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388" autoAdjust="0"/>
  </p:normalViewPr>
  <p:slideViewPr>
    <p:cSldViewPr snapToGrid="0">
      <p:cViewPr varScale="1">
        <p:scale>
          <a:sx n="65" d="100"/>
          <a:sy n="65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1AC7C-A21E-41A4-AEF3-88880D10D293}" type="datetimeFigureOut">
              <a:rPr lang="zh-TW" altLang="en-US" smtClean="0"/>
              <a:t>2017/5/18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4AA57-1D5B-490E-9E54-759DF3C947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075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, </a:t>
            </a:r>
            <a:r>
              <a:rPr lang="zh-TW" altLang="en-US" dirty="0"/>
              <a:t>不代表本人立場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4AA57-1D5B-490E-9E54-759DF3C947E3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331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28B1-82CA-40B6-9BB1-44E1C2478A5F}" type="datetimeFigureOut">
              <a:rPr lang="zh-TW" altLang="en-US" smtClean="0"/>
              <a:t>2017/5/18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8C30-6D9F-4DEB-983A-3A928305FB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439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28B1-82CA-40B6-9BB1-44E1C2478A5F}" type="datetimeFigureOut">
              <a:rPr lang="zh-TW" altLang="en-US" smtClean="0"/>
              <a:t>2017/5/18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8C30-6D9F-4DEB-983A-3A928305FB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410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28B1-82CA-40B6-9BB1-44E1C2478A5F}" type="datetimeFigureOut">
              <a:rPr lang="zh-TW" altLang="en-US" smtClean="0"/>
              <a:t>2017/5/18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8C30-6D9F-4DEB-983A-3A928305FB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1052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28B1-82CA-40B6-9BB1-44E1C2478A5F}" type="datetimeFigureOut">
              <a:rPr lang="zh-TW" altLang="en-US" smtClean="0"/>
              <a:t>2017/5/18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8C30-6D9F-4DEB-983A-3A928305FB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141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28B1-82CA-40B6-9BB1-44E1C2478A5F}" type="datetimeFigureOut">
              <a:rPr lang="zh-TW" altLang="en-US" smtClean="0"/>
              <a:t>2017/5/18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8C30-6D9F-4DEB-983A-3A928305FB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45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28B1-82CA-40B6-9BB1-44E1C2478A5F}" type="datetimeFigureOut">
              <a:rPr lang="zh-TW" altLang="en-US" smtClean="0"/>
              <a:t>2017/5/18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8C30-6D9F-4DEB-983A-3A928305FB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1648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28B1-82CA-40B6-9BB1-44E1C2478A5F}" type="datetimeFigureOut">
              <a:rPr lang="zh-TW" altLang="en-US" smtClean="0"/>
              <a:t>2017/5/18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8C30-6D9F-4DEB-983A-3A928305FB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8569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28B1-82CA-40B6-9BB1-44E1C2478A5F}" type="datetimeFigureOut">
              <a:rPr lang="zh-TW" altLang="en-US" smtClean="0"/>
              <a:t>2017/5/18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8C30-6D9F-4DEB-983A-3A928305FB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5904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28B1-82CA-40B6-9BB1-44E1C2478A5F}" type="datetimeFigureOut">
              <a:rPr lang="zh-TW" altLang="en-US" smtClean="0"/>
              <a:t>2017/5/18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8C30-6D9F-4DEB-983A-3A928305FB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0535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28B1-82CA-40B6-9BB1-44E1C2478A5F}" type="datetimeFigureOut">
              <a:rPr lang="zh-TW" altLang="en-US" smtClean="0"/>
              <a:t>2017/5/18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8C30-6D9F-4DEB-983A-3A928305FB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2388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228B1-82CA-40B6-9BB1-44E1C2478A5F}" type="datetimeFigureOut">
              <a:rPr lang="zh-TW" altLang="en-US" smtClean="0"/>
              <a:t>2017/5/18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8C30-6D9F-4DEB-983A-3A928305FB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4355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228B1-82CA-40B6-9BB1-44E1C2478A5F}" type="datetimeFigureOut">
              <a:rPr lang="zh-TW" altLang="en-US" smtClean="0"/>
              <a:t>2017/5/18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B8C30-6D9F-4DEB-983A-3A928305FB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522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ja-JP" altLang="en-US" sz="4800" dirty="0"/>
              <a:t>機械学習で美少女化 </a:t>
            </a:r>
            <a:r>
              <a:rPr lang="en-US" altLang="ja-JP" sz="4800" dirty="0"/>
              <a:t>~ </a:t>
            </a:r>
            <a:br>
              <a:rPr lang="en-US" altLang="ja-JP" sz="4800" dirty="0"/>
            </a:br>
            <a:r>
              <a:rPr lang="ja-JP" altLang="en-US" sz="4800" dirty="0"/>
              <a:t>あるいは</a:t>
            </a:r>
            <a:r>
              <a:rPr lang="en-US" altLang="ja-JP" sz="4800" dirty="0"/>
              <a:t>NEW GAME! </a:t>
            </a:r>
            <a:r>
              <a:rPr lang="ja-JP" altLang="en-US" sz="4800" dirty="0"/>
              <a:t>の世界 </a:t>
            </a:r>
            <a:endParaRPr lang="zh-TW" altLang="en-US" sz="48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/>
              <a:t>Source: http://qiita.com/Hi-king/items/8d36d9029ad1203aac55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99" y="4820969"/>
            <a:ext cx="1340402" cy="1675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72" y="4820969"/>
            <a:ext cx="1338843" cy="16735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1438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825625"/>
            <a:ext cx="3651802" cy="4351338"/>
          </a:xfrm>
        </p:spPr>
        <p:txBody>
          <a:bodyPr>
            <a:noAutofit/>
          </a:bodyPr>
          <a:lstStyle/>
          <a:p>
            <a:r>
              <a:rPr lang="en-US" sz="2400" dirty="0"/>
              <a:t>An anime named </a:t>
            </a:r>
            <a:r>
              <a:rPr lang="en-US" sz="2400" b="1" dirty="0"/>
              <a:t>NEW GAME!</a:t>
            </a:r>
          </a:p>
          <a:p>
            <a:pPr lvl="1"/>
            <a:r>
              <a:rPr lang="en-US" dirty="0"/>
              <a:t>Imagine everybody as anime characters</a:t>
            </a:r>
          </a:p>
          <a:p>
            <a:r>
              <a:rPr lang="en-US" altLang="zh-TW" sz="2400" dirty="0"/>
              <a:t>Transfer real images to anime images</a:t>
            </a:r>
          </a:p>
          <a:p>
            <a:pPr lvl="1"/>
            <a:r>
              <a:rPr lang="en-US" altLang="zh-TW" dirty="0"/>
              <a:t>Without any paired data</a:t>
            </a:r>
          </a:p>
          <a:p>
            <a:r>
              <a:rPr lang="en-US" sz="2400" dirty="0"/>
              <a:t>Every OTAKU’s dream </a:t>
            </a:r>
          </a:p>
          <a:p>
            <a:pPr lvl="1"/>
            <a:r>
              <a:rPr lang="en-US" dirty="0"/>
              <a:t>from the blog</a:t>
            </a:r>
          </a:p>
          <a:p>
            <a:r>
              <a:rPr lang="en-US" sz="2400" dirty="0"/>
              <a:t>Three steps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90840"/>
            <a:ext cx="3804950" cy="402090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590" y="319958"/>
            <a:ext cx="5213889" cy="133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2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Step 1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DCGAN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Training Data: </a:t>
            </a:r>
          </a:p>
          <a:p>
            <a:pPr lvl="1"/>
            <a:r>
              <a:rPr lang="en-US" altLang="zh-TW" sz="2800" dirty="0"/>
              <a:t>https://nico-opendata.jp/en/index.html</a:t>
            </a:r>
            <a:endParaRPr lang="zh-TW" altLang="en-US" sz="2800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996" y="603467"/>
            <a:ext cx="7257354" cy="339782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276053"/>
            <a:ext cx="8288977" cy="82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Step 2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Train an auto-encoder of code, image as bottleneck</a:t>
            </a:r>
          </a:p>
          <a:p>
            <a:pPr lvl="1"/>
            <a:r>
              <a:rPr lang="en-US" altLang="zh-TW" sz="2800" dirty="0"/>
              <a:t>Train vectorizer only</a:t>
            </a:r>
          </a:p>
          <a:p>
            <a:pPr lvl="1"/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572" y="2846203"/>
            <a:ext cx="6260705" cy="372168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881" y="176196"/>
            <a:ext cx="5651737" cy="1535408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2838367" y="901412"/>
            <a:ext cx="888666" cy="924213"/>
            <a:chOff x="2838367" y="901412"/>
            <a:chExt cx="888666" cy="924213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8367" y="901412"/>
              <a:ext cx="888666" cy="924213"/>
            </a:xfrm>
            <a:prstGeom prst="rect">
              <a:avLst/>
            </a:prstGeom>
          </p:spPr>
        </p:pic>
        <p:sp>
          <p:nvSpPr>
            <p:cNvPr id="8" name="文字方塊 7"/>
            <p:cNvSpPr txBox="1"/>
            <p:nvPr/>
          </p:nvSpPr>
          <p:spPr>
            <a:xfrm>
              <a:off x="3050787" y="1122238"/>
              <a:ext cx="4638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 dirty="0">
                  <a:solidFill>
                    <a:srgbClr val="FF0000"/>
                  </a:solidFill>
                </a:rPr>
                <a:t>?</a:t>
              </a:r>
              <a:endParaRPr lang="zh-TW" altLang="en-US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3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input image of vectorizer (real) has the same attribute as generator output (</a:t>
            </a:r>
            <a:r>
              <a:rPr lang="en-US" altLang="zh-TW" dirty="0"/>
              <a:t>anime</a:t>
            </a:r>
            <a:r>
              <a:rPr lang="en-US" dirty="0"/>
              <a:t>)</a:t>
            </a:r>
          </a:p>
          <a:p>
            <a:r>
              <a:rPr lang="en-US" dirty="0"/>
              <a:t>Jointly training (?)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9391"/>
            <a:ext cx="9144000" cy="3055040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06" y="200025"/>
            <a:ext cx="4471160" cy="155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3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Results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39" y="1690689"/>
            <a:ext cx="6502725" cy="2454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298" y="4213079"/>
            <a:ext cx="6617009" cy="22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33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</TotalTime>
  <Words>112</Words>
  <Application>Microsoft Office PowerPoint</Application>
  <PresentationFormat>如螢幕大小 (4:3)</PresentationFormat>
  <Paragraphs>30</Paragraphs>
  <Slides>6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2" baseType="lpstr">
      <vt:lpstr>游ゴシック Light</vt:lpstr>
      <vt:lpstr>新細明體</vt:lpstr>
      <vt:lpstr>Arial</vt:lpstr>
      <vt:lpstr>Calibri</vt:lpstr>
      <vt:lpstr>Calibri Light</vt:lpstr>
      <vt:lpstr>Office 佈景主題</vt:lpstr>
      <vt:lpstr>機械学習で美少女化 ~  あるいはNEW GAME! の世界 </vt:lpstr>
      <vt:lpstr>Introduction</vt:lpstr>
      <vt:lpstr>Step 1</vt:lpstr>
      <vt:lpstr>Step 2</vt:lpstr>
      <vt:lpstr>Step 3</vt:lpstr>
      <vt:lpstr>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機械学習で美少女化 ~  あるいはNEW GAME! の世界 </dc:title>
  <dc:creator>Hung-yi Lee</dc:creator>
  <cp:lastModifiedBy>Hung-yi Lee</cp:lastModifiedBy>
  <cp:revision>5</cp:revision>
  <dcterms:created xsi:type="dcterms:W3CDTF">2017-05-17T18:20:36Z</dcterms:created>
  <dcterms:modified xsi:type="dcterms:W3CDTF">2017-05-17T18:56:36Z</dcterms:modified>
</cp:coreProperties>
</file>