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slides/_rels/slide1.xml.rels" ContentType="application/vnd.openxmlformats-package.relationships+xml"/>
  <Override PartName="/ppt/slides/slide1.xml" ContentType="application/vnd.openxmlformats-officedocument.presentationml.slide+xml"/>
  <Override PartName="/ppt/_rels/presentation.xml.rels" ContentType="application/vnd.openxmlformats-package.relationships+xml"/>
  <Override PartName="/ppt/media/image2.png" ContentType="image/png"/>
  <Override PartName="/ppt/media/image1.png" ContentType="image/png"/>
  <Override PartName="/ppt/presentation.xml" ContentType="application/vnd.openxmlformats-officedocument.presentationml.presentation.main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_rels/slideLayout12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9144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0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1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35" name="" descr=""/>
          <p:cNvPicPr/>
          <p:nvPr/>
        </p:nvPicPr>
        <p:blipFill>
          <a:blip r:embed="rId2"/>
          <a:stretch/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  <p:pic>
        <p:nvPicPr>
          <p:cNvPr id="36" name="" descr=""/>
          <p:cNvPicPr/>
          <p:nvPr/>
        </p:nvPicPr>
        <p:blipFill>
          <a:blip r:embed="rId3"/>
          <a:stretch/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3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Line 1"/>
          <p:cNvSpPr/>
          <p:nvPr/>
        </p:nvSpPr>
        <p:spPr>
          <a:xfrm>
            <a:off x="0" y="766440"/>
            <a:ext cx="9144000" cy="360"/>
          </a:xfrm>
          <a:prstGeom prst="line">
            <a:avLst/>
          </a:prstGeom>
          <a:ln w="57240">
            <a:solidFill>
              <a:schemeClr val="tx1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" name="PlaceHolder 2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b="0" lang="en-US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title text format</a:t>
            </a:r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outline text format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864000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Second Outline Level</a:t>
            </a:r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2" marL="1296000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Third Outline Level</a:t>
            </a:r>
            <a:endParaRPr b="0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3" marL="1728000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Fourth Outline Level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4" marL="2160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Fifth Outline Level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5" marL="2592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Sixth Outline Level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6" marL="3024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Seventh Outline Level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CustomShape 1"/>
          <p:cNvSpPr/>
          <p:nvPr/>
        </p:nvSpPr>
        <p:spPr>
          <a:xfrm>
            <a:off x="0" y="0"/>
            <a:ext cx="9142920" cy="719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>
              <a:lnSpc>
                <a:spcPct val="100000"/>
              </a:lnSpc>
            </a:pPr>
            <a:r>
              <a:rPr b="1" lang="en-US" sz="33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新細明體"/>
              </a:rPr>
              <a:t>Final Project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8" name="CustomShape 2"/>
          <p:cNvSpPr/>
          <p:nvPr/>
        </p:nvSpPr>
        <p:spPr>
          <a:xfrm>
            <a:off x="0" y="906480"/>
            <a:ext cx="9142920" cy="5620320"/>
          </a:xfrm>
          <a:prstGeom prst="rect">
            <a:avLst/>
          </a:prstGeom>
          <a:noFill/>
          <a:ln w="5724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marL="343080" indent="-342000">
              <a:lnSpc>
                <a:spcPct val="90000"/>
              </a:lnSpc>
              <a:buClr>
                <a:srgbClr val="000000"/>
              </a:buClr>
              <a:buFont typeface="Wingdings" charset="2"/>
              <a:buChar char=""/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新細明體"/>
              </a:rPr>
              <a:t> </a:t>
            </a:r>
            <a:r>
              <a:rPr b="1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新細明體"/>
              </a:rPr>
              <a:t>30% of Overall Grade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42000">
              <a:lnSpc>
                <a:spcPct val="90000"/>
              </a:lnSpc>
              <a:buClr>
                <a:srgbClr val="000000"/>
              </a:buClr>
              <a:buFont typeface="Wingdings" charset="2"/>
              <a:buChar char=""/>
            </a:pPr>
            <a:r>
              <a:rPr b="1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新細明體"/>
              </a:rPr>
              <a:t>Deadline: 2017/01/17 (Tue, 17:00)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704880" indent="-342000">
              <a:lnSpc>
                <a:spcPct val="90000"/>
              </a:lnSpc>
              <a:buClr>
                <a:srgbClr val="000000"/>
              </a:buClr>
              <a:buFont typeface="Times New Roman"/>
              <a:buChar char="–"/>
            </a:pPr>
            <a:r>
              <a:rPr b="0" lang="en-US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新細明體"/>
              </a:rPr>
              <a:t>hard copy: Rm531/EE2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704880" indent="-342000">
              <a:lnSpc>
                <a:spcPct val="90000"/>
              </a:lnSpc>
              <a:buClr>
                <a:srgbClr val="000000"/>
              </a:buClr>
              <a:buFont typeface="Times New Roman"/>
              <a:buChar char="–"/>
            </a:pPr>
            <a:r>
              <a:rPr b="0" lang="en-US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新細明體"/>
              </a:rPr>
              <a:t>electronic file: upload to CEIBA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42000">
              <a:lnSpc>
                <a:spcPct val="90000"/>
              </a:lnSpc>
              <a:buClr>
                <a:srgbClr val="000000"/>
              </a:buClr>
              <a:buFont typeface="Wingdings" charset="2"/>
              <a:buChar char=""/>
            </a:pPr>
            <a:r>
              <a:rPr b="1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新細明體"/>
              </a:rPr>
              <a:t>Subject: Anything about Speech Signal Processing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42000">
              <a:lnSpc>
                <a:spcPct val="90000"/>
              </a:lnSpc>
              <a:buClr>
                <a:srgbClr val="000000"/>
              </a:buClr>
              <a:buFont typeface="Wingdings" charset="2"/>
              <a:buChar char=""/>
            </a:pPr>
            <a:r>
              <a:rPr b="1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新細明體"/>
              </a:rPr>
              <a:t>Styles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704880" indent="-342000">
              <a:lnSpc>
                <a:spcPct val="90000"/>
              </a:lnSpc>
              <a:buClr>
                <a:srgbClr val="000000"/>
              </a:buClr>
              <a:buFont typeface="Times New Roman"/>
              <a:buChar char="–"/>
            </a:pPr>
            <a:r>
              <a:rPr b="0" lang="en-US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新細明體"/>
              </a:rPr>
              <a:t>reading report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704880" indent="-342000">
              <a:lnSpc>
                <a:spcPct val="90000"/>
              </a:lnSpc>
              <a:buClr>
                <a:srgbClr val="000000"/>
              </a:buClr>
              <a:buFont typeface="Times New Roman"/>
              <a:buChar char="–"/>
            </a:pPr>
            <a:r>
              <a:rPr b="0" lang="en-US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新細明體"/>
              </a:rPr>
              <a:t>computer project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704880" indent="-342000">
              <a:lnSpc>
                <a:spcPct val="90000"/>
              </a:lnSpc>
              <a:buClr>
                <a:srgbClr val="000000"/>
              </a:buClr>
              <a:buFont typeface="Times New Roman"/>
              <a:buChar char="–"/>
            </a:pPr>
            <a:r>
              <a:rPr b="0" lang="en-US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新細明體"/>
              </a:rPr>
              <a:t>combinations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42000">
              <a:lnSpc>
                <a:spcPct val="90000"/>
              </a:lnSpc>
              <a:buClr>
                <a:srgbClr val="000000"/>
              </a:buClr>
              <a:buFont typeface="Wingdings" charset="2"/>
              <a:buChar char=""/>
            </a:pPr>
            <a:r>
              <a:rPr b="1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新細明體"/>
              </a:rPr>
              <a:t>兩可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704880" indent="-342000">
              <a:lnSpc>
                <a:spcPct val="90000"/>
              </a:lnSpc>
              <a:buClr>
                <a:srgbClr val="000000"/>
              </a:buClr>
              <a:buFont typeface="Times New Roman"/>
              <a:buChar char="–"/>
            </a:pPr>
            <a:r>
              <a:rPr b="0" lang="en-US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新細明體"/>
              </a:rPr>
              <a:t>team work (at most 2, </a:t>
            </a:r>
            <a:r>
              <a:rPr b="0" lang="en-US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新細明體"/>
              </a:rPr>
              <a:t>註明分工</a:t>
            </a:r>
            <a:r>
              <a:rPr b="0" lang="en-US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新細明體"/>
              </a:rPr>
              <a:t>)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704880" indent="-342000">
              <a:lnSpc>
                <a:spcPct val="90000"/>
              </a:lnSpc>
              <a:buClr>
                <a:srgbClr val="000000"/>
              </a:buClr>
              <a:buFont typeface="Times New Roman"/>
              <a:buChar char="–"/>
            </a:pPr>
            <a:r>
              <a:rPr b="0" lang="en-US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新細明體"/>
              </a:rPr>
              <a:t>demo (deadline</a:t>
            </a:r>
            <a:r>
              <a:rPr b="0" lang="en-US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新細明體"/>
              </a:rPr>
              <a:t>時向助教登記</a:t>
            </a:r>
            <a:r>
              <a:rPr b="0" lang="en-US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新細明體"/>
              </a:rPr>
              <a:t>)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42000">
              <a:lnSpc>
                <a:spcPct val="90000"/>
              </a:lnSpc>
              <a:buClr>
                <a:srgbClr val="000000"/>
              </a:buClr>
              <a:buFont typeface="Wingdings" charset="2"/>
              <a:buChar char=""/>
            </a:pPr>
            <a:r>
              <a:rPr b="1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新細明體"/>
              </a:rPr>
              <a:t>兩不可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704880" indent="-342000">
              <a:lnSpc>
                <a:spcPct val="90000"/>
              </a:lnSpc>
              <a:buClr>
                <a:srgbClr val="000000"/>
              </a:buClr>
              <a:buFont typeface="Times New Roman"/>
              <a:buChar char="–"/>
            </a:pPr>
            <a:r>
              <a:rPr b="0" lang="en-US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新細明體"/>
              </a:rPr>
              <a:t>不可抄襲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704880" indent="-342000">
              <a:lnSpc>
                <a:spcPct val="90000"/>
              </a:lnSpc>
              <a:buClr>
                <a:srgbClr val="000000"/>
              </a:buClr>
              <a:buFont typeface="Times New Roman"/>
              <a:buChar char="–"/>
            </a:pPr>
            <a:r>
              <a:rPr b="0" lang="en-US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新細明體"/>
              </a:rPr>
              <a:t>不可一魚兩吃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1" dur="indefinite" restart="never" nodeType="tmRoot">
          <p:childTnLst>
            <p:seq>
              <p:cTn id="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5939</TotalTime>
  <Application>LibreOffice/5.1.4.2$Linux_X86_64 LibreOffice_project/10m0$Build-2</Application>
  <Paragraphs>16</Paragraphs>
  <Company>speech</Company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2002-02-22T11:13:19Z</dcterms:created>
  <dc:creator>yichun</dc:creator>
  <dc:description/>
  <dc:language>zh-TW</dc:language>
  <cp:lastModifiedBy/>
  <cp:lastPrinted>2013-11-26T09:23:28Z</cp:lastPrinted>
  <dcterms:modified xsi:type="dcterms:W3CDTF">2016-11-23T10:42:44Z</dcterms:modified>
  <cp:revision>822</cp:revision>
  <dc:subject/>
  <dc:title>投影片 1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Company">
    <vt:lpwstr>speech</vt:lpwstr>
  </property>
  <property fmtid="{D5CDD505-2E9C-101B-9397-08002B2CF9AE}" pid="4" name="HiddenSlides">
    <vt:i4>0</vt:i4>
  </property>
  <property fmtid="{D5CDD505-2E9C-101B-9397-08002B2CF9AE}" pid="5" name="HyperlinksChanged">
    <vt:bool>0</vt:bool>
  </property>
  <property fmtid="{D5CDD505-2E9C-101B-9397-08002B2CF9AE}" pid="6" name="LinksUpToDate">
    <vt:bool>0</vt:bool>
  </property>
  <property fmtid="{D5CDD505-2E9C-101B-9397-08002B2CF9AE}" pid="7" name="MMClips">
    <vt:i4>0</vt:i4>
  </property>
  <property fmtid="{D5CDD505-2E9C-101B-9397-08002B2CF9AE}" pid="8" name="Notes">
    <vt:i4>0</vt:i4>
  </property>
  <property fmtid="{D5CDD505-2E9C-101B-9397-08002B2CF9AE}" pid="9" name="PresentationFormat">
    <vt:lpwstr>如螢幕大小 (4:3)</vt:lpwstr>
  </property>
  <property fmtid="{D5CDD505-2E9C-101B-9397-08002B2CF9AE}" pid="10" name="ScaleCrop">
    <vt:bool>0</vt:bool>
  </property>
  <property fmtid="{D5CDD505-2E9C-101B-9397-08002B2CF9AE}" pid="11" name="ShareDoc">
    <vt:bool>0</vt:bool>
  </property>
  <property fmtid="{D5CDD505-2E9C-101B-9397-08002B2CF9AE}" pid="12" name="Slides">
    <vt:i4>1</vt:i4>
  </property>
</Properties>
</file>