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0" y="766440"/>
            <a:ext cx="9144000" cy="360"/>
          </a:xfrm>
          <a:prstGeom prst="line">
            <a:avLst/>
          </a:prstGeom>
          <a:ln w="5724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請按一下滑鼠，編輯題名文字格式。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請按滑鼠，編輯大綱文字格式。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第二個大綱層次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第三個大綱層次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第四個大綱層次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第五個大綱層次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第六個大綱層次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第七個大綱層次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0" y="0"/>
            <a:ext cx="9141480" cy="71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Final Project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0" y="906480"/>
            <a:ext cx="9141480" cy="5618880"/>
          </a:xfrm>
          <a:prstGeom prst="rect">
            <a:avLst/>
          </a:prstGeom>
          <a:noFill/>
          <a:ln w="572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30% of Overall Grade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Deadline: 2018/07/03 (Tue, 17:00)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hard copy: Rm531/EE2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electronic file: upload to CEIBA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Subject: Anything about Speech Signal Processing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Styles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reading report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computer project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combinations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兩可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team work (at most 2,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註明分工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demo (deadline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時向助教登記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兩不可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不可抄襲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不可一魚兩吃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5995</TotalTime>
  <Application>LibreOffice/5.1.6.2$Linux_X86_64 LibreOffice_project/10m0$Build-2</Application>
  <Paragraphs>16</Paragraphs>
  <Company>speech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2002-02-22T11:13:19Z</dcterms:created>
  <dc:creator>yichun</dc:creator>
  <dc:description/>
  <dc:language>zh-TW</dc:language>
  <cp:lastModifiedBy/>
  <cp:lastPrinted>2013-11-26T09:23:28Z</cp:lastPrinted>
  <dcterms:modified xsi:type="dcterms:W3CDTF">2018-05-16T09:22:38Z</dcterms:modified>
  <cp:revision>828</cp:revision>
  <dc:subject/>
  <dc:title>投影片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speech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如螢幕大小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