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</a:t>
            </a:r>
            <a:r>
              <a:rPr 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2021/1/19 (Tue</a:t>
            </a:r>
            <a:r>
              <a:rPr lang="en-US" sz="24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.) </a:t>
            </a:r>
            <a:r>
              <a:rPr lang="en-US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17</a:t>
            </a:r>
            <a:r>
              <a:rPr lang="en-US" sz="2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:00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Room531/EE2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註明分工)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</TotalTime>
  <Words>56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DejaVu Sans</vt:lpstr>
      <vt:lpstr>新細明體</vt:lpstr>
      <vt:lpstr>Arial</vt:lpstr>
      <vt:lpstr>Symbol</vt:lpstr>
      <vt:lpstr>Times New Roman</vt:lpstr>
      <vt:lpstr>Wingdings</vt:lpstr>
      <vt:lpstr>Office Theme</vt:lpstr>
      <vt:lpstr>PowerPoint 簡報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yichun</dc:creator>
  <dc:description/>
  <cp:lastModifiedBy>SpeechLab531</cp:lastModifiedBy>
  <cp:revision>835</cp:revision>
  <cp:lastPrinted>2013-11-26T09:23:28Z</cp:lastPrinted>
  <dcterms:created xsi:type="dcterms:W3CDTF">2002-02-22T11:13:19Z</dcterms:created>
  <dcterms:modified xsi:type="dcterms:W3CDTF">2020-12-02T06:40:59Z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