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9"/>
  </p:normalViewPr>
  <p:slideViewPr>
    <p:cSldViewPr snapToGrid="0" snapToObjects="1">
      <p:cViewPr varScale="1">
        <p:scale>
          <a:sx n="63" d="100"/>
          <a:sy n="63" d="100"/>
        </p:scale>
        <p:origin x="13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"/>
          <p:cNvSpPr/>
          <p:nvPr/>
        </p:nvSpPr>
        <p:spPr>
          <a:xfrm>
            <a:off x="0" y="766440"/>
            <a:ext cx="9144000" cy="360"/>
          </a:xfrm>
          <a:prstGeom prst="line">
            <a:avLst/>
          </a:prstGeom>
          <a:ln w="57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0"/>
            <a:ext cx="9141480" cy="71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Final Project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0" y="906480"/>
            <a:ext cx="9141480" cy="5618880"/>
          </a:xfrm>
          <a:prstGeom prst="rect">
            <a:avLst/>
          </a:prstGeom>
          <a:noFill/>
          <a:ln w="5724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30% of Overall Grade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Deadline: </a:t>
            </a:r>
            <a:r>
              <a:rPr lang="en-US" sz="24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2022/1/14 (Fri.) </a:t>
            </a:r>
            <a:r>
              <a:rPr lang="en-US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17:00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hard copy: Room531/EE2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electronic file: upload to CEIBA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Subject: Anything about Speech Signal Processing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Styles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reading report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computer project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combinations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兩可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team work (at most 2, 註明分工)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demo (deadline 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時向助教登記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兩不可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不可抄襲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不可一魚兩吃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6099</TotalTime>
  <Words>58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DejaVu Sans</vt:lpstr>
      <vt:lpstr>新細明體</vt:lpstr>
      <vt:lpstr>Arial</vt:lpstr>
      <vt:lpstr>Symbol</vt:lpstr>
      <vt:lpstr>Times New Roman</vt:lpstr>
      <vt:lpstr>Wingdings</vt:lpstr>
      <vt:lpstr>Office Theme</vt:lpstr>
      <vt:lpstr>PowerPoint 簡報</vt:lpstr>
    </vt:vector>
  </TitlesOfParts>
  <Company>speech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subject/>
  <dc:creator>yichun</dc:creator>
  <dc:description/>
  <cp:lastModifiedBy>Lab</cp:lastModifiedBy>
  <cp:revision>837</cp:revision>
  <cp:lastPrinted>2013-11-26T09:23:28Z</cp:lastPrinted>
  <dcterms:created xsi:type="dcterms:W3CDTF">2002-02-22T11:13:19Z</dcterms:created>
  <dcterms:modified xsi:type="dcterms:W3CDTF">2021-12-08T02:23:15Z</dcterms:modified>
  <dc:language>zh-TW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speech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如螢幕大小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