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18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</a:t>
            </a:r>
            <a:r>
              <a:rPr 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2022/12/28 (Wed.) 17:00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Room531/EE2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to </a:t>
            </a:r>
            <a:r>
              <a:rPr lang="en-US" sz="2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NTUCOOL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註明分工)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6099</TotalTime>
  <Words>58</Words>
  <Application>Microsoft Macintosh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PowerPoint 簡報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yichun</dc:creator>
  <dc:description/>
  <cp:lastModifiedBy>Microsoft Office User</cp:lastModifiedBy>
  <cp:revision>840</cp:revision>
  <cp:lastPrinted>2013-11-26T09:23:28Z</cp:lastPrinted>
  <dcterms:created xsi:type="dcterms:W3CDTF">2002-02-22T11:13:19Z</dcterms:created>
  <dcterms:modified xsi:type="dcterms:W3CDTF">2022-11-23T04:10:14Z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