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88"/>
  </p:notesMasterIdLst>
  <p:sldIdLst>
    <p:sldId id="5095" r:id="rId4"/>
    <p:sldId id="256" r:id="rId5"/>
    <p:sldId id="5365" r:id="rId6"/>
    <p:sldId id="5396" r:id="rId7"/>
    <p:sldId id="5404" r:id="rId8"/>
    <p:sldId id="5405" r:id="rId9"/>
    <p:sldId id="5406" r:id="rId10"/>
    <p:sldId id="5410" r:id="rId11"/>
    <p:sldId id="5409" r:id="rId12"/>
    <p:sldId id="5412" r:id="rId13"/>
    <p:sldId id="5413" r:id="rId14"/>
    <p:sldId id="5414" r:id="rId15"/>
    <p:sldId id="5486" r:id="rId16"/>
    <p:sldId id="5373" r:id="rId17"/>
    <p:sldId id="5417" r:id="rId18"/>
    <p:sldId id="5418" r:id="rId19"/>
    <p:sldId id="5408" r:id="rId20"/>
    <p:sldId id="5422" r:id="rId21"/>
    <p:sldId id="5424" r:id="rId22"/>
    <p:sldId id="5421" r:id="rId23"/>
    <p:sldId id="5420" r:id="rId24"/>
    <p:sldId id="5423" r:id="rId25"/>
    <p:sldId id="5428" r:id="rId26"/>
    <p:sldId id="5519" r:id="rId27"/>
    <p:sldId id="5520" r:id="rId28"/>
    <p:sldId id="5521" r:id="rId29"/>
    <p:sldId id="5427" r:id="rId30"/>
    <p:sldId id="5433" r:id="rId31"/>
    <p:sldId id="1972" r:id="rId32"/>
    <p:sldId id="5436" r:id="rId33"/>
    <p:sldId id="5437" r:id="rId34"/>
    <p:sldId id="5438" r:id="rId35"/>
    <p:sldId id="5439" r:id="rId36"/>
    <p:sldId id="5440" r:id="rId37"/>
    <p:sldId id="5442" r:id="rId38"/>
    <p:sldId id="5464" r:id="rId39"/>
    <p:sldId id="5434" r:id="rId40"/>
    <p:sldId id="5435" r:id="rId41"/>
    <p:sldId id="5466" r:id="rId42"/>
    <p:sldId id="5467" r:id="rId43"/>
    <p:sldId id="5465" r:id="rId44"/>
    <p:sldId id="5472" r:id="rId45"/>
    <p:sldId id="5480" r:id="rId46"/>
    <p:sldId id="5481" r:id="rId47"/>
    <p:sldId id="5478" r:id="rId48"/>
    <p:sldId id="5479" r:id="rId49"/>
    <p:sldId id="5482" r:id="rId50"/>
    <p:sldId id="5483" r:id="rId51"/>
    <p:sldId id="5474" r:id="rId52"/>
    <p:sldId id="5484" r:id="rId53"/>
    <p:sldId id="5477" r:id="rId54"/>
    <p:sldId id="5485" r:id="rId55"/>
    <p:sldId id="1940" r:id="rId56"/>
    <p:sldId id="5487" r:id="rId57"/>
    <p:sldId id="5488" r:id="rId58"/>
    <p:sldId id="5446" r:id="rId59"/>
    <p:sldId id="5445" r:id="rId60"/>
    <p:sldId id="5458" r:id="rId61"/>
    <p:sldId id="5489" r:id="rId62"/>
    <p:sldId id="5490" r:id="rId63"/>
    <p:sldId id="5496" r:id="rId64"/>
    <p:sldId id="5497" r:id="rId65"/>
    <p:sldId id="5498" r:id="rId66"/>
    <p:sldId id="5499" r:id="rId67"/>
    <p:sldId id="377" r:id="rId68"/>
    <p:sldId id="5491" r:id="rId69"/>
    <p:sldId id="5492" r:id="rId70"/>
    <p:sldId id="5393" r:id="rId71"/>
    <p:sldId id="5469" r:id="rId72"/>
    <p:sldId id="5500" r:id="rId73"/>
    <p:sldId id="5510" r:id="rId74"/>
    <p:sldId id="5511" r:id="rId75"/>
    <p:sldId id="5512" r:id="rId76"/>
    <p:sldId id="5501" r:id="rId77"/>
    <p:sldId id="5513" r:id="rId78"/>
    <p:sldId id="5514" r:id="rId79"/>
    <p:sldId id="5522" r:id="rId80"/>
    <p:sldId id="5516" r:id="rId81"/>
    <p:sldId id="5506" r:id="rId82"/>
    <p:sldId id="5518" r:id="rId83"/>
    <p:sldId id="5524" r:id="rId84"/>
    <p:sldId id="5517" r:id="rId85"/>
    <p:sldId id="5493" r:id="rId86"/>
    <p:sldId id="5494" r:id="rId8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6" autoAdjust="0"/>
    <p:restoredTop sz="93945" autoAdjust="0"/>
  </p:normalViewPr>
  <p:slideViewPr>
    <p:cSldViewPr snapToGrid="0">
      <p:cViewPr>
        <p:scale>
          <a:sx n="50" d="100"/>
          <a:sy n="50" d="100"/>
        </p:scale>
        <p:origin x="81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presProps" Target="pres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viewProps" Target="viewProps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FCCEC1-E983-49EA-9979-9A789981E6F0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64E6BC2-64D6-420F-BF51-D071772AFD8C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原理</a:t>
          </a:r>
        </a:p>
      </dgm:t>
    </dgm:pt>
    <dgm:pt modelId="{D97798C0-00D1-4DA1-BD83-8C1D88C7F105}" type="parTrans" cxnId="{90A8C7E1-1F4A-4523-8D3C-A3A039C41E2E}">
      <dgm:prSet/>
      <dgm:spPr/>
      <dgm:t>
        <a:bodyPr/>
        <a:lstStyle/>
        <a:p>
          <a:endParaRPr lang="zh-TW" altLang="en-US"/>
        </a:p>
      </dgm:t>
    </dgm:pt>
    <dgm:pt modelId="{33FF34F4-434E-4869-AAB0-C9947A481F88}" type="sibTrans" cxnId="{90A8C7E1-1F4A-4523-8D3C-A3A039C41E2E}">
      <dgm:prSet/>
      <dgm:spPr/>
      <dgm:t>
        <a:bodyPr/>
        <a:lstStyle/>
        <a:p>
          <a:endParaRPr lang="zh-TW" altLang="en-US"/>
        </a:p>
      </dgm:t>
    </dgm:pt>
    <dgm:pt modelId="{FFBDDC7E-7B4E-4327-9C6C-22ECABDD3BED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實作</a:t>
          </a:r>
        </a:p>
      </dgm:t>
    </dgm:pt>
    <dgm:pt modelId="{38FB1131-352F-4F17-8DDA-C6280E5907CB}" type="parTrans" cxnId="{FAAB4DFD-4D15-4D84-8B3B-4BB7810C73C8}">
      <dgm:prSet/>
      <dgm:spPr/>
      <dgm:t>
        <a:bodyPr/>
        <a:lstStyle/>
        <a:p>
          <a:endParaRPr lang="zh-TW" altLang="en-US"/>
        </a:p>
      </dgm:t>
    </dgm:pt>
    <dgm:pt modelId="{2867D17B-62F8-41F3-92BC-6B76B76BADF5}" type="sibTrans" cxnId="{FAAB4DFD-4D15-4D84-8B3B-4BB7810C73C8}">
      <dgm:prSet/>
      <dgm:spPr/>
      <dgm:t>
        <a:bodyPr/>
        <a:lstStyle/>
        <a:p>
          <a:endParaRPr lang="zh-TW" altLang="en-US"/>
        </a:p>
      </dgm:t>
    </dgm:pt>
    <dgm:pt modelId="{DB17D594-3CA9-47D8-A374-5CB1C504B718}" type="pres">
      <dgm:prSet presAssocID="{4AFCCEC1-E983-49EA-9979-9A789981E6F0}" presName="diagram" presStyleCnt="0">
        <dgm:presLayoutVars>
          <dgm:dir/>
          <dgm:resizeHandles val="exact"/>
        </dgm:presLayoutVars>
      </dgm:prSet>
      <dgm:spPr/>
    </dgm:pt>
    <dgm:pt modelId="{4956D11F-2109-495E-ACAA-35AFBEAF7BCB}" type="pres">
      <dgm:prSet presAssocID="{364E6BC2-64D6-420F-BF51-D071772AFD8C}" presName="node" presStyleLbl="node1" presStyleIdx="0" presStyleCnt="2">
        <dgm:presLayoutVars>
          <dgm:bulletEnabled val="1"/>
        </dgm:presLayoutVars>
      </dgm:prSet>
      <dgm:spPr/>
    </dgm:pt>
    <dgm:pt modelId="{4A2C4C75-16FE-479B-98EC-FB9B7D55EB0D}" type="pres">
      <dgm:prSet presAssocID="{33FF34F4-434E-4869-AAB0-C9947A481F88}" presName="sibTrans" presStyleCnt="0"/>
      <dgm:spPr/>
    </dgm:pt>
    <dgm:pt modelId="{38412B8C-BB08-41DA-AD5A-74243C21B962}" type="pres">
      <dgm:prSet presAssocID="{FFBDDC7E-7B4E-4327-9C6C-22ECABDD3BED}" presName="node" presStyleLbl="node1" presStyleIdx="1" presStyleCnt="2">
        <dgm:presLayoutVars>
          <dgm:bulletEnabled val="1"/>
        </dgm:presLayoutVars>
      </dgm:prSet>
      <dgm:spPr/>
    </dgm:pt>
  </dgm:ptLst>
  <dgm:cxnLst>
    <dgm:cxn modelId="{2845A924-80C4-4FDF-A8D0-8D4E83ADE12D}" type="presOf" srcId="{FFBDDC7E-7B4E-4327-9C6C-22ECABDD3BED}" destId="{38412B8C-BB08-41DA-AD5A-74243C21B962}" srcOrd="0" destOrd="0" presId="urn:microsoft.com/office/officeart/2005/8/layout/default"/>
    <dgm:cxn modelId="{6BF73166-E96A-4DCB-BFD7-5F5E48EEBA02}" type="presOf" srcId="{364E6BC2-64D6-420F-BF51-D071772AFD8C}" destId="{4956D11F-2109-495E-ACAA-35AFBEAF7BCB}" srcOrd="0" destOrd="0" presId="urn:microsoft.com/office/officeart/2005/8/layout/default"/>
    <dgm:cxn modelId="{80AB5FDD-3133-4BAE-AAD8-423C5EFD3914}" type="presOf" srcId="{4AFCCEC1-E983-49EA-9979-9A789981E6F0}" destId="{DB17D594-3CA9-47D8-A374-5CB1C504B718}" srcOrd="0" destOrd="0" presId="urn:microsoft.com/office/officeart/2005/8/layout/default"/>
    <dgm:cxn modelId="{90A8C7E1-1F4A-4523-8D3C-A3A039C41E2E}" srcId="{4AFCCEC1-E983-49EA-9979-9A789981E6F0}" destId="{364E6BC2-64D6-420F-BF51-D071772AFD8C}" srcOrd="0" destOrd="0" parTransId="{D97798C0-00D1-4DA1-BD83-8C1D88C7F105}" sibTransId="{33FF34F4-434E-4869-AAB0-C9947A481F88}"/>
    <dgm:cxn modelId="{FAAB4DFD-4D15-4D84-8B3B-4BB7810C73C8}" srcId="{4AFCCEC1-E983-49EA-9979-9A789981E6F0}" destId="{FFBDDC7E-7B4E-4327-9C6C-22ECABDD3BED}" srcOrd="1" destOrd="0" parTransId="{38FB1131-352F-4F17-8DDA-C6280E5907CB}" sibTransId="{2867D17B-62F8-41F3-92BC-6B76B76BADF5}"/>
    <dgm:cxn modelId="{D8D8B6EE-E741-4C91-B8C3-BF6F7046EFCD}" type="presParOf" srcId="{DB17D594-3CA9-47D8-A374-5CB1C504B718}" destId="{4956D11F-2109-495E-ACAA-35AFBEAF7BCB}" srcOrd="0" destOrd="0" presId="urn:microsoft.com/office/officeart/2005/8/layout/default"/>
    <dgm:cxn modelId="{666B468F-718B-4845-B76B-FA365ADF0890}" type="presParOf" srcId="{DB17D594-3CA9-47D8-A374-5CB1C504B718}" destId="{4A2C4C75-16FE-479B-98EC-FB9B7D55EB0D}" srcOrd="1" destOrd="0" presId="urn:microsoft.com/office/officeart/2005/8/layout/default"/>
    <dgm:cxn modelId="{6E7E605A-9FE7-41B5-AAAE-9AF0CB6D48AF}" type="presParOf" srcId="{DB17D594-3CA9-47D8-A374-5CB1C504B718}" destId="{38412B8C-BB08-41DA-AD5A-74243C21B96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FCCEC1-E983-49EA-9979-9A789981E6F0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64E6BC2-64D6-420F-BF51-D071772AFD8C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原理</a:t>
          </a:r>
        </a:p>
      </dgm:t>
    </dgm:pt>
    <dgm:pt modelId="{D97798C0-00D1-4DA1-BD83-8C1D88C7F105}" type="parTrans" cxnId="{90A8C7E1-1F4A-4523-8D3C-A3A039C41E2E}">
      <dgm:prSet/>
      <dgm:spPr/>
      <dgm:t>
        <a:bodyPr/>
        <a:lstStyle/>
        <a:p>
          <a:endParaRPr lang="zh-TW" altLang="en-US"/>
        </a:p>
      </dgm:t>
    </dgm:pt>
    <dgm:pt modelId="{33FF34F4-434E-4869-AAB0-C9947A481F88}" type="sibTrans" cxnId="{90A8C7E1-1F4A-4523-8D3C-A3A039C41E2E}">
      <dgm:prSet/>
      <dgm:spPr/>
      <dgm:t>
        <a:bodyPr/>
        <a:lstStyle/>
        <a:p>
          <a:endParaRPr lang="zh-TW" altLang="en-US"/>
        </a:p>
      </dgm:t>
    </dgm:pt>
    <dgm:pt modelId="{FFBDDC7E-7B4E-4327-9C6C-22ECABDD3BED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實作</a:t>
          </a:r>
        </a:p>
      </dgm:t>
    </dgm:pt>
    <dgm:pt modelId="{38FB1131-352F-4F17-8DDA-C6280E5907CB}" type="parTrans" cxnId="{FAAB4DFD-4D15-4D84-8B3B-4BB7810C73C8}">
      <dgm:prSet/>
      <dgm:spPr/>
      <dgm:t>
        <a:bodyPr/>
        <a:lstStyle/>
        <a:p>
          <a:endParaRPr lang="zh-TW" altLang="en-US"/>
        </a:p>
      </dgm:t>
    </dgm:pt>
    <dgm:pt modelId="{2867D17B-62F8-41F3-92BC-6B76B76BADF5}" type="sibTrans" cxnId="{FAAB4DFD-4D15-4D84-8B3B-4BB7810C73C8}">
      <dgm:prSet/>
      <dgm:spPr/>
      <dgm:t>
        <a:bodyPr/>
        <a:lstStyle/>
        <a:p>
          <a:endParaRPr lang="zh-TW" altLang="en-US"/>
        </a:p>
      </dgm:t>
    </dgm:pt>
    <dgm:pt modelId="{DB17D594-3CA9-47D8-A374-5CB1C504B718}" type="pres">
      <dgm:prSet presAssocID="{4AFCCEC1-E983-49EA-9979-9A789981E6F0}" presName="diagram" presStyleCnt="0">
        <dgm:presLayoutVars>
          <dgm:dir/>
          <dgm:resizeHandles val="exact"/>
        </dgm:presLayoutVars>
      </dgm:prSet>
      <dgm:spPr/>
    </dgm:pt>
    <dgm:pt modelId="{4956D11F-2109-495E-ACAA-35AFBEAF7BCB}" type="pres">
      <dgm:prSet presAssocID="{364E6BC2-64D6-420F-BF51-D071772AFD8C}" presName="node" presStyleLbl="node1" presStyleIdx="0" presStyleCnt="2">
        <dgm:presLayoutVars>
          <dgm:bulletEnabled val="1"/>
        </dgm:presLayoutVars>
      </dgm:prSet>
      <dgm:spPr/>
    </dgm:pt>
    <dgm:pt modelId="{4A2C4C75-16FE-479B-98EC-FB9B7D55EB0D}" type="pres">
      <dgm:prSet presAssocID="{33FF34F4-434E-4869-AAB0-C9947A481F88}" presName="sibTrans" presStyleCnt="0"/>
      <dgm:spPr/>
    </dgm:pt>
    <dgm:pt modelId="{38412B8C-BB08-41DA-AD5A-74243C21B962}" type="pres">
      <dgm:prSet presAssocID="{FFBDDC7E-7B4E-4327-9C6C-22ECABDD3BED}" presName="node" presStyleLbl="node1" presStyleIdx="1" presStyleCnt="2">
        <dgm:presLayoutVars>
          <dgm:bulletEnabled val="1"/>
        </dgm:presLayoutVars>
      </dgm:prSet>
      <dgm:spPr/>
    </dgm:pt>
  </dgm:ptLst>
  <dgm:cxnLst>
    <dgm:cxn modelId="{2845A924-80C4-4FDF-A8D0-8D4E83ADE12D}" type="presOf" srcId="{FFBDDC7E-7B4E-4327-9C6C-22ECABDD3BED}" destId="{38412B8C-BB08-41DA-AD5A-74243C21B962}" srcOrd="0" destOrd="0" presId="urn:microsoft.com/office/officeart/2005/8/layout/default"/>
    <dgm:cxn modelId="{6BF73166-E96A-4DCB-BFD7-5F5E48EEBA02}" type="presOf" srcId="{364E6BC2-64D6-420F-BF51-D071772AFD8C}" destId="{4956D11F-2109-495E-ACAA-35AFBEAF7BCB}" srcOrd="0" destOrd="0" presId="urn:microsoft.com/office/officeart/2005/8/layout/default"/>
    <dgm:cxn modelId="{80AB5FDD-3133-4BAE-AAD8-423C5EFD3914}" type="presOf" srcId="{4AFCCEC1-E983-49EA-9979-9A789981E6F0}" destId="{DB17D594-3CA9-47D8-A374-5CB1C504B718}" srcOrd="0" destOrd="0" presId="urn:microsoft.com/office/officeart/2005/8/layout/default"/>
    <dgm:cxn modelId="{90A8C7E1-1F4A-4523-8D3C-A3A039C41E2E}" srcId="{4AFCCEC1-E983-49EA-9979-9A789981E6F0}" destId="{364E6BC2-64D6-420F-BF51-D071772AFD8C}" srcOrd="0" destOrd="0" parTransId="{D97798C0-00D1-4DA1-BD83-8C1D88C7F105}" sibTransId="{33FF34F4-434E-4869-AAB0-C9947A481F88}"/>
    <dgm:cxn modelId="{FAAB4DFD-4D15-4D84-8B3B-4BB7810C73C8}" srcId="{4AFCCEC1-E983-49EA-9979-9A789981E6F0}" destId="{FFBDDC7E-7B4E-4327-9C6C-22ECABDD3BED}" srcOrd="1" destOrd="0" parTransId="{38FB1131-352F-4F17-8DDA-C6280E5907CB}" sibTransId="{2867D17B-62F8-41F3-92BC-6B76B76BADF5}"/>
    <dgm:cxn modelId="{D8D8B6EE-E741-4C91-B8C3-BF6F7046EFCD}" type="presParOf" srcId="{DB17D594-3CA9-47D8-A374-5CB1C504B718}" destId="{4956D11F-2109-495E-ACAA-35AFBEAF7BCB}" srcOrd="0" destOrd="0" presId="urn:microsoft.com/office/officeart/2005/8/layout/default"/>
    <dgm:cxn modelId="{666B468F-718B-4845-B76B-FA365ADF0890}" type="presParOf" srcId="{DB17D594-3CA9-47D8-A374-5CB1C504B718}" destId="{4A2C4C75-16FE-479B-98EC-FB9B7D55EB0D}" srcOrd="1" destOrd="0" presId="urn:microsoft.com/office/officeart/2005/8/layout/default"/>
    <dgm:cxn modelId="{6E7E605A-9FE7-41B5-AAAE-9AF0CB6D48AF}" type="presParOf" srcId="{DB17D594-3CA9-47D8-A374-5CB1C504B718}" destId="{38412B8C-BB08-41DA-AD5A-74243C21B96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6D11F-2109-495E-ACAA-35AFBEAF7BCB}">
      <dsp:nvSpPr>
        <dsp:cNvPr id="0" name=""/>
        <dsp:cNvSpPr/>
      </dsp:nvSpPr>
      <dsp:spPr>
        <a:xfrm>
          <a:off x="1283" y="673807"/>
          <a:ext cx="5006206" cy="30037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原理</a:t>
          </a:r>
        </a:p>
      </dsp:txBody>
      <dsp:txXfrm>
        <a:off x="1283" y="673807"/>
        <a:ext cx="5006206" cy="3003723"/>
      </dsp:txXfrm>
    </dsp:sp>
    <dsp:sp modelId="{38412B8C-BB08-41DA-AD5A-74243C21B962}">
      <dsp:nvSpPr>
        <dsp:cNvPr id="0" name=""/>
        <dsp:cNvSpPr/>
      </dsp:nvSpPr>
      <dsp:spPr>
        <a:xfrm>
          <a:off x="5508110" y="673807"/>
          <a:ext cx="5006206" cy="3003723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實作</a:t>
          </a:r>
        </a:p>
      </dsp:txBody>
      <dsp:txXfrm>
        <a:off x="5508110" y="673807"/>
        <a:ext cx="5006206" cy="3003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6D11F-2109-495E-ACAA-35AFBEAF7BCB}">
      <dsp:nvSpPr>
        <dsp:cNvPr id="0" name=""/>
        <dsp:cNvSpPr/>
      </dsp:nvSpPr>
      <dsp:spPr>
        <a:xfrm>
          <a:off x="1283" y="673807"/>
          <a:ext cx="5006206" cy="30037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原理</a:t>
          </a:r>
        </a:p>
      </dsp:txBody>
      <dsp:txXfrm>
        <a:off x="1283" y="673807"/>
        <a:ext cx="5006206" cy="3003723"/>
      </dsp:txXfrm>
    </dsp:sp>
    <dsp:sp modelId="{38412B8C-BB08-41DA-AD5A-74243C21B962}">
      <dsp:nvSpPr>
        <dsp:cNvPr id="0" name=""/>
        <dsp:cNvSpPr/>
      </dsp:nvSpPr>
      <dsp:spPr>
        <a:xfrm>
          <a:off x="5508110" y="673807"/>
          <a:ext cx="5006206" cy="3003723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5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實作</a:t>
          </a:r>
        </a:p>
      </dsp:txBody>
      <dsp:txXfrm>
        <a:off x="5508110" y="673807"/>
        <a:ext cx="5006206" cy="3003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6AE7B-A8B7-4ED7-B39F-F6698B5685E1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D3AF2-60C0-41D8-890D-45DC88917B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65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沒有講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Early Stopping </a:t>
            </a:r>
          </a:p>
          <a:p>
            <a:r>
              <a:rPr lang="en-US" altLang="zh-TW" dirty="0"/>
              <a:t>Weight decay 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實作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en-US" altLang="zh-TW" dirty="0"/>
              <a:t>MSE</a:t>
            </a:r>
          </a:p>
          <a:p>
            <a:r>
              <a:rPr lang="en-US" altLang="zh-TW" dirty="0"/>
              <a:t>Regression </a:t>
            </a:r>
          </a:p>
          <a:p>
            <a:r>
              <a:rPr lang="en-US" altLang="zh-TW" dirty="0"/>
              <a:t>Gradient descent</a:t>
            </a:r>
          </a:p>
          <a:p>
            <a:r>
              <a:rPr lang="en-US" altLang="zh-TW" dirty="0"/>
              <a:t>Tuning Learning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Batch</a:t>
            </a:r>
          </a:p>
          <a:p>
            <a:r>
              <a:rPr lang="en-US" altLang="zh-TW" dirty="0"/>
              <a:t>You can not see the whole big picture</a:t>
            </a:r>
          </a:p>
          <a:p>
            <a:r>
              <a:rPr lang="en-US" altLang="zh-TW" dirty="0"/>
              <a:t>Overfit? No</a:t>
            </a:r>
          </a:p>
          <a:p>
            <a:r>
              <a:rPr lang="en-US" altLang="zh-TW" dirty="0"/>
              <a:t>Bigger network? No</a:t>
            </a:r>
          </a:p>
          <a:p>
            <a:r>
              <a:rPr lang="en-US" altLang="zh-TW" dirty="0"/>
              <a:t>Fixing learning rate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D3AF2-60C0-41D8-890D-45DC88917B5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4893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D3AF2-60C0-41D8-890D-45DC88917B56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934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59F3F-8C79-1B8D-5007-8526D265D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4CB2775-F5FA-12C7-2971-8480F4FAEB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7D1CFFCB-4723-BCF8-9F8E-415B63AA5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訂出搜尋的範圍，猜一下這個函式可能長甚麼樣子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84152C9-DF49-26D1-0013-E87620F55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D3AF2-60C0-41D8-890D-45DC88917B56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5729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32ED5-DFE5-F2B4-83E1-42C7FA69C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FFDDC18-AB77-F2CD-9F63-CF05BE7028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32C0467D-A4AA-B783-6FC0-B82FF60D2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機器學習三個步驟 </a:t>
            </a:r>
            <a:r>
              <a:rPr lang="en-US" altLang="zh-TW" dirty="0"/>
              <a:t>(3+1)</a:t>
            </a:r>
          </a:p>
          <a:p>
            <a:pPr lvl="1"/>
            <a:r>
              <a:rPr lang="zh-TW" altLang="en-US" sz="2800" dirty="0"/>
              <a:t>我要甚麼 </a:t>
            </a:r>
            <a:r>
              <a:rPr lang="en-US" altLang="zh-TW" sz="2800" dirty="0"/>
              <a:t>(</a:t>
            </a:r>
            <a:r>
              <a:rPr lang="zh-TW" altLang="en-US" sz="2800" dirty="0"/>
              <a:t>甚麼是好</a:t>
            </a:r>
            <a:r>
              <a:rPr lang="en-US" altLang="zh-TW" sz="2800" dirty="0"/>
              <a:t>!)</a:t>
            </a:r>
          </a:p>
          <a:p>
            <a:pPr lvl="1"/>
            <a:r>
              <a:rPr lang="zh-TW" altLang="en-US" sz="2800" dirty="0"/>
              <a:t>我有哪些選擇</a:t>
            </a:r>
            <a:endParaRPr lang="en-US" altLang="zh-TW" sz="2800" dirty="0"/>
          </a:p>
          <a:p>
            <a:pPr lvl="1"/>
            <a:r>
              <a:rPr lang="zh-TW" altLang="en-US" sz="2800" dirty="0"/>
              <a:t>從可能的選擇中選一個最好的</a:t>
            </a:r>
            <a:endParaRPr lang="en-US" altLang="zh-TW" sz="2800" dirty="0"/>
          </a:p>
          <a:p>
            <a:pPr lvl="1"/>
            <a:r>
              <a:rPr lang="zh-TW" altLang="en-US" sz="2800" dirty="0"/>
              <a:t>評估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44EEE4-CE0E-75D0-9CE5-77248FEF6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D3AF2-60C0-41D8-890D-45DC88917B5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842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ML</a:t>
            </a:r>
            <a:r>
              <a:rPr lang="zh-TW" altLang="en-US" dirty="0"/>
              <a:t> </a:t>
            </a:r>
            <a:r>
              <a:rPr lang="en-US" altLang="zh-TW" dirty="0"/>
              <a:t>2021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D3AF2-60C0-41D8-890D-45DC88917B56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3628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23911-F9F2-16A8-57BD-F42519800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50D6A92F-4C85-57C4-BD59-9C36402462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2B030338-F221-8C86-16C7-AB072422D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43502F7-E985-F3AB-39D7-A7711016F3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D3AF2-60C0-41D8-890D-45DC88917B56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038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FAA51-A9D9-47DC-CC2F-9C2B1BE73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74796FDB-D7A3-8B44-D9AC-8A0A5AC213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CAEF56F7-56EC-8297-CCD9-8CB4A6A27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4EA49C4-3837-30AE-FA14-7A00E52F7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D3AF2-60C0-41D8-890D-45DC88917B56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5698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362FA-B8E4-2829-2D5B-61EDC2913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5382A10B-0817-5E5A-39A1-C73F144429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26A5274-2067-AAC8-0C9F-AAC47B2B0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21F47F6-FD61-9079-01CD-9AEC5A8F46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D3AF2-60C0-41D8-890D-45DC88917B56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158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7E54D-F940-DD8A-4E01-85DB1B0AF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3D256487-3969-3F11-615A-A2D42455A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9E1B999-55D7-B2A6-9D9B-6ACD6DEDA6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AA5A1C0-AC53-E961-8718-2B6373A031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D3AF2-60C0-41D8-890D-45DC88917B56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2023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BF40E-6FE9-9B0E-0331-C6E6531A6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79FC2DFC-3E53-E74A-6FBE-489769C86E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C943391-BFD4-98F8-1C20-D8DE4E7B13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機器學習三個步驟 </a:t>
            </a:r>
            <a:r>
              <a:rPr lang="en-US" altLang="zh-TW" dirty="0"/>
              <a:t>(3+1)</a:t>
            </a:r>
          </a:p>
          <a:p>
            <a:pPr lvl="1"/>
            <a:r>
              <a:rPr lang="zh-TW" altLang="en-US" sz="2800" dirty="0"/>
              <a:t>我要甚麼 </a:t>
            </a:r>
            <a:r>
              <a:rPr lang="en-US" altLang="zh-TW" sz="2800" dirty="0"/>
              <a:t>(</a:t>
            </a:r>
            <a:r>
              <a:rPr lang="zh-TW" altLang="en-US" sz="2800" dirty="0"/>
              <a:t>甚麼是好</a:t>
            </a:r>
            <a:r>
              <a:rPr lang="en-US" altLang="zh-TW" sz="2800" dirty="0"/>
              <a:t>!)</a:t>
            </a:r>
          </a:p>
          <a:p>
            <a:pPr lvl="1"/>
            <a:r>
              <a:rPr lang="zh-TW" altLang="en-US" sz="2800" dirty="0"/>
              <a:t>我有哪些選擇</a:t>
            </a:r>
            <a:endParaRPr lang="en-US" altLang="zh-TW" sz="2800" dirty="0"/>
          </a:p>
          <a:p>
            <a:pPr lvl="1"/>
            <a:r>
              <a:rPr lang="zh-TW" altLang="en-US" sz="2800" dirty="0"/>
              <a:t>從可能的選擇中選一個最好的</a:t>
            </a:r>
            <a:endParaRPr lang="en-US" altLang="zh-TW" sz="2800" dirty="0"/>
          </a:p>
          <a:p>
            <a:pPr lvl="1"/>
            <a:r>
              <a:rPr lang="zh-TW" altLang="en-US" sz="2800" dirty="0"/>
              <a:t>評估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673F374-9BAB-41C1-C845-D209AA0949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D3AF2-60C0-41D8-890D-45DC88917B56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472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非常有極限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D3AF2-60C0-41D8-890D-45DC88917B56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868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66E95-45A6-4DB9-83E2-E278DDF09D1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066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CE51B-9F31-A82B-F672-3CA9B81E2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C9185B27-F4E6-88B3-47E9-0B7FEA6953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A157A00-DCE4-8A74-2E56-CC9443E334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機器學習三個步驟 </a:t>
            </a:r>
            <a:r>
              <a:rPr lang="en-US" altLang="zh-TW" dirty="0"/>
              <a:t>(3+1)</a:t>
            </a:r>
          </a:p>
          <a:p>
            <a:pPr lvl="1"/>
            <a:r>
              <a:rPr lang="zh-TW" altLang="en-US" sz="2800" dirty="0"/>
              <a:t>我要甚麼 </a:t>
            </a:r>
            <a:r>
              <a:rPr lang="en-US" altLang="zh-TW" sz="2800" dirty="0"/>
              <a:t>(</a:t>
            </a:r>
            <a:r>
              <a:rPr lang="zh-TW" altLang="en-US" sz="2800" dirty="0"/>
              <a:t>甚麼是好</a:t>
            </a:r>
            <a:r>
              <a:rPr lang="en-US" altLang="zh-TW" sz="2800" dirty="0"/>
              <a:t>!)</a:t>
            </a:r>
          </a:p>
          <a:p>
            <a:pPr lvl="1"/>
            <a:r>
              <a:rPr lang="zh-TW" altLang="en-US" sz="2800" dirty="0"/>
              <a:t>我有哪些選擇</a:t>
            </a:r>
            <a:endParaRPr lang="en-US" altLang="zh-TW" sz="2800" dirty="0"/>
          </a:p>
          <a:p>
            <a:pPr lvl="1"/>
            <a:r>
              <a:rPr lang="zh-TW" altLang="en-US" sz="2800" dirty="0"/>
              <a:t>從可能的選擇中選一個最好的</a:t>
            </a:r>
            <a:endParaRPr lang="en-US" altLang="zh-TW" sz="2800" dirty="0"/>
          </a:p>
          <a:p>
            <a:pPr lvl="1"/>
            <a:r>
              <a:rPr lang="zh-TW" altLang="en-US" sz="2800" dirty="0"/>
              <a:t>評估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3C70012-3569-07B7-5D9B-6568FCFDD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D3AF2-60C0-41D8-890D-45DC88917B56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735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217A8-6AC2-80C3-58FA-40924A908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2D8B0E43-7C35-824D-A989-5F5D951C4B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154214C-260F-0849-1A17-5003FA4ED3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機器學習三個步驟 </a:t>
            </a:r>
            <a:r>
              <a:rPr lang="en-US" altLang="zh-TW" dirty="0"/>
              <a:t>(3+1)</a:t>
            </a:r>
          </a:p>
          <a:p>
            <a:pPr lvl="1"/>
            <a:r>
              <a:rPr lang="zh-TW" altLang="en-US" sz="2800" dirty="0"/>
              <a:t>我要甚麼 </a:t>
            </a:r>
            <a:r>
              <a:rPr lang="en-US" altLang="zh-TW" sz="2800" dirty="0"/>
              <a:t>(</a:t>
            </a:r>
            <a:r>
              <a:rPr lang="zh-TW" altLang="en-US" sz="2800" dirty="0"/>
              <a:t>甚麼是好</a:t>
            </a:r>
            <a:r>
              <a:rPr lang="en-US" altLang="zh-TW" sz="2800" dirty="0"/>
              <a:t>!)</a:t>
            </a:r>
          </a:p>
          <a:p>
            <a:pPr lvl="1"/>
            <a:r>
              <a:rPr lang="zh-TW" altLang="en-US" sz="2800" dirty="0"/>
              <a:t>我有哪些選擇</a:t>
            </a:r>
            <a:endParaRPr lang="en-US" altLang="zh-TW" sz="2800" dirty="0"/>
          </a:p>
          <a:p>
            <a:pPr lvl="1"/>
            <a:r>
              <a:rPr lang="zh-TW" altLang="en-US" sz="2800" dirty="0"/>
              <a:t>從可能的選擇中選一個最好的</a:t>
            </a:r>
            <a:endParaRPr lang="en-US" altLang="zh-TW" sz="2800" dirty="0"/>
          </a:p>
          <a:p>
            <a:pPr lvl="1"/>
            <a:r>
              <a:rPr lang="zh-TW" altLang="en-US" sz="2800" dirty="0"/>
              <a:t>評估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7AB3762-5563-FB21-3145-B3DFA3CC39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D3AF2-60C0-41D8-890D-45DC88917B56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802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D79DC-53FB-8A9D-B364-F73F3A6C5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471F7260-B376-58FB-7A32-716C0A043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14AFEA83-8EC4-31D0-6EB8-8AE9EB774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27,35,77,69,97</a:t>
            </a:r>
            <a:endParaRPr lang="zh-TW" alt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31,48,95,82,120</a:t>
            </a:r>
            <a:endParaRPr lang="zh-TW" alt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43A10E-D1D3-9356-823F-D27184BAE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D3AF2-60C0-41D8-890D-45DC88917B56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2053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E060D-818D-300C-ABD7-DAC40797F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B3A93F8C-D107-1781-D971-3CE7D70493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A448647-5434-99F0-B1A3-5FF200D9B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機器學習三個步驟 </a:t>
            </a:r>
            <a:r>
              <a:rPr lang="en-US" altLang="zh-TW" dirty="0"/>
              <a:t>(3+1)</a:t>
            </a:r>
          </a:p>
          <a:p>
            <a:pPr lvl="1"/>
            <a:r>
              <a:rPr lang="zh-TW" altLang="en-US" sz="2800" dirty="0"/>
              <a:t>我要甚麼 </a:t>
            </a:r>
            <a:r>
              <a:rPr lang="en-US" altLang="zh-TW" sz="2800" dirty="0"/>
              <a:t>(</a:t>
            </a:r>
            <a:r>
              <a:rPr lang="zh-TW" altLang="en-US" sz="2800" dirty="0"/>
              <a:t>甚麼是好</a:t>
            </a:r>
            <a:r>
              <a:rPr lang="en-US" altLang="zh-TW" sz="2800" dirty="0"/>
              <a:t>!)</a:t>
            </a:r>
          </a:p>
          <a:p>
            <a:pPr lvl="1"/>
            <a:r>
              <a:rPr lang="zh-TW" altLang="en-US" sz="2800" dirty="0"/>
              <a:t>我有哪些選擇</a:t>
            </a:r>
            <a:endParaRPr lang="en-US" altLang="zh-TW" sz="2800" dirty="0"/>
          </a:p>
          <a:p>
            <a:pPr lvl="1"/>
            <a:r>
              <a:rPr lang="zh-TW" altLang="en-US" sz="2800" dirty="0"/>
              <a:t>從可能的選擇中選一個最好的</a:t>
            </a:r>
            <a:endParaRPr lang="en-US" altLang="zh-TW" sz="2800" dirty="0"/>
          </a:p>
          <a:p>
            <a:pPr lvl="1"/>
            <a:r>
              <a:rPr lang="zh-TW" altLang="en-US" sz="2800" dirty="0"/>
              <a:t>評估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EE14494-D24E-A494-635B-209BB7CA4D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D3AF2-60C0-41D8-890D-45DC88917B5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765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36B1D-E4EB-29A6-3926-5047E7A07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851EB954-4683-AD36-AA54-DAC723A6FE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C801E7EC-BC40-D100-F1F3-71ABC1574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機器學習三個步驟 </a:t>
            </a:r>
            <a:r>
              <a:rPr lang="en-US" altLang="zh-TW" dirty="0"/>
              <a:t>(3+1)</a:t>
            </a:r>
          </a:p>
          <a:p>
            <a:pPr lvl="1"/>
            <a:r>
              <a:rPr lang="zh-TW" altLang="en-US" sz="2800" dirty="0"/>
              <a:t>我要甚麼 </a:t>
            </a:r>
            <a:r>
              <a:rPr lang="en-US" altLang="zh-TW" sz="2800" dirty="0"/>
              <a:t>(</a:t>
            </a:r>
            <a:r>
              <a:rPr lang="zh-TW" altLang="en-US" sz="2800" dirty="0"/>
              <a:t>甚麼是好</a:t>
            </a:r>
            <a:r>
              <a:rPr lang="en-US" altLang="zh-TW" sz="2800" dirty="0"/>
              <a:t>!)</a:t>
            </a:r>
          </a:p>
          <a:p>
            <a:pPr lvl="1"/>
            <a:r>
              <a:rPr lang="zh-TW" altLang="en-US" sz="2800" dirty="0"/>
              <a:t>我有哪些選擇</a:t>
            </a:r>
            <a:endParaRPr lang="en-US" altLang="zh-TW" sz="2800" dirty="0"/>
          </a:p>
          <a:p>
            <a:pPr lvl="1"/>
            <a:r>
              <a:rPr lang="zh-TW" altLang="en-US" sz="2800" dirty="0"/>
              <a:t>從可能的選擇中選一個最好的</a:t>
            </a:r>
            <a:endParaRPr lang="en-US" altLang="zh-TW" sz="2800" dirty="0"/>
          </a:p>
          <a:p>
            <a:pPr lvl="1"/>
            <a:r>
              <a:rPr lang="zh-TW" altLang="en-US" sz="2800" dirty="0"/>
              <a:t>評估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F22DF8B-32E1-C514-23E5-1BD1090AE7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D3AF2-60C0-41D8-890D-45DC88917B5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34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i="0" dirty="0">
                <a:solidFill>
                  <a:srgbClr val="E3E3E3"/>
                </a:solidFill>
                <a:effectLst/>
                <a:latin typeface="Courier New" panose="02070309020205020404" pitchFamily="49" charset="0"/>
              </a:rPr>
              <a:t>1.01 4.36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0" i="0" dirty="0">
                <a:solidFill>
                  <a:srgbClr val="E3E3E3"/>
                </a:solidFill>
                <a:effectLst/>
                <a:latin typeface="Courier New" panose="02070309020205020404" pitchFamily="49" charset="0"/>
              </a:rPr>
              <a:t>Loss ≈ 70.50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122.04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D3AF2-60C0-41D8-890D-45DC88917B56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3522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2D2EA-8044-BBAF-C9E8-5B6C5F25F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6A54BF01-0F55-6F73-A713-451F0F1E57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F8971B6-40C1-3C6E-ECDD-C6F00B850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機器學習三個步驟 </a:t>
            </a:r>
            <a:r>
              <a:rPr lang="en-US" altLang="zh-TW" dirty="0"/>
              <a:t>(3+1)</a:t>
            </a:r>
          </a:p>
          <a:p>
            <a:pPr lvl="1"/>
            <a:r>
              <a:rPr lang="zh-TW" altLang="en-US" sz="2800" dirty="0"/>
              <a:t>我要甚麼 </a:t>
            </a:r>
            <a:r>
              <a:rPr lang="en-US" altLang="zh-TW" sz="2800" dirty="0"/>
              <a:t>(</a:t>
            </a:r>
            <a:r>
              <a:rPr lang="zh-TW" altLang="en-US" sz="2800" dirty="0"/>
              <a:t>甚麼是好</a:t>
            </a:r>
            <a:r>
              <a:rPr lang="en-US" altLang="zh-TW" sz="2800" dirty="0"/>
              <a:t>!)</a:t>
            </a:r>
          </a:p>
          <a:p>
            <a:pPr lvl="1"/>
            <a:r>
              <a:rPr lang="zh-TW" altLang="en-US" sz="2800" dirty="0"/>
              <a:t>我有哪些選擇</a:t>
            </a:r>
            <a:endParaRPr lang="en-US" altLang="zh-TW" sz="2800" dirty="0"/>
          </a:p>
          <a:p>
            <a:pPr lvl="1"/>
            <a:r>
              <a:rPr lang="zh-TW" altLang="en-US" sz="2800" dirty="0"/>
              <a:t>從可能的選擇中選一個最好的</a:t>
            </a:r>
            <a:endParaRPr lang="en-US" altLang="zh-TW" sz="2800" dirty="0"/>
          </a:p>
          <a:p>
            <a:pPr lvl="1"/>
            <a:r>
              <a:rPr lang="zh-TW" altLang="en-US" sz="2800" dirty="0"/>
              <a:t>評估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B15F06A-A84B-A0E5-1331-DD0A958111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D3AF2-60C0-41D8-890D-45DC88917B5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5570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/>
              <a:t>How to fit this one?</a:t>
            </a:r>
            <a:endParaRPr lang="zh-TW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The summation of the blue functions is the green one.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56118-AF50-43C1-92B1-68881F84737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9761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D5282-1541-F210-F53E-0FC6C2CD6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E0367F75-65C1-6ECA-A496-1438D41271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B4BAFB7-335F-201E-58FB-5030B6761E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/>
              <a:t>How to fit this one?</a:t>
            </a:r>
            <a:endParaRPr lang="zh-TW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The summation of the blue functions is the green one.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AE1B829-4520-03EB-CE71-D3CF859A2E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56118-AF50-43C1-92B1-68881F84737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3206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C5A33-51F5-D228-43DB-73C4892D4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E8932E45-D2AE-F997-E6DB-733321296C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5F93BD22-C8B8-D984-8EEB-F6A752FB51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/>
              <a:t>How to fit this one?</a:t>
            </a:r>
            <a:endParaRPr lang="zh-TW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The summation of the blue functions is the green one.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7DC71AB-F0D9-022C-7864-A323B28B44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56118-AF50-43C1-92B1-68881F84737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32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66E95-45A6-4DB9-83E2-E278DDF09D1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0805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64BC9-D918-45D6-3B96-E8AD9A691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C61AD6D0-D06F-B486-359D-BD381372C5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F05EFE4-2F80-4819-1931-807A56F0F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/>
              <a:t>How to fit this one?</a:t>
            </a:r>
            <a:endParaRPr lang="zh-TW" alt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The summation of the blue functions is the green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Is it a 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E9B39C8-1129-7D91-ED48-D51A42AEDD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56118-AF50-43C1-92B1-68881F84737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5236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33FE1-4F0B-1866-1B9F-018331DEF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3300522F-5148-91B4-1687-B1950688FA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9D9F815C-B9AA-E79E-F760-1D6EB1E01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8CF3B57-FD23-64A8-ED7B-9587EB1ED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56118-AF50-43C1-92B1-68881F84737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0962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41F03-640D-3239-FCBC-B6350BF63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A460247F-9BD9-B2A0-AFF2-0467F44C61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DAE9F43-57AB-19B0-018A-71837D93E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2E8A63-7340-2351-5483-5150F9D98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56118-AF50-43C1-92B1-68881F84737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8431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30BBE-F3DC-2409-BFDF-AB0FAA78A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BFE43186-B557-A0A8-A79A-B680620F04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0F176EB-4D7E-0C6D-3EA8-F12E55D100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D197525-8EE7-2147-3803-AA2140DABC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56118-AF50-43C1-92B1-68881F84737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1376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83A3E-11DD-7F88-4632-FD326A655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E24DE171-EB5F-57AB-25A5-8A211F5061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0D2490E-D718-6C4E-148D-F23811938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112D37A-1F79-20B5-10D1-AE2E84B1B1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56118-AF50-43C1-92B1-68881F84737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0156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5695C-53F4-EA8D-2710-CF6B332A9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31DCEA39-0B3D-10BE-0FAC-DDA08767AD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CFE030EF-2025-8E47-90DF-3DDF36B91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04D7830-4037-67A0-F983-D0510BB4BC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F56118-AF50-43C1-92B1-68881F84737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3119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E5F3C-FCC7-30C0-447B-B216A5C35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5FF1FEE0-8C20-FDE3-0CE9-7AEF506253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1AD9E88-F039-58C5-0DF9-3E7CB6471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機器學習三個步驟 </a:t>
            </a:r>
            <a:r>
              <a:rPr lang="en-US" altLang="zh-TW" dirty="0"/>
              <a:t>(3+1)</a:t>
            </a:r>
          </a:p>
          <a:p>
            <a:pPr lvl="1"/>
            <a:r>
              <a:rPr lang="zh-TW" altLang="en-US" sz="2800" dirty="0"/>
              <a:t>我要甚麼 </a:t>
            </a:r>
            <a:r>
              <a:rPr lang="en-US" altLang="zh-TW" sz="2800" dirty="0"/>
              <a:t>(</a:t>
            </a:r>
            <a:r>
              <a:rPr lang="zh-TW" altLang="en-US" sz="2800" dirty="0"/>
              <a:t>甚麼是好</a:t>
            </a:r>
            <a:r>
              <a:rPr lang="en-US" altLang="zh-TW" sz="2800" dirty="0"/>
              <a:t>!)</a:t>
            </a:r>
          </a:p>
          <a:p>
            <a:pPr lvl="1"/>
            <a:r>
              <a:rPr lang="zh-TW" altLang="en-US" sz="2800" dirty="0"/>
              <a:t>我有哪些選擇</a:t>
            </a:r>
            <a:endParaRPr lang="en-US" altLang="zh-TW" sz="2800" dirty="0"/>
          </a:p>
          <a:p>
            <a:pPr lvl="1"/>
            <a:r>
              <a:rPr lang="zh-TW" altLang="en-US" sz="2800" dirty="0"/>
              <a:t>從可能的選擇中選一個最好的</a:t>
            </a:r>
            <a:endParaRPr lang="en-US" altLang="zh-TW" sz="2800" dirty="0"/>
          </a:p>
          <a:p>
            <a:pPr lvl="1"/>
            <a:r>
              <a:rPr lang="zh-TW" altLang="en-US" sz="2800" dirty="0"/>
              <a:t>評估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7A6AA26-4A1E-AE09-279D-83D47590E8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D3AF2-60C0-41D8-890D-45DC88917B5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0655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D3AF2-60C0-41D8-890D-45DC88917B56}" type="slidenum">
              <a:rPr lang="zh-TW" altLang="en-US" smtClean="0"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2312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E23D2-7714-1184-8E1E-FE4B84AE3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19715E59-D063-125D-BB11-70DA9D5990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EBEE01DD-9BF5-42B0-41A2-1B0F809287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機器學習三個步驟 </a:t>
            </a:r>
            <a:r>
              <a:rPr lang="en-US" altLang="zh-TW" dirty="0"/>
              <a:t>(3+1)</a:t>
            </a:r>
          </a:p>
          <a:p>
            <a:pPr lvl="1"/>
            <a:r>
              <a:rPr lang="zh-TW" altLang="en-US" sz="2800" dirty="0"/>
              <a:t>我要甚麼 </a:t>
            </a:r>
            <a:r>
              <a:rPr lang="en-US" altLang="zh-TW" sz="2800" dirty="0"/>
              <a:t>(</a:t>
            </a:r>
            <a:r>
              <a:rPr lang="zh-TW" altLang="en-US" sz="2800" dirty="0"/>
              <a:t>甚麼是好</a:t>
            </a:r>
            <a:r>
              <a:rPr lang="en-US" altLang="zh-TW" sz="2800" dirty="0"/>
              <a:t>!)</a:t>
            </a:r>
          </a:p>
          <a:p>
            <a:pPr lvl="1"/>
            <a:r>
              <a:rPr lang="zh-TW" altLang="en-US" sz="2800" dirty="0"/>
              <a:t>我有哪些選擇</a:t>
            </a:r>
            <a:endParaRPr lang="en-US" altLang="zh-TW" sz="2800" dirty="0"/>
          </a:p>
          <a:p>
            <a:pPr lvl="1"/>
            <a:r>
              <a:rPr lang="zh-TW" altLang="en-US" sz="2800" dirty="0"/>
              <a:t>從可能的選擇中選一個最好的</a:t>
            </a:r>
            <a:endParaRPr lang="en-US" altLang="zh-TW" sz="2800" dirty="0"/>
          </a:p>
          <a:p>
            <a:pPr lvl="1"/>
            <a:r>
              <a:rPr lang="zh-TW" altLang="en-US" sz="2800" dirty="0"/>
              <a:t>評估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7091736-1AB6-7F58-D788-28623695C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D3AF2-60C0-41D8-890D-45DC88917B5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3547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CD5EA-4901-2D28-E176-612A91544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F45C92C5-AC88-26B6-E66A-C7559A1C52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18337AED-168E-B2E6-DA70-2CF08A8FCB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機器學習三個步驟 </a:t>
            </a:r>
            <a:r>
              <a:rPr lang="en-US" altLang="zh-TW" dirty="0"/>
              <a:t>(3+1)</a:t>
            </a:r>
          </a:p>
          <a:p>
            <a:pPr lvl="1"/>
            <a:r>
              <a:rPr lang="zh-TW" altLang="en-US" sz="2800" dirty="0"/>
              <a:t>我要甚麼 </a:t>
            </a:r>
            <a:r>
              <a:rPr lang="en-US" altLang="zh-TW" sz="2800" dirty="0"/>
              <a:t>(</a:t>
            </a:r>
            <a:r>
              <a:rPr lang="zh-TW" altLang="en-US" sz="2800" dirty="0"/>
              <a:t>甚麼是好</a:t>
            </a:r>
            <a:r>
              <a:rPr lang="en-US" altLang="zh-TW" sz="2800" dirty="0"/>
              <a:t>!)</a:t>
            </a:r>
          </a:p>
          <a:p>
            <a:pPr lvl="1"/>
            <a:r>
              <a:rPr lang="zh-TW" altLang="en-US" sz="2800" dirty="0"/>
              <a:t>我有哪些選擇</a:t>
            </a:r>
            <a:endParaRPr lang="en-US" altLang="zh-TW" sz="2800" dirty="0"/>
          </a:p>
          <a:p>
            <a:pPr lvl="1"/>
            <a:r>
              <a:rPr lang="zh-TW" altLang="en-US" sz="2800" dirty="0"/>
              <a:t>從可能的選擇中選一個最好的</a:t>
            </a:r>
            <a:endParaRPr lang="en-US" altLang="zh-TW" sz="2800" dirty="0"/>
          </a:p>
          <a:p>
            <a:pPr lvl="1"/>
            <a:r>
              <a:rPr lang="zh-TW" altLang="en-US" sz="2800" dirty="0"/>
              <a:t>評估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5AFC06-FB7D-079F-316F-3711CD2D1D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D3AF2-60C0-41D8-890D-45DC88917B5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600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9F18E-1EED-AD64-D2EE-C75A5229F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21EDAE3-E842-CA24-5FBB-0220ED4FEF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75857718-5892-21C1-3968-59867AF77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BA68295-DDDF-2AF1-4788-10E4F2D256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66E95-45A6-4DB9-83E2-E278DDF09D1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7124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CC95A-6693-CA42-5EA5-3E1767617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CF944788-7C36-A43C-EB0F-77216952FB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CC6BA01-4E98-8006-F3D1-E1FDE2499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機器學習三個步驟 </a:t>
            </a:r>
            <a:r>
              <a:rPr lang="en-US" altLang="zh-TW" dirty="0"/>
              <a:t>(3+1)</a:t>
            </a:r>
          </a:p>
          <a:p>
            <a:pPr lvl="1"/>
            <a:r>
              <a:rPr lang="zh-TW" altLang="en-US" sz="2800" dirty="0"/>
              <a:t>我要甚麼 </a:t>
            </a:r>
            <a:r>
              <a:rPr lang="en-US" altLang="zh-TW" sz="2800" dirty="0"/>
              <a:t>(</a:t>
            </a:r>
            <a:r>
              <a:rPr lang="zh-TW" altLang="en-US" sz="2800" dirty="0"/>
              <a:t>甚麼是好</a:t>
            </a:r>
            <a:r>
              <a:rPr lang="en-US" altLang="zh-TW" sz="2800" dirty="0"/>
              <a:t>!)</a:t>
            </a:r>
          </a:p>
          <a:p>
            <a:pPr lvl="1"/>
            <a:r>
              <a:rPr lang="zh-TW" altLang="en-US" sz="2800" dirty="0"/>
              <a:t>我有哪些選擇</a:t>
            </a:r>
            <a:endParaRPr lang="en-US" altLang="zh-TW" sz="2800" dirty="0"/>
          </a:p>
          <a:p>
            <a:pPr lvl="1"/>
            <a:r>
              <a:rPr lang="zh-TW" altLang="en-US" sz="2800" dirty="0"/>
              <a:t>從可能的選擇中選一個最好的</a:t>
            </a:r>
            <a:endParaRPr lang="en-US" altLang="zh-TW" sz="2800" dirty="0"/>
          </a:p>
          <a:p>
            <a:pPr lvl="1"/>
            <a:r>
              <a:rPr lang="zh-TW" altLang="en-US" sz="2800" dirty="0"/>
              <a:t>評估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C0B91-E6DB-1778-CFD5-686708C5DF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D3AF2-60C0-41D8-890D-45DC88917B5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8337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81BC9-DC8A-91C7-2A1C-0399CE68A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AD013657-B5FD-04B2-A120-D9DE778FD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92FB90E-4014-B7B4-6E52-F8913CA3A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機器學習三個步驟 </a:t>
            </a:r>
            <a:r>
              <a:rPr lang="en-US" altLang="zh-TW" dirty="0"/>
              <a:t>(3+1)</a:t>
            </a:r>
          </a:p>
          <a:p>
            <a:pPr lvl="1"/>
            <a:r>
              <a:rPr lang="zh-TW" altLang="en-US" sz="2800" dirty="0"/>
              <a:t>我要甚麼 </a:t>
            </a:r>
            <a:r>
              <a:rPr lang="en-US" altLang="zh-TW" sz="2800" dirty="0"/>
              <a:t>(</a:t>
            </a:r>
            <a:r>
              <a:rPr lang="zh-TW" altLang="en-US" sz="2800" dirty="0"/>
              <a:t>甚麼是好</a:t>
            </a:r>
            <a:r>
              <a:rPr lang="en-US" altLang="zh-TW" sz="2800" dirty="0"/>
              <a:t>!)</a:t>
            </a:r>
          </a:p>
          <a:p>
            <a:pPr lvl="1"/>
            <a:r>
              <a:rPr lang="zh-TW" altLang="en-US" sz="2800" dirty="0"/>
              <a:t>我有哪些選擇</a:t>
            </a:r>
            <a:endParaRPr lang="en-US" altLang="zh-TW" sz="2800" dirty="0"/>
          </a:p>
          <a:p>
            <a:pPr lvl="1"/>
            <a:r>
              <a:rPr lang="zh-TW" altLang="en-US" sz="2800" dirty="0"/>
              <a:t>從可能的選擇中選一個最好的</a:t>
            </a:r>
            <a:endParaRPr lang="en-US" altLang="zh-TW" sz="2800" dirty="0"/>
          </a:p>
          <a:p>
            <a:pPr lvl="1"/>
            <a:r>
              <a:rPr lang="zh-TW" altLang="en-US" sz="2800" dirty="0"/>
              <a:t>評估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3FFF0C5-FD73-E1DC-059A-4C23473088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D3AF2-60C0-41D8-890D-45DC88917B5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8394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7203B-AB96-E8D9-DDE1-27B358995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603C3A87-3BB3-E40A-AAA1-C10F90102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E74A790-D036-1CC0-7DE2-D34D76A05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機器學習三個步驟 </a:t>
            </a:r>
            <a:r>
              <a:rPr lang="en-US" altLang="zh-TW" dirty="0"/>
              <a:t>(3+1)</a:t>
            </a:r>
          </a:p>
          <a:p>
            <a:pPr lvl="1"/>
            <a:r>
              <a:rPr lang="zh-TW" altLang="en-US" sz="2800" dirty="0"/>
              <a:t>我要甚麼 </a:t>
            </a:r>
            <a:r>
              <a:rPr lang="en-US" altLang="zh-TW" sz="2800" dirty="0"/>
              <a:t>(</a:t>
            </a:r>
            <a:r>
              <a:rPr lang="zh-TW" altLang="en-US" sz="2800" dirty="0"/>
              <a:t>甚麼是好</a:t>
            </a:r>
            <a:r>
              <a:rPr lang="en-US" altLang="zh-TW" sz="2800" dirty="0"/>
              <a:t>!)</a:t>
            </a:r>
          </a:p>
          <a:p>
            <a:pPr lvl="1"/>
            <a:r>
              <a:rPr lang="zh-TW" altLang="en-US" sz="2800" dirty="0"/>
              <a:t>我有哪些選擇</a:t>
            </a:r>
            <a:endParaRPr lang="en-US" altLang="zh-TW" sz="2800" dirty="0"/>
          </a:p>
          <a:p>
            <a:pPr lvl="1"/>
            <a:r>
              <a:rPr lang="zh-TW" altLang="en-US" sz="2800" dirty="0"/>
              <a:t>從可能的選擇中選一個最好的</a:t>
            </a:r>
            <a:endParaRPr lang="en-US" altLang="zh-TW" sz="2800" dirty="0"/>
          </a:p>
          <a:p>
            <a:pPr lvl="1"/>
            <a:r>
              <a:rPr lang="zh-TW" altLang="en-US" sz="2800" dirty="0"/>
              <a:t>評估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D55FDD4-794B-0910-88EC-4DD717BC7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D3AF2-60C0-41D8-890D-45DC88917B5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0103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8E6D1-1B67-B458-18A2-320453EFA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CB61235B-5168-CE3F-1DBD-F35A74AFF8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78C572D-C6FF-F0B2-41E1-E3F86EC3BD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AE211C4-9309-EDE0-83E3-9890311B84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66E95-45A6-4DB9-83E2-E278DDF09D1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9568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mpl_toolkits.mplot3d import Axes3D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matplotlib.animation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FuncAnimation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IPython.display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import HTML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warnings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忽略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Matplotlib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可能產生的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UserWarning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warnings.filterwarnings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("ignore", category=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UserWarning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設定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Matplotlib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Notebook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中顯示圖表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%matplotlib inline</a:t>
            </a:r>
          </a:p>
          <a:p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=====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page_2025spring =   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([93, 96, 98, 62, 62, 61, 61, 15, 18, 34, 25, 57])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x_count_2025spring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([4334,3505,2627,2381,2574,2027,2088,174,467,1199,986,2139])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x_train_2025spring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([ 2,0,2,6,28,36,11,0,1,3,7,29 ])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上課分鐘數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(y)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y_data_2025spring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([84, 102, 111, 82, 80, 76, 79, 24, 24, 45, 34, 91])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x_page_2024 =   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([27, 22, 27, 50, 49, 16, 24, 37, 33, 27, 36, 27, 36 ,30 ,16 ,41 ,62, 34  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x_word_2024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([ 2236, 1457,1309, 3404,2513,764,1448,2327,2006,1224,1121,1042,1040,1029, 1048,1946,2631,1846 ])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#x_matth_2024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([ 0,1,0,6,0,0,4,18, 5,0,1,0,0,0,2,0,0,8 ])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x_math_2024 =    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([0, 0, 0,   0,   0, 0, 1, 1, 1, 0, 0, 0, 0, 0, 0, 0, 1, 1])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上課分鐘數 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(y)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y_data_2024 =   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([35, 30, 26, 35, 47 ,25, 35 ,38 ,37, 25, 38, 45, 46, 32, 15, 45 ,87, 38])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#NTU Machine Learning 2021 Spring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x_page_2021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([61, 29, 16, 21, 19, 9, 35, 43, 14, 60, 95 ,67, 38 ,39 ,42, 16, 64, 34, 37, 57])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#x_train_2021 =  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([15,61, 3, 11, 7, 0, 0, 0,  1, 5,  23,  18, 19, 15, 4, 13, 23, 17, 9, 76])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y_data_2021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([109, 51, 34, 31, 38,19 ,56, 74, 31, 93, 160, 99, 49, 76, 72, 35, 165, 68, 86, 78])</a:t>
            </a:r>
          </a:p>
          <a:p>
            <a:b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x_page_2025fall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([27,35,77,69,97])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x_word_2025fall  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([2616,2042,2665,2317,3923])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x_math_2025fall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([0,0,0,0,0])</a:t>
            </a:r>
          </a:p>
          <a:p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y_data_2025fall = </a:t>
            </a:r>
            <a:r>
              <a:rPr lang="en-US" altLang="zh-TW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np.array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([31,48,95,82,120])</a:t>
            </a:r>
          </a:p>
          <a:p>
            <a:endParaRPr lang="en-US" altLang="zh-TW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66E95-45A6-4DB9-83E2-E278DDF09D1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634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機器學習三個步驟 </a:t>
            </a:r>
            <a:r>
              <a:rPr lang="en-US" altLang="zh-TW" dirty="0"/>
              <a:t>(3+1)</a:t>
            </a:r>
          </a:p>
          <a:p>
            <a:pPr lvl="1"/>
            <a:r>
              <a:rPr lang="zh-TW" altLang="en-US" sz="2800" dirty="0"/>
              <a:t>我要甚麼 </a:t>
            </a:r>
            <a:r>
              <a:rPr lang="en-US" altLang="zh-TW" sz="2800" dirty="0"/>
              <a:t>(</a:t>
            </a:r>
            <a:r>
              <a:rPr lang="zh-TW" altLang="en-US" sz="2800" dirty="0"/>
              <a:t>甚麼是好</a:t>
            </a:r>
            <a:r>
              <a:rPr lang="en-US" altLang="zh-TW" sz="2800" dirty="0"/>
              <a:t>!)</a:t>
            </a:r>
          </a:p>
          <a:p>
            <a:pPr lvl="1"/>
            <a:r>
              <a:rPr lang="zh-TW" altLang="en-US" sz="2800" dirty="0"/>
              <a:t>我有哪些選擇</a:t>
            </a:r>
            <a:endParaRPr lang="en-US" altLang="zh-TW" sz="2800" dirty="0"/>
          </a:p>
          <a:p>
            <a:pPr lvl="1"/>
            <a:r>
              <a:rPr lang="zh-TW" altLang="en-US" sz="2800" dirty="0"/>
              <a:t>從可能的選擇中選一個最好的</a:t>
            </a:r>
            <a:endParaRPr lang="en-US" altLang="zh-TW" sz="2800" dirty="0"/>
          </a:p>
          <a:p>
            <a:pPr lvl="1"/>
            <a:r>
              <a:rPr lang="zh-TW" altLang="en-US" sz="2800" dirty="0"/>
              <a:t>評估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D3AF2-60C0-41D8-890D-45DC88917B5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615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5B364-D33F-3078-7A09-B427A3B14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D4B59E70-DD85-39AA-5CCB-1DCD54D3E7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C3C2FF87-6144-EE80-B470-3754344D2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機器學習三個步驟 </a:t>
            </a:r>
            <a:r>
              <a:rPr lang="en-US" altLang="zh-TW" dirty="0"/>
              <a:t>(3+1)</a:t>
            </a:r>
          </a:p>
          <a:p>
            <a:pPr lvl="1"/>
            <a:r>
              <a:rPr lang="zh-TW" altLang="en-US" sz="2800" dirty="0"/>
              <a:t>我要甚麼 </a:t>
            </a:r>
            <a:r>
              <a:rPr lang="en-US" altLang="zh-TW" sz="2800" dirty="0"/>
              <a:t>(</a:t>
            </a:r>
            <a:r>
              <a:rPr lang="zh-TW" altLang="en-US" sz="2800" dirty="0"/>
              <a:t>甚麼是好</a:t>
            </a:r>
            <a:r>
              <a:rPr lang="en-US" altLang="zh-TW" sz="2800" dirty="0"/>
              <a:t>!)</a:t>
            </a:r>
          </a:p>
          <a:p>
            <a:pPr lvl="1"/>
            <a:r>
              <a:rPr lang="zh-TW" altLang="en-US" sz="2800" dirty="0"/>
              <a:t>我有哪些選擇</a:t>
            </a:r>
            <a:endParaRPr lang="en-US" altLang="zh-TW" sz="2800" dirty="0"/>
          </a:p>
          <a:p>
            <a:pPr lvl="1"/>
            <a:r>
              <a:rPr lang="zh-TW" altLang="en-US" sz="2800" dirty="0"/>
              <a:t>從可能的選擇中選一個最好的</a:t>
            </a:r>
            <a:endParaRPr lang="en-US" altLang="zh-TW" sz="2800" dirty="0"/>
          </a:p>
          <a:p>
            <a:pPr lvl="1"/>
            <a:r>
              <a:rPr lang="zh-TW" altLang="en-US" sz="2800" dirty="0"/>
              <a:t>評估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435C632-817E-BFCE-E90B-2800AC0A46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D3AF2-60C0-41D8-890D-45DC88917B5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019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D3AF2-60C0-41D8-890D-45DC88917B5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738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6DB23-8B67-7905-11DB-C87F3F7BE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492CADED-0AED-63A8-AF70-56772C6315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91019AC-BB3A-6B06-FE78-B38C746B3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機器學習三個步驟 </a:t>
            </a:r>
            <a:r>
              <a:rPr lang="en-US" altLang="zh-TW" dirty="0"/>
              <a:t>(3+1)</a:t>
            </a:r>
          </a:p>
          <a:p>
            <a:pPr lvl="1"/>
            <a:r>
              <a:rPr lang="zh-TW" altLang="en-US" sz="2800" dirty="0"/>
              <a:t>我要甚麼 </a:t>
            </a:r>
            <a:r>
              <a:rPr lang="en-US" altLang="zh-TW" sz="2800" dirty="0"/>
              <a:t>(</a:t>
            </a:r>
            <a:r>
              <a:rPr lang="zh-TW" altLang="en-US" sz="2800" dirty="0"/>
              <a:t>甚麼是好</a:t>
            </a:r>
            <a:r>
              <a:rPr lang="en-US" altLang="zh-TW" sz="2800" dirty="0"/>
              <a:t>!)</a:t>
            </a:r>
          </a:p>
          <a:p>
            <a:pPr lvl="1"/>
            <a:r>
              <a:rPr lang="zh-TW" altLang="en-US" sz="2800" dirty="0"/>
              <a:t>我有哪些選擇</a:t>
            </a:r>
            <a:endParaRPr lang="en-US" altLang="zh-TW" sz="2800" dirty="0"/>
          </a:p>
          <a:p>
            <a:pPr lvl="1"/>
            <a:r>
              <a:rPr lang="zh-TW" altLang="en-US" sz="2800" dirty="0"/>
              <a:t>從可能的選擇中選一個最好的</a:t>
            </a:r>
            <a:endParaRPr lang="en-US" altLang="zh-TW" sz="2800" dirty="0"/>
          </a:p>
          <a:p>
            <a:pPr lvl="1"/>
            <a:r>
              <a:rPr lang="zh-TW" altLang="en-US" sz="2800" dirty="0"/>
              <a:t>評估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1850B93-9461-21A6-1B54-E1E561B95C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D3AF2-60C0-41D8-890D-45DC88917B5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0940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訂出搜尋的範圍，猜一下這個函式可能長甚麼樣子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D3AF2-60C0-41D8-890D-45DC88917B5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13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EE16F0-C8DC-583F-292A-4E58184AC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99343B1-095B-0391-2690-DD38BE004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17B8F22-86D0-B147-D07F-B4D358507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A6C1-844C-47F6-BA55-2837F5876D91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2D84FEB-5B26-6B22-6D7F-C80A505D1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5362F2-AFFA-C884-B0BA-8D1A56C4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7431-809B-49CE-9BA4-A916534D9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081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46D893-DA2A-078F-ABFD-AD1259CA8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7293AE6-A1DF-A4D3-ECDE-2683B7456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F10999D-0EE7-C2C7-ACF2-28A552FEC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A6C1-844C-47F6-BA55-2837F5876D91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225E313-8A56-31EF-803B-C1990EA5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84AF67-FE65-62E2-7A0D-66CB925B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7431-809B-49CE-9BA4-A916534D9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890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498C773-0DFC-A460-5608-B95ED1C05B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D6B5B03-B56A-75A9-98F2-98A01D59E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FF9B87-6695-BFF7-D494-A2352BE0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A6C1-844C-47F6-BA55-2837F5876D91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5AC59A-8D0E-78F4-72E3-EEA9AF87C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448DD55-90C6-C3CB-F501-052CD6498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7431-809B-49CE-9BA4-A916534D9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7303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3DDC40-29E3-A252-DC1D-858577E46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71057BA-7384-9189-0001-BFC74EB7A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47185E-3E62-7A6E-E3C7-6AC248D0D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3A37596-CF3D-4868-7524-657D4D32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A2DDDC-0578-3480-DEEB-0E384257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577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D9D35D-A72A-BDEA-1B96-8A263B9A1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62AFB4-1FF3-BA72-8F56-3FCAA603A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1A4893-6D65-31D2-1CEB-51ADB95A9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626BC2-4053-B9F2-A7E1-508D1EA8D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5B4774-2AA8-1D07-75A2-1F7492125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7083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A6C01A-AFB0-E9EE-80F3-274A8D26E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FF8E470-76AF-1A7C-1BA9-63BFED22C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EEE5C6E-A9B0-93D9-3FB8-7F5D04238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372080-5ECF-0D12-7A35-AACB5DC38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204A566-14DC-D781-A5F0-C579EF14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857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931972-6C90-6C5B-D256-51421E755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044F00-AB0E-7AF7-A8F1-3A9FA5462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A3C56D0-3345-658F-762B-149C56DD9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AE8D596-1D11-1A64-5CAB-C8FC14047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82151A0-9673-D9CA-BDF8-B1C1DB78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D3DA1B1-436E-AE56-0983-8D7348E5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6416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C22FDB-D493-B140-9E11-9C70CB2AE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3314965-F314-034F-2C8A-E80ABCABB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80F114C-92E7-0E55-3ED1-1BC510089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95AE69C-F6A5-CB39-FD5D-1E6F08398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543554E-93AC-085B-325D-2E28B57DD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5DC0F50-807C-56C8-68EF-207AE3D1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F1A382E-B11D-C1F1-C16D-479DA0DB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BBF4B60-6667-2CDD-7CA6-FB0A01742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544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EA0F3B-198A-7520-218F-D1A57BF87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50E7712-77D8-DDE0-3A9C-FC369B97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3B051D9-A02E-45FA-C336-5C7F541E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A0E3CA1-97A8-9C82-0120-177025774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6718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7DED417-F25A-4F1A-CB2A-DF2E5282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5D7971C-6776-0DB1-0B88-475DCB8C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7347AE1-F074-E58A-B13A-0F403736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728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B9FB93-D519-1C9B-6EE5-A84FB8DD4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086844-85E9-45C2-0652-064B168E1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B5BFB61-FA7B-FC06-A881-C50E17A5D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B3CDECA-2593-28EC-D330-DB31D89D0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ED5BE67-7F5F-08EA-5411-6107F7DA2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C59ADF9-19CF-E737-1644-3B4F9301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325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47B6B8-04E9-5685-DFA7-1A2AC28B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DB971A-C3BA-7764-2CFB-1A70EADA8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B0C09F-B335-7E8A-608F-99E9BCAF7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A6C1-844C-47F6-BA55-2837F5876D91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E4FD1F4-20E0-6E26-2BB8-062C1C2D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9BB484-8452-E973-11DE-FD8A16BD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7431-809B-49CE-9BA4-A916534D9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151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13BA63-80D6-84D9-BDC8-DFE7C8D87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198EE50-25CC-2768-9975-9F103E80A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35D0904-5CE3-40E9-5F37-FB55DEBAD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E05AFFD-8518-615C-A217-14223A861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872DDC8-16D3-FCCE-F7D7-CEEE06FA4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11DB2EA-F0CF-C86A-CF3C-1F800CCD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247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37C7BC-0008-7604-27C9-47BCA6346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9CD70FA-2294-ED05-594F-A84365022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B6C6212-09C4-8575-910D-031643FF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3EEB5E3-FE79-5672-3BD5-82363FA6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FDEF60D-CD04-61C5-3C00-0D44C1A0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78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5CB2204-016E-2B42-E5CF-591F1F8BE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D5B401E-793A-0ED0-78BD-EF3B9E7D5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AC842AA-718B-88F6-9562-1D5A0165A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16B0A-FF64-41F2-A840-E31FFDF894BE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6AC414D-6CA5-03B9-EA45-6DABFD009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19420FB-ABDC-4413-E74C-AA4DC87A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2748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55D4-292E-47D7-B80E-3ED2ED550BAE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412-026B-4EF5-B722-F5ACBEF8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004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55D4-292E-47D7-B80E-3ED2ED550BAE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412-026B-4EF5-B722-F5ACBEF8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675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55D4-292E-47D7-B80E-3ED2ED550BAE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412-026B-4EF5-B722-F5ACBEF8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811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55D4-292E-47D7-B80E-3ED2ED550BAE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412-026B-4EF5-B722-F5ACBEF8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777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55D4-292E-47D7-B80E-3ED2ED550BAE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412-026B-4EF5-B722-F5ACBEF8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7320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55D4-292E-47D7-B80E-3ED2ED550BAE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412-026B-4EF5-B722-F5ACBEF8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8781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55D4-292E-47D7-B80E-3ED2ED550BAE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412-026B-4EF5-B722-F5ACBEF8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15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A07DEE-8661-1F30-0D1A-ACB6CC206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C4C4D7E-FC0F-FFDD-8923-3CB4B3393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7C9FAC4-61F7-5C78-5794-D9961E79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A6C1-844C-47F6-BA55-2837F5876D91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4716770-9CC6-5B3D-BCFD-27E503A38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D3ED9F-8E66-3E7E-1DAB-49D6BE54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7431-809B-49CE-9BA4-A916534D9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233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55D4-292E-47D7-B80E-3ED2ED550BAE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412-026B-4EF5-B722-F5ACBEF8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3431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55D4-292E-47D7-B80E-3ED2ED550BAE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412-026B-4EF5-B722-F5ACBEF8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098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55D4-292E-47D7-B80E-3ED2ED550BAE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412-026B-4EF5-B722-F5ACBEF8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89356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F55D4-292E-47D7-B80E-3ED2ED550BAE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412-026B-4EF5-B722-F5ACBEF8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155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00C6AE-6CD7-3A9D-5C4D-23B20536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1CA49E-27E6-7379-0FDB-5A5975B4D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0D95380-C0A1-62CF-C470-BE31F2713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E70EAE8-B3E1-07AF-D6D2-D23E07F90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A6C1-844C-47F6-BA55-2837F5876D91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B5294B1-6539-D31C-E732-CFEE313B8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5A726E3-E9D2-9EAA-3FE9-06D8C85EB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7431-809B-49CE-9BA4-A916534D9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074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F12919-8D21-AD4A-02D7-89CB003C0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F42CFA0-0910-A3D3-D912-5FE59455C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94163EF-A5DB-2E69-5705-366785740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8194959-605E-DDCF-E04E-B513BAD5C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C6631CA-7A4A-0BD4-9847-837CD4EFE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C8B72D1-22B7-9794-AC07-A8350FB09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A6C1-844C-47F6-BA55-2837F5876D91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A54BC20-92AD-210F-3A5A-A364AC9B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2CD4F0C-964D-ECD4-D380-8E32671E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7431-809B-49CE-9BA4-A916534D9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78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9778A2-D24A-466C-C85D-81EF69FF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98E1F97-A375-A5E6-18E2-2F9F30F53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A6C1-844C-47F6-BA55-2837F5876D91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29E1784-6EF7-5B03-C465-85AEBCE24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361E6B1-375E-932B-4625-6A6C8997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7431-809B-49CE-9BA4-A916534D9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001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19ADD71-CA47-0937-C9DF-BDF2AC40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A6C1-844C-47F6-BA55-2837F5876D91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1BA67F1-BC0E-C519-2D0F-5F1DC4C85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A67F717-64E4-A67B-3AA0-3A73231D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7431-809B-49CE-9BA4-A916534D9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77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13CE67-1BEB-C74C-06C9-9A6948014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6455DCD-9FE9-1ADD-04E2-A6C949F8E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B2008D4-58AE-22F6-3AA1-08CE9E234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0A3A585-79B6-FD70-8878-3AB57FA6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A6C1-844C-47F6-BA55-2837F5876D91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679CE04-818D-4B26-0483-F0C0CB08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92FABF0-83FE-BDA4-EAC6-04D0BB4CD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7431-809B-49CE-9BA4-A916534D9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63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11D521-7076-E8B4-1C87-B26F221E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B5099FC-0752-3DF6-5ACE-F5ABBC9AD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BE301E3-3492-44A4-F22C-292BB2AF0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C92F319-BCAB-F0AA-48A8-AC1035E1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A6C1-844C-47F6-BA55-2837F5876D91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8EBAC7C-8B25-3E59-6B01-55A76F1B7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6720AF1-A1C8-F8F9-DEBF-239FE2EDF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57431-809B-49CE-9BA4-A916534D9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1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4A8EBB4-4B48-BDAA-1FDE-9692E9C10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0B9B6F0-9DFF-5877-0105-3D080646C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498A07-7258-F55B-5DA7-5F331D0BB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FDA6C1-844C-47F6-BA55-2837F5876D91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7335A90-33FF-F154-1912-290FB12B5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4E0F048-4A97-F3C2-1F68-40CF072A6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E57431-809B-49CE-9BA4-A916534D9C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719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0DD9E33-5941-B064-76C1-86820E2ED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A5032C7-CCB1-6CD0-D39A-4F162E140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443758C-E936-D5FC-790B-87A743C58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16B0A-FF64-41F2-A840-E31FFDF894BE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9317E7-EA2D-F04D-7E06-49E0F4D3B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D4DC8F9-7E6E-A661-15DD-1DB451BD3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ED87E-09B5-4735-8ACA-14A18FAD16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18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F55D4-292E-47D7-B80E-3ED2ED550BAE}" type="datetimeFigureOut">
              <a:rPr lang="zh-TW" altLang="en-US" smtClean="0"/>
              <a:t>2025/10/24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8A412-026B-4EF5-B722-F5ACBEF84C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386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27.png"/><Relationship Id="rId5" Type="http://schemas.openxmlformats.org/officeDocument/2006/relationships/image" Target="../media/image6.png"/><Relationship Id="rId10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image" Target="../media/image25.png"/><Relationship Id="rId3" Type="http://schemas.openxmlformats.org/officeDocument/2006/relationships/image" Target="../media/image21.png"/><Relationship Id="rId12" Type="http://schemas.openxmlformats.org/officeDocument/2006/relationships/image" Target="../media/image37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36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27.png"/><Relationship Id="rId19" Type="http://schemas.openxmlformats.org/officeDocument/2006/relationships/image" Target="../media/image28.png"/><Relationship Id="rId4" Type="http://schemas.openxmlformats.org/officeDocument/2006/relationships/image" Target="../media/image5.png"/><Relationship Id="rId1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5.png"/><Relationship Id="rId3" Type="http://schemas.openxmlformats.org/officeDocument/2006/relationships/image" Target="../media/image6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43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1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2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11" Type="http://schemas.openxmlformats.org/officeDocument/2006/relationships/image" Target="../media/image70.png"/><Relationship Id="rId5" Type="http://schemas.openxmlformats.org/officeDocument/2006/relationships/image" Target="../media/image65.png"/><Relationship Id="rId10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11" Type="http://schemas.openxmlformats.org/officeDocument/2006/relationships/image" Target="../media/image72.png"/><Relationship Id="rId5" Type="http://schemas.openxmlformats.org/officeDocument/2006/relationships/image" Target="../media/image65.png"/><Relationship Id="rId10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11" Type="http://schemas.openxmlformats.org/officeDocument/2006/relationships/image" Target="../media/image72.png"/><Relationship Id="rId5" Type="http://schemas.openxmlformats.org/officeDocument/2006/relationships/image" Target="../media/image65.png"/><Relationship Id="rId10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5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11" Type="http://schemas.openxmlformats.org/officeDocument/2006/relationships/image" Target="../media/image72.png"/><Relationship Id="rId5" Type="http://schemas.openxmlformats.org/officeDocument/2006/relationships/image" Target="../media/image65.png"/><Relationship Id="rId15" Type="http://schemas.openxmlformats.org/officeDocument/2006/relationships/image" Target="../media/image77.png"/><Relationship Id="rId10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70.png"/><Relationship Id="rId7" Type="http://schemas.openxmlformats.org/officeDocument/2006/relationships/image" Target="../media/image64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3" Type="http://schemas.openxmlformats.org/officeDocument/2006/relationships/image" Target="../media/image92.png"/><Relationship Id="rId7" Type="http://schemas.openxmlformats.org/officeDocument/2006/relationships/image" Target="../media/image8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82.png"/><Relationship Id="rId9" Type="http://schemas.openxmlformats.org/officeDocument/2006/relationships/image" Target="../media/image10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8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96.png"/><Relationship Id="rId7" Type="http://schemas.openxmlformats.org/officeDocument/2006/relationships/image" Target="../media/image107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1.png"/><Relationship Id="rId9" Type="http://schemas.openxmlformats.org/officeDocument/2006/relationships/image" Target="../media/image10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150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14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5.png"/><Relationship Id="rId11" Type="http://schemas.openxmlformats.org/officeDocument/2006/relationships/image" Target="../media/image1130.png"/><Relationship Id="rId5" Type="http://schemas.openxmlformats.org/officeDocument/2006/relationships/image" Target="../media/image114.png"/><Relationship Id="rId10" Type="http://schemas.openxmlformats.org/officeDocument/2006/relationships/image" Target="../media/image1120.png"/><Relationship Id="rId4" Type="http://schemas.openxmlformats.org/officeDocument/2006/relationships/image" Target="../media/image1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0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0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190.png"/><Relationship Id="rId7" Type="http://schemas.openxmlformats.org/officeDocument/2006/relationships/image" Target="../media/image12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1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7.png"/><Relationship Id="rId4" Type="http://schemas.openxmlformats.org/officeDocument/2006/relationships/image" Target="../media/image1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0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0.png"/><Relationship Id="rId5" Type="http://schemas.openxmlformats.org/officeDocument/2006/relationships/image" Target="../media/image8.png"/><Relationship Id="rId4" Type="http://schemas.openxmlformats.org/officeDocument/2006/relationships/image" Target="../media/image26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1.png"/><Relationship Id="rId3" Type="http://schemas.openxmlformats.org/officeDocument/2006/relationships/image" Target="../media/image1350.png"/><Relationship Id="rId7" Type="http://schemas.openxmlformats.org/officeDocument/2006/relationships/image" Target="../media/image139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80.png"/><Relationship Id="rId5" Type="http://schemas.openxmlformats.org/officeDocument/2006/relationships/image" Target="../media/image1370.png"/><Relationship Id="rId4" Type="http://schemas.openxmlformats.org/officeDocument/2006/relationships/image" Target="../media/image136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70.png"/><Relationship Id="rId4" Type="http://schemas.openxmlformats.org/officeDocument/2006/relationships/image" Target="../media/image136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70.png"/><Relationship Id="rId4" Type="http://schemas.openxmlformats.org/officeDocument/2006/relationships/image" Target="../media/image136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00.png"/><Relationship Id="rId4" Type="http://schemas.openxmlformats.org/officeDocument/2006/relationships/image" Target="../media/image69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3" Type="http://schemas.openxmlformats.org/officeDocument/2006/relationships/image" Target="../media/image1490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6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5" Type="http://schemas.openxmlformats.org/officeDocument/2006/relationships/image" Target="../media/image161.png"/><Relationship Id="rId10" Type="http://schemas.openxmlformats.org/officeDocument/2006/relationships/image" Target="../media/image156.png"/><Relationship Id="rId19" Type="http://schemas.openxmlformats.org/officeDocument/2006/relationships/image" Target="../media/image1060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4.png"/><Relationship Id="rId18" Type="http://schemas.openxmlformats.org/officeDocument/2006/relationships/image" Target="../media/image179.png"/><Relationship Id="rId3" Type="http://schemas.openxmlformats.org/officeDocument/2006/relationships/image" Target="../media/image165.png"/><Relationship Id="rId21" Type="http://schemas.openxmlformats.org/officeDocument/2006/relationships/image" Target="../media/image182.png"/><Relationship Id="rId7" Type="http://schemas.openxmlformats.org/officeDocument/2006/relationships/image" Target="../media/image169.png"/><Relationship Id="rId12" Type="http://schemas.openxmlformats.org/officeDocument/2006/relationships/image" Target="../media/image1060.png"/><Relationship Id="rId17" Type="http://schemas.openxmlformats.org/officeDocument/2006/relationships/image" Target="../media/image178.png"/><Relationship Id="rId25" Type="http://schemas.openxmlformats.org/officeDocument/2006/relationships/image" Target="../media/image186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77.png"/><Relationship Id="rId20" Type="http://schemas.openxmlformats.org/officeDocument/2006/relationships/image" Target="../media/image18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24" Type="http://schemas.openxmlformats.org/officeDocument/2006/relationships/image" Target="../media/image185.png"/><Relationship Id="rId5" Type="http://schemas.openxmlformats.org/officeDocument/2006/relationships/image" Target="../media/image167.png"/><Relationship Id="rId15" Type="http://schemas.openxmlformats.org/officeDocument/2006/relationships/image" Target="../media/image176.png"/><Relationship Id="rId23" Type="http://schemas.openxmlformats.org/officeDocument/2006/relationships/image" Target="../media/image184.png"/><Relationship Id="rId10" Type="http://schemas.openxmlformats.org/officeDocument/2006/relationships/image" Target="../media/image172.png"/><Relationship Id="rId19" Type="http://schemas.openxmlformats.org/officeDocument/2006/relationships/image" Target="../media/image180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Relationship Id="rId14" Type="http://schemas.openxmlformats.org/officeDocument/2006/relationships/image" Target="../media/image175.png"/><Relationship Id="rId22" Type="http://schemas.openxmlformats.org/officeDocument/2006/relationships/image" Target="../media/image18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4.png"/><Relationship Id="rId18" Type="http://schemas.openxmlformats.org/officeDocument/2006/relationships/image" Target="../media/image179.png"/><Relationship Id="rId26" Type="http://schemas.openxmlformats.org/officeDocument/2006/relationships/image" Target="../media/image190.png"/><Relationship Id="rId3" Type="http://schemas.openxmlformats.org/officeDocument/2006/relationships/image" Target="../media/image165.png"/><Relationship Id="rId21" Type="http://schemas.openxmlformats.org/officeDocument/2006/relationships/image" Target="../media/image182.png"/><Relationship Id="rId7" Type="http://schemas.openxmlformats.org/officeDocument/2006/relationships/image" Target="../media/image169.png"/><Relationship Id="rId12" Type="http://schemas.openxmlformats.org/officeDocument/2006/relationships/image" Target="../media/image1060.png"/><Relationship Id="rId17" Type="http://schemas.openxmlformats.org/officeDocument/2006/relationships/image" Target="../media/image178.png"/><Relationship Id="rId25" Type="http://schemas.openxmlformats.org/officeDocument/2006/relationships/image" Target="../media/image1400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177.png"/><Relationship Id="rId20" Type="http://schemas.openxmlformats.org/officeDocument/2006/relationships/image" Target="../media/image181.png"/><Relationship Id="rId29" Type="http://schemas.openxmlformats.org/officeDocument/2006/relationships/image" Target="../media/image19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24" Type="http://schemas.openxmlformats.org/officeDocument/2006/relationships/image" Target="../media/image189.png"/><Relationship Id="rId32" Type="http://schemas.openxmlformats.org/officeDocument/2006/relationships/image" Target="../media/image192.png"/><Relationship Id="rId5" Type="http://schemas.openxmlformats.org/officeDocument/2006/relationships/image" Target="../media/image167.png"/><Relationship Id="rId15" Type="http://schemas.openxmlformats.org/officeDocument/2006/relationships/image" Target="../media/image176.png"/><Relationship Id="rId23" Type="http://schemas.openxmlformats.org/officeDocument/2006/relationships/image" Target="../media/image188.png"/><Relationship Id="rId28" Type="http://schemas.openxmlformats.org/officeDocument/2006/relationships/image" Target="../media/image1510.png"/><Relationship Id="rId10" Type="http://schemas.openxmlformats.org/officeDocument/2006/relationships/image" Target="../media/image172.png"/><Relationship Id="rId19" Type="http://schemas.openxmlformats.org/officeDocument/2006/relationships/image" Target="../media/image180.png"/><Relationship Id="rId31" Type="http://schemas.openxmlformats.org/officeDocument/2006/relationships/image" Target="../media/image1520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Relationship Id="rId14" Type="http://schemas.openxmlformats.org/officeDocument/2006/relationships/image" Target="../media/image175.png"/><Relationship Id="rId22" Type="http://schemas.openxmlformats.org/officeDocument/2006/relationships/image" Target="../media/image187.png"/><Relationship Id="rId30" Type="http://schemas.openxmlformats.org/officeDocument/2006/relationships/image" Target="../media/image1730.png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4.png"/><Relationship Id="rId18" Type="http://schemas.openxmlformats.org/officeDocument/2006/relationships/image" Target="../media/image206.png"/><Relationship Id="rId26" Type="http://schemas.openxmlformats.org/officeDocument/2006/relationships/image" Target="../media/image213.png"/><Relationship Id="rId21" Type="http://schemas.openxmlformats.org/officeDocument/2006/relationships/image" Target="../media/image209.png"/><Relationship Id="rId34" Type="http://schemas.openxmlformats.org/officeDocument/2006/relationships/image" Target="../media/image2150.png"/><Relationship Id="rId7" Type="http://schemas.openxmlformats.org/officeDocument/2006/relationships/image" Target="../media/image197.png"/><Relationship Id="rId12" Type="http://schemas.openxmlformats.org/officeDocument/2006/relationships/image" Target="../media/image1060.png"/><Relationship Id="rId17" Type="http://schemas.openxmlformats.org/officeDocument/2006/relationships/image" Target="../media/image205.png"/><Relationship Id="rId25" Type="http://schemas.openxmlformats.org/officeDocument/2006/relationships/image" Target="../media/image1400.png"/><Relationship Id="rId33" Type="http://schemas.openxmlformats.org/officeDocument/2006/relationships/image" Target="../media/image2140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204.png"/><Relationship Id="rId20" Type="http://schemas.openxmlformats.org/officeDocument/2006/relationships/image" Target="../media/image208.png"/><Relationship Id="rId29" Type="http://schemas.openxmlformats.org/officeDocument/2006/relationships/image" Target="../media/image2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6.png"/><Relationship Id="rId11" Type="http://schemas.openxmlformats.org/officeDocument/2006/relationships/image" Target="../media/image201.png"/><Relationship Id="rId24" Type="http://schemas.openxmlformats.org/officeDocument/2006/relationships/image" Target="../media/image212.png"/><Relationship Id="rId32" Type="http://schemas.openxmlformats.org/officeDocument/2006/relationships/image" Target="../media/image219.png"/><Relationship Id="rId37" Type="http://schemas.openxmlformats.org/officeDocument/2006/relationships/image" Target="../media/image2180.png"/><Relationship Id="rId5" Type="http://schemas.openxmlformats.org/officeDocument/2006/relationships/image" Target="../media/image195.png"/><Relationship Id="rId15" Type="http://schemas.openxmlformats.org/officeDocument/2006/relationships/image" Target="../media/image203.png"/><Relationship Id="rId23" Type="http://schemas.openxmlformats.org/officeDocument/2006/relationships/image" Target="../media/image211.png"/><Relationship Id="rId28" Type="http://schemas.openxmlformats.org/officeDocument/2006/relationships/image" Target="../media/image215.png"/><Relationship Id="rId36" Type="http://schemas.openxmlformats.org/officeDocument/2006/relationships/image" Target="../media/image2170.png"/><Relationship Id="rId10" Type="http://schemas.openxmlformats.org/officeDocument/2006/relationships/image" Target="../media/image200.png"/><Relationship Id="rId19" Type="http://schemas.openxmlformats.org/officeDocument/2006/relationships/image" Target="../media/image207.png"/><Relationship Id="rId31" Type="http://schemas.openxmlformats.org/officeDocument/2006/relationships/image" Target="../media/image218.png"/><Relationship Id="rId4" Type="http://schemas.openxmlformats.org/officeDocument/2006/relationships/image" Target="../media/image194.png"/><Relationship Id="rId9" Type="http://schemas.openxmlformats.org/officeDocument/2006/relationships/image" Target="../media/image199.png"/><Relationship Id="rId14" Type="http://schemas.openxmlformats.org/officeDocument/2006/relationships/image" Target="../media/image202.png"/><Relationship Id="rId22" Type="http://schemas.openxmlformats.org/officeDocument/2006/relationships/image" Target="../media/image210.png"/><Relationship Id="rId27" Type="http://schemas.openxmlformats.org/officeDocument/2006/relationships/image" Target="../media/image214.png"/><Relationship Id="rId30" Type="http://schemas.openxmlformats.org/officeDocument/2006/relationships/image" Target="../media/image217.png"/><Relationship Id="rId35" Type="http://schemas.openxmlformats.org/officeDocument/2006/relationships/image" Target="../media/image2160.png"/><Relationship Id="rId8" Type="http://schemas.openxmlformats.org/officeDocument/2006/relationships/image" Target="../media/image198.png"/><Relationship Id="rId3" Type="http://schemas.openxmlformats.org/officeDocument/2006/relationships/image" Target="../media/image19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0.png"/><Relationship Id="rId13" Type="http://schemas.openxmlformats.org/officeDocument/2006/relationships/image" Target="../media/image174.png"/><Relationship Id="rId18" Type="http://schemas.openxmlformats.org/officeDocument/2006/relationships/image" Target="../media/image2060.png"/><Relationship Id="rId26" Type="http://schemas.openxmlformats.org/officeDocument/2006/relationships/image" Target="../media/image172.png"/><Relationship Id="rId3" Type="http://schemas.openxmlformats.org/officeDocument/2006/relationships/image" Target="../media/image1930.png"/><Relationship Id="rId21" Type="http://schemas.openxmlformats.org/officeDocument/2006/relationships/image" Target="../media/image2090.png"/><Relationship Id="rId7" Type="http://schemas.openxmlformats.org/officeDocument/2006/relationships/image" Target="../media/image1970.png"/><Relationship Id="rId12" Type="http://schemas.openxmlformats.org/officeDocument/2006/relationships/image" Target="../media/image1060.png"/><Relationship Id="rId17" Type="http://schemas.openxmlformats.org/officeDocument/2006/relationships/image" Target="../media/image2050.png"/><Relationship Id="rId25" Type="http://schemas.openxmlformats.org/officeDocument/2006/relationships/image" Target="../media/image171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2040.png"/><Relationship Id="rId20" Type="http://schemas.openxmlformats.org/officeDocument/2006/relationships/image" Target="../media/image208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60.png"/><Relationship Id="rId11" Type="http://schemas.openxmlformats.org/officeDocument/2006/relationships/image" Target="../media/image2010.png"/><Relationship Id="rId24" Type="http://schemas.openxmlformats.org/officeDocument/2006/relationships/image" Target="../media/image170.png"/><Relationship Id="rId5" Type="http://schemas.openxmlformats.org/officeDocument/2006/relationships/image" Target="../media/image1950.png"/><Relationship Id="rId15" Type="http://schemas.openxmlformats.org/officeDocument/2006/relationships/image" Target="../media/image2030.png"/><Relationship Id="rId23" Type="http://schemas.openxmlformats.org/officeDocument/2006/relationships/image" Target="../media/image169.png"/><Relationship Id="rId10" Type="http://schemas.openxmlformats.org/officeDocument/2006/relationships/image" Target="../media/image2000.png"/><Relationship Id="rId19" Type="http://schemas.openxmlformats.org/officeDocument/2006/relationships/image" Target="../media/image2070.png"/><Relationship Id="rId4" Type="http://schemas.openxmlformats.org/officeDocument/2006/relationships/image" Target="../media/image1940.png"/><Relationship Id="rId9" Type="http://schemas.openxmlformats.org/officeDocument/2006/relationships/image" Target="../media/image1990.png"/><Relationship Id="rId14" Type="http://schemas.openxmlformats.org/officeDocument/2006/relationships/image" Target="../media/image2020.png"/><Relationship Id="rId22" Type="http://schemas.openxmlformats.org/officeDocument/2006/relationships/image" Target="../media/image168.png"/><Relationship Id="rId27" Type="http://schemas.openxmlformats.org/officeDocument/2006/relationships/image" Target="../media/image173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0.png"/><Relationship Id="rId2" Type="http://schemas.openxmlformats.org/officeDocument/2006/relationships/image" Target="../media/image178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2.png"/><Relationship Id="rId4" Type="http://schemas.openxmlformats.org/officeDocument/2006/relationships/image" Target="../media/image22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0.png"/><Relationship Id="rId7" Type="http://schemas.openxmlformats.org/officeDocument/2006/relationships/image" Target="../media/image22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2.png"/><Relationship Id="rId5" Type="http://schemas.openxmlformats.org/officeDocument/2006/relationships/image" Target="../media/image64.png"/><Relationship Id="rId4" Type="http://schemas.openxmlformats.org/officeDocument/2006/relationships/image" Target="../media/image1830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4" Type="http://schemas.openxmlformats.org/officeDocument/2006/relationships/image" Target="../media/image2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13" Type="http://schemas.openxmlformats.org/officeDocument/2006/relationships/image" Target="../media/image174.png"/><Relationship Id="rId18" Type="http://schemas.openxmlformats.org/officeDocument/2006/relationships/image" Target="../media/image242.png"/><Relationship Id="rId3" Type="http://schemas.openxmlformats.org/officeDocument/2006/relationships/image" Target="../media/image230.png"/><Relationship Id="rId21" Type="http://schemas.openxmlformats.org/officeDocument/2006/relationships/image" Target="../media/image245.png"/><Relationship Id="rId7" Type="http://schemas.openxmlformats.org/officeDocument/2006/relationships/image" Target="../media/image234.png"/><Relationship Id="rId12" Type="http://schemas.openxmlformats.org/officeDocument/2006/relationships/image" Target="../media/image1060.png"/><Relationship Id="rId17" Type="http://schemas.openxmlformats.org/officeDocument/2006/relationships/image" Target="../media/image241.png"/><Relationship Id="rId2" Type="http://schemas.openxmlformats.org/officeDocument/2006/relationships/image" Target="../media/image229.png"/><Relationship Id="rId16" Type="http://schemas.openxmlformats.org/officeDocument/2006/relationships/image" Target="../media/image240.png"/><Relationship Id="rId20" Type="http://schemas.openxmlformats.org/officeDocument/2006/relationships/image" Target="../media/image24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3.png"/><Relationship Id="rId5" Type="http://schemas.openxmlformats.org/officeDocument/2006/relationships/image" Target="../media/image232.png"/><Relationship Id="rId15" Type="http://schemas.openxmlformats.org/officeDocument/2006/relationships/image" Target="../media/image239.png"/><Relationship Id="rId10" Type="http://schemas.openxmlformats.org/officeDocument/2006/relationships/image" Target="../media/image237.png"/><Relationship Id="rId19" Type="http://schemas.openxmlformats.org/officeDocument/2006/relationships/image" Target="../media/image243.png"/><Relationship Id="rId4" Type="http://schemas.openxmlformats.org/officeDocument/2006/relationships/image" Target="../media/image231.png"/><Relationship Id="rId9" Type="http://schemas.openxmlformats.org/officeDocument/2006/relationships/image" Target="../media/image236.png"/><Relationship Id="rId14" Type="http://schemas.openxmlformats.org/officeDocument/2006/relationships/image" Target="../media/image238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0.png"/><Relationship Id="rId3" Type="http://schemas.openxmlformats.org/officeDocument/2006/relationships/image" Target="../media/image2380.png"/><Relationship Id="rId7" Type="http://schemas.openxmlformats.org/officeDocument/2006/relationships/image" Target="../media/image24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10.png"/><Relationship Id="rId5" Type="http://schemas.openxmlformats.org/officeDocument/2006/relationships/image" Target="../media/image2400.png"/><Relationship Id="rId4" Type="http://schemas.openxmlformats.org/officeDocument/2006/relationships/image" Target="../media/image2390.png"/><Relationship Id="rId9" Type="http://schemas.openxmlformats.org/officeDocument/2006/relationships/image" Target="../media/image244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255.png"/><Relationship Id="rId3" Type="http://schemas.openxmlformats.org/officeDocument/2006/relationships/image" Target="../media/image6.png"/><Relationship Id="rId7" Type="http://schemas.openxmlformats.org/officeDocument/2006/relationships/image" Target="../media/image249.png"/><Relationship Id="rId12" Type="http://schemas.openxmlformats.org/officeDocument/2006/relationships/image" Target="../media/image254.png"/><Relationship Id="rId2" Type="http://schemas.openxmlformats.org/officeDocument/2006/relationships/image" Target="../media/image245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8.png"/><Relationship Id="rId11" Type="http://schemas.openxmlformats.org/officeDocument/2006/relationships/image" Target="../media/image253.png"/><Relationship Id="rId5" Type="http://schemas.openxmlformats.org/officeDocument/2006/relationships/image" Target="../media/image247.png"/><Relationship Id="rId15" Type="http://schemas.openxmlformats.org/officeDocument/2006/relationships/image" Target="../media/image257.png"/><Relationship Id="rId10" Type="http://schemas.openxmlformats.org/officeDocument/2006/relationships/image" Target="../media/image252.png"/><Relationship Id="rId4" Type="http://schemas.openxmlformats.org/officeDocument/2006/relationships/image" Target="../media/image246.png"/><Relationship Id="rId9" Type="http://schemas.openxmlformats.org/officeDocument/2006/relationships/image" Target="../media/image251.png"/><Relationship Id="rId14" Type="http://schemas.openxmlformats.org/officeDocument/2006/relationships/image" Target="../media/image25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jpg"/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13" Type="http://schemas.openxmlformats.org/officeDocument/2006/relationships/image" Target="../media/image272.png"/><Relationship Id="rId18" Type="http://schemas.openxmlformats.org/officeDocument/2006/relationships/image" Target="../media/image277.png"/><Relationship Id="rId3" Type="http://schemas.openxmlformats.org/officeDocument/2006/relationships/image" Target="../media/image6.png"/><Relationship Id="rId7" Type="http://schemas.openxmlformats.org/officeDocument/2006/relationships/image" Target="../media/image266.png"/><Relationship Id="rId12" Type="http://schemas.openxmlformats.org/officeDocument/2006/relationships/image" Target="../media/image271.png"/><Relationship Id="rId17" Type="http://schemas.openxmlformats.org/officeDocument/2006/relationships/image" Target="../media/image276.png"/><Relationship Id="rId2" Type="http://schemas.openxmlformats.org/officeDocument/2006/relationships/image" Target="../media/image262.png"/><Relationship Id="rId16" Type="http://schemas.openxmlformats.org/officeDocument/2006/relationships/image" Target="../media/image275.png"/><Relationship Id="rId20" Type="http://schemas.openxmlformats.org/officeDocument/2006/relationships/image" Target="../media/image27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5.png"/><Relationship Id="rId11" Type="http://schemas.openxmlformats.org/officeDocument/2006/relationships/image" Target="../media/image270.png"/><Relationship Id="rId5" Type="http://schemas.openxmlformats.org/officeDocument/2006/relationships/image" Target="../media/image264.png"/><Relationship Id="rId15" Type="http://schemas.openxmlformats.org/officeDocument/2006/relationships/image" Target="../media/image274.png"/><Relationship Id="rId10" Type="http://schemas.openxmlformats.org/officeDocument/2006/relationships/image" Target="../media/image269.png"/><Relationship Id="rId19" Type="http://schemas.openxmlformats.org/officeDocument/2006/relationships/image" Target="../media/image278.png"/><Relationship Id="rId4" Type="http://schemas.openxmlformats.org/officeDocument/2006/relationships/image" Target="../media/image263.png"/><Relationship Id="rId9" Type="http://schemas.openxmlformats.org/officeDocument/2006/relationships/image" Target="../media/image268.png"/><Relationship Id="rId14" Type="http://schemas.openxmlformats.org/officeDocument/2006/relationships/image" Target="../media/image27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23EF70-9970-E4CF-1B03-E46C6C7D2C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F39B899-42AF-4EBD-8CA4-B959981EE5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3F2C8CD-A9E6-8E5C-7EEB-7286EEF5F8AF}"/>
              </a:ext>
            </a:extLst>
          </p:cNvPr>
          <p:cNvSpPr/>
          <p:nvPr/>
        </p:nvSpPr>
        <p:spPr>
          <a:xfrm>
            <a:off x="-254000" y="0"/>
            <a:ext cx="12700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EA608AA-A372-AB12-A864-218B05E2431C}"/>
              </a:ext>
            </a:extLst>
          </p:cNvPr>
          <p:cNvSpPr txBox="1"/>
          <p:nvPr/>
        </p:nvSpPr>
        <p:spPr>
          <a:xfrm>
            <a:off x="904568" y="2001838"/>
            <a:ext cx="10382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請各位同學稍待片刻</a:t>
            </a:r>
            <a:endParaRPr kumimoji="0" lang="en-US" altLang="zh-TW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我們</a:t>
            </a:r>
            <a:r>
              <a:rPr kumimoji="0" lang="zh-TW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8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14:23 </a:t>
            </a:r>
            <a:r>
              <a:rPr kumimoji="0" lang="zh-TW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開始上課</a:t>
            </a:r>
            <a:endParaRPr kumimoji="0" lang="en-US" altLang="zh-TW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59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55445-B3F2-137E-EF9F-C1BC80334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F9D64C7B-4429-F39C-AE5E-3A645CC79D4A}"/>
              </a:ext>
            </a:extLst>
          </p:cNvPr>
          <p:cNvCxnSpPr/>
          <p:nvPr/>
        </p:nvCxnSpPr>
        <p:spPr>
          <a:xfrm>
            <a:off x="2622960" y="1040654"/>
            <a:ext cx="72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830442D4-53AD-4AE0-60AF-5FE12709989E}"/>
              </a:ext>
            </a:extLst>
          </p:cNvPr>
          <p:cNvCxnSpPr/>
          <p:nvPr/>
        </p:nvCxnSpPr>
        <p:spPr>
          <a:xfrm>
            <a:off x="2593462" y="2301584"/>
            <a:ext cx="72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7610B8A8-DA54-540C-ABB8-9CD21D5443D4}"/>
              </a:ext>
            </a:extLst>
          </p:cNvPr>
          <p:cNvCxnSpPr/>
          <p:nvPr/>
        </p:nvCxnSpPr>
        <p:spPr>
          <a:xfrm>
            <a:off x="2593461" y="4070800"/>
            <a:ext cx="72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472D2947-6F70-16FB-CC7F-170D0553D8A2}"/>
              </a:ext>
            </a:extLst>
          </p:cNvPr>
          <p:cNvCxnSpPr/>
          <p:nvPr/>
        </p:nvCxnSpPr>
        <p:spPr>
          <a:xfrm>
            <a:off x="5505284" y="1001105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F97D978F-BCE4-ECCC-8A2E-39355D6061F1}"/>
              </a:ext>
            </a:extLst>
          </p:cNvPr>
          <p:cNvCxnSpPr/>
          <p:nvPr/>
        </p:nvCxnSpPr>
        <p:spPr>
          <a:xfrm>
            <a:off x="5381981" y="2353542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56758F4D-0F55-1D6B-44A2-58A940345B87}"/>
              </a:ext>
            </a:extLst>
          </p:cNvPr>
          <p:cNvCxnSpPr/>
          <p:nvPr/>
        </p:nvCxnSpPr>
        <p:spPr>
          <a:xfrm>
            <a:off x="5381981" y="4121218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: 圓角 9">
                <a:extLst>
                  <a:ext uri="{FF2B5EF4-FFF2-40B4-BE49-F238E27FC236}">
                    <a16:creationId xmlns:a16="http://schemas.microsoft.com/office/drawing/2014/main" id="{F7CE385D-CD7F-F401-13CB-5D68354FE0CC}"/>
                  </a:ext>
                </a:extLst>
              </p:cNvPr>
              <p:cNvSpPr/>
              <p:nvPr/>
            </p:nvSpPr>
            <p:spPr>
              <a:xfrm>
                <a:off x="3343283" y="366377"/>
                <a:ext cx="2571404" cy="43256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>
          <p:sp>
            <p:nvSpPr>
              <p:cNvPr id="10" name="矩形: 圓角 9">
                <a:extLst>
                  <a:ext uri="{FF2B5EF4-FFF2-40B4-BE49-F238E27FC236}">
                    <a16:creationId xmlns:a16="http://schemas.microsoft.com/office/drawing/2014/main" id="{F7CE385D-CD7F-F401-13CB-5D68354FE0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283" y="366377"/>
                <a:ext cx="2571404" cy="432568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BE565FBD-FBAF-14B7-9984-2B717C1E5BC6}"/>
              </a:ext>
            </a:extLst>
          </p:cNvPr>
          <p:cNvCxnSpPr>
            <a:cxnSpLocks/>
          </p:cNvCxnSpPr>
          <p:nvPr/>
        </p:nvCxnSpPr>
        <p:spPr>
          <a:xfrm>
            <a:off x="7209170" y="998162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10E167FC-394D-F554-F636-67E4414BB572}"/>
              </a:ext>
            </a:extLst>
          </p:cNvPr>
          <p:cNvSpPr txBox="1"/>
          <p:nvPr/>
        </p:nvSpPr>
        <p:spPr>
          <a:xfrm rot="5400000">
            <a:off x="6798557" y="3038745"/>
            <a:ext cx="555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…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E43F1A6-2BA9-90FF-C663-2BAC69D97D03}"/>
              </a:ext>
            </a:extLst>
          </p:cNvPr>
          <p:cNvSpPr txBox="1"/>
          <p:nvPr/>
        </p:nvSpPr>
        <p:spPr>
          <a:xfrm rot="5400000">
            <a:off x="1825273" y="3039716"/>
            <a:ext cx="555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…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180B734A-CED8-B14E-0B63-042D00E9180A}"/>
              </a:ext>
            </a:extLst>
          </p:cNvPr>
          <p:cNvSpPr txBox="1"/>
          <p:nvPr/>
        </p:nvSpPr>
        <p:spPr>
          <a:xfrm rot="5400000">
            <a:off x="10628970" y="3039716"/>
            <a:ext cx="555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…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1AFDA7DF-597B-9B59-FE2C-47DD613E7BB4}"/>
              </a:ext>
            </a:extLst>
          </p:cNvPr>
          <p:cNvCxnSpPr>
            <a:cxnSpLocks/>
          </p:cNvCxnSpPr>
          <p:nvPr/>
        </p:nvCxnSpPr>
        <p:spPr>
          <a:xfrm flipH="1">
            <a:off x="9817677" y="991841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927A1A3A-B83E-6235-F684-7CC688C8D52C}"/>
              </a:ext>
            </a:extLst>
          </p:cNvPr>
          <p:cNvSpPr/>
          <p:nvPr/>
        </p:nvSpPr>
        <p:spPr>
          <a:xfrm>
            <a:off x="7959223" y="628432"/>
            <a:ext cx="1888190" cy="4139546"/>
          </a:xfrm>
          <a:prstGeom prst="roundRect">
            <a:avLst>
              <a:gd name="adj" fmla="val 6911"/>
            </a:avLst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964B4EBE-361E-AD26-B3D7-5576D278BAE6}"/>
              </a:ext>
            </a:extLst>
          </p:cNvPr>
          <p:cNvSpPr txBox="1"/>
          <p:nvPr/>
        </p:nvSpPr>
        <p:spPr>
          <a:xfrm>
            <a:off x="8483860" y="5449563"/>
            <a:ext cx="85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10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F3AED5FD-B155-A57C-8541-B9701D93C3C8}"/>
              </a:ext>
            </a:extLst>
          </p:cNvPr>
          <p:cNvCxnSpPr>
            <a:cxnSpLocks/>
          </p:cNvCxnSpPr>
          <p:nvPr/>
        </p:nvCxnSpPr>
        <p:spPr>
          <a:xfrm flipH="1">
            <a:off x="8893435" y="4859269"/>
            <a:ext cx="0" cy="590294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9495826A-81B4-CBA7-D455-AFE31FDC4AD5}"/>
              </a:ext>
            </a:extLst>
          </p:cNvPr>
          <p:cNvSpPr txBox="1"/>
          <p:nvPr/>
        </p:nvSpPr>
        <p:spPr>
          <a:xfrm>
            <a:off x="5540219" y="4821851"/>
            <a:ext cx="3177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b="1" dirty="0"/>
              <a:t>Mean Square Error</a:t>
            </a:r>
          </a:p>
          <a:p>
            <a:pPr algn="r"/>
            <a:r>
              <a:rPr lang="en-US" altLang="zh-TW" sz="2800" b="1" dirty="0"/>
              <a:t>(MSE)</a:t>
            </a:r>
            <a:endParaRPr lang="zh-TW" alt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0E7216-FA5B-F4CD-101E-DFFFE5DE2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60" y="36637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51947E42-AF62-03B8-6518-4D3CC118C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62" y="174394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C59B29BC-4689-1AB4-061C-5DEE593DE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16" y="3461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文字方塊 37">
            <a:extLst>
              <a:ext uri="{FF2B5EF4-FFF2-40B4-BE49-F238E27FC236}">
                <a16:creationId xmlns:a16="http://schemas.microsoft.com/office/drawing/2014/main" id="{2A7A07B3-0A8E-C1A4-79EF-236B9EB7E1AB}"/>
              </a:ext>
            </a:extLst>
          </p:cNvPr>
          <p:cNvSpPr txBox="1"/>
          <p:nvPr/>
        </p:nvSpPr>
        <p:spPr>
          <a:xfrm>
            <a:off x="407605" y="717488"/>
            <a:ext cx="118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ML 2021 Lecture 1</a:t>
            </a:r>
            <a:endParaRPr lang="zh-TW" altLang="en-US" dirty="0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9AF89246-EBA7-30D8-8CEB-CBF57E2F87A8}"/>
              </a:ext>
            </a:extLst>
          </p:cNvPr>
          <p:cNvSpPr txBox="1"/>
          <p:nvPr/>
        </p:nvSpPr>
        <p:spPr>
          <a:xfrm>
            <a:off x="441706" y="2062486"/>
            <a:ext cx="118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ML 2021 Lecture 2</a:t>
            </a:r>
            <a:endParaRPr lang="zh-TW" altLang="en-US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905936F3-F206-1D16-84EC-C90515D78454}"/>
              </a:ext>
            </a:extLst>
          </p:cNvPr>
          <p:cNvSpPr txBox="1"/>
          <p:nvPr/>
        </p:nvSpPr>
        <p:spPr>
          <a:xfrm>
            <a:off x="423237" y="3747634"/>
            <a:ext cx="118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ML 2021 Lecture N</a:t>
            </a:r>
            <a:endParaRPr lang="zh-TW" altLang="en-US" dirty="0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A7F2A5B8-2E44-6F11-952A-8336FCE2BDB3}"/>
              </a:ext>
            </a:extLst>
          </p:cNvPr>
          <p:cNvSpPr txBox="1"/>
          <p:nvPr/>
        </p:nvSpPr>
        <p:spPr>
          <a:xfrm>
            <a:off x="9912261" y="269610"/>
            <a:ext cx="165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上課時長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D670CFA1-7F93-52E0-558D-3145EF387013}"/>
              </a:ext>
            </a:extLst>
          </p:cNvPr>
          <p:cNvSpPr txBox="1"/>
          <p:nvPr/>
        </p:nvSpPr>
        <p:spPr>
          <a:xfrm>
            <a:off x="10311079" y="761009"/>
            <a:ext cx="85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100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2B1282C7-EE68-3AA4-8034-07E478955678}"/>
              </a:ext>
            </a:extLst>
          </p:cNvPr>
          <p:cNvSpPr txBox="1"/>
          <p:nvPr/>
        </p:nvSpPr>
        <p:spPr>
          <a:xfrm>
            <a:off x="10342845" y="2117943"/>
            <a:ext cx="85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95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C2DB28FE-6B56-6E3E-4A73-F87099CA3803}"/>
              </a:ext>
            </a:extLst>
          </p:cNvPr>
          <p:cNvSpPr txBox="1"/>
          <p:nvPr/>
        </p:nvSpPr>
        <p:spPr>
          <a:xfrm>
            <a:off x="10371477" y="3901712"/>
            <a:ext cx="85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105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FD69163F-0B66-9DC8-4F41-333B2D3AB740}"/>
              </a:ext>
            </a:extLst>
          </p:cNvPr>
          <p:cNvSpPr txBox="1"/>
          <p:nvPr/>
        </p:nvSpPr>
        <p:spPr>
          <a:xfrm>
            <a:off x="6535599" y="770272"/>
            <a:ext cx="85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99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04C94BFF-4FEA-18EE-A26E-B8DC0CFC5988}"/>
              </a:ext>
            </a:extLst>
          </p:cNvPr>
          <p:cNvSpPr txBox="1"/>
          <p:nvPr/>
        </p:nvSpPr>
        <p:spPr>
          <a:xfrm>
            <a:off x="6544012" y="2125345"/>
            <a:ext cx="85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100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6E07427B-ACE6-C31A-295C-9AFB6DC0DC80}"/>
              </a:ext>
            </a:extLst>
          </p:cNvPr>
          <p:cNvSpPr txBox="1"/>
          <p:nvPr/>
        </p:nvSpPr>
        <p:spPr>
          <a:xfrm>
            <a:off x="6554648" y="3901599"/>
            <a:ext cx="85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103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B13C3010-7974-D3B9-71C2-E936A7039D83}"/>
                  </a:ext>
                </a:extLst>
              </p:cNvPr>
              <p:cNvSpPr txBox="1"/>
              <p:nvPr/>
            </p:nvSpPr>
            <p:spPr>
              <a:xfrm>
                <a:off x="7949950" y="740425"/>
                <a:ext cx="18512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</a:rPr>
                                <m:t>99−100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B13C3010-7974-D3B9-71C2-E936A7039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950" y="740425"/>
                <a:ext cx="1851238" cy="461665"/>
              </a:xfrm>
              <a:prstGeom prst="rect">
                <a:avLst/>
              </a:prstGeom>
              <a:blipFill>
                <a:blip r:embed="rId4"/>
                <a:stretch>
                  <a:fillRect t="-10526" r="-6908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B707985D-5973-1E8B-BD61-3AB2DB61DDEF}"/>
              </a:ext>
            </a:extLst>
          </p:cNvPr>
          <p:cNvCxnSpPr>
            <a:cxnSpLocks/>
          </p:cNvCxnSpPr>
          <p:nvPr/>
        </p:nvCxnSpPr>
        <p:spPr>
          <a:xfrm>
            <a:off x="7303236" y="2359863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425A9BA6-912F-F630-371F-2CAFD1B7E99A}"/>
              </a:ext>
            </a:extLst>
          </p:cNvPr>
          <p:cNvCxnSpPr>
            <a:cxnSpLocks/>
          </p:cNvCxnSpPr>
          <p:nvPr/>
        </p:nvCxnSpPr>
        <p:spPr>
          <a:xfrm flipH="1">
            <a:off x="9835543" y="2353542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CE78B137-267E-682C-3278-4A6AF79E9583}"/>
                  </a:ext>
                </a:extLst>
              </p:cNvPr>
              <p:cNvSpPr txBox="1"/>
              <p:nvPr/>
            </p:nvSpPr>
            <p:spPr>
              <a:xfrm>
                <a:off x="7986866" y="2102126"/>
                <a:ext cx="18512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</a:rPr>
                                <m:t>100−95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CE78B137-267E-682C-3278-4A6AF79E9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866" y="2102126"/>
                <a:ext cx="1851238" cy="461665"/>
              </a:xfrm>
              <a:prstGeom prst="rect">
                <a:avLst/>
              </a:prstGeom>
              <a:blipFill>
                <a:blip r:embed="rId5"/>
                <a:stretch>
                  <a:fillRect t="-10526" r="-6908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0EBCAE68-4851-0340-5D2E-42DC7E009F73}"/>
              </a:ext>
            </a:extLst>
          </p:cNvPr>
          <p:cNvCxnSpPr>
            <a:cxnSpLocks/>
          </p:cNvCxnSpPr>
          <p:nvPr/>
        </p:nvCxnSpPr>
        <p:spPr>
          <a:xfrm>
            <a:off x="7303070" y="4127539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41EBAB28-0AF6-D6C5-3267-A79FE806241C}"/>
              </a:ext>
            </a:extLst>
          </p:cNvPr>
          <p:cNvCxnSpPr>
            <a:cxnSpLocks/>
          </p:cNvCxnSpPr>
          <p:nvPr/>
        </p:nvCxnSpPr>
        <p:spPr>
          <a:xfrm flipH="1">
            <a:off x="9835377" y="4121218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E720E934-2291-63D9-0BA8-688E6FEA86DC}"/>
                  </a:ext>
                </a:extLst>
              </p:cNvPr>
              <p:cNvSpPr txBox="1"/>
              <p:nvPr/>
            </p:nvSpPr>
            <p:spPr>
              <a:xfrm>
                <a:off x="7869774" y="3869802"/>
                <a:ext cx="21344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</a:rPr>
                                <m:t>103−105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新細明體" panose="02020500000000000000" pitchFamily="18" charset="-12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E720E934-2291-63D9-0BA8-688E6FEA8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774" y="3869802"/>
                <a:ext cx="2134420" cy="461665"/>
              </a:xfrm>
              <a:prstGeom prst="rect">
                <a:avLst/>
              </a:prstGeom>
              <a:blipFill>
                <a:blip r:embed="rId6"/>
                <a:stretch>
                  <a:fillRect t="-10526" r="-3143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E68B8029-2EE9-92CC-9998-ED603E58FD8E}"/>
                  </a:ext>
                </a:extLst>
              </p:cNvPr>
              <p:cNvSpPr txBox="1"/>
              <p:nvPr/>
            </p:nvSpPr>
            <p:spPr>
              <a:xfrm>
                <a:off x="7760715" y="1197197"/>
                <a:ext cx="18512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=</m:t>
                      </m:r>
                      <m:r>
                        <a:rPr lang="en-US" altLang="zh-TW" sz="24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1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E68B8029-2EE9-92CC-9998-ED603E58F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715" y="1197197"/>
                <a:ext cx="1851238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1A97864D-804F-8F3B-9974-26B24C4FE942}"/>
                  </a:ext>
                </a:extLst>
              </p:cNvPr>
              <p:cNvSpPr txBox="1"/>
              <p:nvPr/>
            </p:nvSpPr>
            <p:spPr>
              <a:xfrm>
                <a:off x="7839170" y="2587010"/>
                <a:ext cx="18512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=</m:t>
                      </m:r>
                      <m:r>
                        <a:rPr lang="en-US" altLang="zh-TW" sz="24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25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1A97864D-804F-8F3B-9974-26B24C4FE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170" y="2587010"/>
                <a:ext cx="1851238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DD3AA86A-462A-F826-C7F2-CFD6585D2502}"/>
                  </a:ext>
                </a:extLst>
              </p:cNvPr>
              <p:cNvSpPr txBox="1"/>
              <p:nvPr/>
            </p:nvSpPr>
            <p:spPr>
              <a:xfrm>
                <a:off x="7792076" y="4288474"/>
                <a:ext cx="18512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=</m:t>
                      </m:r>
                      <m:r>
                        <a:rPr lang="en-US" altLang="zh-TW" sz="24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新細明體" panose="02020500000000000000" pitchFamily="18" charset="-120"/>
                        </a:rPr>
                        <m:t>4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DD3AA86A-462A-F826-C7F2-CFD6585D2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076" y="4288474"/>
                <a:ext cx="1851238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文字方塊 66">
            <a:extLst>
              <a:ext uri="{FF2B5EF4-FFF2-40B4-BE49-F238E27FC236}">
                <a16:creationId xmlns:a16="http://schemas.microsoft.com/office/drawing/2014/main" id="{2F02F198-5707-D8CA-BFF5-F3A71BB20DED}"/>
              </a:ext>
            </a:extLst>
          </p:cNvPr>
          <p:cNvSpPr txBox="1"/>
          <p:nvPr/>
        </p:nvSpPr>
        <p:spPr>
          <a:xfrm>
            <a:off x="3247562" y="5220681"/>
            <a:ext cx="1830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Loss</a:t>
            </a:r>
            <a:r>
              <a:rPr lang="zh-TW" altLang="en-US" sz="2800" b="1" dirty="0"/>
              <a:t> </a:t>
            </a:r>
            <a:r>
              <a:rPr lang="en-US" altLang="zh-TW" sz="2800" b="1" dirty="0"/>
              <a:t>(Cost)</a:t>
            </a:r>
            <a:endParaRPr lang="zh-TW" altLang="en-US" sz="2800" b="1" dirty="0"/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35A4D0F3-C005-601A-5653-742BB7906469}"/>
              </a:ext>
            </a:extLst>
          </p:cNvPr>
          <p:cNvSpPr txBox="1"/>
          <p:nvPr/>
        </p:nvSpPr>
        <p:spPr>
          <a:xfrm>
            <a:off x="6119216" y="327008"/>
            <a:ext cx="165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預測時長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1F336F15-3BF4-C00C-39E1-6C90B040B452}"/>
                  </a:ext>
                </a:extLst>
              </p:cNvPr>
              <p:cNvSpPr txBox="1"/>
              <p:nvPr/>
            </p:nvSpPr>
            <p:spPr>
              <a:xfrm>
                <a:off x="9243869" y="5449562"/>
                <a:ext cx="21344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代表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TW" altLang="en-US" sz="2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的好壞</a:t>
                </a:r>
                <a:endParaRPr lang="en-US" altLang="zh-TW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1F336F15-3BF4-C00C-39E1-6C90B040B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869" y="5449562"/>
                <a:ext cx="2134419" cy="461665"/>
              </a:xfrm>
              <a:prstGeom prst="rect">
                <a:avLst/>
              </a:prstGeom>
              <a:blipFill>
                <a:blip r:embed="rId10"/>
                <a:stretch>
                  <a:fillRect l="-1994" t="-9211" r="-1994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文字方塊 69">
            <a:extLst>
              <a:ext uri="{FF2B5EF4-FFF2-40B4-BE49-F238E27FC236}">
                <a16:creationId xmlns:a16="http://schemas.microsoft.com/office/drawing/2014/main" id="{BF111CE5-9F24-74ED-C80A-D66CEFFED563}"/>
              </a:ext>
            </a:extLst>
          </p:cNvPr>
          <p:cNvSpPr txBox="1"/>
          <p:nvPr/>
        </p:nvSpPr>
        <p:spPr>
          <a:xfrm>
            <a:off x="762710" y="5282236"/>
            <a:ext cx="2134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越小越好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30EA02F5-CD1E-8F92-BAD2-656EC1F2A0B9}"/>
              </a:ext>
            </a:extLst>
          </p:cNvPr>
          <p:cNvSpPr txBox="1"/>
          <p:nvPr/>
        </p:nvSpPr>
        <p:spPr>
          <a:xfrm>
            <a:off x="958012" y="5840015"/>
            <a:ext cx="1766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越大越好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0349B2EA-1B5A-C906-8342-FAE81FCABE39}"/>
              </a:ext>
            </a:extLst>
          </p:cNvPr>
          <p:cNvSpPr txBox="1"/>
          <p:nvPr/>
        </p:nvSpPr>
        <p:spPr>
          <a:xfrm>
            <a:off x="3247562" y="5813671"/>
            <a:ext cx="2134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Objective</a:t>
            </a:r>
            <a:endParaRPr lang="zh-TW" altLang="en-US" sz="2800" b="1" dirty="0"/>
          </a:p>
        </p:txBody>
      </p:sp>
      <p:cxnSp>
        <p:nvCxnSpPr>
          <p:cNvPr id="74" name="直線單箭頭接點 73">
            <a:extLst>
              <a:ext uri="{FF2B5EF4-FFF2-40B4-BE49-F238E27FC236}">
                <a16:creationId xmlns:a16="http://schemas.microsoft.com/office/drawing/2014/main" id="{1E96146E-4604-4326-E0C9-EB23B2DE9DEE}"/>
              </a:ext>
            </a:extLst>
          </p:cNvPr>
          <p:cNvCxnSpPr/>
          <p:nvPr/>
        </p:nvCxnSpPr>
        <p:spPr>
          <a:xfrm>
            <a:off x="2593461" y="5482291"/>
            <a:ext cx="654101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>
            <a:extLst>
              <a:ext uri="{FF2B5EF4-FFF2-40B4-BE49-F238E27FC236}">
                <a16:creationId xmlns:a16="http://schemas.microsoft.com/office/drawing/2014/main" id="{0632DC6C-494D-4F79-BF4B-D97DCFBF47D0}"/>
              </a:ext>
            </a:extLst>
          </p:cNvPr>
          <p:cNvCxnSpPr/>
          <p:nvPr/>
        </p:nvCxnSpPr>
        <p:spPr>
          <a:xfrm>
            <a:off x="2570078" y="6070847"/>
            <a:ext cx="654101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33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7" grpId="0"/>
      <p:bldP spid="32" grpId="0" animBg="1"/>
      <p:bldP spid="33" grpId="0"/>
      <p:bldP spid="3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2" grpId="0"/>
      <p:bldP spid="55" grpId="0"/>
      <p:bldP spid="58" grpId="0"/>
      <p:bldP spid="59" grpId="0"/>
      <p:bldP spid="60" grpId="0"/>
      <p:bldP spid="61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1C3D1-A224-187D-DF72-CF81C66F8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3CA4D147-1D38-27E5-17AC-B1F854316C96}"/>
              </a:ext>
            </a:extLst>
          </p:cNvPr>
          <p:cNvCxnSpPr/>
          <p:nvPr/>
        </p:nvCxnSpPr>
        <p:spPr>
          <a:xfrm>
            <a:off x="2622960" y="1040654"/>
            <a:ext cx="72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116D9E6B-012A-9FBB-FA99-F0188A2F425B}"/>
              </a:ext>
            </a:extLst>
          </p:cNvPr>
          <p:cNvCxnSpPr/>
          <p:nvPr/>
        </p:nvCxnSpPr>
        <p:spPr>
          <a:xfrm>
            <a:off x="2593462" y="2301584"/>
            <a:ext cx="72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73B27A9F-5DAB-FAF3-58E5-DDEFD13AE77C}"/>
              </a:ext>
            </a:extLst>
          </p:cNvPr>
          <p:cNvCxnSpPr/>
          <p:nvPr/>
        </p:nvCxnSpPr>
        <p:spPr>
          <a:xfrm>
            <a:off x="2593461" y="4070800"/>
            <a:ext cx="72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78DA32BB-F5B7-4736-9EC6-9CF88D35932A}"/>
              </a:ext>
            </a:extLst>
          </p:cNvPr>
          <p:cNvCxnSpPr/>
          <p:nvPr/>
        </p:nvCxnSpPr>
        <p:spPr>
          <a:xfrm>
            <a:off x="5505284" y="1001105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F4EB12BC-6D8B-7390-E69F-91679CD8D48C}"/>
              </a:ext>
            </a:extLst>
          </p:cNvPr>
          <p:cNvCxnSpPr/>
          <p:nvPr/>
        </p:nvCxnSpPr>
        <p:spPr>
          <a:xfrm>
            <a:off x="5381981" y="2353542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9F0E8F7B-903D-DD54-CEC4-3F71AA73A2D8}"/>
              </a:ext>
            </a:extLst>
          </p:cNvPr>
          <p:cNvCxnSpPr/>
          <p:nvPr/>
        </p:nvCxnSpPr>
        <p:spPr>
          <a:xfrm>
            <a:off x="5381981" y="4121218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: 圓角 9">
                <a:extLst>
                  <a:ext uri="{FF2B5EF4-FFF2-40B4-BE49-F238E27FC236}">
                    <a16:creationId xmlns:a16="http://schemas.microsoft.com/office/drawing/2014/main" id="{42252A1B-438A-3DE7-D537-B2325FE1B52B}"/>
                  </a:ext>
                </a:extLst>
              </p:cNvPr>
              <p:cNvSpPr/>
              <p:nvPr/>
            </p:nvSpPr>
            <p:spPr>
              <a:xfrm>
                <a:off x="3343283" y="366377"/>
                <a:ext cx="2571404" cy="43256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>
          <p:sp>
            <p:nvSpPr>
              <p:cNvPr id="10" name="矩形: 圓角 9">
                <a:extLst>
                  <a:ext uri="{FF2B5EF4-FFF2-40B4-BE49-F238E27FC236}">
                    <a16:creationId xmlns:a16="http://schemas.microsoft.com/office/drawing/2014/main" id="{42252A1B-438A-3DE7-D537-B2325FE1B5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283" y="366377"/>
                <a:ext cx="2571404" cy="432568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E8F29F33-CB22-8457-D62D-B935D6F61338}"/>
              </a:ext>
            </a:extLst>
          </p:cNvPr>
          <p:cNvCxnSpPr>
            <a:cxnSpLocks/>
          </p:cNvCxnSpPr>
          <p:nvPr/>
        </p:nvCxnSpPr>
        <p:spPr>
          <a:xfrm>
            <a:off x="7209170" y="998162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7B2A9BE5-184F-8291-E408-0F823D04C10D}"/>
              </a:ext>
            </a:extLst>
          </p:cNvPr>
          <p:cNvSpPr txBox="1"/>
          <p:nvPr/>
        </p:nvSpPr>
        <p:spPr>
          <a:xfrm rot="5400000">
            <a:off x="6798557" y="3038745"/>
            <a:ext cx="555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…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8B59151-0E41-D570-1B89-674030A5084C}"/>
              </a:ext>
            </a:extLst>
          </p:cNvPr>
          <p:cNvSpPr txBox="1"/>
          <p:nvPr/>
        </p:nvSpPr>
        <p:spPr>
          <a:xfrm rot="5400000">
            <a:off x="1825273" y="3039716"/>
            <a:ext cx="555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…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A96112E2-CC6D-D3EF-A77D-032E2564A5DB}"/>
              </a:ext>
            </a:extLst>
          </p:cNvPr>
          <p:cNvSpPr txBox="1"/>
          <p:nvPr/>
        </p:nvSpPr>
        <p:spPr>
          <a:xfrm rot="5400000">
            <a:off x="10628970" y="3039716"/>
            <a:ext cx="555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…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C7D68142-CFA6-17FF-80ED-C71F1A7124AE}"/>
              </a:ext>
            </a:extLst>
          </p:cNvPr>
          <p:cNvCxnSpPr>
            <a:cxnSpLocks/>
          </p:cNvCxnSpPr>
          <p:nvPr/>
        </p:nvCxnSpPr>
        <p:spPr>
          <a:xfrm flipH="1">
            <a:off x="9817677" y="991841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BFB1D6CF-FFA3-33F2-7A28-84AA54C052B3}"/>
              </a:ext>
            </a:extLst>
          </p:cNvPr>
          <p:cNvSpPr/>
          <p:nvPr/>
        </p:nvSpPr>
        <p:spPr>
          <a:xfrm>
            <a:off x="7959223" y="628432"/>
            <a:ext cx="1888190" cy="4139546"/>
          </a:xfrm>
          <a:prstGeom prst="roundRect">
            <a:avLst>
              <a:gd name="adj" fmla="val 6911"/>
            </a:avLst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CAB40B-F289-0268-0098-4C36A3BC1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60" y="36637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18FCEA99-A52E-4D97-54A0-F607C6CB5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62" y="174394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72EE2346-77EC-B08A-84FA-5657C1573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16" y="3461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文字方塊 37">
            <a:extLst>
              <a:ext uri="{FF2B5EF4-FFF2-40B4-BE49-F238E27FC236}">
                <a16:creationId xmlns:a16="http://schemas.microsoft.com/office/drawing/2014/main" id="{1E3674AC-76A2-3B2C-080B-D7BBB0D0C97E}"/>
              </a:ext>
            </a:extLst>
          </p:cNvPr>
          <p:cNvSpPr txBox="1"/>
          <p:nvPr/>
        </p:nvSpPr>
        <p:spPr>
          <a:xfrm>
            <a:off x="407605" y="717488"/>
            <a:ext cx="118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ML 2021 Lecture 1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6D6B4E72-54D1-03B3-A95A-2501FE76ABB6}"/>
              </a:ext>
            </a:extLst>
          </p:cNvPr>
          <p:cNvSpPr txBox="1"/>
          <p:nvPr/>
        </p:nvSpPr>
        <p:spPr>
          <a:xfrm>
            <a:off x="441706" y="2062486"/>
            <a:ext cx="118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ML 2021 Lecture 2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AF903CDA-3348-CDD9-144F-37D4269A9254}"/>
              </a:ext>
            </a:extLst>
          </p:cNvPr>
          <p:cNvSpPr txBox="1"/>
          <p:nvPr/>
        </p:nvSpPr>
        <p:spPr>
          <a:xfrm>
            <a:off x="423237" y="3747634"/>
            <a:ext cx="118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ML 2021 Lecture N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0A24BFA0-90B1-7C2C-9491-E26F7F93FABC}"/>
              </a:ext>
            </a:extLst>
          </p:cNvPr>
          <p:cNvSpPr txBox="1"/>
          <p:nvPr/>
        </p:nvSpPr>
        <p:spPr>
          <a:xfrm>
            <a:off x="9912261" y="269610"/>
            <a:ext cx="165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上課時長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B5D8AF72-9598-1DEE-CA4D-C78E13EA0BD5}"/>
              </a:ext>
            </a:extLst>
          </p:cNvPr>
          <p:cNvSpPr txBox="1"/>
          <p:nvPr/>
        </p:nvSpPr>
        <p:spPr>
          <a:xfrm>
            <a:off x="10311079" y="761009"/>
            <a:ext cx="85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100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93DAAC46-AEC3-FE97-EBB0-EC81FD1D5444}"/>
              </a:ext>
            </a:extLst>
          </p:cNvPr>
          <p:cNvSpPr txBox="1"/>
          <p:nvPr/>
        </p:nvSpPr>
        <p:spPr>
          <a:xfrm>
            <a:off x="10342845" y="2117943"/>
            <a:ext cx="85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95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E06E2E62-2076-FEED-515A-2717A1D2334C}"/>
              </a:ext>
            </a:extLst>
          </p:cNvPr>
          <p:cNvSpPr txBox="1"/>
          <p:nvPr/>
        </p:nvSpPr>
        <p:spPr>
          <a:xfrm>
            <a:off x="10371477" y="3901712"/>
            <a:ext cx="85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105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4DC9380A-C759-32E7-4B7D-8060495F8ED5}"/>
              </a:ext>
            </a:extLst>
          </p:cNvPr>
          <p:cNvSpPr txBox="1"/>
          <p:nvPr/>
        </p:nvSpPr>
        <p:spPr>
          <a:xfrm>
            <a:off x="6535599" y="770272"/>
            <a:ext cx="85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99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E76EC00C-CEFF-4AC1-5E27-8AAE9BC61E24}"/>
              </a:ext>
            </a:extLst>
          </p:cNvPr>
          <p:cNvSpPr txBox="1"/>
          <p:nvPr/>
        </p:nvSpPr>
        <p:spPr>
          <a:xfrm>
            <a:off x="6544012" y="2125345"/>
            <a:ext cx="85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100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EF44DE5B-E5D6-0A24-5DF8-34995DD6E1E7}"/>
              </a:ext>
            </a:extLst>
          </p:cNvPr>
          <p:cNvSpPr txBox="1"/>
          <p:nvPr/>
        </p:nvSpPr>
        <p:spPr>
          <a:xfrm>
            <a:off x="6554648" y="3901599"/>
            <a:ext cx="85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103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FC7AFBF6-5C23-1821-BD08-245EFF5612ED}"/>
                  </a:ext>
                </a:extLst>
              </p:cNvPr>
              <p:cNvSpPr txBox="1"/>
              <p:nvPr/>
            </p:nvSpPr>
            <p:spPr>
              <a:xfrm>
                <a:off x="7949950" y="740425"/>
                <a:ext cx="18512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zh-TW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+mn-cs"/>
                                </a:rPr>
                                <m:t>99−100</m:t>
                              </m:r>
                            </m:e>
                          </m:d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FC7AFBF6-5C23-1821-BD08-245EFF561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950" y="740425"/>
                <a:ext cx="1851238" cy="461665"/>
              </a:xfrm>
              <a:prstGeom prst="rect">
                <a:avLst/>
              </a:prstGeom>
              <a:blipFill>
                <a:blip r:embed="rId4"/>
                <a:stretch>
                  <a:fillRect t="-10526" r="-6908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507FCD0E-A990-8472-0AD0-8D1C807B3010}"/>
              </a:ext>
            </a:extLst>
          </p:cNvPr>
          <p:cNvCxnSpPr>
            <a:cxnSpLocks/>
          </p:cNvCxnSpPr>
          <p:nvPr/>
        </p:nvCxnSpPr>
        <p:spPr>
          <a:xfrm>
            <a:off x="7303236" y="2359863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7144CF1D-C0B8-D6EE-34BD-1FA4A50A61A0}"/>
              </a:ext>
            </a:extLst>
          </p:cNvPr>
          <p:cNvCxnSpPr>
            <a:cxnSpLocks/>
          </p:cNvCxnSpPr>
          <p:nvPr/>
        </p:nvCxnSpPr>
        <p:spPr>
          <a:xfrm flipH="1">
            <a:off x="9835543" y="2353542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1BE9CABA-3B0A-762B-6E11-628B70BBE12C}"/>
                  </a:ext>
                </a:extLst>
              </p:cNvPr>
              <p:cNvSpPr txBox="1"/>
              <p:nvPr/>
            </p:nvSpPr>
            <p:spPr>
              <a:xfrm>
                <a:off x="7986866" y="2102126"/>
                <a:ext cx="18512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zh-TW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+mn-cs"/>
                                </a:rPr>
                                <m:t>100−95</m:t>
                              </m:r>
                            </m:e>
                          </m:d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1BE9CABA-3B0A-762B-6E11-628B70BBE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866" y="2102126"/>
                <a:ext cx="1851238" cy="461665"/>
              </a:xfrm>
              <a:prstGeom prst="rect">
                <a:avLst/>
              </a:prstGeom>
              <a:blipFill>
                <a:blip r:embed="rId5"/>
                <a:stretch>
                  <a:fillRect t="-10526" r="-6908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7E7C5A93-C9CB-628F-0811-956694EFDEB6}"/>
              </a:ext>
            </a:extLst>
          </p:cNvPr>
          <p:cNvCxnSpPr>
            <a:cxnSpLocks/>
          </p:cNvCxnSpPr>
          <p:nvPr/>
        </p:nvCxnSpPr>
        <p:spPr>
          <a:xfrm>
            <a:off x="7303070" y="4127539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4DF492AA-CB46-B18E-BD10-98DBBA1F16AE}"/>
              </a:ext>
            </a:extLst>
          </p:cNvPr>
          <p:cNvCxnSpPr>
            <a:cxnSpLocks/>
          </p:cNvCxnSpPr>
          <p:nvPr/>
        </p:nvCxnSpPr>
        <p:spPr>
          <a:xfrm flipH="1">
            <a:off x="9835377" y="4121218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8E57F517-3FB2-8B1B-248F-F7275F4E50C1}"/>
                  </a:ext>
                </a:extLst>
              </p:cNvPr>
              <p:cNvSpPr txBox="1"/>
              <p:nvPr/>
            </p:nvSpPr>
            <p:spPr>
              <a:xfrm>
                <a:off x="7869774" y="3869802"/>
                <a:ext cx="21344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zh-TW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+mn-cs"/>
                                </a:rPr>
                                <m:t>103−105</m:t>
                              </m:r>
                            </m:e>
                          </m:d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8E57F517-3FB2-8B1B-248F-F7275F4E5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774" y="3869802"/>
                <a:ext cx="2134420" cy="461665"/>
              </a:xfrm>
              <a:prstGeom prst="rect">
                <a:avLst/>
              </a:prstGeom>
              <a:blipFill>
                <a:blip r:embed="rId6"/>
                <a:stretch>
                  <a:fillRect t="-10526" r="-3143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6BF541FB-6B13-916A-0E04-ED5A9E33FF52}"/>
                  </a:ext>
                </a:extLst>
              </p:cNvPr>
              <p:cNvSpPr txBox="1"/>
              <p:nvPr/>
            </p:nvSpPr>
            <p:spPr>
              <a:xfrm>
                <a:off x="7760715" y="1197197"/>
                <a:ext cx="18512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+mn-cs"/>
                        </a:rPr>
                        <m:t>=1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6BF541FB-6B13-916A-0E04-ED5A9E33F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715" y="1197197"/>
                <a:ext cx="1851238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C20DEC9E-854D-987B-CD90-BDF43F46A876}"/>
                  </a:ext>
                </a:extLst>
              </p:cNvPr>
              <p:cNvSpPr txBox="1"/>
              <p:nvPr/>
            </p:nvSpPr>
            <p:spPr>
              <a:xfrm>
                <a:off x="7839170" y="2587010"/>
                <a:ext cx="18512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+mn-cs"/>
                        </a:rPr>
                        <m:t>=25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C20DEC9E-854D-987B-CD90-BDF43F46A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170" y="2587010"/>
                <a:ext cx="1851238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78523391-8612-0FB7-2A4D-5EF0391DAE7F}"/>
                  </a:ext>
                </a:extLst>
              </p:cNvPr>
              <p:cNvSpPr txBox="1"/>
              <p:nvPr/>
            </p:nvSpPr>
            <p:spPr>
              <a:xfrm>
                <a:off x="7792076" y="4288474"/>
                <a:ext cx="18512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+mn-cs"/>
                        </a:rPr>
                        <m:t>=4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78523391-8612-0FB7-2A4D-5EF0391DA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076" y="4288474"/>
                <a:ext cx="1851238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文字方塊 66">
            <a:extLst>
              <a:ext uri="{FF2B5EF4-FFF2-40B4-BE49-F238E27FC236}">
                <a16:creationId xmlns:a16="http://schemas.microsoft.com/office/drawing/2014/main" id="{2A8C1428-58E4-E352-68AF-AAAC37C9D06F}"/>
              </a:ext>
            </a:extLst>
          </p:cNvPr>
          <p:cNvSpPr txBox="1"/>
          <p:nvPr/>
        </p:nvSpPr>
        <p:spPr>
          <a:xfrm>
            <a:off x="3247562" y="5220681"/>
            <a:ext cx="184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Loss</a:t>
            </a:r>
            <a:r>
              <a:rPr lang="zh-TW" altLang="en-US" sz="2800" b="1" dirty="0"/>
              <a:t> </a:t>
            </a:r>
            <a:r>
              <a:rPr lang="en-US" altLang="zh-TW" sz="2800" b="1" dirty="0"/>
              <a:t>(Cost)</a:t>
            </a:r>
            <a:endParaRPr lang="zh-TW" altLang="en-US" sz="2800" b="1" dirty="0"/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C50BC6B9-83B9-793B-E71C-3E765C712543}"/>
              </a:ext>
            </a:extLst>
          </p:cNvPr>
          <p:cNvSpPr txBox="1"/>
          <p:nvPr/>
        </p:nvSpPr>
        <p:spPr>
          <a:xfrm>
            <a:off x="6119216" y="327008"/>
            <a:ext cx="165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預測時長</a:t>
            </a:r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7ABBB42A-E451-B9FA-56EF-8E244C99B38A}"/>
              </a:ext>
            </a:extLst>
          </p:cNvPr>
          <p:cNvSpPr txBox="1"/>
          <p:nvPr/>
        </p:nvSpPr>
        <p:spPr>
          <a:xfrm>
            <a:off x="762710" y="5282236"/>
            <a:ext cx="2134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越小越好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90D3685A-A956-55AB-7E7E-13DBEA60C00A}"/>
              </a:ext>
            </a:extLst>
          </p:cNvPr>
          <p:cNvSpPr txBox="1"/>
          <p:nvPr/>
        </p:nvSpPr>
        <p:spPr>
          <a:xfrm>
            <a:off x="958012" y="5840015"/>
            <a:ext cx="1766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越大越好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1428D1D8-2B1E-6A16-9E58-D589CB58A12A}"/>
              </a:ext>
            </a:extLst>
          </p:cNvPr>
          <p:cNvSpPr txBox="1"/>
          <p:nvPr/>
        </p:nvSpPr>
        <p:spPr>
          <a:xfrm>
            <a:off x="3247562" y="5813671"/>
            <a:ext cx="2134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Objective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74" name="直線單箭頭接點 73">
            <a:extLst>
              <a:ext uri="{FF2B5EF4-FFF2-40B4-BE49-F238E27FC236}">
                <a16:creationId xmlns:a16="http://schemas.microsoft.com/office/drawing/2014/main" id="{AE7F8833-B18A-7ACD-7FB9-A484D3B0DAB0}"/>
              </a:ext>
            </a:extLst>
          </p:cNvPr>
          <p:cNvCxnSpPr/>
          <p:nvPr/>
        </p:nvCxnSpPr>
        <p:spPr>
          <a:xfrm>
            <a:off x="2593461" y="5482291"/>
            <a:ext cx="654101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>
            <a:extLst>
              <a:ext uri="{FF2B5EF4-FFF2-40B4-BE49-F238E27FC236}">
                <a16:creationId xmlns:a16="http://schemas.microsoft.com/office/drawing/2014/main" id="{939DB528-0E28-F2CC-8D65-9FBF5AD974B6}"/>
              </a:ext>
            </a:extLst>
          </p:cNvPr>
          <p:cNvCxnSpPr/>
          <p:nvPr/>
        </p:nvCxnSpPr>
        <p:spPr>
          <a:xfrm>
            <a:off x="2570078" y="6070847"/>
            <a:ext cx="654101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>
            <a:extLst>
              <a:ext uri="{FF2B5EF4-FFF2-40B4-BE49-F238E27FC236}">
                <a16:creationId xmlns:a16="http://schemas.microsoft.com/office/drawing/2014/main" id="{13C71F8D-FCDD-97E9-89BB-6F04AFAFE820}"/>
              </a:ext>
            </a:extLst>
          </p:cNvPr>
          <p:cNvSpPr txBox="1"/>
          <p:nvPr/>
        </p:nvSpPr>
        <p:spPr>
          <a:xfrm>
            <a:off x="5095440" y="5060547"/>
            <a:ext cx="699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這跟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Evaluation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的過程是一樣的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1F9B50B-E0C8-AA95-64BC-E82AD41F8E78}"/>
              </a:ext>
            </a:extLst>
          </p:cNvPr>
          <p:cNvSpPr txBox="1"/>
          <p:nvPr/>
        </p:nvSpPr>
        <p:spPr>
          <a:xfrm>
            <a:off x="5095440" y="5631394"/>
            <a:ext cx="6995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能不能把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Evaluation Metrics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當作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Loss (Objective)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71691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F86EE-80C2-985F-6E05-ED5B9A6B2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02528EBC-A1EC-F1D6-513F-8660EC8AC666}"/>
              </a:ext>
            </a:extLst>
          </p:cNvPr>
          <p:cNvCxnSpPr/>
          <p:nvPr/>
        </p:nvCxnSpPr>
        <p:spPr>
          <a:xfrm>
            <a:off x="2622960" y="1040654"/>
            <a:ext cx="72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291502DE-FF62-20DC-D940-514DD70C8C1D}"/>
              </a:ext>
            </a:extLst>
          </p:cNvPr>
          <p:cNvCxnSpPr/>
          <p:nvPr/>
        </p:nvCxnSpPr>
        <p:spPr>
          <a:xfrm>
            <a:off x="2593462" y="2301584"/>
            <a:ext cx="72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CCA5C7B0-961A-9A15-7C47-EFD3EE6D67BC}"/>
              </a:ext>
            </a:extLst>
          </p:cNvPr>
          <p:cNvCxnSpPr/>
          <p:nvPr/>
        </p:nvCxnSpPr>
        <p:spPr>
          <a:xfrm>
            <a:off x="2593461" y="4070800"/>
            <a:ext cx="72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D4CD31C-D40C-F53A-1E15-D16113E81271}"/>
              </a:ext>
            </a:extLst>
          </p:cNvPr>
          <p:cNvCxnSpPr/>
          <p:nvPr/>
        </p:nvCxnSpPr>
        <p:spPr>
          <a:xfrm>
            <a:off x="5505284" y="1001105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2544218E-C2B7-52A6-AB01-A7040181E5D7}"/>
              </a:ext>
            </a:extLst>
          </p:cNvPr>
          <p:cNvCxnSpPr/>
          <p:nvPr/>
        </p:nvCxnSpPr>
        <p:spPr>
          <a:xfrm>
            <a:off x="5381981" y="2353542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FD8F81B2-0015-C33A-E14C-07643A47224F}"/>
              </a:ext>
            </a:extLst>
          </p:cNvPr>
          <p:cNvCxnSpPr/>
          <p:nvPr/>
        </p:nvCxnSpPr>
        <p:spPr>
          <a:xfrm>
            <a:off x="5381981" y="4121218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: 圓角 9">
                <a:extLst>
                  <a:ext uri="{FF2B5EF4-FFF2-40B4-BE49-F238E27FC236}">
                    <a16:creationId xmlns:a16="http://schemas.microsoft.com/office/drawing/2014/main" id="{33014407-560F-15AF-4659-44FE6D2CC25B}"/>
                  </a:ext>
                </a:extLst>
              </p:cNvPr>
              <p:cNvSpPr/>
              <p:nvPr/>
            </p:nvSpPr>
            <p:spPr>
              <a:xfrm>
                <a:off x="3343283" y="366377"/>
                <a:ext cx="2571404" cy="43256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>
          <p:sp>
            <p:nvSpPr>
              <p:cNvPr id="10" name="矩形: 圓角 9">
                <a:extLst>
                  <a:ext uri="{FF2B5EF4-FFF2-40B4-BE49-F238E27FC236}">
                    <a16:creationId xmlns:a16="http://schemas.microsoft.com/office/drawing/2014/main" id="{33014407-560F-15AF-4659-44FE6D2CC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283" y="366377"/>
                <a:ext cx="2571404" cy="432568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293004A0-33A5-F1C3-257A-46E572AD4A43}"/>
              </a:ext>
            </a:extLst>
          </p:cNvPr>
          <p:cNvCxnSpPr>
            <a:cxnSpLocks/>
          </p:cNvCxnSpPr>
          <p:nvPr/>
        </p:nvCxnSpPr>
        <p:spPr>
          <a:xfrm>
            <a:off x="7209170" y="998162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03D5853-E494-F9AC-9264-090742ED3563}"/>
              </a:ext>
            </a:extLst>
          </p:cNvPr>
          <p:cNvSpPr txBox="1"/>
          <p:nvPr/>
        </p:nvSpPr>
        <p:spPr>
          <a:xfrm rot="5400000">
            <a:off x="6798557" y="3038745"/>
            <a:ext cx="555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…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F32DD1D2-3A84-AF13-C14F-82B3D087B1E2}"/>
              </a:ext>
            </a:extLst>
          </p:cNvPr>
          <p:cNvSpPr txBox="1"/>
          <p:nvPr/>
        </p:nvSpPr>
        <p:spPr>
          <a:xfrm rot="5400000">
            <a:off x="1825273" y="3039716"/>
            <a:ext cx="555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…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64AC5B31-9F18-B544-C49F-A02F0ACFD887}"/>
              </a:ext>
            </a:extLst>
          </p:cNvPr>
          <p:cNvSpPr txBox="1"/>
          <p:nvPr/>
        </p:nvSpPr>
        <p:spPr>
          <a:xfrm rot="5400000">
            <a:off x="10628970" y="3039716"/>
            <a:ext cx="555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…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29EEDEDE-D55B-7054-41B1-4F0E4E0478AF}"/>
              </a:ext>
            </a:extLst>
          </p:cNvPr>
          <p:cNvCxnSpPr>
            <a:cxnSpLocks/>
          </p:cNvCxnSpPr>
          <p:nvPr/>
        </p:nvCxnSpPr>
        <p:spPr>
          <a:xfrm flipH="1">
            <a:off x="9817677" y="991841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F4F30EE8-2294-491F-828A-819FE09E471C}"/>
              </a:ext>
            </a:extLst>
          </p:cNvPr>
          <p:cNvSpPr/>
          <p:nvPr/>
        </p:nvSpPr>
        <p:spPr>
          <a:xfrm>
            <a:off x="7959223" y="628432"/>
            <a:ext cx="1888190" cy="4139546"/>
          </a:xfrm>
          <a:prstGeom prst="roundRect">
            <a:avLst>
              <a:gd name="adj" fmla="val 6911"/>
            </a:avLst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714E6-8DEA-91AC-BF4B-DEDE7CB7C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60" y="36637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1F987183-F1C2-B4CB-B312-D99D4009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62" y="174394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F289070E-A409-C369-5791-40454F1D3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16" y="3461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文字方塊 37">
            <a:extLst>
              <a:ext uri="{FF2B5EF4-FFF2-40B4-BE49-F238E27FC236}">
                <a16:creationId xmlns:a16="http://schemas.microsoft.com/office/drawing/2014/main" id="{7D1C3B90-86A6-98B8-B76B-40D4D42D979B}"/>
              </a:ext>
            </a:extLst>
          </p:cNvPr>
          <p:cNvSpPr txBox="1"/>
          <p:nvPr/>
        </p:nvSpPr>
        <p:spPr>
          <a:xfrm>
            <a:off x="407605" y="717488"/>
            <a:ext cx="118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ML 2021 Lecture 1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CCCEC17B-08C8-FA9D-1EEE-85F2D500F7AD}"/>
              </a:ext>
            </a:extLst>
          </p:cNvPr>
          <p:cNvSpPr txBox="1"/>
          <p:nvPr/>
        </p:nvSpPr>
        <p:spPr>
          <a:xfrm>
            <a:off x="441706" y="2062486"/>
            <a:ext cx="118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ML 2021 Lecture 2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E247437D-F2AC-F09A-3A7D-3003F89014F4}"/>
              </a:ext>
            </a:extLst>
          </p:cNvPr>
          <p:cNvSpPr txBox="1"/>
          <p:nvPr/>
        </p:nvSpPr>
        <p:spPr>
          <a:xfrm>
            <a:off x="423237" y="3747634"/>
            <a:ext cx="118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ML 2021 Lecture N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35F4CDB8-CA39-227A-C69A-2BF8EE66ED37}"/>
              </a:ext>
            </a:extLst>
          </p:cNvPr>
          <p:cNvSpPr txBox="1"/>
          <p:nvPr/>
        </p:nvSpPr>
        <p:spPr>
          <a:xfrm>
            <a:off x="9912261" y="269610"/>
            <a:ext cx="165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上課時長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FA4E66E0-BD0F-C056-1072-744E518419CC}"/>
              </a:ext>
            </a:extLst>
          </p:cNvPr>
          <p:cNvSpPr txBox="1"/>
          <p:nvPr/>
        </p:nvSpPr>
        <p:spPr>
          <a:xfrm>
            <a:off x="10311079" y="761009"/>
            <a:ext cx="85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100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700DB342-A7C6-A5DE-C474-E8028B01A925}"/>
              </a:ext>
            </a:extLst>
          </p:cNvPr>
          <p:cNvSpPr txBox="1"/>
          <p:nvPr/>
        </p:nvSpPr>
        <p:spPr>
          <a:xfrm>
            <a:off x="10342845" y="2117943"/>
            <a:ext cx="85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95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0532C5E8-FCC1-209E-7273-EA0A359BAB3B}"/>
              </a:ext>
            </a:extLst>
          </p:cNvPr>
          <p:cNvSpPr txBox="1"/>
          <p:nvPr/>
        </p:nvSpPr>
        <p:spPr>
          <a:xfrm>
            <a:off x="10371477" y="3901712"/>
            <a:ext cx="85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105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8ED990B1-3DA2-7E81-AFA5-D0AAF6741DBA}"/>
              </a:ext>
            </a:extLst>
          </p:cNvPr>
          <p:cNvSpPr txBox="1"/>
          <p:nvPr/>
        </p:nvSpPr>
        <p:spPr>
          <a:xfrm>
            <a:off x="6535599" y="770272"/>
            <a:ext cx="85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99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FFC594F5-4666-4A98-A60F-8A676791F741}"/>
              </a:ext>
            </a:extLst>
          </p:cNvPr>
          <p:cNvSpPr txBox="1"/>
          <p:nvPr/>
        </p:nvSpPr>
        <p:spPr>
          <a:xfrm>
            <a:off x="6544012" y="2125345"/>
            <a:ext cx="85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100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4522ED1B-77B2-17E2-2B8F-87A71B4A0CFC}"/>
              </a:ext>
            </a:extLst>
          </p:cNvPr>
          <p:cNvSpPr txBox="1"/>
          <p:nvPr/>
        </p:nvSpPr>
        <p:spPr>
          <a:xfrm>
            <a:off x="6554648" y="3901599"/>
            <a:ext cx="85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103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42A12512-B032-7EDA-9719-0A18849E2433}"/>
                  </a:ext>
                </a:extLst>
              </p:cNvPr>
              <p:cNvSpPr txBox="1"/>
              <p:nvPr/>
            </p:nvSpPr>
            <p:spPr>
              <a:xfrm>
                <a:off x="7949950" y="740425"/>
                <a:ext cx="18512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zh-TW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+mn-cs"/>
                                </a:rPr>
                                <m:t>99−100</m:t>
                              </m:r>
                            </m:e>
                          </m:d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42A12512-B032-7EDA-9719-0A18849E2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950" y="740425"/>
                <a:ext cx="1851238" cy="461665"/>
              </a:xfrm>
              <a:prstGeom prst="rect">
                <a:avLst/>
              </a:prstGeom>
              <a:blipFill>
                <a:blip r:embed="rId5"/>
                <a:stretch>
                  <a:fillRect t="-10526" r="-6908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51CEACDB-07EC-CEC0-8D46-4FCFA8FA159C}"/>
              </a:ext>
            </a:extLst>
          </p:cNvPr>
          <p:cNvCxnSpPr>
            <a:cxnSpLocks/>
          </p:cNvCxnSpPr>
          <p:nvPr/>
        </p:nvCxnSpPr>
        <p:spPr>
          <a:xfrm>
            <a:off x="7303236" y="2359863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D6C0D69D-E15A-ADDF-22D8-E4F2B8E00472}"/>
              </a:ext>
            </a:extLst>
          </p:cNvPr>
          <p:cNvCxnSpPr>
            <a:cxnSpLocks/>
          </p:cNvCxnSpPr>
          <p:nvPr/>
        </p:nvCxnSpPr>
        <p:spPr>
          <a:xfrm flipH="1">
            <a:off x="9835543" y="2353542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1BC3AE96-175A-2A60-8E05-8949685F7B4F}"/>
                  </a:ext>
                </a:extLst>
              </p:cNvPr>
              <p:cNvSpPr txBox="1"/>
              <p:nvPr/>
            </p:nvSpPr>
            <p:spPr>
              <a:xfrm>
                <a:off x="7986866" y="2102126"/>
                <a:ext cx="18512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zh-TW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+mn-cs"/>
                                </a:rPr>
                                <m:t>100−95</m:t>
                              </m:r>
                            </m:e>
                          </m:d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1BC3AE96-175A-2A60-8E05-8949685F7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866" y="2102126"/>
                <a:ext cx="1851238" cy="461665"/>
              </a:xfrm>
              <a:prstGeom prst="rect">
                <a:avLst/>
              </a:prstGeom>
              <a:blipFill>
                <a:blip r:embed="rId6"/>
                <a:stretch>
                  <a:fillRect t="-10526" r="-6908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3CBB4504-C112-85D1-1EA4-0F2B32521A5E}"/>
              </a:ext>
            </a:extLst>
          </p:cNvPr>
          <p:cNvCxnSpPr>
            <a:cxnSpLocks/>
          </p:cNvCxnSpPr>
          <p:nvPr/>
        </p:nvCxnSpPr>
        <p:spPr>
          <a:xfrm>
            <a:off x="7303070" y="4127539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FF6524C2-8A21-7005-0E48-45DB3457DCDB}"/>
              </a:ext>
            </a:extLst>
          </p:cNvPr>
          <p:cNvCxnSpPr>
            <a:cxnSpLocks/>
          </p:cNvCxnSpPr>
          <p:nvPr/>
        </p:nvCxnSpPr>
        <p:spPr>
          <a:xfrm flipH="1">
            <a:off x="9835377" y="4121218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F1F5E02C-930C-281F-A99A-107DBE76B2A5}"/>
                  </a:ext>
                </a:extLst>
              </p:cNvPr>
              <p:cNvSpPr txBox="1"/>
              <p:nvPr/>
            </p:nvSpPr>
            <p:spPr>
              <a:xfrm>
                <a:off x="7869774" y="3869802"/>
                <a:ext cx="21344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zh-TW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zh-TW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+mn-cs"/>
                                </a:rPr>
                                <m:t>103−105</m:t>
                              </m:r>
                            </m:e>
                          </m:d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F1F5E02C-930C-281F-A99A-107DBE76B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774" y="3869802"/>
                <a:ext cx="2134420" cy="461665"/>
              </a:xfrm>
              <a:prstGeom prst="rect">
                <a:avLst/>
              </a:prstGeom>
              <a:blipFill>
                <a:blip r:embed="rId7"/>
                <a:stretch>
                  <a:fillRect t="-10526" r="-3143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831060B5-7231-7CC4-53F8-C1025D0426A0}"/>
                  </a:ext>
                </a:extLst>
              </p:cNvPr>
              <p:cNvSpPr txBox="1"/>
              <p:nvPr/>
            </p:nvSpPr>
            <p:spPr>
              <a:xfrm>
                <a:off x="7760715" y="1197197"/>
                <a:ext cx="18512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+mn-cs"/>
                        </a:rPr>
                        <m:t>=1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831060B5-7231-7CC4-53F8-C1025D042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715" y="1197197"/>
                <a:ext cx="1851238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0611FB04-E360-C932-5B2E-997F96174CF1}"/>
                  </a:ext>
                </a:extLst>
              </p:cNvPr>
              <p:cNvSpPr txBox="1"/>
              <p:nvPr/>
            </p:nvSpPr>
            <p:spPr>
              <a:xfrm>
                <a:off x="7839170" y="2587010"/>
                <a:ext cx="18512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+mn-cs"/>
                        </a:rPr>
                        <m:t>=25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0611FB04-E360-C932-5B2E-997F96174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170" y="2587010"/>
                <a:ext cx="1851238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7A0934AB-ABA1-79EA-0DF8-42C7EFFD2A2E}"/>
                  </a:ext>
                </a:extLst>
              </p:cNvPr>
              <p:cNvSpPr txBox="1"/>
              <p:nvPr/>
            </p:nvSpPr>
            <p:spPr>
              <a:xfrm>
                <a:off x="7792076" y="4288474"/>
                <a:ext cx="18512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+mn-cs"/>
                        </a:rPr>
                        <m:t>=4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7A0934AB-ABA1-79EA-0DF8-42C7EFFD2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076" y="4288474"/>
                <a:ext cx="1851238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文字方塊 67">
            <a:extLst>
              <a:ext uri="{FF2B5EF4-FFF2-40B4-BE49-F238E27FC236}">
                <a16:creationId xmlns:a16="http://schemas.microsoft.com/office/drawing/2014/main" id="{09FF155F-AFE6-223D-AA49-545D25F673B8}"/>
              </a:ext>
            </a:extLst>
          </p:cNvPr>
          <p:cNvSpPr txBox="1"/>
          <p:nvPr/>
        </p:nvSpPr>
        <p:spPr>
          <a:xfrm>
            <a:off x="6119216" y="327008"/>
            <a:ext cx="165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預測時長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1811744-2C70-D8DA-C858-A1B66879AAB2}"/>
              </a:ext>
            </a:extLst>
          </p:cNvPr>
          <p:cNvSpPr txBox="1"/>
          <p:nvPr/>
        </p:nvSpPr>
        <p:spPr>
          <a:xfrm>
            <a:off x="8483860" y="5449563"/>
            <a:ext cx="85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10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98486C1E-1C49-904A-06E8-C404561F0E1E}"/>
              </a:ext>
            </a:extLst>
          </p:cNvPr>
          <p:cNvCxnSpPr>
            <a:cxnSpLocks/>
          </p:cNvCxnSpPr>
          <p:nvPr/>
        </p:nvCxnSpPr>
        <p:spPr>
          <a:xfrm flipH="1">
            <a:off x="8893435" y="4859269"/>
            <a:ext cx="0" cy="590294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BBFC907-1B68-88D8-40D0-EE022C9D4A15}"/>
              </a:ext>
            </a:extLst>
          </p:cNvPr>
          <p:cNvSpPr txBox="1"/>
          <p:nvPr/>
        </p:nvSpPr>
        <p:spPr>
          <a:xfrm>
            <a:off x="5540219" y="4821851"/>
            <a:ext cx="317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b="1" dirty="0"/>
              <a:t>Mean Square Error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BAA8FBE7-9B9A-6C81-2D8A-A159D4FFA711}"/>
                  </a:ext>
                </a:extLst>
              </p:cNvPr>
              <p:cNvSpPr txBox="1"/>
              <p:nvPr/>
            </p:nvSpPr>
            <p:spPr>
              <a:xfrm>
                <a:off x="9243869" y="5449562"/>
                <a:ext cx="21344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代表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TW" altLang="en-US" sz="2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的好壞</a:t>
                </a:r>
                <a:endParaRPr lang="en-US" altLang="zh-TW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BAA8FBE7-9B9A-6C81-2D8A-A159D4FFA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869" y="5449562"/>
                <a:ext cx="2134419" cy="461665"/>
              </a:xfrm>
              <a:prstGeom prst="rect">
                <a:avLst/>
              </a:prstGeom>
              <a:blipFill>
                <a:blip r:embed="rId11"/>
                <a:stretch>
                  <a:fillRect l="-1994" t="-9211" r="-1994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>
            <a:extLst>
              <a:ext uri="{FF2B5EF4-FFF2-40B4-BE49-F238E27FC236}">
                <a16:creationId xmlns:a16="http://schemas.microsoft.com/office/drawing/2014/main" id="{80346102-16E3-A533-F225-6CBE04248632}"/>
              </a:ext>
            </a:extLst>
          </p:cNvPr>
          <p:cNvSpPr txBox="1"/>
          <p:nvPr/>
        </p:nvSpPr>
        <p:spPr>
          <a:xfrm>
            <a:off x="1204561" y="5666563"/>
            <a:ext cx="4879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訓練資料 </a:t>
            </a:r>
            <a:r>
              <a:rPr lang="en-US" altLang="zh-TW" sz="2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(Training Data)</a:t>
            </a: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EB1A8608-16D4-849D-1BD1-A36403CE3975}"/>
              </a:ext>
            </a:extLst>
          </p:cNvPr>
          <p:cNvSpPr/>
          <p:nvPr/>
        </p:nvSpPr>
        <p:spPr>
          <a:xfrm>
            <a:off x="356790" y="269609"/>
            <a:ext cx="2236347" cy="4589653"/>
          </a:xfrm>
          <a:prstGeom prst="roundRect">
            <a:avLst>
              <a:gd name="adj" fmla="val 6911"/>
            </a:avLst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050D4CF1-F51E-E359-93E3-706290D12F7E}"/>
              </a:ext>
            </a:extLst>
          </p:cNvPr>
          <p:cNvSpPr/>
          <p:nvPr/>
        </p:nvSpPr>
        <p:spPr>
          <a:xfrm>
            <a:off x="10358290" y="763688"/>
            <a:ext cx="810038" cy="3630278"/>
          </a:xfrm>
          <a:prstGeom prst="roundRect">
            <a:avLst>
              <a:gd name="adj" fmla="val 6911"/>
            </a:avLst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58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CB1CD-A127-6AD2-CF35-EA4B6C077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D70BFF-9EA3-A71E-8B80-8B4706487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找函式步驟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+ 1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3E37363B-A54E-D143-7E76-63781783A3EC}"/>
              </a:ext>
            </a:extLst>
          </p:cNvPr>
          <p:cNvSpPr/>
          <p:nvPr/>
        </p:nvSpPr>
        <p:spPr>
          <a:xfrm>
            <a:off x="838200" y="1690689"/>
            <a:ext cx="3096491" cy="36783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我要找什麼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8D7F6132-421A-9086-FD81-81E41FFA71C9}"/>
              </a:ext>
            </a:extLst>
          </p:cNvPr>
          <p:cNvSpPr/>
          <p:nvPr/>
        </p:nvSpPr>
        <p:spPr>
          <a:xfrm>
            <a:off x="4641273" y="1690688"/>
            <a:ext cx="3096491" cy="36783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我有哪些選擇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E9E40435-66C6-9237-B95B-58572D937B34}"/>
              </a:ext>
            </a:extLst>
          </p:cNvPr>
          <p:cNvSpPr/>
          <p:nvPr/>
        </p:nvSpPr>
        <p:spPr>
          <a:xfrm>
            <a:off x="8444347" y="1690689"/>
            <a:ext cx="3096491" cy="36783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選一個最好的</a:t>
            </a:r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750190B1-E156-9515-FB2A-E75B433DB688}"/>
              </a:ext>
            </a:extLst>
          </p:cNvPr>
          <p:cNvSpPr/>
          <p:nvPr/>
        </p:nvSpPr>
        <p:spPr>
          <a:xfrm>
            <a:off x="7779327" y="3083070"/>
            <a:ext cx="748145" cy="89361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加號 2">
            <a:extLst>
              <a:ext uri="{FF2B5EF4-FFF2-40B4-BE49-F238E27FC236}">
                <a16:creationId xmlns:a16="http://schemas.microsoft.com/office/drawing/2014/main" id="{D67E32EC-509E-1917-29B4-95917ED0610B}"/>
              </a:ext>
            </a:extLst>
          </p:cNvPr>
          <p:cNvSpPr/>
          <p:nvPr/>
        </p:nvSpPr>
        <p:spPr>
          <a:xfrm>
            <a:off x="3747982" y="3016251"/>
            <a:ext cx="1080000" cy="1080000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717E3FF-D646-2C0B-3A29-8528DBBEFC9D}"/>
              </a:ext>
            </a:extLst>
          </p:cNvPr>
          <p:cNvSpPr txBox="1"/>
          <p:nvPr/>
        </p:nvSpPr>
        <p:spPr>
          <a:xfrm>
            <a:off x="3172692" y="561845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訂出候選的函式集合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48448903-563C-88A2-4C00-9F2A55421744}"/>
              </a:ext>
            </a:extLst>
          </p:cNvPr>
          <p:cNvSpPr/>
          <p:nvPr/>
        </p:nvSpPr>
        <p:spPr>
          <a:xfrm>
            <a:off x="4869874" y="1940069"/>
            <a:ext cx="2618508" cy="31796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0EC8124-20B9-07DB-F20D-BA4846279EC9}"/>
              </a:ext>
            </a:extLst>
          </p:cNvPr>
          <p:cNvSpPr txBox="1"/>
          <p:nvPr/>
        </p:nvSpPr>
        <p:spPr>
          <a:xfrm>
            <a:off x="968249" y="3947831"/>
            <a:ext cx="2836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定義出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Loss)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2588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E7DC821D-7B79-651A-7FE9-19DEC364B7C3}"/>
              </a:ext>
            </a:extLst>
          </p:cNvPr>
          <p:cNvCxnSpPr>
            <a:cxnSpLocks/>
          </p:cNvCxnSpPr>
          <p:nvPr/>
        </p:nvCxnSpPr>
        <p:spPr>
          <a:xfrm>
            <a:off x="3793060" y="1502711"/>
            <a:ext cx="159809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7FD85EF4-1507-60B8-A364-0FE1E4E0E870}"/>
                  </a:ext>
                </a:extLst>
              </p:cNvPr>
              <p:cNvSpPr txBox="1"/>
              <p:nvPr/>
            </p:nvSpPr>
            <p:spPr>
              <a:xfrm>
                <a:off x="7221172" y="1825189"/>
                <a:ext cx="2894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7FD85EF4-1507-60B8-A364-0FE1E4E0E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172" y="1825189"/>
                <a:ext cx="28943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>
            <a:extLst>
              <a:ext uri="{FF2B5EF4-FFF2-40B4-BE49-F238E27FC236}">
                <a16:creationId xmlns:a16="http://schemas.microsoft.com/office/drawing/2014/main" id="{C13ED199-31E9-3BD9-0DBE-C362410C1D6B}"/>
              </a:ext>
            </a:extLst>
          </p:cNvPr>
          <p:cNvSpPr txBox="1"/>
          <p:nvPr/>
        </p:nvSpPr>
        <p:spPr>
          <a:xfrm>
            <a:off x="9392933" y="1262257"/>
            <a:ext cx="1721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數字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82C7458-9408-6796-7521-4686D6A48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008" y="566737"/>
            <a:ext cx="1721883" cy="17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EB21185-0148-7066-3612-2738DC0AC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66" y="89311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B4F7C1FD-A448-E9B9-33B2-028E196EB0F6}"/>
              </a:ext>
            </a:extLst>
          </p:cNvPr>
          <p:cNvCxnSpPr>
            <a:cxnSpLocks/>
          </p:cNvCxnSpPr>
          <p:nvPr/>
        </p:nvCxnSpPr>
        <p:spPr>
          <a:xfrm>
            <a:off x="7620295" y="1493090"/>
            <a:ext cx="159809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57C881C4-4763-77B3-BEE6-1A25FCB193A3}"/>
              </a:ext>
            </a:extLst>
          </p:cNvPr>
          <p:cNvCxnSpPr>
            <a:cxnSpLocks/>
          </p:cNvCxnSpPr>
          <p:nvPr/>
        </p:nvCxnSpPr>
        <p:spPr>
          <a:xfrm>
            <a:off x="3007366" y="2288620"/>
            <a:ext cx="0" cy="99789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CAFC1DF-73F1-EFFA-CC1B-11D5C3D121BC}"/>
              </a:ext>
            </a:extLst>
          </p:cNvPr>
          <p:cNvSpPr txBox="1"/>
          <p:nvPr/>
        </p:nvSpPr>
        <p:spPr>
          <a:xfrm>
            <a:off x="783721" y="2374409"/>
            <a:ext cx="209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函式的輸入只能是數字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75D1829-AAA6-1185-D7C2-EB787B4DB243}"/>
              </a:ext>
            </a:extLst>
          </p:cNvPr>
          <p:cNvSpPr txBox="1"/>
          <p:nvPr/>
        </p:nvSpPr>
        <p:spPr>
          <a:xfrm>
            <a:off x="1959616" y="3498667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頁數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43F1141A-B3DF-117D-0BB4-5615C4E45FD7}"/>
              </a:ext>
            </a:extLst>
          </p:cNvPr>
          <p:cNvSpPr txBox="1"/>
          <p:nvPr/>
        </p:nvSpPr>
        <p:spPr>
          <a:xfrm>
            <a:off x="1959616" y="4096624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內容總字數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3D795B4-8F48-900F-599F-85104868312D}"/>
              </a:ext>
            </a:extLst>
          </p:cNvPr>
          <p:cNvSpPr txBox="1"/>
          <p:nvPr/>
        </p:nvSpPr>
        <p:spPr>
          <a:xfrm>
            <a:off x="1959616" y="4659427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標題長度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F929B361-2538-C538-97B1-CE549DEAB89E}"/>
              </a:ext>
            </a:extLst>
          </p:cNvPr>
          <p:cNvSpPr txBox="1"/>
          <p:nvPr/>
        </p:nvSpPr>
        <p:spPr>
          <a:xfrm>
            <a:off x="762000" y="5184190"/>
            <a:ext cx="3109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“Learning"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D3D6083-C611-77A0-F8EF-F8C6A61AEB35}"/>
              </a:ext>
            </a:extLst>
          </p:cNvPr>
          <p:cNvSpPr txBox="1"/>
          <p:nvPr/>
        </p:nvSpPr>
        <p:spPr>
          <a:xfrm>
            <a:off x="3598971" y="5698972"/>
            <a:ext cx="127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(0 or 1)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3C55CC34-9C74-0A46-462C-C380AFBC5782}"/>
                  </a:ext>
                </a:extLst>
              </p:cNvPr>
              <p:cNvSpPr txBox="1"/>
              <p:nvPr/>
            </p:nvSpPr>
            <p:spPr>
              <a:xfrm>
                <a:off x="4037119" y="3463461"/>
                <a:ext cx="4278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3C55CC34-9C74-0A46-462C-C380AFBC5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119" y="3463461"/>
                <a:ext cx="42787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758A7718-CD66-DC52-2CEC-3758B6DA3374}"/>
                  </a:ext>
                </a:extLst>
              </p:cNvPr>
              <p:cNvSpPr txBox="1"/>
              <p:nvPr/>
            </p:nvSpPr>
            <p:spPr>
              <a:xfrm>
                <a:off x="5029364" y="2944890"/>
                <a:ext cx="586977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  =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+     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758A7718-CD66-DC52-2CEC-3758B6DA3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364" y="2944890"/>
                <a:ext cx="586977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E631FEA9-6BE9-74B7-4AF9-B003563B450B}"/>
                  </a:ext>
                </a:extLst>
              </p:cNvPr>
              <p:cNvSpPr txBox="1"/>
              <p:nvPr/>
            </p:nvSpPr>
            <p:spPr>
              <a:xfrm>
                <a:off x="4042333" y="4058551"/>
                <a:ext cx="436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E631FEA9-6BE9-74B7-4AF9-B003563B4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333" y="4058551"/>
                <a:ext cx="43614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D75AE23F-7CD4-D19F-88DA-61191B639857}"/>
                  </a:ext>
                </a:extLst>
              </p:cNvPr>
              <p:cNvSpPr txBox="1"/>
              <p:nvPr/>
            </p:nvSpPr>
            <p:spPr>
              <a:xfrm>
                <a:off x="4048600" y="4655796"/>
                <a:ext cx="436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D75AE23F-7CD4-D19F-88DA-61191B639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600" y="4655796"/>
                <a:ext cx="43614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2BB910D4-D867-091C-BB37-F689DD63D197}"/>
                  </a:ext>
                </a:extLst>
              </p:cNvPr>
              <p:cNvSpPr txBox="1"/>
              <p:nvPr/>
            </p:nvSpPr>
            <p:spPr>
              <a:xfrm>
                <a:off x="4032982" y="5177384"/>
                <a:ext cx="436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2BB910D4-D867-091C-BB37-F689DD63D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982" y="5177384"/>
                <a:ext cx="43614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字方塊 32">
            <a:extLst>
              <a:ext uri="{FF2B5EF4-FFF2-40B4-BE49-F238E27FC236}">
                <a16:creationId xmlns:a16="http://schemas.microsoft.com/office/drawing/2014/main" id="{D8744719-0595-7288-E210-368D012E5C23}"/>
              </a:ext>
            </a:extLst>
          </p:cNvPr>
          <p:cNvSpPr txBox="1"/>
          <p:nvPr/>
        </p:nvSpPr>
        <p:spPr>
          <a:xfrm rot="5400000">
            <a:off x="2499166" y="6130147"/>
            <a:ext cx="1239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F3C833FF-F31B-5D1B-C645-4DE9BA44B543}"/>
                  </a:ext>
                </a:extLst>
              </p:cNvPr>
              <p:cNvSpPr txBox="1"/>
              <p:nvPr/>
            </p:nvSpPr>
            <p:spPr>
              <a:xfrm>
                <a:off x="6859344" y="1820577"/>
                <a:ext cx="586977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F3C833FF-F31B-5D1B-C645-4DE9BA44B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344" y="1820577"/>
                <a:ext cx="586977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3E95B8D4-8366-A4C7-66FD-4951B946B535}"/>
              </a:ext>
            </a:extLst>
          </p:cNvPr>
          <p:cNvCxnSpPr>
            <a:cxnSpLocks/>
          </p:cNvCxnSpPr>
          <p:nvPr/>
        </p:nvCxnSpPr>
        <p:spPr>
          <a:xfrm>
            <a:off x="7609866" y="3457982"/>
            <a:ext cx="2741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77520275-6165-0C48-721F-A26C46294BE1}"/>
              </a:ext>
            </a:extLst>
          </p:cNvPr>
          <p:cNvCxnSpPr>
            <a:cxnSpLocks/>
          </p:cNvCxnSpPr>
          <p:nvPr/>
        </p:nvCxnSpPr>
        <p:spPr>
          <a:xfrm>
            <a:off x="9536015" y="3438932"/>
            <a:ext cx="27417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5C1976E8-263F-AAC8-BAAF-D8BE2F137408}"/>
              </a:ext>
            </a:extLst>
          </p:cNvPr>
          <p:cNvSpPr txBox="1"/>
          <p:nvPr/>
        </p:nvSpPr>
        <p:spPr>
          <a:xfrm>
            <a:off x="5114317" y="4290915"/>
            <a:ext cx="3321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課程長度跟投影片頁數成某種比例關係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CF190354-EFB6-ADE4-F0A5-ADF39C89D671}"/>
              </a:ext>
            </a:extLst>
          </p:cNvPr>
          <p:cNvSpPr txBox="1"/>
          <p:nvPr/>
        </p:nvSpPr>
        <p:spPr>
          <a:xfrm>
            <a:off x="8941552" y="4290915"/>
            <a:ext cx="2770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固定多出一點時間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開場、結尾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2C69D7AE-C7DF-3A2F-CF23-7E36CA1DB86B}"/>
              </a:ext>
            </a:extLst>
          </p:cNvPr>
          <p:cNvCxnSpPr/>
          <p:nvPr/>
        </p:nvCxnSpPr>
        <p:spPr>
          <a:xfrm>
            <a:off x="9666833" y="3515132"/>
            <a:ext cx="0" cy="75592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6E1C30DD-649F-4EB3-07A9-9A96709B5A73}"/>
              </a:ext>
            </a:extLst>
          </p:cNvPr>
          <p:cNvCxnSpPr>
            <a:cxnSpLocks/>
          </p:cNvCxnSpPr>
          <p:nvPr/>
        </p:nvCxnSpPr>
        <p:spPr>
          <a:xfrm>
            <a:off x="7733236" y="3500618"/>
            <a:ext cx="0" cy="308699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6A1AC9A4-5C14-1BA7-E44E-606F7623A877}"/>
              </a:ext>
            </a:extLst>
          </p:cNvPr>
          <p:cNvCxnSpPr>
            <a:cxnSpLocks/>
          </p:cNvCxnSpPr>
          <p:nvPr/>
        </p:nvCxnSpPr>
        <p:spPr>
          <a:xfrm flipH="1">
            <a:off x="6582511" y="3809318"/>
            <a:ext cx="1150725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383B4C69-B379-5F7E-C665-C4D4C10F259F}"/>
              </a:ext>
            </a:extLst>
          </p:cNvPr>
          <p:cNvCxnSpPr>
            <a:cxnSpLocks/>
          </p:cNvCxnSpPr>
          <p:nvPr/>
        </p:nvCxnSpPr>
        <p:spPr>
          <a:xfrm>
            <a:off x="6614261" y="3769958"/>
            <a:ext cx="0" cy="520957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0E3DB36F-BA0F-2E2B-9E1F-CCBB106C1F9E}"/>
                  </a:ext>
                </a:extLst>
              </p:cNvPr>
              <p:cNvSpPr txBox="1"/>
              <p:nvPr/>
            </p:nvSpPr>
            <p:spPr>
              <a:xfrm>
                <a:off x="6164203" y="5523957"/>
                <a:ext cx="269281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數值</a:t>
                </a:r>
                <a:r>
                  <a:rPr lang="zh-TW" altLang="en-US" sz="28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未知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0E3DB36F-BA0F-2E2B-9E1F-CCBB106C1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203" y="5523957"/>
                <a:ext cx="2692814" cy="430887"/>
              </a:xfrm>
              <a:prstGeom prst="rect">
                <a:avLst/>
              </a:prstGeom>
              <a:blipFill>
                <a:blip r:embed="rId12"/>
                <a:stretch>
                  <a:fillRect t="-23944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文字方塊 51">
            <a:extLst>
              <a:ext uri="{FF2B5EF4-FFF2-40B4-BE49-F238E27FC236}">
                <a16:creationId xmlns:a16="http://schemas.microsoft.com/office/drawing/2014/main" id="{D4FC2BCB-2781-A2F7-880B-F161C3A917BF}"/>
              </a:ext>
            </a:extLst>
          </p:cNvPr>
          <p:cNvSpPr txBox="1"/>
          <p:nvPr/>
        </p:nvSpPr>
        <p:spPr>
          <a:xfrm>
            <a:off x="8786571" y="5945193"/>
            <a:ext cx="293460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參數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(Parameter)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77FB908-2D6A-47EB-5454-5FC3D61A5C48}"/>
                  </a:ext>
                </a:extLst>
              </p:cNvPr>
              <p:cNvSpPr txBox="1"/>
              <p:nvPr/>
            </p:nvSpPr>
            <p:spPr>
              <a:xfrm>
                <a:off x="3595771" y="1857733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77FB908-2D6A-47EB-5454-5FC3D61A5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771" y="1857733"/>
                <a:ext cx="283411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8AAEF4A6-670B-BD6C-3813-5DF2B9941D7D}"/>
              </a:ext>
            </a:extLst>
          </p:cNvPr>
          <p:cNvSpPr txBox="1"/>
          <p:nvPr/>
        </p:nvSpPr>
        <p:spPr>
          <a:xfrm>
            <a:off x="8419340" y="2439200"/>
            <a:ext cx="3701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Linear Regression</a:t>
            </a:r>
            <a:endParaRPr lang="zh-TW" altLang="en-US" sz="24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A010C94-5607-906D-1084-22F7CDEB91BF}"/>
              </a:ext>
            </a:extLst>
          </p:cNvPr>
          <p:cNvSpPr txBox="1"/>
          <p:nvPr/>
        </p:nvSpPr>
        <p:spPr>
          <a:xfrm>
            <a:off x="3603600" y="2914521"/>
            <a:ext cx="1294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Feature 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0065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  <p:bldP spid="23" grpId="0"/>
      <p:bldP spid="27" grpId="0"/>
      <p:bldP spid="29" grpId="0"/>
      <p:bldP spid="30" grpId="0"/>
      <p:bldP spid="31" grpId="0"/>
      <p:bldP spid="32" grpId="0"/>
      <p:bldP spid="33" grpId="0"/>
      <p:bldP spid="39" grpId="0"/>
      <p:bldP spid="40" grpId="0"/>
      <p:bldP spid="51" grpId="0"/>
      <p:bldP spid="5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8AF61C99-DA5A-4843-0A3F-12261B1FC068}"/>
              </a:ext>
            </a:extLst>
          </p:cNvPr>
          <p:cNvSpPr/>
          <p:nvPr/>
        </p:nvSpPr>
        <p:spPr>
          <a:xfrm>
            <a:off x="1769988" y="2037428"/>
            <a:ext cx="8525127" cy="36201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757DA7E-7029-04F4-10C9-5B3279740EAA}"/>
              </a:ext>
            </a:extLst>
          </p:cNvPr>
          <p:cNvSpPr txBox="1"/>
          <p:nvPr/>
        </p:nvSpPr>
        <p:spPr>
          <a:xfrm>
            <a:off x="7649086" y="385319"/>
            <a:ext cx="293460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參數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(Parameter)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6F4B1FBC-A2C7-11F2-E6DE-CFE0638302C6}"/>
              </a:ext>
            </a:extLst>
          </p:cNvPr>
          <p:cNvCxnSpPr>
            <a:cxnSpLocks/>
          </p:cNvCxnSpPr>
          <p:nvPr/>
        </p:nvCxnSpPr>
        <p:spPr>
          <a:xfrm>
            <a:off x="1206064" y="3874298"/>
            <a:ext cx="965297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7ECB16A8-C26F-1FA2-5E15-C2BC2D09EF78}"/>
              </a:ext>
            </a:extLst>
          </p:cNvPr>
          <p:cNvCxnSpPr>
            <a:cxnSpLocks/>
          </p:cNvCxnSpPr>
          <p:nvPr/>
        </p:nvCxnSpPr>
        <p:spPr>
          <a:xfrm flipV="1">
            <a:off x="6204002" y="1449010"/>
            <a:ext cx="0" cy="48356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56FC4AF-6D15-6CD9-B55D-69BD4CDFCF8C}"/>
              </a:ext>
            </a:extLst>
          </p:cNvPr>
          <p:cNvSpPr txBox="1"/>
          <p:nvPr/>
        </p:nvSpPr>
        <p:spPr>
          <a:xfrm>
            <a:off x="797848" y="1337464"/>
            <a:ext cx="269281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函數的集合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B2B672CE-E9C6-2647-4678-8F51A0922ED0}"/>
                  </a:ext>
                </a:extLst>
              </p:cNvPr>
              <p:cNvSpPr txBox="1"/>
              <p:nvPr/>
            </p:nvSpPr>
            <p:spPr>
              <a:xfrm>
                <a:off x="10497448" y="3874298"/>
                <a:ext cx="61608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B2B672CE-E9C6-2647-4678-8F51A0922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448" y="3874298"/>
                <a:ext cx="61608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>
            <a:extLst>
              <a:ext uri="{FF2B5EF4-FFF2-40B4-BE49-F238E27FC236}">
                <a16:creationId xmlns:a16="http://schemas.microsoft.com/office/drawing/2014/main" id="{3715A897-6178-1611-B1B0-D00FF5F05A16}"/>
              </a:ext>
            </a:extLst>
          </p:cNvPr>
          <p:cNvSpPr txBox="1"/>
          <p:nvPr/>
        </p:nvSpPr>
        <p:spPr>
          <a:xfrm>
            <a:off x="1200988" y="5701814"/>
            <a:ext cx="410512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每一個點都是某一個函數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B459469A-EF26-28C8-DCE7-13FDCF074A23}"/>
                  </a:ext>
                </a:extLst>
              </p:cNvPr>
              <p:cNvSpPr txBox="1"/>
              <p:nvPr/>
            </p:nvSpPr>
            <p:spPr>
              <a:xfrm>
                <a:off x="6204003" y="1233566"/>
                <a:ext cx="57607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B459469A-EF26-28C8-DCE7-13FDCF074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003" y="1233566"/>
                <a:ext cx="57607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橢圓 18">
            <a:extLst>
              <a:ext uri="{FF2B5EF4-FFF2-40B4-BE49-F238E27FC236}">
                <a16:creationId xmlns:a16="http://schemas.microsoft.com/office/drawing/2014/main" id="{88A42751-8A71-BBCF-06D4-4C03301D1D22}"/>
              </a:ext>
            </a:extLst>
          </p:cNvPr>
          <p:cNvSpPr/>
          <p:nvPr/>
        </p:nvSpPr>
        <p:spPr>
          <a:xfrm>
            <a:off x="8939509" y="2495090"/>
            <a:ext cx="171449" cy="1714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0576A202-73F3-DAC2-D7A8-EB9EF71A28FC}"/>
              </a:ext>
            </a:extLst>
          </p:cNvPr>
          <p:cNvSpPr/>
          <p:nvPr/>
        </p:nvSpPr>
        <p:spPr>
          <a:xfrm>
            <a:off x="3216309" y="2466665"/>
            <a:ext cx="171449" cy="1714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4A81F50B-645D-8CAA-9180-139A30435C4D}"/>
              </a:ext>
            </a:extLst>
          </p:cNvPr>
          <p:cNvSpPr/>
          <p:nvPr/>
        </p:nvSpPr>
        <p:spPr>
          <a:xfrm>
            <a:off x="7604198" y="4882202"/>
            <a:ext cx="171449" cy="17144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0781207D-B7F0-534E-7F52-F1536D27DEF0}"/>
                  </a:ext>
                </a:extLst>
              </p:cNvPr>
              <p:cNvSpPr txBox="1"/>
              <p:nvPr/>
            </p:nvSpPr>
            <p:spPr>
              <a:xfrm>
                <a:off x="9061546" y="1928309"/>
                <a:ext cx="1697324" cy="467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=0.5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0781207D-B7F0-534E-7F52-F1536D27D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546" y="1928309"/>
                <a:ext cx="1697324" cy="467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2D0D3BD7-3DC5-02BA-8F04-3B17CB8BCA75}"/>
                  </a:ext>
                </a:extLst>
              </p:cNvPr>
              <p:cNvSpPr txBox="1"/>
              <p:nvPr/>
            </p:nvSpPr>
            <p:spPr>
              <a:xfrm>
                <a:off x="3216309" y="1839637"/>
                <a:ext cx="1888081" cy="467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=−1,</m:t>
                          </m:r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=0.5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2D0D3BD7-3DC5-02BA-8F04-3B17CB8BC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309" y="1839637"/>
                <a:ext cx="1888081" cy="4678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39985618-74B3-3E2E-3F11-C0A604D2A99C}"/>
                  </a:ext>
                </a:extLst>
              </p:cNvPr>
              <p:cNvSpPr txBox="1"/>
              <p:nvPr/>
            </p:nvSpPr>
            <p:spPr>
              <a:xfrm>
                <a:off x="7810657" y="5326042"/>
                <a:ext cx="2094869" cy="467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=0.5,</m:t>
                          </m:r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=−0.4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39985618-74B3-3E2E-3F11-C0A604D2A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657" y="5326042"/>
                <a:ext cx="2094869" cy="4678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7CC0ABC5-9563-A944-1416-75AF3E2FCE16}"/>
                  </a:ext>
                </a:extLst>
              </p:cNvPr>
              <p:cNvSpPr txBox="1"/>
              <p:nvPr/>
            </p:nvSpPr>
            <p:spPr>
              <a:xfrm>
                <a:off x="2268534" y="415110"/>
                <a:ext cx="315709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=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7CC0ABC5-9563-A944-1416-75AF3E2FC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534" y="415110"/>
                <a:ext cx="315709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9746677F-9D24-1889-42FF-EAF6CD041955}"/>
                  </a:ext>
                </a:extLst>
              </p:cNvPr>
              <p:cNvSpPr txBox="1"/>
              <p:nvPr/>
            </p:nvSpPr>
            <p:spPr>
              <a:xfrm>
                <a:off x="4956272" y="385320"/>
                <a:ext cx="269281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0" lang="en-US" altLang="zh-TW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r>
                      <a:rPr kumimoji="0" lang="en-US" altLang="zh-TW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0" lang="zh-TW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數值</a:t>
                </a:r>
                <a:r>
                  <a:rPr lang="zh-TW" altLang="en-US" sz="28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未知</a:t>
                </a:r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9746677F-9D24-1889-42FF-EAF6CD041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272" y="385320"/>
                <a:ext cx="2692814" cy="430887"/>
              </a:xfrm>
              <a:prstGeom prst="rect">
                <a:avLst/>
              </a:prstGeom>
              <a:blipFill>
                <a:blip r:embed="rId9"/>
                <a:stretch>
                  <a:fillRect t="-23944" b="-507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B71A8BB5-199A-F0AB-E590-4FD9112FEC4C}"/>
              </a:ext>
            </a:extLst>
          </p:cNvPr>
          <p:cNvCxnSpPr>
            <a:cxnSpLocks/>
          </p:cNvCxnSpPr>
          <p:nvPr/>
        </p:nvCxnSpPr>
        <p:spPr>
          <a:xfrm>
            <a:off x="3468769" y="2586329"/>
            <a:ext cx="2627231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C8BADEAE-A38C-8D20-DD85-735D69675BFC}"/>
              </a:ext>
            </a:extLst>
          </p:cNvPr>
          <p:cNvCxnSpPr>
            <a:cxnSpLocks/>
          </p:cNvCxnSpPr>
          <p:nvPr/>
        </p:nvCxnSpPr>
        <p:spPr>
          <a:xfrm>
            <a:off x="3296519" y="2740610"/>
            <a:ext cx="0" cy="111764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39B5BE54-C3A1-6F09-459B-050795CA1C07}"/>
              </a:ext>
            </a:extLst>
          </p:cNvPr>
          <p:cNvCxnSpPr>
            <a:cxnSpLocks/>
          </p:cNvCxnSpPr>
          <p:nvPr/>
        </p:nvCxnSpPr>
        <p:spPr>
          <a:xfrm>
            <a:off x="6290582" y="2586329"/>
            <a:ext cx="2627231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88F77AEF-D268-8185-BB18-D3C8EF7230E7}"/>
              </a:ext>
            </a:extLst>
          </p:cNvPr>
          <p:cNvCxnSpPr>
            <a:cxnSpLocks/>
          </p:cNvCxnSpPr>
          <p:nvPr/>
        </p:nvCxnSpPr>
        <p:spPr>
          <a:xfrm>
            <a:off x="9025233" y="2756652"/>
            <a:ext cx="0" cy="111764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206EE9ED-B0B3-E568-A25D-CE963CE74A08}"/>
              </a:ext>
            </a:extLst>
          </p:cNvPr>
          <p:cNvCxnSpPr>
            <a:cxnSpLocks/>
          </p:cNvCxnSpPr>
          <p:nvPr/>
        </p:nvCxnSpPr>
        <p:spPr>
          <a:xfrm>
            <a:off x="7704515" y="3874298"/>
            <a:ext cx="0" cy="103469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6EF24919-E049-3425-243A-0BC0FD18B6D8}"/>
              </a:ext>
            </a:extLst>
          </p:cNvPr>
          <p:cNvCxnSpPr>
            <a:cxnSpLocks/>
          </p:cNvCxnSpPr>
          <p:nvPr/>
        </p:nvCxnSpPr>
        <p:spPr>
          <a:xfrm flipH="1">
            <a:off x="6209548" y="4967926"/>
            <a:ext cx="1394649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CBE995A8-B8A7-471F-7405-4139A6DD98BD}"/>
              </a:ext>
            </a:extLst>
          </p:cNvPr>
          <p:cNvSpPr txBox="1"/>
          <p:nvPr/>
        </p:nvSpPr>
        <p:spPr>
          <a:xfrm>
            <a:off x="2822252" y="3887865"/>
            <a:ext cx="86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-1</a:t>
            </a:r>
            <a:endParaRPr lang="zh-TW" altLang="en-US" sz="2400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8DFA8282-C104-C8D9-9D5C-1BD5771AC2B0}"/>
              </a:ext>
            </a:extLst>
          </p:cNvPr>
          <p:cNvSpPr txBox="1"/>
          <p:nvPr/>
        </p:nvSpPr>
        <p:spPr>
          <a:xfrm>
            <a:off x="8588947" y="3885213"/>
            <a:ext cx="86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1</a:t>
            </a:r>
            <a:endParaRPr lang="zh-TW" altLang="en-US" sz="2400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CA1BF0E7-5F25-9FED-F56B-A2B25D5CABEC}"/>
              </a:ext>
            </a:extLst>
          </p:cNvPr>
          <p:cNvSpPr txBox="1"/>
          <p:nvPr/>
        </p:nvSpPr>
        <p:spPr>
          <a:xfrm>
            <a:off x="7284432" y="3380936"/>
            <a:ext cx="86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0.5</a:t>
            </a:r>
            <a:endParaRPr lang="zh-TW" altLang="en-US" sz="2400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7E336A89-3BD0-0E0C-DE68-8540907C5127}"/>
              </a:ext>
            </a:extLst>
          </p:cNvPr>
          <p:cNvSpPr txBox="1"/>
          <p:nvPr/>
        </p:nvSpPr>
        <p:spPr>
          <a:xfrm>
            <a:off x="5367417" y="4700602"/>
            <a:ext cx="86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- 0.4</a:t>
            </a:r>
            <a:endParaRPr lang="zh-TW" altLang="en-US" sz="2400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D771EFEC-EFEB-B733-5701-8D63BD08D3BB}"/>
              </a:ext>
            </a:extLst>
          </p:cNvPr>
          <p:cNvSpPr txBox="1"/>
          <p:nvPr/>
        </p:nvSpPr>
        <p:spPr>
          <a:xfrm>
            <a:off x="6060739" y="2109276"/>
            <a:ext cx="86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0.5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8243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31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772A1-EDD1-8536-BFDF-574075997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FA7BAAC4-6B7D-2C65-97F9-E14463891F5C}"/>
              </a:ext>
            </a:extLst>
          </p:cNvPr>
          <p:cNvCxnSpPr>
            <a:cxnSpLocks/>
          </p:cNvCxnSpPr>
          <p:nvPr/>
        </p:nvCxnSpPr>
        <p:spPr>
          <a:xfrm>
            <a:off x="3793060" y="1502711"/>
            <a:ext cx="159809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79F8F6D-63D3-FCC9-89AF-D93F12E0A9CA}"/>
                  </a:ext>
                </a:extLst>
              </p:cNvPr>
              <p:cNvSpPr txBox="1"/>
              <p:nvPr/>
            </p:nvSpPr>
            <p:spPr>
              <a:xfrm>
                <a:off x="7221172" y="1825189"/>
                <a:ext cx="2894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79F8F6D-63D3-FCC9-89AF-D93F12E0A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172" y="1825189"/>
                <a:ext cx="28943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>
            <a:extLst>
              <a:ext uri="{FF2B5EF4-FFF2-40B4-BE49-F238E27FC236}">
                <a16:creationId xmlns:a16="http://schemas.microsoft.com/office/drawing/2014/main" id="{3919997E-9B15-6E14-2292-C8C7F7472529}"/>
              </a:ext>
            </a:extLst>
          </p:cNvPr>
          <p:cNvSpPr txBox="1"/>
          <p:nvPr/>
        </p:nvSpPr>
        <p:spPr>
          <a:xfrm>
            <a:off x="9392933" y="1262257"/>
            <a:ext cx="1721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數字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4C0C135-D71F-501A-C61D-F01D9BCA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008" y="566737"/>
            <a:ext cx="1721883" cy="17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18399FE-5110-D1BF-7F9A-3217C72D1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66" y="89311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4A24F53A-63FC-75AE-E18B-C91BB29E3A9B}"/>
              </a:ext>
            </a:extLst>
          </p:cNvPr>
          <p:cNvCxnSpPr>
            <a:cxnSpLocks/>
          </p:cNvCxnSpPr>
          <p:nvPr/>
        </p:nvCxnSpPr>
        <p:spPr>
          <a:xfrm>
            <a:off x="7620295" y="1493090"/>
            <a:ext cx="159809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23A5AB4C-389B-5B4D-FAC3-D5782025B76E}"/>
                  </a:ext>
                </a:extLst>
              </p:cNvPr>
              <p:cNvSpPr txBox="1"/>
              <p:nvPr/>
            </p:nvSpPr>
            <p:spPr>
              <a:xfrm>
                <a:off x="6859344" y="1820577"/>
                <a:ext cx="586977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23A5AB4C-389B-5B4D-FAC3-D5782025B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344" y="1820577"/>
                <a:ext cx="5869779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8B796DF9-9C31-A7F2-83F3-63CA7617BEA1}"/>
                  </a:ext>
                </a:extLst>
              </p:cNvPr>
              <p:cNvSpPr txBox="1"/>
              <p:nvPr/>
            </p:nvSpPr>
            <p:spPr>
              <a:xfrm>
                <a:off x="5644009" y="2944067"/>
                <a:ext cx="315709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=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8B796DF9-9C31-A7F2-83F3-63CA7617B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009" y="2944067"/>
                <a:ext cx="3157092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E77B9F71-1499-D5DD-435F-E76635AB39F8}"/>
                  </a:ext>
                </a:extLst>
              </p:cNvPr>
              <p:cNvSpPr txBox="1"/>
              <p:nvPr/>
            </p:nvSpPr>
            <p:spPr>
              <a:xfrm>
                <a:off x="5644008" y="3690716"/>
                <a:ext cx="475729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=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E77B9F71-1499-D5DD-435F-E76635AB3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008" y="3690716"/>
                <a:ext cx="4757291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FE57512-FC1F-FD89-7A05-5CEF7BD119AF}"/>
                  </a:ext>
                </a:extLst>
              </p:cNvPr>
              <p:cNvSpPr txBox="1"/>
              <p:nvPr/>
            </p:nvSpPr>
            <p:spPr>
              <a:xfrm>
                <a:off x="5644008" y="4323024"/>
                <a:ext cx="475729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=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FE57512-FC1F-FD89-7A05-5CEF7BD11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008" y="4323024"/>
                <a:ext cx="4757291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5BCFAFF-76D5-AC79-5C23-5CB0190049AA}"/>
                  </a:ext>
                </a:extLst>
              </p:cNvPr>
              <p:cNvSpPr txBox="1"/>
              <p:nvPr/>
            </p:nvSpPr>
            <p:spPr>
              <a:xfrm>
                <a:off x="5644008" y="5003028"/>
                <a:ext cx="586977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=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5BCFAFF-76D5-AC79-5C23-5CB019004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008" y="5003028"/>
                <a:ext cx="5869779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B4D6547C-D951-251C-CF9D-0B7A5C355F84}"/>
              </a:ext>
            </a:extLst>
          </p:cNvPr>
          <p:cNvSpPr txBox="1"/>
          <p:nvPr/>
        </p:nvSpPr>
        <p:spPr>
          <a:xfrm rot="5400000">
            <a:off x="5623395" y="6130147"/>
            <a:ext cx="1239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C564C5A-33B3-D90F-195F-57F91430876A}"/>
              </a:ext>
            </a:extLst>
          </p:cNvPr>
          <p:cNvSpPr txBox="1"/>
          <p:nvPr/>
        </p:nvSpPr>
        <p:spPr>
          <a:xfrm>
            <a:off x="6380559" y="5930092"/>
            <a:ext cx="3284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有無盡的可能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D055344-7B90-5A66-2857-12AB0A624A57}"/>
              </a:ext>
            </a:extLst>
          </p:cNvPr>
          <p:cNvSpPr txBox="1"/>
          <p:nvPr/>
        </p:nvSpPr>
        <p:spPr>
          <a:xfrm>
            <a:off x="8145619" y="2758355"/>
            <a:ext cx="3778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出自人類對於任務的理解 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(domain knowledge)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913564F7-F96B-903B-88DE-4593B35752C0}"/>
              </a:ext>
            </a:extLst>
          </p:cNvPr>
          <p:cNvSpPr/>
          <p:nvPr/>
        </p:nvSpPr>
        <p:spPr>
          <a:xfrm>
            <a:off x="5513192" y="2838499"/>
            <a:ext cx="2378643" cy="670711"/>
          </a:xfrm>
          <a:prstGeom prst="roundRect">
            <a:avLst>
              <a:gd name="adj" fmla="val 6911"/>
            </a:avLst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26C37DF0-463C-39AE-D7DD-74579907A998}"/>
              </a:ext>
            </a:extLst>
          </p:cNvPr>
          <p:cNvCxnSpPr>
            <a:cxnSpLocks/>
          </p:cNvCxnSpPr>
          <p:nvPr/>
        </p:nvCxnSpPr>
        <p:spPr>
          <a:xfrm>
            <a:off x="3007366" y="2288620"/>
            <a:ext cx="0" cy="99789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9283BC53-44D1-9D2B-E2D2-D9670AB20E87}"/>
              </a:ext>
            </a:extLst>
          </p:cNvPr>
          <p:cNvSpPr txBox="1"/>
          <p:nvPr/>
        </p:nvSpPr>
        <p:spPr>
          <a:xfrm>
            <a:off x="783721" y="2374409"/>
            <a:ext cx="209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函式的輸入只能是數字</a:t>
            </a: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06C56474-CA35-B937-BD40-CE6A4A0BD2B1}"/>
              </a:ext>
            </a:extLst>
          </p:cNvPr>
          <p:cNvSpPr txBox="1"/>
          <p:nvPr/>
        </p:nvSpPr>
        <p:spPr>
          <a:xfrm>
            <a:off x="1959616" y="3498667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頁數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DAB06278-1FDA-8D92-A9BD-F03EAEE019CD}"/>
              </a:ext>
            </a:extLst>
          </p:cNvPr>
          <p:cNvSpPr txBox="1"/>
          <p:nvPr/>
        </p:nvSpPr>
        <p:spPr>
          <a:xfrm>
            <a:off x="1959616" y="4096624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內容總字數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27A3DA20-0AE5-7C94-B7B3-044014E29460}"/>
              </a:ext>
            </a:extLst>
          </p:cNvPr>
          <p:cNvSpPr txBox="1"/>
          <p:nvPr/>
        </p:nvSpPr>
        <p:spPr>
          <a:xfrm>
            <a:off x="1959616" y="4659427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標題長度</a:t>
            </a: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6BD4CD09-D173-64F8-34C3-900374D23EC6}"/>
              </a:ext>
            </a:extLst>
          </p:cNvPr>
          <p:cNvSpPr txBox="1"/>
          <p:nvPr/>
        </p:nvSpPr>
        <p:spPr>
          <a:xfrm>
            <a:off x="762000" y="5184190"/>
            <a:ext cx="3109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“Learning"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0C7C24CD-740A-9D60-56CB-BE902A368129}"/>
              </a:ext>
            </a:extLst>
          </p:cNvPr>
          <p:cNvSpPr txBox="1"/>
          <p:nvPr/>
        </p:nvSpPr>
        <p:spPr>
          <a:xfrm>
            <a:off x="3598971" y="5698972"/>
            <a:ext cx="127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(0 or 1)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7C42D253-B1B5-4B4F-20EC-A009C226DBD2}"/>
                  </a:ext>
                </a:extLst>
              </p:cNvPr>
              <p:cNvSpPr txBox="1"/>
              <p:nvPr/>
            </p:nvSpPr>
            <p:spPr>
              <a:xfrm>
                <a:off x="4037119" y="3463461"/>
                <a:ext cx="4278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7C42D253-B1B5-4B4F-20EC-A009C226D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119" y="3463461"/>
                <a:ext cx="427873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7735CDF3-D994-4239-2B32-3E1F76A9F804}"/>
                  </a:ext>
                </a:extLst>
              </p:cNvPr>
              <p:cNvSpPr txBox="1"/>
              <p:nvPr/>
            </p:nvSpPr>
            <p:spPr>
              <a:xfrm>
                <a:off x="4042333" y="4058551"/>
                <a:ext cx="436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7735CDF3-D994-4239-2B32-3E1F76A9F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333" y="4058551"/>
                <a:ext cx="436145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7C4A6768-13FF-1159-728C-939890194B06}"/>
                  </a:ext>
                </a:extLst>
              </p:cNvPr>
              <p:cNvSpPr txBox="1"/>
              <p:nvPr/>
            </p:nvSpPr>
            <p:spPr>
              <a:xfrm>
                <a:off x="4048600" y="4655796"/>
                <a:ext cx="436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7C4A6768-13FF-1159-728C-939890194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600" y="4655796"/>
                <a:ext cx="436145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5140AED3-B742-30A0-B356-3F5EB2100037}"/>
                  </a:ext>
                </a:extLst>
              </p:cNvPr>
              <p:cNvSpPr txBox="1"/>
              <p:nvPr/>
            </p:nvSpPr>
            <p:spPr>
              <a:xfrm>
                <a:off x="4032982" y="5177384"/>
                <a:ext cx="436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5140AED3-B742-30A0-B356-3F5EB2100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982" y="5177384"/>
                <a:ext cx="436145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字方塊 39">
            <a:extLst>
              <a:ext uri="{FF2B5EF4-FFF2-40B4-BE49-F238E27FC236}">
                <a16:creationId xmlns:a16="http://schemas.microsoft.com/office/drawing/2014/main" id="{B77F1C02-CC38-5C7E-C824-FD3A7DF6B555}"/>
              </a:ext>
            </a:extLst>
          </p:cNvPr>
          <p:cNvSpPr txBox="1"/>
          <p:nvPr/>
        </p:nvSpPr>
        <p:spPr>
          <a:xfrm rot="5400000">
            <a:off x="2499166" y="6130147"/>
            <a:ext cx="1239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E83FC912-731D-C2CF-1FEE-B0F82B5307DD}"/>
                  </a:ext>
                </a:extLst>
              </p:cNvPr>
              <p:cNvSpPr txBox="1"/>
              <p:nvPr/>
            </p:nvSpPr>
            <p:spPr>
              <a:xfrm>
                <a:off x="3595771" y="1857733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E83FC912-731D-C2CF-1FEE-B0F82B530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771" y="1857733"/>
                <a:ext cx="283411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文字方塊 41">
            <a:extLst>
              <a:ext uri="{FF2B5EF4-FFF2-40B4-BE49-F238E27FC236}">
                <a16:creationId xmlns:a16="http://schemas.microsoft.com/office/drawing/2014/main" id="{D410712D-3380-75BB-7C39-9D74692FE022}"/>
              </a:ext>
            </a:extLst>
          </p:cNvPr>
          <p:cNvSpPr txBox="1"/>
          <p:nvPr/>
        </p:nvSpPr>
        <p:spPr>
          <a:xfrm>
            <a:off x="9561392" y="3583370"/>
            <a:ext cx="2187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模型 </a:t>
            </a:r>
            <a:r>
              <a:rPr lang="en-US" altLang="zh-TW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(Model)</a:t>
            </a:r>
            <a:endParaRPr lang="zh-TW" altLang="en-US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538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12" grpId="0"/>
      <p:bldP spid="15" grpId="0"/>
      <p:bldP spid="16" grpId="0" animBg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48049-1B39-31DD-62CA-AE97566A0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1103BE-EE1D-B14A-E541-2770033F4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找函式步驟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+ 1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04DE32C6-DDD8-24F7-605B-7CDCB8F53FB0}"/>
              </a:ext>
            </a:extLst>
          </p:cNvPr>
          <p:cNvSpPr/>
          <p:nvPr/>
        </p:nvSpPr>
        <p:spPr>
          <a:xfrm>
            <a:off x="838200" y="1690689"/>
            <a:ext cx="3096491" cy="36783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步驟一：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我要什麼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871DEC8C-60DE-574F-0BEF-CD366319E357}"/>
              </a:ext>
            </a:extLst>
          </p:cNvPr>
          <p:cNvSpPr/>
          <p:nvPr/>
        </p:nvSpPr>
        <p:spPr>
          <a:xfrm>
            <a:off x="4641273" y="1690688"/>
            <a:ext cx="3096491" cy="36783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步驟二：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我有哪些選擇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DEC1F599-243B-2A11-6EBF-A71982AF6D0F}"/>
              </a:ext>
            </a:extLst>
          </p:cNvPr>
          <p:cNvSpPr/>
          <p:nvPr/>
        </p:nvSpPr>
        <p:spPr>
          <a:xfrm>
            <a:off x="8444347" y="1690689"/>
            <a:ext cx="3096491" cy="36783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步驟三：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選一個最好的</a:t>
            </a:r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CFFAD3AE-9EA9-1400-F950-339BADACAE3C}"/>
              </a:ext>
            </a:extLst>
          </p:cNvPr>
          <p:cNvSpPr/>
          <p:nvPr/>
        </p:nvSpPr>
        <p:spPr>
          <a:xfrm>
            <a:off x="7779327" y="3083070"/>
            <a:ext cx="748145" cy="89361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2716B6EC-EA92-90B5-D99C-7246FB52D17E}"/>
              </a:ext>
            </a:extLst>
          </p:cNvPr>
          <p:cNvSpPr/>
          <p:nvPr/>
        </p:nvSpPr>
        <p:spPr>
          <a:xfrm>
            <a:off x="8693730" y="1940069"/>
            <a:ext cx="2618508" cy="31796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54F2713-CD61-5900-FF3F-D45E23C28F80}"/>
              </a:ext>
            </a:extLst>
          </p:cNvPr>
          <p:cNvSpPr txBox="1"/>
          <p:nvPr/>
        </p:nvSpPr>
        <p:spPr>
          <a:xfrm>
            <a:off x="3837708" y="5803652"/>
            <a:ext cx="4689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人類對於問題的理解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527D6B09-D5BC-C3CD-F334-C4043D78567E}"/>
              </a:ext>
            </a:extLst>
          </p:cNvPr>
          <p:cNvSpPr/>
          <p:nvPr/>
        </p:nvSpPr>
        <p:spPr>
          <a:xfrm rot="16200000">
            <a:off x="5815447" y="4922261"/>
            <a:ext cx="748145" cy="89361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107354A-D578-FADF-E2DB-44281393B8B8}"/>
              </a:ext>
            </a:extLst>
          </p:cNvPr>
          <p:cNvSpPr txBox="1"/>
          <p:nvPr/>
        </p:nvSpPr>
        <p:spPr>
          <a:xfrm>
            <a:off x="8917134" y="4146302"/>
            <a:ext cx="2171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(Loss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最低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800" dirty="0"/>
          </a:p>
        </p:txBody>
      </p:sp>
      <p:sp>
        <p:nvSpPr>
          <p:cNvPr id="5" name="加號 4">
            <a:extLst>
              <a:ext uri="{FF2B5EF4-FFF2-40B4-BE49-F238E27FC236}">
                <a16:creationId xmlns:a16="http://schemas.microsoft.com/office/drawing/2014/main" id="{F5AD28D1-ED59-4E87-04F7-A2491C4875C6}"/>
              </a:ext>
            </a:extLst>
          </p:cNvPr>
          <p:cNvSpPr/>
          <p:nvPr/>
        </p:nvSpPr>
        <p:spPr>
          <a:xfrm>
            <a:off x="3747982" y="3016251"/>
            <a:ext cx="1080000" cy="1080000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B05DCCE-8167-094E-7CEA-DCE151268ADE}"/>
              </a:ext>
            </a:extLst>
          </p:cNvPr>
          <p:cNvSpPr txBox="1"/>
          <p:nvPr/>
        </p:nvSpPr>
        <p:spPr>
          <a:xfrm>
            <a:off x="968249" y="3947831"/>
            <a:ext cx="28363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定義出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Loss)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2116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5769562A-655D-B49B-3DAA-5AEEE8C78AC5}"/>
              </a:ext>
            </a:extLst>
          </p:cNvPr>
          <p:cNvCxnSpPr/>
          <p:nvPr/>
        </p:nvCxnSpPr>
        <p:spPr>
          <a:xfrm>
            <a:off x="3804060" y="1040654"/>
            <a:ext cx="72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65CBC93D-5C73-5652-1C03-227BE0F251FF}"/>
              </a:ext>
            </a:extLst>
          </p:cNvPr>
          <p:cNvCxnSpPr/>
          <p:nvPr/>
        </p:nvCxnSpPr>
        <p:spPr>
          <a:xfrm>
            <a:off x="3774562" y="2301584"/>
            <a:ext cx="72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CE7E6A12-7CD1-44EB-CE6D-F0620A3D9F43}"/>
              </a:ext>
            </a:extLst>
          </p:cNvPr>
          <p:cNvCxnSpPr/>
          <p:nvPr/>
        </p:nvCxnSpPr>
        <p:spPr>
          <a:xfrm>
            <a:off x="3774561" y="4070800"/>
            <a:ext cx="72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5AC724E5-BC85-5130-64B2-CCB40FFCA88B}"/>
              </a:ext>
            </a:extLst>
          </p:cNvPr>
          <p:cNvCxnSpPr/>
          <p:nvPr/>
        </p:nvCxnSpPr>
        <p:spPr>
          <a:xfrm>
            <a:off x="5505284" y="1001105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24B57F2D-C8C9-767C-56CC-BFDE8ED5004F}"/>
              </a:ext>
            </a:extLst>
          </p:cNvPr>
          <p:cNvCxnSpPr/>
          <p:nvPr/>
        </p:nvCxnSpPr>
        <p:spPr>
          <a:xfrm>
            <a:off x="5381981" y="2353542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6ED9FCE4-C1E8-D217-A976-946B265962A7}"/>
              </a:ext>
            </a:extLst>
          </p:cNvPr>
          <p:cNvCxnSpPr/>
          <p:nvPr/>
        </p:nvCxnSpPr>
        <p:spPr>
          <a:xfrm>
            <a:off x="5381981" y="4121218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: 圓角 9">
                <a:extLst>
                  <a:ext uri="{FF2B5EF4-FFF2-40B4-BE49-F238E27FC236}">
                    <a16:creationId xmlns:a16="http://schemas.microsoft.com/office/drawing/2014/main" id="{691C9405-F10C-EA2C-822A-91AFB7FA1AA6}"/>
                  </a:ext>
                </a:extLst>
              </p:cNvPr>
              <p:cNvSpPr/>
              <p:nvPr/>
            </p:nvSpPr>
            <p:spPr>
              <a:xfrm>
                <a:off x="4652655" y="366377"/>
                <a:ext cx="1262031" cy="43256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>
          <p:sp>
            <p:nvSpPr>
              <p:cNvPr id="10" name="矩形: 圓角 9">
                <a:extLst>
                  <a:ext uri="{FF2B5EF4-FFF2-40B4-BE49-F238E27FC236}">
                    <a16:creationId xmlns:a16="http://schemas.microsoft.com/office/drawing/2014/main" id="{691C9405-F10C-EA2C-822A-91AFB7FA1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655" y="366377"/>
                <a:ext cx="1262031" cy="432568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A3AE7A27-BD6B-8B6D-76AF-7807958AC8C4}"/>
              </a:ext>
            </a:extLst>
          </p:cNvPr>
          <p:cNvCxnSpPr>
            <a:cxnSpLocks/>
          </p:cNvCxnSpPr>
          <p:nvPr/>
        </p:nvCxnSpPr>
        <p:spPr>
          <a:xfrm>
            <a:off x="7252712" y="998162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3DD0EEB-42C4-DE34-D536-52B7BF0F63FA}"/>
              </a:ext>
            </a:extLst>
          </p:cNvPr>
          <p:cNvSpPr txBox="1"/>
          <p:nvPr/>
        </p:nvSpPr>
        <p:spPr>
          <a:xfrm rot="5400000">
            <a:off x="6798557" y="3038745"/>
            <a:ext cx="555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…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F1855D3-1ECC-D337-D6A4-3F4402577439}"/>
              </a:ext>
            </a:extLst>
          </p:cNvPr>
          <p:cNvSpPr txBox="1"/>
          <p:nvPr/>
        </p:nvSpPr>
        <p:spPr>
          <a:xfrm rot="5400000">
            <a:off x="2338566" y="3025628"/>
            <a:ext cx="555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…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6C7BA36-1FB0-6035-878C-25F95DFF58DD}"/>
              </a:ext>
            </a:extLst>
          </p:cNvPr>
          <p:cNvSpPr txBox="1"/>
          <p:nvPr/>
        </p:nvSpPr>
        <p:spPr>
          <a:xfrm rot="5400000">
            <a:off x="10628970" y="3039716"/>
            <a:ext cx="555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…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BBEEAE36-7547-1F5A-07AB-C08C79EAD24C}"/>
              </a:ext>
            </a:extLst>
          </p:cNvPr>
          <p:cNvCxnSpPr>
            <a:cxnSpLocks/>
          </p:cNvCxnSpPr>
          <p:nvPr/>
        </p:nvCxnSpPr>
        <p:spPr>
          <a:xfrm flipH="1">
            <a:off x="9817677" y="991841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0645AD15-6948-FF00-F81F-F08C3707970E}"/>
              </a:ext>
            </a:extLst>
          </p:cNvPr>
          <p:cNvSpPr/>
          <p:nvPr/>
        </p:nvSpPr>
        <p:spPr>
          <a:xfrm>
            <a:off x="7959223" y="628432"/>
            <a:ext cx="1888190" cy="3876021"/>
          </a:xfrm>
          <a:prstGeom prst="roundRect">
            <a:avLst>
              <a:gd name="adj" fmla="val 6911"/>
            </a:avLst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CD7BDC98-DB66-908F-F01B-D5E13BF15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053" y="35228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1C6EAA70-B59D-D08E-08D7-A5533A6E6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55" y="172985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43C8D4D7-7BA5-4FB4-972E-CC9C49A14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109" y="344711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FD484FCB-CAA7-D33C-75FA-ED412E26F61C}"/>
              </a:ext>
            </a:extLst>
          </p:cNvPr>
          <p:cNvSpPr txBox="1"/>
          <p:nvPr/>
        </p:nvSpPr>
        <p:spPr>
          <a:xfrm>
            <a:off x="920898" y="703400"/>
            <a:ext cx="118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ML 2021 Lecture 1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B58FD9F1-3F50-7390-4042-2528B10C2AD7}"/>
              </a:ext>
            </a:extLst>
          </p:cNvPr>
          <p:cNvSpPr txBox="1"/>
          <p:nvPr/>
        </p:nvSpPr>
        <p:spPr>
          <a:xfrm>
            <a:off x="954999" y="2048398"/>
            <a:ext cx="118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ML 2021 Lecture 2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159E15B-E337-C4A5-3525-5579F77A6939}"/>
              </a:ext>
            </a:extLst>
          </p:cNvPr>
          <p:cNvSpPr txBox="1"/>
          <p:nvPr/>
        </p:nvSpPr>
        <p:spPr>
          <a:xfrm>
            <a:off x="936530" y="3733546"/>
            <a:ext cx="118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ML 2021 Lecture N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784DD23-F3FE-F279-F777-069A3C1214C4}"/>
              </a:ext>
            </a:extLst>
          </p:cNvPr>
          <p:cNvSpPr txBox="1"/>
          <p:nvPr/>
        </p:nvSpPr>
        <p:spPr>
          <a:xfrm>
            <a:off x="9912261" y="329618"/>
            <a:ext cx="165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上課時長</a:t>
            </a:r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36F49E1D-049E-1B94-3286-2C5F436888D7}"/>
              </a:ext>
            </a:extLst>
          </p:cNvPr>
          <p:cNvCxnSpPr>
            <a:cxnSpLocks/>
          </p:cNvCxnSpPr>
          <p:nvPr/>
        </p:nvCxnSpPr>
        <p:spPr>
          <a:xfrm>
            <a:off x="7303236" y="2359863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0243A92B-3BC2-92DC-34C6-8752A7AAE9BE}"/>
              </a:ext>
            </a:extLst>
          </p:cNvPr>
          <p:cNvCxnSpPr>
            <a:cxnSpLocks/>
          </p:cNvCxnSpPr>
          <p:nvPr/>
        </p:nvCxnSpPr>
        <p:spPr>
          <a:xfrm flipH="1">
            <a:off x="9835543" y="2353542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039E32B8-E035-7DEC-1920-540B54A2A5A1}"/>
              </a:ext>
            </a:extLst>
          </p:cNvPr>
          <p:cNvCxnSpPr>
            <a:cxnSpLocks/>
          </p:cNvCxnSpPr>
          <p:nvPr/>
        </p:nvCxnSpPr>
        <p:spPr>
          <a:xfrm>
            <a:off x="7303070" y="4127539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F339B85C-7DD0-58D1-EA25-9181A19C8676}"/>
              </a:ext>
            </a:extLst>
          </p:cNvPr>
          <p:cNvCxnSpPr>
            <a:cxnSpLocks/>
          </p:cNvCxnSpPr>
          <p:nvPr/>
        </p:nvCxnSpPr>
        <p:spPr>
          <a:xfrm flipH="1">
            <a:off x="9835377" y="4121218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17177C51-D650-A712-B16D-436412C4FDC4}"/>
              </a:ext>
            </a:extLst>
          </p:cNvPr>
          <p:cNvSpPr txBox="1"/>
          <p:nvPr/>
        </p:nvSpPr>
        <p:spPr>
          <a:xfrm>
            <a:off x="6119216" y="327008"/>
            <a:ext cx="165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預測時長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6B461E50-47F3-7F2D-A1A9-FEA9386AF869}"/>
                  </a:ext>
                </a:extLst>
              </p:cNvPr>
              <p:cNvSpPr txBox="1"/>
              <p:nvPr/>
            </p:nvSpPr>
            <p:spPr>
              <a:xfrm>
                <a:off x="3237825" y="824695"/>
                <a:ext cx="385234" cy="372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6B461E50-47F3-7F2D-A1A9-FEA9386AF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825" y="824695"/>
                <a:ext cx="385234" cy="372859"/>
              </a:xfrm>
              <a:prstGeom prst="rect">
                <a:avLst/>
              </a:prstGeom>
              <a:blipFill>
                <a:blip r:embed="rId4"/>
                <a:stretch>
                  <a:fillRect l="-9524" r="-7937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A2C02AC8-6A9C-F146-1C3C-36292AE0EA4D}"/>
                  </a:ext>
                </a:extLst>
              </p:cNvPr>
              <p:cNvSpPr txBox="1"/>
              <p:nvPr/>
            </p:nvSpPr>
            <p:spPr>
              <a:xfrm>
                <a:off x="4961673" y="6213850"/>
                <a:ext cx="315709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=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A2C02AC8-6A9C-F146-1C3C-36292AE0E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673" y="6213850"/>
                <a:ext cx="315709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0238C0F5-587C-DB63-503F-6DDC3E326D82}"/>
                  </a:ext>
                </a:extLst>
              </p:cNvPr>
              <p:cNvSpPr txBox="1"/>
              <p:nvPr/>
            </p:nvSpPr>
            <p:spPr>
              <a:xfrm>
                <a:off x="3237825" y="2102126"/>
                <a:ext cx="391838" cy="373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0238C0F5-587C-DB63-503F-6DDC3E326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825" y="2102126"/>
                <a:ext cx="391838" cy="373628"/>
              </a:xfrm>
              <a:prstGeom prst="rect">
                <a:avLst/>
              </a:prstGeom>
              <a:blipFill>
                <a:blip r:embed="rId6"/>
                <a:stretch>
                  <a:fillRect l="-9375" r="-7813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4F83F60B-B7D6-ADBA-FFC6-964EF8643427}"/>
                  </a:ext>
                </a:extLst>
              </p:cNvPr>
              <p:cNvSpPr txBox="1"/>
              <p:nvPr/>
            </p:nvSpPr>
            <p:spPr>
              <a:xfrm>
                <a:off x="3237825" y="3869802"/>
                <a:ext cx="437171" cy="373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7" name="文字方塊 46">
                <a:extLst>
                  <a:ext uri="{FF2B5EF4-FFF2-40B4-BE49-F238E27FC236}">
                    <a16:creationId xmlns:a16="http://schemas.microsoft.com/office/drawing/2014/main" id="{4F83F60B-B7D6-ADBA-FFC6-964EF8643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825" y="3869802"/>
                <a:ext cx="437171" cy="373820"/>
              </a:xfrm>
              <a:prstGeom prst="rect">
                <a:avLst/>
              </a:prstGeom>
              <a:blipFill>
                <a:blip r:embed="rId7"/>
                <a:stretch>
                  <a:fillRect l="-8333" r="-5556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4A6E8485-BCF9-5070-20B6-F0AF3BCA83E4}"/>
                  </a:ext>
                </a:extLst>
              </p:cNvPr>
              <p:cNvSpPr txBox="1"/>
              <p:nvPr/>
            </p:nvSpPr>
            <p:spPr>
              <a:xfrm>
                <a:off x="6768697" y="824695"/>
                <a:ext cx="3914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4A6E8485-BCF9-5070-20B6-F0AF3BCA8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697" y="824695"/>
                <a:ext cx="391453" cy="369332"/>
              </a:xfrm>
              <a:prstGeom prst="rect">
                <a:avLst/>
              </a:prstGeom>
              <a:blipFill>
                <a:blip r:embed="rId8"/>
                <a:stretch>
                  <a:fillRect l="-18462" r="-6154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4C771683-0F03-B73B-A319-09CF49CA8349}"/>
                  </a:ext>
                </a:extLst>
              </p:cNvPr>
              <p:cNvSpPr txBox="1"/>
              <p:nvPr/>
            </p:nvSpPr>
            <p:spPr>
              <a:xfrm>
                <a:off x="6748555" y="2154788"/>
                <a:ext cx="3980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4C771683-0F03-B73B-A319-09CF49CA8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555" y="2154788"/>
                <a:ext cx="398058" cy="369332"/>
              </a:xfrm>
              <a:prstGeom prst="rect">
                <a:avLst/>
              </a:prstGeom>
              <a:blipFill>
                <a:blip r:embed="rId9"/>
                <a:stretch>
                  <a:fillRect l="-18462" r="-7692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DB040595-280A-9395-A112-974A4D633257}"/>
                  </a:ext>
                </a:extLst>
              </p:cNvPr>
              <p:cNvSpPr txBox="1"/>
              <p:nvPr/>
            </p:nvSpPr>
            <p:spPr>
              <a:xfrm>
                <a:off x="6741299" y="3889244"/>
                <a:ext cx="4433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DB040595-280A-9395-A112-974A4D633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299" y="3889244"/>
                <a:ext cx="443390" cy="369332"/>
              </a:xfrm>
              <a:prstGeom prst="rect">
                <a:avLst/>
              </a:prstGeom>
              <a:blipFill>
                <a:blip r:embed="rId10"/>
                <a:stretch>
                  <a:fillRect l="-16438" r="-5479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D65668D7-FFB5-A791-0A45-353D297177CB}"/>
                  </a:ext>
                </a:extLst>
              </p:cNvPr>
              <p:cNvSpPr txBox="1"/>
              <p:nvPr/>
            </p:nvSpPr>
            <p:spPr>
              <a:xfrm>
                <a:off x="10649345" y="792229"/>
                <a:ext cx="3914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D65668D7-FFB5-A791-0A45-353D29717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345" y="792229"/>
                <a:ext cx="391453" cy="369332"/>
              </a:xfrm>
              <a:prstGeom prst="rect">
                <a:avLst/>
              </a:prstGeom>
              <a:blipFill>
                <a:blip r:embed="rId11"/>
                <a:stretch>
                  <a:fillRect l="-18750" t="-18033" r="-48438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76E11DA1-592D-CEDB-0059-C596EDAB4796}"/>
                  </a:ext>
                </a:extLst>
              </p:cNvPr>
              <p:cNvSpPr txBox="1"/>
              <p:nvPr/>
            </p:nvSpPr>
            <p:spPr>
              <a:xfrm>
                <a:off x="10629203" y="2122322"/>
                <a:ext cx="3980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76E11DA1-592D-CEDB-0059-C596EDAB4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9203" y="2122322"/>
                <a:ext cx="398058" cy="369332"/>
              </a:xfrm>
              <a:prstGeom prst="rect">
                <a:avLst/>
              </a:prstGeom>
              <a:blipFill>
                <a:blip r:embed="rId12"/>
                <a:stretch>
                  <a:fillRect l="-18462" t="-16393" r="-47692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C65A928F-D512-5132-E756-DBC5FECE74A7}"/>
                  </a:ext>
                </a:extLst>
              </p:cNvPr>
              <p:cNvSpPr txBox="1"/>
              <p:nvPr/>
            </p:nvSpPr>
            <p:spPr>
              <a:xfrm>
                <a:off x="10621947" y="3856778"/>
                <a:ext cx="4433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C65A928F-D512-5132-E756-DBC5FECE7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1947" y="3856778"/>
                <a:ext cx="443390" cy="369332"/>
              </a:xfrm>
              <a:prstGeom prst="rect">
                <a:avLst/>
              </a:prstGeom>
              <a:blipFill>
                <a:blip r:embed="rId13"/>
                <a:stretch>
                  <a:fillRect l="-16438" t="-18333" r="-43836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338C2052-745B-D799-46C6-4EE90EB07345}"/>
                  </a:ext>
                </a:extLst>
              </p:cNvPr>
              <p:cNvSpPr txBox="1"/>
              <p:nvPr/>
            </p:nvSpPr>
            <p:spPr>
              <a:xfrm>
                <a:off x="8169816" y="841899"/>
                <a:ext cx="15470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338C2052-745B-D799-46C6-4EE90EB07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816" y="841899"/>
                <a:ext cx="1547027" cy="369332"/>
              </a:xfrm>
              <a:prstGeom prst="rect">
                <a:avLst/>
              </a:prstGeom>
              <a:blipFill>
                <a:blip r:embed="rId14"/>
                <a:stretch>
                  <a:fillRect t="-16393" r="-1181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E069BB67-26DE-210A-91C9-338D30158B15}"/>
                  </a:ext>
                </a:extLst>
              </p:cNvPr>
              <p:cNvSpPr txBox="1"/>
              <p:nvPr/>
            </p:nvSpPr>
            <p:spPr>
              <a:xfrm>
                <a:off x="8169816" y="2154788"/>
                <a:ext cx="15602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E069BB67-26DE-210A-91C9-338D30158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816" y="2154788"/>
                <a:ext cx="1560234" cy="369332"/>
              </a:xfrm>
              <a:prstGeom prst="rect">
                <a:avLst/>
              </a:prstGeom>
              <a:blipFill>
                <a:blip r:embed="rId15"/>
                <a:stretch>
                  <a:fillRect t="-16393" r="-1172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A5CEC704-0B10-3210-12E2-20C2C946FD4D}"/>
                  </a:ext>
                </a:extLst>
              </p:cNvPr>
              <p:cNvSpPr txBox="1"/>
              <p:nvPr/>
            </p:nvSpPr>
            <p:spPr>
              <a:xfrm>
                <a:off x="8169816" y="3964549"/>
                <a:ext cx="16509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zh-TW" altLang="en-US" sz="2400" dirty="0"/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A5CEC704-0B10-3210-12E2-20C2C946F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816" y="3964549"/>
                <a:ext cx="1650901" cy="369332"/>
              </a:xfrm>
              <a:prstGeom prst="rect">
                <a:avLst/>
              </a:prstGeom>
              <a:blipFill>
                <a:blip r:embed="rId16"/>
                <a:stretch>
                  <a:fillRect t="-16393" r="-1476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文字方塊 57">
            <a:extLst>
              <a:ext uri="{FF2B5EF4-FFF2-40B4-BE49-F238E27FC236}">
                <a16:creationId xmlns:a16="http://schemas.microsoft.com/office/drawing/2014/main" id="{BE5890FF-63B2-25E9-281C-C8C41DC7768B}"/>
              </a:ext>
            </a:extLst>
          </p:cNvPr>
          <p:cNvSpPr txBox="1"/>
          <p:nvPr/>
        </p:nvSpPr>
        <p:spPr>
          <a:xfrm>
            <a:off x="583116" y="5372037"/>
            <a:ext cx="3117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先把 </a:t>
            </a:r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Loss </a:t>
            </a:r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的數學式寫出來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8D15F009-76FF-645B-DB16-3EC6C6C2FA38}"/>
                  </a:ext>
                </a:extLst>
              </p:cNvPr>
              <p:cNvSpPr txBox="1"/>
              <p:nvPr/>
            </p:nvSpPr>
            <p:spPr>
              <a:xfrm>
                <a:off x="4140944" y="4893855"/>
                <a:ext cx="3281071" cy="12569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m:rPr>
                                      <m:nor/>
                                    </m:rPr>
                                    <a:rPr lang="zh-TW" altLang="en-US" sz="2800" dirty="0"/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e>
                      </m:nary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8D15F009-76FF-645B-DB16-3EC6C6C2F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944" y="4893855"/>
                <a:ext cx="3281071" cy="125694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5D7F419B-1782-D7AD-70DA-870D4630B0A5}"/>
                  </a:ext>
                </a:extLst>
              </p:cNvPr>
              <p:cNvSpPr txBox="1"/>
              <p:nvPr/>
            </p:nvSpPr>
            <p:spPr>
              <a:xfrm>
                <a:off x="7422015" y="4916250"/>
                <a:ext cx="4145130" cy="12569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m:rPr>
                                      <m:nor/>
                                    </m:rPr>
                                    <a:rPr lang="zh-TW" altLang="en-US" sz="2800" dirty="0"/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e>
                      </m:nary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5D7F419B-1782-D7AD-70DA-870D4630B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015" y="4916250"/>
                <a:ext cx="4145130" cy="125694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03CD83A6-AF03-D882-2D95-39DC33E874D5}"/>
              </a:ext>
            </a:extLst>
          </p:cNvPr>
          <p:cNvCxnSpPr/>
          <p:nvPr/>
        </p:nvCxnSpPr>
        <p:spPr>
          <a:xfrm flipV="1">
            <a:off x="5914686" y="5791200"/>
            <a:ext cx="0" cy="42265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21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 animBg="1"/>
      <p:bldP spid="20" grpId="0"/>
      <p:bldP spid="21" grpId="0"/>
      <p:bldP spid="22" grpId="0"/>
      <p:bldP spid="23" grpId="0"/>
      <p:bldP spid="40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DB4A3-B94A-7E20-10EF-4D6C91EEE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B08CAE-49EB-AA85-662F-DCF4C36E1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選一個最好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(Loss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的函式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0EFADAE-D602-D5E7-1CDC-697F8D3072BA}"/>
                  </a:ext>
                </a:extLst>
              </p:cNvPr>
              <p:cNvSpPr txBox="1"/>
              <p:nvPr/>
            </p:nvSpPr>
            <p:spPr>
              <a:xfrm>
                <a:off x="1405958" y="2007900"/>
                <a:ext cx="6103484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m:rPr>
                                      <m:nor/>
                                    </m:rPr>
                                    <a:rPr lang="zh-TW" altLang="en-US" sz="2800" dirty="0"/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e>
                      </m:nary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0EFADAE-D602-D5E7-1CDC-697F8D307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958" y="2007900"/>
                <a:ext cx="6103484" cy="12115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A9A03DE-3D11-129A-2372-74E5F3FA35DD}"/>
                  </a:ext>
                </a:extLst>
              </p:cNvPr>
              <p:cNvSpPr txBox="1"/>
              <p:nvPr/>
            </p:nvSpPr>
            <p:spPr>
              <a:xfrm>
                <a:off x="1405958" y="3746212"/>
                <a:ext cx="4994842" cy="6120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bSup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𝑎𝑟𝑔</m:t>
                      </m:r>
                      <m:func>
                        <m:func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TW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  <m:r>
                            <a:rPr lang="zh-TW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A9A03DE-3D11-129A-2372-74E5F3FA3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958" y="3746212"/>
                <a:ext cx="4994842" cy="6120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9064833F-07F1-2551-04D2-D591CB55B755}"/>
              </a:ext>
            </a:extLst>
          </p:cNvPr>
          <p:cNvCxnSpPr>
            <a:cxnSpLocks/>
          </p:cNvCxnSpPr>
          <p:nvPr/>
        </p:nvCxnSpPr>
        <p:spPr>
          <a:xfrm flipH="1" flipV="1">
            <a:off x="5267325" y="4358239"/>
            <a:ext cx="742950" cy="36616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D4F3CAD3-AE93-14AE-2BF9-7838F401E872}"/>
              </a:ext>
            </a:extLst>
          </p:cNvPr>
          <p:cNvSpPr txBox="1"/>
          <p:nvPr/>
        </p:nvSpPr>
        <p:spPr>
          <a:xfrm>
            <a:off x="6096000" y="4541319"/>
            <a:ext cx="4591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這是我們真正要解的問題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44D9B51-C1D5-B3E8-BF97-20C94B55F00D}"/>
              </a:ext>
            </a:extLst>
          </p:cNvPr>
          <p:cNvSpPr txBox="1"/>
          <p:nvPr/>
        </p:nvSpPr>
        <p:spPr>
          <a:xfrm>
            <a:off x="6096000" y="5156888"/>
            <a:ext cx="260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Optimization 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347BE20A-2CE6-3667-DBAE-A9ECA5B1FDAC}"/>
              </a:ext>
            </a:extLst>
          </p:cNvPr>
          <p:cNvCxnSpPr/>
          <p:nvPr/>
        </p:nvCxnSpPr>
        <p:spPr>
          <a:xfrm>
            <a:off x="1636295" y="2967789"/>
            <a:ext cx="8983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88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145AEF-0878-EB99-8C81-A89DDC10C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22" y="1508388"/>
            <a:ext cx="12157955" cy="3081242"/>
          </a:xfrm>
        </p:spPr>
        <p:txBody>
          <a:bodyPr anchor="ctr">
            <a:noAutofit/>
          </a:bodyPr>
          <a:lstStyle/>
          <a:p>
            <a:r>
              <a:rPr lang="zh-TW" altLang="en-US" sz="7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一堂課搞懂</a:t>
            </a:r>
            <a:br>
              <a:rPr lang="en-US" altLang="zh-TW" sz="7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7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</a:t>
            </a:r>
            <a:r>
              <a:rPr lang="zh-TW" altLang="en-US" sz="7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en-US" sz="7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深度學習</a:t>
            </a:r>
            <a:br>
              <a:rPr lang="en-US" altLang="zh-TW" sz="7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7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的基本概念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B22C9B6-E250-D251-FEC5-4771B97B2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943" y="5171093"/>
            <a:ext cx="9078628" cy="860620"/>
          </a:xfrm>
        </p:spPr>
        <p:txBody>
          <a:bodyPr anchor="ctr">
            <a:normAutofit/>
          </a:bodyPr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7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6BC6E00A-4912-EC59-CE6B-9975077AD113}"/>
              </a:ext>
            </a:extLst>
          </p:cNvPr>
          <p:cNvSpPr txBox="1"/>
          <p:nvPr/>
        </p:nvSpPr>
        <p:spPr>
          <a:xfrm>
            <a:off x="378619" y="489297"/>
            <a:ext cx="37719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暴力算出所有候選函式的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Loss (MSE)</a:t>
            </a:r>
            <a:endParaRPr lang="zh-TW" altLang="en-US" sz="3200" dirty="0"/>
          </a:p>
        </p:txBody>
      </p:sp>
      <p:pic>
        <p:nvPicPr>
          <p:cNvPr id="10248" name="Picture 8">
            <a:extLst>
              <a:ext uri="{FF2B5EF4-FFF2-40B4-BE49-F238E27FC236}">
                <a16:creationId xmlns:a16="http://schemas.microsoft.com/office/drawing/2014/main" id="{DA3AD271-C606-E4E7-0AF3-27279D86B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7" y="-615368"/>
            <a:ext cx="7847012" cy="776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F624FACB-4B7B-C562-6A0E-664856D4D89C}"/>
                  </a:ext>
                </a:extLst>
              </p:cNvPr>
              <p:cNvSpPr txBox="1"/>
              <p:nvPr/>
            </p:nvSpPr>
            <p:spPr>
              <a:xfrm>
                <a:off x="555082" y="1740949"/>
                <a:ext cx="4994842" cy="6120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bSup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𝑎𝑟𝑔</m:t>
                      </m:r>
                      <m:func>
                        <m:func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TW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  <m:r>
                            <a:rPr lang="zh-TW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F624FACB-4B7B-C562-6A0E-664856D4D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82" y="1740949"/>
                <a:ext cx="4994842" cy="6120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941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D03B7FA4-D41F-6567-5315-C4D16A3B5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681" y="158881"/>
            <a:ext cx="794385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464BACC-C097-A3DE-760B-6A7EF9D09321}"/>
              </a:ext>
            </a:extLst>
          </p:cNvPr>
          <p:cNvSpPr txBox="1"/>
          <p:nvPr/>
        </p:nvSpPr>
        <p:spPr>
          <a:xfrm>
            <a:off x="378619" y="489297"/>
            <a:ext cx="37719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暴力算出所有候選函式的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Loss (MSE)</a:t>
            </a:r>
            <a:endParaRPr lang="zh-TW" altLang="en-US" sz="32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8C7E39E-311A-5333-A909-944E5C9BEF46}"/>
              </a:ext>
            </a:extLst>
          </p:cNvPr>
          <p:cNvSpPr txBox="1"/>
          <p:nvPr/>
        </p:nvSpPr>
        <p:spPr>
          <a:xfrm>
            <a:off x="1142454" y="5414596"/>
            <a:ext cx="2577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Loss Surface</a:t>
            </a:r>
          </a:p>
          <a:p>
            <a:pPr algn="ctr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(Loss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等高線圖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A796CE4-6164-3620-9872-7AB18682A61D}"/>
              </a:ext>
            </a:extLst>
          </p:cNvPr>
          <p:cNvSpPr txBox="1"/>
          <p:nvPr/>
        </p:nvSpPr>
        <p:spPr>
          <a:xfrm>
            <a:off x="6096000" y="2967335"/>
            <a:ext cx="163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FF00"/>
                </a:solidFill>
              </a:rPr>
              <a:t>Small Loss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A1C77219-3DF8-4732-6C6D-02D849DF5F31}"/>
              </a:ext>
            </a:extLst>
          </p:cNvPr>
          <p:cNvCxnSpPr>
            <a:cxnSpLocks/>
          </p:cNvCxnSpPr>
          <p:nvPr/>
        </p:nvCxnSpPr>
        <p:spPr>
          <a:xfrm flipH="1">
            <a:off x="6995255" y="2522768"/>
            <a:ext cx="607218" cy="537356"/>
          </a:xfrm>
          <a:prstGeom prst="straightConnector1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F0842F2-7051-36A1-88F8-5A56A6498401}"/>
              </a:ext>
            </a:extLst>
          </p:cNvPr>
          <p:cNvSpPr txBox="1"/>
          <p:nvPr/>
        </p:nvSpPr>
        <p:spPr>
          <a:xfrm>
            <a:off x="8673529" y="1490315"/>
            <a:ext cx="965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FF00"/>
                </a:solidFill>
              </a:rPr>
              <a:t>Large Loss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98FCA53A-419A-4BC8-6FF6-38EC009805DC}"/>
              </a:ext>
            </a:extLst>
          </p:cNvPr>
          <p:cNvCxnSpPr>
            <a:cxnSpLocks/>
          </p:cNvCxnSpPr>
          <p:nvPr/>
        </p:nvCxnSpPr>
        <p:spPr>
          <a:xfrm flipH="1">
            <a:off x="9334500" y="1029159"/>
            <a:ext cx="607218" cy="53735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26C0D525-6911-71D2-A255-781A68EB129B}"/>
                  </a:ext>
                </a:extLst>
              </p:cNvPr>
              <p:cNvSpPr txBox="1"/>
              <p:nvPr/>
            </p:nvSpPr>
            <p:spPr>
              <a:xfrm>
                <a:off x="5887814" y="4201958"/>
                <a:ext cx="344668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1.67</m:t>
                      </m:r>
                      <m:r>
                        <a:rPr lang="en-US" altLang="zh-TW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=4.85</m:t>
                      </m:r>
                    </m:oMath>
                  </m:oMathPara>
                </a14:m>
                <a:endParaRPr lang="zh-TW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26C0D525-6911-71D2-A255-781A68EB1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814" y="4201958"/>
                <a:ext cx="3446686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6FA4C5B6-A3FD-AB62-69BF-858196D54751}"/>
                  </a:ext>
                </a:extLst>
              </p:cNvPr>
              <p:cNvSpPr txBox="1"/>
              <p:nvPr/>
            </p:nvSpPr>
            <p:spPr>
              <a:xfrm>
                <a:off x="666005" y="1890425"/>
                <a:ext cx="315709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=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6FA4C5B6-A3FD-AB62-69BF-858196D54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05" y="1890425"/>
                <a:ext cx="315709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60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B92A2E-4798-4EDB-BE9D-C3632604D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選一個最好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(Loss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的函式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14961F3-540D-BB82-2885-E90B05B9BBE6}"/>
                  </a:ext>
                </a:extLst>
              </p:cNvPr>
              <p:cNvSpPr txBox="1"/>
              <p:nvPr/>
            </p:nvSpPr>
            <p:spPr>
              <a:xfrm>
                <a:off x="1405958" y="2007900"/>
                <a:ext cx="6103484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m:rPr>
                                      <m:nor/>
                                    </m:rPr>
                                    <a:rPr lang="zh-TW" altLang="en-US" sz="2800" dirty="0"/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e>
                      </m:nary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14961F3-540D-BB82-2885-E90B05B9B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958" y="2007900"/>
                <a:ext cx="6103484" cy="12115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5DD33280-CC5D-E8A2-AF99-EC09916E5DA2}"/>
                  </a:ext>
                </a:extLst>
              </p:cNvPr>
              <p:cNvSpPr txBox="1"/>
              <p:nvPr/>
            </p:nvSpPr>
            <p:spPr>
              <a:xfrm>
                <a:off x="1405958" y="3746212"/>
                <a:ext cx="4994842" cy="6120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bSup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𝑎𝑟𝑔</m:t>
                      </m:r>
                      <m:func>
                        <m:func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TW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  <m:r>
                            <a:rPr lang="zh-TW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5DD33280-CC5D-E8A2-AF99-EC09916E5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958" y="3746212"/>
                <a:ext cx="4994842" cy="6120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D7FCD408-1DC5-588E-CDCB-463DE3105E37}"/>
              </a:ext>
            </a:extLst>
          </p:cNvPr>
          <p:cNvCxnSpPr>
            <a:cxnSpLocks/>
          </p:cNvCxnSpPr>
          <p:nvPr/>
        </p:nvCxnSpPr>
        <p:spPr>
          <a:xfrm flipH="1" flipV="1">
            <a:off x="5105400" y="4358239"/>
            <a:ext cx="742950" cy="36616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1568247-A23B-2E2E-2B2C-1295A6F6ED13}"/>
              </a:ext>
            </a:extLst>
          </p:cNvPr>
          <p:cNvSpPr txBox="1"/>
          <p:nvPr/>
        </p:nvSpPr>
        <p:spPr>
          <a:xfrm>
            <a:off x="6096000" y="4541319"/>
            <a:ext cx="5467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線性代數告訴我們有這個問題有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Closed-form Solution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8CE1640-9396-5AF5-2E8B-3D34A2B9B13E}"/>
              </a:ext>
            </a:extLst>
          </p:cNvPr>
          <p:cNvSpPr txBox="1"/>
          <p:nvPr/>
        </p:nvSpPr>
        <p:spPr>
          <a:xfrm>
            <a:off x="9890692" y="5233816"/>
            <a:ext cx="1920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有公式解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4F430E2A-33E3-4BF2-DEA5-79D9162C5A9F}"/>
                  </a:ext>
                </a:extLst>
              </p:cNvPr>
              <p:cNvSpPr txBox="1"/>
              <p:nvPr/>
            </p:nvSpPr>
            <p:spPr>
              <a:xfrm>
                <a:off x="7628950" y="2411931"/>
                <a:ext cx="315709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=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4F430E2A-33E3-4BF2-DEA5-79D9162C5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950" y="2411931"/>
                <a:ext cx="315709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ECB79C64-FA9C-2330-2295-9920EA88EDBE}"/>
              </a:ext>
            </a:extLst>
          </p:cNvPr>
          <p:cNvCxnSpPr>
            <a:cxnSpLocks/>
          </p:cNvCxnSpPr>
          <p:nvPr/>
        </p:nvCxnSpPr>
        <p:spPr>
          <a:xfrm flipH="1">
            <a:off x="7962900" y="1963531"/>
            <a:ext cx="742950" cy="46550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841C0BA-BD72-19E5-9DB6-E00E07346094}"/>
              </a:ext>
            </a:extLst>
          </p:cNvPr>
          <p:cNvSpPr txBox="1"/>
          <p:nvPr/>
        </p:nvSpPr>
        <p:spPr>
          <a:xfrm>
            <a:off x="8705850" y="1535561"/>
            <a:ext cx="4591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當函式集合寫成這樣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3555F199-BC6F-40E6-2DD3-505FF798E3CD}"/>
              </a:ext>
            </a:extLst>
          </p:cNvPr>
          <p:cNvSpPr txBox="1"/>
          <p:nvPr/>
        </p:nvSpPr>
        <p:spPr>
          <a:xfrm>
            <a:off x="8490517" y="2934358"/>
            <a:ext cx="37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Linear Regression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159398DC-73A6-6DF4-F1BD-8393C1470D16}"/>
              </a:ext>
            </a:extLst>
          </p:cNvPr>
          <p:cNvCxnSpPr>
            <a:cxnSpLocks/>
          </p:cNvCxnSpPr>
          <p:nvPr/>
        </p:nvCxnSpPr>
        <p:spPr>
          <a:xfrm flipH="1">
            <a:off x="4086225" y="1857259"/>
            <a:ext cx="742950" cy="46550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CA8E6F48-6245-1FAF-81C7-2708F09CAAD7}"/>
              </a:ext>
            </a:extLst>
          </p:cNvPr>
          <p:cNvSpPr txBox="1"/>
          <p:nvPr/>
        </p:nvSpPr>
        <p:spPr>
          <a:xfrm>
            <a:off x="4924425" y="1518841"/>
            <a:ext cx="295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Loss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MSE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02971ECC-5276-4A44-AA4B-99F047E5F28E}"/>
              </a:ext>
            </a:extLst>
          </p:cNvPr>
          <p:cNvSpPr txBox="1"/>
          <p:nvPr/>
        </p:nvSpPr>
        <p:spPr>
          <a:xfrm>
            <a:off x="1318277" y="5899681"/>
            <a:ext cx="9060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我們需要更通用的做法</a:t>
            </a:r>
          </a:p>
        </p:txBody>
      </p:sp>
    </p:spTree>
    <p:extLst>
      <p:ext uri="{BB962C8B-B14F-4D97-AF65-F5344CB8AC3E}">
        <p14:creationId xmlns:p14="http://schemas.microsoft.com/office/powerpoint/2010/main" val="291892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8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993C3-A1E1-FBB3-20A7-628E785E1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610676-FB03-ABC6-4189-9A4F9A293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Gradient Descent 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F6C6E308-AFD6-551E-4FF8-D05A0755FBC8}"/>
                  </a:ext>
                </a:extLst>
              </p:cNvPr>
              <p:cNvSpPr txBox="1"/>
              <p:nvPr/>
            </p:nvSpPr>
            <p:spPr>
              <a:xfrm>
                <a:off x="6622195" y="837682"/>
                <a:ext cx="4731605" cy="6120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bSup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𝑎𝑟𝑔</m:t>
                      </m:r>
                      <m:func>
                        <m:func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TW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  <m:r>
                            <a:rPr lang="zh-TW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F6C6E308-AFD6-551E-4FF8-D05A0755F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195" y="837682"/>
                <a:ext cx="4731605" cy="6120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: 圓角 4">
            <a:extLst>
              <a:ext uri="{FF2B5EF4-FFF2-40B4-BE49-F238E27FC236}">
                <a16:creationId xmlns:a16="http://schemas.microsoft.com/office/drawing/2014/main" id="{6AE3406E-F085-5594-5520-11ACF1EB6AD3}"/>
              </a:ext>
            </a:extLst>
          </p:cNvPr>
          <p:cNvSpPr/>
          <p:nvPr/>
        </p:nvSpPr>
        <p:spPr>
          <a:xfrm>
            <a:off x="8987997" y="1210128"/>
            <a:ext cx="354723" cy="2395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D896D729-C6B6-FE30-0D41-3939E775B6D5}"/>
              </a:ext>
            </a:extLst>
          </p:cNvPr>
          <p:cNvSpPr/>
          <p:nvPr/>
        </p:nvSpPr>
        <p:spPr>
          <a:xfrm>
            <a:off x="7137426" y="837682"/>
            <a:ext cx="354723" cy="37244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26217472-0ECA-CD25-DEFC-F67676ABE3A6}"/>
              </a:ext>
            </a:extLst>
          </p:cNvPr>
          <p:cNvSpPr/>
          <p:nvPr/>
        </p:nvSpPr>
        <p:spPr>
          <a:xfrm>
            <a:off x="10159161" y="934210"/>
            <a:ext cx="354723" cy="37244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C550567-6839-9C54-32CA-2DC760C4E5AE}"/>
                  </a:ext>
                </a:extLst>
              </p:cNvPr>
              <p:cNvSpPr txBox="1"/>
              <p:nvPr/>
            </p:nvSpPr>
            <p:spPr>
              <a:xfrm>
                <a:off x="280024" y="2726604"/>
                <a:ext cx="14004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Loss </a:t>
                </a:r>
              </a:p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C550567-6839-9C54-32CA-2DC760C4E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24" y="2726604"/>
                <a:ext cx="1400487" cy="830997"/>
              </a:xfrm>
              <a:prstGeom prst="rect">
                <a:avLst/>
              </a:prstGeom>
              <a:blipFill>
                <a:blip r:embed="rId5"/>
                <a:stretch>
                  <a:fillRect t="-5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DE12F51A-F66C-EDDB-17F4-9D9BD4C8FC03}"/>
              </a:ext>
            </a:extLst>
          </p:cNvPr>
          <p:cNvCxnSpPr>
            <a:cxnSpLocks/>
          </p:cNvCxnSpPr>
          <p:nvPr/>
        </p:nvCxnSpPr>
        <p:spPr>
          <a:xfrm>
            <a:off x="1212834" y="5693090"/>
            <a:ext cx="99032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7FDB9EF7-2AAB-3342-9DE2-30FC0C9E9E6C}"/>
              </a:ext>
            </a:extLst>
          </p:cNvPr>
          <p:cNvCxnSpPr>
            <a:cxnSpLocks/>
          </p:cNvCxnSpPr>
          <p:nvPr/>
        </p:nvCxnSpPr>
        <p:spPr>
          <a:xfrm flipV="1">
            <a:off x="1416289" y="1870563"/>
            <a:ext cx="0" cy="4108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9CDEFFE5-71B6-130F-5D52-79DAF68E75CC}"/>
              </a:ext>
            </a:extLst>
          </p:cNvPr>
          <p:cNvGrpSpPr/>
          <p:nvPr/>
        </p:nvGrpSpPr>
        <p:grpSpPr>
          <a:xfrm>
            <a:off x="1680511" y="2050400"/>
            <a:ext cx="18093389" cy="4211948"/>
            <a:chOff x="1798500" y="2197885"/>
            <a:chExt cx="15097117" cy="4211948"/>
          </a:xfrm>
        </p:grpSpPr>
        <p:sp>
          <p:nvSpPr>
            <p:cNvPr id="11" name="手繪多邊形 54">
              <a:extLst>
                <a:ext uri="{FF2B5EF4-FFF2-40B4-BE49-F238E27FC236}">
                  <a16:creationId xmlns:a16="http://schemas.microsoft.com/office/drawing/2014/main" id="{5D9E5BD6-67C4-3BA0-9DA3-DD5CA0B89082}"/>
                </a:ext>
              </a:extLst>
            </p:cNvPr>
            <p:cNvSpPr/>
            <p:nvPr/>
          </p:nvSpPr>
          <p:spPr>
            <a:xfrm>
              <a:off x="1798500" y="2197885"/>
              <a:ext cx="6681626" cy="4208267"/>
            </a:xfrm>
            <a:custGeom>
              <a:avLst/>
              <a:gdLst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4783016 w 7754816"/>
                <a:gd name="connsiteY3" fmla="*/ 3130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4816" h="4208267">
                  <a:moveTo>
                    <a:pt x="0" y="0"/>
                  </a:moveTo>
                  <a:cubicBezTo>
                    <a:pt x="218342" y="948104"/>
                    <a:pt x="752351" y="1565554"/>
                    <a:pt x="1372617" y="2037024"/>
                  </a:cubicBezTo>
                  <a:cubicBezTo>
                    <a:pt x="1992883" y="2508494"/>
                    <a:pt x="3031889" y="2576799"/>
                    <a:pt x="3721598" y="2828822"/>
                  </a:cubicBezTo>
                  <a:cubicBezTo>
                    <a:pt x="4411307" y="3080845"/>
                    <a:pt x="5070629" y="3510679"/>
                    <a:pt x="5510873" y="3549162"/>
                  </a:cubicBezTo>
                  <a:cubicBezTo>
                    <a:pt x="5951117" y="3587645"/>
                    <a:pt x="6140032" y="3125665"/>
                    <a:pt x="6363062" y="3059723"/>
                  </a:cubicBezTo>
                  <a:cubicBezTo>
                    <a:pt x="6586092" y="2993781"/>
                    <a:pt x="6649334" y="2998177"/>
                    <a:pt x="6849054" y="3153508"/>
                  </a:cubicBezTo>
                  <a:cubicBezTo>
                    <a:pt x="7048774" y="3308839"/>
                    <a:pt x="7379677" y="3698631"/>
                    <a:pt x="7561385" y="3991708"/>
                  </a:cubicBezTo>
                  <a:cubicBezTo>
                    <a:pt x="7743093" y="4284785"/>
                    <a:pt x="7748954" y="4217377"/>
                    <a:pt x="7754816" y="4149970"/>
                  </a:cubicBezTo>
                </a:path>
              </a:pathLst>
            </a:custGeom>
            <a:noFill/>
            <a:ln w="635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TW" altLang="en-US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2" name="手繪多邊形 59">
              <a:extLst>
                <a:ext uri="{FF2B5EF4-FFF2-40B4-BE49-F238E27FC236}">
                  <a16:creationId xmlns:a16="http://schemas.microsoft.com/office/drawing/2014/main" id="{0A97F485-A603-8C08-C338-BCDCA079C49E}"/>
                </a:ext>
              </a:extLst>
            </p:cNvPr>
            <p:cNvSpPr/>
            <p:nvPr/>
          </p:nvSpPr>
          <p:spPr>
            <a:xfrm flipH="1">
              <a:off x="8465458" y="2201566"/>
              <a:ext cx="8430159" cy="4208267"/>
            </a:xfrm>
            <a:custGeom>
              <a:avLst/>
              <a:gdLst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4783016 w 7754816"/>
                <a:gd name="connsiteY3" fmla="*/ 3130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4816" h="4208267">
                  <a:moveTo>
                    <a:pt x="0" y="0"/>
                  </a:moveTo>
                  <a:cubicBezTo>
                    <a:pt x="218342" y="948104"/>
                    <a:pt x="677358" y="1776011"/>
                    <a:pt x="1314558" y="2225710"/>
                  </a:cubicBezTo>
                  <a:cubicBezTo>
                    <a:pt x="1951758" y="2675409"/>
                    <a:pt x="3073523" y="2701682"/>
                    <a:pt x="3823199" y="2698193"/>
                  </a:cubicBezTo>
                  <a:cubicBezTo>
                    <a:pt x="4572875" y="2694704"/>
                    <a:pt x="5321243" y="3501607"/>
                    <a:pt x="5732254" y="3511062"/>
                  </a:cubicBezTo>
                  <a:cubicBezTo>
                    <a:pt x="6143265" y="3520517"/>
                    <a:pt x="6133882" y="2941515"/>
                    <a:pt x="6289268" y="2754923"/>
                  </a:cubicBezTo>
                  <a:cubicBezTo>
                    <a:pt x="6444654" y="2568331"/>
                    <a:pt x="6452551" y="2185377"/>
                    <a:pt x="6664570" y="2391508"/>
                  </a:cubicBezTo>
                  <a:cubicBezTo>
                    <a:pt x="6876589" y="2597639"/>
                    <a:pt x="7379677" y="3698631"/>
                    <a:pt x="7561385" y="3991708"/>
                  </a:cubicBezTo>
                  <a:cubicBezTo>
                    <a:pt x="7743093" y="4284785"/>
                    <a:pt x="7748954" y="4217377"/>
                    <a:pt x="7754816" y="4149970"/>
                  </a:cubicBezTo>
                </a:path>
              </a:pathLst>
            </a:custGeom>
            <a:noFill/>
            <a:ln w="635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sp>
        <p:nvSpPr>
          <p:cNvPr id="14" name="橢圓 13">
            <a:extLst>
              <a:ext uri="{FF2B5EF4-FFF2-40B4-BE49-F238E27FC236}">
                <a16:creationId xmlns:a16="http://schemas.microsoft.com/office/drawing/2014/main" id="{D27AFB75-F006-F7CF-45BF-10E85C8FCE10}"/>
              </a:ext>
            </a:extLst>
          </p:cNvPr>
          <p:cNvSpPr/>
          <p:nvPr/>
        </p:nvSpPr>
        <p:spPr>
          <a:xfrm>
            <a:off x="2202145" y="5612955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78B5EA86-6C56-E58D-48E8-A6C713CCCC84}"/>
              </a:ext>
            </a:extLst>
          </p:cNvPr>
          <p:cNvCxnSpPr>
            <a:cxnSpLocks/>
          </p:cNvCxnSpPr>
          <p:nvPr/>
        </p:nvCxnSpPr>
        <p:spPr>
          <a:xfrm>
            <a:off x="2305984" y="3440858"/>
            <a:ext cx="0" cy="2097386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252E2453-551E-2655-70B6-6BFEACE7D92D}"/>
                  </a:ext>
                </a:extLst>
              </p:cNvPr>
              <p:cNvSpPr txBox="1"/>
              <p:nvPr/>
            </p:nvSpPr>
            <p:spPr>
              <a:xfrm>
                <a:off x="10665127" y="5693090"/>
                <a:ext cx="4621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252E2453-551E-2655-70B6-6BFEACE7D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5127" y="5693090"/>
                <a:ext cx="462135" cy="369332"/>
              </a:xfrm>
              <a:prstGeom prst="rect">
                <a:avLst/>
              </a:prstGeom>
              <a:blipFill>
                <a:blip r:embed="rId6"/>
                <a:stretch>
                  <a:fillRect l="-1733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834AC233-86D7-DEE9-6E02-BE1859C72B49}"/>
                  </a:ext>
                </a:extLst>
              </p:cNvPr>
              <p:cNvSpPr txBox="1"/>
              <p:nvPr/>
            </p:nvSpPr>
            <p:spPr>
              <a:xfrm>
                <a:off x="2127856" y="5874486"/>
                <a:ext cx="462135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834AC233-86D7-DEE9-6E02-BE1859C72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856" y="5874486"/>
                <a:ext cx="462135" cy="375872"/>
              </a:xfrm>
              <a:prstGeom prst="rect">
                <a:avLst/>
              </a:prstGeom>
              <a:blipFill>
                <a:blip r:embed="rId7"/>
                <a:stretch>
                  <a:fillRect l="-15789" t="-163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橢圓 34">
            <a:extLst>
              <a:ext uri="{FF2B5EF4-FFF2-40B4-BE49-F238E27FC236}">
                <a16:creationId xmlns:a16="http://schemas.microsoft.com/office/drawing/2014/main" id="{73C37C50-22AA-A85C-15DD-A3250E9D3505}"/>
              </a:ext>
            </a:extLst>
          </p:cNvPr>
          <p:cNvSpPr/>
          <p:nvPr/>
        </p:nvSpPr>
        <p:spPr>
          <a:xfrm>
            <a:off x="4361816" y="5612954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53AE7747-A51D-E27D-663C-BBE5AD3C0F7E}"/>
              </a:ext>
            </a:extLst>
          </p:cNvPr>
          <p:cNvSpPr/>
          <p:nvPr/>
        </p:nvSpPr>
        <p:spPr>
          <a:xfrm>
            <a:off x="5531269" y="5623669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53902144-178F-1D1A-B4B5-73D6F8FD2B30}"/>
                  </a:ext>
                </a:extLst>
              </p:cNvPr>
              <p:cNvSpPr txBox="1"/>
              <p:nvPr/>
            </p:nvSpPr>
            <p:spPr>
              <a:xfrm>
                <a:off x="4226647" y="5882795"/>
                <a:ext cx="462135" cy="3728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53902144-178F-1D1A-B4B5-73D6F8FD2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647" y="5882795"/>
                <a:ext cx="462135" cy="372859"/>
              </a:xfrm>
              <a:prstGeom prst="rect">
                <a:avLst/>
              </a:prstGeom>
              <a:blipFill>
                <a:blip r:embed="rId8"/>
                <a:stretch>
                  <a:fillRect l="-1578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D8EFBAC1-77AE-E079-62D5-73581D3D3AE9}"/>
                  </a:ext>
                </a:extLst>
              </p:cNvPr>
              <p:cNvSpPr txBox="1"/>
              <p:nvPr/>
            </p:nvSpPr>
            <p:spPr>
              <a:xfrm>
                <a:off x="5471253" y="5870095"/>
                <a:ext cx="462135" cy="3736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D8EFBAC1-77AE-E079-62D5-73581D3D3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253" y="5870095"/>
                <a:ext cx="462135" cy="373628"/>
              </a:xfrm>
              <a:prstGeom prst="rect">
                <a:avLst/>
              </a:prstGeom>
              <a:blipFill>
                <a:blip r:embed="rId9"/>
                <a:stretch>
                  <a:fillRect l="-17333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A717F59B-1CFA-4DED-97AA-20A0652959EF}"/>
              </a:ext>
            </a:extLst>
          </p:cNvPr>
          <p:cNvCxnSpPr>
            <a:cxnSpLocks/>
          </p:cNvCxnSpPr>
          <p:nvPr/>
        </p:nvCxnSpPr>
        <p:spPr>
          <a:xfrm>
            <a:off x="2645927" y="6097260"/>
            <a:ext cx="1448609" cy="68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44FE86FA-F036-FED9-3311-80796330DF17}"/>
              </a:ext>
            </a:extLst>
          </p:cNvPr>
          <p:cNvCxnSpPr>
            <a:cxnSpLocks/>
          </p:cNvCxnSpPr>
          <p:nvPr/>
        </p:nvCxnSpPr>
        <p:spPr>
          <a:xfrm>
            <a:off x="4688356" y="6104062"/>
            <a:ext cx="6583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3070977B-6481-5D4D-8276-413EF4654DE1}"/>
              </a:ext>
            </a:extLst>
          </p:cNvPr>
          <p:cNvCxnSpPr>
            <a:cxnSpLocks/>
          </p:cNvCxnSpPr>
          <p:nvPr/>
        </p:nvCxnSpPr>
        <p:spPr>
          <a:xfrm>
            <a:off x="4458000" y="4610100"/>
            <a:ext cx="0" cy="1013569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C5046530-CF73-B8DC-B684-6348938410E9}"/>
              </a:ext>
            </a:extLst>
          </p:cNvPr>
          <p:cNvCxnSpPr>
            <a:cxnSpLocks/>
          </p:cNvCxnSpPr>
          <p:nvPr/>
        </p:nvCxnSpPr>
        <p:spPr>
          <a:xfrm>
            <a:off x="5627168" y="4940300"/>
            <a:ext cx="0" cy="683369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橢圓 49">
            <a:extLst>
              <a:ext uri="{FF2B5EF4-FFF2-40B4-BE49-F238E27FC236}">
                <a16:creationId xmlns:a16="http://schemas.microsoft.com/office/drawing/2014/main" id="{EAC9BC5D-487A-F9C0-5B76-EB4D538564C4}"/>
              </a:ext>
            </a:extLst>
          </p:cNvPr>
          <p:cNvSpPr/>
          <p:nvPr/>
        </p:nvSpPr>
        <p:spPr>
          <a:xfrm>
            <a:off x="7293073" y="5639064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0E43FC97-8EFE-C31D-8664-C4C2A5268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955" y="4774888"/>
            <a:ext cx="891189" cy="89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文字方塊 55">
            <a:extLst>
              <a:ext uri="{FF2B5EF4-FFF2-40B4-BE49-F238E27FC236}">
                <a16:creationId xmlns:a16="http://schemas.microsoft.com/office/drawing/2014/main" id="{4C0609E1-05BD-2AAA-1EBF-0F5FAE293CFF}"/>
              </a:ext>
            </a:extLst>
          </p:cNvPr>
          <p:cNvSpPr txBox="1"/>
          <p:nvPr/>
        </p:nvSpPr>
        <p:spPr>
          <a:xfrm>
            <a:off x="2624147" y="2199849"/>
            <a:ext cx="3594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左右各踏一小步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D4AD3EBB-F9CE-F824-E527-EB9B709EDA16}"/>
                  </a:ext>
                </a:extLst>
              </p:cNvPr>
              <p:cNvSpPr txBox="1"/>
              <p:nvPr/>
            </p:nvSpPr>
            <p:spPr>
              <a:xfrm>
                <a:off x="2623330" y="2649817"/>
                <a:ext cx="46465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往右一小步可以讓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TW" altLang="en-US" sz="2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變小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</a:p>
            </p:txBody>
          </p:sp>
        </mc:Choice>
        <mc:Fallback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D4AD3EBB-F9CE-F824-E527-EB9B709ED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330" y="2649817"/>
                <a:ext cx="4646538" cy="461665"/>
              </a:xfrm>
              <a:prstGeom prst="rect">
                <a:avLst/>
              </a:prstGeom>
              <a:blipFill>
                <a:blip r:embed="rId11"/>
                <a:stretch>
                  <a:fillRect l="-1966" t="-9333" b="-3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3AB1B6EE-26A1-AC27-07DA-08366336DB3C}"/>
                  </a:ext>
                </a:extLst>
              </p:cNvPr>
              <p:cNvSpPr txBox="1"/>
              <p:nvPr/>
            </p:nvSpPr>
            <p:spPr>
              <a:xfrm>
                <a:off x="6555806" y="3291621"/>
                <a:ext cx="23604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往左往右都不會讓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TW" altLang="en-US" sz="2400" dirty="0">
                    <a:solidFill>
                      <a:prstClr val="black"/>
                    </a:solidFill>
                  </a:rPr>
                  <a:t> 變小</a:t>
                </a:r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</a:p>
            </p:txBody>
          </p:sp>
        </mc:Choice>
        <mc:Fallback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3AB1B6EE-26A1-AC27-07DA-08366336D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806" y="3291621"/>
                <a:ext cx="2360425" cy="830997"/>
              </a:xfrm>
              <a:prstGeom prst="rect">
                <a:avLst/>
              </a:prstGeom>
              <a:blipFill>
                <a:blip r:embed="rId12"/>
                <a:stretch>
                  <a:fillRect l="-3866" t="-5147" r="-2062" b="-154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文字方塊 58">
            <a:extLst>
              <a:ext uri="{FF2B5EF4-FFF2-40B4-BE49-F238E27FC236}">
                <a16:creationId xmlns:a16="http://schemas.microsoft.com/office/drawing/2014/main" id="{554AFFEA-AD37-F945-4E52-9B54D2F01A46}"/>
              </a:ext>
            </a:extLst>
          </p:cNvPr>
          <p:cNvSpPr txBox="1"/>
          <p:nvPr/>
        </p:nvSpPr>
        <p:spPr>
          <a:xfrm>
            <a:off x="9645027" y="3334865"/>
            <a:ext cx="2132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Global Minimum</a:t>
            </a:r>
            <a:endParaRPr lang="zh-TW" altLang="en-US" sz="2400" dirty="0"/>
          </a:p>
        </p:txBody>
      </p: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40786F38-8FB8-FE9C-FE15-89A207B29FFB}"/>
              </a:ext>
            </a:extLst>
          </p:cNvPr>
          <p:cNvCxnSpPr/>
          <p:nvPr/>
        </p:nvCxnSpPr>
        <p:spPr>
          <a:xfrm flipH="1">
            <a:off x="9799549" y="4154533"/>
            <a:ext cx="359612" cy="45556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895FCF4B-0491-F8CD-5678-B72B7D542318}"/>
              </a:ext>
            </a:extLst>
          </p:cNvPr>
          <p:cNvSpPr txBox="1"/>
          <p:nvPr/>
        </p:nvSpPr>
        <p:spPr>
          <a:xfrm>
            <a:off x="7311941" y="1967160"/>
            <a:ext cx="2132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Local </a:t>
            </a:r>
          </a:p>
          <a:p>
            <a:r>
              <a:rPr lang="en-US" altLang="zh-TW" sz="2400" dirty="0"/>
              <a:t>Minimum</a:t>
            </a:r>
            <a:endParaRPr lang="zh-TW" altLang="en-US" sz="2400" dirty="0"/>
          </a:p>
        </p:txBody>
      </p:sp>
      <p:cxnSp>
        <p:nvCxnSpPr>
          <p:cNvPr id="14336" name="直線單箭頭接點 14335">
            <a:extLst>
              <a:ext uri="{FF2B5EF4-FFF2-40B4-BE49-F238E27FC236}">
                <a16:creationId xmlns:a16="http://schemas.microsoft.com/office/drawing/2014/main" id="{1A5ED7B9-B50B-DC27-99D1-417C5DC162EA}"/>
              </a:ext>
            </a:extLst>
          </p:cNvPr>
          <p:cNvCxnSpPr/>
          <p:nvPr/>
        </p:nvCxnSpPr>
        <p:spPr>
          <a:xfrm flipH="1">
            <a:off x="7444875" y="2785114"/>
            <a:ext cx="359612" cy="45556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>
            <a:extLst>
              <a:ext uri="{FF2B5EF4-FFF2-40B4-BE49-F238E27FC236}">
                <a16:creationId xmlns:a16="http://schemas.microsoft.com/office/drawing/2014/main" id="{B1E21A48-35FA-6DB8-A342-84020F39E3F9}"/>
              </a:ext>
            </a:extLst>
          </p:cNvPr>
          <p:cNvSpPr txBox="1"/>
          <p:nvPr/>
        </p:nvSpPr>
        <p:spPr>
          <a:xfrm>
            <a:off x="838200" y="127176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梯度下降法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195BFA3A-EE8B-AED3-2A2D-A82392B5B0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89613" y="1930446"/>
            <a:ext cx="432742" cy="143513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5FBB2611-E35D-ACF2-3E53-A82C853755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41343" y="3206997"/>
            <a:ext cx="432742" cy="1435131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144EEA19-0151-4411-2FF3-4CEE54E42E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22438" y="3628897"/>
            <a:ext cx="432742" cy="1435131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C2B22653-8894-C198-998F-B4BD8DA566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59428" y="4180399"/>
            <a:ext cx="432742" cy="143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56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32" grpId="0"/>
      <p:bldP spid="35" grpId="0" animBg="1"/>
      <p:bldP spid="36" grpId="0" animBg="1"/>
      <p:bldP spid="38" grpId="0"/>
      <p:bldP spid="39" grpId="0"/>
      <p:bldP spid="50" grpId="0" animBg="1"/>
      <p:bldP spid="56" grpId="0"/>
      <p:bldP spid="57" grpId="0"/>
      <p:bldP spid="58" grpId="0"/>
      <p:bldP spid="59" grpId="0"/>
      <p:bldP spid="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474F1-3C27-D1E8-F36B-8CC42CA41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30F4BC-8DB0-67F7-75F6-59B05B7A2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Gradient Descent 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F5B93B5D-E526-9D19-AE26-9F2635A69D9D}"/>
                  </a:ext>
                </a:extLst>
              </p:cNvPr>
              <p:cNvSpPr txBox="1"/>
              <p:nvPr/>
            </p:nvSpPr>
            <p:spPr>
              <a:xfrm>
                <a:off x="6622195" y="837682"/>
                <a:ext cx="4731605" cy="6120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bSup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𝑎𝑟𝑔</m:t>
                      </m:r>
                      <m:func>
                        <m:func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TW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  <m:r>
                            <a:rPr lang="zh-TW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F5B93B5D-E526-9D19-AE26-9F2635A69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195" y="837682"/>
                <a:ext cx="4731605" cy="6120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: 圓角 4">
            <a:extLst>
              <a:ext uri="{FF2B5EF4-FFF2-40B4-BE49-F238E27FC236}">
                <a16:creationId xmlns:a16="http://schemas.microsoft.com/office/drawing/2014/main" id="{F6F8BE64-E112-1299-1ED4-DDEB80745480}"/>
              </a:ext>
            </a:extLst>
          </p:cNvPr>
          <p:cNvSpPr/>
          <p:nvPr/>
        </p:nvSpPr>
        <p:spPr>
          <a:xfrm>
            <a:off x="8987997" y="1210128"/>
            <a:ext cx="354723" cy="2395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8DEA6FA3-1B6C-612B-22D5-E1D64A8DCBA3}"/>
              </a:ext>
            </a:extLst>
          </p:cNvPr>
          <p:cNvSpPr/>
          <p:nvPr/>
        </p:nvSpPr>
        <p:spPr>
          <a:xfrm>
            <a:off x="7137426" y="837682"/>
            <a:ext cx="354723" cy="37244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C8A7DB34-6262-154D-CDB5-1814A62BCAF6}"/>
              </a:ext>
            </a:extLst>
          </p:cNvPr>
          <p:cNvSpPr/>
          <p:nvPr/>
        </p:nvSpPr>
        <p:spPr>
          <a:xfrm>
            <a:off x="10159161" y="934210"/>
            <a:ext cx="354723" cy="37244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0A9B3CC-D399-BEC6-1F73-69C87B2F1F7F}"/>
                  </a:ext>
                </a:extLst>
              </p:cNvPr>
              <p:cNvSpPr txBox="1"/>
              <p:nvPr/>
            </p:nvSpPr>
            <p:spPr>
              <a:xfrm>
                <a:off x="280024" y="2726604"/>
                <a:ext cx="14004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Loss </a:t>
                </a:r>
              </a:p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C550567-6839-9C54-32CA-2DC760C4E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24" y="2726604"/>
                <a:ext cx="1400487" cy="830997"/>
              </a:xfrm>
              <a:prstGeom prst="rect">
                <a:avLst/>
              </a:prstGeom>
              <a:blipFill>
                <a:blip r:embed="rId5"/>
                <a:stretch>
                  <a:fillRect t="-5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215789AD-F805-7C89-03A0-2F43B0A2187A}"/>
              </a:ext>
            </a:extLst>
          </p:cNvPr>
          <p:cNvCxnSpPr>
            <a:cxnSpLocks/>
          </p:cNvCxnSpPr>
          <p:nvPr/>
        </p:nvCxnSpPr>
        <p:spPr>
          <a:xfrm>
            <a:off x="1212834" y="5693090"/>
            <a:ext cx="99032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616F8381-2D60-EDD1-CDC8-7B7A20BD43CF}"/>
              </a:ext>
            </a:extLst>
          </p:cNvPr>
          <p:cNvCxnSpPr>
            <a:cxnSpLocks/>
          </p:cNvCxnSpPr>
          <p:nvPr/>
        </p:nvCxnSpPr>
        <p:spPr>
          <a:xfrm flipV="1">
            <a:off x="1416289" y="1870563"/>
            <a:ext cx="0" cy="4108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1FF40EA7-D53A-0136-AA8B-523FE04ECDD1}"/>
              </a:ext>
            </a:extLst>
          </p:cNvPr>
          <p:cNvGrpSpPr/>
          <p:nvPr/>
        </p:nvGrpSpPr>
        <p:grpSpPr>
          <a:xfrm>
            <a:off x="1680511" y="2050400"/>
            <a:ext cx="18093389" cy="4211948"/>
            <a:chOff x="1798500" y="2197885"/>
            <a:chExt cx="15097117" cy="4211948"/>
          </a:xfrm>
        </p:grpSpPr>
        <p:sp>
          <p:nvSpPr>
            <p:cNvPr id="11" name="手繪多邊形 54">
              <a:extLst>
                <a:ext uri="{FF2B5EF4-FFF2-40B4-BE49-F238E27FC236}">
                  <a16:creationId xmlns:a16="http://schemas.microsoft.com/office/drawing/2014/main" id="{E077FE9A-7F38-87F4-2719-47ADE4772870}"/>
                </a:ext>
              </a:extLst>
            </p:cNvPr>
            <p:cNvSpPr/>
            <p:nvPr/>
          </p:nvSpPr>
          <p:spPr>
            <a:xfrm>
              <a:off x="1798500" y="2197885"/>
              <a:ext cx="6681626" cy="4208267"/>
            </a:xfrm>
            <a:custGeom>
              <a:avLst/>
              <a:gdLst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4783016 w 7754816"/>
                <a:gd name="connsiteY3" fmla="*/ 3130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4816" h="4208267">
                  <a:moveTo>
                    <a:pt x="0" y="0"/>
                  </a:moveTo>
                  <a:cubicBezTo>
                    <a:pt x="218342" y="948104"/>
                    <a:pt x="752351" y="1565554"/>
                    <a:pt x="1372617" y="2037024"/>
                  </a:cubicBezTo>
                  <a:cubicBezTo>
                    <a:pt x="1992883" y="2508494"/>
                    <a:pt x="3031889" y="2576799"/>
                    <a:pt x="3721598" y="2828822"/>
                  </a:cubicBezTo>
                  <a:cubicBezTo>
                    <a:pt x="4411307" y="3080845"/>
                    <a:pt x="5070629" y="3510679"/>
                    <a:pt x="5510873" y="3549162"/>
                  </a:cubicBezTo>
                  <a:cubicBezTo>
                    <a:pt x="5951117" y="3587645"/>
                    <a:pt x="6140032" y="3125665"/>
                    <a:pt x="6363062" y="3059723"/>
                  </a:cubicBezTo>
                  <a:cubicBezTo>
                    <a:pt x="6586092" y="2993781"/>
                    <a:pt x="6649334" y="2998177"/>
                    <a:pt x="6849054" y="3153508"/>
                  </a:cubicBezTo>
                  <a:cubicBezTo>
                    <a:pt x="7048774" y="3308839"/>
                    <a:pt x="7379677" y="3698631"/>
                    <a:pt x="7561385" y="3991708"/>
                  </a:cubicBezTo>
                  <a:cubicBezTo>
                    <a:pt x="7743093" y="4284785"/>
                    <a:pt x="7748954" y="4217377"/>
                    <a:pt x="7754816" y="4149970"/>
                  </a:cubicBezTo>
                </a:path>
              </a:pathLst>
            </a:custGeom>
            <a:noFill/>
            <a:ln w="635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TW" altLang="en-US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2" name="手繪多邊形 59">
              <a:extLst>
                <a:ext uri="{FF2B5EF4-FFF2-40B4-BE49-F238E27FC236}">
                  <a16:creationId xmlns:a16="http://schemas.microsoft.com/office/drawing/2014/main" id="{1B47DB12-864A-861A-B72D-6B7352832593}"/>
                </a:ext>
              </a:extLst>
            </p:cNvPr>
            <p:cNvSpPr/>
            <p:nvPr/>
          </p:nvSpPr>
          <p:spPr>
            <a:xfrm flipH="1">
              <a:off x="8465458" y="2201566"/>
              <a:ext cx="8430159" cy="4208267"/>
            </a:xfrm>
            <a:custGeom>
              <a:avLst/>
              <a:gdLst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4783016 w 7754816"/>
                <a:gd name="connsiteY3" fmla="*/ 3130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4816" h="4208267">
                  <a:moveTo>
                    <a:pt x="0" y="0"/>
                  </a:moveTo>
                  <a:cubicBezTo>
                    <a:pt x="218342" y="948104"/>
                    <a:pt x="677358" y="1776011"/>
                    <a:pt x="1314558" y="2225710"/>
                  </a:cubicBezTo>
                  <a:cubicBezTo>
                    <a:pt x="1951758" y="2675409"/>
                    <a:pt x="3073523" y="2701682"/>
                    <a:pt x="3823199" y="2698193"/>
                  </a:cubicBezTo>
                  <a:cubicBezTo>
                    <a:pt x="4572875" y="2694704"/>
                    <a:pt x="5321243" y="3501607"/>
                    <a:pt x="5732254" y="3511062"/>
                  </a:cubicBezTo>
                  <a:cubicBezTo>
                    <a:pt x="6143265" y="3520517"/>
                    <a:pt x="6133882" y="2941515"/>
                    <a:pt x="6289268" y="2754923"/>
                  </a:cubicBezTo>
                  <a:cubicBezTo>
                    <a:pt x="6444654" y="2568331"/>
                    <a:pt x="6452551" y="2185377"/>
                    <a:pt x="6664570" y="2391508"/>
                  </a:cubicBezTo>
                  <a:cubicBezTo>
                    <a:pt x="6876589" y="2597639"/>
                    <a:pt x="7379677" y="3698631"/>
                    <a:pt x="7561385" y="3991708"/>
                  </a:cubicBezTo>
                  <a:cubicBezTo>
                    <a:pt x="7743093" y="4284785"/>
                    <a:pt x="7748954" y="4217377"/>
                    <a:pt x="7754816" y="4149970"/>
                  </a:cubicBezTo>
                </a:path>
              </a:pathLst>
            </a:custGeom>
            <a:noFill/>
            <a:ln w="635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sp>
        <p:nvSpPr>
          <p:cNvPr id="14" name="橢圓 13">
            <a:extLst>
              <a:ext uri="{FF2B5EF4-FFF2-40B4-BE49-F238E27FC236}">
                <a16:creationId xmlns:a16="http://schemas.microsoft.com/office/drawing/2014/main" id="{51C2A2CD-2EB0-7492-352B-689E02D7C457}"/>
              </a:ext>
            </a:extLst>
          </p:cNvPr>
          <p:cNvSpPr/>
          <p:nvPr/>
        </p:nvSpPr>
        <p:spPr>
          <a:xfrm>
            <a:off x="2202145" y="5612955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976F957A-71B4-E7D9-3397-B24C6ECC3507}"/>
              </a:ext>
            </a:extLst>
          </p:cNvPr>
          <p:cNvCxnSpPr>
            <a:cxnSpLocks/>
          </p:cNvCxnSpPr>
          <p:nvPr/>
        </p:nvCxnSpPr>
        <p:spPr>
          <a:xfrm>
            <a:off x="2305984" y="3440858"/>
            <a:ext cx="0" cy="2097386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5A193DBA-AF47-C9FA-959A-208F6C584B31}"/>
                  </a:ext>
                </a:extLst>
              </p:cNvPr>
              <p:cNvSpPr txBox="1"/>
              <p:nvPr/>
            </p:nvSpPr>
            <p:spPr>
              <a:xfrm>
                <a:off x="10665127" y="5693090"/>
                <a:ext cx="4621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252E2453-551E-2655-70B6-6BFEACE7D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5127" y="5693090"/>
                <a:ext cx="462135" cy="369332"/>
              </a:xfrm>
              <a:prstGeom prst="rect">
                <a:avLst/>
              </a:prstGeom>
              <a:blipFill>
                <a:blip r:embed="rId6"/>
                <a:stretch>
                  <a:fillRect l="-1733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81136284-1C88-9909-D2F1-1E0F1ED6E777}"/>
                  </a:ext>
                </a:extLst>
              </p:cNvPr>
              <p:cNvSpPr txBox="1"/>
              <p:nvPr/>
            </p:nvSpPr>
            <p:spPr>
              <a:xfrm>
                <a:off x="2127856" y="5874486"/>
                <a:ext cx="462135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834AC233-86D7-DEE9-6E02-BE1859C72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856" y="5874486"/>
                <a:ext cx="462135" cy="375872"/>
              </a:xfrm>
              <a:prstGeom prst="rect">
                <a:avLst/>
              </a:prstGeom>
              <a:blipFill>
                <a:blip r:embed="rId7"/>
                <a:stretch>
                  <a:fillRect l="-15789" t="-163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橢圓 34">
            <a:extLst>
              <a:ext uri="{FF2B5EF4-FFF2-40B4-BE49-F238E27FC236}">
                <a16:creationId xmlns:a16="http://schemas.microsoft.com/office/drawing/2014/main" id="{F8AE63F1-C1C1-AEB0-557D-4A27DECB3E6C}"/>
              </a:ext>
            </a:extLst>
          </p:cNvPr>
          <p:cNvSpPr/>
          <p:nvPr/>
        </p:nvSpPr>
        <p:spPr>
          <a:xfrm>
            <a:off x="4361816" y="5612954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04513643-3A79-B149-6AA9-6D995E1D65C8}"/>
              </a:ext>
            </a:extLst>
          </p:cNvPr>
          <p:cNvSpPr/>
          <p:nvPr/>
        </p:nvSpPr>
        <p:spPr>
          <a:xfrm>
            <a:off x="5531269" y="5623669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5F98E37A-16CC-0B88-7A26-8674244F13FA}"/>
                  </a:ext>
                </a:extLst>
              </p:cNvPr>
              <p:cNvSpPr txBox="1"/>
              <p:nvPr/>
            </p:nvSpPr>
            <p:spPr>
              <a:xfrm>
                <a:off x="4226647" y="5882795"/>
                <a:ext cx="462135" cy="3728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53902144-178F-1D1A-B4B5-73D6F8FD2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647" y="5882795"/>
                <a:ext cx="462135" cy="372859"/>
              </a:xfrm>
              <a:prstGeom prst="rect">
                <a:avLst/>
              </a:prstGeom>
              <a:blipFill>
                <a:blip r:embed="rId8"/>
                <a:stretch>
                  <a:fillRect l="-1578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73850EFE-F111-70E0-F2DC-602EF3B9EB5B}"/>
                  </a:ext>
                </a:extLst>
              </p:cNvPr>
              <p:cNvSpPr txBox="1"/>
              <p:nvPr/>
            </p:nvSpPr>
            <p:spPr>
              <a:xfrm>
                <a:off x="5471253" y="5870095"/>
                <a:ext cx="462135" cy="3736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D8EFBAC1-77AE-E079-62D5-73581D3D3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253" y="5870095"/>
                <a:ext cx="462135" cy="373628"/>
              </a:xfrm>
              <a:prstGeom prst="rect">
                <a:avLst/>
              </a:prstGeom>
              <a:blipFill>
                <a:blip r:embed="rId9"/>
                <a:stretch>
                  <a:fillRect l="-17333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7780A157-B90D-C9DB-D49B-A0E547517A00}"/>
              </a:ext>
            </a:extLst>
          </p:cNvPr>
          <p:cNvCxnSpPr>
            <a:cxnSpLocks/>
          </p:cNvCxnSpPr>
          <p:nvPr/>
        </p:nvCxnSpPr>
        <p:spPr>
          <a:xfrm>
            <a:off x="2645927" y="6097260"/>
            <a:ext cx="1448609" cy="68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054FDF71-F67B-A3FE-33DD-F797E30DF94F}"/>
              </a:ext>
            </a:extLst>
          </p:cNvPr>
          <p:cNvCxnSpPr>
            <a:cxnSpLocks/>
          </p:cNvCxnSpPr>
          <p:nvPr/>
        </p:nvCxnSpPr>
        <p:spPr>
          <a:xfrm>
            <a:off x="4688356" y="6104062"/>
            <a:ext cx="6583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6A31D652-0D4D-A4BF-4C83-5CBAE00B640C}"/>
              </a:ext>
            </a:extLst>
          </p:cNvPr>
          <p:cNvCxnSpPr>
            <a:cxnSpLocks/>
          </p:cNvCxnSpPr>
          <p:nvPr/>
        </p:nvCxnSpPr>
        <p:spPr>
          <a:xfrm>
            <a:off x="4458000" y="4610100"/>
            <a:ext cx="0" cy="1013569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F9B74AFB-F479-DE41-B2D0-E30BD5D23110}"/>
              </a:ext>
            </a:extLst>
          </p:cNvPr>
          <p:cNvCxnSpPr>
            <a:cxnSpLocks/>
          </p:cNvCxnSpPr>
          <p:nvPr/>
        </p:nvCxnSpPr>
        <p:spPr>
          <a:xfrm>
            <a:off x="5627168" y="4940300"/>
            <a:ext cx="0" cy="683369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橢圓 49">
            <a:extLst>
              <a:ext uri="{FF2B5EF4-FFF2-40B4-BE49-F238E27FC236}">
                <a16:creationId xmlns:a16="http://schemas.microsoft.com/office/drawing/2014/main" id="{0B1A7715-9B34-4FBD-0BC7-419D16DE8F55}"/>
              </a:ext>
            </a:extLst>
          </p:cNvPr>
          <p:cNvSpPr/>
          <p:nvPr/>
        </p:nvSpPr>
        <p:spPr>
          <a:xfrm>
            <a:off x="7293073" y="5639064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1A07D53B-0AF1-EA47-43A1-36050EC66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955" y="4774888"/>
            <a:ext cx="891189" cy="89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1F442EC9-1E60-EFA3-E90E-0F47467F97F9}"/>
              </a:ext>
            </a:extLst>
          </p:cNvPr>
          <p:cNvSpPr txBox="1"/>
          <p:nvPr/>
        </p:nvSpPr>
        <p:spPr>
          <a:xfrm>
            <a:off x="838200" y="127176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梯度下降法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B93DAA2C-2709-DB3E-A365-FFDC203CC7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9613" y="1930446"/>
            <a:ext cx="432742" cy="143513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EF29E719-B164-3DD1-D661-9D31B15870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1343" y="3206997"/>
            <a:ext cx="432742" cy="1435131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0C694CC8-E5DB-8C11-42AD-30199E2C74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2438" y="3628897"/>
            <a:ext cx="432742" cy="1435131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F422DFA9-D61E-9DCE-F506-87E6A1CC59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9428" y="4180399"/>
            <a:ext cx="432742" cy="1435131"/>
          </a:xfrm>
          <a:prstGeom prst="rect">
            <a:avLst/>
          </a:prstGeom>
        </p:spPr>
      </p:pic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2CCDABB3-2F71-E8C5-B5EB-4C53C32A8F67}"/>
              </a:ext>
            </a:extLst>
          </p:cNvPr>
          <p:cNvCxnSpPr>
            <a:cxnSpLocks/>
          </p:cNvCxnSpPr>
          <p:nvPr/>
        </p:nvCxnSpPr>
        <p:spPr>
          <a:xfrm>
            <a:off x="1645541" y="2646198"/>
            <a:ext cx="1343101" cy="1581957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007A3610-8E34-F88D-A3E9-565980D8D11D}"/>
              </a:ext>
            </a:extLst>
          </p:cNvPr>
          <p:cNvCxnSpPr>
            <a:cxnSpLocks/>
          </p:cNvCxnSpPr>
          <p:nvPr/>
        </p:nvCxnSpPr>
        <p:spPr>
          <a:xfrm>
            <a:off x="3715057" y="4545426"/>
            <a:ext cx="1526508" cy="245816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9C1E244C-9AE5-4F84-B314-6DA8B77C207D}"/>
              </a:ext>
            </a:extLst>
          </p:cNvPr>
          <p:cNvCxnSpPr>
            <a:cxnSpLocks/>
          </p:cNvCxnSpPr>
          <p:nvPr/>
        </p:nvCxnSpPr>
        <p:spPr>
          <a:xfrm>
            <a:off x="5047177" y="4718508"/>
            <a:ext cx="1145840" cy="512385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22B297B6-F825-3189-2345-C4806EDFF68D}"/>
              </a:ext>
            </a:extLst>
          </p:cNvPr>
          <p:cNvCxnSpPr>
            <a:cxnSpLocks/>
          </p:cNvCxnSpPr>
          <p:nvPr/>
        </p:nvCxnSpPr>
        <p:spPr>
          <a:xfrm flipV="1">
            <a:off x="6682342" y="5562122"/>
            <a:ext cx="1334563" cy="20481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C21468B-BE7C-865A-D43E-16874C77B16B}"/>
              </a:ext>
            </a:extLst>
          </p:cNvPr>
          <p:cNvSpPr txBox="1"/>
          <p:nvPr/>
        </p:nvSpPr>
        <p:spPr>
          <a:xfrm>
            <a:off x="3993628" y="2325409"/>
            <a:ext cx="236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計算切線斜率</a:t>
            </a:r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A557CBAD-4F69-F15A-0A76-30773013C400}"/>
              </a:ext>
            </a:extLst>
          </p:cNvPr>
          <p:cNvCxnSpPr>
            <a:cxnSpLocks/>
          </p:cNvCxnSpPr>
          <p:nvPr/>
        </p:nvCxnSpPr>
        <p:spPr>
          <a:xfrm>
            <a:off x="6716752" y="2316520"/>
            <a:ext cx="623751" cy="46499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667470D1-3EF2-5CB1-C55A-DF6294031E13}"/>
              </a:ext>
            </a:extLst>
          </p:cNvPr>
          <p:cNvCxnSpPr>
            <a:cxnSpLocks/>
          </p:cNvCxnSpPr>
          <p:nvPr/>
        </p:nvCxnSpPr>
        <p:spPr>
          <a:xfrm flipH="1">
            <a:off x="6724742" y="3185375"/>
            <a:ext cx="591352" cy="497512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F9C5FFB5-EAA2-A048-1696-5D86BFF15DB8}"/>
              </a:ext>
            </a:extLst>
          </p:cNvPr>
          <p:cNvSpPr txBox="1"/>
          <p:nvPr/>
        </p:nvSpPr>
        <p:spPr>
          <a:xfrm>
            <a:off x="10182717" y="2351257"/>
            <a:ext cx="167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向右走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F8E05ECA-B2D9-091B-E054-6742CA53790E}"/>
              </a:ext>
            </a:extLst>
          </p:cNvPr>
          <p:cNvSpPr txBox="1"/>
          <p:nvPr/>
        </p:nvSpPr>
        <p:spPr>
          <a:xfrm>
            <a:off x="10195838" y="3229345"/>
            <a:ext cx="167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向左走</a:t>
            </a:r>
          </a:p>
        </p:txBody>
      </p:sp>
      <p:sp>
        <p:nvSpPr>
          <p:cNvPr id="30" name="箭號: 向右 29">
            <a:extLst>
              <a:ext uri="{FF2B5EF4-FFF2-40B4-BE49-F238E27FC236}">
                <a16:creationId xmlns:a16="http://schemas.microsoft.com/office/drawing/2014/main" id="{A45E312A-7B46-85B7-AEB4-C5FE77452464}"/>
              </a:ext>
            </a:extLst>
          </p:cNvPr>
          <p:cNvSpPr/>
          <p:nvPr/>
        </p:nvSpPr>
        <p:spPr>
          <a:xfrm>
            <a:off x="9406416" y="2394995"/>
            <a:ext cx="709404" cy="365204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箭號: 向右 32">
            <a:extLst>
              <a:ext uri="{FF2B5EF4-FFF2-40B4-BE49-F238E27FC236}">
                <a16:creationId xmlns:a16="http://schemas.microsoft.com/office/drawing/2014/main" id="{F4119A8C-38DA-634F-5051-3F2C93601F44}"/>
              </a:ext>
            </a:extLst>
          </p:cNvPr>
          <p:cNvSpPr/>
          <p:nvPr/>
        </p:nvSpPr>
        <p:spPr>
          <a:xfrm>
            <a:off x="9428448" y="3282642"/>
            <a:ext cx="709404" cy="365204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3D51CBB7-EC0F-19B5-4629-852C49E13F53}"/>
              </a:ext>
            </a:extLst>
          </p:cNvPr>
          <p:cNvSpPr txBox="1"/>
          <p:nvPr/>
        </p:nvSpPr>
        <p:spPr>
          <a:xfrm>
            <a:off x="7407400" y="2353352"/>
            <a:ext cx="2078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斜率是負的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FC3E4D74-C4A5-6A8B-EF75-E484A8A67445}"/>
              </a:ext>
            </a:extLst>
          </p:cNvPr>
          <p:cNvSpPr txBox="1"/>
          <p:nvPr/>
        </p:nvSpPr>
        <p:spPr>
          <a:xfrm>
            <a:off x="7407399" y="3188700"/>
            <a:ext cx="2078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斜率是正的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9318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 animBg="1"/>
      <p:bldP spid="33" grpId="0" animBg="1"/>
      <p:bldP spid="34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4BA10-D2CF-1C70-20D8-6F1AE5F96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6D5A9B-F37C-7145-A811-B7F5C276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Gradient Descent 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9A5F9A0-94FA-52B8-E23B-277DA90997E8}"/>
                  </a:ext>
                </a:extLst>
              </p:cNvPr>
              <p:cNvSpPr txBox="1"/>
              <p:nvPr/>
            </p:nvSpPr>
            <p:spPr>
              <a:xfrm>
                <a:off x="6622195" y="837682"/>
                <a:ext cx="4731605" cy="6120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bSup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𝑎𝑟𝑔</m:t>
                      </m:r>
                      <m:func>
                        <m:func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TW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  <m:r>
                            <a:rPr lang="zh-TW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9A5F9A0-94FA-52B8-E23B-277DA9099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195" y="837682"/>
                <a:ext cx="4731605" cy="6120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: 圓角 4">
            <a:extLst>
              <a:ext uri="{FF2B5EF4-FFF2-40B4-BE49-F238E27FC236}">
                <a16:creationId xmlns:a16="http://schemas.microsoft.com/office/drawing/2014/main" id="{AC0374E5-5C85-14BD-BD67-A62C7D5F6AD2}"/>
              </a:ext>
            </a:extLst>
          </p:cNvPr>
          <p:cNvSpPr/>
          <p:nvPr/>
        </p:nvSpPr>
        <p:spPr>
          <a:xfrm>
            <a:off x="8987997" y="1210128"/>
            <a:ext cx="354723" cy="2395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6AC3F08F-84FE-6627-4F58-60C8CB492D7E}"/>
              </a:ext>
            </a:extLst>
          </p:cNvPr>
          <p:cNvSpPr/>
          <p:nvPr/>
        </p:nvSpPr>
        <p:spPr>
          <a:xfrm>
            <a:off x="7137426" y="837682"/>
            <a:ext cx="354723" cy="37244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7E57BEF9-6F19-49DE-1C7F-95A93B5BA872}"/>
              </a:ext>
            </a:extLst>
          </p:cNvPr>
          <p:cNvSpPr/>
          <p:nvPr/>
        </p:nvSpPr>
        <p:spPr>
          <a:xfrm>
            <a:off x="10159161" y="934210"/>
            <a:ext cx="354723" cy="37244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B59B9BEA-42BC-A64D-96C9-5896DFE16BCB}"/>
                  </a:ext>
                </a:extLst>
              </p:cNvPr>
              <p:cNvSpPr txBox="1"/>
              <p:nvPr/>
            </p:nvSpPr>
            <p:spPr>
              <a:xfrm>
                <a:off x="280024" y="2726604"/>
                <a:ext cx="14004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Loss </a:t>
                </a:r>
              </a:p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C550567-6839-9C54-32CA-2DC760C4E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24" y="2726604"/>
                <a:ext cx="1400487" cy="830997"/>
              </a:xfrm>
              <a:prstGeom prst="rect">
                <a:avLst/>
              </a:prstGeom>
              <a:blipFill>
                <a:blip r:embed="rId5"/>
                <a:stretch>
                  <a:fillRect t="-5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D63B878F-FF98-B215-D8A0-B8693AB06FD2}"/>
              </a:ext>
            </a:extLst>
          </p:cNvPr>
          <p:cNvCxnSpPr>
            <a:cxnSpLocks/>
          </p:cNvCxnSpPr>
          <p:nvPr/>
        </p:nvCxnSpPr>
        <p:spPr>
          <a:xfrm>
            <a:off x="1212834" y="5693090"/>
            <a:ext cx="99032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6BBD58BE-2096-F094-E3FA-457EAE754C7B}"/>
              </a:ext>
            </a:extLst>
          </p:cNvPr>
          <p:cNvCxnSpPr>
            <a:cxnSpLocks/>
          </p:cNvCxnSpPr>
          <p:nvPr/>
        </p:nvCxnSpPr>
        <p:spPr>
          <a:xfrm flipV="1">
            <a:off x="1416289" y="1870563"/>
            <a:ext cx="0" cy="4108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84FC022E-2538-672A-D623-44FF575212CB}"/>
              </a:ext>
            </a:extLst>
          </p:cNvPr>
          <p:cNvGrpSpPr/>
          <p:nvPr/>
        </p:nvGrpSpPr>
        <p:grpSpPr>
          <a:xfrm>
            <a:off x="1680511" y="2050400"/>
            <a:ext cx="18093389" cy="4211948"/>
            <a:chOff x="1798500" y="2197885"/>
            <a:chExt cx="15097117" cy="4211948"/>
          </a:xfrm>
        </p:grpSpPr>
        <p:sp>
          <p:nvSpPr>
            <p:cNvPr id="11" name="手繪多邊形 54">
              <a:extLst>
                <a:ext uri="{FF2B5EF4-FFF2-40B4-BE49-F238E27FC236}">
                  <a16:creationId xmlns:a16="http://schemas.microsoft.com/office/drawing/2014/main" id="{1BF8F9D7-F2D9-3C40-17C9-A152D4AD2EDB}"/>
                </a:ext>
              </a:extLst>
            </p:cNvPr>
            <p:cNvSpPr/>
            <p:nvPr/>
          </p:nvSpPr>
          <p:spPr>
            <a:xfrm>
              <a:off x="1798500" y="2197885"/>
              <a:ext cx="6681626" cy="4208267"/>
            </a:xfrm>
            <a:custGeom>
              <a:avLst/>
              <a:gdLst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4783016 w 7754816"/>
                <a:gd name="connsiteY3" fmla="*/ 3130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4816" h="4208267">
                  <a:moveTo>
                    <a:pt x="0" y="0"/>
                  </a:moveTo>
                  <a:cubicBezTo>
                    <a:pt x="218342" y="948104"/>
                    <a:pt x="752351" y="1565554"/>
                    <a:pt x="1372617" y="2037024"/>
                  </a:cubicBezTo>
                  <a:cubicBezTo>
                    <a:pt x="1992883" y="2508494"/>
                    <a:pt x="3031889" y="2576799"/>
                    <a:pt x="3721598" y="2828822"/>
                  </a:cubicBezTo>
                  <a:cubicBezTo>
                    <a:pt x="4411307" y="3080845"/>
                    <a:pt x="5070629" y="3510679"/>
                    <a:pt x="5510873" y="3549162"/>
                  </a:cubicBezTo>
                  <a:cubicBezTo>
                    <a:pt x="5951117" y="3587645"/>
                    <a:pt x="6140032" y="3125665"/>
                    <a:pt x="6363062" y="3059723"/>
                  </a:cubicBezTo>
                  <a:cubicBezTo>
                    <a:pt x="6586092" y="2993781"/>
                    <a:pt x="6649334" y="2998177"/>
                    <a:pt x="6849054" y="3153508"/>
                  </a:cubicBezTo>
                  <a:cubicBezTo>
                    <a:pt x="7048774" y="3308839"/>
                    <a:pt x="7379677" y="3698631"/>
                    <a:pt x="7561385" y="3991708"/>
                  </a:cubicBezTo>
                  <a:cubicBezTo>
                    <a:pt x="7743093" y="4284785"/>
                    <a:pt x="7748954" y="4217377"/>
                    <a:pt x="7754816" y="4149970"/>
                  </a:cubicBezTo>
                </a:path>
              </a:pathLst>
            </a:custGeom>
            <a:noFill/>
            <a:ln w="635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TW" altLang="en-US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2" name="手繪多邊形 59">
              <a:extLst>
                <a:ext uri="{FF2B5EF4-FFF2-40B4-BE49-F238E27FC236}">
                  <a16:creationId xmlns:a16="http://schemas.microsoft.com/office/drawing/2014/main" id="{ECBAA300-EB97-63E1-0376-27A9926C7837}"/>
                </a:ext>
              </a:extLst>
            </p:cNvPr>
            <p:cNvSpPr/>
            <p:nvPr/>
          </p:nvSpPr>
          <p:spPr>
            <a:xfrm flipH="1">
              <a:off x="8465458" y="2201566"/>
              <a:ext cx="8430159" cy="4208267"/>
            </a:xfrm>
            <a:custGeom>
              <a:avLst/>
              <a:gdLst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4783016 w 7754816"/>
                <a:gd name="connsiteY3" fmla="*/ 3130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4816" h="4208267">
                  <a:moveTo>
                    <a:pt x="0" y="0"/>
                  </a:moveTo>
                  <a:cubicBezTo>
                    <a:pt x="218342" y="948104"/>
                    <a:pt x="677358" y="1776011"/>
                    <a:pt x="1314558" y="2225710"/>
                  </a:cubicBezTo>
                  <a:cubicBezTo>
                    <a:pt x="1951758" y="2675409"/>
                    <a:pt x="3073523" y="2701682"/>
                    <a:pt x="3823199" y="2698193"/>
                  </a:cubicBezTo>
                  <a:cubicBezTo>
                    <a:pt x="4572875" y="2694704"/>
                    <a:pt x="5321243" y="3501607"/>
                    <a:pt x="5732254" y="3511062"/>
                  </a:cubicBezTo>
                  <a:cubicBezTo>
                    <a:pt x="6143265" y="3520517"/>
                    <a:pt x="6133882" y="2941515"/>
                    <a:pt x="6289268" y="2754923"/>
                  </a:cubicBezTo>
                  <a:cubicBezTo>
                    <a:pt x="6444654" y="2568331"/>
                    <a:pt x="6452551" y="2185377"/>
                    <a:pt x="6664570" y="2391508"/>
                  </a:cubicBezTo>
                  <a:cubicBezTo>
                    <a:pt x="6876589" y="2597639"/>
                    <a:pt x="7379677" y="3698631"/>
                    <a:pt x="7561385" y="3991708"/>
                  </a:cubicBezTo>
                  <a:cubicBezTo>
                    <a:pt x="7743093" y="4284785"/>
                    <a:pt x="7748954" y="4217377"/>
                    <a:pt x="7754816" y="4149970"/>
                  </a:cubicBezTo>
                </a:path>
              </a:pathLst>
            </a:custGeom>
            <a:noFill/>
            <a:ln w="635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sp>
        <p:nvSpPr>
          <p:cNvPr id="14" name="橢圓 13">
            <a:extLst>
              <a:ext uri="{FF2B5EF4-FFF2-40B4-BE49-F238E27FC236}">
                <a16:creationId xmlns:a16="http://schemas.microsoft.com/office/drawing/2014/main" id="{9D036D43-1928-DB36-3E55-4FDBBD24D6F3}"/>
              </a:ext>
            </a:extLst>
          </p:cNvPr>
          <p:cNvSpPr/>
          <p:nvPr/>
        </p:nvSpPr>
        <p:spPr>
          <a:xfrm>
            <a:off x="2202145" y="5612955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D670A3D1-DF25-A6AB-FF72-75C78702B98B}"/>
              </a:ext>
            </a:extLst>
          </p:cNvPr>
          <p:cNvCxnSpPr>
            <a:cxnSpLocks/>
          </p:cNvCxnSpPr>
          <p:nvPr/>
        </p:nvCxnSpPr>
        <p:spPr>
          <a:xfrm>
            <a:off x="2305984" y="3440858"/>
            <a:ext cx="0" cy="2097386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6610FCF7-59CF-BDCE-24A5-82BF5DD579A1}"/>
                  </a:ext>
                </a:extLst>
              </p:cNvPr>
              <p:cNvSpPr txBox="1"/>
              <p:nvPr/>
            </p:nvSpPr>
            <p:spPr>
              <a:xfrm>
                <a:off x="10665127" y="5693090"/>
                <a:ext cx="4621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252E2453-551E-2655-70B6-6BFEACE7D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5127" y="5693090"/>
                <a:ext cx="462135" cy="369332"/>
              </a:xfrm>
              <a:prstGeom prst="rect">
                <a:avLst/>
              </a:prstGeom>
              <a:blipFill>
                <a:blip r:embed="rId6"/>
                <a:stretch>
                  <a:fillRect l="-1733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F767BEC6-9664-2AC1-27B6-C768E08D3CC7}"/>
                  </a:ext>
                </a:extLst>
              </p:cNvPr>
              <p:cNvSpPr txBox="1"/>
              <p:nvPr/>
            </p:nvSpPr>
            <p:spPr>
              <a:xfrm>
                <a:off x="2127856" y="5874486"/>
                <a:ext cx="462135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834AC233-86D7-DEE9-6E02-BE1859C72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856" y="5874486"/>
                <a:ext cx="462135" cy="375872"/>
              </a:xfrm>
              <a:prstGeom prst="rect">
                <a:avLst/>
              </a:prstGeom>
              <a:blipFill>
                <a:blip r:embed="rId7"/>
                <a:stretch>
                  <a:fillRect l="-15789" t="-163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橢圓 34">
            <a:extLst>
              <a:ext uri="{FF2B5EF4-FFF2-40B4-BE49-F238E27FC236}">
                <a16:creationId xmlns:a16="http://schemas.microsoft.com/office/drawing/2014/main" id="{B36108A6-8187-18C7-6769-7CE189C6D8F9}"/>
              </a:ext>
            </a:extLst>
          </p:cNvPr>
          <p:cNvSpPr/>
          <p:nvPr/>
        </p:nvSpPr>
        <p:spPr>
          <a:xfrm>
            <a:off x="4361816" y="5612954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C41D5D12-6D78-876A-7A6C-1D93A0D9BE54}"/>
              </a:ext>
            </a:extLst>
          </p:cNvPr>
          <p:cNvSpPr/>
          <p:nvPr/>
        </p:nvSpPr>
        <p:spPr>
          <a:xfrm>
            <a:off x="5531269" y="5623669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D53D376E-7ED0-625B-A305-83343970C06C}"/>
                  </a:ext>
                </a:extLst>
              </p:cNvPr>
              <p:cNvSpPr txBox="1"/>
              <p:nvPr/>
            </p:nvSpPr>
            <p:spPr>
              <a:xfrm>
                <a:off x="4226647" y="5882795"/>
                <a:ext cx="462135" cy="3728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53902144-178F-1D1A-B4B5-73D6F8FD2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647" y="5882795"/>
                <a:ext cx="462135" cy="372859"/>
              </a:xfrm>
              <a:prstGeom prst="rect">
                <a:avLst/>
              </a:prstGeom>
              <a:blipFill>
                <a:blip r:embed="rId8"/>
                <a:stretch>
                  <a:fillRect l="-1578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FF3B3A68-FC93-22C8-7FB4-EFC6BD65D83A}"/>
                  </a:ext>
                </a:extLst>
              </p:cNvPr>
              <p:cNvSpPr txBox="1"/>
              <p:nvPr/>
            </p:nvSpPr>
            <p:spPr>
              <a:xfrm>
                <a:off x="5471253" y="5870095"/>
                <a:ext cx="462135" cy="3736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D8EFBAC1-77AE-E079-62D5-73581D3D3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253" y="5870095"/>
                <a:ext cx="462135" cy="373628"/>
              </a:xfrm>
              <a:prstGeom prst="rect">
                <a:avLst/>
              </a:prstGeom>
              <a:blipFill>
                <a:blip r:embed="rId9"/>
                <a:stretch>
                  <a:fillRect l="-17333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24903FF4-AF35-82D4-34BE-4967848DA7C3}"/>
              </a:ext>
            </a:extLst>
          </p:cNvPr>
          <p:cNvCxnSpPr>
            <a:cxnSpLocks/>
          </p:cNvCxnSpPr>
          <p:nvPr/>
        </p:nvCxnSpPr>
        <p:spPr>
          <a:xfrm>
            <a:off x="2645927" y="6097260"/>
            <a:ext cx="1448609" cy="68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B1932DA6-A9E1-6E7F-FD01-FE969B97163F}"/>
              </a:ext>
            </a:extLst>
          </p:cNvPr>
          <p:cNvCxnSpPr>
            <a:cxnSpLocks/>
          </p:cNvCxnSpPr>
          <p:nvPr/>
        </p:nvCxnSpPr>
        <p:spPr>
          <a:xfrm>
            <a:off x="4688356" y="6104062"/>
            <a:ext cx="6583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5CE08BC2-4AA8-E7D7-C2D5-4E84DFF5F7DD}"/>
              </a:ext>
            </a:extLst>
          </p:cNvPr>
          <p:cNvCxnSpPr>
            <a:cxnSpLocks/>
          </p:cNvCxnSpPr>
          <p:nvPr/>
        </p:nvCxnSpPr>
        <p:spPr>
          <a:xfrm>
            <a:off x="4458000" y="4610100"/>
            <a:ext cx="0" cy="1013569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4AD5D48D-04B7-B87F-C31B-B21AB0770267}"/>
              </a:ext>
            </a:extLst>
          </p:cNvPr>
          <p:cNvCxnSpPr>
            <a:cxnSpLocks/>
          </p:cNvCxnSpPr>
          <p:nvPr/>
        </p:nvCxnSpPr>
        <p:spPr>
          <a:xfrm>
            <a:off x="5627168" y="4940300"/>
            <a:ext cx="0" cy="683369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橢圓 49">
            <a:extLst>
              <a:ext uri="{FF2B5EF4-FFF2-40B4-BE49-F238E27FC236}">
                <a16:creationId xmlns:a16="http://schemas.microsoft.com/office/drawing/2014/main" id="{BE4A1705-7F81-B99D-EC61-F0563D5AC7FF}"/>
              </a:ext>
            </a:extLst>
          </p:cNvPr>
          <p:cNvSpPr/>
          <p:nvPr/>
        </p:nvSpPr>
        <p:spPr>
          <a:xfrm>
            <a:off x="7293073" y="5639064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0640C04D-9AD7-593D-4B1B-AD3F48E19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955" y="4774888"/>
            <a:ext cx="891189" cy="89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3FEE98EB-2804-D1D6-F9CB-8590CB825ED0}"/>
              </a:ext>
            </a:extLst>
          </p:cNvPr>
          <p:cNvSpPr txBox="1"/>
          <p:nvPr/>
        </p:nvSpPr>
        <p:spPr>
          <a:xfrm>
            <a:off x="838200" y="127176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梯度下降法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635F7F0F-3A83-2160-6FE2-4927905DC9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9613" y="1930446"/>
            <a:ext cx="432742" cy="143513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FE83AB17-2D66-7B15-76EC-6FD429E526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1343" y="3206997"/>
            <a:ext cx="432742" cy="1435131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51AE82D8-8DC0-E0FC-7DD6-2FD52154A1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2438" y="3628897"/>
            <a:ext cx="432742" cy="1435131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CD3CFFF9-4867-DDA9-F0B5-3E2477B81D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9428" y="4180399"/>
            <a:ext cx="432742" cy="1435131"/>
          </a:xfrm>
          <a:prstGeom prst="rect">
            <a:avLst/>
          </a:prstGeom>
        </p:spPr>
      </p:pic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D51703BF-DB65-50D4-FB19-CF12A91FC07D}"/>
              </a:ext>
            </a:extLst>
          </p:cNvPr>
          <p:cNvCxnSpPr>
            <a:cxnSpLocks/>
          </p:cNvCxnSpPr>
          <p:nvPr/>
        </p:nvCxnSpPr>
        <p:spPr>
          <a:xfrm>
            <a:off x="1645541" y="2646198"/>
            <a:ext cx="1343101" cy="1581957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1A5D6A2B-C5A5-4E72-4DB4-51CDA96681B5}"/>
              </a:ext>
            </a:extLst>
          </p:cNvPr>
          <p:cNvCxnSpPr>
            <a:cxnSpLocks/>
          </p:cNvCxnSpPr>
          <p:nvPr/>
        </p:nvCxnSpPr>
        <p:spPr>
          <a:xfrm>
            <a:off x="3715057" y="4545426"/>
            <a:ext cx="1526508" cy="245816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F261D9FC-C521-99B4-A909-B6CCCA8BC34C}"/>
              </a:ext>
            </a:extLst>
          </p:cNvPr>
          <p:cNvCxnSpPr>
            <a:cxnSpLocks/>
          </p:cNvCxnSpPr>
          <p:nvPr/>
        </p:nvCxnSpPr>
        <p:spPr>
          <a:xfrm>
            <a:off x="5047177" y="4718508"/>
            <a:ext cx="1145840" cy="512385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4EF96892-E074-037E-3BB6-ECA96D9B6864}"/>
              </a:ext>
            </a:extLst>
          </p:cNvPr>
          <p:cNvCxnSpPr>
            <a:cxnSpLocks/>
          </p:cNvCxnSpPr>
          <p:nvPr/>
        </p:nvCxnSpPr>
        <p:spPr>
          <a:xfrm flipV="1">
            <a:off x="6682342" y="5562122"/>
            <a:ext cx="1334563" cy="20481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B92DADBA-9E9E-3A8D-37D1-ED46296B2BCD}"/>
              </a:ext>
            </a:extLst>
          </p:cNvPr>
          <p:cNvSpPr txBox="1"/>
          <p:nvPr/>
        </p:nvSpPr>
        <p:spPr>
          <a:xfrm>
            <a:off x="3993628" y="2325409"/>
            <a:ext cx="236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計算切線斜率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4298E58A-BE20-24D1-5A9D-BDA7F60FFCA3}"/>
                  </a:ext>
                </a:extLst>
              </p:cNvPr>
              <p:cNvSpPr txBox="1"/>
              <p:nvPr/>
            </p:nvSpPr>
            <p:spPr>
              <a:xfrm>
                <a:off x="6226773" y="2129111"/>
                <a:ext cx="601190" cy="76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4298E58A-BE20-24D1-5A9D-BDA7F60FF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773" y="2129111"/>
                <a:ext cx="601190" cy="76270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字方塊 33">
            <a:extLst>
              <a:ext uri="{FF2B5EF4-FFF2-40B4-BE49-F238E27FC236}">
                <a16:creationId xmlns:a16="http://schemas.microsoft.com/office/drawing/2014/main" id="{9430AACE-B411-F958-8EA6-EDD6E74EF51D}"/>
              </a:ext>
            </a:extLst>
          </p:cNvPr>
          <p:cNvSpPr txBox="1"/>
          <p:nvPr/>
        </p:nvSpPr>
        <p:spPr>
          <a:xfrm>
            <a:off x="7766148" y="2136070"/>
            <a:ext cx="4310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深度學習套件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(e.g. 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PyTorch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都能自動計算</a:t>
            </a:r>
          </a:p>
        </p:txBody>
      </p:sp>
      <p:sp>
        <p:nvSpPr>
          <p:cNvPr id="37" name="箭號: 向右 36">
            <a:extLst>
              <a:ext uri="{FF2B5EF4-FFF2-40B4-BE49-F238E27FC236}">
                <a16:creationId xmlns:a16="http://schemas.microsoft.com/office/drawing/2014/main" id="{288D2D6B-B0BF-F33D-68D3-7C56AA0247E7}"/>
              </a:ext>
            </a:extLst>
          </p:cNvPr>
          <p:cNvSpPr/>
          <p:nvPr/>
        </p:nvSpPr>
        <p:spPr>
          <a:xfrm flipH="1">
            <a:off x="7011276" y="2274572"/>
            <a:ext cx="539643" cy="50519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973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49EB0-FE8B-4F0D-B9C6-29C6D5DF1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BF018C-E8BB-B3C3-E7C1-6C2D88099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Gradient Descent 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EEC4E8C-9530-DD05-0AB4-1B222F4B8FDD}"/>
                  </a:ext>
                </a:extLst>
              </p:cNvPr>
              <p:cNvSpPr txBox="1"/>
              <p:nvPr/>
            </p:nvSpPr>
            <p:spPr>
              <a:xfrm>
                <a:off x="6622195" y="837682"/>
                <a:ext cx="4731605" cy="6120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bSup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𝑎𝑟𝑔</m:t>
                      </m:r>
                      <m:func>
                        <m:func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TW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  <m:r>
                            <a:rPr lang="zh-TW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EEC4E8C-9530-DD05-0AB4-1B222F4B8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195" y="837682"/>
                <a:ext cx="4731605" cy="6120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: 圓角 4">
            <a:extLst>
              <a:ext uri="{FF2B5EF4-FFF2-40B4-BE49-F238E27FC236}">
                <a16:creationId xmlns:a16="http://schemas.microsoft.com/office/drawing/2014/main" id="{F0CEBC91-D5D1-C5B4-6F39-397A07CB7816}"/>
              </a:ext>
            </a:extLst>
          </p:cNvPr>
          <p:cNvSpPr/>
          <p:nvPr/>
        </p:nvSpPr>
        <p:spPr>
          <a:xfrm>
            <a:off x="8987997" y="1210128"/>
            <a:ext cx="354723" cy="2395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99B04053-6F6E-088F-1269-EAAB0EBF250B}"/>
              </a:ext>
            </a:extLst>
          </p:cNvPr>
          <p:cNvSpPr/>
          <p:nvPr/>
        </p:nvSpPr>
        <p:spPr>
          <a:xfrm>
            <a:off x="7137426" y="837682"/>
            <a:ext cx="354723" cy="37244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920DA2F8-072F-098B-5F1B-D89008CD5CB7}"/>
              </a:ext>
            </a:extLst>
          </p:cNvPr>
          <p:cNvSpPr/>
          <p:nvPr/>
        </p:nvSpPr>
        <p:spPr>
          <a:xfrm>
            <a:off x="10159161" y="934210"/>
            <a:ext cx="354723" cy="37244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48C6A9C4-23C1-345B-F640-67F705C3FD66}"/>
                  </a:ext>
                </a:extLst>
              </p:cNvPr>
              <p:cNvSpPr txBox="1"/>
              <p:nvPr/>
            </p:nvSpPr>
            <p:spPr>
              <a:xfrm>
                <a:off x="280024" y="2726604"/>
                <a:ext cx="14004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Loss </a:t>
                </a:r>
              </a:p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C550567-6839-9C54-32CA-2DC760C4E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24" y="2726604"/>
                <a:ext cx="1400487" cy="830997"/>
              </a:xfrm>
              <a:prstGeom prst="rect">
                <a:avLst/>
              </a:prstGeom>
              <a:blipFill>
                <a:blip r:embed="rId5"/>
                <a:stretch>
                  <a:fillRect t="-5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608BBE98-395D-F128-EAC5-27E2B709098C}"/>
              </a:ext>
            </a:extLst>
          </p:cNvPr>
          <p:cNvCxnSpPr>
            <a:cxnSpLocks/>
          </p:cNvCxnSpPr>
          <p:nvPr/>
        </p:nvCxnSpPr>
        <p:spPr>
          <a:xfrm>
            <a:off x="1212834" y="5693090"/>
            <a:ext cx="99032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354C9BFD-183C-68F7-684B-009D5CE4957A}"/>
              </a:ext>
            </a:extLst>
          </p:cNvPr>
          <p:cNvCxnSpPr>
            <a:cxnSpLocks/>
          </p:cNvCxnSpPr>
          <p:nvPr/>
        </p:nvCxnSpPr>
        <p:spPr>
          <a:xfrm flipV="1">
            <a:off x="1416289" y="1870563"/>
            <a:ext cx="0" cy="4108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2E18FF0F-56ED-28FB-E8A8-56CBC612B1FF}"/>
              </a:ext>
            </a:extLst>
          </p:cNvPr>
          <p:cNvGrpSpPr/>
          <p:nvPr/>
        </p:nvGrpSpPr>
        <p:grpSpPr>
          <a:xfrm>
            <a:off x="1680511" y="2050400"/>
            <a:ext cx="18093389" cy="4211948"/>
            <a:chOff x="1798500" y="2197885"/>
            <a:chExt cx="15097117" cy="4211948"/>
          </a:xfrm>
        </p:grpSpPr>
        <p:sp>
          <p:nvSpPr>
            <p:cNvPr id="11" name="手繪多邊形 54">
              <a:extLst>
                <a:ext uri="{FF2B5EF4-FFF2-40B4-BE49-F238E27FC236}">
                  <a16:creationId xmlns:a16="http://schemas.microsoft.com/office/drawing/2014/main" id="{0DE81FBE-1CFA-B9F7-62E3-7F09B12D6F6D}"/>
                </a:ext>
              </a:extLst>
            </p:cNvPr>
            <p:cNvSpPr/>
            <p:nvPr/>
          </p:nvSpPr>
          <p:spPr>
            <a:xfrm>
              <a:off x="1798500" y="2197885"/>
              <a:ext cx="6681626" cy="4208267"/>
            </a:xfrm>
            <a:custGeom>
              <a:avLst/>
              <a:gdLst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4783016 w 7754816"/>
                <a:gd name="connsiteY3" fmla="*/ 3130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4816" h="4208267">
                  <a:moveTo>
                    <a:pt x="0" y="0"/>
                  </a:moveTo>
                  <a:cubicBezTo>
                    <a:pt x="218342" y="948104"/>
                    <a:pt x="752351" y="1565554"/>
                    <a:pt x="1372617" y="2037024"/>
                  </a:cubicBezTo>
                  <a:cubicBezTo>
                    <a:pt x="1992883" y="2508494"/>
                    <a:pt x="3031889" y="2576799"/>
                    <a:pt x="3721598" y="2828822"/>
                  </a:cubicBezTo>
                  <a:cubicBezTo>
                    <a:pt x="4411307" y="3080845"/>
                    <a:pt x="5070629" y="3510679"/>
                    <a:pt x="5510873" y="3549162"/>
                  </a:cubicBezTo>
                  <a:cubicBezTo>
                    <a:pt x="5951117" y="3587645"/>
                    <a:pt x="6140032" y="3125665"/>
                    <a:pt x="6363062" y="3059723"/>
                  </a:cubicBezTo>
                  <a:cubicBezTo>
                    <a:pt x="6586092" y="2993781"/>
                    <a:pt x="6649334" y="2998177"/>
                    <a:pt x="6849054" y="3153508"/>
                  </a:cubicBezTo>
                  <a:cubicBezTo>
                    <a:pt x="7048774" y="3308839"/>
                    <a:pt x="7379677" y="3698631"/>
                    <a:pt x="7561385" y="3991708"/>
                  </a:cubicBezTo>
                  <a:cubicBezTo>
                    <a:pt x="7743093" y="4284785"/>
                    <a:pt x="7748954" y="4217377"/>
                    <a:pt x="7754816" y="4149970"/>
                  </a:cubicBezTo>
                </a:path>
              </a:pathLst>
            </a:custGeom>
            <a:noFill/>
            <a:ln w="635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TW" altLang="en-US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2" name="手繪多邊形 59">
              <a:extLst>
                <a:ext uri="{FF2B5EF4-FFF2-40B4-BE49-F238E27FC236}">
                  <a16:creationId xmlns:a16="http://schemas.microsoft.com/office/drawing/2014/main" id="{7A76057F-ABD3-1B7D-6463-21BB2ED27EB6}"/>
                </a:ext>
              </a:extLst>
            </p:cNvPr>
            <p:cNvSpPr/>
            <p:nvPr/>
          </p:nvSpPr>
          <p:spPr>
            <a:xfrm flipH="1">
              <a:off x="8465458" y="2201566"/>
              <a:ext cx="8430159" cy="4208267"/>
            </a:xfrm>
            <a:custGeom>
              <a:avLst/>
              <a:gdLst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4783016 w 7754816"/>
                <a:gd name="connsiteY3" fmla="*/ 3130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4816" h="4208267">
                  <a:moveTo>
                    <a:pt x="0" y="0"/>
                  </a:moveTo>
                  <a:cubicBezTo>
                    <a:pt x="218342" y="948104"/>
                    <a:pt x="677358" y="1776011"/>
                    <a:pt x="1314558" y="2225710"/>
                  </a:cubicBezTo>
                  <a:cubicBezTo>
                    <a:pt x="1951758" y="2675409"/>
                    <a:pt x="3073523" y="2701682"/>
                    <a:pt x="3823199" y="2698193"/>
                  </a:cubicBezTo>
                  <a:cubicBezTo>
                    <a:pt x="4572875" y="2694704"/>
                    <a:pt x="5321243" y="3501607"/>
                    <a:pt x="5732254" y="3511062"/>
                  </a:cubicBezTo>
                  <a:cubicBezTo>
                    <a:pt x="6143265" y="3520517"/>
                    <a:pt x="6133882" y="2941515"/>
                    <a:pt x="6289268" y="2754923"/>
                  </a:cubicBezTo>
                  <a:cubicBezTo>
                    <a:pt x="6444654" y="2568331"/>
                    <a:pt x="6452551" y="2185377"/>
                    <a:pt x="6664570" y="2391508"/>
                  </a:cubicBezTo>
                  <a:cubicBezTo>
                    <a:pt x="6876589" y="2597639"/>
                    <a:pt x="7379677" y="3698631"/>
                    <a:pt x="7561385" y="3991708"/>
                  </a:cubicBezTo>
                  <a:cubicBezTo>
                    <a:pt x="7743093" y="4284785"/>
                    <a:pt x="7748954" y="4217377"/>
                    <a:pt x="7754816" y="4149970"/>
                  </a:cubicBezTo>
                </a:path>
              </a:pathLst>
            </a:custGeom>
            <a:noFill/>
            <a:ln w="635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p:sp>
        <p:nvSpPr>
          <p:cNvPr id="14" name="橢圓 13">
            <a:extLst>
              <a:ext uri="{FF2B5EF4-FFF2-40B4-BE49-F238E27FC236}">
                <a16:creationId xmlns:a16="http://schemas.microsoft.com/office/drawing/2014/main" id="{1AE87E0E-0920-3B36-9C65-2FE7EA4EC3D6}"/>
              </a:ext>
            </a:extLst>
          </p:cNvPr>
          <p:cNvSpPr/>
          <p:nvPr/>
        </p:nvSpPr>
        <p:spPr>
          <a:xfrm>
            <a:off x="2202145" y="5612955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97DC2A41-9826-2802-C9A5-AFAD2E888BE7}"/>
              </a:ext>
            </a:extLst>
          </p:cNvPr>
          <p:cNvCxnSpPr>
            <a:cxnSpLocks/>
          </p:cNvCxnSpPr>
          <p:nvPr/>
        </p:nvCxnSpPr>
        <p:spPr>
          <a:xfrm>
            <a:off x="2305984" y="3440858"/>
            <a:ext cx="0" cy="2097386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37D0735E-8443-207D-F123-471358C3EF84}"/>
                  </a:ext>
                </a:extLst>
              </p:cNvPr>
              <p:cNvSpPr txBox="1"/>
              <p:nvPr/>
            </p:nvSpPr>
            <p:spPr>
              <a:xfrm>
                <a:off x="10665127" y="5693090"/>
                <a:ext cx="4621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252E2453-551E-2655-70B6-6BFEACE7D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5127" y="5693090"/>
                <a:ext cx="462135" cy="369332"/>
              </a:xfrm>
              <a:prstGeom prst="rect">
                <a:avLst/>
              </a:prstGeom>
              <a:blipFill>
                <a:blip r:embed="rId6"/>
                <a:stretch>
                  <a:fillRect l="-1733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DB4EEC3A-DB95-4B83-1849-937046B12DE7}"/>
                  </a:ext>
                </a:extLst>
              </p:cNvPr>
              <p:cNvSpPr txBox="1"/>
              <p:nvPr/>
            </p:nvSpPr>
            <p:spPr>
              <a:xfrm>
                <a:off x="2127856" y="5874486"/>
                <a:ext cx="462135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834AC233-86D7-DEE9-6E02-BE1859C72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856" y="5874486"/>
                <a:ext cx="462135" cy="375872"/>
              </a:xfrm>
              <a:prstGeom prst="rect">
                <a:avLst/>
              </a:prstGeom>
              <a:blipFill>
                <a:blip r:embed="rId7"/>
                <a:stretch>
                  <a:fillRect l="-15789" t="-163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橢圓 34">
            <a:extLst>
              <a:ext uri="{FF2B5EF4-FFF2-40B4-BE49-F238E27FC236}">
                <a16:creationId xmlns:a16="http://schemas.microsoft.com/office/drawing/2014/main" id="{AD14EBE2-2E63-B163-A746-230F6857E305}"/>
              </a:ext>
            </a:extLst>
          </p:cNvPr>
          <p:cNvSpPr/>
          <p:nvPr/>
        </p:nvSpPr>
        <p:spPr>
          <a:xfrm>
            <a:off x="4361816" y="5612954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86309DD7-2282-1830-CC6C-D0501F16F147}"/>
              </a:ext>
            </a:extLst>
          </p:cNvPr>
          <p:cNvSpPr/>
          <p:nvPr/>
        </p:nvSpPr>
        <p:spPr>
          <a:xfrm>
            <a:off x="5531269" y="5623669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5CF83871-20EA-8FA5-DA5D-E435CB4BA3CD}"/>
                  </a:ext>
                </a:extLst>
              </p:cNvPr>
              <p:cNvSpPr txBox="1"/>
              <p:nvPr/>
            </p:nvSpPr>
            <p:spPr>
              <a:xfrm>
                <a:off x="4226647" y="5882795"/>
                <a:ext cx="462135" cy="3728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53902144-178F-1D1A-B4B5-73D6F8FD2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647" y="5882795"/>
                <a:ext cx="462135" cy="372859"/>
              </a:xfrm>
              <a:prstGeom prst="rect">
                <a:avLst/>
              </a:prstGeom>
              <a:blipFill>
                <a:blip r:embed="rId8"/>
                <a:stretch>
                  <a:fillRect l="-15789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8EF9D01F-E2C6-2EB6-79E5-0689FE4CB2CF}"/>
                  </a:ext>
                </a:extLst>
              </p:cNvPr>
              <p:cNvSpPr txBox="1"/>
              <p:nvPr/>
            </p:nvSpPr>
            <p:spPr>
              <a:xfrm>
                <a:off x="5471253" y="5870095"/>
                <a:ext cx="462135" cy="3736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D8EFBAC1-77AE-E079-62D5-73581D3D3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253" y="5870095"/>
                <a:ext cx="462135" cy="373628"/>
              </a:xfrm>
              <a:prstGeom prst="rect">
                <a:avLst/>
              </a:prstGeom>
              <a:blipFill>
                <a:blip r:embed="rId9"/>
                <a:stretch>
                  <a:fillRect l="-17333"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76B63867-2243-E747-2A89-D5B8A732AFA1}"/>
              </a:ext>
            </a:extLst>
          </p:cNvPr>
          <p:cNvCxnSpPr>
            <a:cxnSpLocks/>
          </p:cNvCxnSpPr>
          <p:nvPr/>
        </p:nvCxnSpPr>
        <p:spPr>
          <a:xfrm>
            <a:off x="2645927" y="6097260"/>
            <a:ext cx="1448609" cy="68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2CB672C0-CF1D-2552-BDDF-D0118BD8FB50}"/>
              </a:ext>
            </a:extLst>
          </p:cNvPr>
          <p:cNvCxnSpPr>
            <a:cxnSpLocks/>
          </p:cNvCxnSpPr>
          <p:nvPr/>
        </p:nvCxnSpPr>
        <p:spPr>
          <a:xfrm>
            <a:off x="4688356" y="6104062"/>
            <a:ext cx="6583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BF9A235A-3FFE-2FF3-C005-AD9573B95C78}"/>
              </a:ext>
            </a:extLst>
          </p:cNvPr>
          <p:cNvCxnSpPr>
            <a:cxnSpLocks/>
          </p:cNvCxnSpPr>
          <p:nvPr/>
        </p:nvCxnSpPr>
        <p:spPr>
          <a:xfrm>
            <a:off x="4458000" y="4610100"/>
            <a:ext cx="0" cy="1013569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6C632088-4362-052C-816E-40363ACD2DFF}"/>
              </a:ext>
            </a:extLst>
          </p:cNvPr>
          <p:cNvCxnSpPr>
            <a:cxnSpLocks/>
          </p:cNvCxnSpPr>
          <p:nvPr/>
        </p:nvCxnSpPr>
        <p:spPr>
          <a:xfrm>
            <a:off x="5627168" y="4940300"/>
            <a:ext cx="0" cy="683369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橢圓 49">
            <a:extLst>
              <a:ext uri="{FF2B5EF4-FFF2-40B4-BE49-F238E27FC236}">
                <a16:creationId xmlns:a16="http://schemas.microsoft.com/office/drawing/2014/main" id="{8871977B-14EB-2DE0-30D6-FABC43329BE0}"/>
              </a:ext>
            </a:extLst>
          </p:cNvPr>
          <p:cNvSpPr/>
          <p:nvPr/>
        </p:nvSpPr>
        <p:spPr>
          <a:xfrm>
            <a:off x="7293073" y="5639064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A009ECCB-FEBF-7B66-D3C9-1F179CD68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955" y="4774888"/>
            <a:ext cx="891189" cy="89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BDF53AEA-E256-25EF-6173-BF5FA1DB3067}"/>
              </a:ext>
            </a:extLst>
          </p:cNvPr>
          <p:cNvSpPr txBox="1"/>
          <p:nvPr/>
        </p:nvSpPr>
        <p:spPr>
          <a:xfrm>
            <a:off x="838200" y="127176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梯度下降法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3DC489D6-E0C3-22BB-C308-03D380F189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9613" y="1930446"/>
            <a:ext cx="432742" cy="143513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F660F50A-70DF-F4C1-748C-067F0822B6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1343" y="3206997"/>
            <a:ext cx="432742" cy="1435131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B4378017-A91E-3C07-693D-A8660BE27D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2438" y="3628897"/>
            <a:ext cx="432742" cy="1435131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F20209AB-77CA-631E-F353-B8FCB658F1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59428" y="4180399"/>
            <a:ext cx="432742" cy="1435131"/>
          </a:xfrm>
          <a:prstGeom prst="rect">
            <a:avLst/>
          </a:prstGeom>
        </p:spPr>
      </p:pic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F7162D92-B612-4BEB-C95B-3312844081D0}"/>
              </a:ext>
            </a:extLst>
          </p:cNvPr>
          <p:cNvCxnSpPr>
            <a:cxnSpLocks/>
          </p:cNvCxnSpPr>
          <p:nvPr/>
        </p:nvCxnSpPr>
        <p:spPr>
          <a:xfrm>
            <a:off x="1645541" y="2646198"/>
            <a:ext cx="1343101" cy="1581957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B0F2ABB4-35F2-2C80-79B0-7AD3135FB946}"/>
              </a:ext>
            </a:extLst>
          </p:cNvPr>
          <p:cNvCxnSpPr>
            <a:cxnSpLocks/>
          </p:cNvCxnSpPr>
          <p:nvPr/>
        </p:nvCxnSpPr>
        <p:spPr>
          <a:xfrm>
            <a:off x="3715057" y="4545426"/>
            <a:ext cx="1526508" cy="245816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6E1E45EC-5F20-A504-E729-CEAA3963964A}"/>
              </a:ext>
            </a:extLst>
          </p:cNvPr>
          <p:cNvCxnSpPr>
            <a:cxnSpLocks/>
          </p:cNvCxnSpPr>
          <p:nvPr/>
        </p:nvCxnSpPr>
        <p:spPr>
          <a:xfrm>
            <a:off x="5047177" y="4718508"/>
            <a:ext cx="1145840" cy="512385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0476AFDB-19FA-E2E0-9BC5-D70C4D1B4885}"/>
              </a:ext>
            </a:extLst>
          </p:cNvPr>
          <p:cNvCxnSpPr>
            <a:cxnSpLocks/>
          </p:cNvCxnSpPr>
          <p:nvPr/>
        </p:nvCxnSpPr>
        <p:spPr>
          <a:xfrm flipV="1">
            <a:off x="6682342" y="5562122"/>
            <a:ext cx="1334563" cy="20481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405F0150-6666-1C80-7174-955C376D5406}"/>
                  </a:ext>
                </a:extLst>
              </p:cNvPr>
              <p:cNvSpPr txBox="1"/>
              <p:nvPr/>
            </p:nvSpPr>
            <p:spPr>
              <a:xfrm>
                <a:off x="2918685" y="1935227"/>
                <a:ext cx="1592744" cy="76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405F0150-6666-1C80-7174-955C376D5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685" y="1935227"/>
                <a:ext cx="1592744" cy="76270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890FAB56-285C-7F5C-12B0-3FEDE9A4420E}"/>
                  </a:ext>
                </a:extLst>
              </p:cNvPr>
              <p:cNvSpPr txBox="1"/>
              <p:nvPr/>
            </p:nvSpPr>
            <p:spPr>
              <a:xfrm>
                <a:off x="4805401" y="2462019"/>
                <a:ext cx="1599477" cy="76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890FAB56-285C-7F5C-12B0-3FEDE9A44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401" y="2462019"/>
                <a:ext cx="1599477" cy="76270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FBAA1CCB-CD4D-2D79-B309-094F25DADD2F}"/>
                  </a:ext>
                </a:extLst>
              </p:cNvPr>
              <p:cNvSpPr txBox="1"/>
              <p:nvPr/>
            </p:nvSpPr>
            <p:spPr>
              <a:xfrm>
                <a:off x="6555106" y="3020119"/>
                <a:ext cx="1592744" cy="76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FBAA1CCB-CD4D-2D79-B309-094F25DAD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106" y="3020119"/>
                <a:ext cx="1592744" cy="76270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42BCE595-9B8D-C507-C711-A84D99795163}"/>
              </a:ext>
            </a:extLst>
          </p:cNvPr>
          <p:cNvCxnSpPr>
            <a:cxnSpLocks/>
          </p:cNvCxnSpPr>
          <p:nvPr/>
        </p:nvCxnSpPr>
        <p:spPr>
          <a:xfrm flipH="1">
            <a:off x="2493977" y="2769925"/>
            <a:ext cx="948623" cy="58562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2FE54DC2-7A77-490F-646F-4B736A656855}"/>
              </a:ext>
            </a:extLst>
          </p:cNvPr>
          <p:cNvCxnSpPr>
            <a:cxnSpLocks/>
          </p:cNvCxnSpPr>
          <p:nvPr/>
        </p:nvCxnSpPr>
        <p:spPr>
          <a:xfrm flipH="1">
            <a:off x="4661868" y="3355552"/>
            <a:ext cx="418798" cy="1122975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0A1E260C-43BE-477B-9725-B07A1E792441}"/>
              </a:ext>
            </a:extLst>
          </p:cNvPr>
          <p:cNvCxnSpPr>
            <a:cxnSpLocks/>
          </p:cNvCxnSpPr>
          <p:nvPr/>
        </p:nvCxnSpPr>
        <p:spPr>
          <a:xfrm flipH="1">
            <a:off x="5728272" y="3826177"/>
            <a:ext cx="1024280" cy="102363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CBDE42A7-BE1C-9C95-A6FA-B0052C6B3234}"/>
              </a:ext>
            </a:extLst>
          </p:cNvPr>
          <p:cNvCxnSpPr>
            <a:cxnSpLocks/>
          </p:cNvCxnSpPr>
          <p:nvPr/>
        </p:nvCxnSpPr>
        <p:spPr>
          <a:xfrm>
            <a:off x="6867865" y="2490619"/>
            <a:ext cx="1448609" cy="68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FAD74215-5F1A-1EBB-B04F-3D8EBA3D7B94}"/>
                  </a:ext>
                </a:extLst>
              </p:cNvPr>
              <p:cNvSpPr txBox="1"/>
              <p:nvPr/>
            </p:nvSpPr>
            <p:spPr>
              <a:xfrm>
                <a:off x="8496936" y="2018835"/>
                <a:ext cx="2043613" cy="855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FAD74215-5F1A-1EBB-B04F-3D8EBA3D7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936" y="2018835"/>
                <a:ext cx="2043613" cy="85504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87BFBAB0-ABF2-1DA3-0E1D-CB5C76C60F69}"/>
                  </a:ext>
                </a:extLst>
              </p:cNvPr>
              <p:cNvSpPr txBox="1"/>
              <p:nvPr/>
            </p:nvSpPr>
            <p:spPr>
              <a:xfrm>
                <a:off x="8590643" y="2905591"/>
                <a:ext cx="33221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r>
                      <a:rPr lang="zh-TW" altLang="en-US" sz="24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: learning rate</a:t>
                </a:r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87BFBAB0-ABF2-1DA3-0E1D-CB5C76C60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643" y="2905591"/>
                <a:ext cx="3322139" cy="461665"/>
              </a:xfrm>
              <a:prstGeom prst="rect">
                <a:avLst/>
              </a:prstGeom>
              <a:blipFill>
                <a:blip r:embed="rId16"/>
                <a:stretch>
                  <a:fillRect l="-550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文字方塊 51">
            <a:extLst>
              <a:ext uri="{FF2B5EF4-FFF2-40B4-BE49-F238E27FC236}">
                <a16:creationId xmlns:a16="http://schemas.microsoft.com/office/drawing/2014/main" id="{A524EC88-F2C2-15A5-D11B-9A772964FA25}"/>
              </a:ext>
            </a:extLst>
          </p:cNvPr>
          <p:cNvSpPr txBox="1"/>
          <p:nvPr/>
        </p:nvSpPr>
        <p:spPr>
          <a:xfrm>
            <a:off x="6681078" y="1895621"/>
            <a:ext cx="189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一步走多遠</a:t>
            </a:r>
          </a:p>
        </p:txBody>
      </p:sp>
    </p:spTree>
    <p:extLst>
      <p:ext uri="{BB962C8B-B14F-4D97-AF65-F5344CB8AC3E}">
        <p14:creationId xmlns:p14="http://schemas.microsoft.com/office/powerpoint/2010/main" val="306427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5" grpId="0"/>
      <p:bldP spid="26" grpId="0"/>
      <p:bldP spid="49" grpId="0"/>
      <p:bldP spid="51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0B4ED1-2E3D-52D6-DAF6-73D4B4327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Gradient Descent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45FC00FC-B553-166D-4105-AB8785F1CBFA}"/>
                  </a:ext>
                </a:extLst>
              </p:cNvPr>
              <p:cNvSpPr txBox="1"/>
              <p:nvPr/>
            </p:nvSpPr>
            <p:spPr>
              <a:xfrm>
                <a:off x="2417367" y="1701099"/>
                <a:ext cx="7021272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(Randomly) Pick initial values</a:t>
                </a:r>
                <a:r>
                  <a:rPr lang="zh-TW" altLang="en-US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TW" altLang="en-US" sz="2400" baseline="300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45FC00FC-B553-166D-4105-AB8785F1C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367" y="1701099"/>
                <a:ext cx="7021272" cy="468205"/>
              </a:xfrm>
              <a:prstGeom prst="rect">
                <a:avLst/>
              </a:prstGeom>
              <a:blipFill>
                <a:blip r:embed="rId2"/>
                <a:stretch>
                  <a:fillRect l="-1216" t="-9091" b="-2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C54CCA99-E725-9F4A-BE51-322DA2865D8E}"/>
              </a:ext>
            </a:extLst>
          </p:cNvPr>
          <p:cNvSpPr txBox="1"/>
          <p:nvPr/>
        </p:nvSpPr>
        <p:spPr>
          <a:xfrm>
            <a:off x="2417368" y="2263228"/>
            <a:ext cx="7021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Compute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32A30DE-0B3B-F1C8-C11C-0E6500C539C2}"/>
                  </a:ext>
                </a:extLst>
              </p:cNvPr>
              <p:cNvSpPr txBox="1"/>
              <p:nvPr/>
            </p:nvSpPr>
            <p:spPr>
              <a:xfrm>
                <a:off x="3168471" y="2941571"/>
                <a:ext cx="2151423" cy="762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D32A30DE-0B3B-F1C8-C11C-0E6500C53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471" y="2941571"/>
                <a:ext cx="2151423" cy="7627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47DD677-E325-807A-6A50-79301EEA7631}"/>
                  </a:ext>
                </a:extLst>
              </p:cNvPr>
              <p:cNvSpPr txBox="1"/>
              <p:nvPr/>
            </p:nvSpPr>
            <p:spPr>
              <a:xfrm>
                <a:off x="5644574" y="2988498"/>
                <a:ext cx="4394776" cy="855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47DD677-E325-807A-6A50-79301EEA7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574" y="2988498"/>
                <a:ext cx="4394776" cy="855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D076DC9-58A3-6A2C-3819-7010A95E50DF}"/>
                  </a:ext>
                </a:extLst>
              </p:cNvPr>
              <p:cNvSpPr txBox="1"/>
              <p:nvPr/>
            </p:nvSpPr>
            <p:spPr>
              <a:xfrm>
                <a:off x="5552934" y="4032676"/>
                <a:ext cx="4394776" cy="794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D076DC9-58A3-6A2C-3819-7010A95E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934" y="4032676"/>
                <a:ext cx="4394776" cy="7945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>
            <a:extLst>
              <a:ext uri="{FF2B5EF4-FFF2-40B4-BE49-F238E27FC236}">
                <a16:creationId xmlns:a16="http://schemas.microsoft.com/office/drawing/2014/main" id="{6691D3B0-E509-AD28-78B2-1C6CEC5C5FDB}"/>
              </a:ext>
            </a:extLst>
          </p:cNvPr>
          <p:cNvSpPr txBox="1"/>
          <p:nvPr/>
        </p:nvSpPr>
        <p:spPr>
          <a:xfrm>
            <a:off x="2389500" y="5240031"/>
            <a:ext cx="7649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Can be done in one line in most deep learning frameworks </a:t>
            </a:r>
            <a:endParaRPr lang="zh-TW" altLang="en-US" sz="24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A234745-414B-5E91-91CB-122A586673DE}"/>
              </a:ext>
            </a:extLst>
          </p:cNvPr>
          <p:cNvSpPr/>
          <p:nvPr/>
        </p:nvSpPr>
        <p:spPr>
          <a:xfrm>
            <a:off x="3004457" y="2829330"/>
            <a:ext cx="2405743" cy="1997922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CA7D5B8A-77A3-EBAF-1D82-7592571CEA28}"/>
              </a:ext>
            </a:extLst>
          </p:cNvPr>
          <p:cNvCxnSpPr>
            <a:cxnSpLocks/>
          </p:cNvCxnSpPr>
          <p:nvPr/>
        </p:nvCxnSpPr>
        <p:spPr>
          <a:xfrm>
            <a:off x="3443197" y="4870794"/>
            <a:ext cx="1" cy="3907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BE3BE68-7087-8B38-F105-1895D13FF676}"/>
                  </a:ext>
                </a:extLst>
              </p:cNvPr>
              <p:cNvSpPr txBox="1"/>
              <p:nvPr/>
            </p:nvSpPr>
            <p:spPr>
              <a:xfrm>
                <a:off x="2459259" y="5827500"/>
                <a:ext cx="70212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 and</a:t>
                </a:r>
                <a:r>
                  <a:rPr lang="zh-TW" altLang="en-US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 </a:t>
                </a:r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interatively  </a:t>
                </a:r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EBE3BE68-7087-8B38-F105-1895D13FF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259" y="5827500"/>
                <a:ext cx="7021273" cy="461665"/>
              </a:xfrm>
              <a:prstGeom prst="rect">
                <a:avLst/>
              </a:prstGeom>
              <a:blipFill>
                <a:blip r:embed="rId6"/>
                <a:stretch>
                  <a:fillRect l="-112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EC359827-A3ED-FE0A-624B-4A9A4CBFB284}"/>
                  </a:ext>
                </a:extLst>
              </p:cNvPr>
              <p:cNvSpPr txBox="1"/>
              <p:nvPr/>
            </p:nvSpPr>
            <p:spPr>
              <a:xfrm>
                <a:off x="6622195" y="721892"/>
                <a:ext cx="4731605" cy="6120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bSup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sSup>
                        <m:sSup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𝑎𝑟𝑔</m:t>
                      </m:r>
                      <m:func>
                        <m:func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altLang="zh-TW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TW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  <m:r>
                            <a:rPr lang="zh-TW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EC359827-A3ED-FE0A-624B-4A9A4CBFB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195" y="721892"/>
                <a:ext cx="4731605" cy="6120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502E07D2-077A-09C6-F456-FFE11E0E8112}"/>
                  </a:ext>
                </a:extLst>
              </p:cNvPr>
              <p:cNvSpPr txBox="1"/>
              <p:nvPr/>
            </p:nvSpPr>
            <p:spPr>
              <a:xfrm>
                <a:off x="3355767" y="3914644"/>
                <a:ext cx="1964127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502E07D2-077A-09C6-F456-FFE11E0E8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767" y="3914644"/>
                <a:ext cx="1964127" cy="7022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>
            <a:extLst>
              <a:ext uri="{FF2B5EF4-FFF2-40B4-BE49-F238E27FC236}">
                <a16:creationId xmlns:a16="http://schemas.microsoft.com/office/drawing/2014/main" id="{B8683BC5-8E72-5D2F-FC93-665BC2AAA036}"/>
              </a:ext>
            </a:extLst>
          </p:cNvPr>
          <p:cNvSpPr txBox="1"/>
          <p:nvPr/>
        </p:nvSpPr>
        <p:spPr>
          <a:xfrm>
            <a:off x="1371600" y="3567677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800" dirty="0">
                <a:solidFill>
                  <a:srgbClr val="0070C0"/>
                </a:solidFill>
              </a:rPr>
              <a:t>Gradient 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62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 animBg="1"/>
      <p:bldP spid="13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98241C-2448-392B-AB02-4545EE70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Gradient Descent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54405F7C-BB94-058E-555A-4ADFFE47C2A5}"/>
                  </a:ext>
                </a:extLst>
              </p:cNvPr>
              <p:cNvSpPr/>
              <p:nvPr/>
            </p:nvSpPr>
            <p:spPr>
              <a:xfrm>
                <a:off x="5881070" y="841365"/>
                <a:ext cx="3135410" cy="652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zh-TW" alt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54405F7C-BB94-058E-555A-4ADFFE47C2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070" y="841365"/>
                <a:ext cx="3135410" cy="6529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10FA7E1A-470C-76B2-F08F-8FC41CE5F375}"/>
                  </a:ext>
                </a:extLst>
              </p:cNvPr>
              <p:cNvSpPr txBox="1"/>
              <p:nvPr/>
            </p:nvSpPr>
            <p:spPr>
              <a:xfrm>
                <a:off x="1489733" y="1759755"/>
                <a:ext cx="70212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8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(Randomly) Pick initial 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TW" altLang="en-US" sz="2800" baseline="300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10FA7E1A-470C-76B2-F08F-8FC41CE5F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733" y="1759755"/>
                <a:ext cx="7021272" cy="523220"/>
              </a:xfrm>
              <a:prstGeom prst="rect">
                <a:avLst/>
              </a:prstGeom>
              <a:blipFill>
                <a:blip r:embed="rId3"/>
                <a:stretch>
                  <a:fillRect l="-1476"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CC165B52-3E59-4E38-FECA-A8CFDDA3E590}"/>
                  </a:ext>
                </a:extLst>
              </p:cNvPr>
              <p:cNvSpPr txBox="1"/>
              <p:nvPr/>
            </p:nvSpPr>
            <p:spPr>
              <a:xfrm>
                <a:off x="5707554" y="5402517"/>
                <a:ext cx="33089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TW" altLang="en-US" sz="2800" b="1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CC165B52-3E59-4E38-FECA-A8CFDDA3E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554" y="5402517"/>
                <a:ext cx="330892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E6B4A006-6033-8749-D6F7-F2B232BD461F}"/>
                  </a:ext>
                </a:extLst>
              </p:cNvPr>
              <p:cNvSpPr txBox="1"/>
              <p:nvPr/>
            </p:nvSpPr>
            <p:spPr>
              <a:xfrm>
                <a:off x="2659327" y="2659811"/>
                <a:ext cx="2622641" cy="2187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zh-TW" alt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altLang="zh-TW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8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r>
                                        <a:rPr lang="en-US" altLang="zh-TW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  <m:e>
                              <m:f>
                                <m:fPr>
                                  <m:ctrlP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zh-TW" alt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altLang="zh-TW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8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r>
                                        <a:rPr lang="en-US" altLang="zh-TW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  <m:e>
                              <m:r>
                                <a:rPr lang="zh-TW" alt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E6B4A006-6033-8749-D6F7-F2B232BD4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327" y="2659811"/>
                <a:ext cx="2622641" cy="21875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CAAC68B-400E-20DF-D023-2EC3A2080DE7}"/>
                  </a:ext>
                </a:extLst>
              </p:cNvPr>
              <p:cNvSpPr txBox="1"/>
              <p:nvPr/>
            </p:nvSpPr>
            <p:spPr>
              <a:xfrm>
                <a:off x="5881070" y="2687866"/>
                <a:ext cx="4389279" cy="21875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zh-TW" alt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TW" altLang="en-US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zh-TW" alt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zh-TW" altLang="en-US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f>
                                <m:fPr>
                                  <m:ctrlP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zh-TW" alt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altLang="zh-TW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8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r>
                                        <a:rPr lang="en-US" altLang="zh-TW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  <m:e>
                              <m:r>
                                <a:rPr lang="zh-TW" altLang="en-US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f>
                                <m:fPr>
                                  <m:ctrlP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zh-TW" alt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altLang="zh-TW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8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p>
                                      <m:r>
                                        <a:rPr lang="en-US" altLang="zh-TW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  <m:e>
                              <m:r>
                                <a:rPr lang="zh-TW" alt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CAAC68B-400E-20DF-D023-2EC3A2080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070" y="2687866"/>
                <a:ext cx="4389279" cy="21875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>
            <a:extLst>
              <a:ext uri="{FF2B5EF4-FFF2-40B4-BE49-F238E27FC236}">
                <a16:creationId xmlns:a16="http://schemas.microsoft.com/office/drawing/2014/main" id="{DAB761ED-0272-4A4C-22CF-8366633C9745}"/>
              </a:ext>
            </a:extLst>
          </p:cNvPr>
          <p:cNvSpPr txBox="1"/>
          <p:nvPr/>
        </p:nvSpPr>
        <p:spPr>
          <a:xfrm>
            <a:off x="1706260" y="4024242"/>
            <a:ext cx="14432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en-US" altLang="zh-TW" sz="2400" b="1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gradient</a:t>
            </a:r>
            <a:endParaRPr lang="zh-TW" altLang="en-US" sz="2400" b="1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5640F2C1-12B0-58E0-9057-CC8C88A2148F}"/>
                  </a:ext>
                </a:extLst>
              </p:cNvPr>
              <p:cNvSpPr txBox="1"/>
              <p:nvPr/>
            </p:nvSpPr>
            <p:spPr>
              <a:xfrm>
                <a:off x="1476209" y="5374462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2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5640F2C1-12B0-58E0-9057-CC8C88A21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209" y="5374462"/>
                <a:ext cx="457200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群組 10">
            <a:extLst>
              <a:ext uri="{FF2B5EF4-FFF2-40B4-BE49-F238E27FC236}">
                <a16:creationId xmlns:a16="http://schemas.microsoft.com/office/drawing/2014/main" id="{2F212409-6E21-3AE7-73DF-FE855F137550}"/>
              </a:ext>
            </a:extLst>
          </p:cNvPr>
          <p:cNvGrpSpPr/>
          <p:nvPr/>
        </p:nvGrpSpPr>
        <p:grpSpPr>
          <a:xfrm>
            <a:off x="9118080" y="309846"/>
            <a:ext cx="1685787" cy="1589346"/>
            <a:chOff x="6963320" y="3429000"/>
            <a:chExt cx="1685787" cy="15893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5CE44BD2-9E84-9120-B007-8DE9E0FC27CC}"/>
                    </a:ext>
                  </a:extLst>
                </p:cNvPr>
                <p:cNvSpPr txBox="1"/>
                <p:nvPr/>
              </p:nvSpPr>
              <p:spPr>
                <a:xfrm>
                  <a:off x="6963320" y="3955206"/>
                  <a:ext cx="79050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457200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TW" alt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zh-TW" altLang="en-US" sz="2800" b="1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endParaRPr>
                </a:p>
              </p:txBody>
            </p:sp>
          </mc:Choice>
          <mc:Fallback xmlns="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3D9FD877-EB8D-439C-8289-68CC04063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3320" y="3955206"/>
                  <a:ext cx="790502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>
                  <a:extLst>
                    <a:ext uri="{FF2B5EF4-FFF2-40B4-BE49-F238E27FC236}">
                      <a16:creationId xmlns:a16="http://schemas.microsoft.com/office/drawing/2014/main" id="{9ED58A71-492E-E79D-30A5-2F192D91FB44}"/>
                    </a:ext>
                  </a:extLst>
                </p:cNvPr>
                <p:cNvSpPr txBox="1"/>
                <p:nvPr/>
              </p:nvSpPr>
              <p:spPr>
                <a:xfrm>
                  <a:off x="7540727" y="3429000"/>
                  <a:ext cx="1108380" cy="15893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45720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zh-TW" altLang="en-US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zh-TW" altLang="en-US" sz="28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endParaRPr>
                </a:p>
              </p:txBody>
            </p:sp>
          </mc:Choice>
          <mc:Fallback xmlns="">
            <p:sp>
              <p:nvSpPr>
                <p:cNvPr id="15" name="文字方塊 14">
                  <a:extLst>
                    <a:ext uri="{FF2B5EF4-FFF2-40B4-BE49-F238E27FC236}">
                      <a16:creationId xmlns:a16="http://schemas.microsoft.com/office/drawing/2014/main" id="{A0F1B46A-8753-40D5-BD4A-3B70AAE64A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727" y="3429000"/>
                  <a:ext cx="1108380" cy="158934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059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B198ED-E44C-437B-8D35-1B2738E9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Gradient Descent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B7112F0-0AD8-453D-AFE4-9481D1AC50EF}"/>
                  </a:ext>
                </a:extLst>
              </p:cNvPr>
              <p:cNvSpPr txBox="1"/>
              <p:nvPr/>
            </p:nvSpPr>
            <p:spPr>
              <a:xfrm>
                <a:off x="980698" y="1835240"/>
                <a:ext cx="70212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8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(Randomly) Pick initial 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TW" altLang="en-US" sz="2800" baseline="300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B7112F0-0AD8-453D-AFE4-9481D1AC5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98" y="1835240"/>
                <a:ext cx="7021272" cy="523220"/>
              </a:xfrm>
              <a:prstGeom prst="rect">
                <a:avLst/>
              </a:prstGeom>
              <a:blipFill>
                <a:blip r:embed="rId2"/>
                <a:stretch>
                  <a:fillRect l="-1563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4A555B4-B421-4159-AD29-F1B9A8244941}"/>
                  </a:ext>
                </a:extLst>
              </p:cNvPr>
              <p:cNvSpPr txBox="1"/>
              <p:nvPr/>
            </p:nvSpPr>
            <p:spPr>
              <a:xfrm>
                <a:off x="980697" y="2470368"/>
                <a:ext cx="702127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8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Compute gradient</a:t>
                </a:r>
                <a:r>
                  <a:rPr lang="zh-TW" altLang="en-US" sz="28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TW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4A555B4-B421-4159-AD29-F1B9A8244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97" y="2470368"/>
                <a:ext cx="7021273" cy="954107"/>
              </a:xfrm>
              <a:prstGeom prst="rect">
                <a:avLst/>
              </a:prstGeom>
              <a:blipFill>
                <a:blip r:embed="rId3"/>
                <a:stretch>
                  <a:fillRect l="-1563" t="-57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D113939-D801-49E5-BE7D-D57490A3C916}"/>
                  </a:ext>
                </a:extLst>
              </p:cNvPr>
              <p:cNvSpPr txBox="1"/>
              <p:nvPr/>
            </p:nvSpPr>
            <p:spPr>
              <a:xfrm>
                <a:off x="3595984" y="3148207"/>
                <a:ext cx="33089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TW" altLang="en-US" sz="2800" b="1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D113939-D801-49E5-BE7D-D57490A3C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984" y="3148207"/>
                <a:ext cx="330892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064AAB8-BC5D-4427-9E46-FA8133B78F7E}"/>
                  </a:ext>
                </a:extLst>
              </p:cNvPr>
              <p:cNvSpPr txBox="1"/>
              <p:nvPr/>
            </p:nvSpPr>
            <p:spPr>
              <a:xfrm>
                <a:off x="1025563" y="3773553"/>
                <a:ext cx="7021273" cy="96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8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Compute gradient</a:t>
                </a:r>
                <a:r>
                  <a:rPr lang="zh-TW" altLang="en-US" sz="28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zh-TW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064AAB8-BC5D-4427-9E46-FA8133B78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63" y="3773553"/>
                <a:ext cx="7021273" cy="963854"/>
              </a:xfrm>
              <a:prstGeom prst="rect">
                <a:avLst/>
              </a:prstGeom>
              <a:blipFill>
                <a:blip r:embed="rId5"/>
                <a:stretch>
                  <a:fillRect l="-1476" t="-44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38D713C-9812-4841-BDA1-D71C34958F43}"/>
                  </a:ext>
                </a:extLst>
              </p:cNvPr>
              <p:cNvSpPr txBox="1"/>
              <p:nvPr/>
            </p:nvSpPr>
            <p:spPr>
              <a:xfrm>
                <a:off x="3053059" y="4466050"/>
                <a:ext cx="4394776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TW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800" b="1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38D713C-9812-4841-BDA1-D71C34958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059" y="4466050"/>
                <a:ext cx="4394776" cy="5329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07FBC77-3DF3-4ABC-9101-7CAFD19162F1}"/>
                  </a:ext>
                </a:extLst>
              </p:cNvPr>
              <p:cNvSpPr txBox="1"/>
              <p:nvPr/>
            </p:nvSpPr>
            <p:spPr>
              <a:xfrm>
                <a:off x="1025563" y="5086520"/>
                <a:ext cx="702127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8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Compute gradient</a:t>
                </a:r>
                <a14:m>
                  <m:oMath xmlns:m="http://schemas.openxmlformats.org/officeDocument/2006/math">
                    <m:r>
                      <a:rPr lang="zh-TW" altLang="en-US" sz="2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07FBC77-3DF3-4ABC-9101-7CAFD1916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63" y="5086520"/>
                <a:ext cx="7021273" cy="954107"/>
              </a:xfrm>
              <a:prstGeom prst="rect">
                <a:avLst/>
              </a:prstGeom>
              <a:blipFill>
                <a:blip r:embed="rId7"/>
                <a:stretch>
                  <a:fillRect l="-1476" t="-57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F6BE378C-FFC0-4E1E-8E64-AAF64290AAED}"/>
                  </a:ext>
                </a:extLst>
              </p:cNvPr>
              <p:cNvSpPr txBox="1"/>
              <p:nvPr/>
            </p:nvSpPr>
            <p:spPr>
              <a:xfrm>
                <a:off x="3053059" y="5814131"/>
                <a:ext cx="43947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TW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b="1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F6BE378C-FFC0-4E1E-8E64-AAF64290A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059" y="5814131"/>
                <a:ext cx="439477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9098EDD-1046-AC93-08AD-C4ABC162F631}"/>
                  </a:ext>
                </a:extLst>
              </p:cNvPr>
              <p:cNvSpPr/>
              <p:nvPr/>
            </p:nvSpPr>
            <p:spPr>
              <a:xfrm>
                <a:off x="8084936" y="701440"/>
                <a:ext cx="3135410" cy="652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zh-TW" alt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D9098EDD-1046-AC93-08AD-C4ABC162F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936" y="701440"/>
                <a:ext cx="3135410" cy="652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227F20A0-569B-1E68-28E8-4E8B43646599}"/>
              </a:ext>
            </a:extLst>
          </p:cNvPr>
          <p:cNvSpPr txBox="1"/>
          <p:nvPr/>
        </p:nvSpPr>
        <p:spPr>
          <a:xfrm>
            <a:off x="7447835" y="3126995"/>
            <a:ext cx="3763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1</a:t>
            </a:r>
            <a:r>
              <a:rPr lang="zh-TW" altLang="en-US" sz="2800" dirty="0"/>
              <a:t> </a:t>
            </a:r>
            <a:r>
              <a:rPr lang="en-US" altLang="zh-TW" sz="2800" dirty="0"/>
              <a:t>iteration</a:t>
            </a:r>
            <a:r>
              <a:rPr lang="zh-TW" altLang="en-US" sz="2800" dirty="0"/>
              <a:t> </a:t>
            </a:r>
            <a:r>
              <a:rPr lang="en-US" altLang="zh-TW" sz="2800" dirty="0"/>
              <a:t>(1 update)</a:t>
            </a:r>
            <a:endParaRPr lang="zh-TW" altLang="en-US" sz="2800" dirty="0"/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49B772EC-C38E-030B-E14D-1DA34BD32C59}"/>
              </a:ext>
            </a:extLst>
          </p:cNvPr>
          <p:cNvSpPr/>
          <p:nvPr/>
        </p:nvSpPr>
        <p:spPr>
          <a:xfrm flipH="1">
            <a:off x="6562010" y="3201821"/>
            <a:ext cx="685800" cy="37351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406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9" grpId="0"/>
      <p:bldP spid="10" grpId="0"/>
      <p:bldP spid="12" grpId="0"/>
      <p:bldP spid="14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A35AA9-93A6-5F0A-1638-7DDDC3CAA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生成式人工智慧的基本原理</a:t>
            </a:r>
            <a:endParaRPr lang="zh-TW" altLang="en-US" dirty="0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2D038F22-44DC-F155-A4F7-397F80772858}"/>
              </a:ext>
            </a:extLst>
          </p:cNvPr>
          <p:cNvCxnSpPr>
            <a:cxnSpLocks/>
          </p:cNvCxnSpPr>
          <p:nvPr/>
        </p:nvCxnSpPr>
        <p:spPr>
          <a:xfrm>
            <a:off x="3869260" y="3125670"/>
            <a:ext cx="79424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C3A5905D-E53A-7E5C-CF9B-190705E908A6}"/>
              </a:ext>
            </a:extLst>
          </p:cNvPr>
          <p:cNvCxnSpPr>
            <a:cxnSpLocks/>
          </p:cNvCxnSpPr>
          <p:nvPr/>
        </p:nvCxnSpPr>
        <p:spPr>
          <a:xfrm>
            <a:off x="7528499" y="3125670"/>
            <a:ext cx="79424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EAC7D122-C7B0-2E2B-0D30-6ACC25799C84}"/>
              </a:ext>
            </a:extLst>
          </p:cNvPr>
          <p:cNvSpPr txBox="1"/>
          <p:nvPr/>
        </p:nvSpPr>
        <p:spPr>
          <a:xfrm>
            <a:off x="1359457" y="2888762"/>
            <a:ext cx="2661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未完成的句子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DD37E1F4-AE41-91F5-58A0-74F8AD153DF1}"/>
                  </a:ext>
                </a:extLst>
              </p:cNvPr>
              <p:cNvSpPr txBox="1"/>
              <p:nvPr/>
            </p:nvSpPr>
            <p:spPr>
              <a:xfrm>
                <a:off x="5979231" y="3980075"/>
                <a:ext cx="2894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DD37E1F4-AE41-91F5-58A0-74F8AD153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231" y="3980075"/>
                <a:ext cx="28943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9131FA0F-B933-6113-7814-F1C98977486A}"/>
                  </a:ext>
                </a:extLst>
              </p:cNvPr>
              <p:cNvSpPr txBox="1"/>
              <p:nvPr/>
            </p:nvSpPr>
            <p:spPr>
              <a:xfrm>
                <a:off x="2509391" y="3980075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9131FA0F-B933-6113-7814-F1C989774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391" y="3980075"/>
                <a:ext cx="28341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634C0C81-32B3-A0B5-22CA-6DEF3D7FA5E6}"/>
                  </a:ext>
                </a:extLst>
              </p:cNvPr>
              <p:cNvSpPr txBox="1"/>
              <p:nvPr/>
            </p:nvSpPr>
            <p:spPr>
              <a:xfrm>
                <a:off x="9043802" y="3980075"/>
                <a:ext cx="7891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634C0C81-32B3-A0B5-22CA-6DEF3D7FA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802" y="3980075"/>
                <a:ext cx="78912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5B560ED0-9647-0A5B-6778-59987AB3853F}"/>
              </a:ext>
            </a:extLst>
          </p:cNvPr>
          <p:cNvSpPr txBox="1"/>
          <p:nvPr/>
        </p:nvSpPr>
        <p:spPr>
          <a:xfrm>
            <a:off x="8107587" y="2888762"/>
            <a:ext cx="2661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下一個 </a:t>
            </a:r>
            <a:r>
              <a:rPr lang="en-US" altLang="zh-TW" sz="24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Token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E18D656E-E2E8-F113-A0A7-02B0BC8A3640}"/>
                  </a:ext>
                </a:extLst>
              </p:cNvPr>
              <p:cNvSpPr txBox="1"/>
              <p:nvPr/>
            </p:nvSpPr>
            <p:spPr>
              <a:xfrm>
                <a:off x="3775604" y="5103557"/>
                <a:ext cx="4738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如何根據資料找出函式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TW" altLang="en-US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</a:p>
            </p:txBody>
          </p:sp>
        </mc:Choice>
        <mc:Fallback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E18D656E-E2E8-F113-A0A7-02B0BC8A3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604" y="5103557"/>
                <a:ext cx="4738255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CBFF046F-161D-C772-8B13-DB9394F5ECC1}"/>
              </a:ext>
            </a:extLst>
          </p:cNvPr>
          <p:cNvCxnSpPr/>
          <p:nvPr/>
        </p:nvCxnSpPr>
        <p:spPr>
          <a:xfrm flipV="1">
            <a:off x="6137563" y="4485535"/>
            <a:ext cx="0" cy="60946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A57A9AD-CD9E-06AD-01C3-3BD4D0CCD7D8}"/>
              </a:ext>
            </a:extLst>
          </p:cNvPr>
          <p:cNvSpPr txBox="1"/>
          <p:nvPr/>
        </p:nvSpPr>
        <p:spPr>
          <a:xfrm>
            <a:off x="6335175" y="6007616"/>
            <a:ext cx="575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 </a:t>
            </a:r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(Machine Learning)</a:t>
            </a:r>
            <a:endParaRPr lang="zh-TW" altLang="en-US" sz="28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A190738-840B-12DA-CB9A-318197637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008" y="2183619"/>
            <a:ext cx="1721883" cy="17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92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6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38736FB2-FB3B-EDD3-AC11-EAA5ECFC4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171450"/>
            <a:ext cx="794385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76810BFF-1567-31CE-3FCB-86E427673898}"/>
              </a:ext>
            </a:extLst>
          </p:cNvPr>
          <p:cNvSpPr txBox="1"/>
          <p:nvPr/>
        </p:nvSpPr>
        <p:spPr>
          <a:xfrm>
            <a:off x="485775" y="386605"/>
            <a:ext cx="248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概念很簡單，做起來不容易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EB2FC75-909E-7247-4229-23211D4A0F9C}"/>
                  </a:ext>
                </a:extLst>
              </p:cNvPr>
              <p:cNvSpPr txBox="1"/>
              <p:nvPr/>
            </p:nvSpPr>
            <p:spPr>
              <a:xfrm>
                <a:off x="618413" y="1571372"/>
                <a:ext cx="298059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TW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1.0</m:t>
                    </m:r>
                  </m:oMath>
                </a14:m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altLang="zh-TW" sz="2400">
                        <a:latin typeface="Cambria Math" panose="02040503050406030204" pitchFamily="18" charset="0"/>
                      </a:rPr>
                      <m:t>.0</m:t>
                    </m:r>
                  </m:oMath>
                </a14:m>
                <a:endParaRPr lang="zh-TW" altLang="en-US" sz="2400" baseline="300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EB2FC75-909E-7247-4229-23211D4A0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13" y="1571372"/>
                <a:ext cx="2980597" cy="468205"/>
              </a:xfrm>
              <a:prstGeom prst="rect">
                <a:avLst/>
              </a:prstGeom>
              <a:blipFill>
                <a:blip r:embed="rId3"/>
                <a:stretch>
                  <a:fillRect t="-9091" b="-2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B981C91-6FC0-0ACA-03B8-1CD6B0E33964}"/>
                  </a:ext>
                </a:extLst>
              </p:cNvPr>
              <p:cNvSpPr txBox="1"/>
              <p:nvPr/>
            </p:nvSpPr>
            <p:spPr>
              <a:xfrm>
                <a:off x="618413" y="2209495"/>
                <a:ext cx="298059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=0.001</m:t>
                      </m:r>
                    </m:oMath>
                  </m:oMathPara>
                </a14:m>
                <a:endParaRPr lang="zh-TW" altLang="en-US" sz="2400" baseline="300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B981C91-6FC0-0ACA-03B8-1CD6B0E33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13" y="2209495"/>
                <a:ext cx="2980597" cy="468205"/>
              </a:xfrm>
              <a:prstGeom prst="rect">
                <a:avLst/>
              </a:prstGeom>
              <a:blipFill>
                <a:blip r:embed="rId4"/>
                <a:stretch>
                  <a:fillRect l="-613" b="-103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44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EA8B8-A5D1-569B-F40C-6FD38A194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0541C3CC-B1CB-59DE-EF43-5C07405BB18D}"/>
              </a:ext>
            </a:extLst>
          </p:cNvPr>
          <p:cNvSpPr txBox="1"/>
          <p:nvPr/>
        </p:nvSpPr>
        <p:spPr>
          <a:xfrm>
            <a:off x="485775" y="386605"/>
            <a:ext cx="248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概念很簡單，做起來不容易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3821AC8-A25A-A837-A510-9CDDDB9615DD}"/>
                  </a:ext>
                </a:extLst>
              </p:cNvPr>
              <p:cNvSpPr txBox="1"/>
              <p:nvPr/>
            </p:nvSpPr>
            <p:spPr>
              <a:xfrm>
                <a:off x="618413" y="1571372"/>
                <a:ext cx="298059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TW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1.0</m:t>
                    </m:r>
                  </m:oMath>
                </a14:m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altLang="zh-TW" sz="2400">
                        <a:latin typeface="Cambria Math" panose="02040503050406030204" pitchFamily="18" charset="0"/>
                      </a:rPr>
                      <m:t>.0</m:t>
                    </m:r>
                  </m:oMath>
                </a14:m>
                <a:endParaRPr lang="zh-TW" altLang="en-US" sz="2400" baseline="300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3821AC8-A25A-A837-A510-9CDDDB961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13" y="1571372"/>
                <a:ext cx="2980597" cy="468205"/>
              </a:xfrm>
              <a:prstGeom prst="rect">
                <a:avLst/>
              </a:prstGeom>
              <a:blipFill>
                <a:blip r:embed="rId2"/>
                <a:stretch>
                  <a:fillRect t="-9091" b="-2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5CC7180E-7C18-1001-B43F-AAFA6C9AAD65}"/>
                  </a:ext>
                </a:extLst>
              </p:cNvPr>
              <p:cNvSpPr txBox="1"/>
              <p:nvPr/>
            </p:nvSpPr>
            <p:spPr>
              <a:xfrm>
                <a:off x="618413" y="2209495"/>
                <a:ext cx="298059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=0.001</m:t>
                      </m:r>
                    </m:oMath>
                  </m:oMathPara>
                </a14:m>
                <a:endParaRPr lang="zh-TW" altLang="en-US" sz="2400" baseline="300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5CC7180E-7C18-1001-B43F-AAFA6C9AA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13" y="2209495"/>
                <a:ext cx="2980597" cy="468205"/>
              </a:xfrm>
              <a:prstGeom prst="rect">
                <a:avLst/>
              </a:prstGeom>
              <a:blipFill>
                <a:blip r:embed="rId3"/>
                <a:stretch>
                  <a:fillRect l="-613" b="-103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4" name="Picture 2">
            <a:extLst>
              <a:ext uri="{FF2B5EF4-FFF2-40B4-BE49-F238E27FC236}">
                <a16:creationId xmlns:a16="http://schemas.microsoft.com/office/drawing/2014/main" id="{F04757D7-1493-DDA2-EA88-754B6B3F1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171450"/>
            <a:ext cx="794385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57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48363F-BA25-5366-B43D-2EB7E2E50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E4149E1F-EFC8-075D-8D9F-229C24152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001" y="171450"/>
            <a:ext cx="7944947" cy="65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A3731DCF-41C2-137B-4987-632245309B0C}"/>
              </a:ext>
            </a:extLst>
          </p:cNvPr>
          <p:cNvSpPr txBox="1"/>
          <p:nvPr/>
        </p:nvSpPr>
        <p:spPr>
          <a:xfrm>
            <a:off x="485775" y="386605"/>
            <a:ext cx="248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概念很簡單，做起來不容易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93A2E878-2C10-4B78-4F21-F6948E7AC370}"/>
                  </a:ext>
                </a:extLst>
              </p:cNvPr>
              <p:cNvSpPr txBox="1"/>
              <p:nvPr/>
            </p:nvSpPr>
            <p:spPr>
              <a:xfrm>
                <a:off x="618413" y="1571372"/>
                <a:ext cx="298059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TW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1.0</m:t>
                    </m:r>
                  </m:oMath>
                </a14:m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altLang="zh-TW" sz="2400">
                        <a:latin typeface="Cambria Math" panose="02040503050406030204" pitchFamily="18" charset="0"/>
                      </a:rPr>
                      <m:t>.0</m:t>
                    </m:r>
                  </m:oMath>
                </a14:m>
                <a:endParaRPr lang="zh-TW" altLang="en-US" sz="2400" baseline="300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93A2E878-2C10-4B78-4F21-F6948E7AC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13" y="1571372"/>
                <a:ext cx="2980597" cy="468205"/>
              </a:xfrm>
              <a:prstGeom prst="rect">
                <a:avLst/>
              </a:prstGeom>
              <a:blipFill>
                <a:blip r:embed="rId3"/>
                <a:stretch>
                  <a:fillRect t="-9091" b="-2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44F5D27-8BD2-35A0-9BB9-2939396B0494}"/>
                  </a:ext>
                </a:extLst>
              </p:cNvPr>
              <p:cNvSpPr txBox="1"/>
              <p:nvPr/>
            </p:nvSpPr>
            <p:spPr>
              <a:xfrm>
                <a:off x="618413" y="2209495"/>
                <a:ext cx="298059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=0.001</m:t>
                      </m:r>
                    </m:oMath>
                  </m:oMathPara>
                </a14:m>
                <a:endParaRPr lang="zh-TW" altLang="en-US" sz="2400" baseline="300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44F5D27-8BD2-35A0-9BB9-2939396B0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13" y="2209495"/>
                <a:ext cx="2980597" cy="468205"/>
              </a:xfrm>
              <a:prstGeom prst="rect">
                <a:avLst/>
              </a:prstGeom>
              <a:blipFill>
                <a:blip r:embed="rId4"/>
                <a:stretch>
                  <a:fillRect l="-613" b="-103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13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431CD2-2BA5-0F86-C08E-5A59B62E7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8474DD-4A4E-BFC0-43C1-51643B7BD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B907F260-B9F9-BE29-0B14-8DA6F5438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000" y="171450"/>
            <a:ext cx="794385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368BBB4-CC0B-E21F-4B3F-4F93AEEEB604}"/>
              </a:ext>
            </a:extLst>
          </p:cNvPr>
          <p:cNvSpPr txBox="1"/>
          <p:nvPr/>
        </p:nvSpPr>
        <p:spPr>
          <a:xfrm>
            <a:off x="485775" y="386605"/>
            <a:ext cx="248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概念很簡單，做起來不容易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340F5E14-8738-94C5-E020-E1E46792B633}"/>
                  </a:ext>
                </a:extLst>
              </p:cNvPr>
              <p:cNvSpPr txBox="1"/>
              <p:nvPr/>
            </p:nvSpPr>
            <p:spPr>
              <a:xfrm>
                <a:off x="618413" y="1571372"/>
                <a:ext cx="298059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TW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1.0</m:t>
                    </m:r>
                  </m:oMath>
                </a14:m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altLang="zh-TW" sz="2400">
                        <a:latin typeface="Cambria Math" panose="02040503050406030204" pitchFamily="18" charset="0"/>
                      </a:rPr>
                      <m:t>.0</m:t>
                    </m:r>
                  </m:oMath>
                </a14:m>
                <a:endParaRPr lang="zh-TW" altLang="en-US" sz="2400" baseline="300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340F5E14-8738-94C5-E020-E1E46792B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13" y="1571372"/>
                <a:ext cx="2980597" cy="468205"/>
              </a:xfrm>
              <a:prstGeom prst="rect">
                <a:avLst/>
              </a:prstGeom>
              <a:blipFill>
                <a:blip r:embed="rId3"/>
                <a:stretch>
                  <a:fillRect t="-9091" b="-2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62FFAC8-92BB-9D64-02B2-B389229D3E90}"/>
                  </a:ext>
                </a:extLst>
              </p:cNvPr>
              <p:cNvSpPr txBox="1"/>
              <p:nvPr/>
            </p:nvSpPr>
            <p:spPr>
              <a:xfrm>
                <a:off x="618413" y="2209495"/>
                <a:ext cx="2980597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=0.0001</m:t>
                      </m:r>
                    </m:oMath>
                  </m:oMathPara>
                </a14:m>
                <a:endParaRPr lang="zh-TW" altLang="en-US" sz="2400" baseline="300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62FFAC8-92BB-9D64-02B2-B389229D3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13" y="2209495"/>
                <a:ext cx="2980597" cy="468205"/>
              </a:xfrm>
              <a:prstGeom prst="rect">
                <a:avLst/>
              </a:prstGeom>
              <a:blipFill>
                <a:blip r:embed="rId4"/>
                <a:stretch>
                  <a:fillRect l="-613" b="-103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4893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D69F59-B24E-B623-6173-F0282125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576EC8-B881-8121-80C3-61E7F2C71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752DABA0-BBFA-7966-ADF1-0219C5E5C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000" y="171450"/>
            <a:ext cx="794385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8B4DB6E-6819-A357-83D0-925B401F4E01}"/>
              </a:ext>
            </a:extLst>
          </p:cNvPr>
          <p:cNvSpPr txBox="1"/>
          <p:nvPr/>
        </p:nvSpPr>
        <p:spPr>
          <a:xfrm>
            <a:off x="692727" y="5629820"/>
            <a:ext cx="3525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Update 100 times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66513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A5E22B-4343-1DA0-C8A6-C9CF17C38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036254-823E-C797-6338-0B357211E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51A1523D-FD4B-A3F6-3D4F-0F0E1BFF4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000" y="171450"/>
            <a:ext cx="794385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33370132-9D6D-6FEB-FDC1-A8877CC5070C}"/>
              </a:ext>
            </a:extLst>
          </p:cNvPr>
          <p:cNvSpPr txBox="1"/>
          <p:nvPr/>
        </p:nvSpPr>
        <p:spPr>
          <a:xfrm>
            <a:off x="692727" y="5629820"/>
            <a:ext cx="3525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Update 1,000 times</a:t>
            </a:r>
            <a:endParaRPr lang="zh-TW" altLang="en-US" sz="2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A8C3C31-589C-77E8-6565-F12E540445C9}"/>
              </a:ext>
            </a:extLst>
          </p:cNvPr>
          <p:cNvSpPr txBox="1"/>
          <p:nvPr/>
        </p:nvSpPr>
        <p:spPr>
          <a:xfrm>
            <a:off x="6096000" y="2598003"/>
            <a:ext cx="3075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是不是開始懷念比較大的 </a:t>
            </a: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learning rate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03417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57E8E1-40CA-E03E-0B4D-2590C151A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ED79E1-27A7-16B5-9F5B-D6DCD7CA6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9C0470-28AD-D80B-53E0-6081356F8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000" y="171450"/>
            <a:ext cx="794385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CB32ED2C-E6D8-4E37-A3C7-F00579B785A9}"/>
              </a:ext>
            </a:extLst>
          </p:cNvPr>
          <p:cNvSpPr txBox="1"/>
          <p:nvPr/>
        </p:nvSpPr>
        <p:spPr>
          <a:xfrm>
            <a:off x="692727" y="5629820"/>
            <a:ext cx="3525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/>
              <a:t>Update 10,000 </a:t>
            </a:r>
            <a:r>
              <a:rPr lang="en-US" altLang="zh-TW" sz="2800" dirty="0"/>
              <a:t>times</a:t>
            </a:r>
            <a:endParaRPr lang="zh-TW" altLang="en-US" sz="2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B8E9EAF-1EAA-B703-8A3A-DAB97D9E42AE}"/>
              </a:ext>
            </a:extLst>
          </p:cNvPr>
          <p:cNvSpPr txBox="1"/>
          <p:nvPr/>
        </p:nvSpPr>
        <p:spPr>
          <a:xfrm>
            <a:off x="5598695" y="3170297"/>
            <a:ext cx="3700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Loss 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幾乎沒有下降了，</a:t>
            </a:r>
            <a:endParaRPr lang="en-US" altLang="zh-TW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到底要停下還是繼續向前？</a:t>
            </a:r>
          </a:p>
        </p:txBody>
      </p:sp>
    </p:spTree>
    <p:extLst>
      <p:ext uri="{BB962C8B-B14F-4D97-AF65-F5344CB8AC3E}">
        <p14:creationId xmlns:p14="http://schemas.microsoft.com/office/powerpoint/2010/main" val="264075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FAE58-789D-4A23-F23A-4C0E0A10C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2E48F4-E2F9-46FB-BC42-076587768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參數更新太慢？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82A70A5-484E-352A-17C8-63DD985E98C5}"/>
                  </a:ext>
                </a:extLst>
              </p:cNvPr>
              <p:cNvSpPr/>
              <p:nvPr/>
            </p:nvSpPr>
            <p:spPr>
              <a:xfrm>
                <a:off x="8084936" y="701440"/>
                <a:ext cx="3135410" cy="652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zh-TW" alt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82A70A5-484E-352A-17C8-63DD985E98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936" y="701440"/>
                <a:ext cx="3135410" cy="6529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C2EAFE5-0AF5-DE39-3A04-529639BFF952}"/>
                  </a:ext>
                </a:extLst>
              </p:cNvPr>
              <p:cNvSpPr txBox="1"/>
              <p:nvPr/>
            </p:nvSpPr>
            <p:spPr>
              <a:xfrm>
                <a:off x="7940732" y="3082174"/>
                <a:ext cx="2771775" cy="12569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𝑁</m:t>
                          </m:r>
                        </m:sup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……</m:t>
                          </m:r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e>
                      </m:nary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EC2EAFE5-0AF5-DE39-3A04-529639BFF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732" y="3082174"/>
                <a:ext cx="2771775" cy="1256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29236C7E-7A89-0211-339E-06FE79F75B47}"/>
              </a:ext>
            </a:extLst>
          </p:cNvPr>
          <p:cNvCxnSpPr/>
          <p:nvPr/>
        </p:nvCxnSpPr>
        <p:spPr>
          <a:xfrm flipH="1" flipV="1">
            <a:off x="6253359" y="2620880"/>
            <a:ext cx="1562100" cy="992253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A2109D2C-6031-1D7E-1AFC-EE6A73D500C6}"/>
              </a:ext>
            </a:extLst>
          </p:cNvPr>
          <p:cNvCxnSpPr>
            <a:cxnSpLocks/>
          </p:cNvCxnSpPr>
          <p:nvPr/>
        </p:nvCxnSpPr>
        <p:spPr>
          <a:xfrm flipH="1">
            <a:off x="6315468" y="3767972"/>
            <a:ext cx="1437882" cy="21368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3F5AAB90-495A-C7F4-3533-3F6EEC51D000}"/>
              </a:ext>
            </a:extLst>
          </p:cNvPr>
          <p:cNvCxnSpPr>
            <a:cxnSpLocks/>
          </p:cNvCxnSpPr>
          <p:nvPr/>
        </p:nvCxnSpPr>
        <p:spPr>
          <a:xfrm flipH="1">
            <a:off x="6315468" y="3870098"/>
            <a:ext cx="1517482" cy="1424753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94B58F11-B338-9DE9-BCC5-61B4440B6CE1}"/>
              </a:ext>
            </a:extLst>
          </p:cNvPr>
          <p:cNvSpPr txBox="1"/>
          <p:nvPr/>
        </p:nvSpPr>
        <p:spPr>
          <a:xfrm>
            <a:off x="7753350" y="4722079"/>
            <a:ext cx="369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如果訓練資料很多，要等很久才能更新一次參數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7ED970E5-4567-2692-81F8-25ED5697E849}"/>
                  </a:ext>
                </a:extLst>
              </p:cNvPr>
              <p:cNvSpPr txBox="1"/>
              <p:nvPr/>
            </p:nvSpPr>
            <p:spPr>
              <a:xfrm>
                <a:off x="980698" y="1674820"/>
                <a:ext cx="70212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8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(Randomly) Pick initial 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TW" altLang="en-US" sz="2800" baseline="300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7ED970E5-4567-2692-81F8-25ED5697E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98" y="1674820"/>
                <a:ext cx="7021272" cy="523220"/>
              </a:xfrm>
              <a:prstGeom prst="rect">
                <a:avLst/>
              </a:prstGeom>
              <a:blipFill>
                <a:blip r:embed="rId4"/>
                <a:stretch>
                  <a:fillRect l="-1563"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E643519D-280B-C46D-BA99-659A4D9A9660}"/>
                  </a:ext>
                </a:extLst>
              </p:cNvPr>
              <p:cNvSpPr txBox="1"/>
              <p:nvPr/>
            </p:nvSpPr>
            <p:spPr>
              <a:xfrm>
                <a:off x="980697" y="2309948"/>
                <a:ext cx="702127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8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Compute gradient</a:t>
                </a:r>
                <a:r>
                  <a:rPr lang="zh-TW" altLang="en-US" sz="28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TW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E643519D-280B-C46D-BA99-659A4D9A9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97" y="2309948"/>
                <a:ext cx="7021273" cy="954107"/>
              </a:xfrm>
              <a:prstGeom prst="rect">
                <a:avLst/>
              </a:prstGeom>
              <a:blipFill>
                <a:blip r:embed="rId5"/>
                <a:stretch>
                  <a:fillRect l="-1563" t="-64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22322618-07A5-A5ED-FB58-E3CAB72231D2}"/>
                  </a:ext>
                </a:extLst>
              </p:cNvPr>
              <p:cNvSpPr txBox="1"/>
              <p:nvPr/>
            </p:nvSpPr>
            <p:spPr>
              <a:xfrm>
                <a:off x="3595984" y="2987787"/>
                <a:ext cx="33089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TW" altLang="en-US" sz="2800" b="1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22322618-07A5-A5ED-FB58-E3CAB7223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984" y="2987787"/>
                <a:ext cx="330892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DA4B16AF-FCAB-18BA-2AC5-81F523B09EB9}"/>
                  </a:ext>
                </a:extLst>
              </p:cNvPr>
              <p:cNvSpPr txBox="1"/>
              <p:nvPr/>
            </p:nvSpPr>
            <p:spPr>
              <a:xfrm>
                <a:off x="1025563" y="3613133"/>
                <a:ext cx="7021273" cy="96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8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Compute gradient</a:t>
                </a:r>
                <a:r>
                  <a:rPr lang="zh-TW" altLang="en-US" sz="28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zh-TW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DA4B16AF-FCAB-18BA-2AC5-81F523B09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63" y="3613133"/>
                <a:ext cx="7021273" cy="963854"/>
              </a:xfrm>
              <a:prstGeom prst="rect">
                <a:avLst/>
              </a:prstGeom>
              <a:blipFill>
                <a:blip r:embed="rId7"/>
                <a:stretch>
                  <a:fillRect l="-1476" t="-50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1EC7A032-CB3A-9F6D-9773-8F63897AC5A2}"/>
                  </a:ext>
                </a:extLst>
              </p:cNvPr>
              <p:cNvSpPr txBox="1"/>
              <p:nvPr/>
            </p:nvSpPr>
            <p:spPr>
              <a:xfrm>
                <a:off x="3053059" y="4305630"/>
                <a:ext cx="4394776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zh-TW" altLang="en-US" sz="2800" b="1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1EC7A032-CB3A-9F6D-9773-8F63897AC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059" y="4305630"/>
                <a:ext cx="4394776" cy="5329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050B18AB-CC2B-2239-5665-66043954FCC7}"/>
                  </a:ext>
                </a:extLst>
              </p:cNvPr>
              <p:cNvSpPr txBox="1"/>
              <p:nvPr/>
            </p:nvSpPr>
            <p:spPr>
              <a:xfrm>
                <a:off x="1025563" y="4926100"/>
                <a:ext cx="702127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8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Compute gradient</a:t>
                </a:r>
                <a14:m>
                  <m:oMath xmlns:m="http://schemas.openxmlformats.org/officeDocument/2006/math">
                    <m:r>
                      <a:rPr lang="zh-TW" altLang="en-US" sz="2800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050B18AB-CC2B-2239-5665-66043954F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63" y="4926100"/>
                <a:ext cx="7021273" cy="954107"/>
              </a:xfrm>
              <a:prstGeom prst="rect">
                <a:avLst/>
              </a:prstGeom>
              <a:blipFill>
                <a:blip r:embed="rId9"/>
                <a:stretch>
                  <a:fillRect l="-1476" t="-57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8C1EB295-36F3-F371-ECC8-809DFD3E5B59}"/>
                  </a:ext>
                </a:extLst>
              </p:cNvPr>
              <p:cNvSpPr txBox="1"/>
              <p:nvPr/>
            </p:nvSpPr>
            <p:spPr>
              <a:xfrm>
                <a:off x="3053059" y="5653711"/>
                <a:ext cx="43947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TW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b="1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8C1EB295-36F3-F371-ECC8-809DFD3E5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059" y="5653711"/>
                <a:ext cx="439477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51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93DD7-D614-0DE2-2A6E-11018EE6A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ED3A15-CA3E-44A5-95ED-E8BA4564B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迫不及待更新參數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3AF69333-6B3C-159C-B5EF-990C29637B2C}"/>
                  </a:ext>
                </a:extLst>
              </p:cNvPr>
              <p:cNvSpPr txBox="1"/>
              <p:nvPr/>
            </p:nvSpPr>
            <p:spPr>
              <a:xfrm>
                <a:off x="980698" y="1642736"/>
                <a:ext cx="70212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8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(Randomly) Pick initial 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TW" altLang="en-US" sz="2800" baseline="300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3AF69333-6B3C-159C-B5EF-990C2963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98" y="1642736"/>
                <a:ext cx="7021272" cy="523220"/>
              </a:xfrm>
              <a:prstGeom prst="rect">
                <a:avLst/>
              </a:prstGeom>
              <a:blipFill>
                <a:blip r:embed="rId2"/>
                <a:stretch>
                  <a:fillRect l="-1563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00B716E-D8FA-5285-56E5-9CC6507BC622}"/>
                  </a:ext>
                </a:extLst>
              </p:cNvPr>
              <p:cNvSpPr txBox="1"/>
              <p:nvPr/>
            </p:nvSpPr>
            <p:spPr>
              <a:xfrm>
                <a:off x="980697" y="2277864"/>
                <a:ext cx="702127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8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Compute gradient</a:t>
                </a:r>
                <a:r>
                  <a:rPr lang="zh-TW" altLang="en-US" sz="28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TW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sSup>
                      <m:sSupPr>
                        <m:ctrlPr>
                          <a:rPr lang="en-US" altLang="zh-TW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00B716E-D8FA-5285-56E5-9CC6507BC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97" y="2277864"/>
                <a:ext cx="7021273" cy="954107"/>
              </a:xfrm>
              <a:prstGeom prst="rect">
                <a:avLst/>
              </a:prstGeom>
              <a:blipFill>
                <a:blip r:embed="rId3"/>
                <a:stretch>
                  <a:fillRect l="-1563" t="-64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A4F0E28-3E28-8A93-BAC3-02C36F4F4146}"/>
                  </a:ext>
                </a:extLst>
              </p:cNvPr>
              <p:cNvSpPr txBox="1"/>
              <p:nvPr/>
            </p:nvSpPr>
            <p:spPr>
              <a:xfrm>
                <a:off x="3617685" y="2806001"/>
                <a:ext cx="33089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zh-TW" altLang="en-US" sz="2800" b="1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A4F0E28-3E28-8A93-BAC3-02C36F4F4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685" y="2806001"/>
                <a:ext cx="330892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79FBC9DD-4E4E-8263-E160-50E4C12B1BCB}"/>
                  </a:ext>
                </a:extLst>
              </p:cNvPr>
              <p:cNvSpPr txBox="1"/>
              <p:nvPr/>
            </p:nvSpPr>
            <p:spPr>
              <a:xfrm>
                <a:off x="980697" y="3426471"/>
                <a:ext cx="702127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8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Compute 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TW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sSup>
                      <m:sSupPr>
                        <m:ctrlP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79FBC9DD-4E4E-8263-E160-50E4C12B1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97" y="3426471"/>
                <a:ext cx="7021273" cy="954107"/>
              </a:xfrm>
              <a:prstGeom prst="rect">
                <a:avLst/>
              </a:prstGeom>
              <a:blipFill>
                <a:blip r:embed="rId5"/>
                <a:stretch>
                  <a:fillRect l="-1563" t="-57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D574F6A-5887-72BD-1A0D-A91B0F92E526}"/>
                  </a:ext>
                </a:extLst>
              </p:cNvPr>
              <p:cNvSpPr txBox="1"/>
              <p:nvPr/>
            </p:nvSpPr>
            <p:spPr>
              <a:xfrm>
                <a:off x="3074760" y="4006991"/>
                <a:ext cx="43947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TW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800" b="1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D574F6A-5887-72BD-1A0D-A91B0F92E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760" y="4006991"/>
                <a:ext cx="439477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23059F3A-6D93-B97C-95FF-0AAA96DA2A01}"/>
                  </a:ext>
                </a:extLst>
              </p:cNvPr>
              <p:cNvSpPr txBox="1"/>
              <p:nvPr/>
            </p:nvSpPr>
            <p:spPr>
              <a:xfrm>
                <a:off x="976247" y="4720423"/>
                <a:ext cx="702127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r>
                  <a:rPr lang="en-US" altLang="zh-TW" sz="28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Compute gradient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sSup>
                      <m:sSupPr>
                        <m:ctrlPr>
                          <a:rPr lang="en-US" altLang="zh-TW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  <a:p>
                <a:pPr marL="457200" indent="-457200" defTabSz="457200">
                  <a:buFont typeface="Wingdings" panose="05000000000000000000" pitchFamily="2" charset="2"/>
                  <a:buChar char="Ø"/>
                </a:pPr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23059F3A-6D93-B97C-95FF-0AAA96DA2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47" y="4720423"/>
                <a:ext cx="7021273" cy="954107"/>
              </a:xfrm>
              <a:prstGeom prst="rect">
                <a:avLst/>
              </a:prstGeom>
              <a:blipFill>
                <a:blip r:embed="rId7"/>
                <a:stretch>
                  <a:fillRect l="-1476" t="-57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0750CF0-B04D-38EE-8ABE-A8906191DD62}"/>
                  </a:ext>
                </a:extLst>
              </p:cNvPr>
              <p:cNvSpPr txBox="1"/>
              <p:nvPr/>
            </p:nvSpPr>
            <p:spPr>
              <a:xfrm>
                <a:off x="3136610" y="5234589"/>
                <a:ext cx="43947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8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altLang="zh-TW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b="1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0750CF0-B04D-38EE-8ABE-A8906191D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610" y="5234589"/>
                <a:ext cx="439477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6A8A6F72-193E-2186-5E8B-AA38B2CCE7CB}"/>
              </a:ext>
            </a:extLst>
          </p:cNvPr>
          <p:cNvSpPr/>
          <p:nvPr/>
        </p:nvSpPr>
        <p:spPr>
          <a:xfrm>
            <a:off x="8372921" y="1605839"/>
            <a:ext cx="1293122" cy="42832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" name="右大括弧 6">
            <a:extLst>
              <a:ext uri="{FF2B5EF4-FFF2-40B4-BE49-F238E27FC236}">
                <a16:creationId xmlns:a16="http://schemas.microsoft.com/office/drawing/2014/main" id="{E50AA66E-B3EF-B09D-0530-C5E006D57EDC}"/>
              </a:ext>
            </a:extLst>
          </p:cNvPr>
          <p:cNvSpPr/>
          <p:nvPr/>
        </p:nvSpPr>
        <p:spPr>
          <a:xfrm>
            <a:off x="9683261" y="1605839"/>
            <a:ext cx="408322" cy="4210363"/>
          </a:xfrm>
          <a:prstGeom prst="rightBrace">
            <a:avLst>
              <a:gd name="adj1" fmla="val 2569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82A0F49-0513-3AB6-9A91-3C5DF125EA64}"/>
              </a:ext>
            </a:extLst>
          </p:cNvPr>
          <p:cNvSpPr txBox="1"/>
          <p:nvPr/>
        </p:nvSpPr>
        <p:spPr>
          <a:xfrm>
            <a:off x="10219823" y="3446718"/>
            <a:ext cx="867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N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A587CA3-3680-A856-97E5-6B99420E6214}"/>
              </a:ext>
            </a:extLst>
          </p:cNvPr>
          <p:cNvSpPr txBox="1"/>
          <p:nvPr/>
        </p:nvSpPr>
        <p:spPr>
          <a:xfrm>
            <a:off x="7414914" y="1879712"/>
            <a:ext cx="448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B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4134F935-18EF-2720-42B6-C996A47370A3}"/>
              </a:ext>
            </a:extLst>
          </p:cNvPr>
          <p:cNvCxnSpPr/>
          <p:nvPr/>
        </p:nvCxnSpPr>
        <p:spPr>
          <a:xfrm>
            <a:off x="8372921" y="2705343"/>
            <a:ext cx="129312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DD62EA89-4048-68F6-CCEE-7D5A52EE592F}"/>
              </a:ext>
            </a:extLst>
          </p:cNvPr>
          <p:cNvCxnSpPr/>
          <p:nvPr/>
        </p:nvCxnSpPr>
        <p:spPr>
          <a:xfrm>
            <a:off x="8372921" y="3711019"/>
            <a:ext cx="129312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55B64FB8-A2E5-994B-E881-0C898B8E2559}"/>
              </a:ext>
            </a:extLst>
          </p:cNvPr>
          <p:cNvCxnSpPr/>
          <p:nvPr/>
        </p:nvCxnSpPr>
        <p:spPr>
          <a:xfrm>
            <a:off x="8390139" y="4911727"/>
            <a:ext cx="129312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EDA80875-F3CE-D5A8-B19D-56BC4F472059}"/>
              </a:ext>
            </a:extLst>
          </p:cNvPr>
          <p:cNvSpPr txBox="1"/>
          <p:nvPr/>
        </p:nvSpPr>
        <p:spPr>
          <a:xfrm>
            <a:off x="8372921" y="1922060"/>
            <a:ext cx="1293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batch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FA097389-1B83-5D13-A303-17F144EC7E5C}"/>
              </a:ext>
            </a:extLst>
          </p:cNvPr>
          <p:cNvSpPr txBox="1"/>
          <p:nvPr/>
        </p:nvSpPr>
        <p:spPr>
          <a:xfrm>
            <a:off x="8372921" y="2957933"/>
            <a:ext cx="1293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batch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6E4109B9-E15F-B65C-53F8-000129AB3E05}"/>
              </a:ext>
            </a:extLst>
          </p:cNvPr>
          <p:cNvSpPr txBox="1"/>
          <p:nvPr/>
        </p:nvSpPr>
        <p:spPr>
          <a:xfrm>
            <a:off x="8372921" y="4051580"/>
            <a:ext cx="1293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batch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B653FB80-B1BB-D811-9400-6F85466E7C60}"/>
              </a:ext>
            </a:extLst>
          </p:cNvPr>
          <p:cNvSpPr txBox="1"/>
          <p:nvPr/>
        </p:nvSpPr>
        <p:spPr>
          <a:xfrm>
            <a:off x="8381530" y="5151227"/>
            <a:ext cx="1293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batch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7" name="右大括弧 26">
            <a:extLst>
              <a:ext uri="{FF2B5EF4-FFF2-40B4-BE49-F238E27FC236}">
                <a16:creationId xmlns:a16="http://schemas.microsoft.com/office/drawing/2014/main" id="{E82B20F3-A087-03DD-74DB-7108512412E0}"/>
              </a:ext>
            </a:extLst>
          </p:cNvPr>
          <p:cNvSpPr/>
          <p:nvPr/>
        </p:nvSpPr>
        <p:spPr>
          <a:xfrm flipH="1">
            <a:off x="7947381" y="1592513"/>
            <a:ext cx="408322" cy="1136478"/>
          </a:xfrm>
          <a:prstGeom prst="rightBrace">
            <a:avLst>
              <a:gd name="adj1" fmla="val 2569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76FFC559-65C9-E10B-DFEA-39E69B1A2728}"/>
              </a:ext>
            </a:extLst>
          </p:cNvPr>
          <p:cNvGrpSpPr/>
          <p:nvPr/>
        </p:nvGrpSpPr>
        <p:grpSpPr>
          <a:xfrm>
            <a:off x="10709111" y="3466235"/>
            <a:ext cx="1182871" cy="523220"/>
            <a:chOff x="8999285" y="3847459"/>
            <a:chExt cx="1182871" cy="523220"/>
          </a:xfrm>
        </p:grpSpPr>
        <p:cxnSp>
          <p:nvCxnSpPr>
            <p:cNvPr id="29" name="直線單箭頭接點 28">
              <a:extLst>
                <a:ext uri="{FF2B5EF4-FFF2-40B4-BE49-F238E27FC236}">
                  <a16:creationId xmlns:a16="http://schemas.microsoft.com/office/drawing/2014/main" id="{1B1B9F06-A8B8-9E11-2E1B-94EC1EF21314}"/>
                </a:ext>
              </a:extLst>
            </p:cNvPr>
            <p:cNvCxnSpPr>
              <a:cxnSpLocks/>
            </p:cNvCxnSpPr>
            <p:nvPr/>
          </p:nvCxnSpPr>
          <p:spPr>
            <a:xfrm>
              <a:off x="8999285" y="4092243"/>
              <a:ext cx="662249" cy="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字方塊 29">
                  <a:extLst>
                    <a:ext uri="{FF2B5EF4-FFF2-40B4-BE49-F238E27FC236}">
                      <a16:creationId xmlns:a16="http://schemas.microsoft.com/office/drawing/2014/main" id="{F9126142-5BA1-F777-CBB9-DF970F98524B}"/>
                    </a:ext>
                  </a:extLst>
                </p:cNvPr>
                <p:cNvSpPr txBox="1"/>
                <p:nvPr/>
              </p:nvSpPr>
              <p:spPr>
                <a:xfrm>
                  <a:off x="9550619" y="3847459"/>
                  <a:ext cx="63153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457200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zh-TW" altLang="en-US" sz="28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endParaRPr>
                </a:p>
              </p:txBody>
            </p:sp>
          </mc:Choice>
          <mc:Fallback xmlns="">
            <p:sp>
              <p:nvSpPr>
                <p:cNvPr id="30" name="文字方塊 29">
                  <a:extLst>
                    <a:ext uri="{FF2B5EF4-FFF2-40B4-BE49-F238E27FC236}">
                      <a16:creationId xmlns:a16="http://schemas.microsoft.com/office/drawing/2014/main" id="{F9126142-5BA1-F777-CBB9-DF970F9852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0619" y="3847459"/>
                  <a:ext cx="631537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DA4E569C-51D6-FE93-EE36-B581EE987E64}"/>
              </a:ext>
            </a:extLst>
          </p:cNvPr>
          <p:cNvCxnSpPr>
            <a:cxnSpLocks/>
          </p:cNvCxnSpPr>
          <p:nvPr/>
        </p:nvCxnSpPr>
        <p:spPr>
          <a:xfrm flipH="1">
            <a:off x="7757891" y="2249813"/>
            <a:ext cx="700446" cy="72121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36D9D4B7-4490-ECEC-0E35-16CA27AB1F19}"/>
                  </a:ext>
                </a:extLst>
              </p:cNvPr>
              <p:cNvSpPr txBox="1"/>
              <p:nvPr/>
            </p:nvSpPr>
            <p:spPr>
              <a:xfrm>
                <a:off x="7297562" y="2829756"/>
                <a:ext cx="4113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36D9D4B7-4490-ECEC-0E35-16CA27AB1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562" y="2829756"/>
                <a:ext cx="41133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7ED0739B-DDDC-C051-84C3-3BA1746FEF41}"/>
              </a:ext>
            </a:extLst>
          </p:cNvPr>
          <p:cNvCxnSpPr>
            <a:cxnSpLocks/>
          </p:cNvCxnSpPr>
          <p:nvPr/>
        </p:nvCxnSpPr>
        <p:spPr>
          <a:xfrm flipH="1">
            <a:off x="7749282" y="3244535"/>
            <a:ext cx="700446" cy="72121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9455A870-C264-D3B8-B300-953D5721A61E}"/>
                  </a:ext>
                </a:extLst>
              </p:cNvPr>
              <p:cNvSpPr txBox="1"/>
              <p:nvPr/>
            </p:nvSpPr>
            <p:spPr>
              <a:xfrm>
                <a:off x="7288953" y="3824478"/>
                <a:ext cx="4190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800" dirty="0">
                  <a:solidFill>
                    <a:srgbClr val="0000FF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9455A870-C264-D3B8-B300-953D5721A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953" y="3824478"/>
                <a:ext cx="419025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535BBAD9-D528-6749-0524-3974EEA74AEB}"/>
              </a:ext>
            </a:extLst>
          </p:cNvPr>
          <p:cNvCxnSpPr>
            <a:cxnSpLocks/>
          </p:cNvCxnSpPr>
          <p:nvPr/>
        </p:nvCxnSpPr>
        <p:spPr>
          <a:xfrm flipH="1">
            <a:off x="7757891" y="4270140"/>
            <a:ext cx="700446" cy="721219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65486A0D-DC3B-DD51-6F15-136B202E075F}"/>
                  </a:ext>
                </a:extLst>
              </p:cNvPr>
              <p:cNvSpPr txBox="1"/>
              <p:nvPr/>
            </p:nvSpPr>
            <p:spPr>
              <a:xfrm>
                <a:off x="7297562" y="4850083"/>
                <a:ext cx="4190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800" dirty="0">
                  <a:solidFill>
                    <a:srgbClr val="FFC000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65486A0D-DC3B-DD51-6F15-136B202E0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562" y="4850083"/>
                <a:ext cx="419025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字方塊 37">
            <a:extLst>
              <a:ext uri="{FF2B5EF4-FFF2-40B4-BE49-F238E27FC236}">
                <a16:creationId xmlns:a16="http://schemas.microsoft.com/office/drawing/2014/main" id="{8B7C5064-F8F6-44EE-FFCF-D4C89378973D}"/>
              </a:ext>
            </a:extLst>
          </p:cNvPr>
          <p:cNvSpPr txBox="1"/>
          <p:nvPr/>
        </p:nvSpPr>
        <p:spPr>
          <a:xfrm>
            <a:off x="996935" y="5914763"/>
            <a:ext cx="641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1 </a:t>
            </a:r>
            <a:r>
              <a:rPr lang="en-US" altLang="zh-TW" sz="2800" b="1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epoch</a:t>
            </a: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= see all the batches once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46F520CA-91FB-4415-A9F7-85A41D72AA13}"/>
              </a:ext>
            </a:extLst>
          </p:cNvPr>
          <p:cNvSpPr txBox="1"/>
          <p:nvPr/>
        </p:nvSpPr>
        <p:spPr>
          <a:xfrm>
            <a:off x="10223489" y="3955804"/>
            <a:ext cx="133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1000</a:t>
            </a:r>
            <a:endParaRPr lang="zh-TW" altLang="en-US" sz="2800" b="1" dirty="0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65C0FF58-E1D5-2785-35AA-FA7ACB2CC2AB}"/>
              </a:ext>
            </a:extLst>
          </p:cNvPr>
          <p:cNvSpPr txBox="1"/>
          <p:nvPr/>
        </p:nvSpPr>
        <p:spPr>
          <a:xfrm>
            <a:off x="6851547" y="1550666"/>
            <a:ext cx="133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100</a:t>
            </a:r>
            <a:endParaRPr lang="zh-TW" altLang="en-US" sz="2800" b="1" dirty="0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1CEA1897-575A-EF35-5336-ABE71F851FD7}"/>
              </a:ext>
            </a:extLst>
          </p:cNvPr>
          <p:cNvSpPr txBox="1"/>
          <p:nvPr/>
        </p:nvSpPr>
        <p:spPr>
          <a:xfrm>
            <a:off x="6474271" y="5932682"/>
            <a:ext cx="641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N/B</a:t>
            </a: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updates</a:t>
            </a: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(iterations)</a:t>
            </a: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in</a:t>
            </a: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one</a:t>
            </a:r>
            <a:r>
              <a:rPr lang="zh-TW" altLang="en-US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epoch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D64B7B10-F770-0988-FF4B-CA4F1579A095}"/>
              </a:ext>
            </a:extLst>
          </p:cNvPr>
          <p:cNvSpPr txBox="1"/>
          <p:nvPr/>
        </p:nvSpPr>
        <p:spPr>
          <a:xfrm>
            <a:off x="6613707" y="5532438"/>
            <a:ext cx="133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10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6376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9" grpId="0"/>
      <p:bldP spid="10" grpId="0"/>
      <p:bldP spid="12" grpId="0"/>
      <p:bldP spid="14" grpId="0"/>
      <p:bldP spid="33" grpId="0"/>
      <p:bldP spid="35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B995EAB4-E2BF-146D-CC02-3EBACC489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19256"/>
            <a:ext cx="5596497" cy="464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7C92005B-3006-FFF8-7EB4-BE7EC3DF4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99" y="1019256"/>
            <a:ext cx="5596497" cy="464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3A8861D-8446-2193-FB18-F2D7DF0ADF0B}"/>
              </a:ext>
            </a:extLst>
          </p:cNvPr>
          <p:cNvSpPr txBox="1"/>
          <p:nvPr/>
        </p:nvSpPr>
        <p:spPr>
          <a:xfrm>
            <a:off x="703158" y="603489"/>
            <a:ext cx="6096000" cy="319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25"/>
              </a:lnSpc>
              <a:buNone/>
            </a:pPr>
            <a:r>
              <a:rPr lang="en-US" altLang="zh-TW" sz="2400" b="0" dirty="0">
                <a:effectLst/>
                <a:latin typeface="Courier New" panose="02070309020205020404" pitchFamily="49" charset="0"/>
              </a:rPr>
              <a:t>epochs = 100 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6DFBC30-1179-3DE1-C5E4-1A2D2BCAC525}"/>
              </a:ext>
            </a:extLst>
          </p:cNvPr>
          <p:cNvSpPr txBox="1"/>
          <p:nvPr/>
        </p:nvSpPr>
        <p:spPr>
          <a:xfrm>
            <a:off x="945609" y="5652497"/>
            <a:ext cx="412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Batch size = all training data</a:t>
            </a:r>
            <a:endParaRPr lang="zh-TW" altLang="en-US" sz="2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8B63FBF-4653-39C1-3D1A-CD48F9733938}"/>
              </a:ext>
            </a:extLst>
          </p:cNvPr>
          <p:cNvSpPr txBox="1"/>
          <p:nvPr/>
        </p:nvSpPr>
        <p:spPr>
          <a:xfrm>
            <a:off x="865399" y="6106141"/>
            <a:ext cx="412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(Full Batch)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8DE0ED7-4AA1-DF8B-A639-B4106216E8DF}"/>
              </a:ext>
            </a:extLst>
          </p:cNvPr>
          <p:cNvSpPr txBox="1"/>
          <p:nvPr/>
        </p:nvSpPr>
        <p:spPr>
          <a:xfrm>
            <a:off x="6799158" y="5697930"/>
            <a:ext cx="412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Batch size = 1</a:t>
            </a:r>
            <a:endParaRPr lang="zh-TW" altLang="en-US" sz="24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D8BAE69-E36D-C919-B604-032ABCB599EA}"/>
              </a:ext>
            </a:extLst>
          </p:cNvPr>
          <p:cNvSpPr txBox="1"/>
          <p:nvPr/>
        </p:nvSpPr>
        <p:spPr>
          <a:xfrm>
            <a:off x="6687252" y="6106140"/>
            <a:ext cx="4413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(Stochastic Gradient Descent, SGD)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12749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2BD2C7-90CF-F65B-1BC0-4F37A865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課程規劃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E8900CE1-3D9E-8A81-5E4A-127FF32F71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矩形: 圓角 4">
            <a:extLst>
              <a:ext uri="{FF2B5EF4-FFF2-40B4-BE49-F238E27FC236}">
                <a16:creationId xmlns:a16="http://schemas.microsoft.com/office/drawing/2014/main" id="{8749A95F-D461-B700-CBDC-3104F89DCD42}"/>
              </a:ext>
            </a:extLst>
          </p:cNvPr>
          <p:cNvSpPr/>
          <p:nvPr/>
        </p:nvSpPr>
        <p:spPr>
          <a:xfrm>
            <a:off x="867697" y="2585448"/>
            <a:ext cx="4913671" cy="283169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702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2223160C-6693-7219-4A8C-8250F0087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83" y="1175937"/>
            <a:ext cx="3871235" cy="320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3E41DBAC-D2E1-FE18-1EF1-FADB97FA9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27" y="1175937"/>
            <a:ext cx="3871236" cy="320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7C7972A8-8A1B-C5E1-F60C-301CF5EFA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7" y="1161831"/>
            <a:ext cx="3934247" cy="32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D98D90C-AC87-21FB-4360-EA6E320F6ACE}"/>
              </a:ext>
            </a:extLst>
          </p:cNvPr>
          <p:cNvSpPr txBox="1"/>
          <p:nvPr/>
        </p:nvSpPr>
        <p:spPr>
          <a:xfrm>
            <a:off x="-193381" y="4442470"/>
            <a:ext cx="4123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Batch size </a:t>
            </a:r>
          </a:p>
          <a:p>
            <a:pPr algn="ctr"/>
            <a:r>
              <a:rPr lang="en-US" altLang="zh-TW" sz="2400" dirty="0"/>
              <a:t>= all training data</a:t>
            </a:r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C61F8FB-C48C-ACB2-0766-53D556BEDD65}"/>
              </a:ext>
            </a:extLst>
          </p:cNvPr>
          <p:cNvSpPr txBox="1"/>
          <p:nvPr/>
        </p:nvSpPr>
        <p:spPr>
          <a:xfrm>
            <a:off x="8068304" y="4423680"/>
            <a:ext cx="4123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Batch size </a:t>
            </a:r>
          </a:p>
          <a:p>
            <a:pPr algn="ctr"/>
            <a:r>
              <a:rPr lang="en-US" altLang="zh-TW" sz="2400" dirty="0"/>
              <a:t>= 1</a:t>
            </a:r>
            <a:endParaRPr lang="zh-TW" altLang="en-US" sz="2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B4AADE4-9245-ECCC-EA8D-E955EF7A619F}"/>
              </a:ext>
            </a:extLst>
          </p:cNvPr>
          <p:cNvSpPr txBox="1"/>
          <p:nvPr/>
        </p:nvSpPr>
        <p:spPr>
          <a:xfrm>
            <a:off x="3930315" y="4461260"/>
            <a:ext cx="4123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Batch size </a:t>
            </a:r>
          </a:p>
          <a:p>
            <a:pPr algn="ctr"/>
            <a:r>
              <a:rPr lang="en-US" altLang="zh-TW" sz="2400" dirty="0"/>
              <a:t>= 5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4182662-8199-5198-AE1E-EA7E8E1D93F5}"/>
              </a:ext>
            </a:extLst>
          </p:cNvPr>
          <p:cNvSpPr txBox="1"/>
          <p:nvPr/>
        </p:nvSpPr>
        <p:spPr>
          <a:xfrm>
            <a:off x="4254383" y="5682063"/>
            <a:ext cx="7325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又多了一個可以調的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hyperparameter 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196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58371D-2654-6F71-1427-40C21BD74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微軟正黑體" panose="020B0604030504040204" pitchFamily="34" charset="-120"/>
              </a:rPr>
              <a:t>Shuffle 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2483E10-28D4-FD66-3A58-F264DA845336}"/>
              </a:ext>
            </a:extLst>
          </p:cNvPr>
          <p:cNvSpPr/>
          <p:nvPr/>
        </p:nvSpPr>
        <p:spPr>
          <a:xfrm>
            <a:off x="3370617" y="1933402"/>
            <a:ext cx="1293122" cy="42832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5" name="右大括弧 4">
            <a:extLst>
              <a:ext uri="{FF2B5EF4-FFF2-40B4-BE49-F238E27FC236}">
                <a16:creationId xmlns:a16="http://schemas.microsoft.com/office/drawing/2014/main" id="{B3A51D73-F107-2D1D-116A-1C3A3217F791}"/>
              </a:ext>
            </a:extLst>
          </p:cNvPr>
          <p:cNvSpPr/>
          <p:nvPr/>
        </p:nvSpPr>
        <p:spPr>
          <a:xfrm>
            <a:off x="4680957" y="1933402"/>
            <a:ext cx="408322" cy="4210363"/>
          </a:xfrm>
          <a:prstGeom prst="rightBrace">
            <a:avLst>
              <a:gd name="adj1" fmla="val 2569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A3CC2FF-699D-FCA5-2C74-FBE0F58A8600}"/>
              </a:ext>
            </a:extLst>
          </p:cNvPr>
          <p:cNvSpPr txBox="1"/>
          <p:nvPr/>
        </p:nvSpPr>
        <p:spPr>
          <a:xfrm>
            <a:off x="5217519" y="3774281"/>
            <a:ext cx="867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N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F00934E-CE9A-EF0F-DA50-EB003BD310B9}"/>
              </a:ext>
            </a:extLst>
          </p:cNvPr>
          <p:cNvSpPr txBox="1"/>
          <p:nvPr/>
        </p:nvSpPr>
        <p:spPr>
          <a:xfrm>
            <a:off x="2412610" y="2207275"/>
            <a:ext cx="448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B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5" name="右大括弧 14">
            <a:extLst>
              <a:ext uri="{FF2B5EF4-FFF2-40B4-BE49-F238E27FC236}">
                <a16:creationId xmlns:a16="http://schemas.microsoft.com/office/drawing/2014/main" id="{D867FD05-C73D-107E-35E6-55A5134E1332}"/>
              </a:ext>
            </a:extLst>
          </p:cNvPr>
          <p:cNvSpPr/>
          <p:nvPr/>
        </p:nvSpPr>
        <p:spPr>
          <a:xfrm flipH="1">
            <a:off x="2945077" y="1920076"/>
            <a:ext cx="408322" cy="1136478"/>
          </a:xfrm>
          <a:prstGeom prst="rightBrace">
            <a:avLst>
              <a:gd name="adj1" fmla="val 2569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6426314-FFC4-F71F-1FE5-2AF19441C4BC}"/>
              </a:ext>
            </a:extLst>
          </p:cNvPr>
          <p:cNvSpPr/>
          <p:nvPr/>
        </p:nvSpPr>
        <p:spPr>
          <a:xfrm>
            <a:off x="8955627" y="1933402"/>
            <a:ext cx="1293122" cy="42832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4" name="右大括弧 23">
            <a:extLst>
              <a:ext uri="{FF2B5EF4-FFF2-40B4-BE49-F238E27FC236}">
                <a16:creationId xmlns:a16="http://schemas.microsoft.com/office/drawing/2014/main" id="{EAA052E0-7A78-961F-5A36-2AE23C9BB122}"/>
              </a:ext>
            </a:extLst>
          </p:cNvPr>
          <p:cNvSpPr/>
          <p:nvPr/>
        </p:nvSpPr>
        <p:spPr>
          <a:xfrm>
            <a:off x="10265967" y="1933402"/>
            <a:ext cx="408322" cy="4210363"/>
          </a:xfrm>
          <a:prstGeom prst="rightBrace">
            <a:avLst>
              <a:gd name="adj1" fmla="val 2569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07C5DCD6-7805-72A9-3976-B66228C01F80}"/>
              </a:ext>
            </a:extLst>
          </p:cNvPr>
          <p:cNvSpPr txBox="1"/>
          <p:nvPr/>
        </p:nvSpPr>
        <p:spPr>
          <a:xfrm>
            <a:off x="10802529" y="3774281"/>
            <a:ext cx="867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N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7A90FC50-3368-C985-BDF6-752B863699F7}"/>
              </a:ext>
            </a:extLst>
          </p:cNvPr>
          <p:cNvSpPr txBox="1"/>
          <p:nvPr/>
        </p:nvSpPr>
        <p:spPr>
          <a:xfrm>
            <a:off x="7997620" y="2207275"/>
            <a:ext cx="448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B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E35CC9B0-E89A-38F4-62FF-A8CFDB2A8F8E}"/>
              </a:ext>
            </a:extLst>
          </p:cNvPr>
          <p:cNvCxnSpPr/>
          <p:nvPr/>
        </p:nvCxnSpPr>
        <p:spPr>
          <a:xfrm>
            <a:off x="8955627" y="3032906"/>
            <a:ext cx="129312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5D2888D5-2DD2-7ACD-7D06-14C76C17E350}"/>
              </a:ext>
            </a:extLst>
          </p:cNvPr>
          <p:cNvCxnSpPr/>
          <p:nvPr/>
        </p:nvCxnSpPr>
        <p:spPr>
          <a:xfrm>
            <a:off x="8955627" y="4038582"/>
            <a:ext cx="129312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3F950A8B-D5DB-CC2F-BE61-D597811EC715}"/>
              </a:ext>
            </a:extLst>
          </p:cNvPr>
          <p:cNvCxnSpPr/>
          <p:nvPr/>
        </p:nvCxnSpPr>
        <p:spPr>
          <a:xfrm>
            <a:off x="8972845" y="5239290"/>
            <a:ext cx="129312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右大括弧 29">
            <a:extLst>
              <a:ext uri="{FF2B5EF4-FFF2-40B4-BE49-F238E27FC236}">
                <a16:creationId xmlns:a16="http://schemas.microsoft.com/office/drawing/2014/main" id="{1C187965-0232-C8BB-E2FA-CB12857A4585}"/>
              </a:ext>
            </a:extLst>
          </p:cNvPr>
          <p:cNvSpPr/>
          <p:nvPr/>
        </p:nvSpPr>
        <p:spPr>
          <a:xfrm flipH="1">
            <a:off x="8530087" y="1920076"/>
            <a:ext cx="408322" cy="1136478"/>
          </a:xfrm>
          <a:prstGeom prst="rightBrace">
            <a:avLst>
              <a:gd name="adj1" fmla="val 2569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BBDEE3C1-A51A-FAF1-DA42-C1DD01F850C6}"/>
              </a:ext>
            </a:extLst>
          </p:cNvPr>
          <p:cNvSpPr txBox="1"/>
          <p:nvPr/>
        </p:nvSpPr>
        <p:spPr>
          <a:xfrm>
            <a:off x="3463756" y="1219555"/>
            <a:ext cx="1421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Epoch 1</a:t>
            </a:r>
            <a:endParaRPr lang="zh-TW" altLang="en-US" sz="2800" b="1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3FD886C5-94CE-22CA-73AD-DBE41593F2DE}"/>
              </a:ext>
            </a:extLst>
          </p:cNvPr>
          <p:cNvSpPr txBox="1"/>
          <p:nvPr/>
        </p:nvSpPr>
        <p:spPr>
          <a:xfrm>
            <a:off x="8955627" y="1250616"/>
            <a:ext cx="1421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Epoch 2</a:t>
            </a:r>
            <a:endParaRPr lang="zh-TW" altLang="en-US" sz="2800" b="1" dirty="0"/>
          </a:p>
        </p:txBody>
      </p: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563DAAAC-362B-6160-AC4A-8C17620F6695}"/>
              </a:ext>
            </a:extLst>
          </p:cNvPr>
          <p:cNvGrpSpPr/>
          <p:nvPr/>
        </p:nvGrpSpPr>
        <p:grpSpPr>
          <a:xfrm>
            <a:off x="3442655" y="2234666"/>
            <a:ext cx="1140496" cy="523220"/>
            <a:chOff x="3442655" y="2314876"/>
            <a:chExt cx="1140496" cy="523220"/>
          </a:xfrm>
        </p:grpSpPr>
        <p:sp>
          <p:nvSpPr>
            <p:cNvPr id="33" name="橢圓 32">
              <a:extLst>
                <a:ext uri="{FF2B5EF4-FFF2-40B4-BE49-F238E27FC236}">
                  <a16:creationId xmlns:a16="http://schemas.microsoft.com/office/drawing/2014/main" id="{E2100E1E-F1F5-2531-C00D-8A10A4A11501}"/>
                </a:ext>
              </a:extLst>
            </p:cNvPr>
            <p:cNvSpPr/>
            <p:nvPr/>
          </p:nvSpPr>
          <p:spPr>
            <a:xfrm>
              <a:off x="3442655" y="2314876"/>
              <a:ext cx="523220" cy="52322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34" name="橢圓 33">
              <a:extLst>
                <a:ext uri="{FF2B5EF4-FFF2-40B4-BE49-F238E27FC236}">
                  <a16:creationId xmlns:a16="http://schemas.microsoft.com/office/drawing/2014/main" id="{9D28F3AC-8EEF-D21C-F1C7-3CA0CF3091F1}"/>
                </a:ext>
              </a:extLst>
            </p:cNvPr>
            <p:cNvSpPr/>
            <p:nvPr/>
          </p:nvSpPr>
          <p:spPr>
            <a:xfrm>
              <a:off x="4059931" y="2314876"/>
              <a:ext cx="523220" cy="52322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E051187E-AC39-4D61-8C1A-29D0E5F94981}"/>
              </a:ext>
            </a:extLst>
          </p:cNvPr>
          <p:cNvGrpSpPr/>
          <p:nvPr/>
        </p:nvGrpSpPr>
        <p:grpSpPr>
          <a:xfrm>
            <a:off x="3370617" y="3032906"/>
            <a:ext cx="1293122" cy="1005676"/>
            <a:chOff x="3370617" y="3113116"/>
            <a:chExt cx="1293122" cy="1005676"/>
          </a:xfrm>
        </p:grpSpPr>
        <p:cxnSp>
          <p:nvCxnSpPr>
            <p:cNvPr id="8" name="直線接點 7">
              <a:extLst>
                <a:ext uri="{FF2B5EF4-FFF2-40B4-BE49-F238E27FC236}">
                  <a16:creationId xmlns:a16="http://schemas.microsoft.com/office/drawing/2014/main" id="{E5290C21-2483-102D-B70F-2BDA6CC36020}"/>
                </a:ext>
              </a:extLst>
            </p:cNvPr>
            <p:cNvCxnSpPr/>
            <p:nvPr/>
          </p:nvCxnSpPr>
          <p:spPr>
            <a:xfrm>
              <a:off x="3370617" y="3113116"/>
              <a:ext cx="129312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E429CE1C-D33C-7A4F-8750-0E59050331DA}"/>
                </a:ext>
              </a:extLst>
            </p:cNvPr>
            <p:cNvCxnSpPr/>
            <p:nvPr/>
          </p:nvCxnSpPr>
          <p:spPr>
            <a:xfrm>
              <a:off x="3370617" y="4118792"/>
              <a:ext cx="129312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橢圓 34">
              <a:extLst>
                <a:ext uri="{FF2B5EF4-FFF2-40B4-BE49-F238E27FC236}">
                  <a16:creationId xmlns:a16="http://schemas.microsoft.com/office/drawing/2014/main" id="{2CF11590-2C68-4B29-60EA-4C27E8BC4EBC}"/>
                </a:ext>
              </a:extLst>
            </p:cNvPr>
            <p:cNvSpPr/>
            <p:nvPr/>
          </p:nvSpPr>
          <p:spPr>
            <a:xfrm>
              <a:off x="3442655" y="3362531"/>
              <a:ext cx="523220" cy="52322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36" name="橢圓 35">
              <a:extLst>
                <a:ext uri="{FF2B5EF4-FFF2-40B4-BE49-F238E27FC236}">
                  <a16:creationId xmlns:a16="http://schemas.microsoft.com/office/drawing/2014/main" id="{77D20A25-B628-7278-7B3A-40DD5AA7D68A}"/>
                </a:ext>
              </a:extLst>
            </p:cNvPr>
            <p:cNvSpPr/>
            <p:nvPr/>
          </p:nvSpPr>
          <p:spPr>
            <a:xfrm>
              <a:off x="4059931" y="3362531"/>
              <a:ext cx="523220" cy="52322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9A7D3C58-3A7A-1BDC-E818-47A07F92EC7B}"/>
              </a:ext>
            </a:extLst>
          </p:cNvPr>
          <p:cNvGrpSpPr/>
          <p:nvPr/>
        </p:nvGrpSpPr>
        <p:grpSpPr>
          <a:xfrm>
            <a:off x="3442655" y="4352358"/>
            <a:ext cx="1140496" cy="523220"/>
            <a:chOff x="3442655" y="4432568"/>
            <a:chExt cx="1140496" cy="523220"/>
          </a:xfrm>
        </p:grpSpPr>
        <p:sp>
          <p:nvSpPr>
            <p:cNvPr id="37" name="橢圓 36">
              <a:extLst>
                <a:ext uri="{FF2B5EF4-FFF2-40B4-BE49-F238E27FC236}">
                  <a16:creationId xmlns:a16="http://schemas.microsoft.com/office/drawing/2014/main" id="{846877FB-6BE2-6F22-02B5-CFAEC8F22491}"/>
                </a:ext>
              </a:extLst>
            </p:cNvPr>
            <p:cNvSpPr/>
            <p:nvPr/>
          </p:nvSpPr>
          <p:spPr>
            <a:xfrm>
              <a:off x="3442655" y="4432568"/>
              <a:ext cx="523220" cy="52322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5</a:t>
              </a:r>
              <a:endParaRPr lang="zh-TW" altLang="en-US" dirty="0"/>
            </a:p>
          </p:txBody>
        </p:sp>
        <p:sp>
          <p:nvSpPr>
            <p:cNvPr id="38" name="橢圓 37">
              <a:extLst>
                <a:ext uri="{FF2B5EF4-FFF2-40B4-BE49-F238E27FC236}">
                  <a16:creationId xmlns:a16="http://schemas.microsoft.com/office/drawing/2014/main" id="{156A60C8-8834-C12F-7926-34D1A84F4F36}"/>
                </a:ext>
              </a:extLst>
            </p:cNvPr>
            <p:cNvSpPr/>
            <p:nvPr/>
          </p:nvSpPr>
          <p:spPr>
            <a:xfrm>
              <a:off x="4059931" y="4432568"/>
              <a:ext cx="523220" cy="52322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6</a:t>
              </a:r>
              <a:endParaRPr lang="zh-TW" altLang="en-US" dirty="0"/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AFEBCACA-0F6E-4410-48DA-493F49B46900}"/>
              </a:ext>
            </a:extLst>
          </p:cNvPr>
          <p:cNvGrpSpPr/>
          <p:nvPr/>
        </p:nvGrpSpPr>
        <p:grpSpPr>
          <a:xfrm>
            <a:off x="3387835" y="5239290"/>
            <a:ext cx="1293122" cy="713848"/>
            <a:chOff x="3387835" y="5319500"/>
            <a:chExt cx="1293122" cy="713848"/>
          </a:xfrm>
        </p:grpSpPr>
        <p:cxnSp>
          <p:nvCxnSpPr>
            <p:cNvPr id="10" name="直線接點 9">
              <a:extLst>
                <a:ext uri="{FF2B5EF4-FFF2-40B4-BE49-F238E27FC236}">
                  <a16:creationId xmlns:a16="http://schemas.microsoft.com/office/drawing/2014/main" id="{F4F9B35C-1ECA-8E3A-E65A-23E3B2DCCB58}"/>
                </a:ext>
              </a:extLst>
            </p:cNvPr>
            <p:cNvCxnSpPr/>
            <p:nvPr/>
          </p:nvCxnSpPr>
          <p:spPr>
            <a:xfrm>
              <a:off x="3387835" y="5319500"/>
              <a:ext cx="129312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橢圓 38">
              <a:extLst>
                <a:ext uri="{FF2B5EF4-FFF2-40B4-BE49-F238E27FC236}">
                  <a16:creationId xmlns:a16="http://schemas.microsoft.com/office/drawing/2014/main" id="{0E58C97F-863E-3633-96B6-ADCCF6936339}"/>
                </a:ext>
              </a:extLst>
            </p:cNvPr>
            <p:cNvSpPr/>
            <p:nvPr/>
          </p:nvSpPr>
          <p:spPr>
            <a:xfrm>
              <a:off x="3412221" y="5510128"/>
              <a:ext cx="523220" cy="52322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7</a:t>
              </a:r>
              <a:endParaRPr lang="zh-TW" altLang="en-US" dirty="0"/>
            </a:p>
          </p:txBody>
        </p:sp>
        <p:sp>
          <p:nvSpPr>
            <p:cNvPr id="40" name="橢圓 39">
              <a:extLst>
                <a:ext uri="{FF2B5EF4-FFF2-40B4-BE49-F238E27FC236}">
                  <a16:creationId xmlns:a16="http://schemas.microsoft.com/office/drawing/2014/main" id="{6B7309EC-80F8-8351-05C9-A24B687CDABC}"/>
                </a:ext>
              </a:extLst>
            </p:cNvPr>
            <p:cNvSpPr/>
            <p:nvPr/>
          </p:nvSpPr>
          <p:spPr>
            <a:xfrm>
              <a:off x="4029497" y="5510128"/>
              <a:ext cx="523220" cy="52322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8</a:t>
              </a:r>
              <a:endParaRPr lang="zh-TW" altLang="en-US" dirty="0"/>
            </a:p>
          </p:txBody>
        </p:sp>
      </p:grp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6E6B8C8D-7B6F-47E3-8208-C27B8219B0B1}"/>
              </a:ext>
            </a:extLst>
          </p:cNvPr>
          <p:cNvGrpSpPr/>
          <p:nvPr/>
        </p:nvGrpSpPr>
        <p:grpSpPr>
          <a:xfrm>
            <a:off x="9045274" y="2207275"/>
            <a:ext cx="1140496" cy="523220"/>
            <a:chOff x="3412221" y="5510128"/>
            <a:chExt cx="1140496" cy="523220"/>
          </a:xfrm>
        </p:grpSpPr>
        <p:sp>
          <p:nvSpPr>
            <p:cNvPr id="62" name="橢圓 61">
              <a:extLst>
                <a:ext uri="{FF2B5EF4-FFF2-40B4-BE49-F238E27FC236}">
                  <a16:creationId xmlns:a16="http://schemas.microsoft.com/office/drawing/2014/main" id="{09E69C41-A2A8-9228-1348-B14DF7128CB5}"/>
                </a:ext>
              </a:extLst>
            </p:cNvPr>
            <p:cNvSpPr/>
            <p:nvPr/>
          </p:nvSpPr>
          <p:spPr>
            <a:xfrm>
              <a:off x="3412221" y="5510128"/>
              <a:ext cx="523220" cy="52322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5</a:t>
              </a:r>
              <a:endParaRPr lang="zh-TW" altLang="en-US" dirty="0"/>
            </a:p>
          </p:txBody>
        </p:sp>
        <p:sp>
          <p:nvSpPr>
            <p:cNvPr id="63" name="橢圓 62">
              <a:extLst>
                <a:ext uri="{FF2B5EF4-FFF2-40B4-BE49-F238E27FC236}">
                  <a16:creationId xmlns:a16="http://schemas.microsoft.com/office/drawing/2014/main" id="{BD80AB98-8165-F6F3-41DF-BBAA4B3A6062}"/>
                </a:ext>
              </a:extLst>
            </p:cNvPr>
            <p:cNvSpPr/>
            <p:nvPr/>
          </p:nvSpPr>
          <p:spPr>
            <a:xfrm>
              <a:off x="4029497" y="5510128"/>
              <a:ext cx="523220" cy="52322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7</a:t>
              </a:r>
              <a:endParaRPr lang="zh-TW" altLang="en-US" dirty="0"/>
            </a:p>
          </p:txBody>
        </p:sp>
      </p:grpSp>
      <p:sp>
        <p:nvSpPr>
          <p:cNvPr id="65" name="橢圓 64">
            <a:extLst>
              <a:ext uri="{FF2B5EF4-FFF2-40B4-BE49-F238E27FC236}">
                <a16:creationId xmlns:a16="http://schemas.microsoft.com/office/drawing/2014/main" id="{2699AC7C-91BD-C9B9-257F-E1388C330CB0}"/>
              </a:ext>
            </a:extLst>
          </p:cNvPr>
          <p:cNvSpPr/>
          <p:nvPr/>
        </p:nvSpPr>
        <p:spPr>
          <a:xfrm>
            <a:off x="9031940" y="3242207"/>
            <a:ext cx="523220" cy="5232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66" name="橢圓 65">
            <a:extLst>
              <a:ext uri="{FF2B5EF4-FFF2-40B4-BE49-F238E27FC236}">
                <a16:creationId xmlns:a16="http://schemas.microsoft.com/office/drawing/2014/main" id="{D4C81EE6-ED58-3AC9-2F1B-DB5C725046C3}"/>
              </a:ext>
            </a:extLst>
          </p:cNvPr>
          <p:cNvSpPr/>
          <p:nvPr/>
        </p:nvSpPr>
        <p:spPr>
          <a:xfrm>
            <a:off x="9649216" y="3242207"/>
            <a:ext cx="523220" cy="5232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68" name="橢圓 67">
            <a:extLst>
              <a:ext uri="{FF2B5EF4-FFF2-40B4-BE49-F238E27FC236}">
                <a16:creationId xmlns:a16="http://schemas.microsoft.com/office/drawing/2014/main" id="{B1E8101B-4C3D-4B41-07C1-766467FD349D}"/>
              </a:ext>
            </a:extLst>
          </p:cNvPr>
          <p:cNvSpPr/>
          <p:nvPr/>
        </p:nvSpPr>
        <p:spPr>
          <a:xfrm>
            <a:off x="9045274" y="4361505"/>
            <a:ext cx="523220" cy="5232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69" name="橢圓 68">
            <a:extLst>
              <a:ext uri="{FF2B5EF4-FFF2-40B4-BE49-F238E27FC236}">
                <a16:creationId xmlns:a16="http://schemas.microsoft.com/office/drawing/2014/main" id="{B5805C91-81A6-1828-DE29-170B94A4224A}"/>
              </a:ext>
            </a:extLst>
          </p:cNvPr>
          <p:cNvSpPr/>
          <p:nvPr/>
        </p:nvSpPr>
        <p:spPr>
          <a:xfrm>
            <a:off x="9662550" y="4361505"/>
            <a:ext cx="523220" cy="5232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71" name="橢圓 70">
            <a:extLst>
              <a:ext uri="{FF2B5EF4-FFF2-40B4-BE49-F238E27FC236}">
                <a16:creationId xmlns:a16="http://schemas.microsoft.com/office/drawing/2014/main" id="{59FFB179-4ACB-8B20-F87D-8136835AB910}"/>
              </a:ext>
            </a:extLst>
          </p:cNvPr>
          <p:cNvSpPr/>
          <p:nvPr/>
        </p:nvSpPr>
        <p:spPr>
          <a:xfrm>
            <a:off x="9038720" y="5429918"/>
            <a:ext cx="523220" cy="5232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8</a:t>
            </a:r>
            <a:endParaRPr lang="zh-TW" altLang="en-US" dirty="0"/>
          </a:p>
        </p:txBody>
      </p:sp>
      <p:sp>
        <p:nvSpPr>
          <p:cNvPr id="72" name="橢圓 71">
            <a:extLst>
              <a:ext uri="{FF2B5EF4-FFF2-40B4-BE49-F238E27FC236}">
                <a16:creationId xmlns:a16="http://schemas.microsoft.com/office/drawing/2014/main" id="{F54F874B-A59E-397A-B01F-956D579E7435}"/>
              </a:ext>
            </a:extLst>
          </p:cNvPr>
          <p:cNvSpPr/>
          <p:nvPr/>
        </p:nvSpPr>
        <p:spPr>
          <a:xfrm>
            <a:off x="9655996" y="5429918"/>
            <a:ext cx="523220" cy="5232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73" name="箭號: 向右 72">
            <a:extLst>
              <a:ext uri="{FF2B5EF4-FFF2-40B4-BE49-F238E27FC236}">
                <a16:creationId xmlns:a16="http://schemas.microsoft.com/office/drawing/2014/main" id="{6917E7F9-3D15-18F0-1A4E-BF2EFAE72670}"/>
              </a:ext>
            </a:extLst>
          </p:cNvPr>
          <p:cNvSpPr/>
          <p:nvPr/>
        </p:nvSpPr>
        <p:spPr>
          <a:xfrm>
            <a:off x="5967760" y="3826019"/>
            <a:ext cx="2434087" cy="49196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CD53A5B3-412D-CDA3-4154-4FF9872CF369}"/>
              </a:ext>
            </a:extLst>
          </p:cNvPr>
          <p:cNvSpPr txBox="1"/>
          <p:nvPr/>
        </p:nvSpPr>
        <p:spPr>
          <a:xfrm>
            <a:off x="5950542" y="4239261"/>
            <a:ext cx="2131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Shuffle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20930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E5D23-BBD5-F0E1-1EA7-83ED83EB0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40DDCA-7E87-A9F3-AC8B-F04559C1F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E65CD10A-25F9-7DB2-5AB4-6D7B9A549422}"/>
              </a:ext>
            </a:extLst>
          </p:cNvPr>
          <p:cNvSpPr/>
          <p:nvPr/>
        </p:nvSpPr>
        <p:spPr>
          <a:xfrm>
            <a:off x="838200" y="447579"/>
            <a:ext cx="3096491" cy="13642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我要什麼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FBA0D105-53C0-FF52-3F2C-AA4BDCCA20BA}"/>
              </a:ext>
            </a:extLst>
          </p:cNvPr>
          <p:cNvSpPr/>
          <p:nvPr/>
        </p:nvSpPr>
        <p:spPr>
          <a:xfrm>
            <a:off x="4641273" y="447577"/>
            <a:ext cx="3096491" cy="13642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我有哪些選擇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44568AB4-6374-13DD-C92F-EE486405EF3E}"/>
              </a:ext>
            </a:extLst>
          </p:cNvPr>
          <p:cNvSpPr/>
          <p:nvPr/>
        </p:nvSpPr>
        <p:spPr>
          <a:xfrm>
            <a:off x="8444347" y="447579"/>
            <a:ext cx="3096491" cy="13255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選一個最好的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C5A7790-C0BB-3C74-5AC5-4A984A002B64}"/>
              </a:ext>
            </a:extLst>
          </p:cNvPr>
          <p:cNvSpPr txBox="1"/>
          <p:nvPr/>
        </p:nvSpPr>
        <p:spPr>
          <a:xfrm>
            <a:off x="3867863" y="885958"/>
            <a:ext cx="840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/>
              <a:t>+</a:t>
            </a:r>
            <a:endParaRPr lang="zh-TW" altLang="en-US" sz="3200" b="1" dirty="0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84284DB7-B4BB-8A7D-A18B-7ED2E4549321}"/>
              </a:ext>
            </a:extLst>
          </p:cNvPr>
          <p:cNvCxnSpPr/>
          <p:nvPr/>
        </p:nvCxnSpPr>
        <p:spPr>
          <a:xfrm>
            <a:off x="7816820" y="1135195"/>
            <a:ext cx="55581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2DC64619-8A1A-4E4B-97A8-E647F854F467}"/>
                  </a:ext>
                </a:extLst>
              </p:cNvPr>
              <p:cNvSpPr txBox="1"/>
              <p:nvPr/>
            </p:nvSpPr>
            <p:spPr>
              <a:xfrm>
                <a:off x="4767018" y="2164966"/>
                <a:ext cx="279145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2DC64619-8A1A-4E4B-97A8-E647F854F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018" y="2164966"/>
                <a:ext cx="2791454" cy="369332"/>
              </a:xfrm>
              <a:prstGeom prst="rect">
                <a:avLst/>
              </a:prstGeom>
              <a:blipFill>
                <a:blip r:embed="rId3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9606EC7C-A946-2B94-62A9-2464608E70CE}"/>
                  </a:ext>
                </a:extLst>
              </p:cNvPr>
              <p:cNvSpPr txBox="1"/>
              <p:nvPr/>
            </p:nvSpPr>
            <p:spPr>
              <a:xfrm>
                <a:off x="988812" y="1821713"/>
                <a:ext cx="2945880" cy="10384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m:rPr>
                                      <m:nor/>
                                    </m:rPr>
                                    <a:rPr lang="zh-TW" altLang="en-US" sz="2400" dirty="0"/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9606EC7C-A946-2B94-62A9-2464608E7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12" y="1821713"/>
                <a:ext cx="2945880" cy="10384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83F74B12-417F-9E3F-B615-B17DA69BC115}"/>
                  </a:ext>
                </a:extLst>
              </p:cNvPr>
              <p:cNvSpPr txBox="1"/>
              <p:nvPr/>
            </p:nvSpPr>
            <p:spPr>
              <a:xfrm>
                <a:off x="8372631" y="2129108"/>
                <a:ext cx="3591866" cy="5245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TW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  <m:r>
                            <a:rPr lang="zh-TW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83F74B12-417F-9E3F-B615-B17DA69BC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631" y="2129108"/>
                <a:ext cx="3591866" cy="524567"/>
              </a:xfrm>
              <a:prstGeom prst="rect">
                <a:avLst/>
              </a:prstGeom>
              <a:blipFill>
                <a:blip r:embed="rId5"/>
                <a:stretch>
                  <a:fillRect l="-2034" b="-93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>
            <a:extLst>
              <a:ext uri="{FF2B5EF4-FFF2-40B4-BE49-F238E27FC236}">
                <a16:creationId xmlns:a16="http://schemas.microsoft.com/office/drawing/2014/main" id="{A0A7C8EE-C4EE-0DCD-75D8-12C02813B5DD}"/>
              </a:ext>
            </a:extLst>
          </p:cNvPr>
          <p:cNvSpPr txBox="1"/>
          <p:nvPr/>
        </p:nvSpPr>
        <p:spPr>
          <a:xfrm>
            <a:off x="3669650" y="2247876"/>
            <a:ext cx="874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MSE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84E4F96A-4BF2-938B-C8E8-EB262A3EFD23}"/>
                  </a:ext>
                </a:extLst>
              </p:cNvPr>
              <p:cNvSpPr txBox="1"/>
              <p:nvPr/>
            </p:nvSpPr>
            <p:spPr>
              <a:xfrm>
                <a:off x="8269249" y="3014124"/>
                <a:ext cx="344668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1.67</m:t>
                      </m:r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4.85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84E4F96A-4BF2-938B-C8E8-EB262A3EF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249" y="3014124"/>
                <a:ext cx="3446686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1E2944EE-2222-96F7-D015-930F23D618AF}"/>
                  </a:ext>
                </a:extLst>
              </p:cNvPr>
              <p:cNvSpPr txBox="1"/>
              <p:nvPr/>
            </p:nvSpPr>
            <p:spPr>
              <a:xfrm>
                <a:off x="4767018" y="3036318"/>
                <a:ext cx="279145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=1.67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4.85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1E2944EE-2222-96F7-D015-930F23D61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018" y="3036318"/>
                <a:ext cx="2791454" cy="369332"/>
              </a:xfrm>
              <a:prstGeom prst="rect">
                <a:avLst/>
              </a:prstGeom>
              <a:blipFill>
                <a:blip r:embed="rId7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C79383E3-20CA-8965-267D-15505CC3555A}"/>
                  </a:ext>
                </a:extLst>
              </p:cNvPr>
              <p:cNvSpPr txBox="1"/>
              <p:nvPr/>
            </p:nvSpPr>
            <p:spPr>
              <a:xfrm>
                <a:off x="698088" y="3037288"/>
                <a:ext cx="359186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240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C79383E3-20CA-8965-267D-15505CC35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88" y="3037288"/>
                <a:ext cx="3591866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438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F780A-E539-43A8-3F6A-29C4FF306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9023B82-3FBA-4498-C997-B16532118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96" y="681037"/>
            <a:ext cx="8604207" cy="522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E8C3737-73B1-828A-5E3E-65CE16B4498F}"/>
                  </a:ext>
                </a:extLst>
              </p:cNvPr>
              <p:cNvSpPr txBox="1"/>
              <p:nvPr/>
            </p:nvSpPr>
            <p:spPr>
              <a:xfrm>
                <a:off x="8323252" y="4821681"/>
                <a:ext cx="25701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TW" sz="2400" b="0" i="0" dirty="0">
                    <a:effectLst/>
                    <a:latin typeface="Courier New" panose="02070309020205020404" pitchFamily="49" charset="0"/>
                  </a:rPr>
                  <a:t> = 240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E8C3737-73B1-828A-5E3E-65CE16B44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252" y="4821681"/>
                <a:ext cx="2570151" cy="461665"/>
              </a:xfrm>
              <a:prstGeom prst="rect">
                <a:avLst/>
              </a:prstGeom>
              <a:blipFill>
                <a:blip r:embed="rId4"/>
                <a:stretch>
                  <a:fillRect l="-474" t="-9211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7E34C37-DFCF-EEBB-AC3F-6946BE56D75E}"/>
                  </a:ext>
                </a:extLst>
              </p:cNvPr>
              <p:cNvSpPr txBox="1"/>
              <p:nvPr/>
            </p:nvSpPr>
            <p:spPr>
              <a:xfrm>
                <a:off x="5719518" y="1819264"/>
                <a:ext cx="279145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=1.67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4.85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7E34C37-DFCF-EEBB-AC3F-6946BE56D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518" y="1819264"/>
                <a:ext cx="2791454" cy="369332"/>
              </a:xfrm>
              <a:prstGeom prst="rect">
                <a:avLst/>
              </a:prstGeom>
              <a:blipFill>
                <a:blip r:embed="rId5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FD25ED4-E79D-ADE7-D09C-7B2299D6D426}"/>
                  </a:ext>
                </a:extLst>
              </p:cNvPr>
              <p:cNvSpPr txBox="1"/>
              <p:nvPr/>
            </p:nvSpPr>
            <p:spPr>
              <a:xfrm>
                <a:off x="5905500" y="5946130"/>
                <a:ext cx="3409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投影片頁數 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FD25ED4-E79D-ADE7-D09C-7B2299D6D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0" y="5946130"/>
                <a:ext cx="3409950" cy="461665"/>
              </a:xfrm>
              <a:prstGeom prst="rect">
                <a:avLst/>
              </a:prstGeom>
              <a:blipFill>
                <a:blip r:embed="rId6"/>
                <a:stretch>
                  <a:fillRect l="-2862" t="-9211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15E71027-B479-F5E5-AE60-3C1D00CDD201}"/>
              </a:ext>
            </a:extLst>
          </p:cNvPr>
          <p:cNvSpPr txBox="1"/>
          <p:nvPr/>
        </p:nvSpPr>
        <p:spPr>
          <a:xfrm>
            <a:off x="438149" y="2879933"/>
            <a:ext cx="179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時長</a:t>
            </a: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6815F41F-EF23-CD4D-0D60-E18145E6F5AE}"/>
              </a:ext>
            </a:extLst>
          </p:cNvPr>
          <p:cNvCxnSpPr/>
          <p:nvPr/>
        </p:nvCxnSpPr>
        <p:spPr>
          <a:xfrm flipH="1" flipV="1">
            <a:off x="7372350" y="3710930"/>
            <a:ext cx="476250" cy="21337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9FD52E6-0FBF-28E7-580A-355908E09577}"/>
              </a:ext>
            </a:extLst>
          </p:cNvPr>
          <p:cNvSpPr txBox="1"/>
          <p:nvPr/>
        </p:nvSpPr>
        <p:spPr>
          <a:xfrm>
            <a:off x="7908947" y="3795150"/>
            <a:ext cx="230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一堂課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46C85DA-2BC2-AB1E-9639-04483485325C}"/>
                  </a:ext>
                </a:extLst>
              </p:cNvPr>
              <p:cNvSpPr txBox="1"/>
              <p:nvPr/>
            </p:nvSpPr>
            <p:spPr>
              <a:xfrm>
                <a:off x="1471367" y="3739634"/>
                <a:ext cx="75748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46C85DA-2BC2-AB1E-9639-044834853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367" y="3739634"/>
                <a:ext cx="757482" cy="369332"/>
              </a:xfrm>
              <a:prstGeom prst="rect">
                <a:avLst/>
              </a:prstGeom>
              <a:blipFill>
                <a:blip r:embed="rId7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51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51A3B-3036-EBE3-8468-8D23C1C94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49491D-1B7C-3F29-5172-53C31DD82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DFE6D889-73D8-7A8C-6A20-06338035140F}"/>
              </a:ext>
            </a:extLst>
          </p:cNvPr>
          <p:cNvSpPr/>
          <p:nvPr/>
        </p:nvSpPr>
        <p:spPr>
          <a:xfrm>
            <a:off x="838200" y="447579"/>
            <a:ext cx="3096491" cy="13642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我要什麼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60786996-0CB5-DD50-2647-956C0CE8B37D}"/>
              </a:ext>
            </a:extLst>
          </p:cNvPr>
          <p:cNvSpPr/>
          <p:nvPr/>
        </p:nvSpPr>
        <p:spPr>
          <a:xfrm>
            <a:off x="4641273" y="447577"/>
            <a:ext cx="3096491" cy="13642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我有哪些選擇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D14E83C6-65EE-4BDF-EEBA-894F67E6B788}"/>
              </a:ext>
            </a:extLst>
          </p:cNvPr>
          <p:cNvSpPr/>
          <p:nvPr/>
        </p:nvSpPr>
        <p:spPr>
          <a:xfrm>
            <a:off x="8444347" y="447579"/>
            <a:ext cx="3096491" cy="13255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選一個最好的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A80ED09-0983-89BD-581D-20A107104502}"/>
              </a:ext>
            </a:extLst>
          </p:cNvPr>
          <p:cNvSpPr txBox="1"/>
          <p:nvPr/>
        </p:nvSpPr>
        <p:spPr>
          <a:xfrm>
            <a:off x="3867863" y="885958"/>
            <a:ext cx="840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/>
              <a:t>+</a:t>
            </a:r>
            <a:endParaRPr lang="zh-TW" altLang="en-US" sz="3200" b="1" dirty="0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92B56F03-DC65-B0BE-5207-86170B8691F4}"/>
              </a:ext>
            </a:extLst>
          </p:cNvPr>
          <p:cNvCxnSpPr/>
          <p:nvPr/>
        </p:nvCxnSpPr>
        <p:spPr>
          <a:xfrm>
            <a:off x="7816820" y="1135195"/>
            <a:ext cx="55581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B4A0C71A-E4C6-2AFF-B9B3-0FC24A69133A}"/>
              </a:ext>
            </a:extLst>
          </p:cNvPr>
          <p:cNvSpPr/>
          <p:nvPr/>
        </p:nvSpPr>
        <p:spPr>
          <a:xfrm>
            <a:off x="838200" y="4846265"/>
            <a:ext cx="3096491" cy="13255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(Testing)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3936D6B-61C4-CECD-2ECF-CDB86A60E1D5}"/>
                  </a:ext>
                </a:extLst>
              </p:cNvPr>
              <p:cNvSpPr txBox="1"/>
              <p:nvPr/>
            </p:nvSpPr>
            <p:spPr>
              <a:xfrm>
                <a:off x="4767018" y="2164966"/>
                <a:ext cx="279145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3936D6B-61C4-CECD-2ECF-CDB86A60E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018" y="2164966"/>
                <a:ext cx="2791454" cy="369332"/>
              </a:xfrm>
              <a:prstGeom prst="rect">
                <a:avLst/>
              </a:prstGeom>
              <a:blipFill>
                <a:blip r:embed="rId3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30F78D5B-B720-6F6B-25BF-F71A3FF231DC}"/>
                  </a:ext>
                </a:extLst>
              </p:cNvPr>
              <p:cNvSpPr txBox="1"/>
              <p:nvPr/>
            </p:nvSpPr>
            <p:spPr>
              <a:xfrm>
                <a:off x="988812" y="1821713"/>
                <a:ext cx="2945880" cy="10384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m:rPr>
                                      <m:nor/>
                                    </m:rPr>
                                    <a:rPr lang="zh-TW" altLang="en-US" sz="2400" dirty="0"/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30F78D5B-B720-6F6B-25BF-F71A3FF23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12" y="1821713"/>
                <a:ext cx="2945880" cy="10384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4FA7B65-772B-DEA1-6358-C18640CD6BBB}"/>
                  </a:ext>
                </a:extLst>
              </p:cNvPr>
              <p:cNvSpPr txBox="1"/>
              <p:nvPr/>
            </p:nvSpPr>
            <p:spPr>
              <a:xfrm>
                <a:off x="8372631" y="2129108"/>
                <a:ext cx="3591866" cy="5245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TW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  <m:r>
                            <a:rPr lang="zh-TW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4FA7B65-772B-DEA1-6358-C18640CD6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631" y="2129108"/>
                <a:ext cx="3591866" cy="524567"/>
              </a:xfrm>
              <a:prstGeom prst="rect">
                <a:avLst/>
              </a:prstGeom>
              <a:blipFill>
                <a:blip r:embed="rId5"/>
                <a:stretch>
                  <a:fillRect l="-2034" b="-93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>
            <a:extLst>
              <a:ext uri="{FF2B5EF4-FFF2-40B4-BE49-F238E27FC236}">
                <a16:creationId xmlns:a16="http://schemas.microsoft.com/office/drawing/2014/main" id="{6AAB71CE-D3FC-0002-88BA-4CC008906506}"/>
              </a:ext>
            </a:extLst>
          </p:cNvPr>
          <p:cNvSpPr txBox="1"/>
          <p:nvPr/>
        </p:nvSpPr>
        <p:spPr>
          <a:xfrm>
            <a:off x="1192535" y="4227000"/>
            <a:ext cx="253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測試今天這堂課</a:t>
            </a: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7A3E5215-24AF-FE79-B76B-40D76DBD97FE}"/>
              </a:ext>
            </a:extLst>
          </p:cNvPr>
          <p:cNvCxnSpPr>
            <a:cxnSpLocks/>
          </p:cNvCxnSpPr>
          <p:nvPr/>
        </p:nvCxnSpPr>
        <p:spPr>
          <a:xfrm>
            <a:off x="9992592" y="3603812"/>
            <a:ext cx="0" cy="190523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78FBF049-F779-6EAC-170A-45A4D1B55CA7}"/>
              </a:ext>
            </a:extLst>
          </p:cNvPr>
          <p:cNvCxnSpPr>
            <a:cxnSpLocks/>
          </p:cNvCxnSpPr>
          <p:nvPr/>
        </p:nvCxnSpPr>
        <p:spPr>
          <a:xfrm flipH="1">
            <a:off x="4106985" y="5509046"/>
            <a:ext cx="5885607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19E1F695-ED9D-5595-5766-ECB0910F3805}"/>
              </a:ext>
            </a:extLst>
          </p:cNvPr>
          <p:cNvSpPr txBox="1"/>
          <p:nvPr/>
        </p:nvSpPr>
        <p:spPr>
          <a:xfrm>
            <a:off x="3669650" y="2247876"/>
            <a:ext cx="874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MSE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E9081087-DD87-409A-08BF-E1175F545492}"/>
                  </a:ext>
                </a:extLst>
              </p:cNvPr>
              <p:cNvSpPr txBox="1"/>
              <p:nvPr/>
            </p:nvSpPr>
            <p:spPr>
              <a:xfrm>
                <a:off x="8269249" y="3014124"/>
                <a:ext cx="344668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1.67</m:t>
                      </m:r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4.85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E9081087-DD87-409A-08BF-E1175F545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249" y="3014124"/>
                <a:ext cx="3446686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721D431A-C25D-A936-404D-365B8C3A15E1}"/>
                  </a:ext>
                </a:extLst>
              </p:cNvPr>
              <p:cNvSpPr txBox="1"/>
              <p:nvPr/>
            </p:nvSpPr>
            <p:spPr>
              <a:xfrm>
                <a:off x="4767018" y="3036318"/>
                <a:ext cx="279145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=1.67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4.85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721D431A-C25D-A936-404D-365B8C3A1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018" y="3036318"/>
                <a:ext cx="2791454" cy="369332"/>
              </a:xfrm>
              <a:prstGeom prst="rect">
                <a:avLst/>
              </a:prstGeom>
              <a:blipFill>
                <a:blip r:embed="rId7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1843489E-DE78-5506-8178-DAD07C22766D}"/>
                  </a:ext>
                </a:extLst>
              </p:cNvPr>
              <p:cNvSpPr txBox="1"/>
              <p:nvPr/>
            </p:nvSpPr>
            <p:spPr>
              <a:xfrm>
                <a:off x="698088" y="3037288"/>
                <a:ext cx="359186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240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1843489E-DE78-5506-8178-DAD07C227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88" y="3037288"/>
                <a:ext cx="3591866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84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AD704-DF1A-3FA9-18C5-894C6CC69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364BF1-301A-4B5B-9A51-30BBE427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64A81D40-F878-0CA8-E7DE-5D870372D314}"/>
              </a:ext>
            </a:extLst>
          </p:cNvPr>
          <p:cNvSpPr/>
          <p:nvPr/>
        </p:nvSpPr>
        <p:spPr>
          <a:xfrm>
            <a:off x="838200" y="447579"/>
            <a:ext cx="3096491" cy="13642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我要什麼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A7489021-B528-EF84-3FEF-E70E8961EABD}"/>
              </a:ext>
            </a:extLst>
          </p:cNvPr>
          <p:cNvSpPr/>
          <p:nvPr/>
        </p:nvSpPr>
        <p:spPr>
          <a:xfrm>
            <a:off x="4641273" y="447577"/>
            <a:ext cx="3096491" cy="13642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我有哪些選擇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0D18345C-44EB-7112-86EA-6189486DC05D}"/>
              </a:ext>
            </a:extLst>
          </p:cNvPr>
          <p:cNvSpPr/>
          <p:nvPr/>
        </p:nvSpPr>
        <p:spPr>
          <a:xfrm>
            <a:off x="8444347" y="447579"/>
            <a:ext cx="3096491" cy="13255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選一個最好的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A64ADE8-800E-4554-971F-482FB86CCC62}"/>
              </a:ext>
            </a:extLst>
          </p:cNvPr>
          <p:cNvSpPr txBox="1"/>
          <p:nvPr/>
        </p:nvSpPr>
        <p:spPr>
          <a:xfrm>
            <a:off x="3867863" y="885958"/>
            <a:ext cx="840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/>
              <a:t>+</a:t>
            </a:r>
            <a:endParaRPr lang="zh-TW" altLang="en-US" sz="3200" b="1" dirty="0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BB88510F-B233-2015-ACC7-D9F9D35491EC}"/>
              </a:ext>
            </a:extLst>
          </p:cNvPr>
          <p:cNvCxnSpPr/>
          <p:nvPr/>
        </p:nvCxnSpPr>
        <p:spPr>
          <a:xfrm>
            <a:off x="7816820" y="1135195"/>
            <a:ext cx="55581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6ADA1AC5-9265-F8FE-3EA9-2C9450D52539}"/>
              </a:ext>
            </a:extLst>
          </p:cNvPr>
          <p:cNvSpPr/>
          <p:nvPr/>
        </p:nvSpPr>
        <p:spPr>
          <a:xfrm>
            <a:off x="838200" y="4846265"/>
            <a:ext cx="3096491" cy="13255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(Testing)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A3B2AC0-C34A-2CF1-EDA6-46D9BFC58B34}"/>
                  </a:ext>
                </a:extLst>
              </p:cNvPr>
              <p:cNvSpPr txBox="1"/>
              <p:nvPr/>
            </p:nvSpPr>
            <p:spPr>
              <a:xfrm>
                <a:off x="4767018" y="2164966"/>
                <a:ext cx="279145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8A3B2AC0-C34A-2CF1-EDA6-46D9BFC58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018" y="2164966"/>
                <a:ext cx="2791454" cy="369332"/>
              </a:xfrm>
              <a:prstGeom prst="rect">
                <a:avLst/>
              </a:prstGeom>
              <a:blipFill>
                <a:blip r:embed="rId3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801535F4-61BC-5D5E-BFE0-83B3A6CE5E16}"/>
                  </a:ext>
                </a:extLst>
              </p:cNvPr>
              <p:cNvSpPr txBox="1"/>
              <p:nvPr/>
            </p:nvSpPr>
            <p:spPr>
              <a:xfrm>
                <a:off x="988812" y="1821713"/>
                <a:ext cx="2945880" cy="10384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m:rPr>
                                      <m:nor/>
                                    </m:rPr>
                                    <a:rPr lang="zh-TW" altLang="en-US" sz="2400" dirty="0"/>
                                    <m:t>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nary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801535F4-61BC-5D5E-BFE0-83B3A6CE5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12" y="1821713"/>
                <a:ext cx="2945880" cy="10384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0CBA6182-7C6B-4B6D-0CB1-365CA61BA22A}"/>
                  </a:ext>
                </a:extLst>
              </p:cNvPr>
              <p:cNvSpPr txBox="1"/>
              <p:nvPr/>
            </p:nvSpPr>
            <p:spPr>
              <a:xfrm>
                <a:off x="8372631" y="2129108"/>
                <a:ext cx="3591866" cy="5245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altLang="zh-TW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zh-TW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  <m:r>
                            <a:rPr lang="zh-TW" alt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0CBA6182-7C6B-4B6D-0CB1-365CA61BA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631" y="2129108"/>
                <a:ext cx="3591866" cy="524567"/>
              </a:xfrm>
              <a:prstGeom prst="rect">
                <a:avLst/>
              </a:prstGeom>
              <a:blipFill>
                <a:blip r:embed="rId5"/>
                <a:stretch>
                  <a:fillRect l="-2034" b="-93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B8347724-592D-C3F7-3B5D-3347886A0853}"/>
              </a:ext>
            </a:extLst>
          </p:cNvPr>
          <p:cNvCxnSpPr>
            <a:cxnSpLocks/>
          </p:cNvCxnSpPr>
          <p:nvPr/>
        </p:nvCxnSpPr>
        <p:spPr>
          <a:xfrm flipH="1">
            <a:off x="4106985" y="5509046"/>
            <a:ext cx="4265646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3CCF67F4-D639-B7ED-4F6B-7D683FE59373}"/>
              </a:ext>
            </a:extLst>
          </p:cNvPr>
          <p:cNvSpPr txBox="1"/>
          <p:nvPr/>
        </p:nvSpPr>
        <p:spPr>
          <a:xfrm>
            <a:off x="3669650" y="2247876"/>
            <a:ext cx="874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MSE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CECE9299-C509-82E3-4904-10637B73BCE8}"/>
                  </a:ext>
                </a:extLst>
              </p:cNvPr>
              <p:cNvSpPr txBox="1"/>
              <p:nvPr/>
            </p:nvSpPr>
            <p:spPr>
              <a:xfrm>
                <a:off x="8269249" y="3014124"/>
                <a:ext cx="344668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1.67</m:t>
                      </m:r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4.85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CECE9299-C509-82E3-4904-10637B73B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249" y="3014124"/>
                <a:ext cx="3446686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B15B1F75-B9AF-06DD-80B8-F44870D9E879}"/>
                  </a:ext>
                </a:extLst>
              </p:cNvPr>
              <p:cNvSpPr txBox="1"/>
              <p:nvPr/>
            </p:nvSpPr>
            <p:spPr>
              <a:xfrm>
                <a:off x="4767018" y="3036318"/>
                <a:ext cx="279145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=1.67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4.85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B15B1F75-B9AF-06DD-80B8-F44870D9E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018" y="3036318"/>
                <a:ext cx="2791454" cy="369332"/>
              </a:xfrm>
              <a:prstGeom prst="rect">
                <a:avLst/>
              </a:prstGeom>
              <a:blipFill>
                <a:blip r:embed="rId7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599E0C0E-9CAC-3E99-6A6B-26406D9473BB}"/>
                  </a:ext>
                </a:extLst>
              </p:cNvPr>
              <p:cNvSpPr txBox="1"/>
              <p:nvPr/>
            </p:nvSpPr>
            <p:spPr>
              <a:xfrm>
                <a:off x="698088" y="3037288"/>
                <a:ext cx="359186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240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599E0C0E-9CAC-3E99-6A6B-26406D947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88" y="3037288"/>
                <a:ext cx="3591866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D9964123-CDB1-DD07-CCD6-717C2F17FE31}"/>
              </a:ext>
            </a:extLst>
          </p:cNvPr>
          <p:cNvCxnSpPr>
            <a:cxnSpLocks/>
          </p:cNvCxnSpPr>
          <p:nvPr/>
        </p:nvCxnSpPr>
        <p:spPr>
          <a:xfrm>
            <a:off x="9992591" y="3541506"/>
            <a:ext cx="0" cy="1165384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226D438E-0374-04E0-CA8B-80B8FF311760}"/>
              </a:ext>
            </a:extLst>
          </p:cNvPr>
          <p:cNvSpPr/>
          <p:nvPr/>
        </p:nvSpPr>
        <p:spPr>
          <a:xfrm>
            <a:off x="8444347" y="4846265"/>
            <a:ext cx="3096491" cy="13255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驗證 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(Validation)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8D2B40F-1EC9-5241-5C96-B472D32A0E23}"/>
              </a:ext>
            </a:extLst>
          </p:cNvPr>
          <p:cNvSpPr txBox="1"/>
          <p:nvPr/>
        </p:nvSpPr>
        <p:spPr>
          <a:xfrm>
            <a:off x="2732317" y="6216893"/>
            <a:ext cx="155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真的大考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CDC2C77-A48D-1E6E-5D37-4EFF010EBB16}"/>
              </a:ext>
            </a:extLst>
          </p:cNvPr>
          <p:cNvSpPr txBox="1"/>
          <p:nvPr/>
        </p:nvSpPr>
        <p:spPr>
          <a:xfrm>
            <a:off x="9992591" y="6216893"/>
            <a:ext cx="155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模擬考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9851D87-A587-01CA-5E61-E052C05D41C6}"/>
              </a:ext>
            </a:extLst>
          </p:cNvPr>
          <p:cNvSpPr txBox="1"/>
          <p:nvPr/>
        </p:nvSpPr>
        <p:spPr>
          <a:xfrm>
            <a:off x="1192535" y="4227000"/>
            <a:ext cx="253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測試今天這堂課</a:t>
            </a:r>
          </a:p>
        </p:txBody>
      </p:sp>
    </p:spTree>
    <p:extLst>
      <p:ext uri="{BB962C8B-B14F-4D97-AF65-F5344CB8AC3E}">
        <p14:creationId xmlns:p14="http://schemas.microsoft.com/office/powerpoint/2010/main" val="99417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BA371-BFD2-75AC-72C4-9DB4FB332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5080F931-8E27-F190-B4B9-C4FF8C21BC6B}"/>
              </a:ext>
            </a:extLst>
          </p:cNvPr>
          <p:cNvSpPr/>
          <p:nvPr/>
        </p:nvSpPr>
        <p:spPr>
          <a:xfrm>
            <a:off x="8444347" y="4846265"/>
            <a:ext cx="3096491" cy="13255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驗證 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(Validation)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0A5F4AF5-C0E6-CC38-6367-FECB948BB580}"/>
              </a:ext>
            </a:extLst>
          </p:cNvPr>
          <p:cNvSpPr txBox="1"/>
          <p:nvPr/>
        </p:nvSpPr>
        <p:spPr>
          <a:xfrm>
            <a:off x="9992591" y="6216893"/>
            <a:ext cx="1557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模擬考</a:t>
            </a: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D0AD28F5-749C-FB3A-075D-1AC33A73E5A5}"/>
              </a:ext>
            </a:extLst>
          </p:cNvPr>
          <p:cNvCxnSpPr/>
          <p:nvPr/>
        </p:nvCxnSpPr>
        <p:spPr>
          <a:xfrm>
            <a:off x="2622960" y="1040654"/>
            <a:ext cx="72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43773C14-C0F1-5240-A41B-34F6A6127165}"/>
              </a:ext>
            </a:extLst>
          </p:cNvPr>
          <p:cNvCxnSpPr/>
          <p:nvPr/>
        </p:nvCxnSpPr>
        <p:spPr>
          <a:xfrm>
            <a:off x="2593462" y="2301584"/>
            <a:ext cx="72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85124A0C-4EEC-D5ED-28F6-91D0B8647E2E}"/>
              </a:ext>
            </a:extLst>
          </p:cNvPr>
          <p:cNvCxnSpPr/>
          <p:nvPr/>
        </p:nvCxnSpPr>
        <p:spPr>
          <a:xfrm>
            <a:off x="2593461" y="4070800"/>
            <a:ext cx="72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44406159-5E8E-B58A-9E8C-3494A1CBEF10}"/>
              </a:ext>
            </a:extLst>
          </p:cNvPr>
          <p:cNvCxnSpPr/>
          <p:nvPr/>
        </p:nvCxnSpPr>
        <p:spPr>
          <a:xfrm>
            <a:off x="5505284" y="1001105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1FE46FB7-366F-06B2-73A6-28C72197C28A}"/>
              </a:ext>
            </a:extLst>
          </p:cNvPr>
          <p:cNvCxnSpPr/>
          <p:nvPr/>
        </p:nvCxnSpPr>
        <p:spPr>
          <a:xfrm>
            <a:off x="5381981" y="2353542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143F79A7-401A-91BD-C883-5E0B46B1ABC7}"/>
              </a:ext>
            </a:extLst>
          </p:cNvPr>
          <p:cNvCxnSpPr/>
          <p:nvPr/>
        </p:nvCxnSpPr>
        <p:spPr>
          <a:xfrm>
            <a:off x="5381981" y="4121218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矩形: 圓角 23">
                <a:extLst>
                  <a:ext uri="{FF2B5EF4-FFF2-40B4-BE49-F238E27FC236}">
                    <a16:creationId xmlns:a16="http://schemas.microsoft.com/office/drawing/2014/main" id="{8B9B8EBC-38EB-F0EB-CD03-455FB956A12B}"/>
                  </a:ext>
                </a:extLst>
              </p:cNvPr>
              <p:cNvSpPr/>
              <p:nvPr/>
            </p:nvSpPr>
            <p:spPr>
              <a:xfrm>
                <a:off x="3343283" y="366377"/>
                <a:ext cx="2571404" cy="43256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>
          <p:sp>
            <p:nvSpPr>
              <p:cNvPr id="24" name="矩形: 圓角 23">
                <a:extLst>
                  <a:ext uri="{FF2B5EF4-FFF2-40B4-BE49-F238E27FC236}">
                    <a16:creationId xmlns:a16="http://schemas.microsoft.com/office/drawing/2014/main" id="{8B9B8EBC-38EB-F0EB-CD03-455FB956A1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283" y="366377"/>
                <a:ext cx="2571404" cy="432568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968E1E2C-82DF-3F39-E4D3-DB93748D3ABF}"/>
              </a:ext>
            </a:extLst>
          </p:cNvPr>
          <p:cNvCxnSpPr>
            <a:cxnSpLocks/>
          </p:cNvCxnSpPr>
          <p:nvPr/>
        </p:nvCxnSpPr>
        <p:spPr>
          <a:xfrm>
            <a:off x="7209170" y="998162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5522CFE1-901A-FEE4-86F3-F1A0B3F84A14}"/>
              </a:ext>
            </a:extLst>
          </p:cNvPr>
          <p:cNvSpPr txBox="1"/>
          <p:nvPr/>
        </p:nvSpPr>
        <p:spPr>
          <a:xfrm rot="5400000">
            <a:off x="6798557" y="3038745"/>
            <a:ext cx="555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…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48EE5A35-80AB-F4E0-D3CB-77A735F4CD57}"/>
              </a:ext>
            </a:extLst>
          </p:cNvPr>
          <p:cNvSpPr txBox="1"/>
          <p:nvPr/>
        </p:nvSpPr>
        <p:spPr>
          <a:xfrm rot="5400000">
            <a:off x="1825273" y="3039716"/>
            <a:ext cx="555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…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8BF03764-0A16-5480-8206-C32949FBC631}"/>
              </a:ext>
            </a:extLst>
          </p:cNvPr>
          <p:cNvSpPr txBox="1"/>
          <p:nvPr/>
        </p:nvSpPr>
        <p:spPr>
          <a:xfrm rot="5400000">
            <a:off x="10628970" y="3039716"/>
            <a:ext cx="555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…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A67C1424-9B67-56CA-84DD-64E33EA3E1DF}"/>
              </a:ext>
            </a:extLst>
          </p:cNvPr>
          <p:cNvCxnSpPr>
            <a:cxnSpLocks/>
          </p:cNvCxnSpPr>
          <p:nvPr/>
        </p:nvCxnSpPr>
        <p:spPr>
          <a:xfrm flipH="1">
            <a:off x="9817677" y="991841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>
            <a:extLst>
              <a:ext uri="{FF2B5EF4-FFF2-40B4-BE49-F238E27FC236}">
                <a16:creationId xmlns:a16="http://schemas.microsoft.com/office/drawing/2014/main" id="{C3184E50-39EA-ED2C-AB60-3B55BD187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60" y="36637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5201BA42-2441-3745-C6F9-540A0380A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62" y="174394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4B2F3175-3E4C-57C7-2D9C-FAB3A4F49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16" y="3461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文字方塊 37">
            <a:extLst>
              <a:ext uri="{FF2B5EF4-FFF2-40B4-BE49-F238E27FC236}">
                <a16:creationId xmlns:a16="http://schemas.microsoft.com/office/drawing/2014/main" id="{DBE5CFCC-E1BD-AED2-A2D1-CCD679A72E17}"/>
              </a:ext>
            </a:extLst>
          </p:cNvPr>
          <p:cNvSpPr txBox="1"/>
          <p:nvPr/>
        </p:nvSpPr>
        <p:spPr>
          <a:xfrm>
            <a:off x="233082" y="717488"/>
            <a:ext cx="135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This course</a:t>
            </a:r>
          </a:p>
          <a:p>
            <a:pPr algn="ctr"/>
            <a:r>
              <a:rPr lang="en-US" altLang="zh-TW" dirty="0"/>
              <a:t>Lecture 0</a:t>
            </a:r>
            <a:endParaRPr lang="zh-TW" altLang="en-US" dirty="0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6483F8D1-59F8-A5E5-6BC3-04036EFD9B1C}"/>
              </a:ext>
            </a:extLst>
          </p:cNvPr>
          <p:cNvSpPr txBox="1"/>
          <p:nvPr/>
        </p:nvSpPr>
        <p:spPr>
          <a:xfrm>
            <a:off x="9912261" y="269610"/>
            <a:ext cx="165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上課時長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EDF09CE4-A0D2-9C8B-0553-65683428A178}"/>
              </a:ext>
            </a:extLst>
          </p:cNvPr>
          <p:cNvSpPr txBox="1"/>
          <p:nvPr/>
        </p:nvSpPr>
        <p:spPr>
          <a:xfrm>
            <a:off x="10311079" y="761009"/>
            <a:ext cx="85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31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C0BEB847-B1E3-B436-4266-C91960E6384F}"/>
              </a:ext>
            </a:extLst>
          </p:cNvPr>
          <p:cNvSpPr txBox="1"/>
          <p:nvPr/>
        </p:nvSpPr>
        <p:spPr>
          <a:xfrm>
            <a:off x="10342845" y="2117943"/>
            <a:ext cx="85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48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1E2A498C-4D29-226A-EF86-DE98CE4F0C0D}"/>
              </a:ext>
            </a:extLst>
          </p:cNvPr>
          <p:cNvSpPr txBox="1"/>
          <p:nvPr/>
        </p:nvSpPr>
        <p:spPr>
          <a:xfrm>
            <a:off x="10371477" y="3901712"/>
            <a:ext cx="85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105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32E21D17-3C79-5229-0517-BD0A42750187}"/>
              </a:ext>
            </a:extLst>
          </p:cNvPr>
          <p:cNvCxnSpPr>
            <a:cxnSpLocks/>
          </p:cNvCxnSpPr>
          <p:nvPr/>
        </p:nvCxnSpPr>
        <p:spPr>
          <a:xfrm>
            <a:off x="7303236" y="2359863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DCA2A397-8145-CDDF-9263-EDC2BA05C56D}"/>
              </a:ext>
            </a:extLst>
          </p:cNvPr>
          <p:cNvCxnSpPr>
            <a:cxnSpLocks/>
          </p:cNvCxnSpPr>
          <p:nvPr/>
        </p:nvCxnSpPr>
        <p:spPr>
          <a:xfrm flipH="1">
            <a:off x="9835543" y="2353542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48C1B9C5-AA67-B9F9-1EA6-7AFECA033B78}"/>
              </a:ext>
            </a:extLst>
          </p:cNvPr>
          <p:cNvCxnSpPr>
            <a:cxnSpLocks/>
          </p:cNvCxnSpPr>
          <p:nvPr/>
        </p:nvCxnSpPr>
        <p:spPr>
          <a:xfrm>
            <a:off x="7303070" y="4127539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>
            <a:extLst>
              <a:ext uri="{FF2B5EF4-FFF2-40B4-BE49-F238E27FC236}">
                <a16:creationId xmlns:a16="http://schemas.microsoft.com/office/drawing/2014/main" id="{59DD7743-A182-088A-F80B-BBA6079C92F0}"/>
              </a:ext>
            </a:extLst>
          </p:cNvPr>
          <p:cNvCxnSpPr>
            <a:cxnSpLocks/>
          </p:cNvCxnSpPr>
          <p:nvPr/>
        </p:nvCxnSpPr>
        <p:spPr>
          <a:xfrm flipH="1">
            <a:off x="9835377" y="4121218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58A8C49F-D323-21EF-182A-DB2F2C96D55F}"/>
              </a:ext>
            </a:extLst>
          </p:cNvPr>
          <p:cNvSpPr txBox="1"/>
          <p:nvPr/>
        </p:nvSpPr>
        <p:spPr>
          <a:xfrm>
            <a:off x="6119216" y="327008"/>
            <a:ext cx="1654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預測時長</a:t>
            </a: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1BCABB92-6B9A-7D1E-4B9A-A3D35B1651AB}"/>
              </a:ext>
            </a:extLst>
          </p:cNvPr>
          <p:cNvSpPr txBox="1"/>
          <p:nvPr/>
        </p:nvSpPr>
        <p:spPr>
          <a:xfrm>
            <a:off x="275851" y="1978418"/>
            <a:ext cx="135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This course</a:t>
            </a:r>
          </a:p>
          <a:p>
            <a:pPr algn="ctr"/>
            <a:r>
              <a:rPr lang="en-US" altLang="zh-TW" dirty="0"/>
              <a:t>Lecture 1</a:t>
            </a:r>
            <a:endParaRPr lang="zh-TW" altLang="en-US" dirty="0"/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EFB07437-B133-C958-2FA3-6F0967D4436C}"/>
              </a:ext>
            </a:extLst>
          </p:cNvPr>
          <p:cNvSpPr txBox="1"/>
          <p:nvPr/>
        </p:nvSpPr>
        <p:spPr>
          <a:xfrm>
            <a:off x="269547" y="3809265"/>
            <a:ext cx="1359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This course</a:t>
            </a:r>
          </a:p>
          <a:p>
            <a:pPr algn="ctr"/>
            <a:r>
              <a:rPr lang="en-US" altLang="zh-TW" dirty="0"/>
              <a:t>Lecture 4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B4E1A31A-84B3-BFF2-7634-AD3BA5C93EED}"/>
                  </a:ext>
                </a:extLst>
              </p:cNvPr>
              <p:cNvSpPr txBox="1"/>
              <p:nvPr/>
            </p:nvSpPr>
            <p:spPr>
              <a:xfrm>
                <a:off x="3169646" y="4829159"/>
                <a:ext cx="279145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=1.67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4.85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B4E1A31A-84B3-BFF2-7634-AD3BA5C93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646" y="4829159"/>
                <a:ext cx="2791454" cy="369332"/>
              </a:xfrm>
              <a:prstGeom prst="rect">
                <a:avLst/>
              </a:prstGeom>
              <a:blipFill>
                <a:blip r:embed="rId5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文字方塊 61">
            <a:extLst>
              <a:ext uri="{FF2B5EF4-FFF2-40B4-BE49-F238E27FC236}">
                <a16:creationId xmlns:a16="http://schemas.microsoft.com/office/drawing/2014/main" id="{170CE287-E104-685A-62A6-049FC00B2536}"/>
              </a:ext>
            </a:extLst>
          </p:cNvPr>
          <p:cNvSpPr txBox="1"/>
          <p:nvPr/>
        </p:nvSpPr>
        <p:spPr>
          <a:xfrm>
            <a:off x="2503509" y="542596"/>
            <a:ext cx="135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27</a:t>
            </a:r>
            <a:endParaRPr lang="zh-TW" altLang="en-US" sz="2400" dirty="0"/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0A0C1A7C-D8D7-FD4C-3A6D-605459F10A26}"/>
              </a:ext>
            </a:extLst>
          </p:cNvPr>
          <p:cNvSpPr txBox="1"/>
          <p:nvPr/>
        </p:nvSpPr>
        <p:spPr>
          <a:xfrm>
            <a:off x="2531493" y="1800941"/>
            <a:ext cx="135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35</a:t>
            </a:r>
            <a:endParaRPr lang="zh-TW" altLang="en-US" sz="2400" dirty="0"/>
          </a:p>
        </p:txBody>
      </p: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E69E0A72-2C68-5B1B-2A70-FAC3005C8ED2}"/>
              </a:ext>
            </a:extLst>
          </p:cNvPr>
          <p:cNvSpPr txBox="1"/>
          <p:nvPr/>
        </p:nvSpPr>
        <p:spPr>
          <a:xfrm>
            <a:off x="2554395" y="3568229"/>
            <a:ext cx="135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97</a:t>
            </a:r>
            <a:endParaRPr lang="zh-TW" altLang="en-US" sz="2400" dirty="0"/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5FF035F4-FC59-7B1F-6BDF-10F942BC2D9D}"/>
              </a:ext>
            </a:extLst>
          </p:cNvPr>
          <p:cNvSpPr txBox="1"/>
          <p:nvPr/>
        </p:nvSpPr>
        <p:spPr>
          <a:xfrm>
            <a:off x="6679309" y="767892"/>
            <a:ext cx="67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50</a:t>
            </a:r>
            <a:endParaRPr lang="zh-TW" altLang="en-US" sz="2400" dirty="0"/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F58903D6-871A-1EE1-2876-445EABCA985C}"/>
              </a:ext>
            </a:extLst>
          </p:cNvPr>
          <p:cNvSpPr txBox="1"/>
          <p:nvPr/>
        </p:nvSpPr>
        <p:spPr>
          <a:xfrm>
            <a:off x="6679309" y="2110115"/>
            <a:ext cx="67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63</a:t>
            </a:r>
            <a:endParaRPr lang="zh-TW" altLang="en-US" sz="2400" dirty="0"/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BC87BD20-063F-8536-AD1C-B4566101582F}"/>
              </a:ext>
            </a:extLst>
          </p:cNvPr>
          <p:cNvSpPr txBox="1"/>
          <p:nvPr/>
        </p:nvSpPr>
        <p:spPr>
          <a:xfrm>
            <a:off x="6591325" y="3890385"/>
            <a:ext cx="679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167</a:t>
            </a:r>
            <a:endParaRPr lang="zh-TW" altLang="en-US" sz="2400" dirty="0"/>
          </a:p>
        </p:txBody>
      </p:sp>
      <p:sp>
        <p:nvSpPr>
          <p:cNvPr id="68" name="矩形: 圓角 67">
            <a:extLst>
              <a:ext uri="{FF2B5EF4-FFF2-40B4-BE49-F238E27FC236}">
                <a16:creationId xmlns:a16="http://schemas.microsoft.com/office/drawing/2014/main" id="{29FC7DC1-3842-951B-CBA4-CD1D0015C089}"/>
              </a:ext>
            </a:extLst>
          </p:cNvPr>
          <p:cNvSpPr/>
          <p:nvPr/>
        </p:nvSpPr>
        <p:spPr>
          <a:xfrm>
            <a:off x="8064421" y="408937"/>
            <a:ext cx="1572856" cy="427146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MSE</a:t>
            </a:r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8EB0280B-4AB3-9971-4B22-7B5F3B47A78D}"/>
              </a:ext>
            </a:extLst>
          </p:cNvPr>
          <p:cNvSpPr txBox="1"/>
          <p:nvPr/>
        </p:nvSpPr>
        <p:spPr>
          <a:xfrm>
            <a:off x="6565391" y="5242822"/>
            <a:ext cx="14109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dirty="0">
                <a:effectLst/>
                <a:latin typeface="Courier New" panose="02070309020205020404" pitchFamily="49" charset="0"/>
              </a:rPr>
              <a:t>1143</a:t>
            </a:r>
            <a:endParaRPr lang="zh-TW" altLang="en-US" sz="2800" dirty="0"/>
          </a:p>
        </p:txBody>
      </p: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9C5C7C3D-0345-9C32-99EB-A18397866616}"/>
              </a:ext>
            </a:extLst>
          </p:cNvPr>
          <p:cNvCxnSpPr>
            <a:cxnSpLocks/>
          </p:cNvCxnSpPr>
          <p:nvPr/>
        </p:nvCxnSpPr>
        <p:spPr>
          <a:xfrm flipH="1">
            <a:off x="7496596" y="4424591"/>
            <a:ext cx="774849" cy="809135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EE1A6A42-EC7F-1325-9B52-AA7FFD004CB1}"/>
              </a:ext>
            </a:extLst>
          </p:cNvPr>
          <p:cNvSpPr txBox="1"/>
          <p:nvPr/>
        </p:nvSpPr>
        <p:spPr>
          <a:xfrm>
            <a:off x="564061" y="5696322"/>
            <a:ext cx="6099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u="sng" dirty="0"/>
              <a:t>Evaluation on the Validation Set</a:t>
            </a:r>
            <a:endParaRPr lang="zh-TW" alt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129702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8" grpId="0"/>
      <p:bldP spid="41" grpId="0"/>
      <p:bldP spid="42" grpId="0"/>
      <p:bldP spid="43" grpId="0"/>
      <p:bldP spid="44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 animBg="1"/>
      <p:bldP spid="7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B6EB2-949F-B939-3330-BB1994F15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CCBC6F-35F9-96C5-76C6-68F9125AB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F9A20999-24A5-21BA-19B1-8C91E204325D}"/>
              </a:ext>
            </a:extLst>
          </p:cNvPr>
          <p:cNvSpPr/>
          <p:nvPr/>
        </p:nvSpPr>
        <p:spPr>
          <a:xfrm>
            <a:off x="838200" y="447579"/>
            <a:ext cx="3096491" cy="13642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步驟一：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我要什麼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DA02858A-D6BD-DD51-870E-F8C5DE5A232B}"/>
              </a:ext>
            </a:extLst>
          </p:cNvPr>
          <p:cNvSpPr/>
          <p:nvPr/>
        </p:nvSpPr>
        <p:spPr>
          <a:xfrm>
            <a:off x="4641273" y="447577"/>
            <a:ext cx="3096491" cy="13642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步驟二：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我有哪些選擇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7881E01F-D18D-2F98-09C6-87DA29794099}"/>
              </a:ext>
            </a:extLst>
          </p:cNvPr>
          <p:cNvSpPr/>
          <p:nvPr/>
        </p:nvSpPr>
        <p:spPr>
          <a:xfrm>
            <a:off x="8444347" y="447579"/>
            <a:ext cx="3096491" cy="13255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步驟三：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選一個最好的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5056742-C29F-D1ED-7C08-F1A60D487E82}"/>
              </a:ext>
            </a:extLst>
          </p:cNvPr>
          <p:cNvSpPr txBox="1"/>
          <p:nvPr/>
        </p:nvSpPr>
        <p:spPr>
          <a:xfrm>
            <a:off x="3867863" y="885958"/>
            <a:ext cx="840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741911F2-6935-BFE1-A755-CA289F3417BA}"/>
              </a:ext>
            </a:extLst>
          </p:cNvPr>
          <p:cNvSpPr/>
          <p:nvPr/>
        </p:nvSpPr>
        <p:spPr>
          <a:xfrm>
            <a:off x="838200" y="4846265"/>
            <a:ext cx="3096491" cy="13255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測試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(Testing)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E48EF3B1-C00E-BE3A-E62C-B16BEFFF008F}"/>
              </a:ext>
            </a:extLst>
          </p:cNvPr>
          <p:cNvCxnSpPr>
            <a:cxnSpLocks/>
          </p:cNvCxnSpPr>
          <p:nvPr/>
        </p:nvCxnSpPr>
        <p:spPr>
          <a:xfrm flipH="1">
            <a:off x="4106985" y="5509046"/>
            <a:ext cx="4265646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F9A88161-45F6-FF40-5C5E-3DC1ACA5883E}"/>
              </a:ext>
            </a:extLst>
          </p:cNvPr>
          <p:cNvCxnSpPr>
            <a:cxnSpLocks/>
          </p:cNvCxnSpPr>
          <p:nvPr/>
        </p:nvCxnSpPr>
        <p:spPr>
          <a:xfrm>
            <a:off x="9992591" y="1811784"/>
            <a:ext cx="0" cy="289510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1556E65E-494F-E050-BF96-9E0A45951339}"/>
              </a:ext>
            </a:extLst>
          </p:cNvPr>
          <p:cNvSpPr/>
          <p:nvPr/>
        </p:nvSpPr>
        <p:spPr>
          <a:xfrm>
            <a:off x="8444347" y="4846265"/>
            <a:ext cx="3096491" cy="13255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驗證 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(Validation)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B81D2FE4-E287-12F3-AC72-952F8012440A}"/>
              </a:ext>
            </a:extLst>
          </p:cNvPr>
          <p:cNvCxnSpPr/>
          <p:nvPr/>
        </p:nvCxnSpPr>
        <p:spPr>
          <a:xfrm>
            <a:off x="7816820" y="1135195"/>
            <a:ext cx="55581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84276EB9-5F77-59E0-49D9-17FEDD54CF2D}"/>
              </a:ext>
            </a:extLst>
          </p:cNvPr>
          <p:cNvCxnSpPr>
            <a:cxnSpLocks/>
          </p:cNvCxnSpPr>
          <p:nvPr/>
        </p:nvCxnSpPr>
        <p:spPr>
          <a:xfrm flipV="1">
            <a:off x="6314344" y="3259337"/>
            <a:ext cx="0" cy="224970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16603E25-AE73-7B35-861B-FB5B87E43302}"/>
              </a:ext>
            </a:extLst>
          </p:cNvPr>
          <p:cNvCxnSpPr>
            <a:cxnSpLocks/>
          </p:cNvCxnSpPr>
          <p:nvPr/>
        </p:nvCxnSpPr>
        <p:spPr>
          <a:xfrm flipH="1">
            <a:off x="2335390" y="3304310"/>
            <a:ext cx="3978954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80182700-21F0-A53D-F1A3-1BE4B065AB06}"/>
              </a:ext>
            </a:extLst>
          </p:cNvPr>
          <p:cNvCxnSpPr>
            <a:cxnSpLocks/>
          </p:cNvCxnSpPr>
          <p:nvPr/>
        </p:nvCxnSpPr>
        <p:spPr>
          <a:xfrm flipV="1">
            <a:off x="2335390" y="1903962"/>
            <a:ext cx="0" cy="1355375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770ED4F4-E5CF-5CE7-1942-24548FDFEDD4}"/>
              </a:ext>
            </a:extLst>
          </p:cNvPr>
          <p:cNvSpPr txBox="1"/>
          <p:nvPr/>
        </p:nvSpPr>
        <p:spPr>
          <a:xfrm>
            <a:off x="6733724" y="5630140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結果如何？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33503654-B5D9-C639-8701-F98E5161D2C6}"/>
              </a:ext>
            </a:extLst>
          </p:cNvPr>
          <p:cNvSpPr txBox="1"/>
          <p:nvPr/>
        </p:nvSpPr>
        <p:spPr>
          <a:xfrm>
            <a:off x="4609966" y="5596237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50006E4C-86EF-4D7D-8ECB-A662696632DA}"/>
              </a:ext>
            </a:extLst>
          </p:cNvPr>
          <p:cNvSpPr txBox="1"/>
          <p:nvPr/>
        </p:nvSpPr>
        <p:spPr>
          <a:xfrm>
            <a:off x="4568402" y="3370346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壞</a:t>
            </a:r>
          </a:p>
        </p:txBody>
      </p:sp>
    </p:spTree>
    <p:extLst>
      <p:ext uri="{BB962C8B-B14F-4D97-AF65-F5344CB8AC3E}">
        <p14:creationId xmlns:p14="http://schemas.microsoft.com/office/powerpoint/2010/main" val="386200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5887D-F512-4136-202B-7A8A34D98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F34325-F5F6-5FE4-5292-52570236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A56643C0-7BFB-1214-0ADA-35A858F8DE7B}"/>
              </a:ext>
            </a:extLst>
          </p:cNvPr>
          <p:cNvSpPr/>
          <p:nvPr/>
        </p:nvSpPr>
        <p:spPr>
          <a:xfrm>
            <a:off x="838200" y="447579"/>
            <a:ext cx="3096491" cy="13642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步驟一：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我要什麼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59D3ECA1-4002-E6AC-39F3-C09F7CBB601A}"/>
              </a:ext>
            </a:extLst>
          </p:cNvPr>
          <p:cNvSpPr/>
          <p:nvPr/>
        </p:nvSpPr>
        <p:spPr>
          <a:xfrm>
            <a:off x="4641273" y="447577"/>
            <a:ext cx="3096491" cy="13642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步驟二：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我有哪些選擇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485F4212-5929-E77F-B1E3-53714EEB18ED}"/>
              </a:ext>
            </a:extLst>
          </p:cNvPr>
          <p:cNvSpPr/>
          <p:nvPr/>
        </p:nvSpPr>
        <p:spPr>
          <a:xfrm>
            <a:off x="8444347" y="447579"/>
            <a:ext cx="3096491" cy="13255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步驟三：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選一個最好的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4126C8F-F9F0-7360-26D5-ED309DD04930}"/>
              </a:ext>
            </a:extLst>
          </p:cNvPr>
          <p:cNvSpPr txBox="1"/>
          <p:nvPr/>
        </p:nvSpPr>
        <p:spPr>
          <a:xfrm>
            <a:off x="3867863" y="885958"/>
            <a:ext cx="840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A8590A1B-FE38-3624-6631-CFB47FA4E291}"/>
              </a:ext>
            </a:extLst>
          </p:cNvPr>
          <p:cNvCxnSpPr>
            <a:cxnSpLocks/>
          </p:cNvCxnSpPr>
          <p:nvPr/>
        </p:nvCxnSpPr>
        <p:spPr>
          <a:xfrm>
            <a:off x="9992591" y="1811784"/>
            <a:ext cx="0" cy="289510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F64E1347-7AA1-0ED1-97BF-BE94FC13F54E}"/>
              </a:ext>
            </a:extLst>
          </p:cNvPr>
          <p:cNvSpPr/>
          <p:nvPr/>
        </p:nvSpPr>
        <p:spPr>
          <a:xfrm>
            <a:off x="8444347" y="4846265"/>
            <a:ext cx="3096491" cy="13255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驗證 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(Validation)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CEA67CB8-0ED9-C5E6-23C3-7712C2E83361}"/>
              </a:ext>
            </a:extLst>
          </p:cNvPr>
          <p:cNvCxnSpPr/>
          <p:nvPr/>
        </p:nvCxnSpPr>
        <p:spPr>
          <a:xfrm>
            <a:off x="7816820" y="1135195"/>
            <a:ext cx="55581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07C86666-D320-2EC4-D202-FAD23EC4E034}"/>
              </a:ext>
            </a:extLst>
          </p:cNvPr>
          <p:cNvSpPr/>
          <p:nvPr/>
        </p:nvSpPr>
        <p:spPr>
          <a:xfrm>
            <a:off x="1304569" y="571247"/>
            <a:ext cx="2163752" cy="10782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DBD583A-11F4-898F-8994-623447949CF4}"/>
              </a:ext>
            </a:extLst>
          </p:cNvPr>
          <p:cNvSpPr txBox="1"/>
          <p:nvPr/>
        </p:nvSpPr>
        <p:spPr>
          <a:xfrm>
            <a:off x="838200" y="1935452"/>
            <a:ext cx="590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上計算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MSE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4A1681A-D35E-277A-262D-561642735768}"/>
              </a:ext>
            </a:extLst>
          </p:cNvPr>
          <p:cNvSpPr txBox="1"/>
          <p:nvPr/>
        </p:nvSpPr>
        <p:spPr>
          <a:xfrm>
            <a:off x="5523378" y="3857830"/>
            <a:ext cx="4428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生成式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與機器學習導論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2025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上計算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MSE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1DC7814-8885-7C7E-070E-991105C9893E}"/>
              </a:ext>
            </a:extLst>
          </p:cNvPr>
          <p:cNvSpPr txBox="1"/>
          <p:nvPr/>
        </p:nvSpPr>
        <p:spPr>
          <a:xfrm>
            <a:off x="857101" y="4846265"/>
            <a:ext cx="3869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你以為你要的目標，</a:t>
            </a:r>
            <a:endParaRPr lang="en-US" altLang="zh-TW" sz="28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跟實際上的目標不一致</a:t>
            </a: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3EF9B915-46E8-79B1-DFCC-5533F93A6F1E}"/>
              </a:ext>
            </a:extLst>
          </p:cNvPr>
          <p:cNvCxnSpPr/>
          <p:nvPr/>
        </p:nvCxnSpPr>
        <p:spPr>
          <a:xfrm>
            <a:off x="2632363" y="2582338"/>
            <a:ext cx="2604655" cy="165735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F1BB20D-CBD2-9F92-BE03-0DEBF6C65817}"/>
              </a:ext>
            </a:extLst>
          </p:cNvPr>
          <p:cNvSpPr txBox="1"/>
          <p:nvPr/>
        </p:nvSpPr>
        <p:spPr>
          <a:xfrm>
            <a:off x="4031802" y="2958275"/>
            <a:ext cx="4128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會不會有巨大差異？</a:t>
            </a:r>
          </a:p>
        </p:txBody>
      </p:sp>
    </p:spTree>
    <p:extLst>
      <p:ext uri="{BB962C8B-B14F-4D97-AF65-F5344CB8AC3E}">
        <p14:creationId xmlns:p14="http://schemas.microsoft.com/office/powerpoint/2010/main" val="351955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" grpId="0"/>
      <p:bldP spid="6" grpId="0"/>
      <p:bldP spid="14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4A7305B3-1355-4DF0-022A-65716DE9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49" y="691075"/>
            <a:ext cx="8592517" cy="520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70680E9-9A8F-2E23-6B1F-2B6BD2EBDCE3}"/>
                  </a:ext>
                </a:extLst>
              </p:cNvPr>
              <p:cNvSpPr txBox="1"/>
              <p:nvPr/>
            </p:nvSpPr>
            <p:spPr>
              <a:xfrm>
                <a:off x="5676900" y="5947715"/>
                <a:ext cx="3409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投影片頁數 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70680E9-9A8F-2E23-6B1F-2B6BD2EBD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5947715"/>
                <a:ext cx="3409950" cy="461665"/>
              </a:xfrm>
              <a:prstGeom prst="rect">
                <a:avLst/>
              </a:prstGeom>
              <a:blipFill>
                <a:blip r:embed="rId3"/>
                <a:stretch>
                  <a:fillRect l="-2679" t="-9333" b="-3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3B601FB8-9179-16E7-70A6-F9CBBB3D506E}"/>
              </a:ext>
            </a:extLst>
          </p:cNvPr>
          <p:cNvSpPr txBox="1"/>
          <p:nvPr/>
        </p:nvSpPr>
        <p:spPr>
          <a:xfrm>
            <a:off x="438149" y="2746583"/>
            <a:ext cx="179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時長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C31B2F8E-7CCE-752D-EFAF-EC065EC0EC44}"/>
                  </a:ext>
                </a:extLst>
              </p:cNvPr>
              <p:cNvSpPr txBox="1"/>
              <p:nvPr/>
            </p:nvSpPr>
            <p:spPr>
              <a:xfrm>
                <a:off x="1471367" y="3606284"/>
                <a:ext cx="75748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C31B2F8E-7CCE-752D-EFAF-EC065EC0E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367" y="3606284"/>
                <a:ext cx="757482" cy="369332"/>
              </a:xfrm>
              <a:prstGeom prst="rect">
                <a:avLst/>
              </a:prstGeom>
              <a:blipFill>
                <a:blip r:embed="rId4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39A5E266-C92F-CCA2-B735-8F12188C0331}"/>
              </a:ext>
            </a:extLst>
          </p:cNvPr>
          <p:cNvSpPr txBox="1"/>
          <p:nvPr/>
        </p:nvSpPr>
        <p:spPr>
          <a:xfrm>
            <a:off x="3419957" y="2328857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25699F1E-908F-1417-158A-632B78300849}"/>
              </a:ext>
            </a:extLst>
          </p:cNvPr>
          <p:cNvCxnSpPr>
            <a:cxnSpLocks/>
          </p:cNvCxnSpPr>
          <p:nvPr/>
        </p:nvCxnSpPr>
        <p:spPr>
          <a:xfrm flipH="1" flipV="1">
            <a:off x="5058257" y="2838013"/>
            <a:ext cx="238125" cy="40004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C751C44-8099-2A30-9F17-F85E0CBF5CA2}"/>
              </a:ext>
            </a:extLst>
          </p:cNvPr>
          <p:cNvSpPr txBox="1"/>
          <p:nvPr/>
        </p:nvSpPr>
        <p:spPr>
          <a:xfrm>
            <a:off x="6620357" y="4114540"/>
            <a:ext cx="5041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生成式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與機器學習導論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878D37D0-C570-6D80-873B-2AEA0E126E0C}"/>
              </a:ext>
            </a:extLst>
          </p:cNvPr>
          <p:cNvCxnSpPr>
            <a:cxnSpLocks/>
          </p:cNvCxnSpPr>
          <p:nvPr/>
        </p:nvCxnSpPr>
        <p:spPr>
          <a:xfrm>
            <a:off x="8115300" y="3606284"/>
            <a:ext cx="304800" cy="39803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09AF5F73-4A28-B8F5-D14A-A60A7E6A0207}"/>
                  </a:ext>
                </a:extLst>
              </p:cNvPr>
              <p:cNvSpPr txBox="1"/>
              <p:nvPr/>
            </p:nvSpPr>
            <p:spPr>
              <a:xfrm>
                <a:off x="5719518" y="1819264"/>
                <a:ext cx="279145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=1.67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4.85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09AF5F73-4A28-B8F5-D14A-A60A7E6A0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518" y="1819264"/>
                <a:ext cx="2791454" cy="369332"/>
              </a:xfrm>
              <a:prstGeom prst="rect">
                <a:avLst/>
              </a:prstGeom>
              <a:blipFill>
                <a:blip r:embed="rId5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6932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C2CD3-27AB-9823-CE6F-7472CECAC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F3A3A4-EBBD-F834-A410-728837B5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可以找各式各樣的函式</a:t>
            </a:r>
            <a:endParaRPr lang="zh-TW" altLang="en-US" dirty="0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734ECB2-3C07-F861-AEFA-95AC2F6F3FC4}"/>
              </a:ext>
            </a:extLst>
          </p:cNvPr>
          <p:cNvCxnSpPr>
            <a:cxnSpLocks/>
          </p:cNvCxnSpPr>
          <p:nvPr/>
        </p:nvCxnSpPr>
        <p:spPr>
          <a:xfrm>
            <a:off x="3869260" y="3254006"/>
            <a:ext cx="79424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B028774D-94AF-CF62-5F66-EB692A6372BB}"/>
              </a:ext>
            </a:extLst>
          </p:cNvPr>
          <p:cNvCxnSpPr>
            <a:cxnSpLocks/>
          </p:cNvCxnSpPr>
          <p:nvPr/>
        </p:nvCxnSpPr>
        <p:spPr>
          <a:xfrm>
            <a:off x="7528499" y="3254006"/>
            <a:ext cx="79424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68BD05AD-B93D-BDF8-B0E6-041AB01BC029}"/>
                  </a:ext>
                </a:extLst>
              </p:cNvPr>
              <p:cNvSpPr txBox="1"/>
              <p:nvPr/>
            </p:nvSpPr>
            <p:spPr>
              <a:xfrm>
                <a:off x="5979231" y="4108411"/>
                <a:ext cx="2894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68BD05AD-B93D-BDF8-B0E6-041AB01BC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231" y="4108411"/>
                <a:ext cx="28943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5D29A7D9-08D3-82C0-F917-4150B894AE99}"/>
                  </a:ext>
                </a:extLst>
              </p:cNvPr>
              <p:cNvSpPr txBox="1"/>
              <p:nvPr/>
            </p:nvSpPr>
            <p:spPr>
              <a:xfrm>
                <a:off x="2509391" y="4108411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5D29A7D9-08D3-82C0-F917-4150B894A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391" y="4108411"/>
                <a:ext cx="28341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C10ABACE-8F94-9649-644A-41AA78BDA68C}"/>
                  </a:ext>
                </a:extLst>
              </p:cNvPr>
              <p:cNvSpPr txBox="1"/>
              <p:nvPr/>
            </p:nvSpPr>
            <p:spPr>
              <a:xfrm>
                <a:off x="9263508" y="4066115"/>
                <a:ext cx="7891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C10ABACE-8F94-9649-644A-41AA78BDA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508" y="4066115"/>
                <a:ext cx="78912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C04F8F83-33B1-E3A9-5FD2-1420ED4859D6}"/>
              </a:ext>
            </a:extLst>
          </p:cNvPr>
          <p:cNvSpPr txBox="1"/>
          <p:nvPr/>
        </p:nvSpPr>
        <p:spPr>
          <a:xfrm>
            <a:off x="8322739" y="2931116"/>
            <a:ext cx="2661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數字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這堂課的長度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B08EE36-F52E-C9D0-DFCE-316F0D446140}"/>
                  </a:ext>
                </a:extLst>
              </p:cNvPr>
              <p:cNvSpPr txBox="1"/>
              <p:nvPr/>
            </p:nvSpPr>
            <p:spPr>
              <a:xfrm>
                <a:off x="3775604" y="5231893"/>
                <a:ext cx="47382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如何根據資料找出函式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TW" altLang="en-US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B08EE36-F52E-C9D0-DFCE-316F0D446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604" y="5231893"/>
                <a:ext cx="4738255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2F1C9DE0-3933-DCDE-FF16-8CF74FD7D39F}"/>
              </a:ext>
            </a:extLst>
          </p:cNvPr>
          <p:cNvCxnSpPr/>
          <p:nvPr/>
        </p:nvCxnSpPr>
        <p:spPr>
          <a:xfrm flipV="1">
            <a:off x="6137563" y="4613871"/>
            <a:ext cx="0" cy="60946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45143AE-C69E-8FB0-2B37-BC7EA7C70214}"/>
              </a:ext>
            </a:extLst>
          </p:cNvPr>
          <p:cNvSpPr txBox="1"/>
          <p:nvPr/>
        </p:nvSpPr>
        <p:spPr>
          <a:xfrm>
            <a:off x="6777499" y="1984841"/>
            <a:ext cx="575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Regression</a:t>
            </a:r>
            <a:endParaRPr lang="zh-TW" altLang="en-US" sz="28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DCA8645-0253-0406-8A0C-CFE9D662F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008" y="2311955"/>
            <a:ext cx="1721883" cy="17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B49AA41-7580-7453-5463-20D280A39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38" y="263833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62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5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8E565EF-5D68-D954-19A2-36ABC1585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43" y="175174"/>
            <a:ext cx="4552438" cy="632831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4FCC25E-61B9-98BE-0A99-FBF06D9C3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819" y="175174"/>
            <a:ext cx="4552439" cy="6507652"/>
          </a:xfrm>
          <a:prstGeom prst="rect">
            <a:avLst/>
          </a:prstGeom>
        </p:spPr>
      </p:pic>
      <p:sp>
        <p:nvSpPr>
          <p:cNvPr id="8" name="箭號: 向右 7">
            <a:extLst>
              <a:ext uri="{FF2B5EF4-FFF2-40B4-BE49-F238E27FC236}">
                <a16:creationId xmlns:a16="http://schemas.microsoft.com/office/drawing/2014/main" id="{F688A439-708F-A4A0-6F15-F290C7BD2432}"/>
              </a:ext>
            </a:extLst>
          </p:cNvPr>
          <p:cNvSpPr/>
          <p:nvPr/>
        </p:nvSpPr>
        <p:spPr>
          <a:xfrm>
            <a:off x="6648450" y="3167880"/>
            <a:ext cx="562219" cy="872837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1AE7A5E-0CAF-BF56-7CF4-A0642588AB73}"/>
              </a:ext>
            </a:extLst>
          </p:cNvPr>
          <p:cNvSpPr txBox="1"/>
          <p:nvPr/>
        </p:nvSpPr>
        <p:spPr>
          <a:xfrm>
            <a:off x="486593" y="622283"/>
            <a:ext cx="169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更換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訓練資料</a:t>
            </a:r>
          </a:p>
        </p:txBody>
      </p:sp>
    </p:spTree>
    <p:extLst>
      <p:ext uri="{BB962C8B-B14F-4D97-AF65-F5344CB8AC3E}">
        <p14:creationId xmlns:p14="http://schemas.microsoft.com/office/powerpoint/2010/main" val="7865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3247B4-69EE-EAB7-0593-67C253DD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0D4ED3-9DA9-222F-CBD5-3CC09E7C6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7166AA5-D77D-9D0C-2B32-B522BDBCE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60" y="365127"/>
            <a:ext cx="9609669" cy="581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872BDD1-BB16-33B1-D4B0-0B905F5BD656}"/>
              </a:ext>
            </a:extLst>
          </p:cNvPr>
          <p:cNvSpPr txBox="1"/>
          <p:nvPr/>
        </p:nvSpPr>
        <p:spPr>
          <a:xfrm>
            <a:off x="6264094" y="4553588"/>
            <a:ext cx="60994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0" i="0" dirty="0">
                <a:effectLst/>
                <a:latin typeface="Courier New" panose="02070309020205020404" pitchFamily="49" charset="0"/>
              </a:rPr>
              <a:t>Training Loss ≈ 71</a:t>
            </a:r>
          </a:p>
          <a:p>
            <a:pPr lvl="0">
              <a:defRPr/>
            </a:pPr>
            <a:r>
              <a:rPr lang="en-US" altLang="zh-TW" sz="2400" dirty="0">
                <a:latin typeface="Courier New" panose="02070309020205020404" pitchFamily="49" charset="0"/>
              </a:rPr>
              <a:t>Validation Loss ≈ 122</a:t>
            </a:r>
            <a:endParaRPr lang="en-US" altLang="zh-TW" sz="2400" b="0" i="0" dirty="0">
              <a:effectLst/>
              <a:latin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B9D4E8A-EFE6-A1B7-623D-6ABB80B84528}"/>
                  </a:ext>
                </a:extLst>
              </p:cNvPr>
              <p:cNvSpPr txBox="1"/>
              <p:nvPr/>
            </p:nvSpPr>
            <p:spPr>
              <a:xfrm>
                <a:off x="5162550" y="6176963"/>
                <a:ext cx="3409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投影片頁數 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B9D4E8A-EFE6-A1B7-623D-6ABB80B84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550" y="6176963"/>
                <a:ext cx="3409950" cy="461665"/>
              </a:xfrm>
              <a:prstGeom prst="rect">
                <a:avLst/>
              </a:prstGeom>
              <a:blipFill>
                <a:blip r:embed="rId4"/>
                <a:stretch>
                  <a:fillRect l="-2862" t="-9211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DEB30030-DEBE-B39C-BB46-99FAD3275B76}"/>
              </a:ext>
            </a:extLst>
          </p:cNvPr>
          <p:cNvSpPr txBox="1"/>
          <p:nvPr/>
        </p:nvSpPr>
        <p:spPr>
          <a:xfrm>
            <a:off x="-171556" y="2598003"/>
            <a:ext cx="179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時長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12FC7657-3068-6957-08A5-DE75B3871280}"/>
                  </a:ext>
                </a:extLst>
              </p:cNvPr>
              <p:cNvSpPr txBox="1"/>
              <p:nvPr/>
            </p:nvSpPr>
            <p:spPr>
              <a:xfrm>
                <a:off x="861662" y="3457704"/>
                <a:ext cx="75748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12FC7657-3068-6957-08A5-DE75B3871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62" y="3457704"/>
                <a:ext cx="757482" cy="369332"/>
              </a:xfrm>
              <a:prstGeom prst="rect">
                <a:avLst/>
              </a:prstGeom>
              <a:blipFill>
                <a:blip r:embed="rId5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>
            <a:extLst>
              <a:ext uri="{FF2B5EF4-FFF2-40B4-BE49-F238E27FC236}">
                <a16:creationId xmlns:a16="http://schemas.microsoft.com/office/drawing/2014/main" id="{B74888A3-74AB-B416-96E1-3F71DC844B74}"/>
              </a:ext>
            </a:extLst>
          </p:cNvPr>
          <p:cNvSpPr txBox="1"/>
          <p:nvPr/>
        </p:nvSpPr>
        <p:spPr>
          <a:xfrm>
            <a:off x="4300778" y="1148661"/>
            <a:ext cx="3590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生成式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導論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A0036A86-CCDC-35EC-07D4-5F852E2FCA3F}"/>
              </a:ext>
            </a:extLst>
          </p:cNvPr>
          <p:cNvCxnSpPr>
            <a:cxnSpLocks/>
          </p:cNvCxnSpPr>
          <p:nvPr/>
        </p:nvCxnSpPr>
        <p:spPr>
          <a:xfrm flipH="1" flipV="1">
            <a:off x="6419850" y="1690690"/>
            <a:ext cx="438632" cy="432651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2CF9D35-AD1D-E9D0-4AA2-F6102DAE3616}"/>
              </a:ext>
            </a:extLst>
          </p:cNvPr>
          <p:cNvSpPr txBox="1"/>
          <p:nvPr/>
        </p:nvSpPr>
        <p:spPr>
          <a:xfrm>
            <a:off x="6620357" y="3457704"/>
            <a:ext cx="5041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生成式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與機器學習導論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2C2A80C2-D49D-0E42-E7BE-D5A2C27C83B5}"/>
              </a:ext>
            </a:extLst>
          </p:cNvPr>
          <p:cNvCxnSpPr>
            <a:cxnSpLocks/>
          </p:cNvCxnSpPr>
          <p:nvPr/>
        </p:nvCxnSpPr>
        <p:spPr>
          <a:xfrm>
            <a:off x="7792414" y="2573209"/>
            <a:ext cx="390043" cy="79851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921BBF50-C470-3D85-9B98-20B2A7EC1C6F}"/>
                  </a:ext>
                </a:extLst>
              </p:cNvPr>
              <p:cNvSpPr txBox="1"/>
              <p:nvPr/>
            </p:nvSpPr>
            <p:spPr>
              <a:xfrm>
                <a:off x="3510215" y="3086379"/>
                <a:ext cx="279145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=0.78</m:t>
                      </m:r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.85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921BBF50-C470-3D85-9B98-20B2A7EC1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215" y="3086379"/>
                <a:ext cx="2791454" cy="369332"/>
              </a:xfrm>
              <a:prstGeom prst="rect">
                <a:avLst/>
              </a:prstGeom>
              <a:blipFill>
                <a:blip r:embed="rId6"/>
                <a:stretch>
                  <a:fillRect l="-437" r="-655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22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848E3-6247-555E-33CF-300D31D78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9CE426-EDD1-D3B4-E7E5-470B0E7E3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B843336B-F30D-8E79-EDDE-E36B5F0B7BBA}"/>
              </a:ext>
            </a:extLst>
          </p:cNvPr>
          <p:cNvSpPr/>
          <p:nvPr/>
        </p:nvSpPr>
        <p:spPr>
          <a:xfrm>
            <a:off x="838200" y="447579"/>
            <a:ext cx="3096491" cy="13642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步驟一：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我要什麼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41D4C55D-E0B9-E274-8C4E-7EEA0DAB7375}"/>
              </a:ext>
            </a:extLst>
          </p:cNvPr>
          <p:cNvSpPr/>
          <p:nvPr/>
        </p:nvSpPr>
        <p:spPr>
          <a:xfrm>
            <a:off x="4641273" y="447577"/>
            <a:ext cx="3096491" cy="13642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步驟二：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我有哪些選擇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9A895E74-7BF5-C622-90F9-1A30A7ECC35D}"/>
              </a:ext>
            </a:extLst>
          </p:cNvPr>
          <p:cNvSpPr/>
          <p:nvPr/>
        </p:nvSpPr>
        <p:spPr>
          <a:xfrm>
            <a:off x="8444347" y="447579"/>
            <a:ext cx="3096491" cy="13255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步驟三：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選一個最好的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ACAFCD4-ECB8-6044-1DF9-6D9BA60ED094}"/>
              </a:ext>
            </a:extLst>
          </p:cNvPr>
          <p:cNvSpPr txBox="1"/>
          <p:nvPr/>
        </p:nvSpPr>
        <p:spPr>
          <a:xfrm>
            <a:off x="3867863" y="885958"/>
            <a:ext cx="840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6D0F8E6D-9DEB-036B-C73D-BBD0609B1919}"/>
              </a:ext>
            </a:extLst>
          </p:cNvPr>
          <p:cNvSpPr/>
          <p:nvPr/>
        </p:nvSpPr>
        <p:spPr>
          <a:xfrm>
            <a:off x="838200" y="4846265"/>
            <a:ext cx="3096491" cy="13255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測試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(Testing)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ACE03161-6A5D-A2F9-0ECF-B30FDBF9C1C6}"/>
              </a:ext>
            </a:extLst>
          </p:cNvPr>
          <p:cNvCxnSpPr>
            <a:cxnSpLocks/>
          </p:cNvCxnSpPr>
          <p:nvPr/>
        </p:nvCxnSpPr>
        <p:spPr>
          <a:xfrm flipH="1">
            <a:off x="4106985" y="5509046"/>
            <a:ext cx="4265646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01859B85-D5DA-573A-1930-9B77FF745EE7}"/>
              </a:ext>
            </a:extLst>
          </p:cNvPr>
          <p:cNvCxnSpPr>
            <a:cxnSpLocks/>
          </p:cNvCxnSpPr>
          <p:nvPr/>
        </p:nvCxnSpPr>
        <p:spPr>
          <a:xfrm>
            <a:off x="9992591" y="1811784"/>
            <a:ext cx="0" cy="289510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DC7BE319-C6F6-4034-8555-B6A32FF36CD4}"/>
              </a:ext>
            </a:extLst>
          </p:cNvPr>
          <p:cNvSpPr/>
          <p:nvPr/>
        </p:nvSpPr>
        <p:spPr>
          <a:xfrm>
            <a:off x="8444347" y="4846265"/>
            <a:ext cx="3096491" cy="13255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驗證 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(Validation)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1A6C2DA5-346D-284D-D3D5-683FB4ECBC17}"/>
              </a:ext>
            </a:extLst>
          </p:cNvPr>
          <p:cNvCxnSpPr/>
          <p:nvPr/>
        </p:nvCxnSpPr>
        <p:spPr>
          <a:xfrm>
            <a:off x="7816820" y="1135195"/>
            <a:ext cx="55581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AEBCDA60-4D98-2A11-A95E-4BE9FDCD1A8E}"/>
              </a:ext>
            </a:extLst>
          </p:cNvPr>
          <p:cNvCxnSpPr>
            <a:cxnSpLocks/>
          </p:cNvCxnSpPr>
          <p:nvPr/>
        </p:nvCxnSpPr>
        <p:spPr>
          <a:xfrm flipV="1">
            <a:off x="6314344" y="3259337"/>
            <a:ext cx="0" cy="224970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DCA8E966-7A24-4FAA-0AA6-9758A23EB73C}"/>
              </a:ext>
            </a:extLst>
          </p:cNvPr>
          <p:cNvCxnSpPr>
            <a:cxnSpLocks/>
          </p:cNvCxnSpPr>
          <p:nvPr/>
        </p:nvCxnSpPr>
        <p:spPr>
          <a:xfrm flipH="1">
            <a:off x="2335390" y="3304310"/>
            <a:ext cx="3978954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39B44C55-56F1-853F-830C-59C0B2EE7B0D}"/>
              </a:ext>
            </a:extLst>
          </p:cNvPr>
          <p:cNvCxnSpPr>
            <a:cxnSpLocks/>
          </p:cNvCxnSpPr>
          <p:nvPr/>
        </p:nvCxnSpPr>
        <p:spPr>
          <a:xfrm flipV="1">
            <a:off x="2335390" y="1903962"/>
            <a:ext cx="0" cy="1355375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D9232A5B-A4C1-7A80-BE94-2FBC451DAF51}"/>
              </a:ext>
            </a:extLst>
          </p:cNvPr>
          <p:cNvSpPr txBox="1"/>
          <p:nvPr/>
        </p:nvSpPr>
        <p:spPr>
          <a:xfrm>
            <a:off x="6733724" y="5630140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結果如何？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993D665D-08B1-39BA-5F8A-37E319D863C0}"/>
              </a:ext>
            </a:extLst>
          </p:cNvPr>
          <p:cNvSpPr txBox="1"/>
          <p:nvPr/>
        </p:nvSpPr>
        <p:spPr>
          <a:xfrm>
            <a:off x="4609966" y="5596237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好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F34F232A-F300-6F9F-B286-58852A0AA398}"/>
              </a:ext>
            </a:extLst>
          </p:cNvPr>
          <p:cNvSpPr txBox="1"/>
          <p:nvPr/>
        </p:nvSpPr>
        <p:spPr>
          <a:xfrm>
            <a:off x="4568402" y="3370346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壞</a:t>
            </a:r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19491B1C-24AE-1082-E041-52971BC20FEA}"/>
              </a:ext>
            </a:extLst>
          </p:cNvPr>
          <p:cNvSpPr/>
          <p:nvPr/>
        </p:nvSpPr>
        <p:spPr>
          <a:xfrm>
            <a:off x="4816697" y="571247"/>
            <a:ext cx="2667204" cy="10782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A5347FF-7CF6-3F48-2D39-3B42EA242FA5}"/>
              </a:ext>
            </a:extLst>
          </p:cNvPr>
          <p:cNvSpPr txBox="1"/>
          <p:nvPr/>
        </p:nvSpPr>
        <p:spPr>
          <a:xfrm>
            <a:off x="4083695" y="1929307"/>
            <a:ext cx="431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有沒有可能是選擇太少？</a:t>
            </a:r>
          </a:p>
        </p:txBody>
      </p:sp>
    </p:spTree>
    <p:extLst>
      <p:ext uri="{BB962C8B-B14F-4D97-AF65-F5344CB8AC3E}">
        <p14:creationId xmlns:p14="http://schemas.microsoft.com/office/powerpoint/2010/main" val="4151596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651C5D83-90D0-44D3-B794-C93F5A00816D}"/>
              </a:ext>
            </a:extLst>
          </p:cNvPr>
          <p:cNvCxnSpPr>
            <a:cxnSpLocks/>
          </p:cNvCxnSpPr>
          <p:nvPr/>
        </p:nvCxnSpPr>
        <p:spPr>
          <a:xfrm>
            <a:off x="3483392" y="5449913"/>
            <a:ext cx="60090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3764A323-D35F-4E82-B18B-FF8D8ED59083}"/>
              </a:ext>
            </a:extLst>
          </p:cNvPr>
          <p:cNvCxnSpPr>
            <a:cxnSpLocks/>
          </p:cNvCxnSpPr>
          <p:nvPr/>
        </p:nvCxnSpPr>
        <p:spPr>
          <a:xfrm flipV="1">
            <a:off x="3483394" y="2051261"/>
            <a:ext cx="0" cy="33986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98BD3EB-44CA-4230-AB25-69ED48CBD48C}"/>
                  </a:ext>
                </a:extLst>
              </p:cNvPr>
              <p:cNvSpPr txBox="1"/>
              <p:nvPr/>
            </p:nvSpPr>
            <p:spPr>
              <a:xfrm>
                <a:off x="3050967" y="1882226"/>
                <a:ext cx="288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98BD3EB-44CA-4230-AB25-69ED48CBD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967" y="1882226"/>
                <a:ext cx="28828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46452CAA-DA9F-4DAC-BBA2-7676075E02B4}"/>
                  </a:ext>
                </a:extLst>
              </p:cNvPr>
              <p:cNvSpPr txBox="1"/>
              <p:nvPr/>
            </p:nvSpPr>
            <p:spPr>
              <a:xfrm>
                <a:off x="9278479" y="5472332"/>
                <a:ext cx="4278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46452CAA-DA9F-4DAC-BBA2-7676075E0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479" y="5472332"/>
                <a:ext cx="42787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6046E21A-C487-49B0-B3EF-AFDE1CF4E290}"/>
              </a:ext>
            </a:extLst>
          </p:cNvPr>
          <p:cNvCxnSpPr>
            <a:cxnSpLocks/>
          </p:cNvCxnSpPr>
          <p:nvPr/>
        </p:nvCxnSpPr>
        <p:spPr>
          <a:xfrm flipV="1">
            <a:off x="3483394" y="2050544"/>
            <a:ext cx="0" cy="33986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BC9E4D51-AA07-4354-8BC4-6DF57FB727BD}"/>
                  </a:ext>
                </a:extLst>
              </p:cNvPr>
              <p:cNvSpPr txBox="1"/>
              <p:nvPr/>
            </p:nvSpPr>
            <p:spPr>
              <a:xfrm>
                <a:off x="9278479" y="5471615"/>
                <a:ext cx="4278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BC9E4D51-AA07-4354-8BC4-6DF57FB72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479" y="5471615"/>
                <a:ext cx="42787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80213243-84DA-48FD-B5A3-138A8BE55524}"/>
              </a:ext>
            </a:extLst>
          </p:cNvPr>
          <p:cNvCxnSpPr>
            <a:cxnSpLocks/>
          </p:cNvCxnSpPr>
          <p:nvPr/>
        </p:nvCxnSpPr>
        <p:spPr>
          <a:xfrm flipV="1">
            <a:off x="3502663" y="2501625"/>
            <a:ext cx="4318229" cy="2747605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E3009F52-F795-4656-978B-71C6CEDFE436}"/>
              </a:ext>
            </a:extLst>
          </p:cNvPr>
          <p:cNvCxnSpPr>
            <a:cxnSpLocks/>
          </p:cNvCxnSpPr>
          <p:nvPr/>
        </p:nvCxnSpPr>
        <p:spPr>
          <a:xfrm flipV="1">
            <a:off x="3521933" y="4838151"/>
            <a:ext cx="4593451" cy="407603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47E314DC-389B-4454-9A43-5D30C3739AFA}"/>
              </a:ext>
            </a:extLst>
          </p:cNvPr>
          <p:cNvCxnSpPr>
            <a:cxnSpLocks/>
          </p:cNvCxnSpPr>
          <p:nvPr/>
        </p:nvCxnSpPr>
        <p:spPr>
          <a:xfrm flipV="1">
            <a:off x="3502662" y="1929315"/>
            <a:ext cx="3070752" cy="2077536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1BC5B98B-20A7-4D4C-96E7-D47A9C532587}"/>
                  </a:ext>
                </a:extLst>
              </p:cNvPr>
              <p:cNvSpPr txBox="1"/>
              <p:nvPr/>
            </p:nvSpPr>
            <p:spPr>
              <a:xfrm>
                <a:off x="1503661" y="4493621"/>
                <a:ext cx="15874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Different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1BC5B98B-20A7-4D4C-96E7-D47A9C532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61" y="4493621"/>
                <a:ext cx="1587475" cy="461665"/>
              </a:xfrm>
              <a:prstGeom prst="rect">
                <a:avLst/>
              </a:prstGeom>
              <a:blipFill>
                <a:blip r:embed="rId6"/>
                <a:stretch>
                  <a:fillRect l="-6154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0D5831C7-EE66-4417-B098-1B1B831601FF}"/>
                  </a:ext>
                </a:extLst>
              </p:cNvPr>
              <p:cNvSpPr txBox="1"/>
              <p:nvPr/>
            </p:nvSpPr>
            <p:spPr>
              <a:xfrm>
                <a:off x="6717405" y="4098093"/>
                <a:ext cx="20237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0D5831C7-EE66-4417-B098-1B1B83160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405" y="4098093"/>
                <a:ext cx="2023749" cy="461665"/>
              </a:xfrm>
              <a:prstGeom prst="rect">
                <a:avLst/>
              </a:prstGeom>
              <a:blipFill>
                <a:blip r:embed="rId7"/>
                <a:stretch>
                  <a:fillRect l="-4819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058DB339-CA9F-4F50-8887-028626EC3B0C}"/>
              </a:ext>
            </a:extLst>
          </p:cNvPr>
          <p:cNvCxnSpPr>
            <a:cxnSpLocks/>
          </p:cNvCxnSpPr>
          <p:nvPr/>
        </p:nvCxnSpPr>
        <p:spPr>
          <a:xfrm flipH="1">
            <a:off x="2924710" y="4006852"/>
            <a:ext cx="577953" cy="48676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1C48D4AA-5D84-4A15-9062-30B17843CBEE}"/>
              </a:ext>
            </a:extLst>
          </p:cNvPr>
          <p:cNvCxnSpPr>
            <a:cxnSpLocks/>
          </p:cNvCxnSpPr>
          <p:nvPr/>
        </p:nvCxnSpPr>
        <p:spPr>
          <a:xfrm flipH="1" flipV="1">
            <a:off x="2924710" y="4955286"/>
            <a:ext cx="558683" cy="30360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9DB527BB-EF2A-4AD9-8C54-3F1938CDFC9C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6039484" y="3757755"/>
            <a:ext cx="677921" cy="571171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857816CC-6719-4A4E-AF8F-C851926C59FA}"/>
              </a:ext>
            </a:extLst>
          </p:cNvPr>
          <p:cNvCxnSpPr>
            <a:cxnSpLocks/>
          </p:cNvCxnSpPr>
          <p:nvPr/>
        </p:nvCxnSpPr>
        <p:spPr>
          <a:xfrm flipV="1">
            <a:off x="6233823" y="4457083"/>
            <a:ext cx="501743" cy="48352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5EA0A840-495F-D12D-E046-CB4F8701E7A9}"/>
                  </a:ext>
                </a:extLst>
              </p:cNvPr>
              <p:cNvSpPr txBox="1"/>
              <p:nvPr/>
            </p:nvSpPr>
            <p:spPr>
              <a:xfrm>
                <a:off x="5047686" y="645488"/>
                <a:ext cx="244268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=</m:t>
                      </m:r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5EA0A840-495F-D12D-E046-CB4F8701E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686" y="645488"/>
                <a:ext cx="244268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486789A3-854D-A6F7-933C-1D1F76CF1AAC}"/>
              </a:ext>
            </a:extLst>
          </p:cNvPr>
          <p:cNvCxnSpPr>
            <a:cxnSpLocks/>
          </p:cNvCxnSpPr>
          <p:nvPr/>
        </p:nvCxnSpPr>
        <p:spPr>
          <a:xfrm flipH="1">
            <a:off x="8742772" y="2471173"/>
            <a:ext cx="484491" cy="86673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ACB6A66-13DC-152D-9C0D-B85C647FAA7B}"/>
              </a:ext>
            </a:extLst>
          </p:cNvPr>
          <p:cNvSpPr txBox="1"/>
          <p:nvPr/>
        </p:nvSpPr>
        <p:spPr>
          <a:xfrm>
            <a:off x="8741154" y="1605592"/>
            <a:ext cx="2642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可以選擇的範圍內沒有這個函式</a:t>
            </a:r>
          </a:p>
        </p:txBody>
      </p:sp>
      <p:sp>
        <p:nvSpPr>
          <p:cNvPr id="13" name="手繪多邊形: 圖案 12">
            <a:extLst>
              <a:ext uri="{FF2B5EF4-FFF2-40B4-BE49-F238E27FC236}">
                <a16:creationId xmlns:a16="http://schemas.microsoft.com/office/drawing/2014/main" id="{0E9E6D46-10E5-50DA-EA11-40261D5B4AFD}"/>
              </a:ext>
            </a:extLst>
          </p:cNvPr>
          <p:cNvSpPr/>
          <p:nvPr/>
        </p:nvSpPr>
        <p:spPr>
          <a:xfrm>
            <a:off x="3483392" y="1648817"/>
            <a:ext cx="5966847" cy="3731928"/>
          </a:xfrm>
          <a:custGeom>
            <a:avLst/>
            <a:gdLst>
              <a:gd name="connsiteX0" fmla="*/ 0 w 5966847"/>
              <a:gd name="connsiteY0" fmla="*/ 2430205 h 2430205"/>
              <a:gd name="connsiteX1" fmla="*/ 1394847 w 5966847"/>
              <a:gd name="connsiteY1" fmla="*/ 291439 h 2430205"/>
              <a:gd name="connsiteX2" fmla="*/ 2293749 w 5966847"/>
              <a:gd name="connsiteY2" fmla="*/ 151955 h 2430205"/>
              <a:gd name="connsiteX3" fmla="*/ 3425125 w 5966847"/>
              <a:gd name="connsiteY3" fmla="*/ 1531304 h 2430205"/>
              <a:gd name="connsiteX4" fmla="*/ 4138047 w 5966847"/>
              <a:gd name="connsiteY4" fmla="*/ 1686287 h 2430205"/>
              <a:gd name="connsiteX5" fmla="*/ 5966847 w 5966847"/>
              <a:gd name="connsiteY5" fmla="*/ 864877 h 2430205"/>
              <a:gd name="connsiteX0" fmla="*/ 0 w 5966847"/>
              <a:gd name="connsiteY0" fmla="*/ 2708578 h 2708578"/>
              <a:gd name="connsiteX1" fmla="*/ 1394847 w 5966847"/>
              <a:gd name="connsiteY1" fmla="*/ 569812 h 2708578"/>
              <a:gd name="connsiteX2" fmla="*/ 2293749 w 5966847"/>
              <a:gd name="connsiteY2" fmla="*/ 71319 h 2708578"/>
              <a:gd name="connsiteX3" fmla="*/ 3425125 w 5966847"/>
              <a:gd name="connsiteY3" fmla="*/ 1809677 h 2708578"/>
              <a:gd name="connsiteX4" fmla="*/ 4138047 w 5966847"/>
              <a:gd name="connsiteY4" fmla="*/ 1964660 h 2708578"/>
              <a:gd name="connsiteX5" fmla="*/ 5966847 w 5966847"/>
              <a:gd name="connsiteY5" fmla="*/ 1143250 h 2708578"/>
              <a:gd name="connsiteX0" fmla="*/ 0 w 5966847"/>
              <a:gd name="connsiteY0" fmla="*/ 2708578 h 2708578"/>
              <a:gd name="connsiteX1" fmla="*/ 1394847 w 5966847"/>
              <a:gd name="connsiteY1" fmla="*/ 569812 h 2708578"/>
              <a:gd name="connsiteX2" fmla="*/ 2293749 w 5966847"/>
              <a:gd name="connsiteY2" fmla="*/ 71319 h 2708578"/>
              <a:gd name="connsiteX3" fmla="*/ 3425125 w 5966847"/>
              <a:gd name="connsiteY3" fmla="*/ 1809677 h 2708578"/>
              <a:gd name="connsiteX4" fmla="*/ 4636811 w 5966847"/>
              <a:gd name="connsiteY4" fmla="*/ 1740280 h 2708578"/>
              <a:gd name="connsiteX5" fmla="*/ 5966847 w 5966847"/>
              <a:gd name="connsiteY5" fmla="*/ 1143250 h 2708578"/>
              <a:gd name="connsiteX0" fmla="*/ 0 w 5966847"/>
              <a:gd name="connsiteY0" fmla="*/ 2686231 h 2686231"/>
              <a:gd name="connsiteX1" fmla="*/ 1394847 w 5966847"/>
              <a:gd name="connsiteY1" fmla="*/ 547465 h 2686231"/>
              <a:gd name="connsiteX2" fmla="*/ 2293749 w 5966847"/>
              <a:gd name="connsiteY2" fmla="*/ 48972 h 2686231"/>
              <a:gd name="connsiteX3" fmla="*/ 3445906 w 5966847"/>
              <a:gd name="connsiteY3" fmla="*/ 1458239 h 2686231"/>
              <a:gd name="connsiteX4" fmla="*/ 4636811 w 5966847"/>
              <a:gd name="connsiteY4" fmla="*/ 1717933 h 2686231"/>
              <a:gd name="connsiteX5" fmla="*/ 5966847 w 5966847"/>
              <a:gd name="connsiteY5" fmla="*/ 1120903 h 2686231"/>
              <a:gd name="connsiteX0" fmla="*/ 0 w 5966847"/>
              <a:gd name="connsiteY0" fmla="*/ 2686231 h 2686231"/>
              <a:gd name="connsiteX1" fmla="*/ 1394847 w 5966847"/>
              <a:gd name="connsiteY1" fmla="*/ 547465 h 2686231"/>
              <a:gd name="connsiteX2" fmla="*/ 2293749 w 5966847"/>
              <a:gd name="connsiteY2" fmla="*/ 48972 h 2686231"/>
              <a:gd name="connsiteX3" fmla="*/ 3445906 w 5966847"/>
              <a:gd name="connsiteY3" fmla="*/ 1458239 h 2686231"/>
              <a:gd name="connsiteX4" fmla="*/ 4616029 w 5966847"/>
              <a:gd name="connsiteY4" fmla="*/ 1568346 h 2686231"/>
              <a:gd name="connsiteX5" fmla="*/ 5966847 w 5966847"/>
              <a:gd name="connsiteY5" fmla="*/ 1120903 h 268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6847" h="2686231">
                <a:moveTo>
                  <a:pt x="0" y="2686231"/>
                </a:moveTo>
                <a:cubicBezTo>
                  <a:pt x="506278" y="1806702"/>
                  <a:pt x="1012556" y="987008"/>
                  <a:pt x="1394847" y="547465"/>
                </a:cubicBezTo>
                <a:cubicBezTo>
                  <a:pt x="1777139" y="107922"/>
                  <a:pt x="1951906" y="-102824"/>
                  <a:pt x="2293749" y="48972"/>
                </a:cubicBezTo>
                <a:cubicBezTo>
                  <a:pt x="2635592" y="200768"/>
                  <a:pt x="3058859" y="1205010"/>
                  <a:pt x="3445906" y="1458239"/>
                </a:cubicBezTo>
                <a:cubicBezTo>
                  <a:pt x="3832953" y="1711468"/>
                  <a:pt x="4192409" y="1679417"/>
                  <a:pt x="4616029" y="1568346"/>
                </a:cubicBezTo>
                <a:cubicBezTo>
                  <a:pt x="5039649" y="1457275"/>
                  <a:pt x="5264257" y="1476072"/>
                  <a:pt x="5966847" y="1120903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62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/>
      <p:bldP spid="12" grpId="0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38A0B-2B08-C1ED-6F78-4BCF30CBE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: 圖案 12">
            <a:extLst>
              <a:ext uri="{FF2B5EF4-FFF2-40B4-BE49-F238E27FC236}">
                <a16:creationId xmlns:a16="http://schemas.microsoft.com/office/drawing/2014/main" id="{9D55288A-994F-3214-ED02-10089BF51718}"/>
              </a:ext>
            </a:extLst>
          </p:cNvPr>
          <p:cNvSpPr/>
          <p:nvPr/>
        </p:nvSpPr>
        <p:spPr>
          <a:xfrm>
            <a:off x="3483392" y="1648817"/>
            <a:ext cx="5966847" cy="3731928"/>
          </a:xfrm>
          <a:custGeom>
            <a:avLst/>
            <a:gdLst>
              <a:gd name="connsiteX0" fmla="*/ 0 w 5966847"/>
              <a:gd name="connsiteY0" fmla="*/ 2430205 h 2430205"/>
              <a:gd name="connsiteX1" fmla="*/ 1394847 w 5966847"/>
              <a:gd name="connsiteY1" fmla="*/ 291439 h 2430205"/>
              <a:gd name="connsiteX2" fmla="*/ 2293749 w 5966847"/>
              <a:gd name="connsiteY2" fmla="*/ 151955 h 2430205"/>
              <a:gd name="connsiteX3" fmla="*/ 3425125 w 5966847"/>
              <a:gd name="connsiteY3" fmla="*/ 1531304 h 2430205"/>
              <a:gd name="connsiteX4" fmla="*/ 4138047 w 5966847"/>
              <a:gd name="connsiteY4" fmla="*/ 1686287 h 2430205"/>
              <a:gd name="connsiteX5" fmla="*/ 5966847 w 5966847"/>
              <a:gd name="connsiteY5" fmla="*/ 864877 h 2430205"/>
              <a:gd name="connsiteX0" fmla="*/ 0 w 5966847"/>
              <a:gd name="connsiteY0" fmla="*/ 2708578 h 2708578"/>
              <a:gd name="connsiteX1" fmla="*/ 1394847 w 5966847"/>
              <a:gd name="connsiteY1" fmla="*/ 569812 h 2708578"/>
              <a:gd name="connsiteX2" fmla="*/ 2293749 w 5966847"/>
              <a:gd name="connsiteY2" fmla="*/ 71319 h 2708578"/>
              <a:gd name="connsiteX3" fmla="*/ 3425125 w 5966847"/>
              <a:gd name="connsiteY3" fmla="*/ 1809677 h 2708578"/>
              <a:gd name="connsiteX4" fmla="*/ 4138047 w 5966847"/>
              <a:gd name="connsiteY4" fmla="*/ 1964660 h 2708578"/>
              <a:gd name="connsiteX5" fmla="*/ 5966847 w 5966847"/>
              <a:gd name="connsiteY5" fmla="*/ 1143250 h 2708578"/>
              <a:gd name="connsiteX0" fmla="*/ 0 w 5966847"/>
              <a:gd name="connsiteY0" fmla="*/ 2708578 h 2708578"/>
              <a:gd name="connsiteX1" fmla="*/ 1394847 w 5966847"/>
              <a:gd name="connsiteY1" fmla="*/ 569812 h 2708578"/>
              <a:gd name="connsiteX2" fmla="*/ 2293749 w 5966847"/>
              <a:gd name="connsiteY2" fmla="*/ 71319 h 2708578"/>
              <a:gd name="connsiteX3" fmla="*/ 3425125 w 5966847"/>
              <a:gd name="connsiteY3" fmla="*/ 1809677 h 2708578"/>
              <a:gd name="connsiteX4" fmla="*/ 4636811 w 5966847"/>
              <a:gd name="connsiteY4" fmla="*/ 1740280 h 2708578"/>
              <a:gd name="connsiteX5" fmla="*/ 5966847 w 5966847"/>
              <a:gd name="connsiteY5" fmla="*/ 1143250 h 2708578"/>
              <a:gd name="connsiteX0" fmla="*/ 0 w 5966847"/>
              <a:gd name="connsiteY0" fmla="*/ 2686231 h 2686231"/>
              <a:gd name="connsiteX1" fmla="*/ 1394847 w 5966847"/>
              <a:gd name="connsiteY1" fmla="*/ 547465 h 2686231"/>
              <a:gd name="connsiteX2" fmla="*/ 2293749 w 5966847"/>
              <a:gd name="connsiteY2" fmla="*/ 48972 h 2686231"/>
              <a:gd name="connsiteX3" fmla="*/ 3445906 w 5966847"/>
              <a:gd name="connsiteY3" fmla="*/ 1458239 h 2686231"/>
              <a:gd name="connsiteX4" fmla="*/ 4636811 w 5966847"/>
              <a:gd name="connsiteY4" fmla="*/ 1717933 h 2686231"/>
              <a:gd name="connsiteX5" fmla="*/ 5966847 w 5966847"/>
              <a:gd name="connsiteY5" fmla="*/ 1120903 h 2686231"/>
              <a:gd name="connsiteX0" fmla="*/ 0 w 5966847"/>
              <a:gd name="connsiteY0" fmla="*/ 2686231 h 2686231"/>
              <a:gd name="connsiteX1" fmla="*/ 1394847 w 5966847"/>
              <a:gd name="connsiteY1" fmla="*/ 547465 h 2686231"/>
              <a:gd name="connsiteX2" fmla="*/ 2293749 w 5966847"/>
              <a:gd name="connsiteY2" fmla="*/ 48972 h 2686231"/>
              <a:gd name="connsiteX3" fmla="*/ 3445906 w 5966847"/>
              <a:gd name="connsiteY3" fmla="*/ 1458239 h 2686231"/>
              <a:gd name="connsiteX4" fmla="*/ 4616029 w 5966847"/>
              <a:gd name="connsiteY4" fmla="*/ 1568346 h 2686231"/>
              <a:gd name="connsiteX5" fmla="*/ 5966847 w 5966847"/>
              <a:gd name="connsiteY5" fmla="*/ 1120903 h 268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6847" h="2686231">
                <a:moveTo>
                  <a:pt x="0" y="2686231"/>
                </a:moveTo>
                <a:cubicBezTo>
                  <a:pt x="506278" y="1806702"/>
                  <a:pt x="1012556" y="987008"/>
                  <a:pt x="1394847" y="547465"/>
                </a:cubicBezTo>
                <a:cubicBezTo>
                  <a:pt x="1777139" y="107922"/>
                  <a:pt x="1951906" y="-102824"/>
                  <a:pt x="2293749" y="48972"/>
                </a:cubicBezTo>
                <a:cubicBezTo>
                  <a:pt x="2635592" y="200768"/>
                  <a:pt x="3058859" y="1205010"/>
                  <a:pt x="3445906" y="1458239"/>
                </a:cubicBezTo>
                <a:cubicBezTo>
                  <a:pt x="3832953" y="1711468"/>
                  <a:pt x="4192409" y="1679417"/>
                  <a:pt x="4616029" y="1568346"/>
                </a:cubicBezTo>
                <a:cubicBezTo>
                  <a:pt x="5039649" y="1457275"/>
                  <a:pt x="5264257" y="1476072"/>
                  <a:pt x="5966847" y="1120903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DA9173BD-229D-60B5-1C55-C82E4FF7492F}"/>
              </a:ext>
            </a:extLst>
          </p:cNvPr>
          <p:cNvCxnSpPr>
            <a:cxnSpLocks/>
          </p:cNvCxnSpPr>
          <p:nvPr/>
        </p:nvCxnSpPr>
        <p:spPr>
          <a:xfrm>
            <a:off x="3483392" y="5449913"/>
            <a:ext cx="60090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9960BE82-775F-D905-7469-090A244DDCEE}"/>
              </a:ext>
            </a:extLst>
          </p:cNvPr>
          <p:cNvCxnSpPr>
            <a:cxnSpLocks/>
          </p:cNvCxnSpPr>
          <p:nvPr/>
        </p:nvCxnSpPr>
        <p:spPr>
          <a:xfrm flipV="1">
            <a:off x="3483394" y="2051261"/>
            <a:ext cx="0" cy="33986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E1C9E85-28AE-5C61-D29C-F4C0FCDE2772}"/>
                  </a:ext>
                </a:extLst>
              </p:cNvPr>
              <p:cNvSpPr txBox="1"/>
              <p:nvPr/>
            </p:nvSpPr>
            <p:spPr>
              <a:xfrm>
                <a:off x="3050967" y="1882226"/>
                <a:ext cx="288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E1C9E85-28AE-5C61-D29C-F4C0FCDE2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967" y="1882226"/>
                <a:ext cx="28828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6084C6E1-FC51-04F0-067E-EBEA3B658742}"/>
                  </a:ext>
                </a:extLst>
              </p:cNvPr>
              <p:cNvSpPr txBox="1"/>
              <p:nvPr/>
            </p:nvSpPr>
            <p:spPr>
              <a:xfrm>
                <a:off x="9278479" y="5472332"/>
                <a:ext cx="4278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6084C6E1-FC51-04F0-067E-EBEA3B658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479" y="5472332"/>
                <a:ext cx="42787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522B0E3E-F56C-3C40-C57F-49856EC7D11F}"/>
              </a:ext>
            </a:extLst>
          </p:cNvPr>
          <p:cNvCxnSpPr>
            <a:cxnSpLocks/>
          </p:cNvCxnSpPr>
          <p:nvPr/>
        </p:nvCxnSpPr>
        <p:spPr>
          <a:xfrm flipV="1">
            <a:off x="3483394" y="2050544"/>
            <a:ext cx="0" cy="33986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D750DA31-6338-6E57-3640-7844CDF68656}"/>
                  </a:ext>
                </a:extLst>
              </p:cNvPr>
              <p:cNvSpPr txBox="1"/>
              <p:nvPr/>
            </p:nvSpPr>
            <p:spPr>
              <a:xfrm>
                <a:off x="9278479" y="5471615"/>
                <a:ext cx="4278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D750DA31-6338-6E57-3640-7844CDF68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479" y="5471615"/>
                <a:ext cx="42787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橢圓 2">
            <a:extLst>
              <a:ext uri="{FF2B5EF4-FFF2-40B4-BE49-F238E27FC236}">
                <a16:creationId xmlns:a16="http://schemas.microsoft.com/office/drawing/2014/main" id="{36CB7A92-2159-22C9-B691-93899395AA7C}"/>
              </a:ext>
            </a:extLst>
          </p:cNvPr>
          <p:cNvSpPr/>
          <p:nvPr/>
        </p:nvSpPr>
        <p:spPr>
          <a:xfrm>
            <a:off x="5530148" y="1558939"/>
            <a:ext cx="247650" cy="24765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D5D9A48B-CBEE-F5C9-A30B-24A70EB5E7CB}"/>
              </a:ext>
            </a:extLst>
          </p:cNvPr>
          <p:cNvSpPr/>
          <p:nvPr/>
        </p:nvSpPr>
        <p:spPr>
          <a:xfrm>
            <a:off x="3359567" y="5256921"/>
            <a:ext cx="247650" cy="24765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925AF99A-AED2-855B-59C1-D7C7681B48FC}"/>
              </a:ext>
            </a:extLst>
          </p:cNvPr>
          <p:cNvSpPr/>
          <p:nvPr/>
        </p:nvSpPr>
        <p:spPr>
          <a:xfrm>
            <a:off x="7293634" y="3749870"/>
            <a:ext cx="247650" cy="24765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7EB6D1FA-1FDA-79A6-EA9D-866A17988B85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3515285" y="1770321"/>
            <a:ext cx="2051131" cy="3534112"/>
          </a:xfrm>
          <a:prstGeom prst="line">
            <a:avLst/>
          </a:pr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E1B39492-DAD5-2D2A-93CA-935E769BA58C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5777798" y="1856707"/>
            <a:ext cx="1552104" cy="1929431"/>
          </a:xfrm>
          <a:prstGeom prst="line">
            <a:avLst/>
          </a:pr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964321E0-4093-C5B4-83A0-2F609BB3618D}"/>
              </a:ext>
            </a:extLst>
          </p:cNvPr>
          <p:cNvCxnSpPr>
            <a:cxnSpLocks/>
          </p:cNvCxnSpPr>
          <p:nvPr/>
        </p:nvCxnSpPr>
        <p:spPr>
          <a:xfrm flipH="1">
            <a:off x="7440835" y="3108130"/>
            <a:ext cx="2133229" cy="765565"/>
          </a:xfrm>
          <a:prstGeom prst="line">
            <a:avLst/>
          </a:pr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72D5D7F0-E56F-759C-CA09-1E2D088BA3D6}"/>
              </a:ext>
            </a:extLst>
          </p:cNvPr>
          <p:cNvSpPr txBox="1"/>
          <p:nvPr/>
        </p:nvSpPr>
        <p:spPr>
          <a:xfrm>
            <a:off x="926243" y="2992808"/>
            <a:ext cx="17236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dirty="0"/>
              <a:t>Piecewise </a:t>
            </a:r>
          </a:p>
          <a:p>
            <a:r>
              <a:rPr lang="en-US" altLang="zh-TW" sz="2800" b="1" dirty="0"/>
              <a:t>Linear</a:t>
            </a:r>
            <a:endParaRPr lang="zh-TW" altLang="en-US" sz="2800" b="1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DA880F5-50C7-48D3-B6D2-7FE91C943233}"/>
              </a:ext>
            </a:extLst>
          </p:cNvPr>
          <p:cNvSpPr txBox="1"/>
          <p:nvPr/>
        </p:nvSpPr>
        <p:spPr>
          <a:xfrm>
            <a:off x="3339251" y="773751"/>
            <a:ext cx="606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畫一個有機會包含所有函數的範圍</a:t>
            </a:r>
          </a:p>
        </p:txBody>
      </p:sp>
    </p:spTree>
    <p:extLst>
      <p:ext uri="{BB962C8B-B14F-4D97-AF65-F5344CB8AC3E}">
        <p14:creationId xmlns:p14="http://schemas.microsoft.com/office/powerpoint/2010/main" val="284872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2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BC6CE-130E-53A9-7F53-4D5C8176F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: 圖案 12">
            <a:extLst>
              <a:ext uri="{FF2B5EF4-FFF2-40B4-BE49-F238E27FC236}">
                <a16:creationId xmlns:a16="http://schemas.microsoft.com/office/drawing/2014/main" id="{4B31E0C0-B8DC-629C-6ECD-232BA1201E4A}"/>
              </a:ext>
            </a:extLst>
          </p:cNvPr>
          <p:cNvSpPr/>
          <p:nvPr/>
        </p:nvSpPr>
        <p:spPr>
          <a:xfrm>
            <a:off x="3483392" y="1648817"/>
            <a:ext cx="5966847" cy="3731928"/>
          </a:xfrm>
          <a:custGeom>
            <a:avLst/>
            <a:gdLst>
              <a:gd name="connsiteX0" fmla="*/ 0 w 5966847"/>
              <a:gd name="connsiteY0" fmla="*/ 2430205 h 2430205"/>
              <a:gd name="connsiteX1" fmla="*/ 1394847 w 5966847"/>
              <a:gd name="connsiteY1" fmla="*/ 291439 h 2430205"/>
              <a:gd name="connsiteX2" fmla="*/ 2293749 w 5966847"/>
              <a:gd name="connsiteY2" fmla="*/ 151955 h 2430205"/>
              <a:gd name="connsiteX3" fmla="*/ 3425125 w 5966847"/>
              <a:gd name="connsiteY3" fmla="*/ 1531304 h 2430205"/>
              <a:gd name="connsiteX4" fmla="*/ 4138047 w 5966847"/>
              <a:gd name="connsiteY4" fmla="*/ 1686287 h 2430205"/>
              <a:gd name="connsiteX5" fmla="*/ 5966847 w 5966847"/>
              <a:gd name="connsiteY5" fmla="*/ 864877 h 2430205"/>
              <a:gd name="connsiteX0" fmla="*/ 0 w 5966847"/>
              <a:gd name="connsiteY0" fmla="*/ 2708578 h 2708578"/>
              <a:gd name="connsiteX1" fmla="*/ 1394847 w 5966847"/>
              <a:gd name="connsiteY1" fmla="*/ 569812 h 2708578"/>
              <a:gd name="connsiteX2" fmla="*/ 2293749 w 5966847"/>
              <a:gd name="connsiteY2" fmla="*/ 71319 h 2708578"/>
              <a:gd name="connsiteX3" fmla="*/ 3425125 w 5966847"/>
              <a:gd name="connsiteY3" fmla="*/ 1809677 h 2708578"/>
              <a:gd name="connsiteX4" fmla="*/ 4138047 w 5966847"/>
              <a:gd name="connsiteY4" fmla="*/ 1964660 h 2708578"/>
              <a:gd name="connsiteX5" fmla="*/ 5966847 w 5966847"/>
              <a:gd name="connsiteY5" fmla="*/ 1143250 h 2708578"/>
              <a:gd name="connsiteX0" fmla="*/ 0 w 5966847"/>
              <a:gd name="connsiteY0" fmla="*/ 2708578 h 2708578"/>
              <a:gd name="connsiteX1" fmla="*/ 1394847 w 5966847"/>
              <a:gd name="connsiteY1" fmla="*/ 569812 h 2708578"/>
              <a:gd name="connsiteX2" fmla="*/ 2293749 w 5966847"/>
              <a:gd name="connsiteY2" fmla="*/ 71319 h 2708578"/>
              <a:gd name="connsiteX3" fmla="*/ 3425125 w 5966847"/>
              <a:gd name="connsiteY3" fmla="*/ 1809677 h 2708578"/>
              <a:gd name="connsiteX4" fmla="*/ 4636811 w 5966847"/>
              <a:gd name="connsiteY4" fmla="*/ 1740280 h 2708578"/>
              <a:gd name="connsiteX5" fmla="*/ 5966847 w 5966847"/>
              <a:gd name="connsiteY5" fmla="*/ 1143250 h 2708578"/>
              <a:gd name="connsiteX0" fmla="*/ 0 w 5966847"/>
              <a:gd name="connsiteY0" fmla="*/ 2686231 h 2686231"/>
              <a:gd name="connsiteX1" fmla="*/ 1394847 w 5966847"/>
              <a:gd name="connsiteY1" fmla="*/ 547465 h 2686231"/>
              <a:gd name="connsiteX2" fmla="*/ 2293749 w 5966847"/>
              <a:gd name="connsiteY2" fmla="*/ 48972 h 2686231"/>
              <a:gd name="connsiteX3" fmla="*/ 3445906 w 5966847"/>
              <a:gd name="connsiteY3" fmla="*/ 1458239 h 2686231"/>
              <a:gd name="connsiteX4" fmla="*/ 4636811 w 5966847"/>
              <a:gd name="connsiteY4" fmla="*/ 1717933 h 2686231"/>
              <a:gd name="connsiteX5" fmla="*/ 5966847 w 5966847"/>
              <a:gd name="connsiteY5" fmla="*/ 1120903 h 2686231"/>
              <a:gd name="connsiteX0" fmla="*/ 0 w 5966847"/>
              <a:gd name="connsiteY0" fmla="*/ 2686231 h 2686231"/>
              <a:gd name="connsiteX1" fmla="*/ 1394847 w 5966847"/>
              <a:gd name="connsiteY1" fmla="*/ 547465 h 2686231"/>
              <a:gd name="connsiteX2" fmla="*/ 2293749 w 5966847"/>
              <a:gd name="connsiteY2" fmla="*/ 48972 h 2686231"/>
              <a:gd name="connsiteX3" fmla="*/ 3445906 w 5966847"/>
              <a:gd name="connsiteY3" fmla="*/ 1458239 h 2686231"/>
              <a:gd name="connsiteX4" fmla="*/ 4616029 w 5966847"/>
              <a:gd name="connsiteY4" fmla="*/ 1568346 h 2686231"/>
              <a:gd name="connsiteX5" fmla="*/ 5966847 w 5966847"/>
              <a:gd name="connsiteY5" fmla="*/ 1120903 h 268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6847" h="2686231">
                <a:moveTo>
                  <a:pt x="0" y="2686231"/>
                </a:moveTo>
                <a:cubicBezTo>
                  <a:pt x="506278" y="1806702"/>
                  <a:pt x="1012556" y="987008"/>
                  <a:pt x="1394847" y="547465"/>
                </a:cubicBezTo>
                <a:cubicBezTo>
                  <a:pt x="1777139" y="107922"/>
                  <a:pt x="1951906" y="-102824"/>
                  <a:pt x="2293749" y="48972"/>
                </a:cubicBezTo>
                <a:cubicBezTo>
                  <a:pt x="2635592" y="200768"/>
                  <a:pt x="3058859" y="1205010"/>
                  <a:pt x="3445906" y="1458239"/>
                </a:cubicBezTo>
                <a:cubicBezTo>
                  <a:pt x="3832953" y="1711468"/>
                  <a:pt x="4192409" y="1679417"/>
                  <a:pt x="4616029" y="1568346"/>
                </a:cubicBezTo>
                <a:cubicBezTo>
                  <a:pt x="5039649" y="1457275"/>
                  <a:pt x="5264257" y="1476072"/>
                  <a:pt x="5966847" y="1120903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C83F002E-7DFE-FDDC-E6F7-ADE146D2038C}"/>
              </a:ext>
            </a:extLst>
          </p:cNvPr>
          <p:cNvCxnSpPr>
            <a:cxnSpLocks/>
          </p:cNvCxnSpPr>
          <p:nvPr/>
        </p:nvCxnSpPr>
        <p:spPr>
          <a:xfrm>
            <a:off x="3483392" y="5449913"/>
            <a:ext cx="60090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28D0613-7F76-F2DF-39FB-9945EFF09BC6}"/>
              </a:ext>
            </a:extLst>
          </p:cNvPr>
          <p:cNvCxnSpPr>
            <a:cxnSpLocks/>
          </p:cNvCxnSpPr>
          <p:nvPr/>
        </p:nvCxnSpPr>
        <p:spPr>
          <a:xfrm flipV="1">
            <a:off x="3483394" y="2051261"/>
            <a:ext cx="0" cy="33986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AE39C44-CE7A-A2F3-0A11-6DFB165397A4}"/>
                  </a:ext>
                </a:extLst>
              </p:cNvPr>
              <p:cNvSpPr txBox="1"/>
              <p:nvPr/>
            </p:nvSpPr>
            <p:spPr>
              <a:xfrm>
                <a:off x="3050967" y="1882226"/>
                <a:ext cx="288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AE39C44-CE7A-A2F3-0A11-6DFB16539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967" y="1882226"/>
                <a:ext cx="28828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B8B5FB7D-4115-98F9-A80D-EC815093E61F}"/>
                  </a:ext>
                </a:extLst>
              </p:cNvPr>
              <p:cNvSpPr txBox="1"/>
              <p:nvPr/>
            </p:nvSpPr>
            <p:spPr>
              <a:xfrm>
                <a:off x="9278479" y="5472332"/>
                <a:ext cx="4278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B8B5FB7D-4115-98F9-A80D-EC815093E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479" y="5472332"/>
                <a:ext cx="42787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5EBA2FB3-5409-C203-BFD1-4BFC09CF84B7}"/>
              </a:ext>
            </a:extLst>
          </p:cNvPr>
          <p:cNvCxnSpPr>
            <a:cxnSpLocks/>
          </p:cNvCxnSpPr>
          <p:nvPr/>
        </p:nvCxnSpPr>
        <p:spPr>
          <a:xfrm flipV="1">
            <a:off x="3483394" y="2050544"/>
            <a:ext cx="0" cy="33986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13C4FD8F-9E86-5C22-9291-00F9E58FBE45}"/>
                  </a:ext>
                </a:extLst>
              </p:cNvPr>
              <p:cNvSpPr txBox="1"/>
              <p:nvPr/>
            </p:nvSpPr>
            <p:spPr>
              <a:xfrm>
                <a:off x="9278479" y="5471615"/>
                <a:ext cx="4278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13C4FD8F-9E86-5C22-9291-00F9E58FB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479" y="5471615"/>
                <a:ext cx="42787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橢圓 2">
            <a:extLst>
              <a:ext uri="{FF2B5EF4-FFF2-40B4-BE49-F238E27FC236}">
                <a16:creationId xmlns:a16="http://schemas.microsoft.com/office/drawing/2014/main" id="{C4CAC0EA-F776-3010-5CAB-1EB7D7ADC049}"/>
              </a:ext>
            </a:extLst>
          </p:cNvPr>
          <p:cNvSpPr/>
          <p:nvPr/>
        </p:nvSpPr>
        <p:spPr>
          <a:xfrm>
            <a:off x="4066397" y="3773428"/>
            <a:ext cx="247650" cy="24765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7333B8A4-47A8-F7D1-A16F-9EA9282E1B68}"/>
              </a:ext>
            </a:extLst>
          </p:cNvPr>
          <p:cNvSpPr/>
          <p:nvPr/>
        </p:nvSpPr>
        <p:spPr>
          <a:xfrm>
            <a:off x="3359567" y="5256921"/>
            <a:ext cx="247650" cy="24765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BA0EA2A-6DDF-59B4-EBF9-5679CB103288}"/>
              </a:ext>
            </a:extLst>
          </p:cNvPr>
          <p:cNvSpPr/>
          <p:nvPr/>
        </p:nvSpPr>
        <p:spPr>
          <a:xfrm>
            <a:off x="7293634" y="3749870"/>
            <a:ext cx="247650" cy="24765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93F0BA8D-DB02-4716-721B-852E7A75517A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3515285" y="3984810"/>
            <a:ext cx="587380" cy="1319623"/>
          </a:xfrm>
          <a:prstGeom prst="line">
            <a:avLst/>
          </a:pr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355BF038-5739-EBE2-C5F7-7D89BC9EA3F5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5777798" y="1856707"/>
            <a:ext cx="601460" cy="1009840"/>
          </a:xfrm>
          <a:prstGeom prst="line">
            <a:avLst/>
          </a:pr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6CD6E21F-445C-B3A6-8A94-CC9C6B51FA2C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7440835" y="3660271"/>
            <a:ext cx="1156593" cy="213424"/>
          </a:xfrm>
          <a:prstGeom prst="line">
            <a:avLst/>
          </a:pr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5B1CBE6E-1F17-BFD1-9F85-D110F76C30CB}"/>
              </a:ext>
            </a:extLst>
          </p:cNvPr>
          <p:cNvSpPr txBox="1"/>
          <p:nvPr/>
        </p:nvSpPr>
        <p:spPr>
          <a:xfrm>
            <a:off x="926243" y="2992808"/>
            <a:ext cx="17236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 dirty="0"/>
              <a:t>Piecewise </a:t>
            </a:r>
          </a:p>
          <a:p>
            <a:r>
              <a:rPr lang="en-US" altLang="zh-TW" sz="2800" b="1" dirty="0"/>
              <a:t>Linear</a:t>
            </a:r>
            <a:endParaRPr lang="zh-TW" altLang="en-US" sz="2800" b="1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8380D65C-BF31-6F07-B3AC-4FD2BF15C939}"/>
              </a:ext>
            </a:extLst>
          </p:cNvPr>
          <p:cNvSpPr/>
          <p:nvPr/>
        </p:nvSpPr>
        <p:spPr>
          <a:xfrm>
            <a:off x="4674448" y="2573772"/>
            <a:ext cx="247650" cy="24765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72E8361B-CFE5-72B2-A5CB-4E32B84B379D}"/>
              </a:ext>
            </a:extLst>
          </p:cNvPr>
          <p:cNvSpPr/>
          <p:nvPr/>
        </p:nvSpPr>
        <p:spPr>
          <a:xfrm>
            <a:off x="5509829" y="1571271"/>
            <a:ext cx="247650" cy="24765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F3A7BC41-DCFC-7A8A-CC5C-9B8B61E50164}"/>
              </a:ext>
            </a:extLst>
          </p:cNvPr>
          <p:cNvSpPr/>
          <p:nvPr/>
        </p:nvSpPr>
        <p:spPr>
          <a:xfrm>
            <a:off x="6342990" y="2830279"/>
            <a:ext cx="247650" cy="24765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75641A58-954E-73C1-24DB-4724893BF7F9}"/>
              </a:ext>
            </a:extLst>
          </p:cNvPr>
          <p:cNvSpPr/>
          <p:nvPr/>
        </p:nvSpPr>
        <p:spPr>
          <a:xfrm>
            <a:off x="8597428" y="3536446"/>
            <a:ext cx="247650" cy="24765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AF63693B-7E74-599A-7108-EA4B43F7FC2F}"/>
              </a:ext>
            </a:extLst>
          </p:cNvPr>
          <p:cNvCxnSpPr>
            <a:cxnSpLocks/>
            <a:endCxn id="4" idx="3"/>
          </p:cNvCxnSpPr>
          <p:nvPr/>
        </p:nvCxnSpPr>
        <p:spPr>
          <a:xfrm flipV="1">
            <a:off x="4255591" y="2785154"/>
            <a:ext cx="455125" cy="987915"/>
          </a:xfrm>
          <a:prstGeom prst="line">
            <a:avLst/>
          </a:pr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839D211C-E718-0D71-358A-819598EA953B}"/>
              </a:ext>
            </a:extLst>
          </p:cNvPr>
          <p:cNvCxnSpPr>
            <a:cxnSpLocks/>
            <a:endCxn id="5" idx="3"/>
          </p:cNvCxnSpPr>
          <p:nvPr/>
        </p:nvCxnSpPr>
        <p:spPr>
          <a:xfrm flipV="1">
            <a:off x="4854417" y="1782653"/>
            <a:ext cx="691680" cy="822599"/>
          </a:xfrm>
          <a:prstGeom prst="line">
            <a:avLst/>
          </a:pr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0984B79F-403A-6DD3-F13A-7E4568A389F6}"/>
              </a:ext>
            </a:extLst>
          </p:cNvPr>
          <p:cNvCxnSpPr>
            <a:cxnSpLocks/>
          </p:cNvCxnSpPr>
          <p:nvPr/>
        </p:nvCxnSpPr>
        <p:spPr>
          <a:xfrm flipH="1" flipV="1">
            <a:off x="6509200" y="3087510"/>
            <a:ext cx="775530" cy="731857"/>
          </a:xfrm>
          <a:prstGeom prst="line">
            <a:avLst/>
          </a:pr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D3B0EC80-D920-00D0-6355-3B4A09DE9D60}"/>
              </a:ext>
            </a:extLst>
          </p:cNvPr>
          <p:cNvCxnSpPr>
            <a:cxnSpLocks/>
          </p:cNvCxnSpPr>
          <p:nvPr/>
        </p:nvCxnSpPr>
        <p:spPr>
          <a:xfrm flipH="1">
            <a:off x="8798104" y="2992808"/>
            <a:ext cx="889975" cy="627932"/>
          </a:xfrm>
          <a:prstGeom prst="line">
            <a:avLst/>
          </a:pr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831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4" grpId="0" animBg="1"/>
      <p:bldP spid="5" grpId="0" animBg="1"/>
      <p:bldP spid="12" grpId="0" animBg="1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6E5B4-5F34-B3EE-A69E-AE4DA61D7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225EE-B5DE-42ED-E74B-8AACA95C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All Piecewise Linear Curves</a:t>
            </a:r>
            <a:endParaRPr lang="zh-TW" altLang="en-US" dirty="0"/>
          </a:p>
        </p:txBody>
      </p: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D00E8614-5BC1-8721-6ABA-4F0BB9838927}"/>
              </a:ext>
            </a:extLst>
          </p:cNvPr>
          <p:cNvGrpSpPr/>
          <p:nvPr/>
        </p:nvGrpSpPr>
        <p:grpSpPr>
          <a:xfrm>
            <a:off x="2207934" y="3333816"/>
            <a:ext cx="2366809" cy="1177219"/>
            <a:chOff x="1639051" y="2556969"/>
            <a:chExt cx="2366809" cy="1177219"/>
          </a:xfrm>
        </p:grpSpPr>
        <p:cxnSp>
          <p:nvCxnSpPr>
            <p:cNvPr id="11" name="直線接點 10">
              <a:extLst>
                <a:ext uri="{FF2B5EF4-FFF2-40B4-BE49-F238E27FC236}">
                  <a16:creationId xmlns:a16="http://schemas.microsoft.com/office/drawing/2014/main" id="{A2BC98D2-4AF0-A748-5223-67A93B601F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9051" y="2556969"/>
              <a:ext cx="720111" cy="117721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9646EC70-7528-1E26-FFED-98BDC2552D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59163" y="2556969"/>
              <a:ext cx="590407" cy="8592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A95D9651-16AE-2CB0-0BF9-527A06AF16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49571" y="2969954"/>
              <a:ext cx="1056289" cy="42817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群組 51">
            <a:extLst>
              <a:ext uri="{FF2B5EF4-FFF2-40B4-BE49-F238E27FC236}">
                <a16:creationId xmlns:a16="http://schemas.microsoft.com/office/drawing/2014/main" id="{58039165-55F6-D58C-2F41-7D0F1163B455}"/>
              </a:ext>
            </a:extLst>
          </p:cNvPr>
          <p:cNvGrpSpPr/>
          <p:nvPr/>
        </p:nvGrpSpPr>
        <p:grpSpPr>
          <a:xfrm>
            <a:off x="4947476" y="3333816"/>
            <a:ext cx="2246356" cy="1033105"/>
            <a:chOff x="5494892" y="2763587"/>
            <a:chExt cx="2246356" cy="1033105"/>
          </a:xfrm>
        </p:grpSpPr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49BF398A-11A7-8F57-5D9B-D73B68DE40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4892" y="3153927"/>
              <a:ext cx="407528" cy="64276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id="{F719858D-72F4-E913-6C2F-D04808E1BD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2421" y="2763587"/>
              <a:ext cx="862404" cy="3903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827B06C2-B739-D2A3-D7B6-59A611CBDC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64826" y="2781308"/>
              <a:ext cx="639510" cy="36427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E61D6813-8077-E6B1-7B26-37793F0D26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04337" y="3138870"/>
              <a:ext cx="336911" cy="57355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84266A4A-85E7-4CEF-4318-59304C516C24}"/>
              </a:ext>
            </a:extLst>
          </p:cNvPr>
          <p:cNvGrpSpPr/>
          <p:nvPr/>
        </p:nvGrpSpPr>
        <p:grpSpPr>
          <a:xfrm>
            <a:off x="7710170" y="3227782"/>
            <a:ext cx="2357684" cy="1283252"/>
            <a:chOff x="5499675" y="4194389"/>
            <a:chExt cx="2357684" cy="1283252"/>
          </a:xfrm>
        </p:grpSpPr>
        <p:cxnSp>
          <p:nvCxnSpPr>
            <p:cNvPr id="37" name="直線接點 36">
              <a:extLst>
                <a:ext uri="{FF2B5EF4-FFF2-40B4-BE49-F238E27FC236}">
                  <a16:creationId xmlns:a16="http://schemas.microsoft.com/office/drawing/2014/main" id="{E4F95E83-8A09-75C5-6FD6-2A22669F16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9675" y="4194389"/>
              <a:ext cx="187485" cy="127624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>
              <a:extLst>
                <a:ext uri="{FF2B5EF4-FFF2-40B4-BE49-F238E27FC236}">
                  <a16:creationId xmlns:a16="http://schemas.microsoft.com/office/drawing/2014/main" id="{5D3F1E7B-65C4-8467-40E4-2D50081577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98656" y="4224156"/>
              <a:ext cx="275801" cy="12464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>
              <a:extLst>
                <a:ext uri="{FF2B5EF4-FFF2-40B4-BE49-F238E27FC236}">
                  <a16:creationId xmlns:a16="http://schemas.microsoft.com/office/drawing/2014/main" id="{03BB2455-3EE9-C47F-9371-BF64F9181D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3748" y="4201394"/>
              <a:ext cx="187485" cy="127624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>
              <a:extLst>
                <a:ext uri="{FF2B5EF4-FFF2-40B4-BE49-F238E27FC236}">
                  <a16:creationId xmlns:a16="http://schemas.microsoft.com/office/drawing/2014/main" id="{DCD8016B-31EB-38D1-F220-641DD6488D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52729" y="4231161"/>
              <a:ext cx="275801" cy="12464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>
              <a:extLst>
                <a:ext uri="{FF2B5EF4-FFF2-40B4-BE49-F238E27FC236}">
                  <a16:creationId xmlns:a16="http://schemas.microsoft.com/office/drawing/2014/main" id="{C5D425A5-9547-E018-1E17-8E89140F56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35972" y="4194389"/>
              <a:ext cx="187485" cy="127624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>
              <a:extLst>
                <a:ext uri="{FF2B5EF4-FFF2-40B4-BE49-F238E27FC236}">
                  <a16:creationId xmlns:a16="http://schemas.microsoft.com/office/drawing/2014/main" id="{9E9C7C42-9BD0-9449-B4F2-731F996C3D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34953" y="4224156"/>
              <a:ext cx="275801" cy="12464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>
              <a:extLst>
                <a:ext uri="{FF2B5EF4-FFF2-40B4-BE49-F238E27FC236}">
                  <a16:creationId xmlns:a16="http://schemas.microsoft.com/office/drawing/2014/main" id="{444AB6BF-8E36-070C-BFA1-EC37C6CE5B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7487" y="4201394"/>
              <a:ext cx="187485" cy="127624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>
              <a:extLst>
                <a:ext uri="{FF2B5EF4-FFF2-40B4-BE49-F238E27FC236}">
                  <a16:creationId xmlns:a16="http://schemas.microsoft.com/office/drawing/2014/main" id="{E8ACED83-1CD5-F201-4111-10893865D0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96468" y="4231161"/>
              <a:ext cx="275801" cy="12464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>
              <a:extLst>
                <a:ext uri="{FF2B5EF4-FFF2-40B4-BE49-F238E27FC236}">
                  <a16:creationId xmlns:a16="http://schemas.microsoft.com/office/drawing/2014/main" id="{EBF928BD-9E59-13D8-33DF-DFCDEF2151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2577" y="4194389"/>
              <a:ext cx="187485" cy="127624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>
              <a:extLst>
                <a:ext uri="{FF2B5EF4-FFF2-40B4-BE49-F238E27FC236}">
                  <a16:creationId xmlns:a16="http://schemas.microsoft.com/office/drawing/2014/main" id="{11A9AD8C-5C80-74F9-619A-71898B8C51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81558" y="4224156"/>
              <a:ext cx="275801" cy="12464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群組 61">
            <a:extLst>
              <a:ext uri="{FF2B5EF4-FFF2-40B4-BE49-F238E27FC236}">
                <a16:creationId xmlns:a16="http://schemas.microsoft.com/office/drawing/2014/main" id="{A87B2EEF-1A74-0332-F134-2ECED3338C4D}"/>
              </a:ext>
            </a:extLst>
          </p:cNvPr>
          <p:cNvGrpSpPr/>
          <p:nvPr/>
        </p:nvGrpSpPr>
        <p:grpSpPr>
          <a:xfrm>
            <a:off x="3462119" y="5387624"/>
            <a:ext cx="5176906" cy="523220"/>
            <a:chOff x="1443599" y="5372257"/>
            <a:chExt cx="5176906" cy="523220"/>
          </a:xfrm>
        </p:grpSpPr>
        <p:sp>
          <p:nvSpPr>
            <p:cNvPr id="57" name="文字方塊 56">
              <a:extLst>
                <a:ext uri="{FF2B5EF4-FFF2-40B4-BE49-F238E27FC236}">
                  <a16:creationId xmlns:a16="http://schemas.microsoft.com/office/drawing/2014/main" id="{78498CAE-DF06-68F8-4214-A23EAAC73B19}"/>
                </a:ext>
              </a:extLst>
            </p:cNvPr>
            <p:cNvSpPr txBox="1"/>
            <p:nvPr/>
          </p:nvSpPr>
          <p:spPr>
            <a:xfrm>
              <a:off x="1443599" y="5372257"/>
              <a:ext cx="4057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More pieces require more 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58" name="群組 57">
              <a:extLst>
                <a:ext uri="{FF2B5EF4-FFF2-40B4-BE49-F238E27FC236}">
                  <a16:creationId xmlns:a16="http://schemas.microsoft.com/office/drawing/2014/main" id="{533DFBCB-8F89-F99F-29CA-54B8615C199A}"/>
                </a:ext>
              </a:extLst>
            </p:cNvPr>
            <p:cNvGrpSpPr/>
            <p:nvPr/>
          </p:nvGrpSpPr>
          <p:grpSpPr>
            <a:xfrm>
              <a:off x="5525245" y="5455146"/>
              <a:ext cx="1095260" cy="418159"/>
              <a:chOff x="6743700" y="2031692"/>
              <a:chExt cx="1095260" cy="418159"/>
            </a:xfrm>
          </p:grpSpPr>
          <p:cxnSp>
            <p:nvCxnSpPr>
              <p:cNvPr id="59" name="直線接點 58">
                <a:extLst>
                  <a:ext uri="{FF2B5EF4-FFF2-40B4-BE49-F238E27FC236}">
                    <a16:creationId xmlns:a16="http://schemas.microsoft.com/office/drawing/2014/main" id="{C8B304E1-03F3-0600-1955-62D91354AF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5533" y="2031692"/>
                <a:ext cx="423427" cy="0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>
                <a:extLst>
                  <a:ext uri="{FF2B5EF4-FFF2-40B4-BE49-F238E27FC236}">
                    <a16:creationId xmlns:a16="http://schemas.microsoft.com/office/drawing/2014/main" id="{1B8F5920-D55A-B7B5-A0FE-FB2166A364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3700" y="2449851"/>
                <a:ext cx="384536" cy="0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接點 60">
                <a:extLst>
                  <a:ext uri="{FF2B5EF4-FFF2-40B4-BE49-F238E27FC236}">
                    <a16:creationId xmlns:a16="http://schemas.microsoft.com/office/drawing/2014/main" id="{DDA17A9A-89DD-8993-80D5-2E9618D5FB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28236" y="2031692"/>
                <a:ext cx="287297" cy="409744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E916B1BB-567C-0677-7FFE-3494D1C9BAC4}"/>
              </a:ext>
            </a:extLst>
          </p:cNvPr>
          <p:cNvGrpSpPr/>
          <p:nvPr/>
        </p:nvGrpSpPr>
        <p:grpSpPr>
          <a:xfrm>
            <a:off x="9520224" y="1586359"/>
            <a:ext cx="1095260" cy="418159"/>
            <a:chOff x="6743700" y="2031692"/>
            <a:chExt cx="1095260" cy="418159"/>
          </a:xfrm>
        </p:grpSpPr>
        <p:cxnSp>
          <p:nvCxnSpPr>
            <p:cNvPr id="54" name="直線接點 53">
              <a:extLst>
                <a:ext uri="{FF2B5EF4-FFF2-40B4-BE49-F238E27FC236}">
                  <a16:creationId xmlns:a16="http://schemas.microsoft.com/office/drawing/2014/main" id="{1F1CCF9D-EA8E-FED6-E67A-ADF1B38BC1C4}"/>
                </a:ext>
              </a:extLst>
            </p:cNvPr>
            <p:cNvCxnSpPr>
              <a:cxnSpLocks/>
            </p:cNvCxnSpPr>
            <p:nvPr/>
          </p:nvCxnSpPr>
          <p:spPr>
            <a:xfrm>
              <a:off x="7415533" y="2031692"/>
              <a:ext cx="423427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>
              <a:extLst>
                <a:ext uri="{FF2B5EF4-FFF2-40B4-BE49-F238E27FC236}">
                  <a16:creationId xmlns:a16="http://schemas.microsoft.com/office/drawing/2014/main" id="{DD6F85E8-E062-AC83-1745-64C9063DC813}"/>
                </a:ext>
              </a:extLst>
            </p:cNvPr>
            <p:cNvCxnSpPr>
              <a:cxnSpLocks/>
            </p:cNvCxnSpPr>
            <p:nvPr/>
          </p:nvCxnSpPr>
          <p:spPr>
            <a:xfrm>
              <a:off x="6743700" y="2449851"/>
              <a:ext cx="384536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>
              <a:extLst>
                <a:ext uri="{FF2B5EF4-FFF2-40B4-BE49-F238E27FC236}">
                  <a16:creationId xmlns:a16="http://schemas.microsoft.com/office/drawing/2014/main" id="{16A3581C-C6A7-0BB7-A121-D004EF691B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8236" y="2031692"/>
              <a:ext cx="287297" cy="409744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710FDD0B-9F21-FCC4-C4A3-9CC96CC082D2}"/>
              </a:ext>
            </a:extLst>
          </p:cNvPr>
          <p:cNvSpPr txBox="1"/>
          <p:nvPr/>
        </p:nvSpPr>
        <p:spPr>
          <a:xfrm>
            <a:off x="7023914" y="1525032"/>
            <a:ext cx="2383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sum of a set of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B4A47C7D-ACD9-81B0-9C9F-3CB113E01045}"/>
              </a:ext>
            </a:extLst>
          </p:cNvPr>
          <p:cNvSpPr txBox="1"/>
          <p:nvPr/>
        </p:nvSpPr>
        <p:spPr>
          <a:xfrm>
            <a:off x="5012464" y="1545297"/>
            <a:ext cx="2383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constant    +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9B2B770B-9D17-D6A6-9C9B-552F3B9E65BB}"/>
              </a:ext>
            </a:extLst>
          </p:cNvPr>
          <p:cNvSpPr txBox="1"/>
          <p:nvPr/>
        </p:nvSpPr>
        <p:spPr>
          <a:xfrm>
            <a:off x="4501690" y="1574090"/>
            <a:ext cx="2383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=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176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2C34C-D9FA-CDF2-849B-E7E68CA5C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97E3656C-CB48-0A97-F750-67210250539D}"/>
              </a:ext>
            </a:extLst>
          </p:cNvPr>
          <p:cNvCxnSpPr>
            <a:cxnSpLocks/>
          </p:cNvCxnSpPr>
          <p:nvPr/>
        </p:nvCxnSpPr>
        <p:spPr>
          <a:xfrm>
            <a:off x="3587301" y="4660203"/>
            <a:ext cx="60090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11C0F11A-0549-0881-DCC4-EEE9454B9D2E}"/>
              </a:ext>
            </a:extLst>
          </p:cNvPr>
          <p:cNvCxnSpPr>
            <a:cxnSpLocks/>
          </p:cNvCxnSpPr>
          <p:nvPr/>
        </p:nvCxnSpPr>
        <p:spPr>
          <a:xfrm flipV="1">
            <a:off x="3587303" y="1261551"/>
            <a:ext cx="0" cy="33986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7E4F670-478E-AB1B-8A34-E23D1207E55D}"/>
                  </a:ext>
                </a:extLst>
              </p:cNvPr>
              <p:cNvSpPr txBox="1"/>
              <p:nvPr/>
            </p:nvSpPr>
            <p:spPr>
              <a:xfrm>
                <a:off x="3154876" y="1092516"/>
                <a:ext cx="288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E98BD3EB-44CA-4230-AB25-69ED48CBD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876" y="1092516"/>
                <a:ext cx="28828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38A1DE94-9F02-01A2-F16E-600301759694}"/>
                  </a:ext>
                </a:extLst>
              </p:cNvPr>
              <p:cNvSpPr txBox="1"/>
              <p:nvPr/>
            </p:nvSpPr>
            <p:spPr>
              <a:xfrm>
                <a:off x="9382388" y="4682622"/>
                <a:ext cx="4278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46452CAA-DA9F-4DAC-BBA2-7676075E0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388" y="4682622"/>
                <a:ext cx="42787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51D22515-ECF9-AC38-C7F4-81621644D981}"/>
              </a:ext>
            </a:extLst>
          </p:cNvPr>
          <p:cNvCxnSpPr>
            <a:cxnSpLocks/>
          </p:cNvCxnSpPr>
          <p:nvPr/>
        </p:nvCxnSpPr>
        <p:spPr>
          <a:xfrm>
            <a:off x="5533946" y="1870658"/>
            <a:ext cx="384844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2C3A8C94-184A-EA5E-AE7D-9D7113B17CE8}"/>
              </a:ext>
            </a:extLst>
          </p:cNvPr>
          <p:cNvCxnSpPr>
            <a:cxnSpLocks/>
          </p:cNvCxnSpPr>
          <p:nvPr/>
        </p:nvCxnSpPr>
        <p:spPr>
          <a:xfrm>
            <a:off x="2093561" y="4617819"/>
            <a:ext cx="149374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89B3978D-3255-DAB8-207E-8D1B6A2180FB}"/>
              </a:ext>
            </a:extLst>
          </p:cNvPr>
          <p:cNvCxnSpPr>
            <a:cxnSpLocks/>
          </p:cNvCxnSpPr>
          <p:nvPr/>
        </p:nvCxnSpPr>
        <p:spPr>
          <a:xfrm>
            <a:off x="2074295" y="4567794"/>
            <a:ext cx="344038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5545BCAF-37E9-6E9A-4193-784A0C7DFC14}"/>
              </a:ext>
            </a:extLst>
          </p:cNvPr>
          <p:cNvCxnSpPr>
            <a:cxnSpLocks/>
          </p:cNvCxnSpPr>
          <p:nvPr/>
        </p:nvCxnSpPr>
        <p:spPr>
          <a:xfrm>
            <a:off x="5514679" y="4586366"/>
            <a:ext cx="1462694" cy="184196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DF1991A1-0907-911C-F044-DFA6D71A60BB}"/>
              </a:ext>
            </a:extLst>
          </p:cNvPr>
          <p:cNvCxnSpPr>
            <a:cxnSpLocks/>
          </p:cNvCxnSpPr>
          <p:nvPr/>
        </p:nvCxnSpPr>
        <p:spPr>
          <a:xfrm>
            <a:off x="6977373" y="6428326"/>
            <a:ext cx="261895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66778EB6-2C49-9CA3-40FD-BE8C6C598C64}"/>
              </a:ext>
            </a:extLst>
          </p:cNvPr>
          <p:cNvCxnSpPr>
            <a:cxnSpLocks/>
          </p:cNvCxnSpPr>
          <p:nvPr/>
        </p:nvCxnSpPr>
        <p:spPr>
          <a:xfrm>
            <a:off x="2077795" y="4515041"/>
            <a:ext cx="499767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B5D631CD-D956-4B3A-F16F-74DFCC65C9A4}"/>
              </a:ext>
            </a:extLst>
          </p:cNvPr>
          <p:cNvCxnSpPr>
            <a:cxnSpLocks/>
          </p:cNvCxnSpPr>
          <p:nvPr/>
        </p:nvCxnSpPr>
        <p:spPr>
          <a:xfrm flipV="1">
            <a:off x="7056199" y="3857913"/>
            <a:ext cx="2540127" cy="65641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7924BB71-2CCF-94C5-D8A6-649AC4C14AD8}"/>
              </a:ext>
            </a:extLst>
          </p:cNvPr>
          <p:cNvCxnSpPr>
            <a:cxnSpLocks/>
          </p:cNvCxnSpPr>
          <p:nvPr/>
        </p:nvCxnSpPr>
        <p:spPr>
          <a:xfrm flipV="1">
            <a:off x="9643623" y="3709700"/>
            <a:ext cx="497488" cy="128561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9753C685-DBAC-D28C-C6B1-F33FF00CC8FA}"/>
              </a:ext>
            </a:extLst>
          </p:cNvPr>
          <p:cNvCxnSpPr>
            <a:cxnSpLocks/>
          </p:cNvCxnSpPr>
          <p:nvPr/>
        </p:nvCxnSpPr>
        <p:spPr>
          <a:xfrm>
            <a:off x="2093561" y="4082926"/>
            <a:ext cx="750276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>
            <a:extLst>
              <a:ext uri="{FF2B5EF4-FFF2-40B4-BE49-F238E27FC236}">
                <a16:creationId xmlns:a16="http://schemas.microsoft.com/office/drawing/2014/main" id="{5E1F0ACE-F916-B05D-9CD9-44ECFE590CE8}"/>
              </a:ext>
            </a:extLst>
          </p:cNvPr>
          <p:cNvCxnSpPr>
            <a:cxnSpLocks/>
          </p:cNvCxnSpPr>
          <p:nvPr/>
        </p:nvCxnSpPr>
        <p:spPr>
          <a:xfrm>
            <a:off x="3587301" y="4659486"/>
            <a:ext cx="60090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AE1F2229-F4A4-D8EE-5128-D4C62E9A5C7F}"/>
              </a:ext>
            </a:extLst>
          </p:cNvPr>
          <p:cNvCxnSpPr>
            <a:cxnSpLocks/>
          </p:cNvCxnSpPr>
          <p:nvPr/>
        </p:nvCxnSpPr>
        <p:spPr>
          <a:xfrm flipV="1">
            <a:off x="3587303" y="1260834"/>
            <a:ext cx="0" cy="33986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C00CCF3C-FBCE-D4EF-6014-6203E94AFA6B}"/>
                  </a:ext>
                </a:extLst>
              </p:cNvPr>
              <p:cNvSpPr txBox="1"/>
              <p:nvPr/>
            </p:nvSpPr>
            <p:spPr>
              <a:xfrm>
                <a:off x="9382388" y="4681905"/>
                <a:ext cx="4278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BC9E4D51-AA07-4354-8BC4-6DF57FB72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388" y="4681905"/>
                <a:ext cx="42787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F2CEF21C-A297-F7B9-77E1-751300F983FD}"/>
              </a:ext>
            </a:extLst>
          </p:cNvPr>
          <p:cNvCxnSpPr>
            <a:cxnSpLocks/>
          </p:cNvCxnSpPr>
          <p:nvPr/>
        </p:nvCxnSpPr>
        <p:spPr>
          <a:xfrm flipV="1">
            <a:off x="3596938" y="1874096"/>
            <a:ext cx="1927374" cy="274883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DE65D35B-D001-C1AF-4536-FA592A8AF7B6}"/>
              </a:ext>
            </a:extLst>
          </p:cNvPr>
          <p:cNvCxnSpPr>
            <a:cxnSpLocks/>
          </p:cNvCxnSpPr>
          <p:nvPr/>
        </p:nvCxnSpPr>
        <p:spPr>
          <a:xfrm flipV="1">
            <a:off x="3587301" y="1245336"/>
            <a:ext cx="1927378" cy="28169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接點 64">
            <a:extLst>
              <a:ext uri="{FF2B5EF4-FFF2-40B4-BE49-F238E27FC236}">
                <a16:creationId xmlns:a16="http://schemas.microsoft.com/office/drawing/2014/main" id="{FD3A0ADF-CB4D-3457-81BF-E096C4928E7C}"/>
              </a:ext>
            </a:extLst>
          </p:cNvPr>
          <p:cNvCxnSpPr>
            <a:cxnSpLocks/>
          </p:cNvCxnSpPr>
          <p:nvPr/>
        </p:nvCxnSpPr>
        <p:spPr>
          <a:xfrm>
            <a:off x="5533947" y="1245335"/>
            <a:ext cx="1541519" cy="15423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接點 65">
            <a:extLst>
              <a:ext uri="{FF2B5EF4-FFF2-40B4-BE49-F238E27FC236}">
                <a16:creationId xmlns:a16="http://schemas.microsoft.com/office/drawing/2014/main" id="{AC7C2543-FDBE-5EB8-92EE-1DC9F90ED5FB}"/>
              </a:ext>
            </a:extLst>
          </p:cNvPr>
          <p:cNvCxnSpPr>
            <a:cxnSpLocks/>
          </p:cNvCxnSpPr>
          <p:nvPr/>
        </p:nvCxnSpPr>
        <p:spPr>
          <a:xfrm flipH="1">
            <a:off x="7075466" y="2138947"/>
            <a:ext cx="2287652" cy="6487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接點 66">
            <a:extLst>
              <a:ext uri="{FF2B5EF4-FFF2-40B4-BE49-F238E27FC236}">
                <a16:creationId xmlns:a16="http://schemas.microsoft.com/office/drawing/2014/main" id="{CABDEEB8-9D5F-DDE9-F895-EF8F8EFB988A}"/>
              </a:ext>
            </a:extLst>
          </p:cNvPr>
          <p:cNvCxnSpPr>
            <a:cxnSpLocks/>
          </p:cNvCxnSpPr>
          <p:nvPr/>
        </p:nvCxnSpPr>
        <p:spPr>
          <a:xfrm flipV="1">
            <a:off x="9435928" y="1875139"/>
            <a:ext cx="497488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>
            <a:extLst>
              <a:ext uri="{FF2B5EF4-FFF2-40B4-BE49-F238E27FC236}">
                <a16:creationId xmlns:a16="http://schemas.microsoft.com/office/drawing/2014/main" id="{FF52A547-F350-A788-B9ED-4A02CE7A46F5}"/>
              </a:ext>
            </a:extLst>
          </p:cNvPr>
          <p:cNvCxnSpPr>
            <a:cxnSpLocks/>
          </p:cNvCxnSpPr>
          <p:nvPr/>
        </p:nvCxnSpPr>
        <p:spPr>
          <a:xfrm flipV="1">
            <a:off x="9644990" y="4093840"/>
            <a:ext cx="497488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>
            <a:extLst>
              <a:ext uri="{FF2B5EF4-FFF2-40B4-BE49-F238E27FC236}">
                <a16:creationId xmlns:a16="http://schemas.microsoft.com/office/drawing/2014/main" id="{46DEA8D8-9EEA-3165-1807-DE0207C11FDD}"/>
              </a:ext>
            </a:extLst>
          </p:cNvPr>
          <p:cNvCxnSpPr>
            <a:cxnSpLocks/>
          </p:cNvCxnSpPr>
          <p:nvPr/>
        </p:nvCxnSpPr>
        <p:spPr>
          <a:xfrm flipV="1">
            <a:off x="9643623" y="6428326"/>
            <a:ext cx="497488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橢圓 49">
            <a:extLst>
              <a:ext uri="{FF2B5EF4-FFF2-40B4-BE49-F238E27FC236}">
                <a16:creationId xmlns:a16="http://schemas.microsoft.com/office/drawing/2014/main" id="{4E8F550F-4FED-4137-4BA4-626CB574AEA1}"/>
              </a:ext>
            </a:extLst>
          </p:cNvPr>
          <p:cNvSpPr/>
          <p:nvPr/>
        </p:nvSpPr>
        <p:spPr>
          <a:xfrm>
            <a:off x="9933416" y="4231864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zh-TW" sz="2400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rPr>
              <a:t>0</a:t>
            </a:r>
            <a:endParaRPr lang="zh-TW" altLang="en-US" sz="2400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0" name="橢圓 69">
            <a:extLst>
              <a:ext uri="{FF2B5EF4-FFF2-40B4-BE49-F238E27FC236}">
                <a16:creationId xmlns:a16="http://schemas.microsoft.com/office/drawing/2014/main" id="{FB3A5A74-9FA9-D439-5DC1-C252C3E40CC7}"/>
              </a:ext>
            </a:extLst>
          </p:cNvPr>
          <p:cNvSpPr/>
          <p:nvPr/>
        </p:nvSpPr>
        <p:spPr>
          <a:xfrm>
            <a:off x="9916091" y="1870658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zh-TW" sz="2400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rPr>
              <a:t>1</a:t>
            </a:r>
            <a:endParaRPr lang="zh-TW" altLang="en-US" sz="2400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1" name="橢圓 70">
            <a:extLst>
              <a:ext uri="{FF2B5EF4-FFF2-40B4-BE49-F238E27FC236}">
                <a16:creationId xmlns:a16="http://schemas.microsoft.com/office/drawing/2014/main" id="{CA80E634-918A-3ACF-BDFB-93EA97992061}"/>
              </a:ext>
            </a:extLst>
          </p:cNvPr>
          <p:cNvSpPr/>
          <p:nvPr/>
        </p:nvSpPr>
        <p:spPr>
          <a:xfrm>
            <a:off x="9916091" y="5838619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zh-TW" sz="2400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rPr>
              <a:t>2</a:t>
            </a:r>
            <a:endParaRPr lang="zh-TW" altLang="en-US" sz="2400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72" name="橢圓 71">
            <a:extLst>
              <a:ext uri="{FF2B5EF4-FFF2-40B4-BE49-F238E27FC236}">
                <a16:creationId xmlns:a16="http://schemas.microsoft.com/office/drawing/2014/main" id="{E779F498-375F-CA96-38DC-CBE0DE8EF6CB}"/>
              </a:ext>
            </a:extLst>
          </p:cNvPr>
          <p:cNvSpPr/>
          <p:nvPr/>
        </p:nvSpPr>
        <p:spPr>
          <a:xfrm>
            <a:off x="9916091" y="3199571"/>
            <a:ext cx="450040" cy="4500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zh-TW" sz="2400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rPr>
              <a:t>3</a:t>
            </a:r>
            <a:endParaRPr lang="zh-TW" altLang="en-US" sz="2400" dirty="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E5377F91-E31F-5EAB-6EE3-A5630FD80DC9}"/>
              </a:ext>
            </a:extLst>
          </p:cNvPr>
          <p:cNvGrpSpPr/>
          <p:nvPr/>
        </p:nvGrpSpPr>
        <p:grpSpPr>
          <a:xfrm>
            <a:off x="2807584" y="351250"/>
            <a:ext cx="6676298" cy="477515"/>
            <a:chOff x="1283584" y="351249"/>
            <a:chExt cx="6676298" cy="477515"/>
          </a:xfrm>
        </p:grpSpPr>
        <p:grpSp>
          <p:nvGrpSpPr>
            <p:cNvPr id="2" name="群組 1">
              <a:extLst>
                <a:ext uri="{FF2B5EF4-FFF2-40B4-BE49-F238E27FC236}">
                  <a16:creationId xmlns:a16="http://schemas.microsoft.com/office/drawing/2014/main" id="{998716CF-FB96-9D01-3620-00E0D76C6C87}"/>
                </a:ext>
              </a:extLst>
            </p:cNvPr>
            <p:cNvGrpSpPr/>
            <p:nvPr/>
          </p:nvGrpSpPr>
          <p:grpSpPr>
            <a:xfrm>
              <a:off x="4824454" y="351249"/>
              <a:ext cx="3135428" cy="461665"/>
              <a:chOff x="3593532" y="309951"/>
              <a:chExt cx="3135428" cy="461665"/>
            </a:xfrm>
          </p:grpSpPr>
          <p:grpSp>
            <p:nvGrpSpPr>
              <p:cNvPr id="55" name="群組 54">
                <a:extLst>
                  <a:ext uri="{FF2B5EF4-FFF2-40B4-BE49-F238E27FC236}">
                    <a16:creationId xmlns:a16="http://schemas.microsoft.com/office/drawing/2014/main" id="{96ACC0CE-6138-DFAE-F7D9-5D1D46B0258B}"/>
                  </a:ext>
                </a:extLst>
              </p:cNvPr>
              <p:cNvGrpSpPr/>
              <p:nvPr/>
            </p:nvGrpSpPr>
            <p:grpSpPr>
              <a:xfrm>
                <a:off x="5633700" y="351508"/>
                <a:ext cx="1095260" cy="418159"/>
                <a:chOff x="6743700" y="2031692"/>
                <a:chExt cx="1095260" cy="418159"/>
              </a:xfrm>
            </p:grpSpPr>
            <p:cxnSp>
              <p:nvCxnSpPr>
                <p:cNvPr id="59" name="直線接點 58">
                  <a:extLst>
                    <a:ext uri="{FF2B5EF4-FFF2-40B4-BE49-F238E27FC236}">
                      <a16:creationId xmlns:a16="http://schemas.microsoft.com/office/drawing/2014/main" id="{736FA94B-E304-AF87-291C-C75497834D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15533" y="2031692"/>
                  <a:ext cx="423427" cy="0"/>
                </a:xfrm>
                <a:prstGeom prst="line">
                  <a:avLst/>
                </a:prstGeom>
                <a:ln w="762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接點 59">
                  <a:extLst>
                    <a:ext uri="{FF2B5EF4-FFF2-40B4-BE49-F238E27FC236}">
                      <a16:creationId xmlns:a16="http://schemas.microsoft.com/office/drawing/2014/main" id="{616DEE59-CF2E-A7DB-0A98-1C3CD105B1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43700" y="2449851"/>
                  <a:ext cx="384536" cy="0"/>
                </a:xfrm>
                <a:prstGeom prst="line">
                  <a:avLst/>
                </a:prstGeom>
                <a:ln w="762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接點 60">
                  <a:extLst>
                    <a:ext uri="{FF2B5EF4-FFF2-40B4-BE49-F238E27FC236}">
                      <a16:creationId xmlns:a16="http://schemas.microsoft.com/office/drawing/2014/main" id="{DB995A73-F7A5-2334-DE22-0353C8980D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28236" y="2031692"/>
                  <a:ext cx="287297" cy="409744"/>
                </a:xfrm>
                <a:prstGeom prst="line">
                  <a:avLst/>
                </a:prstGeom>
                <a:ln w="762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文字方塊 47">
                <a:extLst>
                  <a:ext uri="{FF2B5EF4-FFF2-40B4-BE49-F238E27FC236}">
                    <a16:creationId xmlns:a16="http://schemas.microsoft.com/office/drawing/2014/main" id="{5FFE5DFD-936D-42B8-AC3F-BC9285D3A3E9}"/>
                  </a:ext>
                </a:extLst>
              </p:cNvPr>
              <p:cNvSpPr txBox="1"/>
              <p:nvPr/>
            </p:nvSpPr>
            <p:spPr>
              <a:xfrm>
                <a:off x="3593532" y="309951"/>
                <a:ext cx="23833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sum of a set of</a:t>
                </a:r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63" name="文字方塊 62">
              <a:extLst>
                <a:ext uri="{FF2B5EF4-FFF2-40B4-BE49-F238E27FC236}">
                  <a16:creationId xmlns:a16="http://schemas.microsoft.com/office/drawing/2014/main" id="{CB664749-9B55-30A4-A66E-CBF99D85C595}"/>
                </a:ext>
              </a:extLst>
            </p:cNvPr>
            <p:cNvSpPr txBox="1"/>
            <p:nvPr/>
          </p:nvSpPr>
          <p:spPr>
            <a:xfrm>
              <a:off x="3086371" y="353260"/>
              <a:ext cx="23833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TW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constant    + </a:t>
              </a:r>
              <a:endPara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73" name="文字方塊 72">
              <a:extLst>
                <a:ext uri="{FF2B5EF4-FFF2-40B4-BE49-F238E27FC236}">
                  <a16:creationId xmlns:a16="http://schemas.microsoft.com/office/drawing/2014/main" id="{5D608210-24FE-8FDE-CE03-ABD34EF4B4F5}"/>
                </a:ext>
              </a:extLst>
            </p:cNvPr>
            <p:cNvSpPr txBox="1"/>
            <p:nvPr/>
          </p:nvSpPr>
          <p:spPr>
            <a:xfrm>
              <a:off x="1283584" y="367099"/>
              <a:ext cx="23833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zh-TW" sz="2400" dirty="0">
                  <a:solidFill>
                    <a:srgbClr val="FF0000"/>
                  </a:solidFill>
                  <a:latin typeface="Calibri" panose="020F0502020204030204"/>
                  <a:ea typeface="新細明體" panose="02020500000000000000" pitchFamily="18" charset="-120"/>
                </a:rPr>
                <a:t>red curve</a:t>
              </a:r>
              <a:r>
                <a:rPr lang="en-US" altLang="zh-TW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rPr>
                <a:t>  = </a:t>
              </a:r>
              <a:endParaRPr lang="zh-TW" altLang="en-US" sz="24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8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0" grpId="0" animBg="1"/>
      <p:bldP spid="71" grpId="0" animBg="1"/>
      <p:bldP spid="7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A4238-16A5-AF15-7267-D135CC805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BDB2D2B9-7BF8-F577-DB52-3287AF43B97B}"/>
              </a:ext>
            </a:extLst>
          </p:cNvPr>
          <p:cNvCxnSpPr>
            <a:cxnSpLocks/>
          </p:cNvCxnSpPr>
          <p:nvPr/>
        </p:nvCxnSpPr>
        <p:spPr>
          <a:xfrm>
            <a:off x="7022150" y="903130"/>
            <a:ext cx="255917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4CFA18B-EA1B-973D-97EF-874F6FDD22C5}"/>
                  </a:ext>
                </a:extLst>
              </p:cNvPr>
              <p:cNvSpPr txBox="1"/>
              <p:nvPr/>
            </p:nvSpPr>
            <p:spPr>
              <a:xfrm>
                <a:off x="9756949" y="2530583"/>
                <a:ext cx="4278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4CFA18B-EA1B-973D-97EF-874F6FDD2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949" y="2530583"/>
                <a:ext cx="42787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CBF3C870-CE02-0F37-F3A6-40A74195FA29}"/>
              </a:ext>
            </a:extLst>
          </p:cNvPr>
          <p:cNvCxnSpPr>
            <a:cxnSpLocks/>
          </p:cNvCxnSpPr>
          <p:nvPr/>
        </p:nvCxnSpPr>
        <p:spPr>
          <a:xfrm flipV="1">
            <a:off x="5335190" y="903130"/>
            <a:ext cx="1686960" cy="185866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4770B7CA-6AC6-ECA4-941C-20CEFF6C02E1}"/>
              </a:ext>
            </a:extLst>
          </p:cNvPr>
          <p:cNvCxnSpPr>
            <a:cxnSpLocks/>
          </p:cNvCxnSpPr>
          <p:nvPr/>
        </p:nvCxnSpPr>
        <p:spPr>
          <a:xfrm>
            <a:off x="2776018" y="2761792"/>
            <a:ext cx="255917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B5F7B3C4-63AB-B2D9-E4C7-13451F1B9DEF}"/>
              </a:ext>
            </a:extLst>
          </p:cNvPr>
          <p:cNvCxnSpPr>
            <a:cxnSpLocks/>
          </p:cNvCxnSpPr>
          <p:nvPr/>
        </p:nvCxnSpPr>
        <p:spPr>
          <a:xfrm>
            <a:off x="3716393" y="2761792"/>
            <a:ext cx="60090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DD52123A-4E14-8C42-AB8E-C2FCA2C6A277}"/>
              </a:ext>
            </a:extLst>
          </p:cNvPr>
          <p:cNvSpPr txBox="1"/>
          <p:nvPr/>
        </p:nvSpPr>
        <p:spPr>
          <a:xfrm>
            <a:off x="1402238" y="426076"/>
            <a:ext cx="2918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How to represent this function?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5D50624C-4CE2-2F2D-215D-6DAD0F508DF7}"/>
                  </a:ext>
                </a:extLst>
              </p:cNvPr>
              <p:cNvSpPr txBox="1"/>
              <p:nvPr/>
            </p:nvSpPr>
            <p:spPr>
              <a:xfrm>
                <a:off x="9788481" y="4846626"/>
                <a:ext cx="4278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zh-TW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5D50624C-4CE2-2F2D-215D-6DAD0F508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8481" y="4846626"/>
                <a:ext cx="42787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FE8531B0-C6CA-88E8-9452-211055B9DC54}"/>
              </a:ext>
            </a:extLst>
          </p:cNvPr>
          <p:cNvCxnSpPr>
            <a:cxnSpLocks/>
          </p:cNvCxnSpPr>
          <p:nvPr/>
        </p:nvCxnSpPr>
        <p:spPr>
          <a:xfrm>
            <a:off x="2776018" y="5077835"/>
            <a:ext cx="698093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922C6042-20F8-01CC-3D13-FFA71D77E795}"/>
              </a:ext>
            </a:extLst>
          </p:cNvPr>
          <p:cNvCxnSpPr>
            <a:cxnSpLocks/>
          </p:cNvCxnSpPr>
          <p:nvPr/>
        </p:nvCxnSpPr>
        <p:spPr>
          <a:xfrm>
            <a:off x="2780054" y="5019671"/>
            <a:ext cx="255917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152FF1C1-A806-085A-EFF1-4082114EB0EE}"/>
              </a:ext>
            </a:extLst>
          </p:cNvPr>
          <p:cNvCxnSpPr>
            <a:cxnSpLocks/>
          </p:cNvCxnSpPr>
          <p:nvPr/>
        </p:nvCxnSpPr>
        <p:spPr>
          <a:xfrm flipV="1">
            <a:off x="5339227" y="3336332"/>
            <a:ext cx="1527833" cy="168334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FB2C64A2-5C86-BBF8-B99E-52F908A0CCA5}"/>
              </a:ext>
            </a:extLst>
          </p:cNvPr>
          <p:cNvCxnSpPr>
            <a:cxnSpLocks/>
          </p:cNvCxnSpPr>
          <p:nvPr/>
        </p:nvCxnSpPr>
        <p:spPr>
          <a:xfrm>
            <a:off x="2770481" y="4975031"/>
            <a:ext cx="408700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192E2CF2-75F2-B2D4-002F-9263D80E9135}"/>
              </a:ext>
            </a:extLst>
          </p:cNvPr>
          <p:cNvCxnSpPr>
            <a:cxnSpLocks/>
          </p:cNvCxnSpPr>
          <p:nvPr/>
        </p:nvCxnSpPr>
        <p:spPr>
          <a:xfrm>
            <a:off x="6857486" y="4975031"/>
            <a:ext cx="1288239" cy="140919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3D93B5E0-82BB-015B-21E4-7C8C6C9662D9}"/>
                  </a:ext>
                </a:extLst>
              </p:cNvPr>
              <p:cNvSpPr txBox="1"/>
              <p:nvPr/>
            </p:nvSpPr>
            <p:spPr>
              <a:xfrm>
                <a:off x="1256552" y="3401619"/>
                <a:ext cx="24598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457200">
                  <a:defRPr/>
                </a:pPr>
                <a:r>
                  <a:rPr kumimoji="0" lang="en-US" altLang="zh-TW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cs typeface="+mn-cs"/>
                  </a:rPr>
                  <a:t>c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𝑚𝑎𝑥</m:t>
                    </m:r>
                    <m:d>
                      <m:dPr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0,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3D93B5E0-82BB-015B-21E4-7C8C6C966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552" y="3401619"/>
                <a:ext cx="2459841" cy="369332"/>
              </a:xfrm>
              <a:prstGeom prst="rect">
                <a:avLst/>
              </a:prstGeom>
              <a:blipFill>
                <a:blip r:embed="rId4"/>
                <a:stretch>
                  <a:fillRect l="-7426" t="-24590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34616CD5-D557-754E-1B13-4736A39A884B}"/>
              </a:ext>
            </a:extLst>
          </p:cNvPr>
          <p:cNvSpPr txBox="1"/>
          <p:nvPr/>
        </p:nvSpPr>
        <p:spPr>
          <a:xfrm>
            <a:off x="6993636" y="3144090"/>
            <a:ext cx="261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Positive </a:t>
            </a:r>
            <a:r>
              <a:rPr lang="en-US" altLang="zh-TW" sz="2400" dirty="0">
                <a:solidFill>
                  <a:srgbClr val="00B050"/>
                </a:solidFill>
              </a:rPr>
              <a:t>c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E8847DE-6049-6B2D-B16A-6887B27B65DE}"/>
              </a:ext>
            </a:extLst>
          </p:cNvPr>
          <p:cNvSpPr txBox="1"/>
          <p:nvPr/>
        </p:nvSpPr>
        <p:spPr>
          <a:xfrm>
            <a:off x="8145725" y="5699875"/>
            <a:ext cx="261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Negative </a:t>
            </a:r>
            <a:r>
              <a:rPr lang="en-US" altLang="zh-TW" sz="2400" dirty="0">
                <a:solidFill>
                  <a:srgbClr val="00B050"/>
                </a:solidFill>
              </a:rPr>
              <a:t>c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4B13887-D916-9DE0-9C93-37DBF2FF7E3D}"/>
                  </a:ext>
                </a:extLst>
              </p:cNvPr>
              <p:cNvSpPr txBox="1"/>
              <p:nvPr/>
            </p:nvSpPr>
            <p:spPr>
              <a:xfrm>
                <a:off x="5212651" y="3374922"/>
                <a:ext cx="4218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4572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4B13887-D916-9DE0-9C93-37DBF2FF7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651" y="3374922"/>
                <a:ext cx="421846" cy="369332"/>
              </a:xfrm>
              <a:prstGeom prst="rect">
                <a:avLst/>
              </a:prstGeom>
              <a:blipFill>
                <a:blip r:embed="rId5"/>
                <a:stretch>
                  <a:fillRect l="-8696" r="-57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89579F4F-83BB-A3C8-E619-9E8CA495ACE4}"/>
              </a:ext>
            </a:extLst>
          </p:cNvPr>
          <p:cNvCxnSpPr>
            <a:cxnSpLocks/>
          </p:cNvCxnSpPr>
          <p:nvPr/>
        </p:nvCxnSpPr>
        <p:spPr>
          <a:xfrm>
            <a:off x="5634497" y="3822174"/>
            <a:ext cx="425415" cy="39495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3978565-DF64-B321-D904-B231A85D2A4B}"/>
                  </a:ext>
                </a:extLst>
              </p:cNvPr>
              <p:cNvSpPr txBox="1"/>
              <p:nvPr/>
            </p:nvSpPr>
            <p:spPr>
              <a:xfrm>
                <a:off x="4753880" y="5481922"/>
                <a:ext cx="6722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457200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altLang="zh-TW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,</a:t>
                </a:r>
                <a:r>
                  <a:rPr lang="en-US" altLang="zh-TW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3978565-DF64-B321-D904-B231A85D2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880" y="5481922"/>
                <a:ext cx="672235" cy="369332"/>
              </a:xfrm>
              <a:prstGeom prst="rect">
                <a:avLst/>
              </a:prstGeom>
              <a:blipFill>
                <a:blip r:embed="rId6"/>
                <a:stretch>
                  <a:fillRect l="-11818" t="-24590" r="-14545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67BE78B7-2BD1-8F67-754A-37C341F01122}"/>
              </a:ext>
            </a:extLst>
          </p:cNvPr>
          <p:cNvCxnSpPr>
            <a:cxnSpLocks/>
          </p:cNvCxnSpPr>
          <p:nvPr/>
        </p:nvCxnSpPr>
        <p:spPr>
          <a:xfrm flipV="1">
            <a:off x="5089998" y="5126027"/>
            <a:ext cx="244517" cy="40674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68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>
            <a:extLst>
              <a:ext uri="{FF2B5EF4-FFF2-40B4-BE49-F238E27FC236}">
                <a16:creationId xmlns:a16="http://schemas.microsoft.com/office/drawing/2014/main" id="{7031A9D5-0D2C-CC31-3264-22EE59F765D5}"/>
              </a:ext>
            </a:extLst>
          </p:cNvPr>
          <p:cNvGrpSpPr/>
          <p:nvPr/>
        </p:nvGrpSpPr>
        <p:grpSpPr>
          <a:xfrm>
            <a:off x="7061776" y="2509535"/>
            <a:ext cx="1014179" cy="576258"/>
            <a:chOff x="6743700" y="1873593"/>
            <a:chExt cx="1014179" cy="576258"/>
          </a:xfrm>
        </p:grpSpPr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1E6F5E4F-B962-D0E6-FFFA-9F854AF5526E}"/>
                </a:ext>
              </a:extLst>
            </p:cNvPr>
            <p:cNvCxnSpPr>
              <a:cxnSpLocks/>
            </p:cNvCxnSpPr>
            <p:nvPr/>
          </p:nvCxnSpPr>
          <p:spPr>
            <a:xfrm>
              <a:off x="6743700" y="2449851"/>
              <a:ext cx="623214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42EA977C-9CEC-8009-A253-7D74545A37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6914" y="1873593"/>
              <a:ext cx="390965" cy="57625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A9D003AE-62D0-792E-0D6E-CBC4A336A1E1}"/>
              </a:ext>
            </a:extLst>
          </p:cNvPr>
          <p:cNvGrpSpPr/>
          <p:nvPr/>
        </p:nvGrpSpPr>
        <p:grpSpPr>
          <a:xfrm>
            <a:off x="1175473" y="2714407"/>
            <a:ext cx="7055369" cy="546878"/>
            <a:chOff x="1469320" y="1562669"/>
            <a:chExt cx="7055369" cy="546878"/>
          </a:xfrm>
        </p:grpSpPr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BC5E5F2B-4498-093C-E045-BA870BF43E64}"/>
                </a:ext>
              </a:extLst>
            </p:cNvPr>
            <p:cNvSpPr txBox="1"/>
            <p:nvPr/>
          </p:nvSpPr>
          <p:spPr>
            <a:xfrm>
              <a:off x="3991544" y="1562669"/>
              <a:ext cx="45331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sum of a larger set of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D258D69C-592D-188A-4D74-FE9E9AD13609}"/>
                </a:ext>
              </a:extLst>
            </p:cNvPr>
            <p:cNvSpPr txBox="1"/>
            <p:nvPr/>
          </p:nvSpPr>
          <p:spPr>
            <a:xfrm>
              <a:off x="1980094" y="1582934"/>
              <a:ext cx="23833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constant    + </a:t>
              </a: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 </a:t>
              </a:r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01F109FB-8312-27F8-BCD4-CA86801D4431}"/>
                </a:ext>
              </a:extLst>
            </p:cNvPr>
            <p:cNvSpPr txBox="1"/>
            <p:nvPr/>
          </p:nvSpPr>
          <p:spPr>
            <a:xfrm>
              <a:off x="1469320" y="1586327"/>
              <a:ext cx="23833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= 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5" name="文字方塊 4">
            <a:extLst>
              <a:ext uri="{FF2B5EF4-FFF2-40B4-BE49-F238E27FC236}">
                <a16:creationId xmlns:a16="http://schemas.microsoft.com/office/drawing/2014/main" id="{465BD6C3-A171-E6D1-F896-787208C2FA09}"/>
              </a:ext>
            </a:extLst>
          </p:cNvPr>
          <p:cNvSpPr txBox="1"/>
          <p:nvPr/>
        </p:nvSpPr>
        <p:spPr>
          <a:xfrm>
            <a:off x="3697697" y="780292"/>
            <a:ext cx="3790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/>
              <a:t>Piecewise Linear Curves</a:t>
            </a:r>
            <a:endParaRPr lang="zh-TW" altLang="en-US" sz="2800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F5F14221-49CF-F786-750B-4EF7BBABCE3E}"/>
              </a:ext>
            </a:extLst>
          </p:cNvPr>
          <p:cNvGrpSpPr/>
          <p:nvPr/>
        </p:nvGrpSpPr>
        <p:grpSpPr>
          <a:xfrm>
            <a:off x="6194007" y="1808392"/>
            <a:ext cx="1095260" cy="418159"/>
            <a:chOff x="6743700" y="2031692"/>
            <a:chExt cx="1095260" cy="418159"/>
          </a:xfrm>
        </p:grpSpPr>
        <p:cxnSp>
          <p:nvCxnSpPr>
            <p:cNvPr id="7" name="直線接點 6">
              <a:extLst>
                <a:ext uri="{FF2B5EF4-FFF2-40B4-BE49-F238E27FC236}">
                  <a16:creationId xmlns:a16="http://schemas.microsoft.com/office/drawing/2014/main" id="{062EDC60-150D-C6B3-7FDB-3EB2B84AB3AF}"/>
                </a:ext>
              </a:extLst>
            </p:cNvPr>
            <p:cNvCxnSpPr>
              <a:cxnSpLocks/>
            </p:cNvCxnSpPr>
            <p:nvPr/>
          </p:nvCxnSpPr>
          <p:spPr>
            <a:xfrm>
              <a:off x="7415533" y="2031692"/>
              <a:ext cx="423427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>
              <a:extLst>
                <a:ext uri="{FF2B5EF4-FFF2-40B4-BE49-F238E27FC236}">
                  <a16:creationId xmlns:a16="http://schemas.microsoft.com/office/drawing/2014/main" id="{03FDE97B-D97D-1480-0D1F-1EFA3C0949EF}"/>
                </a:ext>
              </a:extLst>
            </p:cNvPr>
            <p:cNvCxnSpPr>
              <a:cxnSpLocks/>
            </p:cNvCxnSpPr>
            <p:nvPr/>
          </p:nvCxnSpPr>
          <p:spPr>
            <a:xfrm>
              <a:off x="6743700" y="2449851"/>
              <a:ext cx="384536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DA8C67E3-7431-750E-8CA5-F2662ED1A7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8236" y="2031692"/>
              <a:ext cx="287297" cy="409744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82338406-23C3-E7DF-370C-716EA9782C24}"/>
              </a:ext>
            </a:extLst>
          </p:cNvPr>
          <p:cNvGrpSpPr/>
          <p:nvPr/>
        </p:nvGrpSpPr>
        <p:grpSpPr>
          <a:xfrm>
            <a:off x="1175473" y="1747065"/>
            <a:ext cx="4905591" cy="546878"/>
            <a:chOff x="1469320" y="1562669"/>
            <a:chExt cx="4905591" cy="546878"/>
          </a:xfrm>
        </p:grpSpPr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51491795-7E2B-5B60-6EB5-E94C579666FD}"/>
                </a:ext>
              </a:extLst>
            </p:cNvPr>
            <p:cNvSpPr txBox="1"/>
            <p:nvPr/>
          </p:nvSpPr>
          <p:spPr>
            <a:xfrm>
              <a:off x="3991544" y="1562669"/>
              <a:ext cx="23833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sum of a set of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DB098057-FB8A-F507-488C-18EBDDDD61F8}"/>
                </a:ext>
              </a:extLst>
            </p:cNvPr>
            <p:cNvSpPr txBox="1"/>
            <p:nvPr/>
          </p:nvSpPr>
          <p:spPr>
            <a:xfrm>
              <a:off x="1980094" y="1582934"/>
              <a:ext cx="23833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constant    + </a:t>
              </a: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 </a:t>
              </a: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60E64A47-595E-AD99-5AB6-6FCE7CCA3FEF}"/>
                </a:ext>
              </a:extLst>
            </p:cNvPr>
            <p:cNvSpPr txBox="1"/>
            <p:nvPr/>
          </p:nvSpPr>
          <p:spPr>
            <a:xfrm>
              <a:off x="1469320" y="1586327"/>
              <a:ext cx="23833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= 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D129BAFE-E89C-6E5E-18AA-FC526E107EE6}"/>
              </a:ext>
            </a:extLst>
          </p:cNvPr>
          <p:cNvSpPr txBox="1"/>
          <p:nvPr/>
        </p:nvSpPr>
        <p:spPr>
          <a:xfrm>
            <a:off x="1175473" y="780292"/>
            <a:ext cx="2112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/>
              <a:t>Any Curves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D0BCBF04-89E9-489B-116B-B8D57DCFBA11}"/>
                  </a:ext>
                </a:extLst>
              </p:cNvPr>
              <p:cNvSpPr txBox="1"/>
              <p:nvPr/>
            </p:nvSpPr>
            <p:spPr>
              <a:xfrm>
                <a:off x="2877930" y="790425"/>
                <a:ext cx="9147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D0BCBF04-89E9-489B-116B-B8D57DCFB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930" y="790425"/>
                <a:ext cx="91470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765B83D1-59F8-E1C7-82BB-1816F5CAF482}"/>
                  </a:ext>
                </a:extLst>
              </p:cNvPr>
              <p:cNvSpPr txBox="1"/>
              <p:nvPr/>
            </p:nvSpPr>
            <p:spPr>
              <a:xfrm>
                <a:off x="8451126" y="2714407"/>
                <a:ext cx="24598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 defTabSz="457200">
                  <a:defRPr/>
                </a:pPr>
                <a:r>
                  <a:rPr kumimoji="0" lang="en-US" altLang="zh-TW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cs typeface="+mn-cs"/>
                  </a:rPr>
                  <a:t>c</a:t>
                </a:r>
                <a14:m>
                  <m:oMath xmlns:m="http://schemas.openxmlformats.org/officeDocument/2006/math">
                    <m:r>
                      <a:rPr kumimoji="0" lang="en-US" altLang="zh-TW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𝑚𝑎𝑥</m:t>
                    </m:r>
                    <m:d>
                      <m:dPr>
                        <m:ctrlP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TW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0,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765B83D1-59F8-E1C7-82BB-1816F5CAF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126" y="2714407"/>
                <a:ext cx="2459841" cy="369332"/>
              </a:xfrm>
              <a:prstGeom prst="rect">
                <a:avLst/>
              </a:prstGeom>
              <a:blipFill>
                <a:blip r:embed="rId3"/>
                <a:stretch>
                  <a:fillRect l="-7426" t="-24590" b="-49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33377DB4-496A-60EC-2416-553898360C90}"/>
                  </a:ext>
                </a:extLst>
              </p:cNvPr>
              <p:cNvSpPr txBox="1"/>
              <p:nvPr/>
            </p:nvSpPr>
            <p:spPr>
              <a:xfrm>
                <a:off x="2849969" y="4648522"/>
                <a:ext cx="6462190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  <m:d>
                            <m:dPr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33377DB4-496A-60EC-2416-553898360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969" y="4648522"/>
                <a:ext cx="6462190" cy="1211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>
            <a:extLst>
              <a:ext uri="{FF2B5EF4-FFF2-40B4-BE49-F238E27FC236}">
                <a16:creationId xmlns:a16="http://schemas.microsoft.com/office/drawing/2014/main" id="{D4C27C13-816F-D1F8-A719-2BD264E2E52A}"/>
              </a:ext>
            </a:extLst>
          </p:cNvPr>
          <p:cNvGrpSpPr/>
          <p:nvPr/>
        </p:nvGrpSpPr>
        <p:grpSpPr>
          <a:xfrm>
            <a:off x="3792636" y="3329290"/>
            <a:ext cx="4283318" cy="875110"/>
            <a:chOff x="3792636" y="3329290"/>
            <a:chExt cx="4283318" cy="87511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文字方塊 1">
                  <a:extLst>
                    <a:ext uri="{FF2B5EF4-FFF2-40B4-BE49-F238E27FC236}">
                      <a16:creationId xmlns:a16="http://schemas.microsoft.com/office/drawing/2014/main" id="{12461E94-EB69-E3F2-CFCF-47E8773D13B3}"/>
                    </a:ext>
                  </a:extLst>
                </p:cNvPr>
                <p:cNvSpPr txBox="1"/>
                <p:nvPr/>
              </p:nvSpPr>
              <p:spPr>
                <a:xfrm flipH="1">
                  <a:off x="5794032" y="3835068"/>
                  <a:ext cx="28052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TW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>
            <p:sp>
              <p:nvSpPr>
                <p:cNvPr id="2" name="文字方塊 1">
                  <a:extLst>
                    <a:ext uri="{FF2B5EF4-FFF2-40B4-BE49-F238E27FC236}">
                      <a16:creationId xmlns:a16="http://schemas.microsoft.com/office/drawing/2014/main" id="{12461E94-EB69-E3F2-CFCF-47E8773D13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794032" y="3835068"/>
                  <a:ext cx="280526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3913" r="-26087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右大括弧 2">
              <a:extLst>
                <a:ext uri="{FF2B5EF4-FFF2-40B4-BE49-F238E27FC236}">
                  <a16:creationId xmlns:a16="http://schemas.microsoft.com/office/drawing/2014/main" id="{6B33BDB9-31B8-A1AC-A0BB-283094AA0945}"/>
                </a:ext>
              </a:extLst>
            </p:cNvPr>
            <p:cNvSpPr/>
            <p:nvPr/>
          </p:nvSpPr>
          <p:spPr>
            <a:xfrm rot="5400000">
              <a:off x="5681405" y="1440521"/>
              <a:ext cx="505780" cy="4283318"/>
            </a:xfrm>
            <a:prstGeom prst="rightBrace">
              <a:avLst>
                <a:gd name="adj1" fmla="val 37193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481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9B2492-8833-A283-F4EE-2830DD010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這個函式有什麼用呢？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FBD463F-B3E4-C45A-7BE2-26A419412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這個函式 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回答一個關鍵問題</a:t>
                </a: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FBD463F-B3E4-C45A-7BE2-26A419412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 descr="一張含有 圖畫, 人的臉孔, 卡通, 文字 的圖片&#10;&#10;AI 產生的內容可能不正確。">
            <a:extLst>
              <a:ext uri="{FF2B5EF4-FFF2-40B4-BE49-F238E27FC236}">
                <a16:creationId xmlns:a16="http://schemas.microsoft.com/office/drawing/2014/main" id="{76C119CC-24D0-D752-DAD3-7B33EF37C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18" y="0"/>
            <a:ext cx="4572000" cy="68580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D8F8742D-0F7B-4C8D-CC71-985A17FCC506}"/>
              </a:ext>
            </a:extLst>
          </p:cNvPr>
          <p:cNvSpPr txBox="1"/>
          <p:nvPr/>
        </p:nvSpPr>
        <p:spPr>
          <a:xfrm>
            <a:off x="1524000" y="5453768"/>
            <a:ext cx="53693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相信大家上課常常都會想的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253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1F297-413C-5C84-7B04-52B4F6537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矩形 129">
            <a:extLst>
              <a:ext uri="{FF2B5EF4-FFF2-40B4-BE49-F238E27FC236}">
                <a16:creationId xmlns:a16="http://schemas.microsoft.com/office/drawing/2014/main" id="{AC6CB2AC-F25F-A307-716E-D11CFFFE05D6}"/>
              </a:ext>
            </a:extLst>
          </p:cNvPr>
          <p:cNvSpPr/>
          <p:nvPr/>
        </p:nvSpPr>
        <p:spPr>
          <a:xfrm flipH="1">
            <a:off x="2175861" y="3832678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85933489-AFD4-A3B5-2C59-4950F26FB4D9}"/>
              </a:ext>
            </a:extLst>
          </p:cNvPr>
          <p:cNvSpPr/>
          <p:nvPr/>
        </p:nvSpPr>
        <p:spPr>
          <a:xfrm flipH="1">
            <a:off x="4503268" y="5489065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6E7183D2-EF51-025B-9C87-452A19B9818F}"/>
              </a:ext>
            </a:extLst>
          </p:cNvPr>
          <p:cNvSpPr/>
          <p:nvPr/>
        </p:nvSpPr>
        <p:spPr>
          <a:xfrm flipH="1">
            <a:off x="4496023" y="3895742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9A56710A-A518-5D7D-A8FA-AA88C7668385}"/>
              </a:ext>
            </a:extLst>
          </p:cNvPr>
          <p:cNvSpPr/>
          <p:nvPr/>
        </p:nvSpPr>
        <p:spPr>
          <a:xfrm flipH="1">
            <a:off x="4488667" y="2302419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260768B-05C5-5162-5F71-D4EDDDAF3659}"/>
              </a:ext>
            </a:extLst>
          </p:cNvPr>
          <p:cNvSpPr/>
          <p:nvPr/>
        </p:nvSpPr>
        <p:spPr>
          <a:xfrm flipH="1">
            <a:off x="6807748" y="2306773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AA2D699-18D4-8574-F6A6-E6B390FDA8E1}"/>
              </a:ext>
            </a:extLst>
          </p:cNvPr>
          <p:cNvSpPr/>
          <p:nvPr/>
        </p:nvSpPr>
        <p:spPr>
          <a:xfrm flipH="1">
            <a:off x="6807748" y="3855529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FB087DC8-5E22-203F-9B5E-2764EEEE8294}"/>
              </a:ext>
            </a:extLst>
          </p:cNvPr>
          <p:cNvCxnSpPr>
            <a:cxnSpLocks/>
            <a:stCxn id="45" idx="3"/>
            <a:endCxn id="20" idx="1"/>
          </p:cNvCxnSpPr>
          <p:nvPr/>
        </p:nvCxnSpPr>
        <p:spPr>
          <a:xfrm flipH="1" flipV="1">
            <a:off x="7177080" y="2491439"/>
            <a:ext cx="2073991" cy="14833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27379559-16AF-551F-B5DC-B41FED495A3D}"/>
              </a:ext>
            </a:extLst>
          </p:cNvPr>
          <p:cNvGrpSpPr/>
          <p:nvPr/>
        </p:nvGrpSpPr>
        <p:grpSpPr>
          <a:xfrm flipH="1">
            <a:off x="6825557" y="2696268"/>
            <a:ext cx="333714" cy="653404"/>
            <a:chOff x="5009975" y="3353595"/>
            <a:chExt cx="333714" cy="653404"/>
          </a:xfrm>
        </p:grpSpPr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D9AA517C-A5E0-866D-8225-8B2B34E22002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CFE2730B-1C7B-B55C-28A4-9BCF047D34CA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DB0D7E5E-D5F2-8B61-4E85-F9F62C66C5BC}"/>
              </a:ext>
            </a:extLst>
          </p:cNvPr>
          <p:cNvGrpSpPr/>
          <p:nvPr/>
        </p:nvGrpSpPr>
        <p:grpSpPr>
          <a:xfrm flipH="1">
            <a:off x="6815368" y="4230295"/>
            <a:ext cx="333714" cy="653404"/>
            <a:chOff x="5009975" y="3353595"/>
            <a:chExt cx="333714" cy="653404"/>
          </a:xfrm>
        </p:grpSpPr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C62B0A6D-F5A9-0307-DEED-88C7DE10BA80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A77E3698-8FB9-D716-8800-581E01F15C44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6AEC7341-8DB5-20B4-5D59-A463AB49A625}"/>
              </a:ext>
            </a:extLst>
          </p:cNvPr>
          <p:cNvSpPr/>
          <p:nvPr/>
        </p:nvSpPr>
        <p:spPr>
          <a:xfrm flipH="1">
            <a:off x="6792047" y="5463709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A5C53E13-8310-0673-CC1A-647E8D436806}"/>
              </a:ext>
            </a:extLst>
          </p:cNvPr>
          <p:cNvGrpSpPr/>
          <p:nvPr/>
        </p:nvGrpSpPr>
        <p:grpSpPr>
          <a:xfrm flipH="1">
            <a:off x="6819337" y="5838475"/>
            <a:ext cx="333714" cy="653404"/>
            <a:chOff x="5009975" y="3353595"/>
            <a:chExt cx="333714" cy="653404"/>
          </a:xfrm>
        </p:grpSpPr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2C2D561B-9699-A8B5-B417-153DA47539B6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0379FDE0-F6C8-50B5-6017-D686E9B4B497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DDD33839-0558-568E-3515-5A7E0E8348F6}"/>
                  </a:ext>
                </a:extLst>
              </p:cNvPr>
              <p:cNvSpPr txBox="1"/>
              <p:nvPr/>
            </p:nvSpPr>
            <p:spPr>
              <a:xfrm flipH="1">
                <a:off x="7826250" y="2696268"/>
                <a:ext cx="598177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DDD33839-0558-568E-3515-5A7E0E834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26250" y="2696268"/>
                <a:ext cx="598177" cy="385555"/>
              </a:xfrm>
              <a:prstGeom prst="rect">
                <a:avLst/>
              </a:prstGeom>
              <a:blipFill>
                <a:blip r:embed="rId3"/>
                <a:stretch>
                  <a:fillRect l="-7143" r="-4082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6255610B-8E39-7232-3C14-61E50A1F50C9}"/>
                  </a:ext>
                </a:extLst>
              </p:cNvPr>
              <p:cNvSpPr txBox="1"/>
              <p:nvPr/>
            </p:nvSpPr>
            <p:spPr>
              <a:xfrm flipH="1">
                <a:off x="7605741" y="3527330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6255610B-8E39-7232-3C14-61E50A1F5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605741" y="3527330"/>
                <a:ext cx="605294" cy="385555"/>
              </a:xfrm>
              <a:prstGeom prst="rect">
                <a:avLst/>
              </a:prstGeom>
              <a:blipFill>
                <a:blip r:embed="rId4"/>
                <a:stretch>
                  <a:fillRect l="-7071" r="-4040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947E8040-E8AE-E979-5164-4DD73304A559}"/>
                  </a:ext>
                </a:extLst>
              </p:cNvPr>
              <p:cNvSpPr txBox="1"/>
              <p:nvPr/>
            </p:nvSpPr>
            <p:spPr>
              <a:xfrm flipH="1">
                <a:off x="8043025" y="4837976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947E8040-E8AE-E979-5164-4DD73304A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43025" y="4837976"/>
                <a:ext cx="605294" cy="385555"/>
              </a:xfrm>
              <a:prstGeom prst="rect">
                <a:avLst/>
              </a:prstGeom>
              <a:blipFill>
                <a:blip r:embed="rId5"/>
                <a:stretch>
                  <a:fillRect l="-6000" r="-3000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A84E38B1-F5D2-CD53-526E-B8436D1C8C33}"/>
                  </a:ext>
                </a:extLst>
              </p:cNvPr>
              <p:cNvSpPr txBox="1"/>
              <p:nvPr/>
            </p:nvSpPr>
            <p:spPr>
              <a:xfrm flipH="1">
                <a:off x="6849122" y="2987735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A84E38B1-F5D2-CD53-526E-B8436D1C8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49122" y="2987735"/>
                <a:ext cx="361381" cy="369332"/>
              </a:xfrm>
              <a:prstGeom prst="rect">
                <a:avLst/>
              </a:prstGeom>
              <a:blipFill>
                <a:blip r:embed="rId6"/>
                <a:stretch>
                  <a:fillRect l="-20339" r="-678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38656A53-596C-90FF-F94D-553B876D1283}"/>
              </a:ext>
            </a:extLst>
          </p:cNvPr>
          <p:cNvCxnSpPr>
            <a:cxnSpLocks/>
            <a:endCxn id="21" idx="1"/>
          </p:cNvCxnSpPr>
          <p:nvPr/>
        </p:nvCxnSpPr>
        <p:spPr>
          <a:xfrm flipH="1">
            <a:off x="7177080" y="4018329"/>
            <a:ext cx="2155141" cy="218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40791544-B649-3A76-D0E4-6D0F093BBE1B}"/>
              </a:ext>
            </a:extLst>
          </p:cNvPr>
          <p:cNvCxnSpPr>
            <a:cxnSpLocks/>
            <a:endCxn id="30" idx="1"/>
          </p:cNvCxnSpPr>
          <p:nvPr/>
        </p:nvCxnSpPr>
        <p:spPr>
          <a:xfrm flipH="1">
            <a:off x="7161379" y="4117714"/>
            <a:ext cx="2014574" cy="15306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B5519E18-9275-CB13-5B4A-57C6874AFAEA}"/>
                  </a:ext>
                </a:extLst>
              </p:cNvPr>
              <p:cNvSpPr txBox="1"/>
              <p:nvPr/>
            </p:nvSpPr>
            <p:spPr>
              <a:xfrm flipH="1">
                <a:off x="4516846" y="2252830"/>
                <a:ext cx="375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B5519E18-9275-CB13-5B4A-57C6874AF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16846" y="2252830"/>
                <a:ext cx="375936" cy="369332"/>
              </a:xfrm>
              <a:prstGeom prst="rect">
                <a:avLst/>
              </a:prstGeom>
              <a:blipFill>
                <a:blip r:embed="rId7"/>
                <a:stretch>
                  <a:fillRect l="-11290" r="-6452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823BB485-FF96-C427-BC0A-0FEE26DA1666}"/>
                  </a:ext>
                </a:extLst>
              </p:cNvPr>
              <p:cNvSpPr txBox="1"/>
              <p:nvPr/>
            </p:nvSpPr>
            <p:spPr>
              <a:xfrm flipH="1">
                <a:off x="4499236" y="3876026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823BB485-FF96-C427-BC0A-0FEE26DA1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99236" y="3876026"/>
                <a:ext cx="383054" cy="369332"/>
              </a:xfrm>
              <a:prstGeom prst="rect">
                <a:avLst/>
              </a:prstGeom>
              <a:blipFill>
                <a:blip r:embed="rId8"/>
                <a:stretch>
                  <a:fillRect l="-9524" r="-634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BCBD4A7B-DD58-78DE-8B08-E4DCBDEF6E41}"/>
                  </a:ext>
                </a:extLst>
              </p:cNvPr>
              <p:cNvSpPr txBox="1"/>
              <p:nvPr/>
            </p:nvSpPr>
            <p:spPr>
              <a:xfrm flipH="1">
                <a:off x="4510400" y="5457479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BCBD4A7B-DD58-78DE-8B08-E4DCBDEF6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10400" y="5457479"/>
                <a:ext cx="383054" cy="369332"/>
              </a:xfrm>
              <a:prstGeom prst="rect">
                <a:avLst/>
              </a:prstGeom>
              <a:blipFill>
                <a:blip r:embed="rId9"/>
                <a:stretch>
                  <a:fillRect l="-11111" r="-634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直線單箭頭接點 91">
            <a:extLst>
              <a:ext uri="{FF2B5EF4-FFF2-40B4-BE49-F238E27FC236}">
                <a16:creationId xmlns:a16="http://schemas.microsoft.com/office/drawing/2014/main" id="{BD544B7F-F6A9-244D-13AC-D603C21C4797}"/>
              </a:ext>
            </a:extLst>
          </p:cNvPr>
          <p:cNvCxnSpPr>
            <a:cxnSpLocks/>
          </p:cNvCxnSpPr>
          <p:nvPr/>
        </p:nvCxnSpPr>
        <p:spPr>
          <a:xfrm flipH="1">
            <a:off x="6229813" y="2491439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986FC4BB-DECB-16AD-3F13-834A5DF8D947}"/>
                  </a:ext>
                </a:extLst>
              </p:cNvPr>
              <p:cNvSpPr txBox="1"/>
              <p:nvPr/>
            </p:nvSpPr>
            <p:spPr>
              <a:xfrm flipH="1">
                <a:off x="2238861" y="3815248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986FC4BB-DECB-16AD-3F13-834A5DF8D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38861" y="3815248"/>
                <a:ext cx="245708" cy="369332"/>
              </a:xfrm>
              <a:prstGeom prst="rect">
                <a:avLst/>
              </a:prstGeom>
              <a:blipFill>
                <a:blip r:embed="rId10"/>
                <a:stretch>
                  <a:fillRect l="-29268" r="-26829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直線單箭頭接點 75">
            <a:extLst>
              <a:ext uri="{FF2B5EF4-FFF2-40B4-BE49-F238E27FC236}">
                <a16:creationId xmlns:a16="http://schemas.microsoft.com/office/drawing/2014/main" id="{9608F8BC-883E-BAA1-F31A-01B3EEF7CC88}"/>
              </a:ext>
            </a:extLst>
          </p:cNvPr>
          <p:cNvCxnSpPr>
            <a:cxnSpLocks/>
          </p:cNvCxnSpPr>
          <p:nvPr/>
        </p:nvCxnSpPr>
        <p:spPr>
          <a:xfrm flipH="1">
            <a:off x="2624078" y="4039764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>
            <a:extLst>
              <a:ext uri="{FF2B5EF4-FFF2-40B4-BE49-F238E27FC236}">
                <a16:creationId xmlns:a16="http://schemas.microsoft.com/office/drawing/2014/main" id="{E74010DC-15B9-DA24-3886-6DB2CB6CE82E}"/>
              </a:ext>
            </a:extLst>
          </p:cNvPr>
          <p:cNvSpPr/>
          <p:nvPr/>
        </p:nvSpPr>
        <p:spPr>
          <a:xfrm flipH="1">
            <a:off x="3072644" y="3848711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8" name="群組 77">
            <a:extLst>
              <a:ext uri="{FF2B5EF4-FFF2-40B4-BE49-F238E27FC236}">
                <a16:creationId xmlns:a16="http://schemas.microsoft.com/office/drawing/2014/main" id="{8E72D3A6-3634-70AA-008A-797CCCCE281B}"/>
              </a:ext>
            </a:extLst>
          </p:cNvPr>
          <p:cNvGrpSpPr/>
          <p:nvPr/>
        </p:nvGrpSpPr>
        <p:grpSpPr>
          <a:xfrm flipH="1">
            <a:off x="3090453" y="4245359"/>
            <a:ext cx="333714" cy="775751"/>
            <a:chOff x="5009975" y="3231248"/>
            <a:chExt cx="333714" cy="775751"/>
          </a:xfrm>
        </p:grpSpPr>
        <p:cxnSp>
          <p:nvCxnSpPr>
            <p:cNvPr id="79" name="直線單箭頭接點 78">
              <a:extLst>
                <a:ext uri="{FF2B5EF4-FFF2-40B4-BE49-F238E27FC236}">
                  <a16:creationId xmlns:a16="http://schemas.microsoft.com/office/drawing/2014/main" id="{87DCB764-43B9-818F-052B-65D1E1A02994}"/>
                </a:ext>
              </a:extLst>
            </p:cNvPr>
            <p:cNvCxnSpPr>
              <a:cxnSpLocks/>
              <a:stCxn id="83" idx="0"/>
            </p:cNvCxnSpPr>
            <p:nvPr/>
          </p:nvCxnSpPr>
          <p:spPr>
            <a:xfrm flipH="1" flipV="1">
              <a:off x="5176832" y="3231248"/>
              <a:ext cx="0" cy="4420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9649B8F2-AA3C-DCEC-86D1-2BD954991EF9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D8F0066D-FDB8-F092-E461-ADEBFE70FD18}"/>
              </a:ext>
            </a:extLst>
          </p:cNvPr>
          <p:cNvCxnSpPr>
            <a:cxnSpLocks/>
            <a:endCxn id="77" idx="1"/>
          </p:cNvCxnSpPr>
          <p:nvPr/>
        </p:nvCxnSpPr>
        <p:spPr>
          <a:xfrm flipH="1">
            <a:off x="3441976" y="2472335"/>
            <a:ext cx="1038418" cy="1561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>
            <a:extLst>
              <a:ext uri="{FF2B5EF4-FFF2-40B4-BE49-F238E27FC236}">
                <a16:creationId xmlns:a16="http://schemas.microsoft.com/office/drawing/2014/main" id="{6B2491B5-D4B0-E34B-9ADA-07E1B987E067}"/>
              </a:ext>
            </a:extLst>
          </p:cNvPr>
          <p:cNvCxnSpPr>
            <a:cxnSpLocks/>
          </p:cNvCxnSpPr>
          <p:nvPr/>
        </p:nvCxnSpPr>
        <p:spPr>
          <a:xfrm flipH="1" flipV="1">
            <a:off x="3441976" y="4064909"/>
            <a:ext cx="10572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>
            <a:extLst>
              <a:ext uri="{FF2B5EF4-FFF2-40B4-BE49-F238E27FC236}">
                <a16:creationId xmlns:a16="http://schemas.microsoft.com/office/drawing/2014/main" id="{5AF288CE-D54E-F0E2-5660-B3682781C94E}"/>
              </a:ext>
            </a:extLst>
          </p:cNvPr>
          <p:cNvCxnSpPr>
            <a:cxnSpLocks/>
            <a:endCxn id="77" idx="1"/>
          </p:cNvCxnSpPr>
          <p:nvPr/>
        </p:nvCxnSpPr>
        <p:spPr>
          <a:xfrm flipH="1" flipV="1">
            <a:off x="3441976" y="4033377"/>
            <a:ext cx="1092746" cy="16220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文字方塊 111">
                <a:extLst>
                  <a:ext uri="{FF2B5EF4-FFF2-40B4-BE49-F238E27FC236}">
                    <a16:creationId xmlns:a16="http://schemas.microsoft.com/office/drawing/2014/main" id="{81F8FE2A-AEFC-9A41-AA46-135702B9ABDA}"/>
                  </a:ext>
                </a:extLst>
              </p:cNvPr>
              <p:cNvSpPr txBox="1"/>
              <p:nvPr/>
            </p:nvSpPr>
            <p:spPr>
              <a:xfrm flipH="1">
                <a:off x="3701748" y="2696952"/>
                <a:ext cx="3379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2" name="文字方塊 111">
                <a:extLst>
                  <a:ext uri="{FF2B5EF4-FFF2-40B4-BE49-F238E27FC236}">
                    <a16:creationId xmlns:a16="http://schemas.microsoft.com/office/drawing/2014/main" id="{81F8FE2A-AEFC-9A41-AA46-135702B9A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01748" y="2696952"/>
                <a:ext cx="337978" cy="369332"/>
              </a:xfrm>
              <a:prstGeom prst="rect">
                <a:avLst/>
              </a:prstGeom>
              <a:blipFill>
                <a:blip r:embed="rId11"/>
                <a:stretch>
                  <a:fillRect l="-10714" r="-7143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字方塊 112">
                <a:extLst>
                  <a:ext uri="{FF2B5EF4-FFF2-40B4-BE49-F238E27FC236}">
                    <a16:creationId xmlns:a16="http://schemas.microsoft.com/office/drawing/2014/main" id="{471D3555-8A5D-83DB-BE38-707A8431A20A}"/>
                  </a:ext>
                </a:extLst>
              </p:cNvPr>
              <p:cNvSpPr txBox="1"/>
              <p:nvPr/>
            </p:nvSpPr>
            <p:spPr>
              <a:xfrm flipH="1">
                <a:off x="3919046" y="3648997"/>
                <a:ext cx="345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3" name="文字方塊 112">
                <a:extLst>
                  <a:ext uri="{FF2B5EF4-FFF2-40B4-BE49-F238E27FC236}">
                    <a16:creationId xmlns:a16="http://schemas.microsoft.com/office/drawing/2014/main" id="{471D3555-8A5D-83DB-BE38-707A8431A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19046" y="3648997"/>
                <a:ext cx="345094" cy="369332"/>
              </a:xfrm>
              <a:prstGeom prst="rect">
                <a:avLst/>
              </a:prstGeom>
              <a:blipFill>
                <a:blip r:embed="rId12"/>
                <a:stretch>
                  <a:fillRect l="-12500" r="-892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文字方塊 113">
                <a:extLst>
                  <a:ext uri="{FF2B5EF4-FFF2-40B4-BE49-F238E27FC236}">
                    <a16:creationId xmlns:a16="http://schemas.microsoft.com/office/drawing/2014/main" id="{60C32226-F197-0574-ABFF-2558A8A7BE3A}"/>
                  </a:ext>
                </a:extLst>
              </p:cNvPr>
              <p:cNvSpPr txBox="1"/>
              <p:nvPr/>
            </p:nvSpPr>
            <p:spPr>
              <a:xfrm flipH="1">
                <a:off x="3788767" y="4972586"/>
                <a:ext cx="345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4" name="文字方塊 113">
                <a:extLst>
                  <a:ext uri="{FF2B5EF4-FFF2-40B4-BE49-F238E27FC236}">
                    <a16:creationId xmlns:a16="http://schemas.microsoft.com/office/drawing/2014/main" id="{60C32226-F197-0574-ABFF-2558A8A7B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88767" y="4972586"/>
                <a:ext cx="345094" cy="369332"/>
              </a:xfrm>
              <a:prstGeom prst="rect">
                <a:avLst/>
              </a:prstGeom>
              <a:blipFill>
                <a:blip r:embed="rId13"/>
                <a:stretch>
                  <a:fillRect l="-12500" r="-892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字方塊 114">
                <a:extLst>
                  <a:ext uri="{FF2B5EF4-FFF2-40B4-BE49-F238E27FC236}">
                    <a16:creationId xmlns:a16="http://schemas.microsoft.com/office/drawing/2014/main" id="{11918F8C-1994-4375-02B7-245B2D97A701}"/>
                  </a:ext>
                </a:extLst>
              </p:cNvPr>
              <p:cNvSpPr txBox="1"/>
              <p:nvPr/>
            </p:nvSpPr>
            <p:spPr>
              <a:xfrm flipH="1">
                <a:off x="3127776" y="4687396"/>
                <a:ext cx="242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5" name="文字方塊 114">
                <a:extLst>
                  <a:ext uri="{FF2B5EF4-FFF2-40B4-BE49-F238E27FC236}">
                    <a16:creationId xmlns:a16="http://schemas.microsoft.com/office/drawing/2014/main" id="{11918F8C-1994-4375-02B7-245B2D97A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27776" y="4687396"/>
                <a:ext cx="242374" cy="369332"/>
              </a:xfrm>
              <a:prstGeom prst="rect">
                <a:avLst/>
              </a:prstGeom>
              <a:blipFill>
                <a:blip r:embed="rId14"/>
                <a:stretch>
                  <a:fillRect l="-30000" r="-2750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D9F1878-3E39-B1FC-CC00-4401D5D765D7}"/>
                  </a:ext>
                </a:extLst>
              </p:cNvPr>
              <p:cNvSpPr txBox="1"/>
              <p:nvPr/>
            </p:nvSpPr>
            <p:spPr>
              <a:xfrm>
                <a:off x="2285387" y="264777"/>
                <a:ext cx="6462190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  <m:d>
                            <m:dPr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D9F1878-3E39-B1FC-CC00-4401D5D76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87" y="264777"/>
                <a:ext cx="6462190" cy="121155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群組 39">
            <a:extLst>
              <a:ext uri="{FF2B5EF4-FFF2-40B4-BE49-F238E27FC236}">
                <a16:creationId xmlns:a16="http://schemas.microsoft.com/office/drawing/2014/main" id="{D6F8E8EF-681A-B5BE-7530-00398283B33E}"/>
              </a:ext>
            </a:extLst>
          </p:cNvPr>
          <p:cNvGrpSpPr/>
          <p:nvPr/>
        </p:nvGrpSpPr>
        <p:grpSpPr>
          <a:xfrm>
            <a:off x="5556855" y="2153247"/>
            <a:ext cx="638175" cy="638175"/>
            <a:chOff x="5404285" y="2177687"/>
            <a:chExt cx="638175" cy="638175"/>
          </a:xfrm>
        </p:grpSpPr>
        <p:sp>
          <p:nvSpPr>
            <p:cNvPr id="72" name="橢圓 71">
              <a:extLst>
                <a:ext uri="{FF2B5EF4-FFF2-40B4-BE49-F238E27FC236}">
                  <a16:creationId xmlns:a16="http://schemas.microsoft.com/office/drawing/2014/main" id="{B61D69D1-9345-3538-6957-3D8152C9295C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A8389B64-7667-5275-C79A-3CE58F250A00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5" name="直線接點 4">
                <a:extLst>
                  <a:ext uri="{FF2B5EF4-FFF2-40B4-BE49-F238E27FC236}">
                    <a16:creationId xmlns:a16="http://schemas.microsoft.com/office/drawing/2014/main" id="{38D4B368-DF6E-ECE9-D2C2-C3D915503D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接點 5">
                <a:extLst>
                  <a:ext uri="{FF2B5EF4-FFF2-40B4-BE49-F238E27FC236}">
                    <a16:creationId xmlns:a16="http://schemas.microsoft.com/office/drawing/2014/main" id="{25F7D05F-93B7-D1C6-392D-247F62F040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1A1FA8B3-B1D2-836C-6E4C-3F66AD665EFC}"/>
                  </a:ext>
                </a:extLst>
              </p:cNvPr>
              <p:cNvSpPr txBox="1"/>
              <p:nvPr/>
            </p:nvSpPr>
            <p:spPr>
              <a:xfrm flipH="1">
                <a:off x="6447969" y="1501967"/>
                <a:ext cx="3394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1A1FA8B3-B1D2-836C-6E4C-3F66AD665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47969" y="1501967"/>
                <a:ext cx="339452" cy="369332"/>
              </a:xfrm>
              <a:prstGeom prst="rect">
                <a:avLst/>
              </a:prstGeom>
              <a:blipFill>
                <a:blip r:embed="rId16"/>
                <a:stretch>
                  <a:fillRect l="-12727" r="-9091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右大括弧 37">
            <a:extLst>
              <a:ext uri="{FF2B5EF4-FFF2-40B4-BE49-F238E27FC236}">
                <a16:creationId xmlns:a16="http://schemas.microsoft.com/office/drawing/2014/main" id="{5A2684F1-2624-185A-06AE-1B9941FFFA74}"/>
              </a:ext>
            </a:extLst>
          </p:cNvPr>
          <p:cNvSpPr/>
          <p:nvPr/>
        </p:nvSpPr>
        <p:spPr>
          <a:xfrm rot="5400000">
            <a:off x="6411822" y="-153711"/>
            <a:ext cx="369332" cy="3018579"/>
          </a:xfrm>
          <a:prstGeom prst="rightBrace">
            <a:avLst>
              <a:gd name="adj1" fmla="val 3719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3BC9CAD2-0A80-3922-DD2A-C1048A6AF412}"/>
              </a:ext>
            </a:extLst>
          </p:cNvPr>
          <p:cNvCxnSpPr>
            <a:cxnSpLocks/>
          </p:cNvCxnSpPr>
          <p:nvPr/>
        </p:nvCxnSpPr>
        <p:spPr>
          <a:xfrm flipH="1">
            <a:off x="4939384" y="2487085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CFAB8063-98BB-BD2F-A3BF-46E75A1B18A5}"/>
              </a:ext>
            </a:extLst>
          </p:cNvPr>
          <p:cNvCxnSpPr>
            <a:cxnSpLocks/>
          </p:cNvCxnSpPr>
          <p:nvPr/>
        </p:nvCxnSpPr>
        <p:spPr>
          <a:xfrm flipH="1">
            <a:off x="6192192" y="4064909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0152A323-143A-5C16-D823-B28F6261228B}"/>
              </a:ext>
            </a:extLst>
          </p:cNvPr>
          <p:cNvGrpSpPr/>
          <p:nvPr/>
        </p:nvGrpSpPr>
        <p:grpSpPr>
          <a:xfrm>
            <a:off x="5519234" y="3726717"/>
            <a:ext cx="638175" cy="638175"/>
            <a:chOff x="5404285" y="2177687"/>
            <a:chExt cx="638175" cy="638175"/>
          </a:xfrm>
        </p:grpSpPr>
        <p:sp>
          <p:nvSpPr>
            <p:cNvPr id="54" name="橢圓 53">
              <a:extLst>
                <a:ext uri="{FF2B5EF4-FFF2-40B4-BE49-F238E27FC236}">
                  <a16:creationId xmlns:a16="http://schemas.microsoft.com/office/drawing/2014/main" id="{A7C10BAD-0A6F-C6FE-597A-4D908875956D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55" name="群組 54">
              <a:extLst>
                <a:ext uri="{FF2B5EF4-FFF2-40B4-BE49-F238E27FC236}">
                  <a16:creationId xmlns:a16="http://schemas.microsoft.com/office/drawing/2014/main" id="{C13BDCD9-38AF-4C48-9B7C-7DA408B08BE8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56" name="直線接點 55">
                <a:extLst>
                  <a:ext uri="{FF2B5EF4-FFF2-40B4-BE49-F238E27FC236}">
                    <a16:creationId xmlns:a16="http://schemas.microsoft.com/office/drawing/2014/main" id="{6B63888F-F101-8271-E6C4-507F06DAED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>
                <a:extLst>
                  <a:ext uri="{FF2B5EF4-FFF2-40B4-BE49-F238E27FC236}">
                    <a16:creationId xmlns:a16="http://schemas.microsoft.com/office/drawing/2014/main" id="{95777D3C-1B79-E459-DA0C-DCBC3D4CF2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19D79C29-2321-EB05-49E7-C8FF9F06EB73}"/>
              </a:ext>
            </a:extLst>
          </p:cNvPr>
          <p:cNvCxnSpPr>
            <a:cxnSpLocks/>
          </p:cNvCxnSpPr>
          <p:nvPr/>
        </p:nvCxnSpPr>
        <p:spPr>
          <a:xfrm flipH="1">
            <a:off x="4901763" y="4060555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AAF1A663-7166-3EB5-52C3-88FF2EF2B229}"/>
              </a:ext>
            </a:extLst>
          </p:cNvPr>
          <p:cNvCxnSpPr>
            <a:cxnSpLocks/>
          </p:cNvCxnSpPr>
          <p:nvPr/>
        </p:nvCxnSpPr>
        <p:spPr>
          <a:xfrm flipH="1">
            <a:off x="6211650" y="5716538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群組 73">
            <a:extLst>
              <a:ext uri="{FF2B5EF4-FFF2-40B4-BE49-F238E27FC236}">
                <a16:creationId xmlns:a16="http://schemas.microsoft.com/office/drawing/2014/main" id="{9427E448-B807-5ED6-278E-5BB042FD9D70}"/>
              </a:ext>
            </a:extLst>
          </p:cNvPr>
          <p:cNvGrpSpPr/>
          <p:nvPr/>
        </p:nvGrpSpPr>
        <p:grpSpPr>
          <a:xfrm>
            <a:off x="5538692" y="5378346"/>
            <a:ext cx="638175" cy="638175"/>
            <a:chOff x="5404285" y="2177687"/>
            <a:chExt cx="638175" cy="638175"/>
          </a:xfrm>
        </p:grpSpPr>
        <p:sp>
          <p:nvSpPr>
            <p:cNvPr id="100" name="橢圓 99">
              <a:extLst>
                <a:ext uri="{FF2B5EF4-FFF2-40B4-BE49-F238E27FC236}">
                  <a16:creationId xmlns:a16="http://schemas.microsoft.com/office/drawing/2014/main" id="{B156F6D2-3834-83DF-4A7F-7BACCDC48E33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101" name="群組 100">
              <a:extLst>
                <a:ext uri="{FF2B5EF4-FFF2-40B4-BE49-F238E27FC236}">
                  <a16:creationId xmlns:a16="http://schemas.microsoft.com/office/drawing/2014/main" id="{12EDF806-FC69-E057-B01D-F5E1A349DF4B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102" name="直線接點 101">
                <a:extLst>
                  <a:ext uri="{FF2B5EF4-FFF2-40B4-BE49-F238E27FC236}">
                    <a16:creationId xmlns:a16="http://schemas.microsoft.com/office/drawing/2014/main" id="{D636A27D-9A22-FB78-2704-662039C5F8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接點 102">
                <a:extLst>
                  <a:ext uri="{FF2B5EF4-FFF2-40B4-BE49-F238E27FC236}">
                    <a16:creationId xmlns:a16="http://schemas.microsoft.com/office/drawing/2014/main" id="{49B5EF7F-EEE3-6250-EE09-07184414FC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4" name="直線單箭頭接點 103">
            <a:extLst>
              <a:ext uri="{FF2B5EF4-FFF2-40B4-BE49-F238E27FC236}">
                <a16:creationId xmlns:a16="http://schemas.microsoft.com/office/drawing/2014/main" id="{F8B17BA3-E190-1A3A-CE92-4CDA503E02BE}"/>
              </a:ext>
            </a:extLst>
          </p:cNvPr>
          <p:cNvCxnSpPr>
            <a:cxnSpLocks/>
          </p:cNvCxnSpPr>
          <p:nvPr/>
        </p:nvCxnSpPr>
        <p:spPr>
          <a:xfrm flipH="1">
            <a:off x="4921221" y="5712184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文字方塊 115">
                <a:extLst>
                  <a:ext uri="{FF2B5EF4-FFF2-40B4-BE49-F238E27FC236}">
                    <a16:creationId xmlns:a16="http://schemas.microsoft.com/office/drawing/2014/main" id="{039335E9-3B61-EAC6-EFD9-944D56E870DF}"/>
                  </a:ext>
                </a:extLst>
              </p:cNvPr>
              <p:cNvSpPr txBox="1"/>
              <p:nvPr/>
            </p:nvSpPr>
            <p:spPr>
              <a:xfrm flipH="1">
                <a:off x="6826224" y="4527881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116" name="文字方塊 115">
                <a:extLst>
                  <a:ext uri="{FF2B5EF4-FFF2-40B4-BE49-F238E27FC236}">
                    <a16:creationId xmlns:a16="http://schemas.microsoft.com/office/drawing/2014/main" id="{039335E9-3B61-EAC6-EFD9-944D56E87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26224" y="4527881"/>
                <a:ext cx="368498" cy="369332"/>
              </a:xfrm>
              <a:prstGeom prst="rect">
                <a:avLst/>
              </a:prstGeom>
              <a:blipFill>
                <a:blip r:embed="rId17"/>
                <a:stretch>
                  <a:fillRect l="-20000" r="-666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文字方塊 116">
                <a:extLst>
                  <a:ext uri="{FF2B5EF4-FFF2-40B4-BE49-F238E27FC236}">
                    <a16:creationId xmlns:a16="http://schemas.microsoft.com/office/drawing/2014/main" id="{62AE2CDE-8A8C-F805-135D-DB940B7A12AA}"/>
                  </a:ext>
                </a:extLst>
              </p:cNvPr>
              <p:cNvSpPr txBox="1"/>
              <p:nvPr/>
            </p:nvSpPr>
            <p:spPr>
              <a:xfrm flipH="1">
                <a:off x="6823037" y="6126614"/>
                <a:ext cx="3684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7" name="文字方塊 116">
                <a:extLst>
                  <a:ext uri="{FF2B5EF4-FFF2-40B4-BE49-F238E27FC236}">
                    <a16:creationId xmlns:a16="http://schemas.microsoft.com/office/drawing/2014/main" id="{62AE2CDE-8A8C-F805-135D-DB940B7A1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23037" y="6126614"/>
                <a:ext cx="368499" cy="369332"/>
              </a:xfrm>
              <a:prstGeom prst="rect">
                <a:avLst/>
              </a:prstGeom>
              <a:blipFill>
                <a:blip r:embed="rId18"/>
                <a:stretch>
                  <a:fillRect l="-19672" r="-49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群組 42">
            <a:extLst>
              <a:ext uri="{FF2B5EF4-FFF2-40B4-BE49-F238E27FC236}">
                <a16:creationId xmlns:a16="http://schemas.microsoft.com/office/drawing/2014/main" id="{C9391953-E12C-07F3-401C-F0EB660E1C81}"/>
              </a:ext>
            </a:extLst>
          </p:cNvPr>
          <p:cNvGrpSpPr/>
          <p:nvPr/>
        </p:nvGrpSpPr>
        <p:grpSpPr>
          <a:xfrm flipH="1">
            <a:off x="9198590" y="3790125"/>
            <a:ext cx="369332" cy="394455"/>
            <a:chOff x="674398" y="1660770"/>
            <a:chExt cx="369332" cy="394455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FEA8000-D86E-441C-71DA-DD8D25A0B600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1DD65E3F-5AFD-883D-7E9A-638243C6E708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2D04B8AB-96C5-491E-B1A4-AC962F051F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19"/>
                  <a:stretch>
                    <a:fillRect l="-30000" r="-475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A7AE1E7B-9956-0FD9-C731-6C9A6089E40C}"/>
              </a:ext>
            </a:extLst>
          </p:cNvPr>
          <p:cNvSpPr txBox="1"/>
          <p:nvPr/>
        </p:nvSpPr>
        <p:spPr>
          <a:xfrm>
            <a:off x="4373259" y="2803172"/>
            <a:ext cx="22744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Rectified Linear Unit</a:t>
            </a:r>
            <a:r>
              <a:rPr lang="zh-TW" altLang="en-US" sz="2400" dirty="0"/>
              <a:t> </a:t>
            </a:r>
            <a:r>
              <a:rPr lang="en-US" altLang="zh-TW" sz="2400" dirty="0"/>
              <a:t>(</a:t>
            </a:r>
            <a:r>
              <a:rPr lang="en-US" altLang="zh-TW" sz="2400" dirty="0" err="1"/>
              <a:t>ReLU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3255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09" grpId="0" animBg="1"/>
      <p:bldP spid="108" grpId="0" animBg="1"/>
      <p:bldP spid="107" grpId="0" animBg="1"/>
      <p:bldP spid="20" grpId="0" animBg="1"/>
      <p:bldP spid="21" grpId="0" animBg="1"/>
      <p:bldP spid="30" grpId="0" animBg="1"/>
      <p:bldP spid="63" grpId="0"/>
      <p:bldP spid="64" grpId="0"/>
      <p:bldP spid="65" grpId="0"/>
      <p:bldP spid="73" grpId="0"/>
      <p:bldP spid="86" grpId="0"/>
      <p:bldP spid="87" grpId="0"/>
      <p:bldP spid="90" grpId="0"/>
      <p:bldP spid="75" grpId="0"/>
      <p:bldP spid="77" grpId="0" animBg="1"/>
      <p:bldP spid="112" grpId="0"/>
      <p:bldP spid="113" grpId="0"/>
      <p:bldP spid="114" grpId="0"/>
      <p:bldP spid="115" grpId="0"/>
      <p:bldP spid="37" grpId="0"/>
      <p:bldP spid="38" grpId="0" animBg="1"/>
      <p:bldP spid="116" grpId="0"/>
      <p:bldP spid="117" grpId="0"/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FAB34-166E-6C55-4CDF-20D25C692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矩形 108">
            <a:extLst>
              <a:ext uri="{FF2B5EF4-FFF2-40B4-BE49-F238E27FC236}">
                <a16:creationId xmlns:a16="http://schemas.microsoft.com/office/drawing/2014/main" id="{C84ECAE0-70C9-D6A0-70A9-32135513E83B}"/>
              </a:ext>
            </a:extLst>
          </p:cNvPr>
          <p:cNvSpPr/>
          <p:nvPr/>
        </p:nvSpPr>
        <p:spPr>
          <a:xfrm flipH="1">
            <a:off x="4422401" y="3730675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4E0D5ADB-3AFC-A66A-7777-2276A95BA809}"/>
              </a:ext>
            </a:extLst>
          </p:cNvPr>
          <p:cNvSpPr/>
          <p:nvPr/>
        </p:nvSpPr>
        <p:spPr>
          <a:xfrm flipH="1">
            <a:off x="4415156" y="2137352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709B9E76-BF9C-2D43-6204-ACECAF55DB7A}"/>
              </a:ext>
            </a:extLst>
          </p:cNvPr>
          <p:cNvSpPr/>
          <p:nvPr/>
        </p:nvSpPr>
        <p:spPr>
          <a:xfrm flipH="1">
            <a:off x="4407800" y="544029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972D7AD-8937-1AFD-B231-127149CDCF7B}"/>
              </a:ext>
            </a:extLst>
          </p:cNvPr>
          <p:cNvSpPr/>
          <p:nvPr/>
        </p:nvSpPr>
        <p:spPr>
          <a:xfrm flipH="1">
            <a:off x="6726881" y="548383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26B8A6B-75FC-3AC5-9CA8-4E620762F499}"/>
              </a:ext>
            </a:extLst>
          </p:cNvPr>
          <p:cNvSpPr/>
          <p:nvPr/>
        </p:nvSpPr>
        <p:spPr>
          <a:xfrm flipH="1">
            <a:off x="6726881" y="2097139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CA541EC0-E626-19A5-0E2C-878F72E38A90}"/>
              </a:ext>
            </a:extLst>
          </p:cNvPr>
          <p:cNvCxnSpPr>
            <a:cxnSpLocks/>
            <a:stCxn id="45" idx="3"/>
            <a:endCxn id="20" idx="1"/>
          </p:cNvCxnSpPr>
          <p:nvPr/>
        </p:nvCxnSpPr>
        <p:spPr>
          <a:xfrm flipH="1" flipV="1">
            <a:off x="7096213" y="733049"/>
            <a:ext cx="2207622" cy="7091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DF2FE98E-32C7-9FCD-0BFD-18F494424ABC}"/>
              </a:ext>
            </a:extLst>
          </p:cNvPr>
          <p:cNvGrpSpPr/>
          <p:nvPr/>
        </p:nvGrpSpPr>
        <p:grpSpPr>
          <a:xfrm flipH="1">
            <a:off x="6744690" y="937878"/>
            <a:ext cx="333714" cy="653404"/>
            <a:chOff x="5009975" y="3353595"/>
            <a:chExt cx="333714" cy="653404"/>
          </a:xfrm>
        </p:grpSpPr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FE2D9524-6478-1E70-EFDE-8FBAF6A8DE44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79AAB9F-E7EF-5C7D-D127-7B49DEEA716A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D8D246FE-AFDC-CEE9-CEFE-A62B291FD453}"/>
              </a:ext>
            </a:extLst>
          </p:cNvPr>
          <p:cNvGrpSpPr/>
          <p:nvPr/>
        </p:nvGrpSpPr>
        <p:grpSpPr>
          <a:xfrm flipH="1">
            <a:off x="6734501" y="2471905"/>
            <a:ext cx="333714" cy="653404"/>
            <a:chOff x="5009975" y="3353595"/>
            <a:chExt cx="333714" cy="653404"/>
          </a:xfrm>
        </p:grpSpPr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16F0CA1F-D957-6374-CFEF-1D51D84B7747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719C8AD-8886-C5EF-F53E-C46D12802C44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F282F5E5-4FB3-E072-B658-F6504940B130}"/>
              </a:ext>
            </a:extLst>
          </p:cNvPr>
          <p:cNvSpPr/>
          <p:nvPr/>
        </p:nvSpPr>
        <p:spPr>
          <a:xfrm flipH="1">
            <a:off x="6711180" y="3705319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F7D22F86-D76E-5621-8B5F-6FD4CA4B06F4}"/>
              </a:ext>
            </a:extLst>
          </p:cNvPr>
          <p:cNvGrpSpPr/>
          <p:nvPr/>
        </p:nvGrpSpPr>
        <p:grpSpPr>
          <a:xfrm flipH="1">
            <a:off x="6738470" y="4080085"/>
            <a:ext cx="333714" cy="653404"/>
            <a:chOff x="5009975" y="3353595"/>
            <a:chExt cx="333714" cy="653404"/>
          </a:xfrm>
        </p:grpSpPr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D7184328-C088-5193-8E6E-E8300C984A28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CE36C201-2090-14D7-B49B-7AEE1D34C350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C75F9624-30C6-E161-0B6F-F7D28AA7C4DD}"/>
                  </a:ext>
                </a:extLst>
              </p:cNvPr>
              <p:cNvSpPr txBox="1"/>
              <p:nvPr/>
            </p:nvSpPr>
            <p:spPr>
              <a:xfrm flipH="1">
                <a:off x="7874694" y="634375"/>
                <a:ext cx="598177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C75F9624-30C6-E161-0B6F-F7D28AA7C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74694" y="634375"/>
                <a:ext cx="598177" cy="385555"/>
              </a:xfrm>
              <a:prstGeom prst="rect">
                <a:avLst/>
              </a:prstGeom>
              <a:blipFill>
                <a:blip r:embed="rId3"/>
                <a:stretch>
                  <a:fillRect l="-7143" r="-408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7D7F1E02-3DC7-1D4A-E840-532D0EA5B5FE}"/>
                  </a:ext>
                </a:extLst>
              </p:cNvPr>
              <p:cNvSpPr txBox="1"/>
              <p:nvPr/>
            </p:nvSpPr>
            <p:spPr>
              <a:xfrm flipH="1">
                <a:off x="8185493" y="1256471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7D7F1E02-3DC7-1D4A-E840-532D0EA5B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185493" y="1256471"/>
                <a:ext cx="605294" cy="385555"/>
              </a:xfrm>
              <a:prstGeom prst="rect">
                <a:avLst/>
              </a:prstGeom>
              <a:blipFill>
                <a:blip r:embed="rId4"/>
                <a:stretch>
                  <a:fillRect l="-7071" r="-4040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7B2B91DC-33A0-48CD-C7B7-8A5348C2EE29}"/>
                  </a:ext>
                </a:extLst>
              </p:cNvPr>
              <p:cNvSpPr txBox="1"/>
              <p:nvPr/>
            </p:nvSpPr>
            <p:spPr>
              <a:xfrm flipH="1">
                <a:off x="8873265" y="1767645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7B2B91DC-33A0-48CD-C7B7-8A5348C2E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873265" y="1767645"/>
                <a:ext cx="605294" cy="385555"/>
              </a:xfrm>
              <a:prstGeom prst="rect">
                <a:avLst/>
              </a:prstGeom>
              <a:blipFill>
                <a:blip r:embed="rId5"/>
                <a:stretch>
                  <a:fillRect l="-7071" r="-4040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DA2D575E-1768-0A1E-13AC-12ECAF3D5A29}"/>
                  </a:ext>
                </a:extLst>
              </p:cNvPr>
              <p:cNvSpPr txBox="1"/>
              <p:nvPr/>
            </p:nvSpPr>
            <p:spPr>
              <a:xfrm flipH="1">
                <a:off x="6768255" y="1229345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DA2D575E-1768-0A1E-13AC-12ECAF3D5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68255" y="1229345"/>
                <a:ext cx="361381" cy="369332"/>
              </a:xfrm>
              <a:prstGeom prst="rect">
                <a:avLst/>
              </a:prstGeom>
              <a:blipFill>
                <a:blip r:embed="rId6"/>
                <a:stretch>
                  <a:fillRect l="-20000" r="-500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A09F933E-B8D5-00FB-C7F4-3B1CBAD61AEE}"/>
              </a:ext>
            </a:extLst>
          </p:cNvPr>
          <p:cNvCxnSpPr>
            <a:cxnSpLocks/>
            <a:stCxn id="44" idx="3"/>
            <a:endCxn id="21" idx="1"/>
          </p:cNvCxnSpPr>
          <p:nvPr/>
        </p:nvCxnSpPr>
        <p:spPr>
          <a:xfrm flipH="1">
            <a:off x="7096213" y="1467357"/>
            <a:ext cx="2155141" cy="8144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EFDC3BBE-C77B-E3C7-8EE9-508A99025361}"/>
              </a:ext>
            </a:extLst>
          </p:cNvPr>
          <p:cNvCxnSpPr>
            <a:cxnSpLocks/>
            <a:stCxn id="45" idx="3"/>
            <a:endCxn id="30" idx="1"/>
          </p:cNvCxnSpPr>
          <p:nvPr/>
        </p:nvCxnSpPr>
        <p:spPr>
          <a:xfrm flipH="1">
            <a:off x="7080512" y="1442234"/>
            <a:ext cx="2223323" cy="24477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7481D394-915E-C5F2-433C-98E96EA13C0F}"/>
                  </a:ext>
                </a:extLst>
              </p:cNvPr>
              <p:cNvSpPr txBox="1"/>
              <p:nvPr/>
            </p:nvSpPr>
            <p:spPr>
              <a:xfrm flipH="1">
                <a:off x="4435979" y="494440"/>
                <a:ext cx="375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7481D394-915E-C5F2-433C-98E96EA13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35979" y="494440"/>
                <a:ext cx="375936" cy="369332"/>
              </a:xfrm>
              <a:prstGeom prst="rect">
                <a:avLst/>
              </a:prstGeom>
              <a:blipFill>
                <a:blip r:embed="rId7"/>
                <a:stretch>
                  <a:fillRect l="-11475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94EA5D5D-7D2F-D5C8-32A3-CC6802CFF066}"/>
                  </a:ext>
                </a:extLst>
              </p:cNvPr>
              <p:cNvSpPr txBox="1"/>
              <p:nvPr/>
            </p:nvSpPr>
            <p:spPr>
              <a:xfrm flipH="1">
                <a:off x="4418369" y="2117636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94EA5D5D-7D2F-D5C8-32A3-CC6802CFF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18369" y="2117636"/>
                <a:ext cx="383054" cy="369332"/>
              </a:xfrm>
              <a:prstGeom prst="rect">
                <a:avLst/>
              </a:prstGeom>
              <a:blipFill>
                <a:blip r:embed="rId8"/>
                <a:stretch>
                  <a:fillRect l="-11111" r="-634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ABC6060F-07FC-C227-DA25-812601AB51A3}"/>
                  </a:ext>
                </a:extLst>
              </p:cNvPr>
              <p:cNvSpPr txBox="1"/>
              <p:nvPr/>
            </p:nvSpPr>
            <p:spPr>
              <a:xfrm flipH="1">
                <a:off x="4429533" y="3699089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ABC6060F-07FC-C227-DA25-812601AB5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29533" y="3699089"/>
                <a:ext cx="383054" cy="369332"/>
              </a:xfrm>
              <a:prstGeom prst="rect">
                <a:avLst/>
              </a:prstGeom>
              <a:blipFill>
                <a:blip r:embed="rId9"/>
                <a:stretch>
                  <a:fillRect l="-11290" r="-8065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直線單箭頭接點 91">
            <a:extLst>
              <a:ext uri="{FF2B5EF4-FFF2-40B4-BE49-F238E27FC236}">
                <a16:creationId xmlns:a16="http://schemas.microsoft.com/office/drawing/2014/main" id="{CD24DDF4-03D0-0EF1-08E9-6FFC78BD26EE}"/>
              </a:ext>
            </a:extLst>
          </p:cNvPr>
          <p:cNvCxnSpPr>
            <a:cxnSpLocks/>
          </p:cNvCxnSpPr>
          <p:nvPr/>
        </p:nvCxnSpPr>
        <p:spPr>
          <a:xfrm flipH="1">
            <a:off x="6148946" y="733049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7469BA28-11E0-6F37-19C3-4DD0762FE0CC}"/>
              </a:ext>
            </a:extLst>
          </p:cNvPr>
          <p:cNvGrpSpPr/>
          <p:nvPr/>
        </p:nvGrpSpPr>
        <p:grpSpPr>
          <a:xfrm>
            <a:off x="5475988" y="394857"/>
            <a:ext cx="638175" cy="638175"/>
            <a:chOff x="5404285" y="2177687"/>
            <a:chExt cx="638175" cy="638175"/>
          </a:xfrm>
        </p:grpSpPr>
        <p:sp>
          <p:nvSpPr>
            <p:cNvPr id="72" name="橢圓 71">
              <a:extLst>
                <a:ext uri="{FF2B5EF4-FFF2-40B4-BE49-F238E27FC236}">
                  <a16:creationId xmlns:a16="http://schemas.microsoft.com/office/drawing/2014/main" id="{3421B4A5-06D2-561D-990C-BF9F415CD7E0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B44BFD5B-736C-D18A-C11B-A5174234BD3B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5" name="直線接點 4">
                <a:extLst>
                  <a:ext uri="{FF2B5EF4-FFF2-40B4-BE49-F238E27FC236}">
                    <a16:creationId xmlns:a16="http://schemas.microsoft.com/office/drawing/2014/main" id="{67B0348B-11A7-0BC0-3B75-ABD2CB4FE2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接點 5">
                <a:extLst>
                  <a:ext uri="{FF2B5EF4-FFF2-40B4-BE49-F238E27FC236}">
                    <a16:creationId xmlns:a16="http://schemas.microsoft.com/office/drawing/2014/main" id="{211D2AEB-3F81-3B60-53DD-3F6CB6E900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94CC8D06-9004-4C5D-4371-560768F374BB}"/>
              </a:ext>
            </a:extLst>
          </p:cNvPr>
          <p:cNvCxnSpPr>
            <a:cxnSpLocks/>
          </p:cNvCxnSpPr>
          <p:nvPr/>
        </p:nvCxnSpPr>
        <p:spPr>
          <a:xfrm flipH="1">
            <a:off x="4858517" y="728695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834D35C4-0CEE-A244-0C9E-FC338743CF38}"/>
              </a:ext>
            </a:extLst>
          </p:cNvPr>
          <p:cNvCxnSpPr>
            <a:cxnSpLocks/>
          </p:cNvCxnSpPr>
          <p:nvPr/>
        </p:nvCxnSpPr>
        <p:spPr>
          <a:xfrm flipH="1">
            <a:off x="6111325" y="2306519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8C0412E4-AF36-C953-27E9-F8B88DEF03E9}"/>
              </a:ext>
            </a:extLst>
          </p:cNvPr>
          <p:cNvGrpSpPr/>
          <p:nvPr/>
        </p:nvGrpSpPr>
        <p:grpSpPr>
          <a:xfrm>
            <a:off x="5438367" y="1968327"/>
            <a:ext cx="638175" cy="638175"/>
            <a:chOff x="5404285" y="2177687"/>
            <a:chExt cx="638175" cy="638175"/>
          </a:xfrm>
        </p:grpSpPr>
        <p:sp>
          <p:nvSpPr>
            <p:cNvPr id="54" name="橢圓 53">
              <a:extLst>
                <a:ext uri="{FF2B5EF4-FFF2-40B4-BE49-F238E27FC236}">
                  <a16:creationId xmlns:a16="http://schemas.microsoft.com/office/drawing/2014/main" id="{30B671E8-45C0-53F2-F45A-3677B825AF5A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55" name="群組 54">
              <a:extLst>
                <a:ext uri="{FF2B5EF4-FFF2-40B4-BE49-F238E27FC236}">
                  <a16:creationId xmlns:a16="http://schemas.microsoft.com/office/drawing/2014/main" id="{99AC2C0E-8A15-0D6B-5813-7DC11C589FD5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56" name="直線接點 55">
                <a:extLst>
                  <a:ext uri="{FF2B5EF4-FFF2-40B4-BE49-F238E27FC236}">
                    <a16:creationId xmlns:a16="http://schemas.microsoft.com/office/drawing/2014/main" id="{67D578A2-4B58-17FB-9226-F1DDDFFAD2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>
                <a:extLst>
                  <a:ext uri="{FF2B5EF4-FFF2-40B4-BE49-F238E27FC236}">
                    <a16:creationId xmlns:a16="http://schemas.microsoft.com/office/drawing/2014/main" id="{47548126-5AF1-A3C5-F375-21770F86A0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6D1C64F0-F66B-EBD2-11AC-1A78743E2A95}"/>
              </a:ext>
            </a:extLst>
          </p:cNvPr>
          <p:cNvCxnSpPr>
            <a:cxnSpLocks/>
          </p:cNvCxnSpPr>
          <p:nvPr/>
        </p:nvCxnSpPr>
        <p:spPr>
          <a:xfrm flipH="1">
            <a:off x="4820896" y="2302165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6C8E3542-3031-E44C-A34B-8E21981FD568}"/>
              </a:ext>
            </a:extLst>
          </p:cNvPr>
          <p:cNvCxnSpPr>
            <a:cxnSpLocks/>
          </p:cNvCxnSpPr>
          <p:nvPr/>
        </p:nvCxnSpPr>
        <p:spPr>
          <a:xfrm flipH="1">
            <a:off x="6130783" y="3958148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群組 73">
            <a:extLst>
              <a:ext uri="{FF2B5EF4-FFF2-40B4-BE49-F238E27FC236}">
                <a16:creationId xmlns:a16="http://schemas.microsoft.com/office/drawing/2014/main" id="{F10BE193-E7BB-5368-9A3F-A9F7157C7467}"/>
              </a:ext>
            </a:extLst>
          </p:cNvPr>
          <p:cNvGrpSpPr/>
          <p:nvPr/>
        </p:nvGrpSpPr>
        <p:grpSpPr>
          <a:xfrm>
            <a:off x="5457825" y="3619956"/>
            <a:ext cx="638175" cy="638175"/>
            <a:chOff x="5404285" y="2177687"/>
            <a:chExt cx="638175" cy="638175"/>
          </a:xfrm>
        </p:grpSpPr>
        <p:sp>
          <p:nvSpPr>
            <p:cNvPr id="100" name="橢圓 99">
              <a:extLst>
                <a:ext uri="{FF2B5EF4-FFF2-40B4-BE49-F238E27FC236}">
                  <a16:creationId xmlns:a16="http://schemas.microsoft.com/office/drawing/2014/main" id="{D66E02C0-3797-3257-351A-FB10D977E77D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101" name="群組 100">
              <a:extLst>
                <a:ext uri="{FF2B5EF4-FFF2-40B4-BE49-F238E27FC236}">
                  <a16:creationId xmlns:a16="http://schemas.microsoft.com/office/drawing/2014/main" id="{B814D8F9-730F-AD34-0974-DD5AB0DD5D23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102" name="直線接點 101">
                <a:extLst>
                  <a:ext uri="{FF2B5EF4-FFF2-40B4-BE49-F238E27FC236}">
                    <a16:creationId xmlns:a16="http://schemas.microsoft.com/office/drawing/2014/main" id="{1BAC1193-A1C8-0309-FC2E-7A33DC9986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接點 102">
                <a:extLst>
                  <a:ext uri="{FF2B5EF4-FFF2-40B4-BE49-F238E27FC236}">
                    <a16:creationId xmlns:a16="http://schemas.microsoft.com/office/drawing/2014/main" id="{DBF9B06A-E498-6290-BE4B-1167CEAF6A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4" name="直線單箭頭接點 103">
            <a:extLst>
              <a:ext uri="{FF2B5EF4-FFF2-40B4-BE49-F238E27FC236}">
                <a16:creationId xmlns:a16="http://schemas.microsoft.com/office/drawing/2014/main" id="{AD321A41-F88F-EE59-8B13-41126D799455}"/>
              </a:ext>
            </a:extLst>
          </p:cNvPr>
          <p:cNvCxnSpPr>
            <a:cxnSpLocks/>
          </p:cNvCxnSpPr>
          <p:nvPr/>
        </p:nvCxnSpPr>
        <p:spPr>
          <a:xfrm flipH="1">
            <a:off x="4840354" y="3953794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文字方塊 115">
                <a:extLst>
                  <a:ext uri="{FF2B5EF4-FFF2-40B4-BE49-F238E27FC236}">
                    <a16:creationId xmlns:a16="http://schemas.microsoft.com/office/drawing/2014/main" id="{FDD68C86-D921-8A7D-AB4E-E8FB019D5875}"/>
                  </a:ext>
                </a:extLst>
              </p:cNvPr>
              <p:cNvSpPr txBox="1"/>
              <p:nvPr/>
            </p:nvSpPr>
            <p:spPr>
              <a:xfrm flipH="1">
                <a:off x="6731990" y="2777558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6" name="文字方塊 115">
                <a:extLst>
                  <a:ext uri="{FF2B5EF4-FFF2-40B4-BE49-F238E27FC236}">
                    <a16:creationId xmlns:a16="http://schemas.microsoft.com/office/drawing/2014/main" id="{FDD68C86-D921-8A7D-AB4E-E8FB019D5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31990" y="2777558"/>
                <a:ext cx="368498" cy="369332"/>
              </a:xfrm>
              <a:prstGeom prst="rect">
                <a:avLst/>
              </a:prstGeom>
              <a:blipFill>
                <a:blip r:embed="rId10"/>
                <a:stretch>
                  <a:fillRect l="-19672" r="-4918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文字方塊 116">
                <a:extLst>
                  <a:ext uri="{FF2B5EF4-FFF2-40B4-BE49-F238E27FC236}">
                    <a16:creationId xmlns:a16="http://schemas.microsoft.com/office/drawing/2014/main" id="{D8F192B8-EFD2-484F-2560-DFC4D243D20D}"/>
                  </a:ext>
                </a:extLst>
              </p:cNvPr>
              <p:cNvSpPr txBox="1"/>
              <p:nvPr/>
            </p:nvSpPr>
            <p:spPr>
              <a:xfrm flipH="1">
                <a:off x="6742170" y="4368224"/>
                <a:ext cx="3684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7" name="文字方塊 116">
                <a:extLst>
                  <a:ext uri="{FF2B5EF4-FFF2-40B4-BE49-F238E27FC236}">
                    <a16:creationId xmlns:a16="http://schemas.microsoft.com/office/drawing/2014/main" id="{D8F192B8-EFD2-484F-2560-DFC4D243D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42170" y="4368224"/>
                <a:ext cx="368499" cy="369332"/>
              </a:xfrm>
              <a:prstGeom prst="rect">
                <a:avLst/>
              </a:prstGeom>
              <a:blipFill>
                <a:blip r:embed="rId11"/>
                <a:stretch>
                  <a:fillRect l="-20000" r="-666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群組 42">
            <a:extLst>
              <a:ext uri="{FF2B5EF4-FFF2-40B4-BE49-F238E27FC236}">
                <a16:creationId xmlns:a16="http://schemas.microsoft.com/office/drawing/2014/main" id="{C489DDA6-7A86-2C02-3BA3-D66E32C5613F}"/>
              </a:ext>
            </a:extLst>
          </p:cNvPr>
          <p:cNvGrpSpPr/>
          <p:nvPr/>
        </p:nvGrpSpPr>
        <p:grpSpPr>
          <a:xfrm flipH="1">
            <a:off x="9251354" y="1257568"/>
            <a:ext cx="369332" cy="394455"/>
            <a:chOff x="674398" y="1660770"/>
            <a:chExt cx="369332" cy="394455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49E9C86F-A0CD-5A83-DE77-B66ACDDDAF7B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496B1BF5-BD0F-FD41-A4DB-5225D2FC7F90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2D04B8AB-96C5-491E-B1A4-AC962F051F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30000" r="-475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8317E4C2-5DB5-3A4D-297C-37D9D023C3EC}"/>
              </a:ext>
            </a:extLst>
          </p:cNvPr>
          <p:cNvGrpSpPr/>
          <p:nvPr/>
        </p:nvGrpSpPr>
        <p:grpSpPr>
          <a:xfrm flipH="1">
            <a:off x="9251354" y="3029570"/>
            <a:ext cx="369332" cy="394455"/>
            <a:chOff x="674398" y="1660770"/>
            <a:chExt cx="369332" cy="394455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E5943E4-DC47-552C-79B9-6842376CB731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430C6D6E-7D98-A914-3CC1-2B9FE765E294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430C6D6E-7D98-A914-3CC1-2B9FE765E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30000" r="-500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05FD63A9-BA24-A1C4-A1D5-643C63E4128C}"/>
              </a:ext>
            </a:extLst>
          </p:cNvPr>
          <p:cNvCxnSpPr>
            <a:cxnSpLocks/>
          </p:cNvCxnSpPr>
          <p:nvPr/>
        </p:nvCxnSpPr>
        <p:spPr>
          <a:xfrm flipH="1" flipV="1">
            <a:off x="7181274" y="819077"/>
            <a:ext cx="2036657" cy="24307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3239E804-DD31-152C-CD39-B56E9EE20385}"/>
              </a:ext>
            </a:extLst>
          </p:cNvPr>
          <p:cNvCxnSpPr>
            <a:cxnSpLocks/>
            <a:endCxn id="21" idx="1"/>
          </p:cNvCxnSpPr>
          <p:nvPr/>
        </p:nvCxnSpPr>
        <p:spPr>
          <a:xfrm flipH="1" flipV="1">
            <a:off x="7096213" y="2281805"/>
            <a:ext cx="2079699" cy="993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A7592A97-995C-46E9-A248-D04D52D83F70}"/>
              </a:ext>
            </a:extLst>
          </p:cNvPr>
          <p:cNvCxnSpPr>
            <a:cxnSpLocks/>
            <a:endCxn id="30" idx="1"/>
          </p:cNvCxnSpPr>
          <p:nvPr/>
        </p:nvCxnSpPr>
        <p:spPr>
          <a:xfrm flipH="1">
            <a:off x="7080512" y="3329955"/>
            <a:ext cx="2095400" cy="560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37B3CE96-734B-4C07-DC28-98B7C1F7FB7C}"/>
                  </a:ext>
                </a:extLst>
              </p:cNvPr>
              <p:cNvSpPr txBox="1"/>
              <p:nvPr/>
            </p:nvSpPr>
            <p:spPr>
              <a:xfrm flipH="1">
                <a:off x="8757296" y="2349303"/>
                <a:ext cx="598177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37B3CE96-734B-4C07-DC28-98B7C1F7F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57296" y="2349303"/>
                <a:ext cx="598177" cy="385555"/>
              </a:xfrm>
              <a:prstGeom prst="rect">
                <a:avLst/>
              </a:prstGeom>
              <a:blipFill>
                <a:blip r:embed="rId14"/>
                <a:stretch>
                  <a:fillRect l="-7143" r="-4082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4F48DCF2-7A29-066D-FAA2-DF8601BB0B7C}"/>
                  </a:ext>
                </a:extLst>
              </p:cNvPr>
              <p:cNvSpPr txBox="1"/>
              <p:nvPr/>
            </p:nvSpPr>
            <p:spPr>
              <a:xfrm flipH="1">
                <a:off x="8228730" y="2966183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4F48DCF2-7A29-066D-FAA2-DF8601BB0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28730" y="2966183"/>
                <a:ext cx="605294" cy="385555"/>
              </a:xfrm>
              <a:prstGeom prst="rect">
                <a:avLst/>
              </a:prstGeom>
              <a:blipFill>
                <a:blip r:embed="rId15"/>
                <a:stretch>
                  <a:fillRect l="-7071" r="-4040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837FD9CE-E7AD-10F7-661C-3DC5A94C35D4}"/>
                  </a:ext>
                </a:extLst>
              </p:cNvPr>
              <p:cNvSpPr txBox="1"/>
              <p:nvPr/>
            </p:nvSpPr>
            <p:spPr>
              <a:xfrm flipH="1">
                <a:off x="8451090" y="3531955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3,2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837FD9CE-E7AD-10F7-661C-3DC5A94C3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51090" y="3531955"/>
                <a:ext cx="605294" cy="385555"/>
              </a:xfrm>
              <a:prstGeom prst="rect">
                <a:avLst/>
              </a:prstGeom>
              <a:blipFill>
                <a:blip r:embed="rId16"/>
                <a:stretch>
                  <a:fillRect l="-6000" r="-3000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C3DE0F4B-B52B-5805-466B-7104B9E3485E}"/>
              </a:ext>
            </a:extLst>
          </p:cNvPr>
          <p:cNvSpPr/>
          <p:nvPr/>
        </p:nvSpPr>
        <p:spPr>
          <a:xfrm flipH="1">
            <a:off x="2071762" y="2067216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18388CE-D8F9-1803-7566-7C52393074DB}"/>
                  </a:ext>
                </a:extLst>
              </p:cNvPr>
              <p:cNvSpPr txBox="1"/>
              <p:nvPr/>
            </p:nvSpPr>
            <p:spPr>
              <a:xfrm flipH="1">
                <a:off x="2134762" y="2049786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18388CE-D8F9-1803-7566-7C5239307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34762" y="2049786"/>
                <a:ext cx="245708" cy="369332"/>
              </a:xfrm>
              <a:prstGeom prst="rect">
                <a:avLst/>
              </a:prstGeom>
              <a:blipFill>
                <a:blip r:embed="rId17"/>
                <a:stretch>
                  <a:fillRect l="-30000" r="-3000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F5B9D0A8-DB2F-A036-C3BB-7B3F347ED65B}"/>
              </a:ext>
            </a:extLst>
          </p:cNvPr>
          <p:cNvCxnSpPr>
            <a:cxnSpLocks/>
          </p:cNvCxnSpPr>
          <p:nvPr/>
        </p:nvCxnSpPr>
        <p:spPr>
          <a:xfrm flipH="1">
            <a:off x="2519979" y="2274302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A7BC76D0-66BC-CD2C-F6A4-79F2E8EF7C53}"/>
              </a:ext>
            </a:extLst>
          </p:cNvPr>
          <p:cNvSpPr/>
          <p:nvPr/>
        </p:nvSpPr>
        <p:spPr>
          <a:xfrm flipH="1">
            <a:off x="2968545" y="2083249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CEF21FC7-2877-A35E-7860-388AAB49F8C7}"/>
              </a:ext>
            </a:extLst>
          </p:cNvPr>
          <p:cNvGrpSpPr/>
          <p:nvPr/>
        </p:nvGrpSpPr>
        <p:grpSpPr>
          <a:xfrm flipH="1">
            <a:off x="2986354" y="2479897"/>
            <a:ext cx="333714" cy="775751"/>
            <a:chOff x="5009975" y="3231248"/>
            <a:chExt cx="333714" cy="775751"/>
          </a:xfrm>
        </p:grpSpPr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B98C0AF4-7052-1DB7-026F-EE21BEB0A632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H="1" flipV="1">
              <a:off x="5176832" y="3231248"/>
              <a:ext cx="0" cy="4420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54E95D7-D7B9-980B-A7AE-7E3544858508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1E8E5E56-DCD6-E140-A845-B09AF1302A54}"/>
              </a:ext>
            </a:extLst>
          </p:cNvPr>
          <p:cNvCxnSpPr>
            <a:cxnSpLocks/>
            <a:endCxn id="11" idx="1"/>
          </p:cNvCxnSpPr>
          <p:nvPr/>
        </p:nvCxnSpPr>
        <p:spPr>
          <a:xfrm flipH="1">
            <a:off x="3337877" y="706873"/>
            <a:ext cx="1038418" cy="1561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D873A935-0300-C263-5D72-9FA00848E344}"/>
              </a:ext>
            </a:extLst>
          </p:cNvPr>
          <p:cNvCxnSpPr>
            <a:cxnSpLocks/>
          </p:cNvCxnSpPr>
          <p:nvPr/>
        </p:nvCxnSpPr>
        <p:spPr>
          <a:xfrm flipH="1" flipV="1">
            <a:off x="3337877" y="2299447"/>
            <a:ext cx="10572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A5BABC83-F2F5-1AA0-A2A0-820DFAD22427}"/>
              </a:ext>
            </a:extLst>
          </p:cNvPr>
          <p:cNvCxnSpPr>
            <a:cxnSpLocks/>
            <a:endCxn id="11" idx="1"/>
          </p:cNvCxnSpPr>
          <p:nvPr/>
        </p:nvCxnSpPr>
        <p:spPr>
          <a:xfrm flipH="1" flipV="1">
            <a:off x="3337877" y="2267915"/>
            <a:ext cx="1092746" cy="16220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5B7CA804-39AA-3AD6-5A98-F07FB319A3BC}"/>
                  </a:ext>
                </a:extLst>
              </p:cNvPr>
              <p:cNvSpPr txBox="1"/>
              <p:nvPr/>
            </p:nvSpPr>
            <p:spPr>
              <a:xfrm flipH="1">
                <a:off x="3597649" y="931490"/>
                <a:ext cx="3379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5B7CA804-39AA-3AD6-5A98-F07FB319A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97649" y="931490"/>
                <a:ext cx="337978" cy="369332"/>
              </a:xfrm>
              <a:prstGeom prst="rect">
                <a:avLst/>
              </a:prstGeom>
              <a:blipFill>
                <a:blip r:embed="rId18"/>
                <a:stretch>
                  <a:fillRect l="-10714" r="-714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1B5EF0D3-E7BB-C2DB-B160-C8CF16DA2921}"/>
                  </a:ext>
                </a:extLst>
              </p:cNvPr>
              <p:cNvSpPr txBox="1"/>
              <p:nvPr/>
            </p:nvSpPr>
            <p:spPr>
              <a:xfrm flipH="1">
                <a:off x="3814947" y="1883535"/>
                <a:ext cx="345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1B5EF0D3-E7BB-C2DB-B160-C8CF16DA2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814947" y="1883535"/>
                <a:ext cx="345094" cy="369332"/>
              </a:xfrm>
              <a:prstGeom prst="rect">
                <a:avLst/>
              </a:prstGeom>
              <a:blipFill>
                <a:blip r:embed="rId19"/>
                <a:stretch>
                  <a:fillRect l="-12500" r="-892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AC017F59-381E-3727-C368-6C4C3C8851CD}"/>
                  </a:ext>
                </a:extLst>
              </p:cNvPr>
              <p:cNvSpPr txBox="1"/>
              <p:nvPr/>
            </p:nvSpPr>
            <p:spPr>
              <a:xfrm flipH="1">
                <a:off x="3684668" y="3207124"/>
                <a:ext cx="345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AC017F59-381E-3727-C368-6C4C3C885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684668" y="3207124"/>
                <a:ext cx="345094" cy="369332"/>
              </a:xfrm>
              <a:prstGeom prst="rect">
                <a:avLst/>
              </a:prstGeom>
              <a:blipFill>
                <a:blip r:embed="rId20"/>
                <a:stretch>
                  <a:fillRect l="-10526" r="-70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876583F3-086E-386F-9A21-99A4BE03978B}"/>
                  </a:ext>
                </a:extLst>
              </p:cNvPr>
              <p:cNvSpPr txBox="1"/>
              <p:nvPr/>
            </p:nvSpPr>
            <p:spPr>
              <a:xfrm flipH="1">
                <a:off x="3023677" y="2921934"/>
                <a:ext cx="242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876583F3-086E-386F-9A21-99A4BE039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23677" y="2921934"/>
                <a:ext cx="242374" cy="369332"/>
              </a:xfrm>
              <a:prstGeom prst="rect">
                <a:avLst/>
              </a:prstGeom>
              <a:blipFill>
                <a:blip r:embed="rId21"/>
                <a:stretch>
                  <a:fillRect l="-30000" r="-2750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A21D215A-E7C0-245F-10FE-0BC89812ED6A}"/>
                  </a:ext>
                </a:extLst>
              </p:cNvPr>
              <p:cNvSpPr txBox="1"/>
              <p:nvPr/>
            </p:nvSpPr>
            <p:spPr>
              <a:xfrm>
                <a:off x="7141288" y="5013273"/>
                <a:ext cx="3963906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zh-TW" altLang="en-US" sz="2800" dirty="0">
                                    <a:solidFill>
                                      <a:srgbClr val="0000FF"/>
                                    </a:solidFill>
                                  </a:rPr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zh-TW" altLang="en-US" sz="2800" dirty="0">
                                    <a:solidFill>
                                      <a:srgbClr val="0000FF"/>
                                    </a:solidFill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zh-TW" altLang="en-US" sz="2800" dirty="0">
                                    <a:solidFill>
                                      <a:srgbClr val="0000FF"/>
                                    </a:solidFill>
                                  </a:rPr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zh-TW" altLang="en-US" sz="2800" dirty="0">
                                    <a:solidFill>
                                      <a:srgbClr val="0000FF"/>
                                    </a:solidFill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zh-TW" altLang="en-US" sz="2800" dirty="0">
                                    <a:solidFill>
                                      <a:srgbClr val="0000FF"/>
                                    </a:solidFill>
                                  </a:rPr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zh-TW" altLang="en-US" sz="2800" dirty="0">
                                    <a:solidFill>
                                      <a:srgbClr val="0000FF"/>
                                    </a:solidFill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zh-TW" altLang="en-US" sz="28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A21D215A-E7C0-245F-10FE-0BC89812E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288" y="5013273"/>
                <a:ext cx="3963906" cy="136947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字方塊 112">
                <a:extLst>
                  <a:ext uri="{FF2B5EF4-FFF2-40B4-BE49-F238E27FC236}">
                    <a16:creationId xmlns:a16="http://schemas.microsoft.com/office/drawing/2014/main" id="{EFF7A646-3E58-4A97-E6C6-2FFF80EB2AAB}"/>
                  </a:ext>
                </a:extLst>
              </p:cNvPr>
              <p:cNvSpPr txBox="1"/>
              <p:nvPr/>
            </p:nvSpPr>
            <p:spPr>
              <a:xfrm>
                <a:off x="4923548" y="5158645"/>
                <a:ext cx="1467684" cy="1232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3" name="文字方塊 112">
                <a:extLst>
                  <a:ext uri="{FF2B5EF4-FFF2-40B4-BE49-F238E27FC236}">
                    <a16:creationId xmlns:a16="http://schemas.microsoft.com/office/drawing/2014/main" id="{EFF7A646-3E58-4A97-E6C6-2FFF80EB2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548" y="5158645"/>
                <a:ext cx="1467684" cy="123290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文字方塊 113">
                <a:extLst>
                  <a:ext uri="{FF2B5EF4-FFF2-40B4-BE49-F238E27FC236}">
                    <a16:creationId xmlns:a16="http://schemas.microsoft.com/office/drawing/2014/main" id="{B6D7756E-A038-A587-DE7C-9B8BE4A2D2BA}"/>
                  </a:ext>
                </a:extLst>
              </p:cNvPr>
              <p:cNvSpPr txBox="1"/>
              <p:nvPr/>
            </p:nvSpPr>
            <p:spPr>
              <a:xfrm>
                <a:off x="6357498" y="5567374"/>
                <a:ext cx="50757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80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4" name="文字方塊 113">
                <a:extLst>
                  <a:ext uri="{FF2B5EF4-FFF2-40B4-BE49-F238E27FC236}">
                    <a16:creationId xmlns:a16="http://schemas.microsoft.com/office/drawing/2014/main" id="{B6D7756E-A038-A587-DE7C-9B8BE4A2D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98" y="5567374"/>
                <a:ext cx="5075748" cy="43088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文字方塊 117">
                <a:extLst>
                  <a:ext uri="{FF2B5EF4-FFF2-40B4-BE49-F238E27FC236}">
                    <a16:creationId xmlns:a16="http://schemas.microsoft.com/office/drawing/2014/main" id="{CEA52A16-965C-6805-3093-47D7376736C9}"/>
                  </a:ext>
                </a:extLst>
              </p:cNvPr>
              <p:cNvSpPr txBox="1"/>
              <p:nvPr/>
            </p:nvSpPr>
            <p:spPr>
              <a:xfrm>
                <a:off x="420915" y="5151008"/>
                <a:ext cx="4442606" cy="1232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zh-TW" altLang="en-US" sz="2800" dirty="0">
                                    <a:solidFill>
                                      <a:srgbClr val="00B050"/>
                                    </a:solidFill>
                                  </a:rPr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zh-TW" altLang="en-US" sz="2800" dirty="0">
                                    <a:solidFill>
                                      <a:srgbClr val="00B050"/>
                                    </a:solidFill>
                                  </a:rPr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zh-TW" altLang="en-US" sz="2800" dirty="0">
                                    <a:solidFill>
                                      <a:srgbClr val="00B050"/>
                                    </a:solidFill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18" name="文字方塊 117">
                <a:extLst>
                  <a:ext uri="{FF2B5EF4-FFF2-40B4-BE49-F238E27FC236}">
                    <a16:creationId xmlns:a16="http://schemas.microsoft.com/office/drawing/2014/main" id="{CEA52A16-965C-6805-3093-47D737673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15" y="5151008"/>
                <a:ext cx="4442606" cy="123290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矩形 38">
            <a:extLst>
              <a:ext uri="{FF2B5EF4-FFF2-40B4-BE49-F238E27FC236}">
                <a16:creationId xmlns:a16="http://schemas.microsoft.com/office/drawing/2014/main" id="{72EEC52A-CB6E-35E5-F743-0034383A5A35}"/>
              </a:ext>
            </a:extLst>
          </p:cNvPr>
          <p:cNvSpPr/>
          <p:nvPr/>
        </p:nvSpPr>
        <p:spPr>
          <a:xfrm>
            <a:off x="8223978" y="4761014"/>
            <a:ext cx="2095399" cy="1826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7F0477BF-E0EF-5AAC-B2B5-A96D7E049909}"/>
              </a:ext>
            </a:extLst>
          </p:cNvPr>
          <p:cNvSpPr/>
          <p:nvPr/>
        </p:nvSpPr>
        <p:spPr>
          <a:xfrm>
            <a:off x="6948945" y="4793643"/>
            <a:ext cx="1236548" cy="1826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664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/>
      <p:bldP spid="35" grpId="0"/>
      <p:bldP spid="77" grpId="0"/>
      <p:bldP spid="113" grpId="0"/>
      <p:bldP spid="114" grpId="0"/>
      <p:bldP spid="118" grpId="0"/>
      <p:bldP spid="39" grpId="0" animBg="1"/>
      <p:bldP spid="4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75973-B0D4-F96D-91AC-29DB636C0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矩形 108">
            <a:extLst>
              <a:ext uri="{FF2B5EF4-FFF2-40B4-BE49-F238E27FC236}">
                <a16:creationId xmlns:a16="http://schemas.microsoft.com/office/drawing/2014/main" id="{9A4E47C7-B961-FF69-57BF-065A4A94375C}"/>
              </a:ext>
            </a:extLst>
          </p:cNvPr>
          <p:cNvSpPr/>
          <p:nvPr/>
        </p:nvSpPr>
        <p:spPr>
          <a:xfrm flipH="1">
            <a:off x="4422401" y="3730675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622207E5-2263-8988-B9CE-06EF250B12A8}"/>
              </a:ext>
            </a:extLst>
          </p:cNvPr>
          <p:cNvSpPr/>
          <p:nvPr/>
        </p:nvSpPr>
        <p:spPr>
          <a:xfrm flipH="1">
            <a:off x="4415156" y="2137352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8561350A-83B8-FD25-8F0C-97BF7AABDA0A}"/>
              </a:ext>
            </a:extLst>
          </p:cNvPr>
          <p:cNvSpPr/>
          <p:nvPr/>
        </p:nvSpPr>
        <p:spPr>
          <a:xfrm flipH="1">
            <a:off x="4407800" y="544029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F642917-102D-E8F2-3566-E0E3C1BAE7CA}"/>
              </a:ext>
            </a:extLst>
          </p:cNvPr>
          <p:cNvSpPr/>
          <p:nvPr/>
        </p:nvSpPr>
        <p:spPr>
          <a:xfrm flipH="1">
            <a:off x="6726881" y="548383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99A1DD5-3932-514C-AA3D-54B2D02B0A18}"/>
              </a:ext>
            </a:extLst>
          </p:cNvPr>
          <p:cNvSpPr/>
          <p:nvPr/>
        </p:nvSpPr>
        <p:spPr>
          <a:xfrm flipH="1">
            <a:off x="6726881" y="2097139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26C77AAB-FFCD-37FB-7BCB-C71EC6F7005A}"/>
              </a:ext>
            </a:extLst>
          </p:cNvPr>
          <p:cNvCxnSpPr>
            <a:cxnSpLocks/>
            <a:stCxn id="45" idx="3"/>
            <a:endCxn id="20" idx="1"/>
          </p:cNvCxnSpPr>
          <p:nvPr/>
        </p:nvCxnSpPr>
        <p:spPr>
          <a:xfrm flipH="1" flipV="1">
            <a:off x="7096213" y="733049"/>
            <a:ext cx="2207622" cy="7091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141514F9-ECD7-AC68-471D-52AC3C452008}"/>
              </a:ext>
            </a:extLst>
          </p:cNvPr>
          <p:cNvGrpSpPr/>
          <p:nvPr/>
        </p:nvGrpSpPr>
        <p:grpSpPr>
          <a:xfrm flipH="1">
            <a:off x="6744690" y="937878"/>
            <a:ext cx="333714" cy="653404"/>
            <a:chOff x="5009975" y="3353595"/>
            <a:chExt cx="333714" cy="653404"/>
          </a:xfrm>
        </p:grpSpPr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2137BE70-B5F7-828B-E19B-FF99376BD502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65CB8B9B-FEA6-F19F-30E1-B3F8BE8E2CCF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423CFAD5-943C-5650-7508-2014CF852B60}"/>
              </a:ext>
            </a:extLst>
          </p:cNvPr>
          <p:cNvGrpSpPr/>
          <p:nvPr/>
        </p:nvGrpSpPr>
        <p:grpSpPr>
          <a:xfrm flipH="1">
            <a:off x="6734501" y="2471905"/>
            <a:ext cx="333714" cy="653404"/>
            <a:chOff x="5009975" y="3353595"/>
            <a:chExt cx="333714" cy="653404"/>
          </a:xfrm>
        </p:grpSpPr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33D48B76-3BC6-B9A2-27A0-6FAA78D35B0E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91DC4E8-05A6-D896-92D5-01B3D078734A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2654EC02-5642-CE3A-1B3A-E701B5175B9A}"/>
              </a:ext>
            </a:extLst>
          </p:cNvPr>
          <p:cNvSpPr/>
          <p:nvPr/>
        </p:nvSpPr>
        <p:spPr>
          <a:xfrm flipH="1">
            <a:off x="6711180" y="3705319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29B1A682-7484-2D30-41B2-2788A902C824}"/>
              </a:ext>
            </a:extLst>
          </p:cNvPr>
          <p:cNvGrpSpPr/>
          <p:nvPr/>
        </p:nvGrpSpPr>
        <p:grpSpPr>
          <a:xfrm flipH="1">
            <a:off x="6738470" y="4080085"/>
            <a:ext cx="333714" cy="653404"/>
            <a:chOff x="5009975" y="3353595"/>
            <a:chExt cx="333714" cy="653404"/>
          </a:xfrm>
        </p:grpSpPr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069DF0BA-FC99-29DA-6C63-0C74F91DD4BD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C3B2982-1B7F-E062-AA1D-892F695C1090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7C22A33B-3204-4F87-314F-A4E4EB0589CE}"/>
                  </a:ext>
                </a:extLst>
              </p:cNvPr>
              <p:cNvSpPr txBox="1"/>
              <p:nvPr/>
            </p:nvSpPr>
            <p:spPr>
              <a:xfrm flipH="1">
                <a:off x="7874694" y="634375"/>
                <a:ext cx="598177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7C22A33B-3204-4F87-314F-A4E4EB058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74694" y="634375"/>
                <a:ext cx="598177" cy="385555"/>
              </a:xfrm>
              <a:prstGeom prst="rect">
                <a:avLst/>
              </a:prstGeom>
              <a:blipFill>
                <a:blip r:embed="rId3"/>
                <a:stretch>
                  <a:fillRect l="-7143" r="-408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FAE99B1B-1307-A470-1B05-8FD5A071237B}"/>
                  </a:ext>
                </a:extLst>
              </p:cNvPr>
              <p:cNvSpPr txBox="1"/>
              <p:nvPr/>
            </p:nvSpPr>
            <p:spPr>
              <a:xfrm flipH="1">
                <a:off x="8185493" y="1256471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FAE99B1B-1307-A470-1B05-8FD5A0712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185493" y="1256471"/>
                <a:ext cx="605294" cy="385555"/>
              </a:xfrm>
              <a:prstGeom prst="rect">
                <a:avLst/>
              </a:prstGeom>
              <a:blipFill>
                <a:blip r:embed="rId4"/>
                <a:stretch>
                  <a:fillRect l="-7071" r="-4040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2D8C4566-5E48-8B4B-092F-2D78159849FE}"/>
                  </a:ext>
                </a:extLst>
              </p:cNvPr>
              <p:cNvSpPr txBox="1"/>
              <p:nvPr/>
            </p:nvSpPr>
            <p:spPr>
              <a:xfrm flipH="1">
                <a:off x="8873265" y="1767645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2D8C4566-5E48-8B4B-092F-2D7815984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873265" y="1767645"/>
                <a:ext cx="605294" cy="385555"/>
              </a:xfrm>
              <a:prstGeom prst="rect">
                <a:avLst/>
              </a:prstGeom>
              <a:blipFill>
                <a:blip r:embed="rId5"/>
                <a:stretch>
                  <a:fillRect l="-7071" r="-4040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AD9B26D3-6245-31CD-E396-FCC59E43CAA4}"/>
                  </a:ext>
                </a:extLst>
              </p:cNvPr>
              <p:cNvSpPr txBox="1"/>
              <p:nvPr/>
            </p:nvSpPr>
            <p:spPr>
              <a:xfrm flipH="1">
                <a:off x="6768255" y="1229345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AD9B26D3-6245-31CD-E396-FCC59E43C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68255" y="1229345"/>
                <a:ext cx="361381" cy="369332"/>
              </a:xfrm>
              <a:prstGeom prst="rect">
                <a:avLst/>
              </a:prstGeom>
              <a:blipFill>
                <a:blip r:embed="rId6"/>
                <a:stretch>
                  <a:fillRect l="-20000" r="-500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F36D6BE3-EE59-82B2-04F2-357C4E6F0F7B}"/>
              </a:ext>
            </a:extLst>
          </p:cNvPr>
          <p:cNvCxnSpPr>
            <a:cxnSpLocks/>
            <a:stCxn id="44" idx="3"/>
            <a:endCxn id="21" idx="1"/>
          </p:cNvCxnSpPr>
          <p:nvPr/>
        </p:nvCxnSpPr>
        <p:spPr>
          <a:xfrm flipH="1">
            <a:off x="7096213" y="1467357"/>
            <a:ext cx="2155141" cy="8144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5AB214E1-0742-E644-3A5E-D4759FA6FE47}"/>
              </a:ext>
            </a:extLst>
          </p:cNvPr>
          <p:cNvCxnSpPr>
            <a:cxnSpLocks/>
            <a:stCxn id="45" idx="3"/>
            <a:endCxn id="30" idx="1"/>
          </p:cNvCxnSpPr>
          <p:nvPr/>
        </p:nvCxnSpPr>
        <p:spPr>
          <a:xfrm flipH="1">
            <a:off x="7080512" y="1442234"/>
            <a:ext cx="2223323" cy="24477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C10602E7-C9A5-FE20-30D4-1BDD080D5E9C}"/>
                  </a:ext>
                </a:extLst>
              </p:cNvPr>
              <p:cNvSpPr txBox="1"/>
              <p:nvPr/>
            </p:nvSpPr>
            <p:spPr>
              <a:xfrm flipH="1">
                <a:off x="4435979" y="494440"/>
                <a:ext cx="375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C10602E7-C9A5-FE20-30D4-1BDD080D5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35979" y="494440"/>
                <a:ext cx="375936" cy="369332"/>
              </a:xfrm>
              <a:prstGeom prst="rect">
                <a:avLst/>
              </a:prstGeom>
              <a:blipFill>
                <a:blip r:embed="rId7"/>
                <a:stretch>
                  <a:fillRect l="-11475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50330369-DBEF-FA4B-26B7-BEDF91B54A93}"/>
                  </a:ext>
                </a:extLst>
              </p:cNvPr>
              <p:cNvSpPr txBox="1"/>
              <p:nvPr/>
            </p:nvSpPr>
            <p:spPr>
              <a:xfrm flipH="1">
                <a:off x="4418369" y="2117636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50330369-DBEF-FA4B-26B7-BEDF91B54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18369" y="2117636"/>
                <a:ext cx="383054" cy="369332"/>
              </a:xfrm>
              <a:prstGeom prst="rect">
                <a:avLst/>
              </a:prstGeom>
              <a:blipFill>
                <a:blip r:embed="rId8"/>
                <a:stretch>
                  <a:fillRect l="-11111" r="-634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AF0C7076-5F0E-C9F6-BAE5-69A6F4DCFC37}"/>
                  </a:ext>
                </a:extLst>
              </p:cNvPr>
              <p:cNvSpPr txBox="1"/>
              <p:nvPr/>
            </p:nvSpPr>
            <p:spPr>
              <a:xfrm flipH="1">
                <a:off x="4429533" y="3699089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AF0C7076-5F0E-C9F6-BAE5-69A6F4DCF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29533" y="3699089"/>
                <a:ext cx="383054" cy="369332"/>
              </a:xfrm>
              <a:prstGeom prst="rect">
                <a:avLst/>
              </a:prstGeom>
              <a:blipFill>
                <a:blip r:embed="rId9"/>
                <a:stretch>
                  <a:fillRect l="-11290" r="-8065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直線單箭頭接點 91">
            <a:extLst>
              <a:ext uri="{FF2B5EF4-FFF2-40B4-BE49-F238E27FC236}">
                <a16:creationId xmlns:a16="http://schemas.microsoft.com/office/drawing/2014/main" id="{5BAABFFF-06C4-98D2-9287-C9295EC5A382}"/>
              </a:ext>
            </a:extLst>
          </p:cNvPr>
          <p:cNvCxnSpPr>
            <a:cxnSpLocks/>
          </p:cNvCxnSpPr>
          <p:nvPr/>
        </p:nvCxnSpPr>
        <p:spPr>
          <a:xfrm flipH="1">
            <a:off x="6148946" y="733049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DC8778FB-03DF-1A45-66E5-F65D703C876B}"/>
              </a:ext>
            </a:extLst>
          </p:cNvPr>
          <p:cNvGrpSpPr/>
          <p:nvPr/>
        </p:nvGrpSpPr>
        <p:grpSpPr>
          <a:xfrm>
            <a:off x="5475988" y="394857"/>
            <a:ext cx="638175" cy="638175"/>
            <a:chOff x="5404285" y="2177687"/>
            <a:chExt cx="638175" cy="638175"/>
          </a:xfrm>
        </p:grpSpPr>
        <p:sp>
          <p:nvSpPr>
            <p:cNvPr id="72" name="橢圓 71">
              <a:extLst>
                <a:ext uri="{FF2B5EF4-FFF2-40B4-BE49-F238E27FC236}">
                  <a16:creationId xmlns:a16="http://schemas.microsoft.com/office/drawing/2014/main" id="{087F44B2-4871-110B-411B-B78E9DDDF1E6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0E36972D-65D9-CD09-4DFA-2BDB427CB0FB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5" name="直線接點 4">
                <a:extLst>
                  <a:ext uri="{FF2B5EF4-FFF2-40B4-BE49-F238E27FC236}">
                    <a16:creationId xmlns:a16="http://schemas.microsoft.com/office/drawing/2014/main" id="{F89A32DD-5280-3D86-D3C0-F88D54923C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接點 5">
                <a:extLst>
                  <a:ext uri="{FF2B5EF4-FFF2-40B4-BE49-F238E27FC236}">
                    <a16:creationId xmlns:a16="http://schemas.microsoft.com/office/drawing/2014/main" id="{FFEEEE25-D26A-9BDD-26BB-C7082C9E6E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259C69E8-3D42-45D6-DD7B-F5EBD2C72EDF}"/>
              </a:ext>
            </a:extLst>
          </p:cNvPr>
          <p:cNvCxnSpPr>
            <a:cxnSpLocks/>
          </p:cNvCxnSpPr>
          <p:nvPr/>
        </p:nvCxnSpPr>
        <p:spPr>
          <a:xfrm flipH="1">
            <a:off x="4858517" y="728695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D738C839-4A88-3F04-5F42-0E65EB8C842F}"/>
              </a:ext>
            </a:extLst>
          </p:cNvPr>
          <p:cNvCxnSpPr>
            <a:cxnSpLocks/>
          </p:cNvCxnSpPr>
          <p:nvPr/>
        </p:nvCxnSpPr>
        <p:spPr>
          <a:xfrm flipH="1">
            <a:off x="6111325" y="2306519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D51945BF-6756-48C4-9DAD-4488F8F8DB94}"/>
              </a:ext>
            </a:extLst>
          </p:cNvPr>
          <p:cNvGrpSpPr/>
          <p:nvPr/>
        </p:nvGrpSpPr>
        <p:grpSpPr>
          <a:xfrm>
            <a:off x="5438367" y="1968327"/>
            <a:ext cx="638175" cy="638175"/>
            <a:chOff x="5404285" y="2177687"/>
            <a:chExt cx="638175" cy="638175"/>
          </a:xfrm>
        </p:grpSpPr>
        <p:sp>
          <p:nvSpPr>
            <p:cNvPr id="54" name="橢圓 53">
              <a:extLst>
                <a:ext uri="{FF2B5EF4-FFF2-40B4-BE49-F238E27FC236}">
                  <a16:creationId xmlns:a16="http://schemas.microsoft.com/office/drawing/2014/main" id="{E7D1F3C8-56C4-1639-4321-FDFD1AB63389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55" name="群組 54">
              <a:extLst>
                <a:ext uri="{FF2B5EF4-FFF2-40B4-BE49-F238E27FC236}">
                  <a16:creationId xmlns:a16="http://schemas.microsoft.com/office/drawing/2014/main" id="{9B4B0E8F-0F00-D37F-D9F2-19C15D68EB8B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56" name="直線接點 55">
                <a:extLst>
                  <a:ext uri="{FF2B5EF4-FFF2-40B4-BE49-F238E27FC236}">
                    <a16:creationId xmlns:a16="http://schemas.microsoft.com/office/drawing/2014/main" id="{101FC4EA-57DA-AFB0-5B65-0240A53516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>
                <a:extLst>
                  <a:ext uri="{FF2B5EF4-FFF2-40B4-BE49-F238E27FC236}">
                    <a16:creationId xmlns:a16="http://schemas.microsoft.com/office/drawing/2014/main" id="{56DC8862-7D71-D1E3-8DAD-1E4F90D078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4D7693F3-E1B7-E38B-1E92-13D0BC178206}"/>
              </a:ext>
            </a:extLst>
          </p:cNvPr>
          <p:cNvCxnSpPr>
            <a:cxnSpLocks/>
          </p:cNvCxnSpPr>
          <p:nvPr/>
        </p:nvCxnSpPr>
        <p:spPr>
          <a:xfrm flipH="1">
            <a:off x="4820896" y="2302165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C212E310-02B4-36AC-3691-DA78EDA0A901}"/>
              </a:ext>
            </a:extLst>
          </p:cNvPr>
          <p:cNvCxnSpPr>
            <a:cxnSpLocks/>
          </p:cNvCxnSpPr>
          <p:nvPr/>
        </p:nvCxnSpPr>
        <p:spPr>
          <a:xfrm flipH="1">
            <a:off x="6130783" y="3958148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群組 73">
            <a:extLst>
              <a:ext uri="{FF2B5EF4-FFF2-40B4-BE49-F238E27FC236}">
                <a16:creationId xmlns:a16="http://schemas.microsoft.com/office/drawing/2014/main" id="{D85BA268-7219-A9CA-AA94-F53AFEF73180}"/>
              </a:ext>
            </a:extLst>
          </p:cNvPr>
          <p:cNvGrpSpPr/>
          <p:nvPr/>
        </p:nvGrpSpPr>
        <p:grpSpPr>
          <a:xfrm>
            <a:off x="5457825" y="3619956"/>
            <a:ext cx="638175" cy="638175"/>
            <a:chOff x="5404285" y="2177687"/>
            <a:chExt cx="638175" cy="638175"/>
          </a:xfrm>
        </p:grpSpPr>
        <p:sp>
          <p:nvSpPr>
            <p:cNvPr id="100" name="橢圓 99">
              <a:extLst>
                <a:ext uri="{FF2B5EF4-FFF2-40B4-BE49-F238E27FC236}">
                  <a16:creationId xmlns:a16="http://schemas.microsoft.com/office/drawing/2014/main" id="{3A2DBDB7-E511-ACED-3C54-9F9BFECC79FC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101" name="群組 100">
              <a:extLst>
                <a:ext uri="{FF2B5EF4-FFF2-40B4-BE49-F238E27FC236}">
                  <a16:creationId xmlns:a16="http://schemas.microsoft.com/office/drawing/2014/main" id="{881E6A22-08E7-3521-DD21-AC8313522C03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102" name="直線接點 101">
                <a:extLst>
                  <a:ext uri="{FF2B5EF4-FFF2-40B4-BE49-F238E27FC236}">
                    <a16:creationId xmlns:a16="http://schemas.microsoft.com/office/drawing/2014/main" id="{2CDD5804-CC31-4B60-2264-624417A429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接點 102">
                <a:extLst>
                  <a:ext uri="{FF2B5EF4-FFF2-40B4-BE49-F238E27FC236}">
                    <a16:creationId xmlns:a16="http://schemas.microsoft.com/office/drawing/2014/main" id="{2D50B143-D8F8-2210-4A86-71845F3718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4" name="直線單箭頭接點 103">
            <a:extLst>
              <a:ext uri="{FF2B5EF4-FFF2-40B4-BE49-F238E27FC236}">
                <a16:creationId xmlns:a16="http://schemas.microsoft.com/office/drawing/2014/main" id="{1EEF3BE7-6AC3-0D90-C128-C99FE90C9A10}"/>
              </a:ext>
            </a:extLst>
          </p:cNvPr>
          <p:cNvCxnSpPr>
            <a:cxnSpLocks/>
          </p:cNvCxnSpPr>
          <p:nvPr/>
        </p:nvCxnSpPr>
        <p:spPr>
          <a:xfrm flipH="1">
            <a:off x="4840354" y="3953794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文字方塊 115">
                <a:extLst>
                  <a:ext uri="{FF2B5EF4-FFF2-40B4-BE49-F238E27FC236}">
                    <a16:creationId xmlns:a16="http://schemas.microsoft.com/office/drawing/2014/main" id="{128BAF89-F2AB-DD03-F36C-16F58AA101AB}"/>
                  </a:ext>
                </a:extLst>
              </p:cNvPr>
              <p:cNvSpPr txBox="1"/>
              <p:nvPr/>
            </p:nvSpPr>
            <p:spPr>
              <a:xfrm flipH="1">
                <a:off x="6731990" y="2777558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6" name="文字方塊 115">
                <a:extLst>
                  <a:ext uri="{FF2B5EF4-FFF2-40B4-BE49-F238E27FC236}">
                    <a16:creationId xmlns:a16="http://schemas.microsoft.com/office/drawing/2014/main" id="{128BAF89-F2AB-DD03-F36C-16F58AA10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31990" y="2777558"/>
                <a:ext cx="368498" cy="369332"/>
              </a:xfrm>
              <a:prstGeom prst="rect">
                <a:avLst/>
              </a:prstGeom>
              <a:blipFill>
                <a:blip r:embed="rId10"/>
                <a:stretch>
                  <a:fillRect l="-19672" r="-4918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文字方塊 116">
                <a:extLst>
                  <a:ext uri="{FF2B5EF4-FFF2-40B4-BE49-F238E27FC236}">
                    <a16:creationId xmlns:a16="http://schemas.microsoft.com/office/drawing/2014/main" id="{AFA6AF87-36F4-1DD7-4E65-1CBCB22135C9}"/>
                  </a:ext>
                </a:extLst>
              </p:cNvPr>
              <p:cNvSpPr txBox="1"/>
              <p:nvPr/>
            </p:nvSpPr>
            <p:spPr>
              <a:xfrm flipH="1">
                <a:off x="6742170" y="4368224"/>
                <a:ext cx="3684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7" name="文字方塊 116">
                <a:extLst>
                  <a:ext uri="{FF2B5EF4-FFF2-40B4-BE49-F238E27FC236}">
                    <a16:creationId xmlns:a16="http://schemas.microsoft.com/office/drawing/2014/main" id="{AFA6AF87-36F4-1DD7-4E65-1CBCB2213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42170" y="4368224"/>
                <a:ext cx="368499" cy="369332"/>
              </a:xfrm>
              <a:prstGeom prst="rect">
                <a:avLst/>
              </a:prstGeom>
              <a:blipFill>
                <a:blip r:embed="rId11"/>
                <a:stretch>
                  <a:fillRect l="-20000" r="-666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群組 42">
            <a:extLst>
              <a:ext uri="{FF2B5EF4-FFF2-40B4-BE49-F238E27FC236}">
                <a16:creationId xmlns:a16="http://schemas.microsoft.com/office/drawing/2014/main" id="{30CA3530-0979-CCA1-6B57-A25899792407}"/>
              </a:ext>
            </a:extLst>
          </p:cNvPr>
          <p:cNvGrpSpPr/>
          <p:nvPr/>
        </p:nvGrpSpPr>
        <p:grpSpPr>
          <a:xfrm flipH="1">
            <a:off x="9251354" y="1257568"/>
            <a:ext cx="369332" cy="394455"/>
            <a:chOff x="674398" y="1660770"/>
            <a:chExt cx="369332" cy="394455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4FB25863-F974-A356-E810-40B18BC44173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CA04E4D3-D99B-2926-DEC4-8E3FA7CAB25B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2D04B8AB-96C5-491E-B1A4-AC962F051F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30000" r="-475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21A1255D-5C01-9A84-B696-52709B3ADADC}"/>
              </a:ext>
            </a:extLst>
          </p:cNvPr>
          <p:cNvGrpSpPr/>
          <p:nvPr/>
        </p:nvGrpSpPr>
        <p:grpSpPr>
          <a:xfrm flipH="1">
            <a:off x="9251354" y="3029570"/>
            <a:ext cx="369332" cy="394455"/>
            <a:chOff x="674398" y="1660770"/>
            <a:chExt cx="369332" cy="394455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A0E0025-7A5C-7A21-9547-D66B5CA87883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1EE7421A-4939-2B33-D491-754B14C9F7CA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430C6D6E-7D98-A914-3CC1-2B9FE765E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30000" r="-500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8486A3A5-CCBA-9FED-BF1B-EB853C8A8DD1}"/>
              </a:ext>
            </a:extLst>
          </p:cNvPr>
          <p:cNvCxnSpPr>
            <a:cxnSpLocks/>
          </p:cNvCxnSpPr>
          <p:nvPr/>
        </p:nvCxnSpPr>
        <p:spPr>
          <a:xfrm flipH="1" flipV="1">
            <a:off x="7181274" y="819077"/>
            <a:ext cx="2036657" cy="24307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4DB3AFA7-B888-958B-DED5-DB52E1971BAD}"/>
              </a:ext>
            </a:extLst>
          </p:cNvPr>
          <p:cNvCxnSpPr>
            <a:cxnSpLocks/>
            <a:endCxn id="21" idx="1"/>
          </p:cNvCxnSpPr>
          <p:nvPr/>
        </p:nvCxnSpPr>
        <p:spPr>
          <a:xfrm flipH="1" flipV="1">
            <a:off x="7096213" y="2281805"/>
            <a:ext cx="2079699" cy="993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32D8A724-93E3-BD06-08E8-1FC82E0B63B4}"/>
              </a:ext>
            </a:extLst>
          </p:cNvPr>
          <p:cNvCxnSpPr>
            <a:cxnSpLocks/>
            <a:endCxn id="30" idx="1"/>
          </p:cNvCxnSpPr>
          <p:nvPr/>
        </p:nvCxnSpPr>
        <p:spPr>
          <a:xfrm flipH="1">
            <a:off x="7080512" y="3329955"/>
            <a:ext cx="2095400" cy="560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23CD01F0-B49A-97B6-910B-8104E9AF0115}"/>
                  </a:ext>
                </a:extLst>
              </p:cNvPr>
              <p:cNvSpPr txBox="1"/>
              <p:nvPr/>
            </p:nvSpPr>
            <p:spPr>
              <a:xfrm flipH="1">
                <a:off x="8757296" y="2349303"/>
                <a:ext cx="598177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23CD01F0-B49A-97B6-910B-8104E9AF0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57296" y="2349303"/>
                <a:ext cx="598177" cy="385555"/>
              </a:xfrm>
              <a:prstGeom prst="rect">
                <a:avLst/>
              </a:prstGeom>
              <a:blipFill>
                <a:blip r:embed="rId14"/>
                <a:stretch>
                  <a:fillRect l="-7143" r="-4082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8F09BD38-1BD1-9221-5F46-CFEA554CD5FD}"/>
                  </a:ext>
                </a:extLst>
              </p:cNvPr>
              <p:cNvSpPr txBox="1"/>
              <p:nvPr/>
            </p:nvSpPr>
            <p:spPr>
              <a:xfrm flipH="1">
                <a:off x="8228730" y="2966183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8F09BD38-1BD1-9221-5F46-CFEA554CD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28730" y="2966183"/>
                <a:ext cx="605294" cy="385555"/>
              </a:xfrm>
              <a:prstGeom prst="rect">
                <a:avLst/>
              </a:prstGeom>
              <a:blipFill>
                <a:blip r:embed="rId15"/>
                <a:stretch>
                  <a:fillRect l="-7071" r="-4040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409119AC-11CF-9F4F-8E25-AB62337967C6}"/>
                  </a:ext>
                </a:extLst>
              </p:cNvPr>
              <p:cNvSpPr txBox="1"/>
              <p:nvPr/>
            </p:nvSpPr>
            <p:spPr>
              <a:xfrm flipH="1">
                <a:off x="8451090" y="3531955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3,2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409119AC-11CF-9F4F-8E25-AB6233796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51090" y="3531955"/>
                <a:ext cx="605294" cy="385555"/>
              </a:xfrm>
              <a:prstGeom prst="rect">
                <a:avLst/>
              </a:prstGeom>
              <a:blipFill>
                <a:blip r:embed="rId16"/>
                <a:stretch>
                  <a:fillRect l="-6000" r="-3000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DEAF0E3F-271C-DCB7-AA06-66A1D6E59328}"/>
              </a:ext>
            </a:extLst>
          </p:cNvPr>
          <p:cNvSpPr/>
          <p:nvPr/>
        </p:nvSpPr>
        <p:spPr>
          <a:xfrm flipH="1">
            <a:off x="2071762" y="2067216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B328E709-2DB4-1A3A-8328-AAD03A346CE8}"/>
                  </a:ext>
                </a:extLst>
              </p:cNvPr>
              <p:cNvSpPr txBox="1"/>
              <p:nvPr/>
            </p:nvSpPr>
            <p:spPr>
              <a:xfrm flipH="1">
                <a:off x="2134762" y="2049786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B328E709-2DB4-1A3A-8328-AAD03A346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34762" y="2049786"/>
                <a:ext cx="245708" cy="369332"/>
              </a:xfrm>
              <a:prstGeom prst="rect">
                <a:avLst/>
              </a:prstGeom>
              <a:blipFill>
                <a:blip r:embed="rId17"/>
                <a:stretch>
                  <a:fillRect l="-30000" r="-3000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824A220B-29DE-EB9B-5E25-D773ABB4A3E4}"/>
              </a:ext>
            </a:extLst>
          </p:cNvPr>
          <p:cNvCxnSpPr>
            <a:cxnSpLocks/>
          </p:cNvCxnSpPr>
          <p:nvPr/>
        </p:nvCxnSpPr>
        <p:spPr>
          <a:xfrm flipH="1">
            <a:off x="2519979" y="2274302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6566A84A-CDCD-51C5-D9CA-5E42EC291645}"/>
              </a:ext>
            </a:extLst>
          </p:cNvPr>
          <p:cNvSpPr/>
          <p:nvPr/>
        </p:nvSpPr>
        <p:spPr>
          <a:xfrm flipH="1">
            <a:off x="2968545" y="2083249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4BB428B5-CF4A-EF87-AED2-291F3B02B0A3}"/>
              </a:ext>
            </a:extLst>
          </p:cNvPr>
          <p:cNvGrpSpPr/>
          <p:nvPr/>
        </p:nvGrpSpPr>
        <p:grpSpPr>
          <a:xfrm flipH="1">
            <a:off x="2986354" y="2479897"/>
            <a:ext cx="333714" cy="775751"/>
            <a:chOff x="5009975" y="3231248"/>
            <a:chExt cx="333714" cy="775751"/>
          </a:xfrm>
        </p:grpSpPr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D1C7573C-7A94-4D89-83AF-B737583C3698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H="1" flipV="1">
              <a:off x="5176832" y="3231248"/>
              <a:ext cx="0" cy="4420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07B0EA1-D333-E4BD-7192-75EC060B56AC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149F8563-DAA0-D15F-90CF-759098A9DF1B}"/>
              </a:ext>
            </a:extLst>
          </p:cNvPr>
          <p:cNvCxnSpPr>
            <a:cxnSpLocks/>
            <a:endCxn id="11" idx="1"/>
          </p:cNvCxnSpPr>
          <p:nvPr/>
        </p:nvCxnSpPr>
        <p:spPr>
          <a:xfrm flipH="1">
            <a:off x="3337877" y="706873"/>
            <a:ext cx="1038418" cy="1561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DA97C674-7AB4-047D-5014-39808AC2E223}"/>
              </a:ext>
            </a:extLst>
          </p:cNvPr>
          <p:cNvCxnSpPr>
            <a:cxnSpLocks/>
          </p:cNvCxnSpPr>
          <p:nvPr/>
        </p:nvCxnSpPr>
        <p:spPr>
          <a:xfrm flipH="1" flipV="1">
            <a:off x="3337877" y="2299447"/>
            <a:ext cx="10572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7CE3B13B-0832-0F87-F36C-25D79F7002BC}"/>
              </a:ext>
            </a:extLst>
          </p:cNvPr>
          <p:cNvCxnSpPr>
            <a:cxnSpLocks/>
            <a:endCxn id="11" idx="1"/>
          </p:cNvCxnSpPr>
          <p:nvPr/>
        </p:nvCxnSpPr>
        <p:spPr>
          <a:xfrm flipH="1" flipV="1">
            <a:off x="3337877" y="2267915"/>
            <a:ext cx="1092746" cy="16220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7451BE46-495E-89B1-4D8F-D611F30AAD30}"/>
                  </a:ext>
                </a:extLst>
              </p:cNvPr>
              <p:cNvSpPr txBox="1"/>
              <p:nvPr/>
            </p:nvSpPr>
            <p:spPr>
              <a:xfrm flipH="1">
                <a:off x="3597649" y="931490"/>
                <a:ext cx="3379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7451BE46-495E-89B1-4D8F-D611F30AA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97649" y="931490"/>
                <a:ext cx="337978" cy="369332"/>
              </a:xfrm>
              <a:prstGeom prst="rect">
                <a:avLst/>
              </a:prstGeom>
              <a:blipFill>
                <a:blip r:embed="rId18"/>
                <a:stretch>
                  <a:fillRect l="-10714" r="-714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78FD54B5-568B-6798-3C12-5962069AE82F}"/>
                  </a:ext>
                </a:extLst>
              </p:cNvPr>
              <p:cNvSpPr txBox="1"/>
              <p:nvPr/>
            </p:nvSpPr>
            <p:spPr>
              <a:xfrm flipH="1">
                <a:off x="3814947" y="1883535"/>
                <a:ext cx="345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78FD54B5-568B-6798-3C12-5962069AE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814947" y="1883535"/>
                <a:ext cx="345094" cy="369332"/>
              </a:xfrm>
              <a:prstGeom prst="rect">
                <a:avLst/>
              </a:prstGeom>
              <a:blipFill>
                <a:blip r:embed="rId19"/>
                <a:stretch>
                  <a:fillRect l="-12500" r="-892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3AF221B6-B801-77D7-9824-9F7253AACC49}"/>
                  </a:ext>
                </a:extLst>
              </p:cNvPr>
              <p:cNvSpPr txBox="1"/>
              <p:nvPr/>
            </p:nvSpPr>
            <p:spPr>
              <a:xfrm flipH="1">
                <a:off x="3684668" y="3207124"/>
                <a:ext cx="345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3AF221B6-B801-77D7-9824-9F7253AAC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684668" y="3207124"/>
                <a:ext cx="345094" cy="369332"/>
              </a:xfrm>
              <a:prstGeom prst="rect">
                <a:avLst/>
              </a:prstGeom>
              <a:blipFill>
                <a:blip r:embed="rId20"/>
                <a:stretch>
                  <a:fillRect l="-10526" r="-70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08BB88A6-9D36-C076-276D-336C0E7F1393}"/>
                  </a:ext>
                </a:extLst>
              </p:cNvPr>
              <p:cNvSpPr txBox="1"/>
              <p:nvPr/>
            </p:nvSpPr>
            <p:spPr>
              <a:xfrm flipH="1">
                <a:off x="3023677" y="2921934"/>
                <a:ext cx="242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08BB88A6-9D36-C076-276D-336C0E7F1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23677" y="2921934"/>
                <a:ext cx="242374" cy="369332"/>
              </a:xfrm>
              <a:prstGeom prst="rect">
                <a:avLst/>
              </a:prstGeom>
              <a:blipFill>
                <a:blip r:embed="rId21"/>
                <a:stretch>
                  <a:fillRect l="-30000" r="-2750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5" name="群組 114">
            <a:extLst>
              <a:ext uri="{FF2B5EF4-FFF2-40B4-BE49-F238E27FC236}">
                <a16:creationId xmlns:a16="http://schemas.microsoft.com/office/drawing/2014/main" id="{213795AC-F516-9CE8-4CB6-51EAE9504C53}"/>
              </a:ext>
            </a:extLst>
          </p:cNvPr>
          <p:cNvGrpSpPr/>
          <p:nvPr/>
        </p:nvGrpSpPr>
        <p:grpSpPr>
          <a:xfrm>
            <a:off x="6148946" y="5157307"/>
            <a:ext cx="4855777" cy="1232902"/>
            <a:chOff x="5809752" y="5150197"/>
            <a:chExt cx="4855777" cy="12329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文字方塊 113">
                  <a:extLst>
                    <a:ext uri="{FF2B5EF4-FFF2-40B4-BE49-F238E27FC236}">
                      <a16:creationId xmlns:a16="http://schemas.microsoft.com/office/drawing/2014/main" id="{553B67ED-DD6E-E6A8-85EC-430693678592}"/>
                    </a:ext>
                  </a:extLst>
                </p:cNvPr>
                <p:cNvSpPr txBox="1"/>
                <p:nvPr/>
              </p:nvSpPr>
              <p:spPr>
                <a:xfrm>
                  <a:off x="6767987" y="5611026"/>
                  <a:ext cx="389754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</m:t>
                            </m:r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14" name="文字方塊 113">
                  <a:extLst>
                    <a:ext uri="{FF2B5EF4-FFF2-40B4-BE49-F238E27FC236}">
                      <a16:creationId xmlns:a16="http://schemas.microsoft.com/office/drawing/2014/main" id="{553B67ED-DD6E-E6A8-85EC-4306936785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7987" y="5611026"/>
                  <a:ext cx="3897542" cy="430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群組 84">
              <a:extLst>
                <a:ext uri="{FF2B5EF4-FFF2-40B4-BE49-F238E27FC236}">
                  <a16:creationId xmlns:a16="http://schemas.microsoft.com/office/drawing/2014/main" id="{84FA7570-E3F5-D9DF-C188-7DEEF0213676}"/>
                </a:ext>
              </a:extLst>
            </p:cNvPr>
            <p:cNvGrpSpPr/>
            <p:nvPr/>
          </p:nvGrpSpPr>
          <p:grpSpPr>
            <a:xfrm>
              <a:off x="8732981" y="5150197"/>
              <a:ext cx="905207" cy="1232902"/>
              <a:chOff x="4246205" y="5105992"/>
              <a:chExt cx="905207" cy="1232902"/>
            </a:xfrm>
          </p:grpSpPr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9A30DFD3-59DD-9BF1-6167-D095B54A4058}"/>
                  </a:ext>
                </a:extLst>
              </p:cNvPr>
              <p:cNvSpPr/>
              <p:nvPr/>
            </p:nvSpPr>
            <p:spPr>
              <a:xfrm>
                <a:off x="4246205" y="5105992"/>
                <a:ext cx="905207" cy="123290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文字方塊 88">
                    <a:extLst>
                      <a:ext uri="{FF2B5EF4-FFF2-40B4-BE49-F238E27FC236}">
                        <a16:creationId xmlns:a16="http://schemas.microsoft.com/office/drawing/2014/main" id="{A1428A07-0AB3-2179-CE36-96EFF5144E86}"/>
                      </a:ext>
                    </a:extLst>
                  </p:cNvPr>
                  <p:cNvSpPr txBox="1"/>
                  <p:nvPr/>
                </p:nvSpPr>
                <p:spPr>
                  <a:xfrm>
                    <a:off x="4486000" y="5541023"/>
                    <a:ext cx="437235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89" name="文字方塊 88">
                    <a:extLst>
                      <a:ext uri="{FF2B5EF4-FFF2-40B4-BE49-F238E27FC236}">
                        <a16:creationId xmlns:a16="http://schemas.microsoft.com/office/drawing/2014/main" id="{A1428A07-0AB3-2179-CE36-96EFF5144E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86000" y="5541023"/>
                    <a:ext cx="437235" cy="430887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1" name="群組 90">
              <a:extLst>
                <a:ext uri="{FF2B5EF4-FFF2-40B4-BE49-F238E27FC236}">
                  <a16:creationId xmlns:a16="http://schemas.microsoft.com/office/drawing/2014/main" id="{60B69288-1347-7D4A-DA2B-79FB9857E6A2}"/>
                </a:ext>
              </a:extLst>
            </p:cNvPr>
            <p:cNvGrpSpPr/>
            <p:nvPr/>
          </p:nvGrpSpPr>
          <p:grpSpPr>
            <a:xfrm>
              <a:off x="9816539" y="5433887"/>
              <a:ext cx="441359" cy="697860"/>
              <a:chOff x="5945044" y="5479721"/>
              <a:chExt cx="441359" cy="658767"/>
            </a:xfrm>
          </p:grpSpPr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D0F907C8-B1E0-F75F-A522-E787D88AE686}"/>
                  </a:ext>
                </a:extLst>
              </p:cNvPr>
              <p:cNvSpPr/>
              <p:nvPr/>
            </p:nvSpPr>
            <p:spPr>
              <a:xfrm>
                <a:off x="5945044" y="5479721"/>
                <a:ext cx="441359" cy="65876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文字方塊 93">
                    <a:extLst>
                      <a:ext uri="{FF2B5EF4-FFF2-40B4-BE49-F238E27FC236}">
                        <a16:creationId xmlns:a16="http://schemas.microsoft.com/office/drawing/2014/main" id="{3CE2ED65-EDD8-86F4-AF18-29381A9D5D34}"/>
                      </a:ext>
                    </a:extLst>
                  </p:cNvPr>
                  <p:cNvSpPr txBox="1"/>
                  <p:nvPr/>
                </p:nvSpPr>
                <p:spPr>
                  <a:xfrm>
                    <a:off x="6021452" y="5579921"/>
                    <a:ext cx="288541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94" name="文字方塊 93">
                    <a:extLst>
                      <a:ext uri="{FF2B5EF4-FFF2-40B4-BE49-F238E27FC236}">
                        <a16:creationId xmlns:a16="http://schemas.microsoft.com/office/drawing/2014/main" id="{3CE2ED65-EDD8-86F4-AF18-29381A9D5D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1452" y="5579921"/>
                    <a:ext cx="288541" cy="430887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5" name="群組 94">
              <a:extLst>
                <a:ext uri="{FF2B5EF4-FFF2-40B4-BE49-F238E27FC236}">
                  <a16:creationId xmlns:a16="http://schemas.microsoft.com/office/drawing/2014/main" id="{DA402B60-90BD-C02A-C092-ECC420C07A90}"/>
                </a:ext>
              </a:extLst>
            </p:cNvPr>
            <p:cNvGrpSpPr/>
            <p:nvPr/>
          </p:nvGrpSpPr>
          <p:grpSpPr>
            <a:xfrm>
              <a:off x="7522310" y="5316680"/>
              <a:ext cx="450868" cy="929124"/>
              <a:chOff x="6899905" y="5328033"/>
              <a:chExt cx="450868" cy="929124"/>
            </a:xfrm>
          </p:grpSpPr>
          <p:sp>
            <p:nvSpPr>
              <p:cNvPr id="96" name="矩形 95">
                <a:extLst>
                  <a:ext uri="{FF2B5EF4-FFF2-40B4-BE49-F238E27FC236}">
                    <a16:creationId xmlns:a16="http://schemas.microsoft.com/office/drawing/2014/main" id="{B4FE1CAB-823A-CC49-A29D-A3590E8088CC}"/>
                  </a:ext>
                </a:extLst>
              </p:cNvPr>
              <p:cNvSpPr/>
              <p:nvPr/>
            </p:nvSpPr>
            <p:spPr>
              <a:xfrm>
                <a:off x="6899905" y="5328033"/>
                <a:ext cx="450868" cy="92912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文字方塊 96">
                    <a:extLst>
                      <a:ext uri="{FF2B5EF4-FFF2-40B4-BE49-F238E27FC236}">
                        <a16:creationId xmlns:a16="http://schemas.microsoft.com/office/drawing/2014/main" id="{EC67F3B6-FD48-B664-9874-B726A87D0169}"/>
                      </a:ext>
                    </a:extLst>
                  </p:cNvPr>
                  <p:cNvSpPr txBox="1"/>
                  <p:nvPr/>
                </p:nvSpPr>
                <p:spPr>
                  <a:xfrm>
                    <a:off x="6993982" y="5614436"/>
                    <a:ext cx="299762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219" name="文字方塊 218">
                    <a:extLst>
                      <a:ext uri="{FF2B5EF4-FFF2-40B4-BE49-F238E27FC236}">
                        <a16:creationId xmlns:a16="http://schemas.microsoft.com/office/drawing/2014/main" id="{CB1C4805-5654-42EA-A29F-72F8DA076E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2" y="5614436"/>
                    <a:ext cx="299762" cy="430887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8" name="文字方塊 97">
              <a:extLst>
                <a:ext uri="{FF2B5EF4-FFF2-40B4-BE49-F238E27FC236}">
                  <a16:creationId xmlns:a16="http://schemas.microsoft.com/office/drawing/2014/main" id="{5D4DBBD3-1DA2-36AF-0628-20E0CEE01F54}"/>
                </a:ext>
              </a:extLst>
            </p:cNvPr>
            <p:cNvSpPr txBox="1"/>
            <p:nvPr/>
          </p:nvSpPr>
          <p:spPr>
            <a:xfrm>
              <a:off x="8016720" y="5544971"/>
              <a:ext cx="593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+</a:t>
              </a:r>
              <a:endParaRPr lang="zh-TW" altLang="en-US" sz="2800" dirty="0"/>
            </a:p>
          </p:txBody>
        </p:sp>
        <p:grpSp>
          <p:nvGrpSpPr>
            <p:cNvPr id="112" name="群組 111">
              <a:extLst>
                <a:ext uri="{FF2B5EF4-FFF2-40B4-BE49-F238E27FC236}">
                  <a16:creationId xmlns:a16="http://schemas.microsoft.com/office/drawing/2014/main" id="{B3B8B0D1-EF5A-46D4-E49E-401F4BDDE19C}"/>
                </a:ext>
              </a:extLst>
            </p:cNvPr>
            <p:cNvGrpSpPr/>
            <p:nvPr/>
          </p:nvGrpSpPr>
          <p:grpSpPr>
            <a:xfrm>
              <a:off x="5809752" y="5316680"/>
              <a:ext cx="450868" cy="929124"/>
              <a:chOff x="5681152" y="5302086"/>
              <a:chExt cx="450868" cy="929124"/>
            </a:xfrm>
          </p:grpSpPr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FBB64391-97A9-DB5A-6351-3E769EDF8B39}"/>
                  </a:ext>
                </a:extLst>
              </p:cNvPr>
              <p:cNvSpPr/>
              <p:nvPr/>
            </p:nvSpPr>
            <p:spPr>
              <a:xfrm>
                <a:off x="5681152" y="5302086"/>
                <a:ext cx="450868" cy="92912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文字方塊 105">
                    <a:extLst>
                      <a:ext uri="{FF2B5EF4-FFF2-40B4-BE49-F238E27FC236}">
                        <a16:creationId xmlns:a16="http://schemas.microsoft.com/office/drawing/2014/main" id="{DD4844CD-C2BB-86EE-5DA0-EB6A3AB86833}"/>
                      </a:ext>
                    </a:extLst>
                  </p:cNvPr>
                  <p:cNvSpPr txBox="1"/>
                  <p:nvPr/>
                </p:nvSpPr>
                <p:spPr>
                  <a:xfrm>
                    <a:off x="5771971" y="5570080"/>
                    <a:ext cx="304571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106" name="文字方塊 105">
                    <a:extLst>
                      <a:ext uri="{FF2B5EF4-FFF2-40B4-BE49-F238E27FC236}">
                        <a16:creationId xmlns:a16="http://schemas.microsoft.com/office/drawing/2014/main" id="{DD4844CD-C2BB-86EE-5DA0-EB6A3AB868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1971" y="5570080"/>
                    <a:ext cx="304571" cy="430887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0" name="文字方塊 109">
              <a:extLst>
                <a:ext uri="{FF2B5EF4-FFF2-40B4-BE49-F238E27FC236}">
                  <a16:creationId xmlns:a16="http://schemas.microsoft.com/office/drawing/2014/main" id="{FBC92510-CBB4-F81B-22E1-F0084B66D1AB}"/>
                </a:ext>
              </a:extLst>
            </p:cNvPr>
            <p:cNvSpPr txBox="1"/>
            <p:nvPr/>
          </p:nvSpPr>
          <p:spPr>
            <a:xfrm>
              <a:off x="6413834" y="5580749"/>
              <a:ext cx="352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=</a:t>
              </a:r>
              <a:endParaRPr lang="zh-TW" altLang="en-US" sz="2800" dirty="0"/>
            </a:p>
          </p:txBody>
        </p:sp>
      </p:grpSp>
      <p:grpSp>
        <p:nvGrpSpPr>
          <p:cNvPr id="123" name="群組 122">
            <a:extLst>
              <a:ext uri="{FF2B5EF4-FFF2-40B4-BE49-F238E27FC236}">
                <a16:creationId xmlns:a16="http://schemas.microsoft.com/office/drawing/2014/main" id="{32129C8D-66DA-8A6A-B1F7-90ECBB7BDED9}"/>
              </a:ext>
            </a:extLst>
          </p:cNvPr>
          <p:cNvGrpSpPr/>
          <p:nvPr/>
        </p:nvGrpSpPr>
        <p:grpSpPr>
          <a:xfrm>
            <a:off x="1368379" y="5322285"/>
            <a:ext cx="3768201" cy="929124"/>
            <a:chOff x="1368379" y="5322285"/>
            <a:chExt cx="3768201" cy="929124"/>
          </a:xfrm>
        </p:grpSpPr>
        <p:sp>
          <p:nvSpPr>
            <p:cNvPr id="66" name="文字方塊 65">
              <a:extLst>
                <a:ext uri="{FF2B5EF4-FFF2-40B4-BE49-F238E27FC236}">
                  <a16:creationId xmlns:a16="http://schemas.microsoft.com/office/drawing/2014/main" id="{73A9BFFF-22E2-391F-C97B-A3E22B87243D}"/>
                </a:ext>
              </a:extLst>
            </p:cNvPr>
            <p:cNvSpPr txBox="1"/>
            <p:nvPr/>
          </p:nvSpPr>
          <p:spPr>
            <a:xfrm>
              <a:off x="2950032" y="5560971"/>
              <a:ext cx="593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+</a:t>
              </a:r>
              <a:endParaRPr lang="zh-TW" altLang="en-US" sz="2800" dirty="0"/>
            </a:p>
          </p:txBody>
        </p:sp>
        <p:grpSp>
          <p:nvGrpSpPr>
            <p:cNvPr id="67" name="群組 66">
              <a:extLst>
                <a:ext uri="{FF2B5EF4-FFF2-40B4-BE49-F238E27FC236}">
                  <a16:creationId xmlns:a16="http://schemas.microsoft.com/office/drawing/2014/main" id="{7EB74309-0A63-7389-88C7-D5125B4C53C7}"/>
                </a:ext>
              </a:extLst>
            </p:cNvPr>
            <p:cNvGrpSpPr/>
            <p:nvPr/>
          </p:nvGrpSpPr>
          <p:grpSpPr>
            <a:xfrm>
              <a:off x="2533513" y="5596728"/>
              <a:ext cx="450868" cy="431854"/>
              <a:chOff x="27617" y="5058413"/>
              <a:chExt cx="450868" cy="431854"/>
            </a:xfrm>
          </p:grpSpPr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19A36180-93C7-A308-9A62-FB19AF24C120}"/>
                  </a:ext>
                </a:extLst>
              </p:cNvPr>
              <p:cNvSpPr/>
              <p:nvPr/>
            </p:nvSpPr>
            <p:spPr>
              <a:xfrm>
                <a:off x="27617" y="5058413"/>
                <a:ext cx="450868" cy="4308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文字方塊 69">
                    <a:extLst>
                      <a:ext uri="{FF2B5EF4-FFF2-40B4-BE49-F238E27FC236}">
                        <a16:creationId xmlns:a16="http://schemas.microsoft.com/office/drawing/2014/main" id="{C81D4E26-EF80-08A7-9255-D572E0BE720D}"/>
                      </a:ext>
                    </a:extLst>
                  </p:cNvPr>
                  <p:cNvSpPr txBox="1"/>
                  <p:nvPr/>
                </p:nvSpPr>
                <p:spPr>
                  <a:xfrm>
                    <a:off x="134135" y="5059380"/>
                    <a:ext cx="283604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257" name="文字方塊 256">
                    <a:extLst>
                      <a:ext uri="{FF2B5EF4-FFF2-40B4-BE49-F238E27FC236}">
                        <a16:creationId xmlns:a16="http://schemas.microsoft.com/office/drawing/2014/main" id="{520766A9-0202-4DA4-A573-12AE231ABC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4135" y="5059380"/>
                    <a:ext cx="283604" cy="430887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文字方塊 77">
                  <a:extLst>
                    <a:ext uri="{FF2B5EF4-FFF2-40B4-BE49-F238E27FC236}">
                      <a16:creationId xmlns:a16="http://schemas.microsoft.com/office/drawing/2014/main" id="{91832017-E144-7D6A-1DC4-9F68EBE93768}"/>
                    </a:ext>
                  </a:extLst>
                </p:cNvPr>
                <p:cNvSpPr txBox="1"/>
                <p:nvPr/>
              </p:nvSpPr>
              <p:spPr>
                <a:xfrm>
                  <a:off x="1916131" y="5584897"/>
                  <a:ext cx="520498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78" name="文字方塊 77">
                  <a:extLst>
                    <a:ext uri="{FF2B5EF4-FFF2-40B4-BE49-F238E27FC236}">
                      <a16:creationId xmlns:a16="http://schemas.microsoft.com/office/drawing/2014/main" id="{91832017-E144-7D6A-1DC4-9F68EBE93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6131" y="5584897"/>
                  <a:ext cx="520498" cy="430887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9" name="群組 78">
              <a:extLst>
                <a:ext uri="{FF2B5EF4-FFF2-40B4-BE49-F238E27FC236}">
                  <a16:creationId xmlns:a16="http://schemas.microsoft.com/office/drawing/2014/main" id="{EDA319F9-6009-ECA5-5887-BE48222A2999}"/>
                </a:ext>
              </a:extLst>
            </p:cNvPr>
            <p:cNvGrpSpPr/>
            <p:nvPr/>
          </p:nvGrpSpPr>
          <p:grpSpPr>
            <a:xfrm>
              <a:off x="3489577" y="5617823"/>
              <a:ext cx="1080370" cy="430887"/>
              <a:chOff x="4078931" y="5559952"/>
              <a:chExt cx="1080370" cy="430887"/>
            </a:xfrm>
          </p:grpSpPr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5E1B4777-5D10-8201-AFD2-09EA5AE72E77}"/>
                  </a:ext>
                </a:extLst>
              </p:cNvPr>
              <p:cNvSpPr/>
              <p:nvPr/>
            </p:nvSpPr>
            <p:spPr>
              <a:xfrm>
                <a:off x="4078931" y="5560714"/>
                <a:ext cx="1080370" cy="40933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文字方塊 80">
                    <a:extLst>
                      <a:ext uri="{FF2B5EF4-FFF2-40B4-BE49-F238E27FC236}">
                        <a16:creationId xmlns:a16="http://schemas.microsoft.com/office/drawing/2014/main" id="{4E92C95D-D922-7A1D-1446-FF30C3893101}"/>
                      </a:ext>
                    </a:extLst>
                  </p:cNvPr>
                  <p:cNvSpPr txBox="1"/>
                  <p:nvPr/>
                </p:nvSpPr>
                <p:spPr>
                  <a:xfrm>
                    <a:off x="4358166" y="5559952"/>
                    <a:ext cx="446020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800" b="1" i="1" dirty="0"/>
                  </a:p>
                </p:txBody>
              </p:sp>
            </mc:Choice>
            <mc:Fallback xmlns="">
              <p:sp>
                <p:nvSpPr>
                  <p:cNvPr id="128" name="文字方塊 127">
                    <a:extLst>
                      <a:ext uri="{FF2B5EF4-FFF2-40B4-BE49-F238E27FC236}">
                        <a16:creationId xmlns:a16="http://schemas.microsoft.com/office/drawing/2014/main" id="{7F536D3F-F385-41D9-88E5-A967A565C6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8166" y="5559952"/>
                    <a:ext cx="446020" cy="430887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2" name="群組 81">
              <a:extLst>
                <a:ext uri="{FF2B5EF4-FFF2-40B4-BE49-F238E27FC236}">
                  <a16:creationId xmlns:a16="http://schemas.microsoft.com/office/drawing/2014/main" id="{08BA6C68-4B2A-FABF-326F-E19802FE0296}"/>
                </a:ext>
              </a:extLst>
            </p:cNvPr>
            <p:cNvGrpSpPr/>
            <p:nvPr/>
          </p:nvGrpSpPr>
          <p:grpSpPr>
            <a:xfrm>
              <a:off x="1368379" y="5560971"/>
              <a:ext cx="450868" cy="431854"/>
              <a:chOff x="145087" y="4355845"/>
              <a:chExt cx="450868" cy="431854"/>
            </a:xfrm>
          </p:grpSpPr>
          <p:sp>
            <p:nvSpPr>
              <p:cNvPr id="83" name="矩形 82">
                <a:extLst>
                  <a:ext uri="{FF2B5EF4-FFF2-40B4-BE49-F238E27FC236}">
                    <a16:creationId xmlns:a16="http://schemas.microsoft.com/office/drawing/2014/main" id="{923CD7F3-5DC0-1581-7919-336609A97754}"/>
                  </a:ext>
                </a:extLst>
              </p:cNvPr>
              <p:cNvSpPr/>
              <p:nvPr/>
            </p:nvSpPr>
            <p:spPr>
              <a:xfrm>
                <a:off x="145087" y="4355845"/>
                <a:ext cx="450868" cy="43088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文字方塊 83">
                    <a:extLst>
                      <a:ext uri="{FF2B5EF4-FFF2-40B4-BE49-F238E27FC236}">
                        <a16:creationId xmlns:a16="http://schemas.microsoft.com/office/drawing/2014/main" id="{CBE2AE35-17BE-38C2-4D09-469CA04088D6}"/>
                      </a:ext>
                    </a:extLst>
                  </p:cNvPr>
                  <p:cNvSpPr txBox="1"/>
                  <p:nvPr/>
                </p:nvSpPr>
                <p:spPr>
                  <a:xfrm>
                    <a:off x="251605" y="4356812"/>
                    <a:ext cx="283604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262" name="文字方塊 261">
                    <a:extLst>
                      <a:ext uri="{FF2B5EF4-FFF2-40B4-BE49-F238E27FC236}">
                        <a16:creationId xmlns:a16="http://schemas.microsoft.com/office/drawing/2014/main" id="{6AF0C196-081D-4B22-85EA-28AA6E1573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605" y="4356812"/>
                    <a:ext cx="283604" cy="430887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2" name="群組 121">
              <a:extLst>
                <a:ext uri="{FF2B5EF4-FFF2-40B4-BE49-F238E27FC236}">
                  <a16:creationId xmlns:a16="http://schemas.microsoft.com/office/drawing/2014/main" id="{9550362D-DB97-8FFE-6B37-22B3970DF01F}"/>
                </a:ext>
              </a:extLst>
            </p:cNvPr>
            <p:cNvGrpSpPr/>
            <p:nvPr/>
          </p:nvGrpSpPr>
          <p:grpSpPr>
            <a:xfrm>
              <a:off x="4685712" y="5322285"/>
              <a:ext cx="450868" cy="929124"/>
              <a:chOff x="4586481" y="5384847"/>
              <a:chExt cx="450868" cy="929124"/>
            </a:xfrm>
          </p:grpSpPr>
          <p:sp>
            <p:nvSpPr>
              <p:cNvPr id="120" name="矩形 119">
                <a:extLst>
                  <a:ext uri="{FF2B5EF4-FFF2-40B4-BE49-F238E27FC236}">
                    <a16:creationId xmlns:a16="http://schemas.microsoft.com/office/drawing/2014/main" id="{016EB688-7F98-CF10-776A-D6BE2925923D}"/>
                  </a:ext>
                </a:extLst>
              </p:cNvPr>
              <p:cNvSpPr/>
              <p:nvPr/>
            </p:nvSpPr>
            <p:spPr>
              <a:xfrm>
                <a:off x="4586481" y="5384847"/>
                <a:ext cx="450868" cy="92912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文字方塊 120">
                    <a:extLst>
                      <a:ext uri="{FF2B5EF4-FFF2-40B4-BE49-F238E27FC236}">
                        <a16:creationId xmlns:a16="http://schemas.microsoft.com/office/drawing/2014/main" id="{F0B8A2D7-C81F-F0CC-5BF6-3B61FFFC3F98}"/>
                      </a:ext>
                    </a:extLst>
                  </p:cNvPr>
                  <p:cNvSpPr txBox="1"/>
                  <p:nvPr/>
                </p:nvSpPr>
                <p:spPr>
                  <a:xfrm>
                    <a:off x="4677300" y="5652841"/>
                    <a:ext cx="304571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121" name="文字方塊 120">
                    <a:extLst>
                      <a:ext uri="{FF2B5EF4-FFF2-40B4-BE49-F238E27FC236}">
                        <a16:creationId xmlns:a16="http://schemas.microsoft.com/office/drawing/2014/main" id="{F0B8A2D7-C81F-F0CC-5BF6-3B61FFFC3F9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77300" y="5652841"/>
                    <a:ext cx="304571" cy="430887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20457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16403-FE6A-E103-4A8F-CE0ADFA31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矩形 108">
            <a:extLst>
              <a:ext uri="{FF2B5EF4-FFF2-40B4-BE49-F238E27FC236}">
                <a16:creationId xmlns:a16="http://schemas.microsoft.com/office/drawing/2014/main" id="{875350EE-B7AA-BB94-7DBE-EC019A9254BB}"/>
              </a:ext>
            </a:extLst>
          </p:cNvPr>
          <p:cNvSpPr/>
          <p:nvPr/>
        </p:nvSpPr>
        <p:spPr>
          <a:xfrm flipH="1">
            <a:off x="6822701" y="5639686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E0A9E0F0-94CD-7E85-D2C3-823C0652C306}"/>
              </a:ext>
            </a:extLst>
          </p:cNvPr>
          <p:cNvSpPr/>
          <p:nvPr/>
        </p:nvSpPr>
        <p:spPr>
          <a:xfrm flipH="1">
            <a:off x="6815456" y="4046363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47742EAC-0B24-036E-A497-FFD5F63B24CB}"/>
              </a:ext>
            </a:extLst>
          </p:cNvPr>
          <p:cNvSpPr/>
          <p:nvPr/>
        </p:nvSpPr>
        <p:spPr>
          <a:xfrm flipH="1">
            <a:off x="6808100" y="2453040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13C1616-2266-CCB0-9341-BB7535BE7A02}"/>
              </a:ext>
            </a:extLst>
          </p:cNvPr>
          <p:cNvSpPr/>
          <p:nvPr/>
        </p:nvSpPr>
        <p:spPr>
          <a:xfrm flipH="1">
            <a:off x="9127181" y="2457394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1FA6EEE-D2F1-3193-9499-D8D8AF6829A7}"/>
              </a:ext>
            </a:extLst>
          </p:cNvPr>
          <p:cNvSpPr/>
          <p:nvPr/>
        </p:nvSpPr>
        <p:spPr>
          <a:xfrm flipH="1">
            <a:off x="9127181" y="4006150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6C738C3E-4CEE-7D29-E091-62EDDC160179}"/>
              </a:ext>
            </a:extLst>
          </p:cNvPr>
          <p:cNvCxnSpPr>
            <a:cxnSpLocks/>
            <a:stCxn id="45" idx="3"/>
            <a:endCxn id="20" idx="1"/>
          </p:cNvCxnSpPr>
          <p:nvPr/>
        </p:nvCxnSpPr>
        <p:spPr>
          <a:xfrm flipH="1" flipV="1">
            <a:off x="9496513" y="2642060"/>
            <a:ext cx="2207622" cy="7091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006CCF76-CF7E-5EC5-768B-BA261CA42377}"/>
              </a:ext>
            </a:extLst>
          </p:cNvPr>
          <p:cNvGrpSpPr/>
          <p:nvPr/>
        </p:nvGrpSpPr>
        <p:grpSpPr>
          <a:xfrm flipH="1">
            <a:off x="9144990" y="2846889"/>
            <a:ext cx="333714" cy="653404"/>
            <a:chOff x="5009975" y="3353595"/>
            <a:chExt cx="333714" cy="653404"/>
          </a:xfrm>
        </p:grpSpPr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63D6DFEE-9042-483C-08C8-B67C1977646E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ABB5F3EB-FFC9-B340-7630-5B1995FF6C32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8AA390ED-4E06-26D1-5202-6BDD52594926}"/>
              </a:ext>
            </a:extLst>
          </p:cNvPr>
          <p:cNvGrpSpPr/>
          <p:nvPr/>
        </p:nvGrpSpPr>
        <p:grpSpPr>
          <a:xfrm flipH="1">
            <a:off x="9134801" y="4380916"/>
            <a:ext cx="333714" cy="653404"/>
            <a:chOff x="5009975" y="3353595"/>
            <a:chExt cx="333714" cy="653404"/>
          </a:xfrm>
        </p:grpSpPr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00245D9C-9416-979B-A192-5680B4775AE0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9D0C8A03-A328-DC74-896E-A06C4993DD35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749941DC-C0EE-34F0-060B-92033F4B31E9}"/>
              </a:ext>
            </a:extLst>
          </p:cNvPr>
          <p:cNvSpPr/>
          <p:nvPr/>
        </p:nvSpPr>
        <p:spPr>
          <a:xfrm flipH="1">
            <a:off x="9111480" y="5614330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72029E3C-402B-9CD0-B010-E296B4E29609}"/>
              </a:ext>
            </a:extLst>
          </p:cNvPr>
          <p:cNvGrpSpPr/>
          <p:nvPr/>
        </p:nvGrpSpPr>
        <p:grpSpPr>
          <a:xfrm flipH="1">
            <a:off x="9138770" y="5989096"/>
            <a:ext cx="333714" cy="653404"/>
            <a:chOff x="5009975" y="3353595"/>
            <a:chExt cx="333714" cy="653404"/>
          </a:xfrm>
        </p:grpSpPr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D99B3F57-7979-2F2E-487B-636F99D6E5D9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ADDE8F20-7FF1-F250-4297-9CF602FB3AAE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E498CA01-08B9-74F3-E07A-6A70CB1D31AF}"/>
                  </a:ext>
                </a:extLst>
              </p:cNvPr>
              <p:cNvSpPr txBox="1"/>
              <p:nvPr/>
            </p:nvSpPr>
            <p:spPr>
              <a:xfrm flipH="1">
                <a:off x="10274994" y="2543386"/>
                <a:ext cx="598177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E498CA01-08B9-74F3-E07A-6A70CB1D3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274994" y="2543386"/>
                <a:ext cx="598177" cy="385555"/>
              </a:xfrm>
              <a:prstGeom prst="rect">
                <a:avLst/>
              </a:prstGeom>
              <a:blipFill>
                <a:blip r:embed="rId3"/>
                <a:stretch>
                  <a:fillRect l="-7143" r="-408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5CBE0C78-D1ED-25B4-8600-C7C3EFCE9FDE}"/>
                  </a:ext>
                </a:extLst>
              </p:cNvPr>
              <p:cNvSpPr txBox="1"/>
              <p:nvPr/>
            </p:nvSpPr>
            <p:spPr>
              <a:xfrm flipH="1">
                <a:off x="10585793" y="3165482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5CBE0C78-D1ED-25B4-8600-C7C3EFCE9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585793" y="3165482"/>
                <a:ext cx="605294" cy="385555"/>
              </a:xfrm>
              <a:prstGeom prst="rect">
                <a:avLst/>
              </a:prstGeom>
              <a:blipFill>
                <a:blip r:embed="rId4"/>
                <a:stretch>
                  <a:fillRect l="-7071" r="-4040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18642D38-2A8E-C7C0-8F31-81588F93BE4E}"/>
                  </a:ext>
                </a:extLst>
              </p:cNvPr>
              <p:cNvSpPr txBox="1"/>
              <p:nvPr/>
            </p:nvSpPr>
            <p:spPr>
              <a:xfrm flipH="1">
                <a:off x="11273565" y="3676656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18642D38-2A8E-C7C0-8F31-81588F93B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273565" y="3676656"/>
                <a:ext cx="605294" cy="385555"/>
              </a:xfrm>
              <a:prstGeom prst="rect">
                <a:avLst/>
              </a:prstGeom>
              <a:blipFill>
                <a:blip r:embed="rId5"/>
                <a:stretch>
                  <a:fillRect l="-6000" r="-3000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F84FEDE2-3E0C-DC08-DA58-1B75BE050E35}"/>
                  </a:ext>
                </a:extLst>
              </p:cNvPr>
              <p:cNvSpPr txBox="1"/>
              <p:nvPr/>
            </p:nvSpPr>
            <p:spPr>
              <a:xfrm flipH="1">
                <a:off x="9168555" y="3138356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F84FEDE2-3E0C-DC08-DA58-1B75BE050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168555" y="3138356"/>
                <a:ext cx="361381" cy="369332"/>
              </a:xfrm>
              <a:prstGeom prst="rect">
                <a:avLst/>
              </a:prstGeom>
              <a:blipFill>
                <a:blip r:embed="rId6"/>
                <a:stretch>
                  <a:fillRect l="-20339" r="-678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B5E22771-B1CA-71D0-BA22-DE41372437EF}"/>
              </a:ext>
            </a:extLst>
          </p:cNvPr>
          <p:cNvCxnSpPr>
            <a:cxnSpLocks/>
            <a:stCxn id="44" idx="3"/>
            <a:endCxn id="21" idx="1"/>
          </p:cNvCxnSpPr>
          <p:nvPr/>
        </p:nvCxnSpPr>
        <p:spPr>
          <a:xfrm flipH="1">
            <a:off x="9496513" y="3376368"/>
            <a:ext cx="2155141" cy="8144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10DF8F4C-FF80-2C51-017E-BF91066C922E}"/>
              </a:ext>
            </a:extLst>
          </p:cNvPr>
          <p:cNvCxnSpPr>
            <a:cxnSpLocks/>
            <a:stCxn id="45" idx="3"/>
            <a:endCxn id="30" idx="1"/>
          </p:cNvCxnSpPr>
          <p:nvPr/>
        </p:nvCxnSpPr>
        <p:spPr>
          <a:xfrm flipH="1">
            <a:off x="9480812" y="3351245"/>
            <a:ext cx="2223323" cy="24477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1CC294F9-D657-DC2E-72CE-78DA974BBADF}"/>
                  </a:ext>
                </a:extLst>
              </p:cNvPr>
              <p:cNvSpPr txBox="1"/>
              <p:nvPr/>
            </p:nvSpPr>
            <p:spPr>
              <a:xfrm flipH="1">
                <a:off x="6836279" y="2403451"/>
                <a:ext cx="375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1CC294F9-D657-DC2E-72CE-78DA974BB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36279" y="2403451"/>
                <a:ext cx="375936" cy="369332"/>
              </a:xfrm>
              <a:prstGeom prst="rect">
                <a:avLst/>
              </a:prstGeom>
              <a:blipFill>
                <a:blip r:embed="rId7"/>
                <a:stretch>
                  <a:fillRect l="-9677" r="-645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A5DC1118-A0C1-FDF5-0D4D-4DF2E808849A}"/>
                  </a:ext>
                </a:extLst>
              </p:cNvPr>
              <p:cNvSpPr txBox="1"/>
              <p:nvPr/>
            </p:nvSpPr>
            <p:spPr>
              <a:xfrm flipH="1">
                <a:off x="6818669" y="4026647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A5DC1118-A0C1-FDF5-0D4D-4DF2E8088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18669" y="4026647"/>
                <a:ext cx="383054" cy="369332"/>
              </a:xfrm>
              <a:prstGeom prst="rect">
                <a:avLst/>
              </a:prstGeom>
              <a:blipFill>
                <a:blip r:embed="rId8"/>
                <a:stretch>
                  <a:fillRect l="-11290" r="-8065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275FC7B5-9629-93FE-77B2-81D7EC22C33A}"/>
                  </a:ext>
                </a:extLst>
              </p:cNvPr>
              <p:cNvSpPr txBox="1"/>
              <p:nvPr/>
            </p:nvSpPr>
            <p:spPr>
              <a:xfrm flipH="1">
                <a:off x="6829833" y="5608100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275FC7B5-9629-93FE-77B2-81D7EC22C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29833" y="5608100"/>
                <a:ext cx="383054" cy="369332"/>
              </a:xfrm>
              <a:prstGeom prst="rect">
                <a:avLst/>
              </a:prstGeom>
              <a:blipFill>
                <a:blip r:embed="rId9"/>
                <a:stretch>
                  <a:fillRect l="-9524" r="-634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直線單箭頭接點 91">
            <a:extLst>
              <a:ext uri="{FF2B5EF4-FFF2-40B4-BE49-F238E27FC236}">
                <a16:creationId xmlns:a16="http://schemas.microsoft.com/office/drawing/2014/main" id="{67AC31AD-BA81-F937-41E4-A50F154FC0B1}"/>
              </a:ext>
            </a:extLst>
          </p:cNvPr>
          <p:cNvCxnSpPr>
            <a:cxnSpLocks/>
          </p:cNvCxnSpPr>
          <p:nvPr/>
        </p:nvCxnSpPr>
        <p:spPr>
          <a:xfrm flipH="1">
            <a:off x="8549246" y="2642060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449B1691-F52D-BF7D-68DD-E70184ACD568}"/>
              </a:ext>
            </a:extLst>
          </p:cNvPr>
          <p:cNvGrpSpPr/>
          <p:nvPr/>
        </p:nvGrpSpPr>
        <p:grpSpPr>
          <a:xfrm>
            <a:off x="7876288" y="2303868"/>
            <a:ext cx="638175" cy="638175"/>
            <a:chOff x="5404285" y="2177687"/>
            <a:chExt cx="638175" cy="638175"/>
          </a:xfrm>
        </p:grpSpPr>
        <p:sp>
          <p:nvSpPr>
            <p:cNvPr id="72" name="橢圓 71">
              <a:extLst>
                <a:ext uri="{FF2B5EF4-FFF2-40B4-BE49-F238E27FC236}">
                  <a16:creationId xmlns:a16="http://schemas.microsoft.com/office/drawing/2014/main" id="{DA6C5F8D-1F59-782F-8F29-8B2D9B8F2909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C4AC2B9C-8695-B1B6-49AD-3E99E86378B9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5" name="直線接點 4">
                <a:extLst>
                  <a:ext uri="{FF2B5EF4-FFF2-40B4-BE49-F238E27FC236}">
                    <a16:creationId xmlns:a16="http://schemas.microsoft.com/office/drawing/2014/main" id="{AC227554-1DEF-29F4-EFBC-F68E087A5B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接點 5">
                <a:extLst>
                  <a:ext uri="{FF2B5EF4-FFF2-40B4-BE49-F238E27FC236}">
                    <a16:creationId xmlns:a16="http://schemas.microsoft.com/office/drawing/2014/main" id="{2033B1FB-CF3B-2653-CF99-F6C5A85031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90B0F453-E5F8-F43A-54DB-3228898D8900}"/>
              </a:ext>
            </a:extLst>
          </p:cNvPr>
          <p:cNvCxnSpPr>
            <a:cxnSpLocks/>
          </p:cNvCxnSpPr>
          <p:nvPr/>
        </p:nvCxnSpPr>
        <p:spPr>
          <a:xfrm flipH="1">
            <a:off x="7258817" y="2637706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CB2A5BE6-EEFE-FF13-7640-F424A8146BDD}"/>
              </a:ext>
            </a:extLst>
          </p:cNvPr>
          <p:cNvCxnSpPr>
            <a:cxnSpLocks/>
          </p:cNvCxnSpPr>
          <p:nvPr/>
        </p:nvCxnSpPr>
        <p:spPr>
          <a:xfrm flipH="1">
            <a:off x="8511625" y="4215530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054592C9-03CC-C5DC-E6FE-4B92D15BD4B3}"/>
              </a:ext>
            </a:extLst>
          </p:cNvPr>
          <p:cNvGrpSpPr/>
          <p:nvPr/>
        </p:nvGrpSpPr>
        <p:grpSpPr>
          <a:xfrm>
            <a:off x="7838667" y="3877338"/>
            <a:ext cx="638175" cy="638175"/>
            <a:chOff x="5404285" y="2177687"/>
            <a:chExt cx="638175" cy="638175"/>
          </a:xfrm>
        </p:grpSpPr>
        <p:sp>
          <p:nvSpPr>
            <p:cNvPr id="54" name="橢圓 53">
              <a:extLst>
                <a:ext uri="{FF2B5EF4-FFF2-40B4-BE49-F238E27FC236}">
                  <a16:creationId xmlns:a16="http://schemas.microsoft.com/office/drawing/2014/main" id="{51BE24C6-CEBE-EF82-74BD-ED3DCB144DB9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55" name="群組 54">
              <a:extLst>
                <a:ext uri="{FF2B5EF4-FFF2-40B4-BE49-F238E27FC236}">
                  <a16:creationId xmlns:a16="http://schemas.microsoft.com/office/drawing/2014/main" id="{63C6151B-5359-73A8-D0A4-4A23B987D341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56" name="直線接點 55">
                <a:extLst>
                  <a:ext uri="{FF2B5EF4-FFF2-40B4-BE49-F238E27FC236}">
                    <a16:creationId xmlns:a16="http://schemas.microsoft.com/office/drawing/2014/main" id="{768EEECE-CF4C-419B-C0ED-F3F9FE80DC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>
                <a:extLst>
                  <a:ext uri="{FF2B5EF4-FFF2-40B4-BE49-F238E27FC236}">
                    <a16:creationId xmlns:a16="http://schemas.microsoft.com/office/drawing/2014/main" id="{60A73D40-8B2F-E0F6-E9C8-1F9A1ECB3B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3583DFC6-AF01-E5DB-F4BE-0F8F58DCE1F8}"/>
              </a:ext>
            </a:extLst>
          </p:cNvPr>
          <p:cNvCxnSpPr>
            <a:cxnSpLocks/>
          </p:cNvCxnSpPr>
          <p:nvPr/>
        </p:nvCxnSpPr>
        <p:spPr>
          <a:xfrm flipH="1">
            <a:off x="7221196" y="4211176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CA497FCE-3E85-840D-5FE2-A76A3C90F2C4}"/>
              </a:ext>
            </a:extLst>
          </p:cNvPr>
          <p:cNvCxnSpPr>
            <a:cxnSpLocks/>
          </p:cNvCxnSpPr>
          <p:nvPr/>
        </p:nvCxnSpPr>
        <p:spPr>
          <a:xfrm flipH="1">
            <a:off x="8531083" y="5867159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群組 73">
            <a:extLst>
              <a:ext uri="{FF2B5EF4-FFF2-40B4-BE49-F238E27FC236}">
                <a16:creationId xmlns:a16="http://schemas.microsoft.com/office/drawing/2014/main" id="{96B0D21B-C89F-3442-8B1D-A9115B03F3A3}"/>
              </a:ext>
            </a:extLst>
          </p:cNvPr>
          <p:cNvGrpSpPr/>
          <p:nvPr/>
        </p:nvGrpSpPr>
        <p:grpSpPr>
          <a:xfrm>
            <a:off x="7858125" y="5528967"/>
            <a:ext cx="638175" cy="638175"/>
            <a:chOff x="5404285" y="2177687"/>
            <a:chExt cx="638175" cy="638175"/>
          </a:xfrm>
        </p:grpSpPr>
        <p:sp>
          <p:nvSpPr>
            <p:cNvPr id="100" name="橢圓 99">
              <a:extLst>
                <a:ext uri="{FF2B5EF4-FFF2-40B4-BE49-F238E27FC236}">
                  <a16:creationId xmlns:a16="http://schemas.microsoft.com/office/drawing/2014/main" id="{B75A6CAC-2F98-0205-582F-735A8160E0A5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101" name="群組 100">
              <a:extLst>
                <a:ext uri="{FF2B5EF4-FFF2-40B4-BE49-F238E27FC236}">
                  <a16:creationId xmlns:a16="http://schemas.microsoft.com/office/drawing/2014/main" id="{97EC6958-9147-B115-53D9-B9EA8720FB26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102" name="直線接點 101">
                <a:extLst>
                  <a:ext uri="{FF2B5EF4-FFF2-40B4-BE49-F238E27FC236}">
                    <a16:creationId xmlns:a16="http://schemas.microsoft.com/office/drawing/2014/main" id="{BB2EDE02-F17C-160C-C688-53A20552C6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接點 102">
                <a:extLst>
                  <a:ext uri="{FF2B5EF4-FFF2-40B4-BE49-F238E27FC236}">
                    <a16:creationId xmlns:a16="http://schemas.microsoft.com/office/drawing/2014/main" id="{E85DF67B-E384-2759-92C0-A27AB75FD1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4" name="直線單箭頭接點 103">
            <a:extLst>
              <a:ext uri="{FF2B5EF4-FFF2-40B4-BE49-F238E27FC236}">
                <a16:creationId xmlns:a16="http://schemas.microsoft.com/office/drawing/2014/main" id="{FA9DF138-C6A6-D1C0-46B3-BB1251406342}"/>
              </a:ext>
            </a:extLst>
          </p:cNvPr>
          <p:cNvCxnSpPr>
            <a:cxnSpLocks/>
          </p:cNvCxnSpPr>
          <p:nvPr/>
        </p:nvCxnSpPr>
        <p:spPr>
          <a:xfrm flipH="1">
            <a:off x="7240654" y="5862805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文字方塊 115">
                <a:extLst>
                  <a:ext uri="{FF2B5EF4-FFF2-40B4-BE49-F238E27FC236}">
                    <a16:creationId xmlns:a16="http://schemas.microsoft.com/office/drawing/2014/main" id="{DA6936AA-9BEE-2596-FDC9-0B3A0B8B3680}"/>
                  </a:ext>
                </a:extLst>
              </p:cNvPr>
              <p:cNvSpPr txBox="1"/>
              <p:nvPr/>
            </p:nvSpPr>
            <p:spPr>
              <a:xfrm flipH="1">
                <a:off x="9132290" y="4686569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116" name="文字方塊 115">
                <a:extLst>
                  <a:ext uri="{FF2B5EF4-FFF2-40B4-BE49-F238E27FC236}">
                    <a16:creationId xmlns:a16="http://schemas.microsoft.com/office/drawing/2014/main" id="{DA6936AA-9BEE-2596-FDC9-0B3A0B8B3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132290" y="4686569"/>
                <a:ext cx="368498" cy="369332"/>
              </a:xfrm>
              <a:prstGeom prst="rect">
                <a:avLst/>
              </a:prstGeom>
              <a:blipFill>
                <a:blip r:embed="rId10"/>
                <a:stretch>
                  <a:fillRect l="-19672" r="-4918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文字方塊 116">
                <a:extLst>
                  <a:ext uri="{FF2B5EF4-FFF2-40B4-BE49-F238E27FC236}">
                    <a16:creationId xmlns:a16="http://schemas.microsoft.com/office/drawing/2014/main" id="{A14ED8D9-EEFC-2370-B75F-5C1ED613F01E}"/>
                  </a:ext>
                </a:extLst>
              </p:cNvPr>
              <p:cNvSpPr txBox="1"/>
              <p:nvPr/>
            </p:nvSpPr>
            <p:spPr>
              <a:xfrm flipH="1">
                <a:off x="9142470" y="6277235"/>
                <a:ext cx="3684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117" name="文字方塊 116">
                <a:extLst>
                  <a:ext uri="{FF2B5EF4-FFF2-40B4-BE49-F238E27FC236}">
                    <a16:creationId xmlns:a16="http://schemas.microsoft.com/office/drawing/2014/main" id="{A14ED8D9-EEFC-2370-B75F-5C1ED613F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142470" y="6277235"/>
                <a:ext cx="368499" cy="369332"/>
              </a:xfrm>
              <a:prstGeom prst="rect">
                <a:avLst/>
              </a:prstGeom>
              <a:blipFill>
                <a:blip r:embed="rId11"/>
                <a:stretch>
                  <a:fillRect l="-20000" r="-666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群組 42">
            <a:extLst>
              <a:ext uri="{FF2B5EF4-FFF2-40B4-BE49-F238E27FC236}">
                <a16:creationId xmlns:a16="http://schemas.microsoft.com/office/drawing/2014/main" id="{DAEFE38D-1B5E-B9F1-2776-BF87A76D0C0F}"/>
              </a:ext>
            </a:extLst>
          </p:cNvPr>
          <p:cNvGrpSpPr/>
          <p:nvPr/>
        </p:nvGrpSpPr>
        <p:grpSpPr>
          <a:xfrm flipH="1">
            <a:off x="11651654" y="3166579"/>
            <a:ext cx="369332" cy="394455"/>
            <a:chOff x="674398" y="1660770"/>
            <a:chExt cx="369332" cy="394455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16019631-64FA-82F0-E031-043628245127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47A8FEEA-2E4F-B7F6-20E0-CB991F541F49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2D04B8AB-96C5-491E-B1A4-AC962F051F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30000" r="-475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94B16BD6-DEF6-1B96-75C0-FCD8DFE2C40E}"/>
              </a:ext>
            </a:extLst>
          </p:cNvPr>
          <p:cNvGrpSpPr/>
          <p:nvPr/>
        </p:nvGrpSpPr>
        <p:grpSpPr>
          <a:xfrm flipH="1">
            <a:off x="11651654" y="4938581"/>
            <a:ext cx="369332" cy="394455"/>
            <a:chOff x="674398" y="1660770"/>
            <a:chExt cx="369332" cy="394455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DB63F55-9345-B835-2038-F6DDCBA7C8E6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C56298B5-2411-648C-2772-DD706EC97DF4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430C6D6E-7D98-A914-3CC1-2B9FE765E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30000" r="-500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AA4E8BBF-29F9-2590-631B-FA51C05D1B24}"/>
              </a:ext>
            </a:extLst>
          </p:cNvPr>
          <p:cNvCxnSpPr>
            <a:cxnSpLocks/>
          </p:cNvCxnSpPr>
          <p:nvPr/>
        </p:nvCxnSpPr>
        <p:spPr>
          <a:xfrm flipH="1" flipV="1">
            <a:off x="9581574" y="2728088"/>
            <a:ext cx="2036657" cy="24307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DE39DC1F-91DA-553F-956C-CC45F97B78FF}"/>
              </a:ext>
            </a:extLst>
          </p:cNvPr>
          <p:cNvCxnSpPr>
            <a:cxnSpLocks/>
            <a:endCxn id="21" idx="1"/>
          </p:cNvCxnSpPr>
          <p:nvPr/>
        </p:nvCxnSpPr>
        <p:spPr>
          <a:xfrm flipH="1" flipV="1">
            <a:off x="9496513" y="4190816"/>
            <a:ext cx="2079699" cy="993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3D140D2F-5DDD-8955-BADF-1D1B55A94688}"/>
              </a:ext>
            </a:extLst>
          </p:cNvPr>
          <p:cNvCxnSpPr>
            <a:cxnSpLocks/>
            <a:endCxn id="30" idx="1"/>
          </p:cNvCxnSpPr>
          <p:nvPr/>
        </p:nvCxnSpPr>
        <p:spPr>
          <a:xfrm flipH="1">
            <a:off x="9480812" y="5238966"/>
            <a:ext cx="2095400" cy="560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E18471AC-80DA-DC58-A4DA-1CD7ECF49178}"/>
                  </a:ext>
                </a:extLst>
              </p:cNvPr>
              <p:cNvSpPr txBox="1"/>
              <p:nvPr/>
            </p:nvSpPr>
            <p:spPr>
              <a:xfrm flipH="1">
                <a:off x="11157596" y="4258314"/>
                <a:ext cx="598177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E18471AC-80DA-DC58-A4DA-1CD7ECF49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157596" y="4258314"/>
                <a:ext cx="598177" cy="385555"/>
              </a:xfrm>
              <a:prstGeom prst="rect">
                <a:avLst/>
              </a:prstGeom>
              <a:blipFill>
                <a:blip r:embed="rId14"/>
                <a:stretch>
                  <a:fillRect l="-6122" r="-408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A9BFECFB-F600-C2CC-B5FD-23BCB865A200}"/>
                  </a:ext>
                </a:extLst>
              </p:cNvPr>
              <p:cNvSpPr txBox="1"/>
              <p:nvPr/>
            </p:nvSpPr>
            <p:spPr>
              <a:xfrm flipH="1">
                <a:off x="10629030" y="4875194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A9BFECFB-F600-C2CC-B5FD-23BCB865A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29030" y="4875194"/>
                <a:ext cx="605294" cy="385555"/>
              </a:xfrm>
              <a:prstGeom prst="rect">
                <a:avLst/>
              </a:prstGeom>
              <a:blipFill>
                <a:blip r:embed="rId15"/>
                <a:stretch>
                  <a:fillRect l="-7071" r="-4040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8DF3AC63-7CA0-F653-DCA1-3DE1E9638DC4}"/>
                  </a:ext>
                </a:extLst>
              </p:cNvPr>
              <p:cNvSpPr txBox="1"/>
              <p:nvPr/>
            </p:nvSpPr>
            <p:spPr>
              <a:xfrm flipH="1">
                <a:off x="10851390" y="5440966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3,2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8DF3AC63-7CA0-F653-DCA1-3DE1E9638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851390" y="5440966"/>
                <a:ext cx="605294" cy="385555"/>
              </a:xfrm>
              <a:prstGeom prst="rect">
                <a:avLst/>
              </a:prstGeom>
              <a:blipFill>
                <a:blip r:embed="rId16"/>
                <a:stretch>
                  <a:fillRect l="-6061" r="-4040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C86A6D42-1B1A-0567-7568-079F8EFBA7E1}"/>
              </a:ext>
            </a:extLst>
          </p:cNvPr>
          <p:cNvSpPr/>
          <p:nvPr/>
        </p:nvSpPr>
        <p:spPr>
          <a:xfrm flipH="1">
            <a:off x="52462" y="3976227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652AE405-FAB3-1221-F47F-5BAAB4297511}"/>
                  </a:ext>
                </a:extLst>
              </p:cNvPr>
              <p:cNvSpPr txBox="1"/>
              <p:nvPr/>
            </p:nvSpPr>
            <p:spPr>
              <a:xfrm flipH="1">
                <a:off x="115462" y="3958797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652AE405-FAB3-1221-F47F-5BAAB4297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5462" y="3958797"/>
                <a:ext cx="245708" cy="369332"/>
              </a:xfrm>
              <a:prstGeom prst="rect">
                <a:avLst/>
              </a:prstGeom>
              <a:blipFill>
                <a:blip r:embed="rId17"/>
                <a:stretch>
                  <a:fillRect l="-30000" r="-3000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374DAC97-E7FB-1D4F-834B-E9C5817794E1}"/>
              </a:ext>
            </a:extLst>
          </p:cNvPr>
          <p:cNvCxnSpPr>
            <a:cxnSpLocks/>
          </p:cNvCxnSpPr>
          <p:nvPr/>
        </p:nvCxnSpPr>
        <p:spPr>
          <a:xfrm flipH="1">
            <a:off x="500679" y="4183313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2EF49B06-DCE6-4AF0-ADB1-80CFDF6029DF}"/>
              </a:ext>
            </a:extLst>
          </p:cNvPr>
          <p:cNvSpPr/>
          <p:nvPr/>
        </p:nvSpPr>
        <p:spPr>
          <a:xfrm flipH="1">
            <a:off x="949245" y="3992260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8FDB8A5D-4312-1FE9-B96F-504E335B70C7}"/>
              </a:ext>
            </a:extLst>
          </p:cNvPr>
          <p:cNvGrpSpPr/>
          <p:nvPr/>
        </p:nvGrpSpPr>
        <p:grpSpPr>
          <a:xfrm flipH="1">
            <a:off x="967054" y="4388908"/>
            <a:ext cx="333714" cy="775751"/>
            <a:chOff x="5009975" y="3231248"/>
            <a:chExt cx="333714" cy="775751"/>
          </a:xfrm>
        </p:grpSpPr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2B239572-B224-73BA-2E47-BB17DEDF4A96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H="1" flipV="1">
              <a:off x="5176832" y="3231248"/>
              <a:ext cx="0" cy="4420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081E643-84F9-8583-AF6F-F6C5F68AC767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2A648CF7-6649-934C-8BA6-980AA25580AE}"/>
              </a:ext>
            </a:extLst>
          </p:cNvPr>
          <p:cNvCxnSpPr>
            <a:cxnSpLocks/>
            <a:endCxn id="11" idx="1"/>
          </p:cNvCxnSpPr>
          <p:nvPr/>
        </p:nvCxnSpPr>
        <p:spPr>
          <a:xfrm flipH="1">
            <a:off x="1318577" y="2615884"/>
            <a:ext cx="1038418" cy="1561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86730072-4261-F3B5-B501-5323566C0642}"/>
              </a:ext>
            </a:extLst>
          </p:cNvPr>
          <p:cNvCxnSpPr>
            <a:cxnSpLocks/>
          </p:cNvCxnSpPr>
          <p:nvPr/>
        </p:nvCxnSpPr>
        <p:spPr>
          <a:xfrm flipH="1" flipV="1">
            <a:off x="1318577" y="4208458"/>
            <a:ext cx="10572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F66A74F7-E74A-7ADA-58C2-8ADBBDE80667}"/>
              </a:ext>
            </a:extLst>
          </p:cNvPr>
          <p:cNvCxnSpPr>
            <a:cxnSpLocks/>
            <a:endCxn id="11" idx="1"/>
          </p:cNvCxnSpPr>
          <p:nvPr/>
        </p:nvCxnSpPr>
        <p:spPr>
          <a:xfrm flipH="1" flipV="1">
            <a:off x="1318577" y="4176926"/>
            <a:ext cx="1092746" cy="16220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B2834C62-82F2-590F-F190-E13467270CD0}"/>
                  </a:ext>
                </a:extLst>
              </p:cNvPr>
              <p:cNvSpPr txBox="1"/>
              <p:nvPr/>
            </p:nvSpPr>
            <p:spPr>
              <a:xfrm flipH="1">
                <a:off x="1578349" y="2840501"/>
                <a:ext cx="3379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B2834C62-82F2-590F-F190-E13467270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578349" y="2840501"/>
                <a:ext cx="337978" cy="369332"/>
              </a:xfrm>
              <a:prstGeom prst="rect">
                <a:avLst/>
              </a:prstGeom>
              <a:blipFill>
                <a:blip r:embed="rId18"/>
                <a:stretch>
                  <a:fillRect l="-12727" r="-909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4AC1763A-C91F-2C4D-F5A2-E600EC2F53A4}"/>
                  </a:ext>
                </a:extLst>
              </p:cNvPr>
              <p:cNvSpPr txBox="1"/>
              <p:nvPr/>
            </p:nvSpPr>
            <p:spPr>
              <a:xfrm flipH="1">
                <a:off x="1795647" y="3792546"/>
                <a:ext cx="345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4AC1763A-C91F-2C4D-F5A2-E600EC2F5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95647" y="3792546"/>
                <a:ext cx="345094" cy="369332"/>
              </a:xfrm>
              <a:prstGeom prst="rect">
                <a:avLst/>
              </a:prstGeom>
              <a:blipFill>
                <a:blip r:embed="rId19"/>
                <a:stretch>
                  <a:fillRect l="-12500" r="-892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56814E5D-04F4-95B8-216E-AA6D10259B13}"/>
                  </a:ext>
                </a:extLst>
              </p:cNvPr>
              <p:cNvSpPr txBox="1"/>
              <p:nvPr/>
            </p:nvSpPr>
            <p:spPr>
              <a:xfrm flipH="1">
                <a:off x="1665368" y="5116135"/>
                <a:ext cx="345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56814E5D-04F4-95B8-216E-AA6D10259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65368" y="5116135"/>
                <a:ext cx="345094" cy="369332"/>
              </a:xfrm>
              <a:prstGeom prst="rect">
                <a:avLst/>
              </a:prstGeom>
              <a:blipFill>
                <a:blip r:embed="rId20"/>
                <a:stretch>
                  <a:fillRect l="-10526" r="-70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22226BE7-0903-27E0-C61E-4C57972FC5A2}"/>
                  </a:ext>
                </a:extLst>
              </p:cNvPr>
              <p:cNvSpPr txBox="1"/>
              <p:nvPr/>
            </p:nvSpPr>
            <p:spPr>
              <a:xfrm flipH="1">
                <a:off x="1004377" y="4830945"/>
                <a:ext cx="242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22226BE7-0903-27E0-C61E-4C57972FC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4377" y="4830945"/>
                <a:ext cx="242374" cy="369332"/>
              </a:xfrm>
              <a:prstGeom prst="rect">
                <a:avLst/>
              </a:prstGeom>
              <a:blipFill>
                <a:blip r:embed="rId21"/>
                <a:stretch>
                  <a:fillRect l="-30000" r="-2750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5" name="群組 114">
            <a:extLst>
              <a:ext uri="{FF2B5EF4-FFF2-40B4-BE49-F238E27FC236}">
                <a16:creationId xmlns:a16="http://schemas.microsoft.com/office/drawing/2014/main" id="{BC660891-501F-2409-F9DF-AA42D3B278D0}"/>
              </a:ext>
            </a:extLst>
          </p:cNvPr>
          <p:cNvGrpSpPr/>
          <p:nvPr/>
        </p:nvGrpSpPr>
        <p:grpSpPr>
          <a:xfrm>
            <a:off x="6700857" y="529369"/>
            <a:ext cx="4855777" cy="1232902"/>
            <a:chOff x="5809752" y="5150197"/>
            <a:chExt cx="4855777" cy="12329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文字方塊 113">
                  <a:extLst>
                    <a:ext uri="{FF2B5EF4-FFF2-40B4-BE49-F238E27FC236}">
                      <a16:creationId xmlns:a16="http://schemas.microsoft.com/office/drawing/2014/main" id="{9A9CFAB1-17D0-39ED-E867-C8A823CE241C}"/>
                    </a:ext>
                  </a:extLst>
                </p:cNvPr>
                <p:cNvSpPr txBox="1"/>
                <p:nvPr/>
              </p:nvSpPr>
              <p:spPr>
                <a:xfrm>
                  <a:off x="6767987" y="5611026"/>
                  <a:ext cx="389754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80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</m:t>
                            </m:r>
                          </m:e>
                        </m:d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14" name="文字方塊 113">
                  <a:extLst>
                    <a:ext uri="{FF2B5EF4-FFF2-40B4-BE49-F238E27FC236}">
                      <a16:creationId xmlns:a16="http://schemas.microsoft.com/office/drawing/2014/main" id="{9A9CFAB1-17D0-39ED-E867-C8A823CE24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7987" y="5611026"/>
                  <a:ext cx="3897542" cy="43088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5" name="群組 84">
              <a:extLst>
                <a:ext uri="{FF2B5EF4-FFF2-40B4-BE49-F238E27FC236}">
                  <a16:creationId xmlns:a16="http://schemas.microsoft.com/office/drawing/2014/main" id="{D3C1695B-EB9E-CDC8-3F63-DDF3CE4A6BD1}"/>
                </a:ext>
              </a:extLst>
            </p:cNvPr>
            <p:cNvGrpSpPr/>
            <p:nvPr/>
          </p:nvGrpSpPr>
          <p:grpSpPr>
            <a:xfrm>
              <a:off x="8732981" y="5150197"/>
              <a:ext cx="905207" cy="1232902"/>
              <a:chOff x="4246205" y="5105992"/>
              <a:chExt cx="905207" cy="1232902"/>
            </a:xfrm>
          </p:grpSpPr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38C0BD6A-64BC-C99D-80E9-6F67AF4EF603}"/>
                  </a:ext>
                </a:extLst>
              </p:cNvPr>
              <p:cNvSpPr/>
              <p:nvPr/>
            </p:nvSpPr>
            <p:spPr>
              <a:xfrm>
                <a:off x="4246205" y="5105992"/>
                <a:ext cx="905207" cy="123290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文字方塊 88">
                    <a:extLst>
                      <a:ext uri="{FF2B5EF4-FFF2-40B4-BE49-F238E27FC236}">
                        <a16:creationId xmlns:a16="http://schemas.microsoft.com/office/drawing/2014/main" id="{D3AF0FEA-4541-3858-41ED-B487B4151B08}"/>
                      </a:ext>
                    </a:extLst>
                  </p:cNvPr>
                  <p:cNvSpPr txBox="1"/>
                  <p:nvPr/>
                </p:nvSpPr>
                <p:spPr>
                  <a:xfrm>
                    <a:off x="4486000" y="5541023"/>
                    <a:ext cx="437235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89" name="文字方塊 88">
                    <a:extLst>
                      <a:ext uri="{FF2B5EF4-FFF2-40B4-BE49-F238E27FC236}">
                        <a16:creationId xmlns:a16="http://schemas.microsoft.com/office/drawing/2014/main" id="{D3AF0FEA-4541-3858-41ED-B487B4151B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86000" y="5541023"/>
                    <a:ext cx="437235" cy="430887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1" name="群組 90">
              <a:extLst>
                <a:ext uri="{FF2B5EF4-FFF2-40B4-BE49-F238E27FC236}">
                  <a16:creationId xmlns:a16="http://schemas.microsoft.com/office/drawing/2014/main" id="{49F4A736-F891-4F60-3823-D36AE721A583}"/>
                </a:ext>
              </a:extLst>
            </p:cNvPr>
            <p:cNvGrpSpPr/>
            <p:nvPr/>
          </p:nvGrpSpPr>
          <p:grpSpPr>
            <a:xfrm>
              <a:off x="9816539" y="5433887"/>
              <a:ext cx="441359" cy="697860"/>
              <a:chOff x="5945044" y="5479721"/>
              <a:chExt cx="441359" cy="658767"/>
            </a:xfrm>
          </p:grpSpPr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85F3F71F-F6AC-C477-998D-A7C941FD4754}"/>
                  </a:ext>
                </a:extLst>
              </p:cNvPr>
              <p:cNvSpPr/>
              <p:nvPr/>
            </p:nvSpPr>
            <p:spPr>
              <a:xfrm>
                <a:off x="5945044" y="5479721"/>
                <a:ext cx="441359" cy="65876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文字方塊 93">
                    <a:extLst>
                      <a:ext uri="{FF2B5EF4-FFF2-40B4-BE49-F238E27FC236}">
                        <a16:creationId xmlns:a16="http://schemas.microsoft.com/office/drawing/2014/main" id="{DD2B6FBB-788C-6150-80DC-1C58269DBDC6}"/>
                      </a:ext>
                    </a:extLst>
                  </p:cNvPr>
                  <p:cNvSpPr txBox="1"/>
                  <p:nvPr/>
                </p:nvSpPr>
                <p:spPr>
                  <a:xfrm>
                    <a:off x="6021452" y="5579921"/>
                    <a:ext cx="288541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94" name="文字方塊 93">
                    <a:extLst>
                      <a:ext uri="{FF2B5EF4-FFF2-40B4-BE49-F238E27FC236}">
                        <a16:creationId xmlns:a16="http://schemas.microsoft.com/office/drawing/2014/main" id="{DD2B6FBB-788C-6150-80DC-1C58269DBD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21452" y="5579921"/>
                    <a:ext cx="288541" cy="430887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5" name="群組 94">
              <a:extLst>
                <a:ext uri="{FF2B5EF4-FFF2-40B4-BE49-F238E27FC236}">
                  <a16:creationId xmlns:a16="http://schemas.microsoft.com/office/drawing/2014/main" id="{2D5764F6-C03A-6432-04EC-615168D7DD99}"/>
                </a:ext>
              </a:extLst>
            </p:cNvPr>
            <p:cNvGrpSpPr/>
            <p:nvPr/>
          </p:nvGrpSpPr>
          <p:grpSpPr>
            <a:xfrm>
              <a:off x="7522310" y="5316680"/>
              <a:ext cx="450868" cy="929124"/>
              <a:chOff x="6899905" y="5328033"/>
              <a:chExt cx="450868" cy="929124"/>
            </a:xfrm>
          </p:grpSpPr>
          <p:sp>
            <p:nvSpPr>
              <p:cNvPr id="96" name="矩形 95">
                <a:extLst>
                  <a:ext uri="{FF2B5EF4-FFF2-40B4-BE49-F238E27FC236}">
                    <a16:creationId xmlns:a16="http://schemas.microsoft.com/office/drawing/2014/main" id="{05717779-3BE1-2CE6-4A9D-1049F4874A09}"/>
                  </a:ext>
                </a:extLst>
              </p:cNvPr>
              <p:cNvSpPr/>
              <p:nvPr/>
            </p:nvSpPr>
            <p:spPr>
              <a:xfrm>
                <a:off x="6899905" y="5328033"/>
                <a:ext cx="450868" cy="92912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文字方塊 96">
                    <a:extLst>
                      <a:ext uri="{FF2B5EF4-FFF2-40B4-BE49-F238E27FC236}">
                        <a16:creationId xmlns:a16="http://schemas.microsoft.com/office/drawing/2014/main" id="{D360CAC8-BB30-EA21-BFA6-1AB2875D7B8C}"/>
                      </a:ext>
                    </a:extLst>
                  </p:cNvPr>
                  <p:cNvSpPr txBox="1"/>
                  <p:nvPr/>
                </p:nvSpPr>
                <p:spPr>
                  <a:xfrm>
                    <a:off x="6993982" y="5614436"/>
                    <a:ext cx="299762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219" name="文字方塊 218">
                    <a:extLst>
                      <a:ext uri="{FF2B5EF4-FFF2-40B4-BE49-F238E27FC236}">
                        <a16:creationId xmlns:a16="http://schemas.microsoft.com/office/drawing/2014/main" id="{CB1C4805-5654-42EA-A29F-72F8DA076E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3982" y="5614436"/>
                    <a:ext cx="299762" cy="430887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8" name="文字方塊 97">
              <a:extLst>
                <a:ext uri="{FF2B5EF4-FFF2-40B4-BE49-F238E27FC236}">
                  <a16:creationId xmlns:a16="http://schemas.microsoft.com/office/drawing/2014/main" id="{C71A120D-9D15-B966-4C4A-3AAFDA8039EB}"/>
                </a:ext>
              </a:extLst>
            </p:cNvPr>
            <p:cNvSpPr txBox="1"/>
            <p:nvPr/>
          </p:nvSpPr>
          <p:spPr>
            <a:xfrm>
              <a:off x="8016720" y="5544971"/>
              <a:ext cx="593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+</a:t>
              </a:r>
              <a:endParaRPr lang="zh-TW" altLang="en-US" sz="2800" dirty="0"/>
            </a:p>
          </p:txBody>
        </p:sp>
        <p:grpSp>
          <p:nvGrpSpPr>
            <p:cNvPr id="112" name="群組 111">
              <a:extLst>
                <a:ext uri="{FF2B5EF4-FFF2-40B4-BE49-F238E27FC236}">
                  <a16:creationId xmlns:a16="http://schemas.microsoft.com/office/drawing/2014/main" id="{C583F26F-D09E-A17C-DDDD-1742800D2A2E}"/>
                </a:ext>
              </a:extLst>
            </p:cNvPr>
            <p:cNvGrpSpPr/>
            <p:nvPr/>
          </p:nvGrpSpPr>
          <p:grpSpPr>
            <a:xfrm>
              <a:off x="5809752" y="5316680"/>
              <a:ext cx="450868" cy="929124"/>
              <a:chOff x="5681152" y="5302086"/>
              <a:chExt cx="450868" cy="929124"/>
            </a:xfrm>
          </p:grpSpPr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4FC10927-15FD-6AFB-414C-5E3593011CD0}"/>
                  </a:ext>
                </a:extLst>
              </p:cNvPr>
              <p:cNvSpPr/>
              <p:nvPr/>
            </p:nvSpPr>
            <p:spPr>
              <a:xfrm>
                <a:off x="5681152" y="5302086"/>
                <a:ext cx="450868" cy="92912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2400" baseline="30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文字方塊 105">
                    <a:extLst>
                      <a:ext uri="{FF2B5EF4-FFF2-40B4-BE49-F238E27FC236}">
                        <a16:creationId xmlns:a16="http://schemas.microsoft.com/office/drawing/2014/main" id="{41399666-1BA8-0C7C-DAA5-2FFC3B9DAC8E}"/>
                      </a:ext>
                    </a:extLst>
                  </p:cNvPr>
                  <p:cNvSpPr txBox="1"/>
                  <p:nvPr/>
                </p:nvSpPr>
                <p:spPr>
                  <a:xfrm>
                    <a:off x="5771971" y="5570080"/>
                    <a:ext cx="304571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zh-TW" altLang="en-US" sz="2800" b="1" dirty="0"/>
                  </a:p>
                </p:txBody>
              </p:sp>
            </mc:Choice>
            <mc:Fallback xmlns="">
              <p:sp>
                <p:nvSpPr>
                  <p:cNvPr id="106" name="文字方塊 105">
                    <a:extLst>
                      <a:ext uri="{FF2B5EF4-FFF2-40B4-BE49-F238E27FC236}">
                        <a16:creationId xmlns:a16="http://schemas.microsoft.com/office/drawing/2014/main" id="{41399666-1BA8-0C7C-DAA5-2FFC3B9DAC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1971" y="5570080"/>
                    <a:ext cx="304571" cy="430887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0" name="文字方塊 109">
              <a:extLst>
                <a:ext uri="{FF2B5EF4-FFF2-40B4-BE49-F238E27FC236}">
                  <a16:creationId xmlns:a16="http://schemas.microsoft.com/office/drawing/2014/main" id="{14682546-9232-C8DD-76A4-420E9DAD8E4D}"/>
                </a:ext>
              </a:extLst>
            </p:cNvPr>
            <p:cNvSpPr txBox="1"/>
            <p:nvPr/>
          </p:nvSpPr>
          <p:spPr>
            <a:xfrm>
              <a:off x="6413834" y="5580749"/>
              <a:ext cx="352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=</a:t>
              </a:r>
              <a:endParaRPr lang="zh-TW" altLang="en-US" sz="2800" dirty="0"/>
            </a:p>
          </p:txBody>
        </p:sp>
      </p:grpSp>
      <p:cxnSp>
        <p:nvCxnSpPr>
          <p:cNvPr id="124" name="直線單箭頭接點 123">
            <a:extLst>
              <a:ext uri="{FF2B5EF4-FFF2-40B4-BE49-F238E27FC236}">
                <a16:creationId xmlns:a16="http://schemas.microsoft.com/office/drawing/2014/main" id="{C13DAF90-5615-26D9-911A-A0AD46855648}"/>
              </a:ext>
            </a:extLst>
          </p:cNvPr>
          <p:cNvCxnSpPr>
            <a:cxnSpLocks/>
            <a:stCxn id="86" idx="3"/>
          </p:cNvCxnSpPr>
          <p:nvPr/>
        </p:nvCxnSpPr>
        <p:spPr>
          <a:xfrm flipH="1">
            <a:off x="5041069" y="2588117"/>
            <a:ext cx="1795210" cy="277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矩形 183">
            <a:extLst>
              <a:ext uri="{FF2B5EF4-FFF2-40B4-BE49-F238E27FC236}">
                <a16:creationId xmlns:a16="http://schemas.microsoft.com/office/drawing/2014/main" id="{1AA52B24-6C8A-C945-A61A-D1E9800088B3}"/>
              </a:ext>
            </a:extLst>
          </p:cNvPr>
          <p:cNvSpPr/>
          <p:nvPr/>
        </p:nvSpPr>
        <p:spPr>
          <a:xfrm flipH="1">
            <a:off x="2288801" y="5639686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5" name="矩形 184">
            <a:extLst>
              <a:ext uri="{FF2B5EF4-FFF2-40B4-BE49-F238E27FC236}">
                <a16:creationId xmlns:a16="http://schemas.microsoft.com/office/drawing/2014/main" id="{9246FB32-65CA-7671-2609-E5969D482F2B}"/>
              </a:ext>
            </a:extLst>
          </p:cNvPr>
          <p:cNvSpPr/>
          <p:nvPr/>
        </p:nvSpPr>
        <p:spPr>
          <a:xfrm flipH="1">
            <a:off x="2281556" y="4046363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6" name="矩形 185">
            <a:extLst>
              <a:ext uri="{FF2B5EF4-FFF2-40B4-BE49-F238E27FC236}">
                <a16:creationId xmlns:a16="http://schemas.microsoft.com/office/drawing/2014/main" id="{8A5BE2B0-374A-AEAF-4C79-26C9B84C6BCE}"/>
              </a:ext>
            </a:extLst>
          </p:cNvPr>
          <p:cNvSpPr/>
          <p:nvPr/>
        </p:nvSpPr>
        <p:spPr>
          <a:xfrm flipH="1">
            <a:off x="2274200" y="2453040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7" name="矩形 186">
            <a:extLst>
              <a:ext uri="{FF2B5EF4-FFF2-40B4-BE49-F238E27FC236}">
                <a16:creationId xmlns:a16="http://schemas.microsoft.com/office/drawing/2014/main" id="{938C1A1A-C4A5-E7B0-5D81-BA0A1FDE5F8F}"/>
              </a:ext>
            </a:extLst>
          </p:cNvPr>
          <p:cNvSpPr/>
          <p:nvPr/>
        </p:nvSpPr>
        <p:spPr>
          <a:xfrm flipH="1">
            <a:off x="4593281" y="2457394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8" name="矩形 187">
            <a:extLst>
              <a:ext uri="{FF2B5EF4-FFF2-40B4-BE49-F238E27FC236}">
                <a16:creationId xmlns:a16="http://schemas.microsoft.com/office/drawing/2014/main" id="{6DCFA8CC-5329-1E9D-4C22-47F366675B8C}"/>
              </a:ext>
            </a:extLst>
          </p:cNvPr>
          <p:cNvSpPr/>
          <p:nvPr/>
        </p:nvSpPr>
        <p:spPr>
          <a:xfrm flipH="1">
            <a:off x="4593281" y="4006150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89" name="群組 188">
            <a:extLst>
              <a:ext uri="{FF2B5EF4-FFF2-40B4-BE49-F238E27FC236}">
                <a16:creationId xmlns:a16="http://schemas.microsoft.com/office/drawing/2014/main" id="{854E04A5-4CB7-814A-C58B-FB441AD10818}"/>
              </a:ext>
            </a:extLst>
          </p:cNvPr>
          <p:cNvGrpSpPr/>
          <p:nvPr/>
        </p:nvGrpSpPr>
        <p:grpSpPr>
          <a:xfrm flipH="1">
            <a:off x="4611090" y="2846889"/>
            <a:ext cx="333714" cy="653404"/>
            <a:chOff x="5009975" y="3353595"/>
            <a:chExt cx="333714" cy="653404"/>
          </a:xfrm>
        </p:grpSpPr>
        <p:cxnSp>
          <p:nvCxnSpPr>
            <p:cNvPr id="190" name="直線單箭頭接點 189">
              <a:extLst>
                <a:ext uri="{FF2B5EF4-FFF2-40B4-BE49-F238E27FC236}">
                  <a16:creationId xmlns:a16="http://schemas.microsoft.com/office/drawing/2014/main" id="{1F440D55-1F1E-F5E7-AAD7-4FFF6692D149}"/>
                </a:ext>
              </a:extLst>
            </p:cNvPr>
            <p:cNvCxnSpPr>
              <a:cxnSpLocks/>
              <a:stCxn id="191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矩形 190">
              <a:extLst>
                <a:ext uri="{FF2B5EF4-FFF2-40B4-BE49-F238E27FC236}">
                  <a16:creationId xmlns:a16="http://schemas.microsoft.com/office/drawing/2014/main" id="{068A2384-6C59-ADD6-F9F3-32C3E711CFD2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92" name="群組 191">
            <a:extLst>
              <a:ext uri="{FF2B5EF4-FFF2-40B4-BE49-F238E27FC236}">
                <a16:creationId xmlns:a16="http://schemas.microsoft.com/office/drawing/2014/main" id="{3C3F2947-D6C1-E76A-8E8B-26599FA71F58}"/>
              </a:ext>
            </a:extLst>
          </p:cNvPr>
          <p:cNvGrpSpPr/>
          <p:nvPr/>
        </p:nvGrpSpPr>
        <p:grpSpPr>
          <a:xfrm flipH="1">
            <a:off x="4600901" y="4380916"/>
            <a:ext cx="333714" cy="653404"/>
            <a:chOff x="5009975" y="3353595"/>
            <a:chExt cx="333714" cy="653404"/>
          </a:xfrm>
        </p:grpSpPr>
        <p:cxnSp>
          <p:nvCxnSpPr>
            <p:cNvPr id="193" name="直線單箭頭接點 192">
              <a:extLst>
                <a:ext uri="{FF2B5EF4-FFF2-40B4-BE49-F238E27FC236}">
                  <a16:creationId xmlns:a16="http://schemas.microsoft.com/office/drawing/2014/main" id="{D2D6C2D0-82C9-704C-B7CC-21660A3C6B0E}"/>
                </a:ext>
              </a:extLst>
            </p:cNvPr>
            <p:cNvCxnSpPr>
              <a:cxnSpLocks/>
              <a:stCxn id="194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矩形 193">
              <a:extLst>
                <a:ext uri="{FF2B5EF4-FFF2-40B4-BE49-F238E27FC236}">
                  <a16:creationId xmlns:a16="http://schemas.microsoft.com/office/drawing/2014/main" id="{6BB9FF16-96BD-9C5A-75E0-A532528CCCFF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95" name="矩形 194">
            <a:extLst>
              <a:ext uri="{FF2B5EF4-FFF2-40B4-BE49-F238E27FC236}">
                <a16:creationId xmlns:a16="http://schemas.microsoft.com/office/drawing/2014/main" id="{2B28E67A-AEC6-363B-8502-C92B334D80BB}"/>
              </a:ext>
            </a:extLst>
          </p:cNvPr>
          <p:cNvSpPr/>
          <p:nvPr/>
        </p:nvSpPr>
        <p:spPr>
          <a:xfrm flipH="1">
            <a:off x="4577580" y="5614330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96" name="群組 195">
            <a:extLst>
              <a:ext uri="{FF2B5EF4-FFF2-40B4-BE49-F238E27FC236}">
                <a16:creationId xmlns:a16="http://schemas.microsoft.com/office/drawing/2014/main" id="{B2479BC1-E2B3-32AC-0F83-59F531002F9F}"/>
              </a:ext>
            </a:extLst>
          </p:cNvPr>
          <p:cNvGrpSpPr/>
          <p:nvPr/>
        </p:nvGrpSpPr>
        <p:grpSpPr>
          <a:xfrm flipH="1">
            <a:off x="4604870" y="5989096"/>
            <a:ext cx="333714" cy="653404"/>
            <a:chOff x="5009975" y="3353595"/>
            <a:chExt cx="333714" cy="653404"/>
          </a:xfrm>
        </p:grpSpPr>
        <p:cxnSp>
          <p:nvCxnSpPr>
            <p:cNvPr id="197" name="直線單箭頭接點 196">
              <a:extLst>
                <a:ext uri="{FF2B5EF4-FFF2-40B4-BE49-F238E27FC236}">
                  <a16:creationId xmlns:a16="http://schemas.microsoft.com/office/drawing/2014/main" id="{5D6AABB1-AF78-3640-C9BA-ED49A8828342}"/>
                </a:ext>
              </a:extLst>
            </p:cNvPr>
            <p:cNvCxnSpPr>
              <a:cxnSpLocks/>
              <a:stCxn id="198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矩形 197">
              <a:extLst>
                <a:ext uri="{FF2B5EF4-FFF2-40B4-BE49-F238E27FC236}">
                  <a16:creationId xmlns:a16="http://schemas.microsoft.com/office/drawing/2014/main" id="{A3C05E57-5E38-F0FC-DBBA-7AEE2855368F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9" name="文字方塊 198">
                <a:extLst>
                  <a:ext uri="{FF2B5EF4-FFF2-40B4-BE49-F238E27FC236}">
                    <a16:creationId xmlns:a16="http://schemas.microsoft.com/office/drawing/2014/main" id="{A20ED69F-35DE-AB6D-CB0C-4DAE46236B3B}"/>
                  </a:ext>
                </a:extLst>
              </p:cNvPr>
              <p:cNvSpPr txBox="1"/>
              <p:nvPr/>
            </p:nvSpPr>
            <p:spPr>
              <a:xfrm flipH="1">
                <a:off x="4634655" y="3138356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199" name="文字方塊 198">
                <a:extLst>
                  <a:ext uri="{FF2B5EF4-FFF2-40B4-BE49-F238E27FC236}">
                    <a16:creationId xmlns:a16="http://schemas.microsoft.com/office/drawing/2014/main" id="{A20ED69F-35DE-AB6D-CB0C-4DAE46236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34655" y="3138356"/>
                <a:ext cx="361381" cy="369332"/>
              </a:xfrm>
              <a:prstGeom prst="rect">
                <a:avLst/>
              </a:prstGeom>
              <a:blipFill>
                <a:blip r:embed="rId27"/>
                <a:stretch>
                  <a:fillRect l="-20000" r="-500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0" name="文字方塊 199">
                <a:extLst>
                  <a:ext uri="{FF2B5EF4-FFF2-40B4-BE49-F238E27FC236}">
                    <a16:creationId xmlns:a16="http://schemas.microsoft.com/office/drawing/2014/main" id="{C168EF3E-D31D-88CC-8E47-D4438564D644}"/>
                  </a:ext>
                </a:extLst>
              </p:cNvPr>
              <p:cNvSpPr txBox="1"/>
              <p:nvPr/>
            </p:nvSpPr>
            <p:spPr>
              <a:xfrm flipH="1">
                <a:off x="2302379" y="2403451"/>
                <a:ext cx="375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200" name="文字方塊 199">
                <a:extLst>
                  <a:ext uri="{FF2B5EF4-FFF2-40B4-BE49-F238E27FC236}">
                    <a16:creationId xmlns:a16="http://schemas.microsoft.com/office/drawing/2014/main" id="{C168EF3E-D31D-88CC-8E47-D4438564D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02379" y="2403451"/>
                <a:ext cx="375936" cy="369332"/>
              </a:xfrm>
              <a:prstGeom prst="rect">
                <a:avLst/>
              </a:prstGeom>
              <a:blipFill>
                <a:blip r:embed="rId28"/>
                <a:stretch>
                  <a:fillRect l="-11475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1" name="文字方塊 200">
                <a:extLst>
                  <a:ext uri="{FF2B5EF4-FFF2-40B4-BE49-F238E27FC236}">
                    <a16:creationId xmlns:a16="http://schemas.microsoft.com/office/drawing/2014/main" id="{8968742A-A6F1-E340-2803-82DD2EDDC8B4}"/>
                  </a:ext>
                </a:extLst>
              </p:cNvPr>
              <p:cNvSpPr txBox="1"/>
              <p:nvPr/>
            </p:nvSpPr>
            <p:spPr>
              <a:xfrm flipH="1">
                <a:off x="2284769" y="4026647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201" name="文字方塊 200">
                <a:extLst>
                  <a:ext uri="{FF2B5EF4-FFF2-40B4-BE49-F238E27FC236}">
                    <a16:creationId xmlns:a16="http://schemas.microsoft.com/office/drawing/2014/main" id="{8968742A-A6F1-E340-2803-82DD2EDDC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84769" y="4026647"/>
                <a:ext cx="383054" cy="369332"/>
              </a:xfrm>
              <a:prstGeom prst="rect">
                <a:avLst/>
              </a:prstGeom>
              <a:blipFill>
                <a:blip r:embed="rId29"/>
                <a:stretch>
                  <a:fillRect l="-11111" r="-634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2" name="文字方塊 201">
                <a:extLst>
                  <a:ext uri="{FF2B5EF4-FFF2-40B4-BE49-F238E27FC236}">
                    <a16:creationId xmlns:a16="http://schemas.microsoft.com/office/drawing/2014/main" id="{92A24F58-60EF-D909-63AC-44000C491B94}"/>
                  </a:ext>
                </a:extLst>
              </p:cNvPr>
              <p:cNvSpPr txBox="1"/>
              <p:nvPr/>
            </p:nvSpPr>
            <p:spPr>
              <a:xfrm flipH="1">
                <a:off x="2295933" y="5608100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202" name="文字方塊 201">
                <a:extLst>
                  <a:ext uri="{FF2B5EF4-FFF2-40B4-BE49-F238E27FC236}">
                    <a16:creationId xmlns:a16="http://schemas.microsoft.com/office/drawing/2014/main" id="{92A24F58-60EF-D909-63AC-44000C491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95933" y="5608100"/>
                <a:ext cx="383054" cy="369332"/>
              </a:xfrm>
              <a:prstGeom prst="rect">
                <a:avLst/>
              </a:prstGeom>
              <a:blipFill>
                <a:blip r:embed="rId30"/>
                <a:stretch>
                  <a:fillRect l="-11290" r="-806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3" name="直線單箭頭接點 202">
            <a:extLst>
              <a:ext uri="{FF2B5EF4-FFF2-40B4-BE49-F238E27FC236}">
                <a16:creationId xmlns:a16="http://schemas.microsoft.com/office/drawing/2014/main" id="{BEB5D7BF-021A-6E22-03A4-97B7F469AA4C}"/>
              </a:ext>
            </a:extLst>
          </p:cNvPr>
          <p:cNvCxnSpPr>
            <a:cxnSpLocks/>
          </p:cNvCxnSpPr>
          <p:nvPr/>
        </p:nvCxnSpPr>
        <p:spPr>
          <a:xfrm flipH="1">
            <a:off x="4015346" y="2642060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群組 203">
            <a:extLst>
              <a:ext uri="{FF2B5EF4-FFF2-40B4-BE49-F238E27FC236}">
                <a16:creationId xmlns:a16="http://schemas.microsoft.com/office/drawing/2014/main" id="{5AF93997-589D-E9A9-818E-12669FC5DA1F}"/>
              </a:ext>
            </a:extLst>
          </p:cNvPr>
          <p:cNvGrpSpPr/>
          <p:nvPr/>
        </p:nvGrpSpPr>
        <p:grpSpPr>
          <a:xfrm>
            <a:off x="3342388" y="2303868"/>
            <a:ext cx="638175" cy="638175"/>
            <a:chOff x="5404285" y="2177687"/>
            <a:chExt cx="638175" cy="638175"/>
          </a:xfrm>
        </p:grpSpPr>
        <p:sp>
          <p:nvSpPr>
            <p:cNvPr id="205" name="橢圓 204">
              <a:extLst>
                <a:ext uri="{FF2B5EF4-FFF2-40B4-BE49-F238E27FC236}">
                  <a16:creationId xmlns:a16="http://schemas.microsoft.com/office/drawing/2014/main" id="{39A8C887-D260-3907-E633-527CC6D9562D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206" name="群組 205">
              <a:extLst>
                <a:ext uri="{FF2B5EF4-FFF2-40B4-BE49-F238E27FC236}">
                  <a16:creationId xmlns:a16="http://schemas.microsoft.com/office/drawing/2014/main" id="{E7ECA86C-E6C3-4639-6C56-198E4CECCCFC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207" name="直線接點 206">
                <a:extLst>
                  <a:ext uri="{FF2B5EF4-FFF2-40B4-BE49-F238E27FC236}">
                    <a16:creationId xmlns:a16="http://schemas.microsoft.com/office/drawing/2014/main" id="{13212DC6-5547-7960-8F13-26A122ACF2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線接點 207">
                <a:extLst>
                  <a:ext uri="{FF2B5EF4-FFF2-40B4-BE49-F238E27FC236}">
                    <a16:creationId xmlns:a16="http://schemas.microsoft.com/office/drawing/2014/main" id="{00549251-FC09-3A61-1024-2BDFD26A74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09" name="直線單箭頭接點 208">
            <a:extLst>
              <a:ext uri="{FF2B5EF4-FFF2-40B4-BE49-F238E27FC236}">
                <a16:creationId xmlns:a16="http://schemas.microsoft.com/office/drawing/2014/main" id="{CF0F428D-171F-359F-A4C6-BDAA19899DAC}"/>
              </a:ext>
            </a:extLst>
          </p:cNvPr>
          <p:cNvCxnSpPr>
            <a:cxnSpLocks/>
          </p:cNvCxnSpPr>
          <p:nvPr/>
        </p:nvCxnSpPr>
        <p:spPr>
          <a:xfrm flipH="1">
            <a:off x="2724917" y="2637706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單箭頭接點 209">
            <a:extLst>
              <a:ext uri="{FF2B5EF4-FFF2-40B4-BE49-F238E27FC236}">
                <a16:creationId xmlns:a16="http://schemas.microsoft.com/office/drawing/2014/main" id="{1632C8AD-4A06-A0FB-0105-EE5781C1B149}"/>
              </a:ext>
            </a:extLst>
          </p:cNvPr>
          <p:cNvCxnSpPr>
            <a:cxnSpLocks/>
          </p:cNvCxnSpPr>
          <p:nvPr/>
        </p:nvCxnSpPr>
        <p:spPr>
          <a:xfrm flipH="1">
            <a:off x="3977725" y="4215530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1" name="群組 210">
            <a:extLst>
              <a:ext uri="{FF2B5EF4-FFF2-40B4-BE49-F238E27FC236}">
                <a16:creationId xmlns:a16="http://schemas.microsoft.com/office/drawing/2014/main" id="{578AC5D5-21C4-5530-5C67-7C11B303BE5C}"/>
              </a:ext>
            </a:extLst>
          </p:cNvPr>
          <p:cNvGrpSpPr/>
          <p:nvPr/>
        </p:nvGrpSpPr>
        <p:grpSpPr>
          <a:xfrm>
            <a:off x="3304767" y="3877338"/>
            <a:ext cx="638175" cy="638175"/>
            <a:chOff x="5404285" y="2177687"/>
            <a:chExt cx="638175" cy="638175"/>
          </a:xfrm>
        </p:grpSpPr>
        <p:sp>
          <p:nvSpPr>
            <p:cNvPr id="212" name="橢圓 211">
              <a:extLst>
                <a:ext uri="{FF2B5EF4-FFF2-40B4-BE49-F238E27FC236}">
                  <a16:creationId xmlns:a16="http://schemas.microsoft.com/office/drawing/2014/main" id="{C1251E32-904B-BFEC-DF3A-534713797011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213" name="群組 212">
              <a:extLst>
                <a:ext uri="{FF2B5EF4-FFF2-40B4-BE49-F238E27FC236}">
                  <a16:creationId xmlns:a16="http://schemas.microsoft.com/office/drawing/2014/main" id="{813DF3BA-E78B-A5C1-1070-D4F8059DE88D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214" name="直線接點 213">
                <a:extLst>
                  <a:ext uri="{FF2B5EF4-FFF2-40B4-BE49-F238E27FC236}">
                    <a16:creationId xmlns:a16="http://schemas.microsoft.com/office/drawing/2014/main" id="{8DA000B7-ED8D-0538-18B9-CFA0F9C470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直線接點 214">
                <a:extLst>
                  <a:ext uri="{FF2B5EF4-FFF2-40B4-BE49-F238E27FC236}">
                    <a16:creationId xmlns:a16="http://schemas.microsoft.com/office/drawing/2014/main" id="{EA487D88-5991-D7D5-81EA-588D06D21D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16" name="直線單箭頭接點 215">
            <a:extLst>
              <a:ext uri="{FF2B5EF4-FFF2-40B4-BE49-F238E27FC236}">
                <a16:creationId xmlns:a16="http://schemas.microsoft.com/office/drawing/2014/main" id="{E311F4DF-D18A-2041-8BE2-B6C2755570EA}"/>
              </a:ext>
            </a:extLst>
          </p:cNvPr>
          <p:cNvCxnSpPr>
            <a:cxnSpLocks/>
          </p:cNvCxnSpPr>
          <p:nvPr/>
        </p:nvCxnSpPr>
        <p:spPr>
          <a:xfrm flipH="1">
            <a:off x="2687296" y="4211176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單箭頭接點 216">
            <a:extLst>
              <a:ext uri="{FF2B5EF4-FFF2-40B4-BE49-F238E27FC236}">
                <a16:creationId xmlns:a16="http://schemas.microsoft.com/office/drawing/2014/main" id="{03EE8491-F21A-0065-7F25-4A2D759D3453}"/>
              </a:ext>
            </a:extLst>
          </p:cNvPr>
          <p:cNvCxnSpPr>
            <a:cxnSpLocks/>
          </p:cNvCxnSpPr>
          <p:nvPr/>
        </p:nvCxnSpPr>
        <p:spPr>
          <a:xfrm flipH="1">
            <a:off x="3997183" y="5867159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群組 217">
            <a:extLst>
              <a:ext uri="{FF2B5EF4-FFF2-40B4-BE49-F238E27FC236}">
                <a16:creationId xmlns:a16="http://schemas.microsoft.com/office/drawing/2014/main" id="{E35ECB17-1447-BB60-457A-371B984A18D2}"/>
              </a:ext>
            </a:extLst>
          </p:cNvPr>
          <p:cNvGrpSpPr/>
          <p:nvPr/>
        </p:nvGrpSpPr>
        <p:grpSpPr>
          <a:xfrm>
            <a:off x="3324225" y="5528967"/>
            <a:ext cx="638175" cy="638175"/>
            <a:chOff x="5404285" y="2177687"/>
            <a:chExt cx="638175" cy="638175"/>
          </a:xfrm>
        </p:grpSpPr>
        <p:sp>
          <p:nvSpPr>
            <p:cNvPr id="219" name="橢圓 218">
              <a:extLst>
                <a:ext uri="{FF2B5EF4-FFF2-40B4-BE49-F238E27FC236}">
                  <a16:creationId xmlns:a16="http://schemas.microsoft.com/office/drawing/2014/main" id="{9ABF7F6E-4DC0-D851-B738-D9024CBD6524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220" name="群組 219">
              <a:extLst>
                <a:ext uri="{FF2B5EF4-FFF2-40B4-BE49-F238E27FC236}">
                  <a16:creationId xmlns:a16="http://schemas.microsoft.com/office/drawing/2014/main" id="{0E59806D-3B34-2F6B-D531-23D7FCE11A08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221" name="直線接點 220">
                <a:extLst>
                  <a:ext uri="{FF2B5EF4-FFF2-40B4-BE49-F238E27FC236}">
                    <a16:creationId xmlns:a16="http://schemas.microsoft.com/office/drawing/2014/main" id="{40041E8A-0310-43A2-F0E8-491FE4B123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線接點 221">
                <a:extLst>
                  <a:ext uri="{FF2B5EF4-FFF2-40B4-BE49-F238E27FC236}">
                    <a16:creationId xmlns:a16="http://schemas.microsoft.com/office/drawing/2014/main" id="{ADFAD666-C8E3-BA9D-E5F1-DF359B23EE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23" name="直線單箭頭接點 222">
            <a:extLst>
              <a:ext uri="{FF2B5EF4-FFF2-40B4-BE49-F238E27FC236}">
                <a16:creationId xmlns:a16="http://schemas.microsoft.com/office/drawing/2014/main" id="{6A90B4AE-CADF-C5AD-DA1B-B5CFF8526167}"/>
              </a:ext>
            </a:extLst>
          </p:cNvPr>
          <p:cNvCxnSpPr>
            <a:cxnSpLocks/>
          </p:cNvCxnSpPr>
          <p:nvPr/>
        </p:nvCxnSpPr>
        <p:spPr>
          <a:xfrm flipH="1">
            <a:off x="2706754" y="5862805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4" name="文字方塊 223">
                <a:extLst>
                  <a:ext uri="{FF2B5EF4-FFF2-40B4-BE49-F238E27FC236}">
                    <a16:creationId xmlns:a16="http://schemas.microsoft.com/office/drawing/2014/main" id="{849473BF-F234-9FF9-0CC0-8812A23A17FD}"/>
                  </a:ext>
                </a:extLst>
              </p:cNvPr>
              <p:cNvSpPr txBox="1"/>
              <p:nvPr/>
            </p:nvSpPr>
            <p:spPr>
              <a:xfrm flipH="1">
                <a:off x="4598390" y="4686569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224" name="文字方塊 223">
                <a:extLst>
                  <a:ext uri="{FF2B5EF4-FFF2-40B4-BE49-F238E27FC236}">
                    <a16:creationId xmlns:a16="http://schemas.microsoft.com/office/drawing/2014/main" id="{849473BF-F234-9FF9-0CC0-8812A23A1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98390" y="4686569"/>
                <a:ext cx="368498" cy="369332"/>
              </a:xfrm>
              <a:prstGeom prst="rect">
                <a:avLst/>
              </a:prstGeom>
              <a:blipFill>
                <a:blip r:embed="rId31"/>
                <a:stretch>
                  <a:fillRect l="-19672" r="-4918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5" name="文字方塊 224">
                <a:extLst>
                  <a:ext uri="{FF2B5EF4-FFF2-40B4-BE49-F238E27FC236}">
                    <a16:creationId xmlns:a16="http://schemas.microsoft.com/office/drawing/2014/main" id="{132D5CDE-FA98-B422-889F-EDC8143943AF}"/>
                  </a:ext>
                </a:extLst>
              </p:cNvPr>
              <p:cNvSpPr txBox="1"/>
              <p:nvPr/>
            </p:nvSpPr>
            <p:spPr>
              <a:xfrm flipH="1">
                <a:off x="4608570" y="6277235"/>
                <a:ext cx="3684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225" name="文字方塊 224">
                <a:extLst>
                  <a:ext uri="{FF2B5EF4-FFF2-40B4-BE49-F238E27FC236}">
                    <a16:creationId xmlns:a16="http://schemas.microsoft.com/office/drawing/2014/main" id="{132D5CDE-FA98-B422-889F-EDC814394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08570" y="6277235"/>
                <a:ext cx="368499" cy="369332"/>
              </a:xfrm>
              <a:prstGeom prst="rect">
                <a:avLst/>
              </a:prstGeom>
              <a:blipFill>
                <a:blip r:embed="rId32"/>
                <a:stretch>
                  <a:fillRect l="-20000" r="-666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8" name="群組 227">
            <a:extLst>
              <a:ext uri="{FF2B5EF4-FFF2-40B4-BE49-F238E27FC236}">
                <a16:creationId xmlns:a16="http://schemas.microsoft.com/office/drawing/2014/main" id="{6E1B9571-71F2-2C51-7CA7-3121F5AF0C85}"/>
              </a:ext>
            </a:extLst>
          </p:cNvPr>
          <p:cNvGrpSpPr/>
          <p:nvPr/>
        </p:nvGrpSpPr>
        <p:grpSpPr>
          <a:xfrm>
            <a:off x="1649284" y="529369"/>
            <a:ext cx="4855777" cy="1232902"/>
            <a:chOff x="2064012" y="5156358"/>
            <a:chExt cx="4855777" cy="1232902"/>
          </a:xfrm>
        </p:grpSpPr>
        <p:grpSp>
          <p:nvGrpSpPr>
            <p:cNvPr id="41" name="群組 40">
              <a:extLst>
                <a:ext uri="{FF2B5EF4-FFF2-40B4-BE49-F238E27FC236}">
                  <a16:creationId xmlns:a16="http://schemas.microsoft.com/office/drawing/2014/main" id="{F1D42218-8EBF-4CCD-73BB-17905C083C12}"/>
                </a:ext>
              </a:extLst>
            </p:cNvPr>
            <p:cNvGrpSpPr/>
            <p:nvPr/>
          </p:nvGrpSpPr>
          <p:grpSpPr>
            <a:xfrm>
              <a:off x="2064012" y="5156358"/>
              <a:ext cx="4855777" cy="1232902"/>
              <a:chOff x="5809752" y="5150197"/>
              <a:chExt cx="4855777" cy="12329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文字方塊 45">
                    <a:extLst>
                      <a:ext uri="{FF2B5EF4-FFF2-40B4-BE49-F238E27FC236}">
                        <a16:creationId xmlns:a16="http://schemas.microsoft.com/office/drawing/2014/main" id="{28911E38-D2FC-9ABD-230A-B87DAD49F900}"/>
                      </a:ext>
                    </a:extLst>
                  </p:cNvPr>
                  <p:cNvSpPr txBox="1"/>
                  <p:nvPr/>
                </p:nvSpPr>
                <p:spPr>
                  <a:xfrm>
                    <a:off x="6767987" y="5611026"/>
                    <a:ext cx="3897542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</m:t>
                              </m:r>
                            </m:e>
                          </m:d>
                        </m:oMath>
                      </m:oMathPara>
                    </a14:m>
                    <a:endParaRPr lang="zh-TW" altLang="en-US" sz="2800" dirty="0"/>
                  </a:p>
                </p:txBody>
              </p:sp>
            </mc:Choice>
            <mc:Fallback xmlns="">
              <p:sp>
                <p:nvSpPr>
                  <p:cNvPr id="46" name="文字方塊 45">
                    <a:extLst>
                      <a:ext uri="{FF2B5EF4-FFF2-40B4-BE49-F238E27FC236}">
                        <a16:creationId xmlns:a16="http://schemas.microsoft.com/office/drawing/2014/main" id="{28911E38-D2FC-9ABD-230A-B87DAD49F9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7987" y="5611026"/>
                    <a:ext cx="3897542" cy="430887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7" name="群組 46">
                <a:extLst>
                  <a:ext uri="{FF2B5EF4-FFF2-40B4-BE49-F238E27FC236}">
                    <a16:creationId xmlns:a16="http://schemas.microsoft.com/office/drawing/2014/main" id="{AA6BEFAE-18A6-9966-45C2-E283B1A64721}"/>
                  </a:ext>
                </a:extLst>
              </p:cNvPr>
              <p:cNvGrpSpPr/>
              <p:nvPr/>
            </p:nvGrpSpPr>
            <p:grpSpPr>
              <a:xfrm>
                <a:off x="8732981" y="5150197"/>
                <a:ext cx="1089709" cy="1232902"/>
                <a:chOff x="4246205" y="5105992"/>
                <a:chExt cx="1089709" cy="1232902"/>
              </a:xfrm>
            </p:grpSpPr>
            <p:sp>
              <p:nvSpPr>
                <p:cNvPr id="118" name="矩形 117">
                  <a:extLst>
                    <a:ext uri="{FF2B5EF4-FFF2-40B4-BE49-F238E27FC236}">
                      <a16:creationId xmlns:a16="http://schemas.microsoft.com/office/drawing/2014/main" id="{FF6BE356-84C8-7DB0-192C-AFD7A936F7D6}"/>
                    </a:ext>
                  </a:extLst>
                </p:cNvPr>
                <p:cNvSpPr/>
                <p:nvPr/>
              </p:nvSpPr>
              <p:spPr>
                <a:xfrm>
                  <a:off x="4246205" y="5105992"/>
                  <a:ext cx="1089709" cy="1232902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baseline="300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文字方塊 118">
                      <a:extLst>
                        <a:ext uri="{FF2B5EF4-FFF2-40B4-BE49-F238E27FC236}">
                          <a16:creationId xmlns:a16="http://schemas.microsoft.com/office/drawing/2014/main" id="{814F33A8-DDC1-091A-15DE-C1C12A9304C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89297" y="5495151"/>
                      <a:ext cx="516167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oMath>
                        </m:oMathPara>
                      </a14:m>
                      <a:endParaRPr lang="zh-TW" altLang="en-US" sz="2800" dirty="0"/>
                    </a:p>
                  </p:txBody>
                </p:sp>
              </mc:Choice>
              <mc:Fallback xmlns="">
                <p:sp>
                  <p:nvSpPr>
                    <p:cNvPr id="119" name="文字方塊 118">
                      <a:extLst>
                        <a:ext uri="{FF2B5EF4-FFF2-40B4-BE49-F238E27FC236}">
                          <a16:creationId xmlns:a16="http://schemas.microsoft.com/office/drawing/2014/main" id="{814F33A8-DDC1-091A-15DE-C1C12A9304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89297" y="5495151"/>
                      <a:ext cx="516167" cy="430887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9" name="群組 48">
                <a:extLst>
                  <a:ext uri="{FF2B5EF4-FFF2-40B4-BE49-F238E27FC236}">
                    <a16:creationId xmlns:a16="http://schemas.microsoft.com/office/drawing/2014/main" id="{013A3F64-BDC7-4153-523E-273AE1B5CAB6}"/>
                  </a:ext>
                </a:extLst>
              </p:cNvPr>
              <p:cNvGrpSpPr/>
              <p:nvPr/>
            </p:nvGrpSpPr>
            <p:grpSpPr>
              <a:xfrm>
                <a:off x="7522310" y="5316680"/>
                <a:ext cx="486813" cy="929124"/>
                <a:chOff x="6899905" y="5328033"/>
                <a:chExt cx="486813" cy="929124"/>
              </a:xfrm>
            </p:grpSpPr>
            <p:sp>
              <p:nvSpPr>
                <p:cNvPr id="77" name="矩形 76">
                  <a:extLst>
                    <a:ext uri="{FF2B5EF4-FFF2-40B4-BE49-F238E27FC236}">
                      <a16:creationId xmlns:a16="http://schemas.microsoft.com/office/drawing/2014/main" id="{0D264105-CC41-788D-5465-23D0459414BE}"/>
                    </a:ext>
                  </a:extLst>
                </p:cNvPr>
                <p:cNvSpPr/>
                <p:nvPr/>
              </p:nvSpPr>
              <p:spPr>
                <a:xfrm>
                  <a:off x="6899905" y="5328033"/>
                  <a:ext cx="450868" cy="929124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baseline="300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文字方塊 104">
                      <a:extLst>
                        <a:ext uri="{FF2B5EF4-FFF2-40B4-BE49-F238E27FC236}">
                          <a16:creationId xmlns:a16="http://schemas.microsoft.com/office/drawing/2014/main" id="{B1E764E3-1B6E-D710-D3C2-416C356F53B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93982" y="5614436"/>
                      <a:ext cx="392736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oMath>
                        </m:oMathPara>
                      </a14:m>
                      <a:endParaRPr lang="zh-TW" altLang="en-US" sz="2800" b="1" dirty="0"/>
                    </a:p>
                  </p:txBody>
                </p:sp>
              </mc:Choice>
              <mc:Fallback xmlns="">
                <p:sp>
                  <p:nvSpPr>
                    <p:cNvPr id="105" name="文字方塊 104">
                      <a:extLst>
                        <a:ext uri="{FF2B5EF4-FFF2-40B4-BE49-F238E27FC236}">
                          <a16:creationId xmlns:a16="http://schemas.microsoft.com/office/drawing/2014/main" id="{B1E764E3-1B6E-D710-D3C2-416C356F53B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93982" y="5614436"/>
                      <a:ext cx="392736" cy="430887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F4CB979F-4008-00EB-8A5D-E6A7B5EBCC31}"/>
                  </a:ext>
                </a:extLst>
              </p:cNvPr>
              <p:cNvSpPr txBox="1"/>
              <p:nvPr/>
            </p:nvSpPr>
            <p:spPr>
              <a:xfrm>
                <a:off x="8016720" y="5544971"/>
                <a:ext cx="5935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+</a:t>
                </a:r>
                <a:endParaRPr lang="zh-TW" altLang="en-US" sz="2800" dirty="0"/>
              </a:p>
            </p:txBody>
          </p:sp>
          <p:grpSp>
            <p:nvGrpSpPr>
              <p:cNvPr id="51" name="群組 50">
                <a:extLst>
                  <a:ext uri="{FF2B5EF4-FFF2-40B4-BE49-F238E27FC236}">
                    <a16:creationId xmlns:a16="http://schemas.microsoft.com/office/drawing/2014/main" id="{9C10ECFC-5FA6-D286-694B-0655F5E36C3D}"/>
                  </a:ext>
                </a:extLst>
              </p:cNvPr>
              <p:cNvGrpSpPr/>
              <p:nvPr/>
            </p:nvGrpSpPr>
            <p:grpSpPr>
              <a:xfrm>
                <a:off x="5809752" y="5316680"/>
                <a:ext cx="488364" cy="929124"/>
                <a:chOff x="5681152" y="5302086"/>
                <a:chExt cx="488364" cy="929124"/>
              </a:xfrm>
            </p:grpSpPr>
            <p:sp>
              <p:nvSpPr>
                <p:cNvPr id="58" name="矩形 57">
                  <a:extLst>
                    <a:ext uri="{FF2B5EF4-FFF2-40B4-BE49-F238E27FC236}">
                      <a16:creationId xmlns:a16="http://schemas.microsoft.com/office/drawing/2014/main" id="{64C11B12-440F-3816-1EC0-EAC707ED53FA}"/>
                    </a:ext>
                  </a:extLst>
                </p:cNvPr>
                <p:cNvSpPr/>
                <p:nvPr/>
              </p:nvSpPr>
              <p:spPr>
                <a:xfrm>
                  <a:off x="5681152" y="5302086"/>
                  <a:ext cx="450868" cy="929124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400" baseline="300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文字方塊 58">
                      <a:extLst>
                        <a:ext uri="{FF2B5EF4-FFF2-40B4-BE49-F238E27FC236}">
                          <a16:creationId xmlns:a16="http://schemas.microsoft.com/office/drawing/2014/main" id="{9A5463BE-DFC4-9AD5-E218-9BDF15ABB2A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71971" y="5570080"/>
                      <a:ext cx="397545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oMath>
                        </m:oMathPara>
                      </a14:m>
                      <a:endParaRPr lang="zh-TW" altLang="en-US" sz="2800" b="1" dirty="0"/>
                    </a:p>
                  </p:txBody>
                </p:sp>
              </mc:Choice>
              <mc:Fallback xmlns="">
                <p:sp>
                  <p:nvSpPr>
                    <p:cNvPr id="59" name="文字方塊 58">
                      <a:extLst>
                        <a:ext uri="{FF2B5EF4-FFF2-40B4-BE49-F238E27FC236}">
                          <a16:creationId xmlns:a16="http://schemas.microsoft.com/office/drawing/2014/main" id="{9A5463BE-DFC4-9AD5-E218-9BDF15ABB2A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71971" y="5570080"/>
                      <a:ext cx="397545" cy="430887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39116F31-9CF0-4E71-F577-94FE046D9208}"/>
                  </a:ext>
                </a:extLst>
              </p:cNvPr>
              <p:cNvSpPr txBox="1"/>
              <p:nvPr/>
            </p:nvSpPr>
            <p:spPr>
              <a:xfrm>
                <a:off x="6413834" y="5580749"/>
                <a:ext cx="3522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=</a:t>
                </a:r>
                <a:endParaRPr lang="zh-TW" altLang="en-US" sz="2800" dirty="0"/>
              </a:p>
            </p:txBody>
          </p:sp>
        </p:grpSp>
        <p:sp>
          <p:nvSpPr>
            <p:cNvPr id="226" name="矩形 225">
              <a:extLst>
                <a:ext uri="{FF2B5EF4-FFF2-40B4-BE49-F238E27FC236}">
                  <a16:creationId xmlns:a16="http://schemas.microsoft.com/office/drawing/2014/main" id="{598DFCCB-C5A1-4129-471B-172231C4691E}"/>
                </a:ext>
              </a:extLst>
            </p:cNvPr>
            <p:cNvSpPr/>
            <p:nvPr/>
          </p:nvSpPr>
          <p:spPr>
            <a:xfrm>
              <a:off x="6138760" y="5341891"/>
              <a:ext cx="450868" cy="92912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400" baseline="30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文字方塊 226">
                  <a:extLst>
                    <a:ext uri="{FF2B5EF4-FFF2-40B4-BE49-F238E27FC236}">
                      <a16:creationId xmlns:a16="http://schemas.microsoft.com/office/drawing/2014/main" id="{734075FF-64F1-F3A6-F0A0-F720A4A85F49}"/>
                    </a:ext>
                  </a:extLst>
                </p:cNvPr>
                <p:cNvSpPr txBox="1"/>
                <p:nvPr/>
              </p:nvSpPr>
              <p:spPr>
                <a:xfrm>
                  <a:off x="6229579" y="5609885"/>
                  <a:ext cx="30457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zh-TW" altLang="en-US" sz="2800" b="1" dirty="0"/>
                </a:p>
              </p:txBody>
            </p:sp>
          </mc:Choice>
          <mc:Fallback xmlns="">
            <p:sp>
              <p:nvSpPr>
                <p:cNvPr id="227" name="文字方塊 226">
                  <a:extLst>
                    <a:ext uri="{FF2B5EF4-FFF2-40B4-BE49-F238E27FC236}">
                      <a16:creationId xmlns:a16="http://schemas.microsoft.com/office/drawing/2014/main" id="{734075FF-64F1-F3A6-F0A0-F720A4A85F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9579" y="5609885"/>
                  <a:ext cx="304571" cy="430887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0" name="直線單箭頭接點 229">
            <a:extLst>
              <a:ext uri="{FF2B5EF4-FFF2-40B4-BE49-F238E27FC236}">
                <a16:creationId xmlns:a16="http://schemas.microsoft.com/office/drawing/2014/main" id="{45D5F265-7786-E9A8-3B54-0D97555EEE77}"/>
              </a:ext>
            </a:extLst>
          </p:cNvPr>
          <p:cNvCxnSpPr>
            <a:cxnSpLocks/>
            <a:stCxn id="86" idx="3"/>
          </p:cNvCxnSpPr>
          <p:nvPr/>
        </p:nvCxnSpPr>
        <p:spPr>
          <a:xfrm flipH="1">
            <a:off x="5041069" y="2588117"/>
            <a:ext cx="1795210" cy="16094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單箭頭接點 233">
            <a:extLst>
              <a:ext uri="{FF2B5EF4-FFF2-40B4-BE49-F238E27FC236}">
                <a16:creationId xmlns:a16="http://schemas.microsoft.com/office/drawing/2014/main" id="{52201FE0-C131-ABDF-7C3A-2B7A5C3E0A05}"/>
              </a:ext>
            </a:extLst>
          </p:cNvPr>
          <p:cNvCxnSpPr>
            <a:cxnSpLocks/>
            <a:stCxn id="86" idx="3"/>
            <a:endCxn id="195" idx="1"/>
          </p:cNvCxnSpPr>
          <p:nvPr/>
        </p:nvCxnSpPr>
        <p:spPr>
          <a:xfrm flipH="1">
            <a:off x="4946912" y="2588117"/>
            <a:ext cx="1889367" cy="32108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單箭頭接點 236">
            <a:extLst>
              <a:ext uri="{FF2B5EF4-FFF2-40B4-BE49-F238E27FC236}">
                <a16:creationId xmlns:a16="http://schemas.microsoft.com/office/drawing/2014/main" id="{E6A68A51-09CE-4539-D92F-7ED9C156B30F}"/>
              </a:ext>
            </a:extLst>
          </p:cNvPr>
          <p:cNvCxnSpPr>
            <a:cxnSpLocks/>
            <a:stCxn id="87" idx="3"/>
          </p:cNvCxnSpPr>
          <p:nvPr/>
        </p:nvCxnSpPr>
        <p:spPr>
          <a:xfrm flipH="1" flipV="1">
            <a:off x="5047674" y="2615884"/>
            <a:ext cx="1770995" cy="15954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線單箭頭接點 239">
            <a:extLst>
              <a:ext uri="{FF2B5EF4-FFF2-40B4-BE49-F238E27FC236}">
                <a16:creationId xmlns:a16="http://schemas.microsoft.com/office/drawing/2014/main" id="{29740CE9-D4FC-7CFB-4123-EA224C137934}"/>
              </a:ext>
            </a:extLst>
          </p:cNvPr>
          <p:cNvCxnSpPr>
            <a:cxnSpLocks/>
          </p:cNvCxnSpPr>
          <p:nvPr/>
        </p:nvCxnSpPr>
        <p:spPr>
          <a:xfrm flipH="1">
            <a:off x="5047674" y="4235281"/>
            <a:ext cx="17404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單箭頭接點 242">
            <a:extLst>
              <a:ext uri="{FF2B5EF4-FFF2-40B4-BE49-F238E27FC236}">
                <a16:creationId xmlns:a16="http://schemas.microsoft.com/office/drawing/2014/main" id="{25D0A002-6254-6E4B-BD1F-B547DE0C6372}"/>
              </a:ext>
            </a:extLst>
          </p:cNvPr>
          <p:cNvCxnSpPr>
            <a:cxnSpLocks/>
            <a:stCxn id="87" idx="3"/>
            <a:endCxn id="195" idx="1"/>
          </p:cNvCxnSpPr>
          <p:nvPr/>
        </p:nvCxnSpPr>
        <p:spPr>
          <a:xfrm flipH="1">
            <a:off x="4946912" y="4211313"/>
            <a:ext cx="1871757" cy="15876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線單箭頭接點 245">
            <a:extLst>
              <a:ext uri="{FF2B5EF4-FFF2-40B4-BE49-F238E27FC236}">
                <a16:creationId xmlns:a16="http://schemas.microsoft.com/office/drawing/2014/main" id="{9EEF3F33-8751-FB23-1D0D-F15397EAF75D}"/>
              </a:ext>
            </a:extLst>
          </p:cNvPr>
          <p:cNvCxnSpPr>
            <a:cxnSpLocks/>
          </p:cNvCxnSpPr>
          <p:nvPr/>
        </p:nvCxnSpPr>
        <p:spPr>
          <a:xfrm flipH="1" flipV="1">
            <a:off x="5047674" y="2625858"/>
            <a:ext cx="1782159" cy="31550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線單箭頭接點 250">
            <a:extLst>
              <a:ext uri="{FF2B5EF4-FFF2-40B4-BE49-F238E27FC236}">
                <a16:creationId xmlns:a16="http://schemas.microsoft.com/office/drawing/2014/main" id="{301BDD4C-5454-0AD3-72AE-A44E370B2393}"/>
              </a:ext>
            </a:extLst>
          </p:cNvPr>
          <p:cNvCxnSpPr>
            <a:cxnSpLocks/>
            <a:stCxn id="90" idx="3"/>
          </p:cNvCxnSpPr>
          <p:nvPr/>
        </p:nvCxnSpPr>
        <p:spPr>
          <a:xfrm flipH="1" flipV="1">
            <a:off x="5054120" y="4229212"/>
            <a:ext cx="1775713" cy="15635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單箭頭接點 252">
            <a:extLst>
              <a:ext uri="{FF2B5EF4-FFF2-40B4-BE49-F238E27FC236}">
                <a16:creationId xmlns:a16="http://schemas.microsoft.com/office/drawing/2014/main" id="{F10175DB-D7B0-DEEC-1113-72FD8193CBF0}"/>
              </a:ext>
            </a:extLst>
          </p:cNvPr>
          <p:cNvCxnSpPr>
            <a:cxnSpLocks/>
          </p:cNvCxnSpPr>
          <p:nvPr/>
        </p:nvCxnSpPr>
        <p:spPr>
          <a:xfrm flipH="1" flipV="1">
            <a:off x="4931240" y="5804551"/>
            <a:ext cx="189146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99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85" grpId="0" animBg="1"/>
      <p:bldP spid="186" grpId="0" animBg="1"/>
      <p:bldP spid="187" grpId="0" animBg="1"/>
      <p:bldP spid="188" grpId="0" animBg="1"/>
      <p:bldP spid="195" grpId="0" animBg="1"/>
      <p:bldP spid="199" grpId="0"/>
      <p:bldP spid="200" grpId="0"/>
      <p:bldP spid="201" grpId="0"/>
      <p:bldP spid="202" grpId="0"/>
      <p:bldP spid="224" grpId="0"/>
      <p:bldP spid="22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D079F-EE30-68BF-1EE7-2D5857870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矩形 108">
            <a:extLst>
              <a:ext uri="{FF2B5EF4-FFF2-40B4-BE49-F238E27FC236}">
                <a16:creationId xmlns:a16="http://schemas.microsoft.com/office/drawing/2014/main" id="{432C4DEC-6F90-D81D-5D56-0196916D7275}"/>
              </a:ext>
            </a:extLst>
          </p:cNvPr>
          <p:cNvSpPr/>
          <p:nvPr/>
        </p:nvSpPr>
        <p:spPr>
          <a:xfrm flipH="1">
            <a:off x="6822701" y="3730675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4DBFE6CF-058B-EFD5-7697-6BFDDFF22D77}"/>
              </a:ext>
            </a:extLst>
          </p:cNvPr>
          <p:cNvSpPr/>
          <p:nvPr/>
        </p:nvSpPr>
        <p:spPr>
          <a:xfrm flipH="1">
            <a:off x="6815456" y="2137352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4AB0DBA4-95FF-E1BF-7B35-5B538D94BE9A}"/>
              </a:ext>
            </a:extLst>
          </p:cNvPr>
          <p:cNvSpPr/>
          <p:nvPr/>
        </p:nvSpPr>
        <p:spPr>
          <a:xfrm flipH="1">
            <a:off x="6808100" y="544029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B937400-9573-43C3-A960-9EFBBF3985C7}"/>
              </a:ext>
            </a:extLst>
          </p:cNvPr>
          <p:cNvSpPr/>
          <p:nvPr/>
        </p:nvSpPr>
        <p:spPr>
          <a:xfrm flipH="1">
            <a:off x="9127181" y="548383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A907A6C-2DD4-492D-8977-16EF7148195F}"/>
              </a:ext>
            </a:extLst>
          </p:cNvPr>
          <p:cNvSpPr/>
          <p:nvPr/>
        </p:nvSpPr>
        <p:spPr>
          <a:xfrm flipH="1">
            <a:off x="9127181" y="2097139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85AC7837-FEE4-8A89-B271-A2DD0C342B69}"/>
              </a:ext>
            </a:extLst>
          </p:cNvPr>
          <p:cNvCxnSpPr>
            <a:cxnSpLocks/>
            <a:stCxn id="45" idx="3"/>
            <a:endCxn id="20" idx="1"/>
          </p:cNvCxnSpPr>
          <p:nvPr/>
        </p:nvCxnSpPr>
        <p:spPr>
          <a:xfrm flipH="1" flipV="1">
            <a:off x="9496513" y="733049"/>
            <a:ext cx="2207622" cy="7091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CA8461C1-2D23-351F-EFAD-407607C5B940}"/>
              </a:ext>
            </a:extLst>
          </p:cNvPr>
          <p:cNvGrpSpPr/>
          <p:nvPr/>
        </p:nvGrpSpPr>
        <p:grpSpPr>
          <a:xfrm flipH="1">
            <a:off x="9144990" y="937878"/>
            <a:ext cx="333714" cy="653404"/>
            <a:chOff x="5009975" y="3353595"/>
            <a:chExt cx="333714" cy="653404"/>
          </a:xfrm>
        </p:grpSpPr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A90C395A-F8E2-96E1-4243-6D0CBDFE2945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95A3B1A6-3D9E-2A78-D563-FB69081E1A4A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848B845C-A0E0-1A14-C3D3-BFD84439777E}"/>
              </a:ext>
            </a:extLst>
          </p:cNvPr>
          <p:cNvGrpSpPr/>
          <p:nvPr/>
        </p:nvGrpSpPr>
        <p:grpSpPr>
          <a:xfrm flipH="1">
            <a:off x="9134801" y="2471905"/>
            <a:ext cx="333714" cy="653404"/>
            <a:chOff x="5009975" y="3353595"/>
            <a:chExt cx="333714" cy="653404"/>
          </a:xfrm>
        </p:grpSpPr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0DB37C73-930D-4CF9-D1DF-171B061B6616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C76D1B5E-369D-5C56-EB8F-76DCB742C722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ECE9B275-4FBE-CACA-CCF6-9EE009EC62AD}"/>
              </a:ext>
            </a:extLst>
          </p:cNvPr>
          <p:cNvSpPr/>
          <p:nvPr/>
        </p:nvSpPr>
        <p:spPr>
          <a:xfrm flipH="1">
            <a:off x="9111480" y="3705319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EC6368C1-F519-DCB3-18A8-9C99EBD2A29F}"/>
              </a:ext>
            </a:extLst>
          </p:cNvPr>
          <p:cNvGrpSpPr/>
          <p:nvPr/>
        </p:nvGrpSpPr>
        <p:grpSpPr>
          <a:xfrm flipH="1">
            <a:off x="9138770" y="4080085"/>
            <a:ext cx="333714" cy="653404"/>
            <a:chOff x="5009975" y="3353595"/>
            <a:chExt cx="333714" cy="653404"/>
          </a:xfrm>
        </p:grpSpPr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EC780093-02B2-046D-F52A-0F66FF86E89D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685441C8-8267-6B15-D17F-07787CD91E91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0080DEE6-EC47-0F8B-D8BB-6811C9D6E8EE}"/>
                  </a:ext>
                </a:extLst>
              </p:cNvPr>
              <p:cNvSpPr txBox="1"/>
              <p:nvPr/>
            </p:nvSpPr>
            <p:spPr>
              <a:xfrm flipH="1">
                <a:off x="10274994" y="634375"/>
                <a:ext cx="598177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0080DEE6-EC47-0F8B-D8BB-6811C9D6E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274994" y="634375"/>
                <a:ext cx="598177" cy="385555"/>
              </a:xfrm>
              <a:prstGeom prst="rect">
                <a:avLst/>
              </a:prstGeom>
              <a:blipFill>
                <a:blip r:embed="rId3"/>
                <a:stretch>
                  <a:fillRect l="-7143" r="-408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FDBA2CF2-AF44-9DEA-1B98-DAA778A43E05}"/>
                  </a:ext>
                </a:extLst>
              </p:cNvPr>
              <p:cNvSpPr txBox="1"/>
              <p:nvPr/>
            </p:nvSpPr>
            <p:spPr>
              <a:xfrm flipH="1">
                <a:off x="10585793" y="1256471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FDBA2CF2-AF44-9DEA-1B98-DAA778A43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585793" y="1256471"/>
                <a:ext cx="605294" cy="385555"/>
              </a:xfrm>
              <a:prstGeom prst="rect">
                <a:avLst/>
              </a:prstGeom>
              <a:blipFill>
                <a:blip r:embed="rId4"/>
                <a:stretch>
                  <a:fillRect l="-7071" r="-4040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581382E5-9CF2-16A6-8207-1617392FD82B}"/>
                  </a:ext>
                </a:extLst>
              </p:cNvPr>
              <p:cNvSpPr txBox="1"/>
              <p:nvPr/>
            </p:nvSpPr>
            <p:spPr>
              <a:xfrm flipH="1">
                <a:off x="11273565" y="1767645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581382E5-9CF2-16A6-8207-1617392FD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273565" y="1767645"/>
                <a:ext cx="605294" cy="385555"/>
              </a:xfrm>
              <a:prstGeom prst="rect">
                <a:avLst/>
              </a:prstGeom>
              <a:blipFill>
                <a:blip r:embed="rId5"/>
                <a:stretch>
                  <a:fillRect l="-6000" r="-3000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D0A16EA0-18B1-BABF-7903-B886265912D7}"/>
                  </a:ext>
                </a:extLst>
              </p:cNvPr>
              <p:cNvSpPr txBox="1"/>
              <p:nvPr/>
            </p:nvSpPr>
            <p:spPr>
              <a:xfrm flipH="1">
                <a:off x="9168555" y="1229345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3" name="文字方塊 72">
                <a:extLst>
                  <a:ext uri="{FF2B5EF4-FFF2-40B4-BE49-F238E27FC236}">
                    <a16:creationId xmlns:a16="http://schemas.microsoft.com/office/drawing/2014/main" id="{D0A16EA0-18B1-BABF-7903-B88626591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168555" y="1229345"/>
                <a:ext cx="361381" cy="369332"/>
              </a:xfrm>
              <a:prstGeom prst="rect">
                <a:avLst/>
              </a:prstGeom>
              <a:blipFill>
                <a:blip r:embed="rId6"/>
                <a:stretch>
                  <a:fillRect l="-20339" r="-678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線單箭頭接點 61">
            <a:extLst>
              <a:ext uri="{FF2B5EF4-FFF2-40B4-BE49-F238E27FC236}">
                <a16:creationId xmlns:a16="http://schemas.microsoft.com/office/drawing/2014/main" id="{C7244695-C6B1-7277-E751-C9EF19981AF7}"/>
              </a:ext>
            </a:extLst>
          </p:cNvPr>
          <p:cNvCxnSpPr>
            <a:cxnSpLocks/>
            <a:stCxn id="44" idx="3"/>
            <a:endCxn id="21" idx="1"/>
          </p:cNvCxnSpPr>
          <p:nvPr/>
        </p:nvCxnSpPr>
        <p:spPr>
          <a:xfrm flipH="1">
            <a:off x="9496513" y="1467357"/>
            <a:ext cx="2155141" cy="8144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B8AE8A2B-2A73-CF93-AA47-BC0F99817896}"/>
              </a:ext>
            </a:extLst>
          </p:cNvPr>
          <p:cNvCxnSpPr>
            <a:cxnSpLocks/>
            <a:stCxn id="45" idx="3"/>
            <a:endCxn id="30" idx="1"/>
          </p:cNvCxnSpPr>
          <p:nvPr/>
        </p:nvCxnSpPr>
        <p:spPr>
          <a:xfrm flipH="1">
            <a:off x="9480812" y="1442234"/>
            <a:ext cx="2223323" cy="24477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49DE6658-6266-C987-1439-143D3A418057}"/>
                  </a:ext>
                </a:extLst>
              </p:cNvPr>
              <p:cNvSpPr txBox="1"/>
              <p:nvPr/>
            </p:nvSpPr>
            <p:spPr>
              <a:xfrm flipH="1">
                <a:off x="6836279" y="494440"/>
                <a:ext cx="375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49DE6658-6266-C987-1439-143D3A418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36279" y="494440"/>
                <a:ext cx="375936" cy="369332"/>
              </a:xfrm>
              <a:prstGeom prst="rect">
                <a:avLst/>
              </a:prstGeom>
              <a:blipFill>
                <a:blip r:embed="rId7"/>
                <a:stretch>
                  <a:fillRect l="-9677" r="-645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254A1D37-2CA8-D1BC-6F3C-FEDAB3A399C8}"/>
                  </a:ext>
                </a:extLst>
              </p:cNvPr>
              <p:cNvSpPr txBox="1"/>
              <p:nvPr/>
            </p:nvSpPr>
            <p:spPr>
              <a:xfrm flipH="1">
                <a:off x="6818669" y="2117636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254A1D37-2CA8-D1BC-6F3C-FEDAB3A39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18669" y="2117636"/>
                <a:ext cx="383054" cy="369332"/>
              </a:xfrm>
              <a:prstGeom prst="rect">
                <a:avLst/>
              </a:prstGeom>
              <a:blipFill>
                <a:blip r:embed="rId8"/>
                <a:stretch>
                  <a:fillRect l="-11290" r="-8065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2224224B-B643-E917-6C3F-3C9721665F5E}"/>
                  </a:ext>
                </a:extLst>
              </p:cNvPr>
              <p:cNvSpPr txBox="1"/>
              <p:nvPr/>
            </p:nvSpPr>
            <p:spPr>
              <a:xfrm flipH="1">
                <a:off x="6829833" y="3699089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2224224B-B643-E917-6C3F-3C9721665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29833" y="3699089"/>
                <a:ext cx="383054" cy="369332"/>
              </a:xfrm>
              <a:prstGeom prst="rect">
                <a:avLst/>
              </a:prstGeom>
              <a:blipFill>
                <a:blip r:embed="rId9"/>
                <a:stretch>
                  <a:fillRect l="-9524" r="-634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直線單箭頭接點 91">
            <a:extLst>
              <a:ext uri="{FF2B5EF4-FFF2-40B4-BE49-F238E27FC236}">
                <a16:creationId xmlns:a16="http://schemas.microsoft.com/office/drawing/2014/main" id="{78B0D691-6792-7D36-91A2-5D6685F11362}"/>
              </a:ext>
            </a:extLst>
          </p:cNvPr>
          <p:cNvCxnSpPr>
            <a:cxnSpLocks/>
          </p:cNvCxnSpPr>
          <p:nvPr/>
        </p:nvCxnSpPr>
        <p:spPr>
          <a:xfrm flipH="1">
            <a:off x="8549246" y="733049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群組 39">
            <a:extLst>
              <a:ext uri="{FF2B5EF4-FFF2-40B4-BE49-F238E27FC236}">
                <a16:creationId xmlns:a16="http://schemas.microsoft.com/office/drawing/2014/main" id="{255DE6B0-B6AC-23F9-2375-FCC3C058EA26}"/>
              </a:ext>
            </a:extLst>
          </p:cNvPr>
          <p:cNvGrpSpPr/>
          <p:nvPr/>
        </p:nvGrpSpPr>
        <p:grpSpPr>
          <a:xfrm>
            <a:off x="7876288" y="394857"/>
            <a:ext cx="638175" cy="638175"/>
            <a:chOff x="5404285" y="2177687"/>
            <a:chExt cx="638175" cy="638175"/>
          </a:xfrm>
        </p:grpSpPr>
        <p:sp>
          <p:nvSpPr>
            <p:cNvPr id="72" name="橢圓 71">
              <a:extLst>
                <a:ext uri="{FF2B5EF4-FFF2-40B4-BE49-F238E27FC236}">
                  <a16:creationId xmlns:a16="http://schemas.microsoft.com/office/drawing/2014/main" id="{467626AF-A3A0-B2C4-A0A2-13524B7BCA5C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468BA4EC-01C0-9E96-9A32-62D85A3D40DA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5" name="直線接點 4">
                <a:extLst>
                  <a:ext uri="{FF2B5EF4-FFF2-40B4-BE49-F238E27FC236}">
                    <a16:creationId xmlns:a16="http://schemas.microsoft.com/office/drawing/2014/main" id="{BFD8B3C5-D675-23FB-F9BB-1CEED2BFEF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接點 5">
                <a:extLst>
                  <a:ext uri="{FF2B5EF4-FFF2-40B4-BE49-F238E27FC236}">
                    <a16:creationId xmlns:a16="http://schemas.microsoft.com/office/drawing/2014/main" id="{3CF0BFD3-395F-60BA-9C44-5C4A6235D0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F79EAC33-77C1-7817-8852-9E25DE952F55}"/>
              </a:ext>
            </a:extLst>
          </p:cNvPr>
          <p:cNvCxnSpPr>
            <a:cxnSpLocks/>
          </p:cNvCxnSpPr>
          <p:nvPr/>
        </p:nvCxnSpPr>
        <p:spPr>
          <a:xfrm flipH="1">
            <a:off x="7258817" y="728695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D490F5D0-E176-0618-EF87-65B330D56469}"/>
              </a:ext>
            </a:extLst>
          </p:cNvPr>
          <p:cNvCxnSpPr>
            <a:cxnSpLocks/>
          </p:cNvCxnSpPr>
          <p:nvPr/>
        </p:nvCxnSpPr>
        <p:spPr>
          <a:xfrm flipH="1">
            <a:off x="8511625" y="2306519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69AD8AFF-9CA3-9576-9AFD-196CBF5F7ECA}"/>
              </a:ext>
            </a:extLst>
          </p:cNvPr>
          <p:cNvGrpSpPr/>
          <p:nvPr/>
        </p:nvGrpSpPr>
        <p:grpSpPr>
          <a:xfrm>
            <a:off x="7838667" y="1968327"/>
            <a:ext cx="638175" cy="638175"/>
            <a:chOff x="5404285" y="2177687"/>
            <a:chExt cx="638175" cy="638175"/>
          </a:xfrm>
        </p:grpSpPr>
        <p:sp>
          <p:nvSpPr>
            <p:cNvPr id="54" name="橢圓 53">
              <a:extLst>
                <a:ext uri="{FF2B5EF4-FFF2-40B4-BE49-F238E27FC236}">
                  <a16:creationId xmlns:a16="http://schemas.microsoft.com/office/drawing/2014/main" id="{8ED27CCC-025F-E391-72D1-E9B5D2438039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55" name="群組 54">
              <a:extLst>
                <a:ext uri="{FF2B5EF4-FFF2-40B4-BE49-F238E27FC236}">
                  <a16:creationId xmlns:a16="http://schemas.microsoft.com/office/drawing/2014/main" id="{C5410C26-9ACF-A631-8459-CAE5B30D3A9E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56" name="直線接點 55">
                <a:extLst>
                  <a:ext uri="{FF2B5EF4-FFF2-40B4-BE49-F238E27FC236}">
                    <a16:creationId xmlns:a16="http://schemas.microsoft.com/office/drawing/2014/main" id="{D99D95A8-6A45-EE62-BB22-02C54F1759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接點 59">
                <a:extLst>
                  <a:ext uri="{FF2B5EF4-FFF2-40B4-BE49-F238E27FC236}">
                    <a16:creationId xmlns:a16="http://schemas.microsoft.com/office/drawing/2014/main" id="{44560665-3809-0E2C-2A02-EE4ED846B9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72D6D2ED-7839-8F64-1C83-1FFDAADDB7A1}"/>
              </a:ext>
            </a:extLst>
          </p:cNvPr>
          <p:cNvCxnSpPr>
            <a:cxnSpLocks/>
          </p:cNvCxnSpPr>
          <p:nvPr/>
        </p:nvCxnSpPr>
        <p:spPr>
          <a:xfrm flipH="1">
            <a:off x="7221196" y="2302165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F1FFEEED-5C90-133D-9867-CBB7B3D1E7DF}"/>
              </a:ext>
            </a:extLst>
          </p:cNvPr>
          <p:cNvCxnSpPr>
            <a:cxnSpLocks/>
          </p:cNvCxnSpPr>
          <p:nvPr/>
        </p:nvCxnSpPr>
        <p:spPr>
          <a:xfrm flipH="1">
            <a:off x="8531083" y="3958148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群組 73">
            <a:extLst>
              <a:ext uri="{FF2B5EF4-FFF2-40B4-BE49-F238E27FC236}">
                <a16:creationId xmlns:a16="http://schemas.microsoft.com/office/drawing/2014/main" id="{F3E2CBF1-E11F-F136-6927-1C0A3F721EFB}"/>
              </a:ext>
            </a:extLst>
          </p:cNvPr>
          <p:cNvGrpSpPr/>
          <p:nvPr/>
        </p:nvGrpSpPr>
        <p:grpSpPr>
          <a:xfrm>
            <a:off x="7858125" y="3619956"/>
            <a:ext cx="638175" cy="638175"/>
            <a:chOff x="5404285" y="2177687"/>
            <a:chExt cx="638175" cy="638175"/>
          </a:xfrm>
        </p:grpSpPr>
        <p:sp>
          <p:nvSpPr>
            <p:cNvPr id="100" name="橢圓 99">
              <a:extLst>
                <a:ext uri="{FF2B5EF4-FFF2-40B4-BE49-F238E27FC236}">
                  <a16:creationId xmlns:a16="http://schemas.microsoft.com/office/drawing/2014/main" id="{EF78AADF-D980-45F5-1F2A-FC728006BF11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101" name="群組 100">
              <a:extLst>
                <a:ext uri="{FF2B5EF4-FFF2-40B4-BE49-F238E27FC236}">
                  <a16:creationId xmlns:a16="http://schemas.microsoft.com/office/drawing/2014/main" id="{F6CB3524-1D94-1D10-C008-13570D09774C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102" name="直線接點 101">
                <a:extLst>
                  <a:ext uri="{FF2B5EF4-FFF2-40B4-BE49-F238E27FC236}">
                    <a16:creationId xmlns:a16="http://schemas.microsoft.com/office/drawing/2014/main" id="{5B7C9107-0302-44BA-53FB-87A2915442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接點 102">
                <a:extLst>
                  <a:ext uri="{FF2B5EF4-FFF2-40B4-BE49-F238E27FC236}">
                    <a16:creationId xmlns:a16="http://schemas.microsoft.com/office/drawing/2014/main" id="{3F5C0B7B-F1AA-7B1B-4D68-A5CED92772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4" name="直線單箭頭接點 103">
            <a:extLst>
              <a:ext uri="{FF2B5EF4-FFF2-40B4-BE49-F238E27FC236}">
                <a16:creationId xmlns:a16="http://schemas.microsoft.com/office/drawing/2014/main" id="{A35D8DF2-2CDA-4F8F-ACE9-400FE6353A37}"/>
              </a:ext>
            </a:extLst>
          </p:cNvPr>
          <p:cNvCxnSpPr>
            <a:cxnSpLocks/>
          </p:cNvCxnSpPr>
          <p:nvPr/>
        </p:nvCxnSpPr>
        <p:spPr>
          <a:xfrm flipH="1">
            <a:off x="7240654" y="3953794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文字方塊 115">
                <a:extLst>
                  <a:ext uri="{FF2B5EF4-FFF2-40B4-BE49-F238E27FC236}">
                    <a16:creationId xmlns:a16="http://schemas.microsoft.com/office/drawing/2014/main" id="{9D972A88-FA64-237D-83A6-4426ADFD9DD2}"/>
                  </a:ext>
                </a:extLst>
              </p:cNvPr>
              <p:cNvSpPr txBox="1"/>
              <p:nvPr/>
            </p:nvSpPr>
            <p:spPr>
              <a:xfrm flipH="1">
                <a:off x="9132290" y="2777558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6" name="文字方塊 115">
                <a:extLst>
                  <a:ext uri="{FF2B5EF4-FFF2-40B4-BE49-F238E27FC236}">
                    <a16:creationId xmlns:a16="http://schemas.microsoft.com/office/drawing/2014/main" id="{9D972A88-FA64-237D-83A6-4426ADFD9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132290" y="2777558"/>
                <a:ext cx="368498" cy="369332"/>
              </a:xfrm>
              <a:prstGeom prst="rect">
                <a:avLst/>
              </a:prstGeom>
              <a:blipFill>
                <a:blip r:embed="rId10"/>
                <a:stretch>
                  <a:fillRect l="-19672" r="-4918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文字方塊 116">
                <a:extLst>
                  <a:ext uri="{FF2B5EF4-FFF2-40B4-BE49-F238E27FC236}">
                    <a16:creationId xmlns:a16="http://schemas.microsoft.com/office/drawing/2014/main" id="{D248FA67-70E6-A3C7-87C6-FDF0E8A5F7F4}"/>
                  </a:ext>
                </a:extLst>
              </p:cNvPr>
              <p:cNvSpPr txBox="1"/>
              <p:nvPr/>
            </p:nvSpPr>
            <p:spPr>
              <a:xfrm flipH="1">
                <a:off x="9142470" y="4368224"/>
                <a:ext cx="3684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17" name="文字方塊 116">
                <a:extLst>
                  <a:ext uri="{FF2B5EF4-FFF2-40B4-BE49-F238E27FC236}">
                    <a16:creationId xmlns:a16="http://schemas.microsoft.com/office/drawing/2014/main" id="{D248FA67-70E6-A3C7-87C6-FDF0E8A5F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142470" y="4368224"/>
                <a:ext cx="368499" cy="369332"/>
              </a:xfrm>
              <a:prstGeom prst="rect">
                <a:avLst/>
              </a:prstGeom>
              <a:blipFill>
                <a:blip r:embed="rId11"/>
                <a:stretch>
                  <a:fillRect l="-20000" r="-666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群組 42">
            <a:extLst>
              <a:ext uri="{FF2B5EF4-FFF2-40B4-BE49-F238E27FC236}">
                <a16:creationId xmlns:a16="http://schemas.microsoft.com/office/drawing/2014/main" id="{CD4CF4F1-69D8-62F9-CDCB-FB5F87812DD1}"/>
              </a:ext>
            </a:extLst>
          </p:cNvPr>
          <p:cNvGrpSpPr/>
          <p:nvPr/>
        </p:nvGrpSpPr>
        <p:grpSpPr>
          <a:xfrm flipH="1">
            <a:off x="11651654" y="1257568"/>
            <a:ext cx="369332" cy="394455"/>
            <a:chOff x="674398" y="1660770"/>
            <a:chExt cx="369332" cy="394455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E261E47B-2E48-D651-614B-5229D41C7D43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269111BD-7CA7-1B6B-14D9-024D0D09DD9F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2D04B8AB-96C5-491E-B1A4-AC962F051F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30000" r="-475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C68326DC-4C83-19E2-530E-609CF47AF4F7}"/>
              </a:ext>
            </a:extLst>
          </p:cNvPr>
          <p:cNvGrpSpPr/>
          <p:nvPr/>
        </p:nvGrpSpPr>
        <p:grpSpPr>
          <a:xfrm flipH="1">
            <a:off x="11651654" y="3029570"/>
            <a:ext cx="369332" cy="394455"/>
            <a:chOff x="674398" y="1660770"/>
            <a:chExt cx="369332" cy="394455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DF803FC-6D07-9524-5E97-1D2B1311006F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E1F4DF74-8654-73D8-19B5-CA201560F6CB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430C6D6E-7D98-A914-3CC1-2B9FE765E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30000" r="-500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66B5799E-6F9D-640A-DB89-C6190D9CDD91}"/>
              </a:ext>
            </a:extLst>
          </p:cNvPr>
          <p:cNvCxnSpPr>
            <a:cxnSpLocks/>
          </p:cNvCxnSpPr>
          <p:nvPr/>
        </p:nvCxnSpPr>
        <p:spPr>
          <a:xfrm flipH="1" flipV="1">
            <a:off x="9581574" y="819077"/>
            <a:ext cx="2036657" cy="24307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BC5A4339-8034-B2E0-37EE-342F3A02CB3E}"/>
              </a:ext>
            </a:extLst>
          </p:cNvPr>
          <p:cNvCxnSpPr>
            <a:cxnSpLocks/>
            <a:endCxn id="21" idx="1"/>
          </p:cNvCxnSpPr>
          <p:nvPr/>
        </p:nvCxnSpPr>
        <p:spPr>
          <a:xfrm flipH="1" flipV="1">
            <a:off x="9496513" y="2281805"/>
            <a:ext cx="2079699" cy="993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41FB7E5B-5739-620F-F051-8E873604B3CB}"/>
              </a:ext>
            </a:extLst>
          </p:cNvPr>
          <p:cNvCxnSpPr>
            <a:cxnSpLocks/>
            <a:endCxn id="30" idx="1"/>
          </p:cNvCxnSpPr>
          <p:nvPr/>
        </p:nvCxnSpPr>
        <p:spPr>
          <a:xfrm flipH="1">
            <a:off x="9480812" y="3329955"/>
            <a:ext cx="2095400" cy="560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FE609B8F-07A8-1D4C-3CB8-11E7869D9968}"/>
                  </a:ext>
                </a:extLst>
              </p:cNvPr>
              <p:cNvSpPr txBox="1"/>
              <p:nvPr/>
            </p:nvSpPr>
            <p:spPr>
              <a:xfrm flipH="1">
                <a:off x="11157596" y="2349303"/>
                <a:ext cx="598177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FE609B8F-07A8-1D4C-3CB8-11E7869D9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157596" y="2349303"/>
                <a:ext cx="598177" cy="385555"/>
              </a:xfrm>
              <a:prstGeom prst="rect">
                <a:avLst/>
              </a:prstGeom>
              <a:blipFill>
                <a:blip r:embed="rId14"/>
                <a:stretch>
                  <a:fillRect l="-6122" r="-4082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D343CA51-31CD-E01F-365F-6A8A275D492C}"/>
                  </a:ext>
                </a:extLst>
              </p:cNvPr>
              <p:cNvSpPr txBox="1"/>
              <p:nvPr/>
            </p:nvSpPr>
            <p:spPr>
              <a:xfrm flipH="1">
                <a:off x="10629030" y="2966183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D343CA51-31CD-E01F-365F-6A8A275D4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629030" y="2966183"/>
                <a:ext cx="605294" cy="385555"/>
              </a:xfrm>
              <a:prstGeom prst="rect">
                <a:avLst/>
              </a:prstGeom>
              <a:blipFill>
                <a:blip r:embed="rId15"/>
                <a:stretch>
                  <a:fillRect l="-7071" r="-4040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EB6A062A-BD4F-398C-48D2-38EC86F0E848}"/>
                  </a:ext>
                </a:extLst>
              </p:cNvPr>
              <p:cNvSpPr txBox="1"/>
              <p:nvPr/>
            </p:nvSpPr>
            <p:spPr>
              <a:xfrm flipH="1">
                <a:off x="10851390" y="3531955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3,2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EB6A062A-BD4F-398C-48D2-38EC86F0E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851390" y="3531955"/>
                <a:ext cx="605294" cy="385555"/>
              </a:xfrm>
              <a:prstGeom prst="rect">
                <a:avLst/>
              </a:prstGeom>
              <a:blipFill>
                <a:blip r:embed="rId16"/>
                <a:stretch>
                  <a:fillRect l="-6061" r="-4040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600B225F-5247-4108-C3C6-8AD883A51F56}"/>
              </a:ext>
            </a:extLst>
          </p:cNvPr>
          <p:cNvSpPr/>
          <p:nvPr/>
        </p:nvSpPr>
        <p:spPr>
          <a:xfrm flipH="1">
            <a:off x="52462" y="2067216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8A655D8-272E-EDDD-8E07-4DC080EDDA17}"/>
                  </a:ext>
                </a:extLst>
              </p:cNvPr>
              <p:cNvSpPr txBox="1"/>
              <p:nvPr/>
            </p:nvSpPr>
            <p:spPr>
              <a:xfrm flipH="1">
                <a:off x="115462" y="2049786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8A655D8-272E-EDDD-8E07-4DC080ED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5462" y="2049786"/>
                <a:ext cx="245708" cy="369332"/>
              </a:xfrm>
              <a:prstGeom prst="rect">
                <a:avLst/>
              </a:prstGeom>
              <a:blipFill>
                <a:blip r:embed="rId17"/>
                <a:stretch>
                  <a:fillRect l="-30000" r="-30000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9295F173-0AE3-CD8D-2A99-008F1B5D915C}"/>
              </a:ext>
            </a:extLst>
          </p:cNvPr>
          <p:cNvCxnSpPr>
            <a:cxnSpLocks/>
          </p:cNvCxnSpPr>
          <p:nvPr/>
        </p:nvCxnSpPr>
        <p:spPr>
          <a:xfrm flipH="1">
            <a:off x="500679" y="2274302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296ABB10-968E-0ED3-8B72-0B5BAD14B8A5}"/>
              </a:ext>
            </a:extLst>
          </p:cNvPr>
          <p:cNvSpPr/>
          <p:nvPr/>
        </p:nvSpPr>
        <p:spPr>
          <a:xfrm flipH="1">
            <a:off x="949245" y="2083249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A32404BD-D74F-C20B-EB7F-07FF0838F495}"/>
              </a:ext>
            </a:extLst>
          </p:cNvPr>
          <p:cNvGrpSpPr/>
          <p:nvPr/>
        </p:nvGrpSpPr>
        <p:grpSpPr>
          <a:xfrm flipH="1">
            <a:off x="967054" y="2479897"/>
            <a:ext cx="333714" cy="775751"/>
            <a:chOff x="5009975" y="3231248"/>
            <a:chExt cx="333714" cy="775751"/>
          </a:xfrm>
        </p:grpSpPr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9291022D-E7E9-16EB-54DE-647F4E55ACCB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H="1" flipV="1">
              <a:off x="5176832" y="3231248"/>
              <a:ext cx="0" cy="4420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6B1E8B9-CC4F-BF8B-54C6-3D6A44EE6E99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C855833D-480E-7506-6D95-8D2B32CAF84B}"/>
              </a:ext>
            </a:extLst>
          </p:cNvPr>
          <p:cNvCxnSpPr>
            <a:cxnSpLocks/>
            <a:endCxn id="11" idx="1"/>
          </p:cNvCxnSpPr>
          <p:nvPr/>
        </p:nvCxnSpPr>
        <p:spPr>
          <a:xfrm flipH="1">
            <a:off x="1318577" y="706873"/>
            <a:ext cx="1038418" cy="1561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FAFA934E-D54C-6532-AFA2-6C69AC390CB2}"/>
              </a:ext>
            </a:extLst>
          </p:cNvPr>
          <p:cNvCxnSpPr>
            <a:cxnSpLocks/>
          </p:cNvCxnSpPr>
          <p:nvPr/>
        </p:nvCxnSpPr>
        <p:spPr>
          <a:xfrm flipH="1" flipV="1">
            <a:off x="1318577" y="2299447"/>
            <a:ext cx="10572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FBDD61D9-00E2-65FD-F880-6B70A6176754}"/>
              </a:ext>
            </a:extLst>
          </p:cNvPr>
          <p:cNvCxnSpPr>
            <a:cxnSpLocks/>
            <a:endCxn id="11" idx="1"/>
          </p:cNvCxnSpPr>
          <p:nvPr/>
        </p:nvCxnSpPr>
        <p:spPr>
          <a:xfrm flipH="1" flipV="1">
            <a:off x="1318577" y="2267915"/>
            <a:ext cx="1092746" cy="16220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A41FFD81-61E1-C1A4-B413-847B76A4E4E4}"/>
                  </a:ext>
                </a:extLst>
              </p:cNvPr>
              <p:cNvSpPr txBox="1"/>
              <p:nvPr/>
            </p:nvSpPr>
            <p:spPr>
              <a:xfrm flipH="1">
                <a:off x="1578349" y="931490"/>
                <a:ext cx="3379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A41FFD81-61E1-C1A4-B413-847B76A4E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578349" y="931490"/>
                <a:ext cx="337978" cy="369332"/>
              </a:xfrm>
              <a:prstGeom prst="rect">
                <a:avLst/>
              </a:prstGeom>
              <a:blipFill>
                <a:blip r:embed="rId18"/>
                <a:stretch>
                  <a:fillRect l="-12727" r="-9091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2A785F34-E310-A87C-11A8-EDD43B793E39}"/>
                  </a:ext>
                </a:extLst>
              </p:cNvPr>
              <p:cNvSpPr txBox="1"/>
              <p:nvPr/>
            </p:nvSpPr>
            <p:spPr>
              <a:xfrm flipH="1">
                <a:off x="1795647" y="1883535"/>
                <a:ext cx="345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2A785F34-E310-A87C-11A8-EDD43B793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795647" y="1883535"/>
                <a:ext cx="345094" cy="369332"/>
              </a:xfrm>
              <a:prstGeom prst="rect">
                <a:avLst/>
              </a:prstGeom>
              <a:blipFill>
                <a:blip r:embed="rId19"/>
                <a:stretch>
                  <a:fillRect l="-12500" r="-892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672238E4-6F74-F002-DC3F-32871FCA1D97}"/>
                  </a:ext>
                </a:extLst>
              </p:cNvPr>
              <p:cNvSpPr txBox="1"/>
              <p:nvPr/>
            </p:nvSpPr>
            <p:spPr>
              <a:xfrm flipH="1">
                <a:off x="1665368" y="3207124"/>
                <a:ext cx="345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672238E4-6F74-F002-DC3F-32871FCA1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65368" y="3207124"/>
                <a:ext cx="345094" cy="369332"/>
              </a:xfrm>
              <a:prstGeom prst="rect">
                <a:avLst/>
              </a:prstGeom>
              <a:blipFill>
                <a:blip r:embed="rId20"/>
                <a:stretch>
                  <a:fillRect l="-10526" r="-70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A0BB2A2B-8C77-69CA-7DEE-5F15FBF43F48}"/>
                  </a:ext>
                </a:extLst>
              </p:cNvPr>
              <p:cNvSpPr txBox="1"/>
              <p:nvPr/>
            </p:nvSpPr>
            <p:spPr>
              <a:xfrm flipH="1">
                <a:off x="1004377" y="2921934"/>
                <a:ext cx="242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A0BB2A2B-8C77-69CA-7DEE-5F15FBF43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4377" y="2921934"/>
                <a:ext cx="242374" cy="369332"/>
              </a:xfrm>
              <a:prstGeom prst="rect">
                <a:avLst/>
              </a:prstGeom>
              <a:blipFill>
                <a:blip r:embed="rId21"/>
                <a:stretch>
                  <a:fillRect l="-30000" r="-27500"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直線單箭頭接點 123">
            <a:extLst>
              <a:ext uri="{FF2B5EF4-FFF2-40B4-BE49-F238E27FC236}">
                <a16:creationId xmlns:a16="http://schemas.microsoft.com/office/drawing/2014/main" id="{00C98528-A47C-4F51-C1B2-AE5FEB189DBC}"/>
              </a:ext>
            </a:extLst>
          </p:cNvPr>
          <p:cNvCxnSpPr>
            <a:cxnSpLocks/>
            <a:stCxn id="86" idx="3"/>
          </p:cNvCxnSpPr>
          <p:nvPr/>
        </p:nvCxnSpPr>
        <p:spPr>
          <a:xfrm flipH="1">
            <a:off x="5041069" y="679106"/>
            <a:ext cx="1795210" cy="277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矩形 183">
            <a:extLst>
              <a:ext uri="{FF2B5EF4-FFF2-40B4-BE49-F238E27FC236}">
                <a16:creationId xmlns:a16="http://schemas.microsoft.com/office/drawing/2014/main" id="{E392656D-E296-5795-7542-E7657AC2C07D}"/>
              </a:ext>
            </a:extLst>
          </p:cNvPr>
          <p:cNvSpPr/>
          <p:nvPr/>
        </p:nvSpPr>
        <p:spPr>
          <a:xfrm flipH="1">
            <a:off x="2288801" y="3730675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5" name="矩形 184">
            <a:extLst>
              <a:ext uri="{FF2B5EF4-FFF2-40B4-BE49-F238E27FC236}">
                <a16:creationId xmlns:a16="http://schemas.microsoft.com/office/drawing/2014/main" id="{A0E18ED8-AC5A-76DE-E717-E14F00F91FE5}"/>
              </a:ext>
            </a:extLst>
          </p:cNvPr>
          <p:cNvSpPr/>
          <p:nvPr/>
        </p:nvSpPr>
        <p:spPr>
          <a:xfrm flipH="1">
            <a:off x="2281556" y="2137352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6" name="矩形 185">
            <a:extLst>
              <a:ext uri="{FF2B5EF4-FFF2-40B4-BE49-F238E27FC236}">
                <a16:creationId xmlns:a16="http://schemas.microsoft.com/office/drawing/2014/main" id="{B3CC2071-FA33-2B99-4537-9AFBF8988D52}"/>
              </a:ext>
            </a:extLst>
          </p:cNvPr>
          <p:cNvSpPr/>
          <p:nvPr/>
        </p:nvSpPr>
        <p:spPr>
          <a:xfrm flipH="1">
            <a:off x="2274200" y="544029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7" name="矩形 186">
            <a:extLst>
              <a:ext uri="{FF2B5EF4-FFF2-40B4-BE49-F238E27FC236}">
                <a16:creationId xmlns:a16="http://schemas.microsoft.com/office/drawing/2014/main" id="{2763E7FA-1D53-CBEA-5A37-2B39B9DBF71C}"/>
              </a:ext>
            </a:extLst>
          </p:cNvPr>
          <p:cNvSpPr/>
          <p:nvPr/>
        </p:nvSpPr>
        <p:spPr>
          <a:xfrm flipH="1">
            <a:off x="4593281" y="548383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8" name="矩形 187">
            <a:extLst>
              <a:ext uri="{FF2B5EF4-FFF2-40B4-BE49-F238E27FC236}">
                <a16:creationId xmlns:a16="http://schemas.microsoft.com/office/drawing/2014/main" id="{0FD3CD6F-760B-BEE0-60B1-6FE5FB361225}"/>
              </a:ext>
            </a:extLst>
          </p:cNvPr>
          <p:cNvSpPr/>
          <p:nvPr/>
        </p:nvSpPr>
        <p:spPr>
          <a:xfrm flipH="1">
            <a:off x="4593281" y="2097139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89" name="群組 188">
            <a:extLst>
              <a:ext uri="{FF2B5EF4-FFF2-40B4-BE49-F238E27FC236}">
                <a16:creationId xmlns:a16="http://schemas.microsoft.com/office/drawing/2014/main" id="{8C767333-B5D9-E26B-B31C-420D3B2976C2}"/>
              </a:ext>
            </a:extLst>
          </p:cNvPr>
          <p:cNvGrpSpPr/>
          <p:nvPr/>
        </p:nvGrpSpPr>
        <p:grpSpPr>
          <a:xfrm flipH="1">
            <a:off x="4611090" y="937878"/>
            <a:ext cx="333714" cy="653404"/>
            <a:chOff x="5009975" y="3353595"/>
            <a:chExt cx="333714" cy="653404"/>
          </a:xfrm>
        </p:grpSpPr>
        <p:cxnSp>
          <p:nvCxnSpPr>
            <p:cNvPr id="190" name="直線單箭頭接點 189">
              <a:extLst>
                <a:ext uri="{FF2B5EF4-FFF2-40B4-BE49-F238E27FC236}">
                  <a16:creationId xmlns:a16="http://schemas.microsoft.com/office/drawing/2014/main" id="{54D1A74A-0E6D-1C2A-B78F-E1078AFE85BB}"/>
                </a:ext>
              </a:extLst>
            </p:cNvPr>
            <p:cNvCxnSpPr>
              <a:cxnSpLocks/>
              <a:stCxn id="191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矩形 190">
              <a:extLst>
                <a:ext uri="{FF2B5EF4-FFF2-40B4-BE49-F238E27FC236}">
                  <a16:creationId xmlns:a16="http://schemas.microsoft.com/office/drawing/2014/main" id="{37FEEB95-9E3B-4E3B-8ECF-DCB7E9827E0D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92" name="群組 191">
            <a:extLst>
              <a:ext uri="{FF2B5EF4-FFF2-40B4-BE49-F238E27FC236}">
                <a16:creationId xmlns:a16="http://schemas.microsoft.com/office/drawing/2014/main" id="{E7A36FBA-13F3-EBE5-8860-891514CAF161}"/>
              </a:ext>
            </a:extLst>
          </p:cNvPr>
          <p:cNvGrpSpPr/>
          <p:nvPr/>
        </p:nvGrpSpPr>
        <p:grpSpPr>
          <a:xfrm flipH="1">
            <a:off x="4600901" y="2471905"/>
            <a:ext cx="333714" cy="653404"/>
            <a:chOff x="5009975" y="3353595"/>
            <a:chExt cx="333714" cy="653404"/>
          </a:xfrm>
        </p:grpSpPr>
        <p:cxnSp>
          <p:nvCxnSpPr>
            <p:cNvPr id="193" name="直線單箭頭接點 192">
              <a:extLst>
                <a:ext uri="{FF2B5EF4-FFF2-40B4-BE49-F238E27FC236}">
                  <a16:creationId xmlns:a16="http://schemas.microsoft.com/office/drawing/2014/main" id="{EF367EBD-D4D8-BA0A-7A80-D990C3E1CEB9}"/>
                </a:ext>
              </a:extLst>
            </p:cNvPr>
            <p:cNvCxnSpPr>
              <a:cxnSpLocks/>
              <a:stCxn id="194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矩形 193">
              <a:extLst>
                <a:ext uri="{FF2B5EF4-FFF2-40B4-BE49-F238E27FC236}">
                  <a16:creationId xmlns:a16="http://schemas.microsoft.com/office/drawing/2014/main" id="{667A5D81-5289-3ED2-FFC3-DB175EA3583E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95" name="矩形 194">
            <a:extLst>
              <a:ext uri="{FF2B5EF4-FFF2-40B4-BE49-F238E27FC236}">
                <a16:creationId xmlns:a16="http://schemas.microsoft.com/office/drawing/2014/main" id="{B1CE1CCA-EDB3-7735-6DAD-8FC366B0B519}"/>
              </a:ext>
            </a:extLst>
          </p:cNvPr>
          <p:cNvSpPr/>
          <p:nvPr/>
        </p:nvSpPr>
        <p:spPr>
          <a:xfrm flipH="1">
            <a:off x="4577580" y="3705319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96" name="群組 195">
            <a:extLst>
              <a:ext uri="{FF2B5EF4-FFF2-40B4-BE49-F238E27FC236}">
                <a16:creationId xmlns:a16="http://schemas.microsoft.com/office/drawing/2014/main" id="{B1EDF5B7-4128-B54A-0262-8081F46C4798}"/>
              </a:ext>
            </a:extLst>
          </p:cNvPr>
          <p:cNvGrpSpPr/>
          <p:nvPr/>
        </p:nvGrpSpPr>
        <p:grpSpPr>
          <a:xfrm flipH="1">
            <a:off x="4604870" y="4080085"/>
            <a:ext cx="333714" cy="653404"/>
            <a:chOff x="5009975" y="3353595"/>
            <a:chExt cx="333714" cy="653404"/>
          </a:xfrm>
        </p:grpSpPr>
        <p:cxnSp>
          <p:nvCxnSpPr>
            <p:cNvPr id="197" name="直線單箭頭接點 196">
              <a:extLst>
                <a:ext uri="{FF2B5EF4-FFF2-40B4-BE49-F238E27FC236}">
                  <a16:creationId xmlns:a16="http://schemas.microsoft.com/office/drawing/2014/main" id="{3B38592D-F8AB-9463-89BD-B38E87546555}"/>
                </a:ext>
              </a:extLst>
            </p:cNvPr>
            <p:cNvCxnSpPr>
              <a:cxnSpLocks/>
              <a:stCxn id="198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矩形 197">
              <a:extLst>
                <a:ext uri="{FF2B5EF4-FFF2-40B4-BE49-F238E27FC236}">
                  <a16:creationId xmlns:a16="http://schemas.microsoft.com/office/drawing/2014/main" id="{4DD6A8D8-9E15-34E8-CDF9-297BA11B23A4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文字方塊 198">
                <a:extLst>
                  <a:ext uri="{FF2B5EF4-FFF2-40B4-BE49-F238E27FC236}">
                    <a16:creationId xmlns:a16="http://schemas.microsoft.com/office/drawing/2014/main" id="{DC4E9C6D-65D8-72A3-3408-6C7002B74537}"/>
                  </a:ext>
                </a:extLst>
              </p:cNvPr>
              <p:cNvSpPr txBox="1"/>
              <p:nvPr/>
            </p:nvSpPr>
            <p:spPr>
              <a:xfrm flipH="1">
                <a:off x="4634655" y="1229345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99" name="文字方塊 198">
                <a:extLst>
                  <a:ext uri="{FF2B5EF4-FFF2-40B4-BE49-F238E27FC236}">
                    <a16:creationId xmlns:a16="http://schemas.microsoft.com/office/drawing/2014/main" id="{DC4E9C6D-65D8-72A3-3408-6C7002B74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34655" y="1229345"/>
                <a:ext cx="361381" cy="369332"/>
              </a:xfrm>
              <a:prstGeom prst="rect">
                <a:avLst/>
              </a:prstGeom>
              <a:blipFill>
                <a:blip r:embed="rId22"/>
                <a:stretch>
                  <a:fillRect l="-20000" r="-500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文字方塊 199">
                <a:extLst>
                  <a:ext uri="{FF2B5EF4-FFF2-40B4-BE49-F238E27FC236}">
                    <a16:creationId xmlns:a16="http://schemas.microsoft.com/office/drawing/2014/main" id="{359CEE81-23CE-1550-E039-40DA3D80BF35}"/>
                  </a:ext>
                </a:extLst>
              </p:cNvPr>
              <p:cNvSpPr txBox="1"/>
              <p:nvPr/>
            </p:nvSpPr>
            <p:spPr>
              <a:xfrm flipH="1">
                <a:off x="2302379" y="494440"/>
                <a:ext cx="375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00" name="文字方塊 199">
                <a:extLst>
                  <a:ext uri="{FF2B5EF4-FFF2-40B4-BE49-F238E27FC236}">
                    <a16:creationId xmlns:a16="http://schemas.microsoft.com/office/drawing/2014/main" id="{359CEE81-23CE-1550-E039-40DA3D80B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02379" y="494440"/>
                <a:ext cx="375936" cy="369332"/>
              </a:xfrm>
              <a:prstGeom prst="rect">
                <a:avLst/>
              </a:prstGeom>
              <a:blipFill>
                <a:blip r:embed="rId23"/>
                <a:stretch>
                  <a:fillRect l="-11475" r="-819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文字方塊 200">
                <a:extLst>
                  <a:ext uri="{FF2B5EF4-FFF2-40B4-BE49-F238E27FC236}">
                    <a16:creationId xmlns:a16="http://schemas.microsoft.com/office/drawing/2014/main" id="{1D63FF82-3FBF-6A71-59D3-3D8E2337F45E}"/>
                  </a:ext>
                </a:extLst>
              </p:cNvPr>
              <p:cNvSpPr txBox="1"/>
              <p:nvPr/>
            </p:nvSpPr>
            <p:spPr>
              <a:xfrm flipH="1">
                <a:off x="2284769" y="2117636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01" name="文字方塊 200">
                <a:extLst>
                  <a:ext uri="{FF2B5EF4-FFF2-40B4-BE49-F238E27FC236}">
                    <a16:creationId xmlns:a16="http://schemas.microsoft.com/office/drawing/2014/main" id="{1D63FF82-3FBF-6A71-59D3-3D8E2337F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84769" y="2117636"/>
                <a:ext cx="383054" cy="369332"/>
              </a:xfrm>
              <a:prstGeom prst="rect">
                <a:avLst/>
              </a:prstGeom>
              <a:blipFill>
                <a:blip r:embed="rId24"/>
                <a:stretch>
                  <a:fillRect l="-11111" r="-634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文字方塊 201">
                <a:extLst>
                  <a:ext uri="{FF2B5EF4-FFF2-40B4-BE49-F238E27FC236}">
                    <a16:creationId xmlns:a16="http://schemas.microsoft.com/office/drawing/2014/main" id="{AB3F9D39-BAAC-EE69-9150-16BF6E7D1070}"/>
                  </a:ext>
                </a:extLst>
              </p:cNvPr>
              <p:cNvSpPr txBox="1"/>
              <p:nvPr/>
            </p:nvSpPr>
            <p:spPr>
              <a:xfrm flipH="1">
                <a:off x="2295933" y="3699089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02" name="文字方塊 201">
                <a:extLst>
                  <a:ext uri="{FF2B5EF4-FFF2-40B4-BE49-F238E27FC236}">
                    <a16:creationId xmlns:a16="http://schemas.microsoft.com/office/drawing/2014/main" id="{AB3F9D39-BAAC-EE69-9150-16BF6E7D1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95933" y="3699089"/>
                <a:ext cx="383054" cy="369332"/>
              </a:xfrm>
              <a:prstGeom prst="rect">
                <a:avLst/>
              </a:prstGeom>
              <a:blipFill>
                <a:blip r:embed="rId25"/>
                <a:stretch>
                  <a:fillRect l="-11290" r="-8065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3" name="直線單箭頭接點 202">
            <a:extLst>
              <a:ext uri="{FF2B5EF4-FFF2-40B4-BE49-F238E27FC236}">
                <a16:creationId xmlns:a16="http://schemas.microsoft.com/office/drawing/2014/main" id="{D9F76F1E-EA2F-6A05-8988-3624822F7BB9}"/>
              </a:ext>
            </a:extLst>
          </p:cNvPr>
          <p:cNvCxnSpPr>
            <a:cxnSpLocks/>
          </p:cNvCxnSpPr>
          <p:nvPr/>
        </p:nvCxnSpPr>
        <p:spPr>
          <a:xfrm flipH="1">
            <a:off x="4015346" y="733049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群組 203">
            <a:extLst>
              <a:ext uri="{FF2B5EF4-FFF2-40B4-BE49-F238E27FC236}">
                <a16:creationId xmlns:a16="http://schemas.microsoft.com/office/drawing/2014/main" id="{165EC518-5076-2848-EF46-4CB9C4BCB2BD}"/>
              </a:ext>
            </a:extLst>
          </p:cNvPr>
          <p:cNvGrpSpPr/>
          <p:nvPr/>
        </p:nvGrpSpPr>
        <p:grpSpPr>
          <a:xfrm>
            <a:off x="3342388" y="394857"/>
            <a:ext cx="638175" cy="638175"/>
            <a:chOff x="5404285" y="2177687"/>
            <a:chExt cx="638175" cy="638175"/>
          </a:xfrm>
        </p:grpSpPr>
        <p:sp>
          <p:nvSpPr>
            <p:cNvPr id="205" name="橢圓 204">
              <a:extLst>
                <a:ext uri="{FF2B5EF4-FFF2-40B4-BE49-F238E27FC236}">
                  <a16:creationId xmlns:a16="http://schemas.microsoft.com/office/drawing/2014/main" id="{CE53839E-575A-51A3-3C4D-34F0C8F602CB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206" name="群組 205">
              <a:extLst>
                <a:ext uri="{FF2B5EF4-FFF2-40B4-BE49-F238E27FC236}">
                  <a16:creationId xmlns:a16="http://schemas.microsoft.com/office/drawing/2014/main" id="{59507078-8718-B223-E4F6-4C46EEF252AC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207" name="直線接點 206">
                <a:extLst>
                  <a:ext uri="{FF2B5EF4-FFF2-40B4-BE49-F238E27FC236}">
                    <a16:creationId xmlns:a16="http://schemas.microsoft.com/office/drawing/2014/main" id="{C0345025-6458-8C31-FC1C-54F5C054FA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線接點 207">
                <a:extLst>
                  <a:ext uri="{FF2B5EF4-FFF2-40B4-BE49-F238E27FC236}">
                    <a16:creationId xmlns:a16="http://schemas.microsoft.com/office/drawing/2014/main" id="{273077F4-4195-5648-16D9-DA00605885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09" name="直線單箭頭接點 208">
            <a:extLst>
              <a:ext uri="{FF2B5EF4-FFF2-40B4-BE49-F238E27FC236}">
                <a16:creationId xmlns:a16="http://schemas.microsoft.com/office/drawing/2014/main" id="{135F66FB-E971-8BBC-8152-D9B8D4AD0D4C}"/>
              </a:ext>
            </a:extLst>
          </p:cNvPr>
          <p:cNvCxnSpPr>
            <a:cxnSpLocks/>
          </p:cNvCxnSpPr>
          <p:nvPr/>
        </p:nvCxnSpPr>
        <p:spPr>
          <a:xfrm flipH="1">
            <a:off x="2724917" y="728695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單箭頭接點 209">
            <a:extLst>
              <a:ext uri="{FF2B5EF4-FFF2-40B4-BE49-F238E27FC236}">
                <a16:creationId xmlns:a16="http://schemas.microsoft.com/office/drawing/2014/main" id="{F15A2ED9-BABF-3CE2-0D9B-6361E5DA04EE}"/>
              </a:ext>
            </a:extLst>
          </p:cNvPr>
          <p:cNvCxnSpPr>
            <a:cxnSpLocks/>
          </p:cNvCxnSpPr>
          <p:nvPr/>
        </p:nvCxnSpPr>
        <p:spPr>
          <a:xfrm flipH="1">
            <a:off x="3977725" y="2306519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1" name="群組 210">
            <a:extLst>
              <a:ext uri="{FF2B5EF4-FFF2-40B4-BE49-F238E27FC236}">
                <a16:creationId xmlns:a16="http://schemas.microsoft.com/office/drawing/2014/main" id="{D92A0962-CC6A-D564-2C2C-9EF5EBF92DA9}"/>
              </a:ext>
            </a:extLst>
          </p:cNvPr>
          <p:cNvGrpSpPr/>
          <p:nvPr/>
        </p:nvGrpSpPr>
        <p:grpSpPr>
          <a:xfrm>
            <a:off x="3304767" y="1968327"/>
            <a:ext cx="638175" cy="638175"/>
            <a:chOff x="5404285" y="2177687"/>
            <a:chExt cx="638175" cy="638175"/>
          </a:xfrm>
        </p:grpSpPr>
        <p:sp>
          <p:nvSpPr>
            <p:cNvPr id="212" name="橢圓 211">
              <a:extLst>
                <a:ext uri="{FF2B5EF4-FFF2-40B4-BE49-F238E27FC236}">
                  <a16:creationId xmlns:a16="http://schemas.microsoft.com/office/drawing/2014/main" id="{91664BB4-C9DF-2805-C84D-BCD3F5EED7FD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213" name="群組 212">
              <a:extLst>
                <a:ext uri="{FF2B5EF4-FFF2-40B4-BE49-F238E27FC236}">
                  <a16:creationId xmlns:a16="http://schemas.microsoft.com/office/drawing/2014/main" id="{AFF63210-E44B-37E7-9969-DA2B408B27AA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214" name="直線接點 213">
                <a:extLst>
                  <a:ext uri="{FF2B5EF4-FFF2-40B4-BE49-F238E27FC236}">
                    <a16:creationId xmlns:a16="http://schemas.microsoft.com/office/drawing/2014/main" id="{59242B9D-FD9D-8AF8-0B70-69459E73D4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直線接點 214">
                <a:extLst>
                  <a:ext uri="{FF2B5EF4-FFF2-40B4-BE49-F238E27FC236}">
                    <a16:creationId xmlns:a16="http://schemas.microsoft.com/office/drawing/2014/main" id="{77F90485-F0CC-6B80-0C02-123CC71AFE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16" name="直線單箭頭接點 215">
            <a:extLst>
              <a:ext uri="{FF2B5EF4-FFF2-40B4-BE49-F238E27FC236}">
                <a16:creationId xmlns:a16="http://schemas.microsoft.com/office/drawing/2014/main" id="{BCB1D26C-20FB-0759-3A63-BDB6F94144E0}"/>
              </a:ext>
            </a:extLst>
          </p:cNvPr>
          <p:cNvCxnSpPr>
            <a:cxnSpLocks/>
          </p:cNvCxnSpPr>
          <p:nvPr/>
        </p:nvCxnSpPr>
        <p:spPr>
          <a:xfrm flipH="1">
            <a:off x="2687296" y="2302165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單箭頭接點 216">
            <a:extLst>
              <a:ext uri="{FF2B5EF4-FFF2-40B4-BE49-F238E27FC236}">
                <a16:creationId xmlns:a16="http://schemas.microsoft.com/office/drawing/2014/main" id="{9C4C6BA8-E009-492E-72C3-0CFFF9FE374B}"/>
              </a:ext>
            </a:extLst>
          </p:cNvPr>
          <p:cNvCxnSpPr>
            <a:cxnSpLocks/>
          </p:cNvCxnSpPr>
          <p:nvPr/>
        </p:nvCxnSpPr>
        <p:spPr>
          <a:xfrm flipH="1">
            <a:off x="3997183" y="3958148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群組 217">
            <a:extLst>
              <a:ext uri="{FF2B5EF4-FFF2-40B4-BE49-F238E27FC236}">
                <a16:creationId xmlns:a16="http://schemas.microsoft.com/office/drawing/2014/main" id="{C02FE168-AC07-10C4-2181-5F76F82BD70F}"/>
              </a:ext>
            </a:extLst>
          </p:cNvPr>
          <p:cNvGrpSpPr/>
          <p:nvPr/>
        </p:nvGrpSpPr>
        <p:grpSpPr>
          <a:xfrm>
            <a:off x="3324225" y="3619956"/>
            <a:ext cx="638175" cy="638175"/>
            <a:chOff x="5404285" y="2177687"/>
            <a:chExt cx="638175" cy="638175"/>
          </a:xfrm>
        </p:grpSpPr>
        <p:sp>
          <p:nvSpPr>
            <p:cNvPr id="219" name="橢圓 218">
              <a:extLst>
                <a:ext uri="{FF2B5EF4-FFF2-40B4-BE49-F238E27FC236}">
                  <a16:creationId xmlns:a16="http://schemas.microsoft.com/office/drawing/2014/main" id="{85E91555-22CE-CC36-A2DD-ABF1EA2AF459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220" name="群組 219">
              <a:extLst>
                <a:ext uri="{FF2B5EF4-FFF2-40B4-BE49-F238E27FC236}">
                  <a16:creationId xmlns:a16="http://schemas.microsoft.com/office/drawing/2014/main" id="{E65966B6-D104-75D9-73EA-7CFA4180195D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221" name="直線接點 220">
                <a:extLst>
                  <a:ext uri="{FF2B5EF4-FFF2-40B4-BE49-F238E27FC236}">
                    <a16:creationId xmlns:a16="http://schemas.microsoft.com/office/drawing/2014/main" id="{D5A075A6-F07B-E53C-F84D-A7D1CC3967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線接點 221">
                <a:extLst>
                  <a:ext uri="{FF2B5EF4-FFF2-40B4-BE49-F238E27FC236}">
                    <a16:creationId xmlns:a16="http://schemas.microsoft.com/office/drawing/2014/main" id="{5292AEFC-314A-0C27-86A4-C18122B5A9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23" name="直線單箭頭接點 222">
            <a:extLst>
              <a:ext uri="{FF2B5EF4-FFF2-40B4-BE49-F238E27FC236}">
                <a16:creationId xmlns:a16="http://schemas.microsoft.com/office/drawing/2014/main" id="{9B17C9CD-D593-5815-1817-9B35FF822868}"/>
              </a:ext>
            </a:extLst>
          </p:cNvPr>
          <p:cNvCxnSpPr>
            <a:cxnSpLocks/>
          </p:cNvCxnSpPr>
          <p:nvPr/>
        </p:nvCxnSpPr>
        <p:spPr>
          <a:xfrm flipH="1">
            <a:off x="2706754" y="3953794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文字方塊 223">
                <a:extLst>
                  <a:ext uri="{FF2B5EF4-FFF2-40B4-BE49-F238E27FC236}">
                    <a16:creationId xmlns:a16="http://schemas.microsoft.com/office/drawing/2014/main" id="{30227368-367D-0A96-E398-80CEFBA04F6A}"/>
                  </a:ext>
                </a:extLst>
              </p:cNvPr>
              <p:cNvSpPr txBox="1"/>
              <p:nvPr/>
            </p:nvSpPr>
            <p:spPr>
              <a:xfrm flipH="1">
                <a:off x="4598390" y="2777558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24" name="文字方塊 223">
                <a:extLst>
                  <a:ext uri="{FF2B5EF4-FFF2-40B4-BE49-F238E27FC236}">
                    <a16:creationId xmlns:a16="http://schemas.microsoft.com/office/drawing/2014/main" id="{30227368-367D-0A96-E398-80CEFBA04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98390" y="2777558"/>
                <a:ext cx="368498" cy="369332"/>
              </a:xfrm>
              <a:prstGeom prst="rect">
                <a:avLst/>
              </a:prstGeom>
              <a:blipFill>
                <a:blip r:embed="rId26"/>
                <a:stretch>
                  <a:fillRect l="-19672" r="-4918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文字方塊 224">
                <a:extLst>
                  <a:ext uri="{FF2B5EF4-FFF2-40B4-BE49-F238E27FC236}">
                    <a16:creationId xmlns:a16="http://schemas.microsoft.com/office/drawing/2014/main" id="{67D51556-58F5-FB9E-0E8A-A66A574893E3}"/>
                  </a:ext>
                </a:extLst>
              </p:cNvPr>
              <p:cNvSpPr txBox="1"/>
              <p:nvPr/>
            </p:nvSpPr>
            <p:spPr>
              <a:xfrm flipH="1">
                <a:off x="4608570" y="4368224"/>
                <a:ext cx="3684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225" name="文字方塊 224">
                <a:extLst>
                  <a:ext uri="{FF2B5EF4-FFF2-40B4-BE49-F238E27FC236}">
                    <a16:creationId xmlns:a16="http://schemas.microsoft.com/office/drawing/2014/main" id="{67D51556-58F5-FB9E-0E8A-A66A57489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08570" y="4368224"/>
                <a:ext cx="368499" cy="369332"/>
              </a:xfrm>
              <a:prstGeom prst="rect">
                <a:avLst/>
              </a:prstGeom>
              <a:blipFill>
                <a:blip r:embed="rId27"/>
                <a:stretch>
                  <a:fillRect l="-20000" r="-666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0" name="直線單箭頭接點 229">
            <a:extLst>
              <a:ext uri="{FF2B5EF4-FFF2-40B4-BE49-F238E27FC236}">
                <a16:creationId xmlns:a16="http://schemas.microsoft.com/office/drawing/2014/main" id="{5109377D-57DB-F442-D667-415EAE2135BE}"/>
              </a:ext>
            </a:extLst>
          </p:cNvPr>
          <p:cNvCxnSpPr>
            <a:cxnSpLocks/>
            <a:stCxn id="86" idx="3"/>
          </p:cNvCxnSpPr>
          <p:nvPr/>
        </p:nvCxnSpPr>
        <p:spPr>
          <a:xfrm flipH="1">
            <a:off x="5041069" y="679106"/>
            <a:ext cx="1795210" cy="16094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單箭頭接點 233">
            <a:extLst>
              <a:ext uri="{FF2B5EF4-FFF2-40B4-BE49-F238E27FC236}">
                <a16:creationId xmlns:a16="http://schemas.microsoft.com/office/drawing/2014/main" id="{53742B1E-D326-9F3D-923A-2D33E27FDD08}"/>
              </a:ext>
            </a:extLst>
          </p:cNvPr>
          <p:cNvCxnSpPr>
            <a:cxnSpLocks/>
            <a:stCxn id="86" idx="3"/>
            <a:endCxn id="195" idx="1"/>
          </p:cNvCxnSpPr>
          <p:nvPr/>
        </p:nvCxnSpPr>
        <p:spPr>
          <a:xfrm flipH="1">
            <a:off x="4946912" y="679106"/>
            <a:ext cx="1889367" cy="32108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單箭頭接點 236">
            <a:extLst>
              <a:ext uri="{FF2B5EF4-FFF2-40B4-BE49-F238E27FC236}">
                <a16:creationId xmlns:a16="http://schemas.microsoft.com/office/drawing/2014/main" id="{FAE8C4B0-F5AE-7014-C823-FA8EAFF29C0E}"/>
              </a:ext>
            </a:extLst>
          </p:cNvPr>
          <p:cNvCxnSpPr>
            <a:cxnSpLocks/>
            <a:stCxn id="87" idx="3"/>
          </p:cNvCxnSpPr>
          <p:nvPr/>
        </p:nvCxnSpPr>
        <p:spPr>
          <a:xfrm flipH="1" flipV="1">
            <a:off x="5047674" y="706873"/>
            <a:ext cx="1770995" cy="15954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線單箭頭接點 239">
            <a:extLst>
              <a:ext uri="{FF2B5EF4-FFF2-40B4-BE49-F238E27FC236}">
                <a16:creationId xmlns:a16="http://schemas.microsoft.com/office/drawing/2014/main" id="{7E492517-D155-4963-BFAB-E076495FBA85}"/>
              </a:ext>
            </a:extLst>
          </p:cNvPr>
          <p:cNvCxnSpPr>
            <a:cxnSpLocks/>
          </p:cNvCxnSpPr>
          <p:nvPr/>
        </p:nvCxnSpPr>
        <p:spPr>
          <a:xfrm flipH="1">
            <a:off x="5047674" y="2326270"/>
            <a:ext cx="17404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單箭頭接點 242">
            <a:extLst>
              <a:ext uri="{FF2B5EF4-FFF2-40B4-BE49-F238E27FC236}">
                <a16:creationId xmlns:a16="http://schemas.microsoft.com/office/drawing/2014/main" id="{5B3BD9FA-7D6D-815E-EFC9-313455F774F1}"/>
              </a:ext>
            </a:extLst>
          </p:cNvPr>
          <p:cNvCxnSpPr>
            <a:cxnSpLocks/>
            <a:stCxn id="87" idx="3"/>
            <a:endCxn id="195" idx="1"/>
          </p:cNvCxnSpPr>
          <p:nvPr/>
        </p:nvCxnSpPr>
        <p:spPr>
          <a:xfrm flipH="1">
            <a:off x="4946912" y="2302302"/>
            <a:ext cx="1871757" cy="15876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線單箭頭接點 245">
            <a:extLst>
              <a:ext uri="{FF2B5EF4-FFF2-40B4-BE49-F238E27FC236}">
                <a16:creationId xmlns:a16="http://schemas.microsoft.com/office/drawing/2014/main" id="{4F5EE900-382B-292B-5BA0-DAAEAA864B50}"/>
              </a:ext>
            </a:extLst>
          </p:cNvPr>
          <p:cNvCxnSpPr>
            <a:cxnSpLocks/>
          </p:cNvCxnSpPr>
          <p:nvPr/>
        </p:nvCxnSpPr>
        <p:spPr>
          <a:xfrm flipH="1" flipV="1">
            <a:off x="5047674" y="716847"/>
            <a:ext cx="1782159" cy="31550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線單箭頭接點 250">
            <a:extLst>
              <a:ext uri="{FF2B5EF4-FFF2-40B4-BE49-F238E27FC236}">
                <a16:creationId xmlns:a16="http://schemas.microsoft.com/office/drawing/2014/main" id="{99F44EE6-43E3-F16A-4F9B-6BEA6DD7BE51}"/>
              </a:ext>
            </a:extLst>
          </p:cNvPr>
          <p:cNvCxnSpPr>
            <a:cxnSpLocks/>
            <a:stCxn id="90" idx="3"/>
          </p:cNvCxnSpPr>
          <p:nvPr/>
        </p:nvCxnSpPr>
        <p:spPr>
          <a:xfrm flipH="1" flipV="1">
            <a:off x="5054120" y="2320201"/>
            <a:ext cx="1775713" cy="15635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單箭頭接點 252">
            <a:extLst>
              <a:ext uri="{FF2B5EF4-FFF2-40B4-BE49-F238E27FC236}">
                <a16:creationId xmlns:a16="http://schemas.microsoft.com/office/drawing/2014/main" id="{744D0763-E466-B8EE-90C8-02D510279F0D}"/>
              </a:ext>
            </a:extLst>
          </p:cNvPr>
          <p:cNvCxnSpPr>
            <a:cxnSpLocks/>
          </p:cNvCxnSpPr>
          <p:nvPr/>
        </p:nvCxnSpPr>
        <p:spPr>
          <a:xfrm flipH="1" flipV="1">
            <a:off x="4931240" y="3895540"/>
            <a:ext cx="189146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E1AA5573-7EF6-623D-6030-8B062D888759}"/>
              </a:ext>
            </a:extLst>
          </p:cNvPr>
          <p:cNvSpPr/>
          <p:nvPr/>
        </p:nvSpPr>
        <p:spPr>
          <a:xfrm>
            <a:off x="7694094" y="3391790"/>
            <a:ext cx="2566635" cy="1468471"/>
          </a:xfrm>
          <a:prstGeom prst="roundRect">
            <a:avLst/>
          </a:prstGeom>
          <a:noFill/>
          <a:ln w="571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B28549BD-F967-427F-039B-23B868C16940}"/>
              </a:ext>
            </a:extLst>
          </p:cNvPr>
          <p:cNvSpPr/>
          <p:nvPr/>
        </p:nvSpPr>
        <p:spPr>
          <a:xfrm>
            <a:off x="3067243" y="3391790"/>
            <a:ext cx="2566635" cy="1468471"/>
          </a:xfrm>
          <a:prstGeom prst="roundRect">
            <a:avLst/>
          </a:prstGeom>
          <a:noFill/>
          <a:ln w="571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E250E8A7-F7D6-1ED1-A1F7-6220B7170AD2}"/>
              </a:ext>
            </a:extLst>
          </p:cNvPr>
          <p:cNvSpPr txBox="1"/>
          <p:nvPr/>
        </p:nvSpPr>
        <p:spPr>
          <a:xfrm>
            <a:off x="7694094" y="4914393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Neuron </a:t>
            </a:r>
            <a:endParaRPr lang="zh-TW" altLang="en-US" sz="2400" dirty="0"/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75D57C81-72B4-7E1C-D971-FDCE28EE4C1B}"/>
              </a:ext>
            </a:extLst>
          </p:cNvPr>
          <p:cNvSpPr txBox="1"/>
          <p:nvPr/>
        </p:nvSpPr>
        <p:spPr>
          <a:xfrm>
            <a:off x="2961756" y="4838576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Neuron </a:t>
            </a:r>
            <a:endParaRPr lang="zh-TW" altLang="en-US" sz="2400" dirty="0"/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3CE0E55C-0482-D234-03E2-FCB0BF367515}"/>
              </a:ext>
            </a:extLst>
          </p:cNvPr>
          <p:cNvSpPr txBox="1"/>
          <p:nvPr/>
        </p:nvSpPr>
        <p:spPr>
          <a:xfrm>
            <a:off x="544727" y="589717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Neural Network</a:t>
            </a:r>
            <a:endParaRPr lang="zh-TW" altLang="en-US" sz="2800" b="1" dirty="0"/>
          </a:p>
        </p:txBody>
      </p:sp>
      <p:sp>
        <p:nvSpPr>
          <p:cNvPr id="70" name="矩形: 圓角 69">
            <a:extLst>
              <a:ext uri="{FF2B5EF4-FFF2-40B4-BE49-F238E27FC236}">
                <a16:creationId xmlns:a16="http://schemas.microsoft.com/office/drawing/2014/main" id="{4AC4ED07-58D3-5976-D19D-552362AFCC07}"/>
              </a:ext>
            </a:extLst>
          </p:cNvPr>
          <p:cNvSpPr/>
          <p:nvPr/>
        </p:nvSpPr>
        <p:spPr>
          <a:xfrm>
            <a:off x="2938742" y="155180"/>
            <a:ext cx="4566394" cy="5220878"/>
          </a:xfrm>
          <a:prstGeom prst="roundRect">
            <a:avLst>
              <a:gd name="adj" fmla="val 7489"/>
            </a:avLst>
          </a:prstGeom>
          <a:noFill/>
          <a:ln w="57150"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F04378C7-8231-2E87-488E-72E91D61049E}"/>
              </a:ext>
            </a:extLst>
          </p:cNvPr>
          <p:cNvSpPr txBox="1"/>
          <p:nvPr/>
        </p:nvSpPr>
        <p:spPr>
          <a:xfrm>
            <a:off x="3850339" y="5435512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(Hidden) Layer</a:t>
            </a:r>
            <a:endParaRPr lang="zh-TW" altLang="en-US" sz="2400" dirty="0"/>
          </a:p>
        </p:txBody>
      </p: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0E4C0223-B7D6-900A-5E82-73B57CEE3B16}"/>
              </a:ext>
            </a:extLst>
          </p:cNvPr>
          <p:cNvSpPr txBox="1"/>
          <p:nvPr/>
        </p:nvSpPr>
        <p:spPr>
          <a:xfrm>
            <a:off x="5406718" y="5988669"/>
            <a:ext cx="2121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Many Layers</a:t>
            </a:r>
            <a:endParaRPr lang="zh-TW" altLang="en-US" sz="2800" dirty="0"/>
          </a:p>
        </p:txBody>
      </p:sp>
      <p:sp>
        <p:nvSpPr>
          <p:cNvPr id="80" name="箭號: 向右 79">
            <a:extLst>
              <a:ext uri="{FF2B5EF4-FFF2-40B4-BE49-F238E27FC236}">
                <a16:creationId xmlns:a16="http://schemas.microsoft.com/office/drawing/2014/main" id="{5AF26C80-70F1-3CA5-EEAE-A8977E1BEFA2}"/>
              </a:ext>
            </a:extLst>
          </p:cNvPr>
          <p:cNvSpPr/>
          <p:nvPr/>
        </p:nvSpPr>
        <p:spPr>
          <a:xfrm>
            <a:off x="7484001" y="6062583"/>
            <a:ext cx="579059" cy="398743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文字方塊 80">
            <a:extLst>
              <a:ext uri="{FF2B5EF4-FFF2-40B4-BE49-F238E27FC236}">
                <a16:creationId xmlns:a16="http://schemas.microsoft.com/office/drawing/2014/main" id="{04852722-1B1B-31FB-282B-102B9D508CF1}"/>
              </a:ext>
            </a:extLst>
          </p:cNvPr>
          <p:cNvSpPr txBox="1"/>
          <p:nvPr/>
        </p:nvSpPr>
        <p:spPr>
          <a:xfrm>
            <a:off x="8063060" y="6000344"/>
            <a:ext cx="4434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深度學習 </a:t>
            </a:r>
            <a:r>
              <a:rPr lang="en-US" altLang="zh-TW" sz="2800" b="1" dirty="0"/>
              <a:t>(Deep Learning)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8173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8" grpId="0" animBg="1"/>
      <p:bldP spid="66" grpId="0"/>
      <p:bldP spid="67" grpId="0"/>
      <p:bldP spid="69" grpId="0"/>
      <p:bldP spid="70" grpId="0" animBg="1"/>
      <p:bldP spid="78" grpId="0"/>
      <p:bldP spid="79" grpId="0"/>
      <p:bldP spid="80" grpId="0" animBg="1"/>
      <p:bldP spid="8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8C5AC6-0266-4E76-B03E-A94F915AF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Backpropagation</a:t>
            </a:r>
            <a:endParaRPr lang="zh-TW" altLang="en-US" b="1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91BC3B6-8D3A-4FD6-8533-1E5CD59E12A3}"/>
              </a:ext>
            </a:extLst>
          </p:cNvPr>
          <p:cNvSpPr txBox="1"/>
          <p:nvPr/>
        </p:nvSpPr>
        <p:spPr>
          <a:xfrm>
            <a:off x="6938688" y="58372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https://youtu.be/ibJpTrp5mcE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DD080B5-420B-4C46-BC9B-6E2005698877}"/>
              </a:ext>
            </a:extLst>
          </p:cNvPr>
          <p:cNvSpPr txBox="1"/>
          <p:nvPr/>
        </p:nvSpPr>
        <p:spPr>
          <a:xfrm>
            <a:off x="838200" y="1260752"/>
            <a:ext cx="733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Computing gradients in an efficient way</a:t>
            </a:r>
            <a:endParaRPr lang="zh-TW" altLang="en-US" sz="2800" dirty="0"/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AD93272F-9622-4A87-908D-F85CC8FB6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767" y="956079"/>
            <a:ext cx="4945842" cy="494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26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57B7AE1B-99AB-3E30-EC39-AC639704A49F}"/>
                  </a:ext>
                </a:extLst>
              </p:cNvPr>
              <p:cNvSpPr txBox="1"/>
              <p:nvPr/>
            </p:nvSpPr>
            <p:spPr>
              <a:xfrm>
                <a:off x="5077593" y="278266"/>
                <a:ext cx="6462190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  <m:d>
                            <m:dPr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57B7AE1B-99AB-3E30-EC39-AC639704A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593" y="278266"/>
                <a:ext cx="6462190" cy="12115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0B2A9603-A946-F4D5-EC5C-F0BA5301F9C1}"/>
                  </a:ext>
                </a:extLst>
              </p:cNvPr>
              <p:cNvSpPr txBox="1"/>
              <p:nvPr/>
            </p:nvSpPr>
            <p:spPr>
              <a:xfrm>
                <a:off x="652217" y="699375"/>
                <a:ext cx="279145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altLang="zh-TW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0B2A9603-A946-F4D5-EC5C-F0BA5301F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17" y="699375"/>
                <a:ext cx="2791454" cy="369332"/>
              </a:xfrm>
              <a:prstGeom prst="rect">
                <a:avLst/>
              </a:prstGeom>
              <a:blipFill>
                <a:blip r:embed="rId3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42121A40-8BD7-EACA-9298-FE1B74CA852B}"/>
              </a:ext>
            </a:extLst>
          </p:cNvPr>
          <p:cNvCxnSpPr>
            <a:stCxn id="14" idx="3"/>
            <a:endCxn id="13" idx="1"/>
          </p:cNvCxnSpPr>
          <p:nvPr/>
        </p:nvCxnSpPr>
        <p:spPr>
          <a:xfrm>
            <a:off x="3443671" y="884041"/>
            <a:ext cx="163392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1EF6FB0-6264-AD2B-781A-481A25EC48A3}"/>
              </a:ext>
            </a:extLst>
          </p:cNvPr>
          <p:cNvSpPr txBox="1"/>
          <p:nvPr/>
        </p:nvSpPr>
        <p:spPr>
          <a:xfrm>
            <a:off x="808029" y="1489816"/>
            <a:ext cx="3860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400" b="1" dirty="0">
                <a:latin typeface="Courier New" panose="02070309020205020404" pitchFamily="49" charset="0"/>
              </a:rPr>
              <a:t>Training Loss ≈ 71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18DF9D-9288-3B97-F4B5-F2855C990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145" y="2312534"/>
            <a:ext cx="807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B87D3EAD-679A-6001-11D6-A29DC2A9BC1F}"/>
              </a:ext>
            </a:extLst>
          </p:cNvPr>
          <p:cNvSpPr txBox="1"/>
          <p:nvPr/>
        </p:nvSpPr>
        <p:spPr>
          <a:xfrm>
            <a:off x="652217" y="3735911"/>
            <a:ext cx="1955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參數太多了，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只能看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Loss Curve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03F2DEC-A4D1-1AB8-E7BA-030337972164}"/>
              </a:ext>
            </a:extLst>
          </p:cNvPr>
          <p:cNvSpPr txBox="1"/>
          <p:nvPr/>
        </p:nvSpPr>
        <p:spPr>
          <a:xfrm>
            <a:off x="5811183" y="1559644"/>
            <a:ext cx="3883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2400" b="1" dirty="0">
                <a:latin typeface="Courier New" panose="02070309020205020404" pitchFamily="49" charset="0"/>
              </a:rPr>
              <a:t>Training Loss ≈ 80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D7941311-2458-9BA2-E14C-B7A447688016}"/>
                  </a:ext>
                </a:extLst>
              </p:cNvPr>
              <p:cNvSpPr txBox="1"/>
              <p:nvPr/>
            </p:nvSpPr>
            <p:spPr>
              <a:xfrm>
                <a:off x="9850307" y="1299198"/>
                <a:ext cx="153366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D7941311-2458-9BA2-E14C-B7A447688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307" y="1299198"/>
                <a:ext cx="153366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>
            <a:extLst>
              <a:ext uri="{FF2B5EF4-FFF2-40B4-BE49-F238E27FC236}">
                <a16:creationId xmlns:a16="http://schemas.microsoft.com/office/drawing/2014/main" id="{B7C115B2-22F3-F002-EC34-318C62AECA32}"/>
              </a:ext>
            </a:extLst>
          </p:cNvPr>
          <p:cNvSpPr txBox="1"/>
          <p:nvPr/>
        </p:nvSpPr>
        <p:spPr>
          <a:xfrm>
            <a:off x="6503951" y="3735911"/>
            <a:ext cx="3609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不可能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絕對不可能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743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E5361-D080-A6EA-DCA9-12C1D7504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BEA25A-435A-DE29-8A8C-48187E669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C518900F-9C3B-5343-6AA8-312DDEF95E2F}"/>
              </a:ext>
            </a:extLst>
          </p:cNvPr>
          <p:cNvSpPr/>
          <p:nvPr/>
        </p:nvSpPr>
        <p:spPr>
          <a:xfrm>
            <a:off x="838200" y="447579"/>
            <a:ext cx="3096491" cy="13642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步驟一：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我要什麼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9CF9A605-E467-0646-72F5-5277A5303B3C}"/>
              </a:ext>
            </a:extLst>
          </p:cNvPr>
          <p:cNvSpPr/>
          <p:nvPr/>
        </p:nvSpPr>
        <p:spPr>
          <a:xfrm>
            <a:off x="4641273" y="447577"/>
            <a:ext cx="3096491" cy="13642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步驟二：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我有哪些選擇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5A04ECC8-B7E1-009D-1151-7C61D0EC71E7}"/>
              </a:ext>
            </a:extLst>
          </p:cNvPr>
          <p:cNvSpPr/>
          <p:nvPr/>
        </p:nvSpPr>
        <p:spPr>
          <a:xfrm>
            <a:off x="8444347" y="447579"/>
            <a:ext cx="3096491" cy="13255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步驟三：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選一個最好的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52A8673-7F55-BC1D-3AD2-A4773799C4EF}"/>
              </a:ext>
            </a:extLst>
          </p:cNvPr>
          <p:cNvSpPr txBox="1"/>
          <p:nvPr/>
        </p:nvSpPr>
        <p:spPr>
          <a:xfrm>
            <a:off x="3867863" y="885958"/>
            <a:ext cx="840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08D05C76-62AA-6BC7-5781-60DD8408E6D9}"/>
              </a:ext>
            </a:extLst>
          </p:cNvPr>
          <p:cNvSpPr/>
          <p:nvPr/>
        </p:nvSpPr>
        <p:spPr>
          <a:xfrm>
            <a:off x="838200" y="4846265"/>
            <a:ext cx="3096491" cy="13255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測試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(Testing)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E8C5F21B-D1E4-47C2-E037-897971C315A5}"/>
              </a:ext>
            </a:extLst>
          </p:cNvPr>
          <p:cNvCxnSpPr>
            <a:cxnSpLocks/>
          </p:cNvCxnSpPr>
          <p:nvPr/>
        </p:nvCxnSpPr>
        <p:spPr>
          <a:xfrm flipH="1">
            <a:off x="4106985" y="5509046"/>
            <a:ext cx="4265646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17C7137C-AE3C-EFAE-ACB5-634BE2A8B878}"/>
              </a:ext>
            </a:extLst>
          </p:cNvPr>
          <p:cNvCxnSpPr>
            <a:cxnSpLocks/>
          </p:cNvCxnSpPr>
          <p:nvPr/>
        </p:nvCxnSpPr>
        <p:spPr>
          <a:xfrm>
            <a:off x="9992591" y="1811784"/>
            <a:ext cx="0" cy="289510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93A6A519-0D3E-7CD3-2F34-F0D579AA9610}"/>
              </a:ext>
            </a:extLst>
          </p:cNvPr>
          <p:cNvSpPr/>
          <p:nvPr/>
        </p:nvSpPr>
        <p:spPr>
          <a:xfrm>
            <a:off x="8444347" y="4846265"/>
            <a:ext cx="3096491" cy="13255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驗證 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(Validation)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7453FEA3-FE28-81F1-91F7-9FF7AD44CBB3}"/>
              </a:ext>
            </a:extLst>
          </p:cNvPr>
          <p:cNvCxnSpPr/>
          <p:nvPr/>
        </p:nvCxnSpPr>
        <p:spPr>
          <a:xfrm>
            <a:off x="7816820" y="1135195"/>
            <a:ext cx="55581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AB396515-379C-1C7D-82AD-CE68B7572B26}"/>
              </a:ext>
            </a:extLst>
          </p:cNvPr>
          <p:cNvCxnSpPr>
            <a:cxnSpLocks/>
          </p:cNvCxnSpPr>
          <p:nvPr/>
        </p:nvCxnSpPr>
        <p:spPr>
          <a:xfrm flipV="1">
            <a:off x="6314344" y="3259337"/>
            <a:ext cx="0" cy="224970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BD2E1312-C85A-7271-2A55-7BD27898812D}"/>
              </a:ext>
            </a:extLst>
          </p:cNvPr>
          <p:cNvCxnSpPr>
            <a:cxnSpLocks/>
          </p:cNvCxnSpPr>
          <p:nvPr/>
        </p:nvCxnSpPr>
        <p:spPr>
          <a:xfrm flipH="1">
            <a:off x="2335390" y="3304310"/>
            <a:ext cx="3978954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80D36BF3-DC06-CD11-5152-06BC7AFA1071}"/>
              </a:ext>
            </a:extLst>
          </p:cNvPr>
          <p:cNvCxnSpPr>
            <a:cxnSpLocks/>
          </p:cNvCxnSpPr>
          <p:nvPr/>
        </p:nvCxnSpPr>
        <p:spPr>
          <a:xfrm flipV="1">
            <a:off x="2335390" y="1903962"/>
            <a:ext cx="0" cy="1355375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C8F7C6E8-2E0F-5D43-F9D4-AD6A9B453DE0}"/>
              </a:ext>
            </a:extLst>
          </p:cNvPr>
          <p:cNvSpPr txBox="1"/>
          <p:nvPr/>
        </p:nvSpPr>
        <p:spPr>
          <a:xfrm>
            <a:off x="6733724" y="5630140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結果如何？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97A56321-AF0E-E95D-EDDD-EA0C25284947}"/>
              </a:ext>
            </a:extLst>
          </p:cNvPr>
          <p:cNvSpPr txBox="1"/>
          <p:nvPr/>
        </p:nvSpPr>
        <p:spPr>
          <a:xfrm>
            <a:off x="4609966" y="5596237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好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BD4408B6-BA9A-AD21-C5D0-A0716B587CF7}"/>
              </a:ext>
            </a:extLst>
          </p:cNvPr>
          <p:cNvSpPr txBox="1"/>
          <p:nvPr/>
        </p:nvSpPr>
        <p:spPr>
          <a:xfrm>
            <a:off x="4568402" y="3370346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壞</a:t>
            </a:r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38EBE4F6-1A1D-F0C8-9279-913E186CEF43}"/>
              </a:ext>
            </a:extLst>
          </p:cNvPr>
          <p:cNvSpPr/>
          <p:nvPr/>
        </p:nvSpPr>
        <p:spPr>
          <a:xfrm>
            <a:off x="8658989" y="571247"/>
            <a:ext cx="2667204" cy="10782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480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B7786E-D4FA-1DA2-799D-A15369FB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Optimization</a:t>
            </a:r>
            <a:r>
              <a:rPr lang="zh-TW" altLang="en-US" dirty="0"/>
              <a:t> </a:t>
            </a:r>
            <a:r>
              <a:rPr lang="en-US" altLang="zh-TW" dirty="0"/>
              <a:t>Fail!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6DAAD1C-F9A4-B8D6-53A8-902AB954E34A}"/>
                  </a:ext>
                </a:extLst>
              </p:cNvPr>
              <p:cNvSpPr txBox="1"/>
              <p:nvPr/>
            </p:nvSpPr>
            <p:spPr>
              <a:xfrm>
                <a:off x="280024" y="2726604"/>
                <a:ext cx="14004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altLang="zh-TW" sz="2400" dirty="0">
                    <a:solidFill>
                      <a:prstClr val="black"/>
                    </a:solidFill>
                    <a:latin typeface="Calibri" panose="020F0502020204030204"/>
                    <a:ea typeface="新細明體" panose="02020500000000000000" pitchFamily="18" charset="-120"/>
                  </a:rPr>
                  <a:t>Loss </a:t>
                </a:r>
              </a:p>
              <a:p>
                <a:pPr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zh-TW" altLang="en-US" sz="2400" dirty="0">
                  <a:solidFill>
                    <a:prstClr val="black"/>
                  </a:solidFill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6DAAD1C-F9A4-B8D6-53A8-902AB954E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24" y="2726604"/>
                <a:ext cx="1400487" cy="830997"/>
              </a:xfrm>
              <a:prstGeom prst="rect">
                <a:avLst/>
              </a:prstGeom>
              <a:blipFill>
                <a:blip r:embed="rId3"/>
                <a:stretch>
                  <a:fillRect t="-5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6149817A-8042-F0EA-3E5B-8A67D489E662}"/>
              </a:ext>
            </a:extLst>
          </p:cNvPr>
          <p:cNvCxnSpPr>
            <a:cxnSpLocks/>
          </p:cNvCxnSpPr>
          <p:nvPr/>
        </p:nvCxnSpPr>
        <p:spPr>
          <a:xfrm>
            <a:off x="1212834" y="5693090"/>
            <a:ext cx="99032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ECAF9134-D93B-0B95-E234-47E52F7F9955}"/>
              </a:ext>
            </a:extLst>
          </p:cNvPr>
          <p:cNvCxnSpPr>
            <a:cxnSpLocks/>
          </p:cNvCxnSpPr>
          <p:nvPr/>
        </p:nvCxnSpPr>
        <p:spPr>
          <a:xfrm flipV="1">
            <a:off x="1416289" y="1870563"/>
            <a:ext cx="0" cy="4108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96C12B5C-FBA1-EF94-2B90-DAF86BB0E6E0}"/>
              </a:ext>
            </a:extLst>
          </p:cNvPr>
          <p:cNvGrpSpPr/>
          <p:nvPr/>
        </p:nvGrpSpPr>
        <p:grpSpPr>
          <a:xfrm>
            <a:off x="1680511" y="2050400"/>
            <a:ext cx="18093389" cy="4211948"/>
            <a:chOff x="1798500" y="2197885"/>
            <a:chExt cx="15097117" cy="4211948"/>
          </a:xfrm>
        </p:grpSpPr>
        <p:sp>
          <p:nvSpPr>
            <p:cNvPr id="12" name="手繪多邊形 54">
              <a:extLst>
                <a:ext uri="{FF2B5EF4-FFF2-40B4-BE49-F238E27FC236}">
                  <a16:creationId xmlns:a16="http://schemas.microsoft.com/office/drawing/2014/main" id="{36FD800F-6DD6-EA55-65A9-9CBA77970F8E}"/>
                </a:ext>
              </a:extLst>
            </p:cNvPr>
            <p:cNvSpPr/>
            <p:nvPr/>
          </p:nvSpPr>
          <p:spPr>
            <a:xfrm>
              <a:off x="1798500" y="2197885"/>
              <a:ext cx="6681626" cy="4208267"/>
            </a:xfrm>
            <a:custGeom>
              <a:avLst/>
              <a:gdLst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4783016 w 7754816"/>
                <a:gd name="connsiteY3" fmla="*/ 3130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732254 w 7754816"/>
                <a:gd name="connsiteY3" fmla="*/ 35110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721598 w 7754816"/>
                <a:gd name="connsiteY2" fmla="*/ 2828822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918381 w 7754816"/>
                <a:gd name="connsiteY2" fmla="*/ 2582079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918381 w 7754816"/>
                <a:gd name="connsiteY2" fmla="*/ 2582079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72617 w 7754816"/>
                <a:gd name="connsiteY1" fmla="*/ 2037024 h 4208267"/>
                <a:gd name="connsiteX2" fmla="*/ 3595096 w 7754816"/>
                <a:gd name="connsiteY2" fmla="*/ 2567565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175834 w 7754816"/>
                <a:gd name="connsiteY1" fmla="*/ 2196681 h 4208267"/>
                <a:gd name="connsiteX2" fmla="*/ 3595096 w 7754816"/>
                <a:gd name="connsiteY2" fmla="*/ 2567565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175834 w 7754816"/>
                <a:gd name="connsiteY1" fmla="*/ 2196681 h 4208267"/>
                <a:gd name="connsiteX2" fmla="*/ 3595096 w 7754816"/>
                <a:gd name="connsiteY2" fmla="*/ 2567565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175834 w 7754816"/>
                <a:gd name="connsiteY1" fmla="*/ 2196681 h 4208267"/>
                <a:gd name="connsiteX2" fmla="*/ 3763766 w 7754816"/>
                <a:gd name="connsiteY2" fmla="*/ 2553051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175834 w 7754816"/>
                <a:gd name="connsiteY1" fmla="*/ 2196681 h 4208267"/>
                <a:gd name="connsiteX2" fmla="*/ 3763766 w 7754816"/>
                <a:gd name="connsiteY2" fmla="*/ 2553051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175834 w 7754816"/>
                <a:gd name="connsiteY1" fmla="*/ 2196681 h 4208267"/>
                <a:gd name="connsiteX2" fmla="*/ 4101108 w 7754816"/>
                <a:gd name="connsiteY2" fmla="*/ 2553051 h 4208267"/>
                <a:gd name="connsiteX3" fmla="*/ 5510873 w 7754816"/>
                <a:gd name="connsiteY3" fmla="*/ 3549162 h 4208267"/>
                <a:gd name="connsiteX4" fmla="*/ 6363062 w 7754816"/>
                <a:gd name="connsiteY4" fmla="*/ 3059723 h 4208267"/>
                <a:gd name="connsiteX5" fmla="*/ 6849054 w 7754816"/>
                <a:gd name="connsiteY5" fmla="*/ 3153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4816" h="4208267">
                  <a:moveTo>
                    <a:pt x="0" y="0"/>
                  </a:moveTo>
                  <a:cubicBezTo>
                    <a:pt x="218342" y="948104"/>
                    <a:pt x="492316" y="1771173"/>
                    <a:pt x="1175834" y="2196681"/>
                  </a:cubicBezTo>
                  <a:cubicBezTo>
                    <a:pt x="1859352" y="2622189"/>
                    <a:pt x="3491049" y="2516324"/>
                    <a:pt x="4101108" y="2553051"/>
                  </a:cubicBezTo>
                  <a:cubicBezTo>
                    <a:pt x="4711167" y="2589778"/>
                    <a:pt x="5133881" y="3464717"/>
                    <a:pt x="5510873" y="3549162"/>
                  </a:cubicBezTo>
                  <a:cubicBezTo>
                    <a:pt x="5887865" y="3633607"/>
                    <a:pt x="6140032" y="3125665"/>
                    <a:pt x="6363062" y="3059723"/>
                  </a:cubicBezTo>
                  <a:cubicBezTo>
                    <a:pt x="6586092" y="2993781"/>
                    <a:pt x="6649334" y="2998177"/>
                    <a:pt x="6849054" y="3153508"/>
                  </a:cubicBezTo>
                  <a:cubicBezTo>
                    <a:pt x="7048774" y="3308839"/>
                    <a:pt x="7379677" y="3698631"/>
                    <a:pt x="7561385" y="3991708"/>
                  </a:cubicBezTo>
                  <a:cubicBezTo>
                    <a:pt x="7743093" y="4284785"/>
                    <a:pt x="7748954" y="4217377"/>
                    <a:pt x="7754816" y="4149970"/>
                  </a:cubicBezTo>
                </a:path>
              </a:pathLst>
            </a:custGeom>
            <a:noFill/>
            <a:ln w="635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TW" altLang="en-US" dirty="0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13" name="手繪多邊形 59">
              <a:extLst>
                <a:ext uri="{FF2B5EF4-FFF2-40B4-BE49-F238E27FC236}">
                  <a16:creationId xmlns:a16="http://schemas.microsoft.com/office/drawing/2014/main" id="{2C4599CA-369C-AA54-3FFF-04AEB94C90DC}"/>
                </a:ext>
              </a:extLst>
            </p:cNvPr>
            <p:cNvSpPr/>
            <p:nvPr/>
          </p:nvSpPr>
          <p:spPr>
            <a:xfrm flipH="1">
              <a:off x="8465458" y="2201566"/>
              <a:ext cx="8430159" cy="4208267"/>
            </a:xfrm>
            <a:custGeom>
              <a:avLst/>
              <a:gdLst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4783016 w 7754816"/>
                <a:gd name="connsiteY3" fmla="*/ 3130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5820508 w 7754816"/>
                <a:gd name="connsiteY4" fmla="*/ 26025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499339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019908 w 7754816"/>
                <a:gd name="connsiteY1" fmla="*/ 2356339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941312 w 7754816"/>
                <a:gd name="connsiteY2" fmla="*/ 2760785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767202 w 7754816"/>
                <a:gd name="connsiteY2" fmla="*/ 271724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  <a:gd name="connsiteX0" fmla="*/ 0 w 7754816"/>
                <a:gd name="connsiteY0" fmla="*/ 0 h 4208267"/>
                <a:gd name="connsiteX1" fmla="*/ 1314558 w 7754816"/>
                <a:gd name="connsiteY1" fmla="*/ 2225710 h 4208267"/>
                <a:gd name="connsiteX2" fmla="*/ 3823199 w 7754816"/>
                <a:gd name="connsiteY2" fmla="*/ 2698193 h 4208267"/>
                <a:gd name="connsiteX3" fmla="*/ 5732254 w 7754816"/>
                <a:gd name="connsiteY3" fmla="*/ 3511062 h 4208267"/>
                <a:gd name="connsiteX4" fmla="*/ 6289268 w 7754816"/>
                <a:gd name="connsiteY4" fmla="*/ 2754923 h 4208267"/>
                <a:gd name="connsiteX5" fmla="*/ 6664570 w 7754816"/>
                <a:gd name="connsiteY5" fmla="*/ 2391508 h 4208267"/>
                <a:gd name="connsiteX6" fmla="*/ 7561385 w 7754816"/>
                <a:gd name="connsiteY6" fmla="*/ 3991708 h 4208267"/>
                <a:gd name="connsiteX7" fmla="*/ 7754816 w 7754816"/>
                <a:gd name="connsiteY7" fmla="*/ 4149970 h 420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4816" h="4208267">
                  <a:moveTo>
                    <a:pt x="0" y="0"/>
                  </a:moveTo>
                  <a:cubicBezTo>
                    <a:pt x="218342" y="948104"/>
                    <a:pt x="677358" y="1776011"/>
                    <a:pt x="1314558" y="2225710"/>
                  </a:cubicBezTo>
                  <a:cubicBezTo>
                    <a:pt x="1951758" y="2675409"/>
                    <a:pt x="3073523" y="2701682"/>
                    <a:pt x="3823199" y="2698193"/>
                  </a:cubicBezTo>
                  <a:cubicBezTo>
                    <a:pt x="4572875" y="2694704"/>
                    <a:pt x="5321243" y="3501607"/>
                    <a:pt x="5732254" y="3511062"/>
                  </a:cubicBezTo>
                  <a:cubicBezTo>
                    <a:pt x="6143265" y="3520517"/>
                    <a:pt x="6133882" y="2941515"/>
                    <a:pt x="6289268" y="2754923"/>
                  </a:cubicBezTo>
                  <a:cubicBezTo>
                    <a:pt x="6444654" y="2568331"/>
                    <a:pt x="6452551" y="2185377"/>
                    <a:pt x="6664570" y="2391508"/>
                  </a:cubicBezTo>
                  <a:cubicBezTo>
                    <a:pt x="6876589" y="2597639"/>
                    <a:pt x="7379677" y="3698631"/>
                    <a:pt x="7561385" y="3991708"/>
                  </a:cubicBezTo>
                  <a:cubicBezTo>
                    <a:pt x="7743093" y="4284785"/>
                    <a:pt x="7748954" y="4217377"/>
                    <a:pt x="7754816" y="4149970"/>
                  </a:cubicBezTo>
                </a:path>
              </a:pathLst>
            </a:custGeom>
            <a:noFill/>
            <a:ln w="635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TW" altLang="en-US">
                <a:solidFill>
                  <a:prstClr val="white"/>
                </a:solidFill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AF49E41-E885-6711-FCC8-0357DD4D96C1}"/>
                  </a:ext>
                </a:extLst>
              </p:cNvPr>
              <p:cNvSpPr txBox="1"/>
              <p:nvPr/>
            </p:nvSpPr>
            <p:spPr>
              <a:xfrm>
                <a:off x="10665127" y="5693090"/>
                <a:ext cx="46213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AF49E41-E885-6711-FCC8-0357DD4D9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5127" y="5693090"/>
                <a:ext cx="462135" cy="369332"/>
              </a:xfrm>
              <a:prstGeom prst="rect">
                <a:avLst/>
              </a:prstGeom>
              <a:blipFill>
                <a:blip r:embed="rId4"/>
                <a:stretch>
                  <a:fillRect l="-1733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橢圓 25">
            <a:extLst>
              <a:ext uri="{FF2B5EF4-FFF2-40B4-BE49-F238E27FC236}">
                <a16:creationId xmlns:a16="http://schemas.microsoft.com/office/drawing/2014/main" id="{C4251818-A97A-DB19-2805-2689141D566E}"/>
              </a:ext>
            </a:extLst>
          </p:cNvPr>
          <p:cNvSpPr/>
          <p:nvPr/>
        </p:nvSpPr>
        <p:spPr>
          <a:xfrm>
            <a:off x="7293073" y="5639064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B8923112-685F-851C-5B26-4D9203793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955" y="4774888"/>
            <a:ext cx="891189" cy="89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0A6BBB58-440F-A785-0D78-CB43E0BBDE1F}"/>
              </a:ext>
            </a:extLst>
          </p:cNvPr>
          <p:cNvSpPr txBox="1"/>
          <p:nvPr/>
        </p:nvSpPr>
        <p:spPr>
          <a:xfrm>
            <a:off x="9534410" y="3374634"/>
            <a:ext cx="2132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Global Minimum</a:t>
            </a:r>
            <a:endParaRPr lang="zh-TW" altLang="en-US" sz="2400" dirty="0"/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2A374512-48C7-7EF1-B383-61CC1530A921}"/>
              </a:ext>
            </a:extLst>
          </p:cNvPr>
          <p:cNvCxnSpPr/>
          <p:nvPr/>
        </p:nvCxnSpPr>
        <p:spPr>
          <a:xfrm flipH="1">
            <a:off x="9799549" y="4154533"/>
            <a:ext cx="359612" cy="45556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053F85A3-7E96-7108-AEF1-B41C9C3575D2}"/>
              </a:ext>
            </a:extLst>
          </p:cNvPr>
          <p:cNvSpPr txBox="1"/>
          <p:nvPr/>
        </p:nvSpPr>
        <p:spPr>
          <a:xfrm>
            <a:off x="7505740" y="3396151"/>
            <a:ext cx="2132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Local </a:t>
            </a:r>
          </a:p>
          <a:p>
            <a:r>
              <a:rPr lang="en-US" altLang="zh-TW" sz="2400" dirty="0"/>
              <a:t>Minimum</a:t>
            </a:r>
            <a:endParaRPr lang="zh-TW" altLang="en-US" sz="2400" dirty="0"/>
          </a:p>
        </p:txBody>
      </p: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9EA6A0D5-51C1-0C3C-EE2C-996278393F4C}"/>
              </a:ext>
            </a:extLst>
          </p:cNvPr>
          <p:cNvCxnSpPr/>
          <p:nvPr/>
        </p:nvCxnSpPr>
        <p:spPr>
          <a:xfrm flipH="1">
            <a:off x="7783965" y="4230829"/>
            <a:ext cx="359612" cy="45556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橢圓 38">
            <a:extLst>
              <a:ext uri="{FF2B5EF4-FFF2-40B4-BE49-F238E27FC236}">
                <a16:creationId xmlns:a16="http://schemas.microsoft.com/office/drawing/2014/main" id="{C40F53B6-5D6E-A15A-6E08-5F88BD86D8D7}"/>
              </a:ext>
            </a:extLst>
          </p:cNvPr>
          <p:cNvSpPr/>
          <p:nvPr/>
        </p:nvSpPr>
        <p:spPr>
          <a:xfrm>
            <a:off x="5255765" y="5613674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664E7907-A71B-FE74-9E1B-0D817C7D67CC}"/>
              </a:ext>
            </a:extLst>
          </p:cNvPr>
          <p:cNvSpPr txBox="1"/>
          <p:nvPr/>
        </p:nvSpPr>
        <p:spPr>
          <a:xfrm>
            <a:off x="5497207" y="2705638"/>
            <a:ext cx="213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Saddle Point</a:t>
            </a:r>
            <a:endParaRPr lang="zh-TW" altLang="en-US" sz="2400" dirty="0"/>
          </a:p>
        </p:txBody>
      </p: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19F68DF1-7F04-D797-7451-688580BC8D0C}"/>
              </a:ext>
            </a:extLst>
          </p:cNvPr>
          <p:cNvCxnSpPr/>
          <p:nvPr/>
        </p:nvCxnSpPr>
        <p:spPr>
          <a:xfrm flipH="1">
            <a:off x="5762254" y="3146850"/>
            <a:ext cx="359612" cy="45556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F135DE2D-AE64-0900-DA66-F49F736E0473}"/>
              </a:ext>
            </a:extLst>
          </p:cNvPr>
          <p:cNvCxnSpPr/>
          <p:nvPr/>
        </p:nvCxnSpPr>
        <p:spPr>
          <a:xfrm flipH="1">
            <a:off x="3793947" y="2936470"/>
            <a:ext cx="359612" cy="45556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橢圓 43">
            <a:extLst>
              <a:ext uri="{FF2B5EF4-FFF2-40B4-BE49-F238E27FC236}">
                <a16:creationId xmlns:a16="http://schemas.microsoft.com/office/drawing/2014/main" id="{752E5AA4-4292-F52C-B55A-6F01D0C445AE}"/>
              </a:ext>
            </a:extLst>
          </p:cNvPr>
          <p:cNvSpPr/>
          <p:nvPr/>
        </p:nvSpPr>
        <p:spPr>
          <a:xfrm>
            <a:off x="3302333" y="5570177"/>
            <a:ext cx="191799" cy="19179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TW" altLang="en-US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45" name="直線接點 44">
            <a:extLst>
              <a:ext uri="{FF2B5EF4-FFF2-40B4-BE49-F238E27FC236}">
                <a16:creationId xmlns:a16="http://schemas.microsoft.com/office/drawing/2014/main" id="{55B04EEF-153D-8138-1767-479503848D60}"/>
              </a:ext>
            </a:extLst>
          </p:cNvPr>
          <p:cNvCxnSpPr>
            <a:cxnSpLocks/>
          </p:cNvCxnSpPr>
          <p:nvPr/>
        </p:nvCxnSpPr>
        <p:spPr>
          <a:xfrm>
            <a:off x="3416658" y="4539663"/>
            <a:ext cx="0" cy="961385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A0476DC1-D743-BDE5-DADA-698D3876ECCF}"/>
              </a:ext>
            </a:extLst>
          </p:cNvPr>
          <p:cNvCxnSpPr>
            <a:cxnSpLocks/>
          </p:cNvCxnSpPr>
          <p:nvPr/>
        </p:nvCxnSpPr>
        <p:spPr>
          <a:xfrm>
            <a:off x="4642169" y="4514517"/>
            <a:ext cx="1497437" cy="12877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1AC7F57A-040C-B16E-0ACE-41620BC229FD}"/>
              </a:ext>
            </a:extLst>
          </p:cNvPr>
          <p:cNvCxnSpPr>
            <a:cxnSpLocks/>
          </p:cNvCxnSpPr>
          <p:nvPr/>
        </p:nvCxnSpPr>
        <p:spPr>
          <a:xfrm>
            <a:off x="5399027" y="4652289"/>
            <a:ext cx="0" cy="961385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973E95A0-72C9-2E99-BAEA-9A298EA30CFE}"/>
              </a:ext>
            </a:extLst>
          </p:cNvPr>
          <p:cNvCxnSpPr>
            <a:cxnSpLocks/>
          </p:cNvCxnSpPr>
          <p:nvPr/>
        </p:nvCxnSpPr>
        <p:spPr>
          <a:xfrm>
            <a:off x="6605607" y="5580811"/>
            <a:ext cx="1497437" cy="12877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BC46B234-28F1-4DE8-E36D-7BD44FE5B9AA}"/>
              </a:ext>
            </a:extLst>
          </p:cNvPr>
          <p:cNvCxnSpPr>
            <a:cxnSpLocks/>
          </p:cNvCxnSpPr>
          <p:nvPr/>
        </p:nvCxnSpPr>
        <p:spPr>
          <a:xfrm>
            <a:off x="2650689" y="4322932"/>
            <a:ext cx="1443298" cy="312477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27C8AF6C-D877-C119-C77C-07F50CF16CF4}"/>
              </a:ext>
            </a:extLst>
          </p:cNvPr>
          <p:cNvSpPr txBox="1"/>
          <p:nvPr/>
        </p:nvSpPr>
        <p:spPr>
          <a:xfrm>
            <a:off x="2977396" y="2478436"/>
            <a:ext cx="213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Small Gradient</a:t>
            </a:r>
            <a:endParaRPr lang="zh-TW" altLang="en-US" sz="24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56FBD2D-8847-50E2-8D2B-C5AF54D234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1006" y="3009230"/>
            <a:ext cx="432742" cy="143513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E4DDA09-33CD-33B0-9DD4-FE9BB8C1D9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305" y="3060035"/>
            <a:ext cx="432742" cy="143513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9231AC48-8A32-8EC0-77B8-D0C5A68FE4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5215" y="4128659"/>
            <a:ext cx="432742" cy="1435131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2FA7A3B-BD1D-C172-A638-93A836CA2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363" y="190598"/>
            <a:ext cx="4362888" cy="230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手繪多邊形: 圖案 16">
            <a:extLst>
              <a:ext uri="{FF2B5EF4-FFF2-40B4-BE49-F238E27FC236}">
                <a16:creationId xmlns:a16="http://schemas.microsoft.com/office/drawing/2014/main" id="{B659253F-7FB2-85C6-E547-70BB6D3CD90C}"/>
              </a:ext>
            </a:extLst>
          </p:cNvPr>
          <p:cNvSpPr/>
          <p:nvPr/>
        </p:nvSpPr>
        <p:spPr>
          <a:xfrm>
            <a:off x="9976480" y="2110449"/>
            <a:ext cx="1463040" cy="980902"/>
          </a:xfrm>
          <a:custGeom>
            <a:avLst/>
            <a:gdLst>
              <a:gd name="connsiteX0" fmla="*/ 0 w 1463040"/>
              <a:gd name="connsiteY0" fmla="*/ 0 h 980902"/>
              <a:gd name="connsiteX1" fmla="*/ 681644 w 1463040"/>
              <a:gd name="connsiteY1" fmla="*/ 33251 h 980902"/>
              <a:gd name="connsiteX2" fmla="*/ 1130531 w 1463040"/>
              <a:gd name="connsiteY2" fmla="*/ 133003 h 980902"/>
              <a:gd name="connsiteX3" fmla="*/ 1463040 w 1463040"/>
              <a:gd name="connsiteY3" fmla="*/ 980902 h 98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3040" h="980902">
                <a:moveTo>
                  <a:pt x="0" y="0"/>
                </a:moveTo>
                <a:cubicBezTo>
                  <a:pt x="246611" y="5542"/>
                  <a:pt x="493222" y="11084"/>
                  <a:pt x="681644" y="33251"/>
                </a:cubicBezTo>
                <a:cubicBezTo>
                  <a:pt x="870066" y="55418"/>
                  <a:pt x="1000298" y="-24939"/>
                  <a:pt x="1130531" y="133003"/>
                </a:cubicBezTo>
                <a:cubicBezTo>
                  <a:pt x="1260764" y="290945"/>
                  <a:pt x="1361902" y="635923"/>
                  <a:pt x="1463040" y="980902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488BE726-C951-935A-AEDC-B718B0D20B11}"/>
              </a:ext>
            </a:extLst>
          </p:cNvPr>
          <p:cNvSpPr txBox="1"/>
          <p:nvPr/>
        </p:nvSpPr>
        <p:spPr>
          <a:xfrm>
            <a:off x="10245144" y="1348077"/>
            <a:ext cx="1542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誰知道呢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9C91809-1BAE-74EB-EA88-EECE8F53E68A}"/>
              </a:ext>
            </a:extLst>
          </p:cNvPr>
          <p:cNvSpPr txBox="1"/>
          <p:nvPr/>
        </p:nvSpPr>
        <p:spPr>
          <a:xfrm>
            <a:off x="7254285" y="919759"/>
            <a:ext cx="2280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到底要停止，還是繼續向前</a:t>
            </a:r>
          </a:p>
        </p:txBody>
      </p:sp>
    </p:spTree>
    <p:extLst>
      <p:ext uri="{BB962C8B-B14F-4D97-AF65-F5344CB8AC3E}">
        <p14:creationId xmlns:p14="http://schemas.microsoft.com/office/powerpoint/2010/main" val="325095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 animBg="1"/>
      <p:bldP spid="40" grpId="0"/>
      <p:bldP spid="44" grpId="0" animBg="1"/>
      <p:bldP spid="55" grpId="0"/>
      <p:bldP spid="17" grpId="0" animBg="1"/>
      <p:bldP spid="18" grpId="0"/>
      <p:bldP spid="1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8C92C4-7968-9106-250A-8150F159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E064A6-776C-E504-93AE-4CEF9C225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794DDA0-260C-EAB3-4436-AE012F8DE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77" y="284917"/>
            <a:ext cx="9958137" cy="60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文字方塊 55">
            <a:extLst>
              <a:ext uri="{FF2B5EF4-FFF2-40B4-BE49-F238E27FC236}">
                <a16:creationId xmlns:a16="http://schemas.microsoft.com/office/drawing/2014/main" id="{E8D6465F-CE07-EA96-CB12-8E8F108ABE9D}"/>
              </a:ext>
            </a:extLst>
          </p:cNvPr>
          <p:cNvSpPr txBox="1"/>
          <p:nvPr/>
        </p:nvSpPr>
        <p:spPr>
          <a:xfrm>
            <a:off x="2245225" y="2798650"/>
            <a:ext cx="581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ea typeface="微軟正黑體" panose="020B0604030504040204" pitchFamily="34" charset="-120"/>
              </a:rPr>
              <a:t>暴調 </a:t>
            </a:r>
            <a:r>
              <a:rPr lang="en-US" altLang="zh-TW" sz="2400" dirty="0">
                <a:ea typeface="微軟正黑體" panose="020B0604030504040204" pitchFamily="34" charset="-120"/>
              </a:rPr>
              <a:t>Hyperparameters</a:t>
            </a:r>
            <a:r>
              <a:rPr lang="zh-TW" altLang="en-US" sz="2400" dirty="0"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ea typeface="微軟正黑體" panose="020B0604030504040204" pitchFamily="34" charset="-120"/>
              </a:rPr>
              <a:t>(learning rate, number of epoch, batch size, etc.)</a:t>
            </a:r>
            <a:endParaRPr lang="zh-TW" altLang="en-US" sz="2400" dirty="0"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594ABB35-C834-DFD4-FB40-BEFA7594CC26}"/>
                  </a:ext>
                </a:extLst>
              </p:cNvPr>
              <p:cNvSpPr txBox="1"/>
              <p:nvPr/>
            </p:nvSpPr>
            <p:spPr>
              <a:xfrm>
                <a:off x="2475365" y="583500"/>
                <a:ext cx="6462190" cy="1211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45720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  <m:r>
                        <a:rPr kumimoji="0" lang="en-US" altLang="zh-TW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altLang="zh-TW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  <m:d>
                            <m:dPr>
                              <m:ctrlP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594ABB35-C834-DFD4-FB40-BEFA7594C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365" y="583500"/>
                <a:ext cx="6462190" cy="1211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C2A6BA08-9448-B12F-0D23-99A17EFE6004}"/>
                  </a:ext>
                </a:extLst>
              </p:cNvPr>
              <p:cNvSpPr txBox="1"/>
              <p:nvPr/>
            </p:nvSpPr>
            <p:spPr>
              <a:xfrm>
                <a:off x="4383890" y="1610181"/>
                <a:ext cx="153366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457200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TW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C2A6BA08-9448-B12F-0D23-99A17EFE6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890" y="1610181"/>
                <a:ext cx="153366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文字方塊 59">
            <a:extLst>
              <a:ext uri="{FF2B5EF4-FFF2-40B4-BE49-F238E27FC236}">
                <a16:creationId xmlns:a16="http://schemas.microsoft.com/office/drawing/2014/main" id="{E21C6586-687C-1B1A-D6A6-D5744EADE85D}"/>
              </a:ext>
            </a:extLst>
          </p:cNvPr>
          <p:cNvSpPr txBox="1"/>
          <p:nvPr/>
        </p:nvSpPr>
        <p:spPr>
          <a:xfrm>
            <a:off x="7195799" y="5138864"/>
            <a:ext cx="40878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一通操作後 </a:t>
            </a:r>
            <a:r>
              <a:rPr lang="en-US" altLang="zh-TW" sz="2400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Loss </a:t>
            </a:r>
            <a:r>
              <a:rPr lang="zh-TW" altLang="en-US" sz="2400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壓到 </a:t>
            </a:r>
            <a:r>
              <a:rPr lang="en-US" altLang="zh-TW" sz="2400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DE7C2219-32A2-0EB1-FD60-F54CDF60D0D4}"/>
                  </a:ext>
                </a:extLst>
              </p:cNvPr>
              <p:cNvSpPr txBox="1"/>
              <p:nvPr/>
            </p:nvSpPr>
            <p:spPr>
              <a:xfrm>
                <a:off x="5321448" y="6263127"/>
                <a:ext cx="3409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投影片頁數 </a:t>
                </a:r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lang="zh-TW" altLang="en-US" sz="24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DE7C2219-32A2-0EB1-FD60-F54CDF60D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448" y="6263127"/>
                <a:ext cx="3409950" cy="461665"/>
              </a:xfrm>
              <a:prstGeom prst="rect">
                <a:avLst/>
              </a:prstGeom>
              <a:blipFill>
                <a:blip r:embed="rId6"/>
                <a:stretch>
                  <a:fillRect l="-2862" t="-9211" b="-30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49A5CA9A-8DE7-CE24-1CA6-FA211CD9236B}"/>
              </a:ext>
            </a:extLst>
          </p:cNvPr>
          <p:cNvSpPr txBox="1"/>
          <p:nvPr/>
        </p:nvSpPr>
        <p:spPr>
          <a:xfrm>
            <a:off x="-465223" y="2588193"/>
            <a:ext cx="179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時長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2DEDB71-95A5-2AB6-06D2-E1CFE7D2D3A0}"/>
                  </a:ext>
                </a:extLst>
              </p:cNvPr>
              <p:cNvSpPr txBox="1"/>
              <p:nvPr/>
            </p:nvSpPr>
            <p:spPr>
              <a:xfrm>
                <a:off x="567995" y="3447894"/>
                <a:ext cx="75748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</a:endParaRPr>
              </a:p>
            </p:txBody>
          </p:sp>
        </mc:Choice>
        <mc:Fallback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2DEDB71-95A5-2AB6-06D2-E1CFE7D2D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95" y="3447894"/>
                <a:ext cx="757482" cy="369332"/>
              </a:xfrm>
              <a:prstGeom prst="rect">
                <a:avLst/>
              </a:prstGeom>
              <a:blipFill>
                <a:blip r:embed="rId7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558CD2E-EAAA-BDD3-328B-92C27554AB96}"/>
                  </a:ext>
                </a:extLst>
              </p:cNvPr>
              <p:cNvSpPr txBox="1"/>
              <p:nvPr/>
            </p:nvSpPr>
            <p:spPr>
              <a:xfrm>
                <a:off x="2245225" y="2191427"/>
                <a:ext cx="58159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>
                    <a:ea typeface="微軟正黑體" panose="020B0604030504040204" pitchFamily="34" charset="-120"/>
                  </a:rPr>
                  <a:t>不可以比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zh-TW" altLang="en-US" sz="2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低</a:t>
                </a:r>
                <a:r>
                  <a:rPr lang="en-US" altLang="zh-TW" sz="240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!</a:t>
                </a:r>
                <a:endParaRPr lang="zh-TW" altLang="en-US" sz="2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558CD2E-EAAA-BDD3-328B-92C27554A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225" y="2191427"/>
                <a:ext cx="5815976" cy="461665"/>
              </a:xfrm>
              <a:prstGeom prst="rect">
                <a:avLst/>
              </a:prstGeom>
              <a:blipFill>
                <a:blip r:embed="rId8"/>
                <a:stretch>
                  <a:fillRect l="-1572" t="-11842" b="-27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橢圓 9">
            <a:extLst>
              <a:ext uri="{FF2B5EF4-FFF2-40B4-BE49-F238E27FC236}">
                <a16:creationId xmlns:a16="http://schemas.microsoft.com/office/drawing/2014/main" id="{224DE998-F3E9-7E15-8607-DD251802A562}"/>
              </a:ext>
            </a:extLst>
          </p:cNvPr>
          <p:cNvSpPr/>
          <p:nvPr/>
        </p:nvSpPr>
        <p:spPr>
          <a:xfrm>
            <a:off x="4383890" y="4459706"/>
            <a:ext cx="268321" cy="129941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372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0" grpId="0"/>
      <p:bldP spid="5" grpId="0"/>
      <p:bldP spid="6" grpId="0"/>
      <p:bldP spid="7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DC340A-AA43-85A0-54F5-EC416E12A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找函式步驟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+ 1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A256AB09-720F-4AD2-B42C-50F2C46363FF}"/>
              </a:ext>
            </a:extLst>
          </p:cNvPr>
          <p:cNvSpPr/>
          <p:nvPr/>
        </p:nvSpPr>
        <p:spPr>
          <a:xfrm>
            <a:off x="838200" y="1690689"/>
            <a:ext cx="3096491" cy="36783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我要找什麼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8E6B6DE6-46CF-E571-AA84-9F7D85277D3A}"/>
              </a:ext>
            </a:extLst>
          </p:cNvPr>
          <p:cNvSpPr/>
          <p:nvPr/>
        </p:nvSpPr>
        <p:spPr>
          <a:xfrm>
            <a:off x="4641273" y="1690688"/>
            <a:ext cx="3096491" cy="36783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我有哪些選擇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C6649D24-8240-A8B2-1A2B-EB857668429B}"/>
              </a:ext>
            </a:extLst>
          </p:cNvPr>
          <p:cNvSpPr/>
          <p:nvPr/>
        </p:nvSpPr>
        <p:spPr>
          <a:xfrm>
            <a:off x="8444347" y="1690689"/>
            <a:ext cx="3096491" cy="36783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選一個最好的</a:t>
            </a:r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FD794035-8DD8-1D34-843A-F2638D159B32}"/>
              </a:ext>
            </a:extLst>
          </p:cNvPr>
          <p:cNvSpPr/>
          <p:nvPr/>
        </p:nvSpPr>
        <p:spPr>
          <a:xfrm>
            <a:off x="7779327" y="3083070"/>
            <a:ext cx="748145" cy="89361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25808B2-AEF2-38BE-7B16-2AC135CC91B3}"/>
              </a:ext>
            </a:extLst>
          </p:cNvPr>
          <p:cNvSpPr txBox="1"/>
          <p:nvPr/>
        </p:nvSpPr>
        <p:spPr>
          <a:xfrm>
            <a:off x="3193472" y="5900739"/>
            <a:ext cx="5881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(Learning)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、訓練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(Training)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右大括弧 13">
            <a:extLst>
              <a:ext uri="{FF2B5EF4-FFF2-40B4-BE49-F238E27FC236}">
                <a16:creationId xmlns:a16="http://schemas.microsoft.com/office/drawing/2014/main" id="{47991788-4434-EB65-4800-362809873CE4}"/>
              </a:ext>
            </a:extLst>
          </p:cNvPr>
          <p:cNvSpPr/>
          <p:nvPr/>
        </p:nvSpPr>
        <p:spPr>
          <a:xfrm rot="5400000">
            <a:off x="5831032" y="10823"/>
            <a:ext cx="647700" cy="11132131"/>
          </a:xfrm>
          <a:prstGeom prst="rightBrace">
            <a:avLst>
              <a:gd name="adj1" fmla="val 10459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加號 2">
            <a:extLst>
              <a:ext uri="{FF2B5EF4-FFF2-40B4-BE49-F238E27FC236}">
                <a16:creationId xmlns:a16="http://schemas.microsoft.com/office/drawing/2014/main" id="{64583749-12F0-DED1-D3D0-B6C9D1663FC2}"/>
              </a:ext>
            </a:extLst>
          </p:cNvPr>
          <p:cNvSpPr/>
          <p:nvPr/>
        </p:nvSpPr>
        <p:spPr>
          <a:xfrm>
            <a:off x="3747982" y="3016251"/>
            <a:ext cx="1080000" cy="1080000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1019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/>
      <p:bldP spid="14" grpId="0" animBg="1"/>
      <p:bldP spid="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1092148-FF02-7151-C898-88D10614B44C}"/>
              </a:ext>
            </a:extLst>
          </p:cNvPr>
          <p:cNvSpPr/>
          <p:nvPr/>
        </p:nvSpPr>
        <p:spPr>
          <a:xfrm flipH="1">
            <a:off x="3421847" y="3513894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A4A8561-E766-64A4-7547-1A158AC8AD5F}"/>
              </a:ext>
            </a:extLst>
          </p:cNvPr>
          <p:cNvSpPr/>
          <p:nvPr/>
        </p:nvSpPr>
        <p:spPr>
          <a:xfrm flipH="1">
            <a:off x="3414602" y="1920571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66EE242-F5DF-B24A-FB8B-52004CC8E30D}"/>
              </a:ext>
            </a:extLst>
          </p:cNvPr>
          <p:cNvSpPr/>
          <p:nvPr/>
        </p:nvSpPr>
        <p:spPr>
          <a:xfrm flipH="1">
            <a:off x="3407246" y="327248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335CFA2-E533-C1ED-3D7C-89E8FE3B98E5}"/>
              </a:ext>
            </a:extLst>
          </p:cNvPr>
          <p:cNvSpPr/>
          <p:nvPr/>
        </p:nvSpPr>
        <p:spPr>
          <a:xfrm flipH="1">
            <a:off x="5726327" y="331602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0B2CD73-8B19-F287-2C33-6F588CC88D47}"/>
              </a:ext>
            </a:extLst>
          </p:cNvPr>
          <p:cNvSpPr/>
          <p:nvPr/>
        </p:nvSpPr>
        <p:spPr>
          <a:xfrm flipH="1">
            <a:off x="5726327" y="1880358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BBB965F6-0406-D9AE-2123-0F9316B3D110}"/>
              </a:ext>
            </a:extLst>
          </p:cNvPr>
          <p:cNvCxnSpPr>
            <a:cxnSpLocks/>
            <a:stCxn id="54" idx="3"/>
            <a:endCxn id="7" idx="1"/>
          </p:cNvCxnSpPr>
          <p:nvPr/>
        </p:nvCxnSpPr>
        <p:spPr>
          <a:xfrm flipH="1" flipV="1">
            <a:off x="6095659" y="516268"/>
            <a:ext cx="2207622" cy="7091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群組 9">
            <a:extLst>
              <a:ext uri="{FF2B5EF4-FFF2-40B4-BE49-F238E27FC236}">
                <a16:creationId xmlns:a16="http://schemas.microsoft.com/office/drawing/2014/main" id="{D895DD30-04AB-CFCD-757F-920567502EE7}"/>
              </a:ext>
            </a:extLst>
          </p:cNvPr>
          <p:cNvGrpSpPr/>
          <p:nvPr/>
        </p:nvGrpSpPr>
        <p:grpSpPr>
          <a:xfrm flipH="1">
            <a:off x="5744136" y="721097"/>
            <a:ext cx="333714" cy="653404"/>
            <a:chOff x="5009975" y="3353595"/>
            <a:chExt cx="333714" cy="653404"/>
          </a:xfrm>
        </p:grpSpPr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B899DBB8-9B3A-BCA7-AEA4-09C3A429D0AE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0A6B46C-2586-F27E-A9A2-41DA98058471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37414C95-0574-ED62-3094-899C784F468B}"/>
              </a:ext>
            </a:extLst>
          </p:cNvPr>
          <p:cNvGrpSpPr/>
          <p:nvPr/>
        </p:nvGrpSpPr>
        <p:grpSpPr>
          <a:xfrm flipH="1">
            <a:off x="5733947" y="2255124"/>
            <a:ext cx="333714" cy="653404"/>
            <a:chOff x="5009975" y="3353595"/>
            <a:chExt cx="333714" cy="653404"/>
          </a:xfrm>
        </p:grpSpPr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B0F8426B-0619-BFED-5C08-D3BF7A8CC9B9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077D95B-41E0-D1FB-943C-4F84451D0E46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AB7B903B-2225-6AB3-CDD2-C8D1F1967C6D}"/>
              </a:ext>
            </a:extLst>
          </p:cNvPr>
          <p:cNvSpPr/>
          <p:nvPr/>
        </p:nvSpPr>
        <p:spPr>
          <a:xfrm flipH="1">
            <a:off x="5710626" y="3488538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DE966F48-1E3B-7887-1A33-B48BF993D15D}"/>
              </a:ext>
            </a:extLst>
          </p:cNvPr>
          <p:cNvGrpSpPr/>
          <p:nvPr/>
        </p:nvGrpSpPr>
        <p:grpSpPr>
          <a:xfrm flipH="1">
            <a:off x="5737916" y="3863304"/>
            <a:ext cx="333714" cy="653404"/>
            <a:chOff x="5009975" y="3353595"/>
            <a:chExt cx="333714" cy="653404"/>
          </a:xfrm>
        </p:grpSpPr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0A3A0269-431A-5DE4-A9E3-81966A2A7B22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H="1" flipV="1">
              <a:off x="5172402" y="3353595"/>
              <a:ext cx="4430" cy="3196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5451311-FEB1-35EE-18C0-676B0905C0CC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844CB034-D7F7-FCEC-419E-67CE3CC891A0}"/>
                  </a:ext>
                </a:extLst>
              </p:cNvPr>
              <p:cNvSpPr txBox="1"/>
              <p:nvPr/>
            </p:nvSpPr>
            <p:spPr>
              <a:xfrm flipH="1">
                <a:off x="6874140" y="417594"/>
                <a:ext cx="598177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844CB034-D7F7-FCEC-419E-67CE3CC89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74140" y="417594"/>
                <a:ext cx="598177" cy="385555"/>
              </a:xfrm>
              <a:prstGeom prst="rect">
                <a:avLst/>
              </a:prstGeom>
              <a:blipFill>
                <a:blip r:embed="rId2"/>
                <a:stretch>
                  <a:fillRect l="-7143" r="-408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0CC81C20-8058-5937-3D56-431EAAAC153B}"/>
                  </a:ext>
                </a:extLst>
              </p:cNvPr>
              <p:cNvSpPr txBox="1"/>
              <p:nvPr/>
            </p:nvSpPr>
            <p:spPr>
              <a:xfrm flipH="1">
                <a:off x="7184939" y="1039690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0CC81C20-8058-5937-3D56-431EAAAC1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84939" y="1039690"/>
                <a:ext cx="605294" cy="385555"/>
              </a:xfrm>
              <a:prstGeom prst="rect">
                <a:avLst/>
              </a:prstGeom>
              <a:blipFill>
                <a:blip r:embed="rId3"/>
                <a:stretch>
                  <a:fillRect l="-7071" r="-4040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80AED76A-9B12-6586-0528-7C2E44966055}"/>
                  </a:ext>
                </a:extLst>
              </p:cNvPr>
              <p:cNvSpPr txBox="1"/>
              <p:nvPr/>
            </p:nvSpPr>
            <p:spPr>
              <a:xfrm flipH="1">
                <a:off x="7872711" y="1550864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80AED76A-9B12-6586-0528-7C2E44966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872711" y="1550864"/>
                <a:ext cx="605294" cy="385555"/>
              </a:xfrm>
              <a:prstGeom prst="rect">
                <a:avLst/>
              </a:prstGeom>
              <a:blipFill>
                <a:blip r:embed="rId4"/>
                <a:stretch>
                  <a:fillRect l="-6000" r="-3000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A3E352AE-E939-E993-34DF-65D899F9CCB1}"/>
                  </a:ext>
                </a:extLst>
              </p:cNvPr>
              <p:cNvSpPr txBox="1"/>
              <p:nvPr/>
            </p:nvSpPr>
            <p:spPr>
              <a:xfrm flipH="1">
                <a:off x="5767701" y="1012564"/>
                <a:ext cx="3613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A3E352AE-E939-E993-34DF-65D899F9C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67701" y="1012564"/>
                <a:ext cx="361381" cy="369332"/>
              </a:xfrm>
              <a:prstGeom prst="rect">
                <a:avLst/>
              </a:prstGeom>
              <a:blipFill>
                <a:blip r:embed="rId5"/>
                <a:stretch>
                  <a:fillRect l="-20339" r="-678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E5063C84-667B-B3E6-7C6C-7D5A964C0324}"/>
              </a:ext>
            </a:extLst>
          </p:cNvPr>
          <p:cNvCxnSpPr>
            <a:cxnSpLocks/>
            <a:stCxn id="53" idx="3"/>
            <a:endCxn id="8" idx="1"/>
          </p:cNvCxnSpPr>
          <p:nvPr/>
        </p:nvCxnSpPr>
        <p:spPr>
          <a:xfrm flipH="1">
            <a:off x="6095659" y="1250576"/>
            <a:ext cx="2155141" cy="8144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F5212658-FAED-517B-E88F-89E8F5101138}"/>
              </a:ext>
            </a:extLst>
          </p:cNvPr>
          <p:cNvCxnSpPr>
            <a:cxnSpLocks/>
            <a:stCxn id="54" idx="3"/>
            <a:endCxn id="16" idx="1"/>
          </p:cNvCxnSpPr>
          <p:nvPr/>
        </p:nvCxnSpPr>
        <p:spPr>
          <a:xfrm flipH="1">
            <a:off x="6079958" y="1225453"/>
            <a:ext cx="2223323" cy="24477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E5871A4E-7131-7953-C735-FB35EF4AAB4A}"/>
                  </a:ext>
                </a:extLst>
              </p:cNvPr>
              <p:cNvSpPr txBox="1"/>
              <p:nvPr/>
            </p:nvSpPr>
            <p:spPr>
              <a:xfrm flipH="1">
                <a:off x="3435425" y="277659"/>
                <a:ext cx="3759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E5871A4E-7131-7953-C735-FB35EF4AA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35425" y="277659"/>
                <a:ext cx="375936" cy="369332"/>
              </a:xfrm>
              <a:prstGeom prst="rect">
                <a:avLst/>
              </a:prstGeom>
              <a:blipFill>
                <a:blip r:embed="rId6"/>
                <a:stretch>
                  <a:fillRect l="-11475" r="-8197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6881E20E-2403-E50C-CB94-C37A155F7025}"/>
                  </a:ext>
                </a:extLst>
              </p:cNvPr>
              <p:cNvSpPr txBox="1"/>
              <p:nvPr/>
            </p:nvSpPr>
            <p:spPr>
              <a:xfrm flipH="1">
                <a:off x="3417815" y="1900855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6881E20E-2403-E50C-CB94-C37A155F7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17815" y="1900855"/>
                <a:ext cx="383054" cy="369332"/>
              </a:xfrm>
              <a:prstGeom prst="rect">
                <a:avLst/>
              </a:prstGeom>
              <a:blipFill>
                <a:blip r:embed="rId7"/>
                <a:stretch>
                  <a:fillRect l="-11111" r="-6349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5B5A1A3E-A17C-4CD1-E09C-1F917D9431AF}"/>
                  </a:ext>
                </a:extLst>
              </p:cNvPr>
              <p:cNvSpPr txBox="1"/>
              <p:nvPr/>
            </p:nvSpPr>
            <p:spPr>
              <a:xfrm flipH="1">
                <a:off x="3428979" y="3482308"/>
                <a:ext cx="383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5B5A1A3E-A17C-4CD1-E09C-1F917D943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28979" y="3482308"/>
                <a:ext cx="383054" cy="369332"/>
              </a:xfrm>
              <a:prstGeom prst="rect">
                <a:avLst/>
              </a:prstGeom>
              <a:blipFill>
                <a:blip r:embed="rId8"/>
                <a:stretch>
                  <a:fillRect l="-9524" r="-634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C02B2106-AA61-1C4C-F25A-ACC7477D9AD4}"/>
              </a:ext>
            </a:extLst>
          </p:cNvPr>
          <p:cNvCxnSpPr>
            <a:cxnSpLocks/>
          </p:cNvCxnSpPr>
          <p:nvPr/>
        </p:nvCxnSpPr>
        <p:spPr>
          <a:xfrm flipH="1">
            <a:off x="5148392" y="516268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A2ECE5A4-252E-BE6B-4DC3-85D616E941AD}"/>
              </a:ext>
            </a:extLst>
          </p:cNvPr>
          <p:cNvGrpSpPr/>
          <p:nvPr/>
        </p:nvGrpSpPr>
        <p:grpSpPr>
          <a:xfrm>
            <a:off x="4475434" y="178076"/>
            <a:ext cx="638175" cy="638175"/>
            <a:chOff x="5404285" y="2177687"/>
            <a:chExt cx="638175" cy="638175"/>
          </a:xfrm>
        </p:grpSpPr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533F0C24-F9CB-F5FE-36BA-578202E40A35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id="{EDAE7ACF-8D91-4E33-3ADF-E51598DA8AA9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33" name="直線接點 32">
                <a:extLst>
                  <a:ext uri="{FF2B5EF4-FFF2-40B4-BE49-F238E27FC236}">
                    <a16:creationId xmlns:a16="http://schemas.microsoft.com/office/drawing/2014/main" id="{D24E2323-4695-9910-BF8D-5C96F7335F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接點 33">
                <a:extLst>
                  <a:ext uri="{FF2B5EF4-FFF2-40B4-BE49-F238E27FC236}">
                    <a16:creationId xmlns:a16="http://schemas.microsoft.com/office/drawing/2014/main" id="{42F6AB1E-B0E5-736E-926D-3D6508AC3D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84B6AF3D-16A2-92FA-F585-117DF9CA678E}"/>
              </a:ext>
            </a:extLst>
          </p:cNvPr>
          <p:cNvCxnSpPr>
            <a:cxnSpLocks/>
          </p:cNvCxnSpPr>
          <p:nvPr/>
        </p:nvCxnSpPr>
        <p:spPr>
          <a:xfrm flipH="1">
            <a:off x="3857963" y="511914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159165C8-6457-A85B-ECF5-DADDF24900C5}"/>
              </a:ext>
            </a:extLst>
          </p:cNvPr>
          <p:cNvCxnSpPr>
            <a:cxnSpLocks/>
          </p:cNvCxnSpPr>
          <p:nvPr/>
        </p:nvCxnSpPr>
        <p:spPr>
          <a:xfrm flipH="1">
            <a:off x="5110771" y="2089738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6A35C9C3-875D-AE8F-9F3A-ACFB83B4062B}"/>
              </a:ext>
            </a:extLst>
          </p:cNvPr>
          <p:cNvGrpSpPr/>
          <p:nvPr/>
        </p:nvGrpSpPr>
        <p:grpSpPr>
          <a:xfrm>
            <a:off x="4437813" y="1751546"/>
            <a:ext cx="638175" cy="638175"/>
            <a:chOff x="5404285" y="2177687"/>
            <a:chExt cx="638175" cy="638175"/>
          </a:xfrm>
        </p:grpSpPr>
        <p:sp>
          <p:nvSpPr>
            <p:cNvPr id="38" name="橢圓 37">
              <a:extLst>
                <a:ext uri="{FF2B5EF4-FFF2-40B4-BE49-F238E27FC236}">
                  <a16:creationId xmlns:a16="http://schemas.microsoft.com/office/drawing/2014/main" id="{8FCE3B2F-4C96-C2D2-4DF4-2A7958486566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39" name="群組 38">
              <a:extLst>
                <a:ext uri="{FF2B5EF4-FFF2-40B4-BE49-F238E27FC236}">
                  <a16:creationId xmlns:a16="http://schemas.microsoft.com/office/drawing/2014/main" id="{01436A8E-9648-0B6E-F1D8-523A4AB10D13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40" name="直線接點 39">
                <a:extLst>
                  <a:ext uri="{FF2B5EF4-FFF2-40B4-BE49-F238E27FC236}">
                    <a16:creationId xmlns:a16="http://schemas.microsoft.com/office/drawing/2014/main" id="{19ECF228-71F0-28AE-3A2A-B277790571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接點 40">
                <a:extLst>
                  <a:ext uri="{FF2B5EF4-FFF2-40B4-BE49-F238E27FC236}">
                    <a16:creationId xmlns:a16="http://schemas.microsoft.com/office/drawing/2014/main" id="{D356D2BB-4796-69CC-7212-109E40AD9B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8C1DAF35-8C05-46F7-BF4E-939AD4157C88}"/>
              </a:ext>
            </a:extLst>
          </p:cNvPr>
          <p:cNvCxnSpPr>
            <a:cxnSpLocks/>
          </p:cNvCxnSpPr>
          <p:nvPr/>
        </p:nvCxnSpPr>
        <p:spPr>
          <a:xfrm flipH="1">
            <a:off x="3820342" y="2085384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39876126-5834-8022-7F66-07A37645DB90}"/>
              </a:ext>
            </a:extLst>
          </p:cNvPr>
          <p:cNvCxnSpPr>
            <a:cxnSpLocks/>
          </p:cNvCxnSpPr>
          <p:nvPr/>
        </p:nvCxnSpPr>
        <p:spPr>
          <a:xfrm flipH="1">
            <a:off x="5130229" y="3741367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9891B9E8-694A-4A0E-7F92-06E75C28D8CE}"/>
              </a:ext>
            </a:extLst>
          </p:cNvPr>
          <p:cNvGrpSpPr/>
          <p:nvPr/>
        </p:nvGrpSpPr>
        <p:grpSpPr>
          <a:xfrm>
            <a:off x="4457271" y="3403175"/>
            <a:ext cx="638175" cy="638175"/>
            <a:chOff x="5404285" y="2177687"/>
            <a:chExt cx="638175" cy="638175"/>
          </a:xfrm>
        </p:grpSpPr>
        <p:sp>
          <p:nvSpPr>
            <p:cNvPr id="45" name="橢圓 44">
              <a:extLst>
                <a:ext uri="{FF2B5EF4-FFF2-40B4-BE49-F238E27FC236}">
                  <a16:creationId xmlns:a16="http://schemas.microsoft.com/office/drawing/2014/main" id="{6D9FB75C-638E-A7D4-1F2D-4744956299C2}"/>
                </a:ext>
              </a:extLst>
            </p:cNvPr>
            <p:cNvSpPr/>
            <p:nvPr/>
          </p:nvSpPr>
          <p:spPr>
            <a:xfrm>
              <a:off x="5404285" y="2177687"/>
              <a:ext cx="638175" cy="6381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46" name="群組 45">
              <a:extLst>
                <a:ext uri="{FF2B5EF4-FFF2-40B4-BE49-F238E27FC236}">
                  <a16:creationId xmlns:a16="http://schemas.microsoft.com/office/drawing/2014/main" id="{EEC7FCAC-7F87-0E02-F86F-8FBF4C4CC9AD}"/>
                </a:ext>
              </a:extLst>
            </p:cNvPr>
            <p:cNvGrpSpPr/>
            <p:nvPr/>
          </p:nvGrpSpPr>
          <p:grpSpPr>
            <a:xfrm>
              <a:off x="5491029" y="2334932"/>
              <a:ext cx="445807" cy="217505"/>
              <a:chOff x="4823460" y="2796540"/>
              <a:chExt cx="445807" cy="217505"/>
            </a:xfrm>
          </p:grpSpPr>
          <p:cxnSp>
            <p:nvCxnSpPr>
              <p:cNvPr id="47" name="直線接點 46">
                <a:extLst>
                  <a:ext uri="{FF2B5EF4-FFF2-40B4-BE49-F238E27FC236}">
                    <a16:creationId xmlns:a16="http://schemas.microsoft.com/office/drawing/2014/main" id="{D9766E80-625F-F9C9-F597-D31CBA91BC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23460" y="3012967"/>
                <a:ext cx="28099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接點 47">
                <a:extLst>
                  <a:ext uri="{FF2B5EF4-FFF2-40B4-BE49-F238E27FC236}">
                    <a16:creationId xmlns:a16="http://schemas.microsoft.com/office/drawing/2014/main" id="{BCEDE09E-2C36-B44F-53F3-EA27B43359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6709" y="2796540"/>
                <a:ext cx="172558" cy="2175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8E2985FA-C8C6-8C99-6742-2A1D2A02927F}"/>
              </a:ext>
            </a:extLst>
          </p:cNvPr>
          <p:cNvCxnSpPr>
            <a:cxnSpLocks/>
          </p:cNvCxnSpPr>
          <p:nvPr/>
        </p:nvCxnSpPr>
        <p:spPr>
          <a:xfrm flipH="1">
            <a:off x="3839800" y="3737013"/>
            <a:ext cx="55612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3C04A4D4-CA13-2D5B-605A-8EF1DE7EC93B}"/>
                  </a:ext>
                </a:extLst>
              </p:cNvPr>
              <p:cNvSpPr txBox="1"/>
              <p:nvPr/>
            </p:nvSpPr>
            <p:spPr>
              <a:xfrm flipH="1">
                <a:off x="5731436" y="2560777"/>
                <a:ext cx="368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50" name="文字方塊 49">
                <a:extLst>
                  <a:ext uri="{FF2B5EF4-FFF2-40B4-BE49-F238E27FC236}">
                    <a16:creationId xmlns:a16="http://schemas.microsoft.com/office/drawing/2014/main" id="{3C04A4D4-CA13-2D5B-605A-8EF1DE7EC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31436" y="2560777"/>
                <a:ext cx="368498" cy="369332"/>
              </a:xfrm>
              <a:prstGeom prst="rect">
                <a:avLst/>
              </a:prstGeom>
              <a:blipFill>
                <a:blip r:embed="rId9"/>
                <a:stretch>
                  <a:fillRect l="-19672" r="-4918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24F32D62-2C6D-F9AD-9F5B-60612FF7916B}"/>
                  </a:ext>
                </a:extLst>
              </p:cNvPr>
              <p:cNvSpPr txBox="1"/>
              <p:nvPr/>
            </p:nvSpPr>
            <p:spPr>
              <a:xfrm flipH="1">
                <a:off x="5741616" y="4151443"/>
                <a:ext cx="3684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24F32D62-2C6D-F9AD-9F5B-60612FF79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41616" y="4151443"/>
                <a:ext cx="368499" cy="369332"/>
              </a:xfrm>
              <a:prstGeom prst="rect">
                <a:avLst/>
              </a:prstGeom>
              <a:blipFill>
                <a:blip r:embed="rId10"/>
                <a:stretch>
                  <a:fillRect l="-20000" r="-666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群組 51">
            <a:extLst>
              <a:ext uri="{FF2B5EF4-FFF2-40B4-BE49-F238E27FC236}">
                <a16:creationId xmlns:a16="http://schemas.microsoft.com/office/drawing/2014/main" id="{9F3580A2-B82A-706F-BBA0-33B76E8DE0C9}"/>
              </a:ext>
            </a:extLst>
          </p:cNvPr>
          <p:cNvGrpSpPr/>
          <p:nvPr/>
        </p:nvGrpSpPr>
        <p:grpSpPr>
          <a:xfrm flipH="1">
            <a:off x="8250800" y="1040787"/>
            <a:ext cx="369332" cy="394455"/>
            <a:chOff x="674398" y="1660770"/>
            <a:chExt cx="369332" cy="39445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52644732-22B3-F0D6-D17F-3214F251F6AD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字方塊 53">
                  <a:extLst>
                    <a:ext uri="{FF2B5EF4-FFF2-40B4-BE49-F238E27FC236}">
                      <a16:creationId xmlns:a16="http://schemas.microsoft.com/office/drawing/2014/main" id="{9521EFA7-B5AD-2610-8F1F-A89B572618E9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5" name="文字方塊 44">
                  <a:extLst>
                    <a:ext uri="{FF2B5EF4-FFF2-40B4-BE49-F238E27FC236}">
                      <a16:creationId xmlns:a16="http://schemas.microsoft.com/office/drawing/2014/main" id="{2D04B8AB-96C5-491E-B1A4-AC962F051F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30000" r="-475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E9B9BA68-7FE7-0A27-7902-69397C32EFE6}"/>
              </a:ext>
            </a:extLst>
          </p:cNvPr>
          <p:cNvGrpSpPr/>
          <p:nvPr/>
        </p:nvGrpSpPr>
        <p:grpSpPr>
          <a:xfrm flipH="1">
            <a:off x="8250800" y="2812789"/>
            <a:ext cx="369332" cy="394455"/>
            <a:chOff x="674398" y="1660770"/>
            <a:chExt cx="369332" cy="394455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E9046839-3123-D197-D155-60CCB74362A3}"/>
                </a:ext>
              </a:extLst>
            </p:cNvPr>
            <p:cNvSpPr/>
            <p:nvPr/>
          </p:nvSpPr>
          <p:spPr>
            <a:xfrm>
              <a:off x="674398" y="1685893"/>
              <a:ext cx="369332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5300029D-C290-6991-4EF2-265F8F6BDA41}"/>
                    </a:ext>
                  </a:extLst>
                </p:cNvPr>
                <p:cNvSpPr txBox="1"/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430C6D6E-7D98-A914-3CC1-2B9FE765E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16" y="1660770"/>
                  <a:ext cx="241733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30000" r="-50000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8" name="直線單箭頭接點 57">
            <a:extLst>
              <a:ext uri="{FF2B5EF4-FFF2-40B4-BE49-F238E27FC236}">
                <a16:creationId xmlns:a16="http://schemas.microsoft.com/office/drawing/2014/main" id="{BE91E866-27AA-34F4-7831-4520E1FBAD8D}"/>
              </a:ext>
            </a:extLst>
          </p:cNvPr>
          <p:cNvCxnSpPr>
            <a:cxnSpLocks/>
          </p:cNvCxnSpPr>
          <p:nvPr/>
        </p:nvCxnSpPr>
        <p:spPr>
          <a:xfrm flipH="1" flipV="1">
            <a:off x="6180720" y="602296"/>
            <a:ext cx="2036657" cy="24307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>
            <a:extLst>
              <a:ext uri="{FF2B5EF4-FFF2-40B4-BE49-F238E27FC236}">
                <a16:creationId xmlns:a16="http://schemas.microsoft.com/office/drawing/2014/main" id="{BDEBE3D7-30DF-F3FA-75B2-41D9C4131476}"/>
              </a:ext>
            </a:extLst>
          </p:cNvPr>
          <p:cNvCxnSpPr>
            <a:cxnSpLocks/>
            <a:endCxn id="8" idx="1"/>
          </p:cNvCxnSpPr>
          <p:nvPr/>
        </p:nvCxnSpPr>
        <p:spPr>
          <a:xfrm flipH="1" flipV="1">
            <a:off x="6095659" y="2065024"/>
            <a:ext cx="2079699" cy="993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>
            <a:extLst>
              <a:ext uri="{FF2B5EF4-FFF2-40B4-BE49-F238E27FC236}">
                <a16:creationId xmlns:a16="http://schemas.microsoft.com/office/drawing/2014/main" id="{B3F103D5-9E40-C9FE-08BD-BF322D2E4EE3}"/>
              </a:ext>
            </a:extLst>
          </p:cNvPr>
          <p:cNvCxnSpPr>
            <a:cxnSpLocks/>
            <a:endCxn id="16" idx="1"/>
          </p:cNvCxnSpPr>
          <p:nvPr/>
        </p:nvCxnSpPr>
        <p:spPr>
          <a:xfrm flipH="1">
            <a:off x="6079958" y="3113174"/>
            <a:ext cx="2095400" cy="560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4DD4D8F5-8B8C-5708-E69C-0B6092521E0F}"/>
                  </a:ext>
                </a:extLst>
              </p:cNvPr>
              <p:cNvSpPr txBox="1"/>
              <p:nvPr/>
            </p:nvSpPr>
            <p:spPr>
              <a:xfrm flipH="1">
                <a:off x="7756742" y="2132522"/>
                <a:ext cx="598177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4DD4D8F5-8B8C-5708-E69C-0B6092521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756742" y="2132522"/>
                <a:ext cx="598177" cy="385555"/>
              </a:xfrm>
              <a:prstGeom prst="rect">
                <a:avLst/>
              </a:prstGeom>
              <a:blipFill>
                <a:blip r:embed="rId14"/>
                <a:stretch>
                  <a:fillRect l="-6061" r="-3030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6C8A4849-26C5-1965-DF37-26FFB1612CCF}"/>
                  </a:ext>
                </a:extLst>
              </p:cNvPr>
              <p:cNvSpPr txBox="1"/>
              <p:nvPr/>
            </p:nvSpPr>
            <p:spPr>
              <a:xfrm flipH="1">
                <a:off x="7228176" y="2749402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6C8A4849-26C5-1965-DF37-26FFB1612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28176" y="2749402"/>
                <a:ext cx="605294" cy="385555"/>
              </a:xfrm>
              <a:prstGeom prst="rect">
                <a:avLst/>
              </a:prstGeom>
              <a:blipFill>
                <a:blip r:embed="rId15"/>
                <a:stretch>
                  <a:fillRect l="-7071" r="-4040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10F0515D-DB3D-DC19-3449-F4DBD52F3B29}"/>
                  </a:ext>
                </a:extLst>
              </p:cNvPr>
              <p:cNvSpPr txBox="1"/>
              <p:nvPr/>
            </p:nvSpPr>
            <p:spPr>
              <a:xfrm flipH="1">
                <a:off x="7450536" y="3315174"/>
                <a:ext cx="605294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3,2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10F0515D-DB3D-DC19-3449-F4DBD52F3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50536" y="3315174"/>
                <a:ext cx="605294" cy="385555"/>
              </a:xfrm>
              <a:prstGeom prst="rect">
                <a:avLst/>
              </a:prstGeom>
              <a:blipFill>
                <a:blip r:embed="rId16"/>
                <a:stretch>
                  <a:fillRect l="-6061" r="-4040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矩形 63">
            <a:extLst>
              <a:ext uri="{FF2B5EF4-FFF2-40B4-BE49-F238E27FC236}">
                <a16:creationId xmlns:a16="http://schemas.microsoft.com/office/drawing/2014/main" id="{D74167B1-0C5F-8563-C16A-3D9117003AA7}"/>
              </a:ext>
            </a:extLst>
          </p:cNvPr>
          <p:cNvSpPr/>
          <p:nvPr/>
        </p:nvSpPr>
        <p:spPr>
          <a:xfrm flipH="1">
            <a:off x="1071208" y="1850435"/>
            <a:ext cx="369332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B91D7082-2D39-09B2-BFA8-28AEE91CEB20}"/>
                  </a:ext>
                </a:extLst>
              </p:cNvPr>
              <p:cNvSpPr txBox="1"/>
              <p:nvPr/>
            </p:nvSpPr>
            <p:spPr>
              <a:xfrm flipH="1">
                <a:off x="1134208" y="1833005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B91D7082-2D39-09B2-BFA8-28AEE91CE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34208" y="1833005"/>
                <a:ext cx="245708" cy="369332"/>
              </a:xfrm>
              <a:prstGeom prst="rect">
                <a:avLst/>
              </a:prstGeom>
              <a:blipFill>
                <a:blip r:embed="rId17"/>
                <a:stretch>
                  <a:fillRect l="-30000" r="-3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C7104F0E-53CF-6130-EEB8-4D972D151F25}"/>
              </a:ext>
            </a:extLst>
          </p:cNvPr>
          <p:cNvCxnSpPr>
            <a:cxnSpLocks/>
          </p:cNvCxnSpPr>
          <p:nvPr/>
        </p:nvCxnSpPr>
        <p:spPr>
          <a:xfrm flipH="1">
            <a:off x="1519425" y="2057521"/>
            <a:ext cx="57643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>
            <a:extLst>
              <a:ext uri="{FF2B5EF4-FFF2-40B4-BE49-F238E27FC236}">
                <a16:creationId xmlns:a16="http://schemas.microsoft.com/office/drawing/2014/main" id="{F98320D1-9F7E-9B22-E225-042C36D5C9FD}"/>
              </a:ext>
            </a:extLst>
          </p:cNvPr>
          <p:cNvSpPr/>
          <p:nvPr/>
        </p:nvSpPr>
        <p:spPr>
          <a:xfrm flipH="1">
            <a:off x="1967991" y="1866468"/>
            <a:ext cx="3693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68" name="群組 67">
            <a:extLst>
              <a:ext uri="{FF2B5EF4-FFF2-40B4-BE49-F238E27FC236}">
                <a16:creationId xmlns:a16="http://schemas.microsoft.com/office/drawing/2014/main" id="{1D03E767-7668-86BC-904F-90F3ECDA3AC8}"/>
              </a:ext>
            </a:extLst>
          </p:cNvPr>
          <p:cNvGrpSpPr/>
          <p:nvPr/>
        </p:nvGrpSpPr>
        <p:grpSpPr>
          <a:xfrm flipH="1">
            <a:off x="1985800" y="2263116"/>
            <a:ext cx="333714" cy="775751"/>
            <a:chOff x="5009975" y="3231248"/>
            <a:chExt cx="333714" cy="775751"/>
          </a:xfrm>
        </p:grpSpPr>
        <p:cxnSp>
          <p:nvCxnSpPr>
            <p:cNvPr id="69" name="直線單箭頭接點 68">
              <a:extLst>
                <a:ext uri="{FF2B5EF4-FFF2-40B4-BE49-F238E27FC236}">
                  <a16:creationId xmlns:a16="http://schemas.microsoft.com/office/drawing/2014/main" id="{02C67496-DBCF-9EF6-0A97-A14F77DB5AD1}"/>
                </a:ext>
              </a:extLst>
            </p:cNvPr>
            <p:cNvCxnSpPr>
              <a:cxnSpLocks/>
              <a:stCxn id="70" idx="0"/>
            </p:cNvCxnSpPr>
            <p:nvPr/>
          </p:nvCxnSpPr>
          <p:spPr>
            <a:xfrm flipH="1" flipV="1">
              <a:off x="5176832" y="3231248"/>
              <a:ext cx="0" cy="4420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6674652D-031C-9895-D90E-1B5281FE744D}"/>
                </a:ext>
              </a:extLst>
            </p:cNvPr>
            <p:cNvSpPr/>
            <p:nvPr/>
          </p:nvSpPr>
          <p:spPr>
            <a:xfrm>
              <a:off x="5009975" y="3673285"/>
              <a:ext cx="333714" cy="33371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zh-TW" altLang="en-US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7B3279A2-5E81-A803-C568-E805824F4014}"/>
              </a:ext>
            </a:extLst>
          </p:cNvPr>
          <p:cNvCxnSpPr>
            <a:cxnSpLocks/>
            <a:endCxn id="67" idx="1"/>
          </p:cNvCxnSpPr>
          <p:nvPr/>
        </p:nvCxnSpPr>
        <p:spPr>
          <a:xfrm flipH="1">
            <a:off x="2337323" y="490092"/>
            <a:ext cx="1038418" cy="1561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EA2926C6-F43A-25BC-0BE5-63AB61AE3246}"/>
              </a:ext>
            </a:extLst>
          </p:cNvPr>
          <p:cNvCxnSpPr>
            <a:cxnSpLocks/>
          </p:cNvCxnSpPr>
          <p:nvPr/>
        </p:nvCxnSpPr>
        <p:spPr>
          <a:xfrm flipH="1" flipV="1">
            <a:off x="2337323" y="2082666"/>
            <a:ext cx="10572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>
            <a:extLst>
              <a:ext uri="{FF2B5EF4-FFF2-40B4-BE49-F238E27FC236}">
                <a16:creationId xmlns:a16="http://schemas.microsoft.com/office/drawing/2014/main" id="{ADE8C54C-8875-5E20-0FC2-4B96EF6BEE31}"/>
              </a:ext>
            </a:extLst>
          </p:cNvPr>
          <p:cNvCxnSpPr>
            <a:cxnSpLocks/>
            <a:endCxn id="67" idx="1"/>
          </p:cNvCxnSpPr>
          <p:nvPr/>
        </p:nvCxnSpPr>
        <p:spPr>
          <a:xfrm flipH="1" flipV="1">
            <a:off x="2337323" y="2051134"/>
            <a:ext cx="1092746" cy="16220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D9DDD098-EFB1-087E-AFF4-ECDBE8F772AF}"/>
                  </a:ext>
                </a:extLst>
              </p:cNvPr>
              <p:cNvSpPr txBox="1"/>
              <p:nvPr/>
            </p:nvSpPr>
            <p:spPr>
              <a:xfrm flipH="1">
                <a:off x="2597095" y="714709"/>
                <a:ext cx="3379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D9DDD098-EFB1-087E-AFF4-ECDBE8F77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97095" y="714709"/>
                <a:ext cx="337978" cy="369332"/>
              </a:xfrm>
              <a:prstGeom prst="rect">
                <a:avLst/>
              </a:prstGeom>
              <a:blipFill>
                <a:blip r:embed="rId18"/>
                <a:stretch>
                  <a:fillRect l="-10909" r="-909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83BB7844-9799-FA9C-2D40-D6E63F3A11C3}"/>
                  </a:ext>
                </a:extLst>
              </p:cNvPr>
              <p:cNvSpPr txBox="1"/>
              <p:nvPr/>
            </p:nvSpPr>
            <p:spPr>
              <a:xfrm flipH="1">
                <a:off x="2814393" y="1666754"/>
                <a:ext cx="345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83BB7844-9799-FA9C-2D40-D6E63F3A1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14393" y="1666754"/>
                <a:ext cx="345094" cy="369332"/>
              </a:xfrm>
              <a:prstGeom prst="rect">
                <a:avLst/>
              </a:prstGeom>
              <a:blipFill>
                <a:blip r:embed="rId19"/>
                <a:stretch>
                  <a:fillRect l="-12500" r="-8929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99009BBF-7C40-7C48-8CE9-7999B661F532}"/>
                  </a:ext>
                </a:extLst>
              </p:cNvPr>
              <p:cNvSpPr txBox="1"/>
              <p:nvPr/>
            </p:nvSpPr>
            <p:spPr>
              <a:xfrm flipH="1">
                <a:off x="2684114" y="2990343"/>
                <a:ext cx="345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b>
                          <m:r>
                            <a:rPr kumimoji="0" lang="en-US" altLang="zh-TW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99009BBF-7C40-7C48-8CE9-7999B661F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84114" y="2990343"/>
                <a:ext cx="345094" cy="369332"/>
              </a:xfrm>
              <a:prstGeom prst="rect">
                <a:avLst/>
              </a:prstGeom>
              <a:blipFill>
                <a:blip r:embed="rId20"/>
                <a:stretch>
                  <a:fillRect l="-10526" r="-7018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9421BFA1-0DD0-2C6A-71B3-CD9824AB0912}"/>
                  </a:ext>
                </a:extLst>
              </p:cNvPr>
              <p:cNvSpPr txBox="1"/>
              <p:nvPr/>
            </p:nvSpPr>
            <p:spPr>
              <a:xfrm flipH="1">
                <a:off x="2023123" y="2705153"/>
                <a:ext cx="242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9421BFA1-0DD0-2C6A-71B3-CD9824AB0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023123" y="2705153"/>
                <a:ext cx="242374" cy="369332"/>
              </a:xfrm>
              <a:prstGeom prst="rect">
                <a:avLst/>
              </a:prstGeom>
              <a:blipFill>
                <a:blip r:embed="rId21"/>
                <a:stretch>
                  <a:fillRect l="-30000" r="-27500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文字方塊 77">
            <a:extLst>
              <a:ext uri="{FF2B5EF4-FFF2-40B4-BE49-F238E27FC236}">
                <a16:creationId xmlns:a16="http://schemas.microsoft.com/office/drawing/2014/main" id="{183A15CE-9672-398B-92E0-A8F5010587BD}"/>
              </a:ext>
            </a:extLst>
          </p:cNvPr>
          <p:cNvSpPr txBox="1"/>
          <p:nvPr/>
        </p:nvSpPr>
        <p:spPr>
          <a:xfrm>
            <a:off x="8833299" y="1039734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有多少頁投影片</a:t>
            </a:r>
          </a:p>
        </p:txBody>
      </p: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1AEF1BE0-96B6-AFE3-A684-EB53C4A1AE7F}"/>
              </a:ext>
            </a:extLst>
          </p:cNvPr>
          <p:cNvSpPr txBox="1"/>
          <p:nvPr/>
        </p:nvSpPr>
        <p:spPr>
          <a:xfrm>
            <a:off x="8833299" y="2893812"/>
            <a:ext cx="2419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投影片中總共有多少字</a:t>
            </a:r>
          </a:p>
        </p:txBody>
      </p:sp>
      <p:sp>
        <p:nvSpPr>
          <p:cNvPr id="80" name="文字方塊 79">
            <a:extLst>
              <a:ext uri="{FF2B5EF4-FFF2-40B4-BE49-F238E27FC236}">
                <a16:creationId xmlns:a16="http://schemas.microsoft.com/office/drawing/2014/main" id="{C0043B33-1A39-6B93-E4DC-7DB021E303BE}"/>
              </a:ext>
            </a:extLst>
          </p:cNvPr>
          <p:cNvSpPr txBox="1"/>
          <p:nvPr/>
        </p:nvSpPr>
        <p:spPr>
          <a:xfrm>
            <a:off x="5514903" y="5438813"/>
            <a:ext cx="1525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0" i="0" dirty="0">
                <a:effectLst/>
                <a:latin typeface="Courier New" panose="02070309020205020404" pitchFamily="49" charset="0"/>
              </a:rPr>
              <a:t>41</a:t>
            </a:r>
            <a:endParaRPr lang="zh-TW" altLang="en-US" sz="2400" dirty="0"/>
          </a:p>
        </p:txBody>
      </p: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6E4FBB73-DFD2-6349-32CF-9B44BD413730}"/>
              </a:ext>
            </a:extLst>
          </p:cNvPr>
          <p:cNvSpPr txBox="1"/>
          <p:nvPr/>
        </p:nvSpPr>
        <p:spPr>
          <a:xfrm>
            <a:off x="7649968" y="5427073"/>
            <a:ext cx="14099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latin typeface="Courier New" panose="02070309020205020404" pitchFamily="49" charset="0"/>
              </a:rPr>
              <a:t>40</a:t>
            </a:r>
            <a:endParaRPr lang="zh-TW" altLang="en-US" sz="2400" dirty="0">
              <a:latin typeface="Courier New" panose="02070309020205020404" pitchFamily="49" charset="0"/>
            </a:endParaRPr>
          </a:p>
        </p:txBody>
      </p:sp>
      <p:sp>
        <p:nvSpPr>
          <p:cNvPr id="85" name="文字方塊 84">
            <a:extLst>
              <a:ext uri="{FF2B5EF4-FFF2-40B4-BE49-F238E27FC236}">
                <a16:creationId xmlns:a16="http://schemas.microsoft.com/office/drawing/2014/main" id="{89B44767-2DA0-7002-A659-D594100FED87}"/>
              </a:ext>
            </a:extLst>
          </p:cNvPr>
          <p:cNvSpPr txBox="1"/>
          <p:nvPr/>
        </p:nvSpPr>
        <p:spPr>
          <a:xfrm>
            <a:off x="10231558" y="5456140"/>
            <a:ext cx="8432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22</a:t>
            </a:r>
            <a:endParaRPr lang="zh-TW" altLang="en-US" sz="2400" dirty="0"/>
          </a:p>
        </p:txBody>
      </p: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8D793AB8-0716-6B81-8D0E-8BF58E614329}"/>
              </a:ext>
            </a:extLst>
          </p:cNvPr>
          <p:cNvSpPr txBox="1"/>
          <p:nvPr/>
        </p:nvSpPr>
        <p:spPr>
          <a:xfrm>
            <a:off x="10139425" y="6088040"/>
            <a:ext cx="1160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1307</a:t>
            </a:r>
            <a:endParaRPr lang="zh-TW" altLang="en-US" sz="2400" dirty="0"/>
          </a:p>
        </p:txBody>
      </p:sp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DDCF6CCF-B4BB-D31D-4C8D-48CCA104F6BB}"/>
              </a:ext>
            </a:extLst>
          </p:cNvPr>
          <p:cNvCxnSpPr/>
          <p:nvPr/>
        </p:nvCxnSpPr>
        <p:spPr>
          <a:xfrm>
            <a:off x="6874140" y="5667876"/>
            <a:ext cx="77747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>
            <a:extLst>
              <a:ext uri="{FF2B5EF4-FFF2-40B4-BE49-F238E27FC236}">
                <a16:creationId xmlns:a16="http://schemas.microsoft.com/office/drawing/2014/main" id="{B78A8173-9040-B059-FC8C-F1A41684DD84}"/>
              </a:ext>
            </a:extLst>
          </p:cNvPr>
          <p:cNvCxnSpPr/>
          <p:nvPr/>
        </p:nvCxnSpPr>
        <p:spPr>
          <a:xfrm>
            <a:off x="9195712" y="5667876"/>
            <a:ext cx="77747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字方塊 92">
            <a:extLst>
              <a:ext uri="{FF2B5EF4-FFF2-40B4-BE49-F238E27FC236}">
                <a16:creationId xmlns:a16="http://schemas.microsoft.com/office/drawing/2014/main" id="{FD67C0C9-2FD1-C7DF-F04A-EE4CFEFEC456}"/>
              </a:ext>
            </a:extLst>
          </p:cNvPr>
          <p:cNvSpPr txBox="1"/>
          <p:nvPr/>
        </p:nvSpPr>
        <p:spPr>
          <a:xfrm>
            <a:off x="2778468" y="5462249"/>
            <a:ext cx="2764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dirty="0">
                <a:effectLst/>
                <a:latin typeface="Courier New" panose="02070309020205020404" pitchFamily="49" charset="0"/>
              </a:rPr>
              <a:t>Loss </a:t>
            </a:r>
            <a:r>
              <a:rPr lang="en-US" altLang="zh-TW" sz="2400" dirty="0">
                <a:latin typeface="Courier New" panose="02070309020205020404" pitchFamily="49" charset="0"/>
              </a:rPr>
              <a:t>≈</a:t>
            </a:r>
            <a:r>
              <a:rPr lang="en-US" altLang="zh-TW" sz="2400" b="0" i="0" dirty="0">
                <a:effectLst/>
                <a:latin typeface="Courier New" panose="02070309020205020404" pitchFamily="49" charset="0"/>
              </a:rPr>
              <a:t> 71</a:t>
            </a:r>
            <a:endParaRPr lang="zh-TW" altLang="en-US" sz="2400" dirty="0"/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AEE6F10C-5BCD-0ED1-A132-78FDC9FD8C0D}"/>
              </a:ext>
            </a:extLst>
          </p:cNvPr>
          <p:cNvSpPr txBox="1"/>
          <p:nvPr/>
        </p:nvSpPr>
        <p:spPr>
          <a:xfrm>
            <a:off x="1224929" y="5404068"/>
            <a:ext cx="2060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Training:</a:t>
            </a:r>
            <a:endParaRPr lang="zh-TW" altLang="en-US" sz="2800" dirty="0"/>
          </a:p>
        </p:txBody>
      </p:sp>
      <p:sp>
        <p:nvSpPr>
          <p:cNvPr id="95" name="文字方塊 94">
            <a:extLst>
              <a:ext uri="{FF2B5EF4-FFF2-40B4-BE49-F238E27FC236}">
                <a16:creationId xmlns:a16="http://schemas.microsoft.com/office/drawing/2014/main" id="{918AA22A-8A30-6B33-4E23-527EB023C7B7}"/>
              </a:ext>
            </a:extLst>
          </p:cNvPr>
          <p:cNvSpPr txBox="1"/>
          <p:nvPr/>
        </p:nvSpPr>
        <p:spPr>
          <a:xfrm>
            <a:off x="2778468" y="6124801"/>
            <a:ext cx="2060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dirty="0">
                <a:effectLst/>
                <a:latin typeface="Courier New" panose="02070309020205020404" pitchFamily="49" charset="0"/>
              </a:rPr>
              <a:t>Loss </a:t>
            </a:r>
            <a:r>
              <a:rPr lang="en-US" altLang="zh-TW" sz="2400" dirty="0">
                <a:latin typeface="Courier New" panose="02070309020205020404" pitchFamily="49" charset="0"/>
              </a:rPr>
              <a:t>≈</a:t>
            </a:r>
            <a:r>
              <a:rPr lang="en-US" altLang="zh-TW" sz="2400" b="0" i="0" dirty="0">
                <a:effectLst/>
                <a:latin typeface="Courier New" panose="02070309020205020404" pitchFamily="49" charset="0"/>
              </a:rPr>
              <a:t> </a:t>
            </a:r>
            <a:r>
              <a:rPr lang="en-US" altLang="zh-TW" sz="2400" dirty="0">
                <a:latin typeface="Courier New" panose="02070309020205020404" pitchFamily="49" charset="0"/>
              </a:rPr>
              <a:t>122</a:t>
            </a:r>
            <a:endParaRPr lang="zh-TW" altLang="en-US" sz="2400" dirty="0"/>
          </a:p>
        </p:txBody>
      </p:sp>
      <p:sp>
        <p:nvSpPr>
          <p:cNvPr id="96" name="文字方塊 95">
            <a:extLst>
              <a:ext uri="{FF2B5EF4-FFF2-40B4-BE49-F238E27FC236}">
                <a16:creationId xmlns:a16="http://schemas.microsoft.com/office/drawing/2014/main" id="{483D7B08-DF7D-B7E1-569E-B3626ED4B6A4}"/>
              </a:ext>
            </a:extLst>
          </p:cNvPr>
          <p:cNvSpPr txBox="1"/>
          <p:nvPr/>
        </p:nvSpPr>
        <p:spPr>
          <a:xfrm>
            <a:off x="902631" y="6068642"/>
            <a:ext cx="2060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Validation:</a:t>
            </a:r>
            <a:endParaRPr lang="zh-TW" altLang="en-US" sz="2800" dirty="0"/>
          </a:p>
        </p:txBody>
      </p:sp>
      <p:cxnSp>
        <p:nvCxnSpPr>
          <p:cNvPr id="97" name="直線單箭頭接點 96">
            <a:extLst>
              <a:ext uri="{FF2B5EF4-FFF2-40B4-BE49-F238E27FC236}">
                <a16:creationId xmlns:a16="http://schemas.microsoft.com/office/drawing/2014/main" id="{932F6873-5769-C83A-CB1B-70109FFE5383}"/>
              </a:ext>
            </a:extLst>
          </p:cNvPr>
          <p:cNvCxnSpPr/>
          <p:nvPr/>
        </p:nvCxnSpPr>
        <p:spPr>
          <a:xfrm>
            <a:off x="4856543" y="5667876"/>
            <a:ext cx="77747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接點 98">
            <a:extLst>
              <a:ext uri="{FF2B5EF4-FFF2-40B4-BE49-F238E27FC236}">
                <a16:creationId xmlns:a16="http://schemas.microsoft.com/office/drawing/2014/main" id="{A60F9739-1C9B-321B-3539-95FE733BC30B}"/>
              </a:ext>
            </a:extLst>
          </p:cNvPr>
          <p:cNvCxnSpPr>
            <a:cxnSpLocks/>
          </p:cNvCxnSpPr>
          <p:nvPr/>
        </p:nvCxnSpPr>
        <p:spPr>
          <a:xfrm>
            <a:off x="8880926" y="2837912"/>
            <a:ext cx="2193929" cy="7225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字方塊 100">
            <a:extLst>
              <a:ext uri="{FF2B5EF4-FFF2-40B4-BE49-F238E27FC236}">
                <a16:creationId xmlns:a16="http://schemas.microsoft.com/office/drawing/2014/main" id="{A69287C6-0C76-DF31-3C6D-6238113BD114}"/>
              </a:ext>
            </a:extLst>
          </p:cNvPr>
          <p:cNvSpPr txBox="1"/>
          <p:nvPr/>
        </p:nvSpPr>
        <p:spPr>
          <a:xfrm>
            <a:off x="8880926" y="3683257"/>
            <a:ext cx="2419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每頁投影片平均多少字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A24AF9C-BB02-2DF7-A869-9933E62E4289}"/>
              </a:ext>
            </a:extLst>
          </p:cNvPr>
          <p:cNvSpPr txBox="1"/>
          <p:nvPr/>
        </p:nvSpPr>
        <p:spPr>
          <a:xfrm>
            <a:off x="3531101" y="4854967"/>
            <a:ext cx="176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Linear</a:t>
            </a:r>
            <a:endParaRPr lang="zh-TW" altLang="en-US" sz="28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EF5E69A-EB7E-8019-AC45-39B60FF4FB5A}"/>
              </a:ext>
            </a:extLst>
          </p:cNvPr>
          <p:cNvSpPr txBox="1"/>
          <p:nvPr/>
        </p:nvSpPr>
        <p:spPr>
          <a:xfrm>
            <a:off x="5426455" y="4879093"/>
            <a:ext cx="1765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Deep</a:t>
            </a:r>
            <a:endParaRPr lang="zh-TW" altLang="en-US" sz="2800" dirty="0"/>
          </a:p>
        </p:txBody>
      </p:sp>
      <p:sp>
        <p:nvSpPr>
          <p:cNvPr id="81" name="文字方塊 80">
            <a:extLst>
              <a:ext uri="{FF2B5EF4-FFF2-40B4-BE49-F238E27FC236}">
                <a16:creationId xmlns:a16="http://schemas.microsoft.com/office/drawing/2014/main" id="{0E2302E0-D1F1-B865-2595-5B4E3FF748CB}"/>
              </a:ext>
            </a:extLst>
          </p:cNvPr>
          <p:cNvSpPr txBox="1"/>
          <p:nvPr/>
        </p:nvSpPr>
        <p:spPr>
          <a:xfrm>
            <a:off x="7026834" y="4888281"/>
            <a:ext cx="2552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+ No. of Word</a:t>
            </a:r>
            <a:endParaRPr lang="zh-TW" altLang="en-US" sz="2800" dirty="0"/>
          </a:p>
        </p:txBody>
      </p:sp>
      <p:sp>
        <p:nvSpPr>
          <p:cNvPr id="82" name="文字方塊 81">
            <a:extLst>
              <a:ext uri="{FF2B5EF4-FFF2-40B4-BE49-F238E27FC236}">
                <a16:creationId xmlns:a16="http://schemas.microsoft.com/office/drawing/2014/main" id="{8338F6EF-11BB-00E5-D885-B88B9E2CB413}"/>
              </a:ext>
            </a:extLst>
          </p:cNvPr>
          <p:cNvSpPr txBox="1"/>
          <p:nvPr/>
        </p:nvSpPr>
        <p:spPr>
          <a:xfrm>
            <a:off x="9376759" y="4939886"/>
            <a:ext cx="2552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+ Avg of Word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6448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3" grpId="0"/>
      <p:bldP spid="85" grpId="0"/>
      <p:bldP spid="87" grpId="0"/>
      <p:bldP spid="101" grpId="0"/>
      <p:bldP spid="81" grpId="0"/>
      <p:bldP spid="8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C2A08-AC2D-B1E5-377C-7BD3D0696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圓角 6">
            <a:extLst>
              <a:ext uri="{FF2B5EF4-FFF2-40B4-BE49-F238E27FC236}">
                <a16:creationId xmlns:a16="http://schemas.microsoft.com/office/drawing/2014/main" id="{60B54F37-3028-0CA2-4CC8-2E2B5642DECD}"/>
              </a:ext>
            </a:extLst>
          </p:cNvPr>
          <p:cNvSpPr/>
          <p:nvPr/>
        </p:nvSpPr>
        <p:spPr>
          <a:xfrm>
            <a:off x="838200" y="447579"/>
            <a:ext cx="3096491" cy="13642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步驟一：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我要什麼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6414F214-0D93-6919-5A8B-CA549DC1579C}"/>
              </a:ext>
            </a:extLst>
          </p:cNvPr>
          <p:cNvSpPr/>
          <p:nvPr/>
        </p:nvSpPr>
        <p:spPr>
          <a:xfrm>
            <a:off x="4641273" y="447577"/>
            <a:ext cx="3096491" cy="13642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步驟二：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我有哪些選擇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B54C3168-9014-F136-73C1-D7CE9EBB6039}"/>
              </a:ext>
            </a:extLst>
          </p:cNvPr>
          <p:cNvSpPr/>
          <p:nvPr/>
        </p:nvSpPr>
        <p:spPr>
          <a:xfrm>
            <a:off x="8444347" y="447579"/>
            <a:ext cx="3096491" cy="13255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步驟三：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選一個最好的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AA002FF-B1A9-DDE0-60FC-13E58A616AD5}"/>
              </a:ext>
            </a:extLst>
          </p:cNvPr>
          <p:cNvSpPr txBox="1"/>
          <p:nvPr/>
        </p:nvSpPr>
        <p:spPr>
          <a:xfrm>
            <a:off x="3867863" y="885958"/>
            <a:ext cx="840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AEA6A8C6-D493-ADCD-BD34-1FD3E46E688D}"/>
              </a:ext>
            </a:extLst>
          </p:cNvPr>
          <p:cNvCxnSpPr>
            <a:cxnSpLocks/>
          </p:cNvCxnSpPr>
          <p:nvPr/>
        </p:nvCxnSpPr>
        <p:spPr>
          <a:xfrm>
            <a:off x="9992591" y="1811784"/>
            <a:ext cx="0" cy="289510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4F3EACF2-372B-C2AD-334B-524E8F0EEEA8}"/>
              </a:ext>
            </a:extLst>
          </p:cNvPr>
          <p:cNvSpPr/>
          <p:nvPr/>
        </p:nvSpPr>
        <p:spPr>
          <a:xfrm>
            <a:off x="8444347" y="4846265"/>
            <a:ext cx="3096491" cy="13255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驗證 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(Validation)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18BD11CF-767B-160F-FC65-1586D3A45702}"/>
              </a:ext>
            </a:extLst>
          </p:cNvPr>
          <p:cNvCxnSpPr/>
          <p:nvPr/>
        </p:nvCxnSpPr>
        <p:spPr>
          <a:xfrm>
            <a:off x="7816820" y="1135195"/>
            <a:ext cx="55581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A1549F70-6952-2F45-40E6-5B6956BDF145}"/>
              </a:ext>
            </a:extLst>
          </p:cNvPr>
          <p:cNvCxnSpPr>
            <a:cxnSpLocks/>
          </p:cNvCxnSpPr>
          <p:nvPr/>
        </p:nvCxnSpPr>
        <p:spPr>
          <a:xfrm flipV="1">
            <a:off x="2386445" y="1924050"/>
            <a:ext cx="0" cy="3584996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1322C4B7-9B6F-990B-B81B-F53250F51A80}"/>
              </a:ext>
            </a:extLst>
          </p:cNvPr>
          <p:cNvCxnSpPr>
            <a:cxnSpLocks/>
          </p:cNvCxnSpPr>
          <p:nvPr/>
        </p:nvCxnSpPr>
        <p:spPr>
          <a:xfrm>
            <a:off x="2386445" y="5491794"/>
            <a:ext cx="5986186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86EB4B1-ACCF-5E8D-62AA-6ADE9AC313A7}"/>
              </a:ext>
            </a:extLst>
          </p:cNvPr>
          <p:cNvSpPr txBox="1"/>
          <p:nvPr/>
        </p:nvSpPr>
        <p:spPr>
          <a:xfrm>
            <a:off x="2667866" y="4856308"/>
            <a:ext cx="2533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差距巨大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42971AD7-BBC7-5733-400A-E64585120BB9}"/>
              </a:ext>
            </a:extLst>
          </p:cNvPr>
          <p:cNvSpPr txBox="1"/>
          <p:nvPr/>
        </p:nvSpPr>
        <p:spPr>
          <a:xfrm>
            <a:off x="4903642" y="3390179"/>
            <a:ext cx="2533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Overfitting 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9ED348F-5B7C-184D-499D-2F191FAD7DCD}"/>
              </a:ext>
            </a:extLst>
          </p:cNvPr>
          <p:cNvSpPr txBox="1"/>
          <p:nvPr/>
        </p:nvSpPr>
        <p:spPr>
          <a:xfrm>
            <a:off x="2485819" y="1908484"/>
            <a:ext cx="2764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dirty="0">
                <a:effectLst/>
                <a:latin typeface="Courier New" panose="02070309020205020404" pitchFamily="49" charset="0"/>
              </a:rPr>
              <a:t>Loss </a:t>
            </a:r>
            <a:r>
              <a:rPr lang="en-US" altLang="zh-TW" sz="2400" dirty="0">
                <a:latin typeface="Courier New" panose="02070309020205020404" pitchFamily="49" charset="0"/>
              </a:rPr>
              <a:t>≈</a:t>
            </a:r>
            <a:r>
              <a:rPr lang="en-US" altLang="zh-TW" sz="2400" b="0" i="0" dirty="0">
                <a:effectLst/>
                <a:latin typeface="Courier New" panose="02070309020205020404" pitchFamily="49" charset="0"/>
              </a:rPr>
              <a:t> 21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483BBF4-388B-CC3A-8EA8-37589C5C8098}"/>
              </a:ext>
            </a:extLst>
          </p:cNvPr>
          <p:cNvSpPr txBox="1"/>
          <p:nvPr/>
        </p:nvSpPr>
        <p:spPr>
          <a:xfrm>
            <a:off x="6225767" y="4815384"/>
            <a:ext cx="2423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0" i="0" dirty="0">
                <a:effectLst/>
                <a:latin typeface="Courier New" panose="02070309020205020404" pitchFamily="49" charset="0"/>
              </a:rPr>
              <a:t>Loss </a:t>
            </a:r>
            <a:r>
              <a:rPr lang="en-US" altLang="zh-TW" sz="2400" dirty="0">
                <a:latin typeface="Courier New" panose="02070309020205020404" pitchFamily="49" charset="0"/>
              </a:rPr>
              <a:t>≈</a:t>
            </a:r>
            <a:r>
              <a:rPr lang="en-US" altLang="zh-TW" sz="2400" b="0" i="0" dirty="0">
                <a:effectLst/>
                <a:latin typeface="Courier New" panose="02070309020205020404" pitchFamily="49" charset="0"/>
              </a:rPr>
              <a:t> </a:t>
            </a:r>
            <a:r>
              <a:rPr lang="en-US" altLang="zh-TW" sz="2400" dirty="0">
                <a:latin typeface="Courier New" panose="02070309020205020404" pitchFamily="49" charset="0"/>
              </a:rPr>
              <a:t>1307</a:t>
            </a:r>
            <a:endParaRPr lang="zh-TW" altLang="en-US" sz="24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656DF7B-7050-1806-4839-26E61AD59D5D}"/>
              </a:ext>
            </a:extLst>
          </p:cNvPr>
          <p:cNvSpPr txBox="1"/>
          <p:nvPr/>
        </p:nvSpPr>
        <p:spPr>
          <a:xfrm>
            <a:off x="4641274" y="1949229"/>
            <a:ext cx="4310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劃定的範圍越大，越容易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Overfitting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57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C53F1E-8293-BD8B-79F9-BF1EF88F7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如果世上一切函數都可以選，會怎麼樣？</a:t>
            </a:r>
            <a:endParaRPr lang="zh-TW" alt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0085FEA-CB79-57D3-1121-B1F328FA2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97" y="230551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CDE2BB5-C3BD-A50A-4F22-A6CBCE540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97" y="365933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4149AD33-0B7A-978C-051F-CD8D48154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97" y="499780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3CDD3AF8-4C60-7EA5-1FE5-49AEBF2CBD09}"/>
              </a:ext>
            </a:extLst>
          </p:cNvPr>
          <p:cNvSpPr txBox="1"/>
          <p:nvPr/>
        </p:nvSpPr>
        <p:spPr>
          <a:xfrm>
            <a:off x="2144497" y="2614685"/>
            <a:ext cx="253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Duration: 10</a:t>
            </a:r>
            <a:endParaRPr lang="zh-TW" altLang="en-US" sz="2400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CC7208A-0308-5C8E-A258-DDE4FD59C8D3}"/>
              </a:ext>
            </a:extLst>
          </p:cNvPr>
          <p:cNvSpPr txBox="1"/>
          <p:nvPr/>
        </p:nvSpPr>
        <p:spPr>
          <a:xfrm>
            <a:off x="2144497" y="3968498"/>
            <a:ext cx="253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Duration: 20</a:t>
            </a:r>
            <a:endParaRPr lang="zh-TW" altLang="en-US" sz="24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BA640C9-5B5B-B256-E3C0-1DF0C69BD032}"/>
              </a:ext>
            </a:extLst>
          </p:cNvPr>
          <p:cNvSpPr txBox="1"/>
          <p:nvPr/>
        </p:nvSpPr>
        <p:spPr>
          <a:xfrm>
            <a:off x="2144497" y="5414628"/>
            <a:ext cx="253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Duration: 30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06B0D0EE-E2A7-FF09-0EDB-B9632BC1FD9B}"/>
                  </a:ext>
                </a:extLst>
              </p:cNvPr>
              <p:cNvSpPr txBox="1"/>
              <p:nvPr/>
            </p:nvSpPr>
            <p:spPr>
              <a:xfrm>
                <a:off x="4626440" y="1939168"/>
                <a:ext cx="2204450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𝑙𝑎𝑧𝑦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06B0D0EE-E2A7-FF09-0EDB-B9632BC1F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440" y="1939168"/>
                <a:ext cx="2204450" cy="4648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>
            <a:extLst>
              <a:ext uri="{FF2B5EF4-FFF2-40B4-BE49-F238E27FC236}">
                <a16:creationId xmlns:a16="http://schemas.microsoft.com/office/drawing/2014/main" id="{E9262B2C-C96D-A4A2-837A-ED716C334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956" y="161294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D015E1D2-88EA-7132-5026-4A4A033E9EC2}"/>
                  </a:ext>
                </a:extLst>
              </p:cNvPr>
              <p:cNvSpPr txBox="1"/>
              <p:nvPr/>
            </p:nvSpPr>
            <p:spPr>
              <a:xfrm>
                <a:off x="4626440" y="3312277"/>
                <a:ext cx="2204450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𝑙𝑎𝑧𝑦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D015E1D2-88EA-7132-5026-4A4A033E9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440" y="3312277"/>
                <a:ext cx="2204450" cy="4648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EC773A0-B5F2-7387-79FB-C96704CF395B}"/>
                  </a:ext>
                </a:extLst>
              </p:cNvPr>
              <p:cNvSpPr txBox="1"/>
              <p:nvPr/>
            </p:nvSpPr>
            <p:spPr>
              <a:xfrm>
                <a:off x="4626440" y="4664753"/>
                <a:ext cx="2204450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𝑙𝑎𝑧𝑦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EC773A0-B5F2-7387-79FB-C96704CF3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440" y="4664753"/>
                <a:ext cx="2204450" cy="4648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>
            <a:extLst>
              <a:ext uri="{FF2B5EF4-FFF2-40B4-BE49-F238E27FC236}">
                <a16:creationId xmlns:a16="http://schemas.microsoft.com/office/drawing/2014/main" id="{9EC8F110-6CB1-F88D-C1CC-D5A77EACE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956" y="301916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7B8627C5-9E07-28E4-4770-DF343D5B5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956" y="435764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C381AB0C-C3C3-41BA-4AD3-B6A13BC7C0D5}"/>
                  </a:ext>
                </a:extLst>
              </p:cNvPr>
              <p:cNvSpPr txBox="1"/>
              <p:nvPr/>
            </p:nvSpPr>
            <p:spPr>
              <a:xfrm>
                <a:off x="4626440" y="5989534"/>
                <a:ext cx="2870466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𝑙𝑎𝑧𝑦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C381AB0C-C3C3-41BA-4AD3-B6A13BC7C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440" y="5989534"/>
                <a:ext cx="2870466" cy="4648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>
            <a:extLst>
              <a:ext uri="{FF2B5EF4-FFF2-40B4-BE49-F238E27FC236}">
                <a16:creationId xmlns:a16="http://schemas.microsoft.com/office/drawing/2014/main" id="{574C5A5F-37A7-2EF9-1457-6307958F2700}"/>
              </a:ext>
            </a:extLst>
          </p:cNvPr>
          <p:cNvSpPr txBox="1"/>
          <p:nvPr/>
        </p:nvSpPr>
        <p:spPr>
          <a:xfrm>
            <a:off x="5203256" y="5984564"/>
            <a:ext cx="179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Other</a:t>
            </a:r>
            <a:endParaRPr lang="zh-TW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AC8C4C10-6152-9EC4-F3BA-E275EE797126}"/>
                  </a:ext>
                </a:extLst>
              </p:cNvPr>
              <p:cNvSpPr txBox="1"/>
              <p:nvPr/>
            </p:nvSpPr>
            <p:spPr>
              <a:xfrm>
                <a:off x="6908636" y="1878424"/>
                <a:ext cx="8467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AC8C4C10-6152-9EC4-F3BA-E275EE797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636" y="1878424"/>
                <a:ext cx="84677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3F2B838D-69B4-AAF4-F08A-C7C7001C99F7}"/>
                  </a:ext>
                </a:extLst>
              </p:cNvPr>
              <p:cNvSpPr txBox="1"/>
              <p:nvPr/>
            </p:nvSpPr>
            <p:spPr>
              <a:xfrm>
                <a:off x="6908636" y="3335877"/>
                <a:ext cx="8467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3F2B838D-69B4-AAF4-F08A-C7C7001C9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636" y="3335877"/>
                <a:ext cx="84677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34F3D982-917B-B0FB-1DE5-3F7950F96DBC}"/>
                  </a:ext>
                </a:extLst>
              </p:cNvPr>
              <p:cNvSpPr txBox="1"/>
              <p:nvPr/>
            </p:nvSpPr>
            <p:spPr>
              <a:xfrm>
                <a:off x="6910643" y="4683348"/>
                <a:ext cx="8467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34F3D982-917B-B0FB-1DE5-3F7950F96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643" y="4683348"/>
                <a:ext cx="84677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>
            <a:extLst>
              <a:ext uri="{FF2B5EF4-FFF2-40B4-BE49-F238E27FC236}">
                <a16:creationId xmlns:a16="http://schemas.microsoft.com/office/drawing/2014/main" id="{7D289AA7-E112-73B4-D328-2665CD1E2248}"/>
              </a:ext>
            </a:extLst>
          </p:cNvPr>
          <p:cNvSpPr txBox="1"/>
          <p:nvPr/>
        </p:nvSpPr>
        <p:spPr>
          <a:xfrm>
            <a:off x="1082351" y="1619289"/>
            <a:ext cx="2275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訓練資料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A46F2CEA-4A4A-174A-1901-D60E36531B85}"/>
              </a:ext>
            </a:extLst>
          </p:cNvPr>
          <p:cNvSpPr txBox="1"/>
          <p:nvPr/>
        </p:nvSpPr>
        <p:spPr>
          <a:xfrm>
            <a:off x="8415044" y="2700668"/>
            <a:ext cx="3264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在訓練資料上的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Loss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7CCB0734-6997-5B54-48ED-6343AEA6213A}"/>
              </a:ext>
            </a:extLst>
          </p:cNvPr>
          <p:cNvSpPr txBox="1"/>
          <p:nvPr/>
        </p:nvSpPr>
        <p:spPr>
          <a:xfrm>
            <a:off x="8415044" y="4031991"/>
            <a:ext cx="32649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你說這是不是在訓練資料上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Loss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最低的函式？</a:t>
            </a:r>
          </a:p>
        </p:txBody>
      </p:sp>
    </p:spTree>
    <p:extLst>
      <p:ext uri="{BB962C8B-B14F-4D97-AF65-F5344CB8AC3E}">
        <p14:creationId xmlns:p14="http://schemas.microsoft.com/office/powerpoint/2010/main" val="403517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054CC-913F-EB9D-86FB-EDCD48458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E0C7612-D667-2981-E87E-19CAE20CFE91}"/>
                  </a:ext>
                </a:extLst>
              </p:cNvPr>
              <p:cNvSpPr txBox="1"/>
              <p:nvPr/>
            </p:nvSpPr>
            <p:spPr>
              <a:xfrm>
                <a:off x="1136792" y="800963"/>
                <a:ext cx="2204450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𝑙𝑎𝑧𝑦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5E0C7612-D667-2981-E87E-19CAE20CF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792" y="800963"/>
                <a:ext cx="2204450" cy="4648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>
            <a:extLst>
              <a:ext uri="{FF2B5EF4-FFF2-40B4-BE49-F238E27FC236}">
                <a16:creationId xmlns:a16="http://schemas.microsoft.com/office/drawing/2014/main" id="{A347B98D-3A70-C794-20BC-7A209983F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308" y="47473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ECD9E11D-C576-09F5-D46F-7E2FC21145E8}"/>
                  </a:ext>
                </a:extLst>
              </p:cNvPr>
              <p:cNvSpPr txBox="1"/>
              <p:nvPr/>
            </p:nvSpPr>
            <p:spPr>
              <a:xfrm>
                <a:off x="1136792" y="2174072"/>
                <a:ext cx="2204450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𝑙𝑎𝑧𝑦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ECD9E11D-C576-09F5-D46F-7E2FC2114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792" y="2174072"/>
                <a:ext cx="2204450" cy="4648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C2318FE9-5EFC-BDF9-9A08-0693C55D8565}"/>
                  </a:ext>
                </a:extLst>
              </p:cNvPr>
              <p:cNvSpPr txBox="1"/>
              <p:nvPr/>
            </p:nvSpPr>
            <p:spPr>
              <a:xfrm>
                <a:off x="1136792" y="3526548"/>
                <a:ext cx="2204450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𝑙𝑎𝑧𝑦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C2318FE9-5EFC-BDF9-9A08-0693C55D8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792" y="3526548"/>
                <a:ext cx="2204450" cy="4648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>
            <a:extLst>
              <a:ext uri="{FF2B5EF4-FFF2-40B4-BE49-F238E27FC236}">
                <a16:creationId xmlns:a16="http://schemas.microsoft.com/office/drawing/2014/main" id="{AA6D772E-8E6F-CC41-7DDC-C7D142429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308" y="188096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0EB1C84A-720A-A1E3-2E4D-690A009F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308" y="321943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3B93FE74-D9D4-E716-0E14-AA37962FBB7F}"/>
                  </a:ext>
                </a:extLst>
              </p:cNvPr>
              <p:cNvSpPr txBox="1"/>
              <p:nvPr/>
            </p:nvSpPr>
            <p:spPr>
              <a:xfrm>
                <a:off x="1136792" y="4851329"/>
                <a:ext cx="2870466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𝑙𝑎𝑧𝑦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3B93FE74-D9D4-E716-0E14-AA37962FB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792" y="4851329"/>
                <a:ext cx="2870466" cy="4648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>
            <a:extLst>
              <a:ext uri="{FF2B5EF4-FFF2-40B4-BE49-F238E27FC236}">
                <a16:creationId xmlns:a16="http://schemas.microsoft.com/office/drawing/2014/main" id="{20AE776A-85D5-80AA-020E-C9C034B231A7}"/>
              </a:ext>
            </a:extLst>
          </p:cNvPr>
          <p:cNvSpPr txBox="1"/>
          <p:nvPr/>
        </p:nvSpPr>
        <p:spPr>
          <a:xfrm>
            <a:off x="1713608" y="4846359"/>
            <a:ext cx="179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Other</a:t>
            </a:r>
            <a:endParaRPr lang="zh-TW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9FF70D07-48E3-A860-19E3-585C0F55D599}"/>
                  </a:ext>
                </a:extLst>
              </p:cNvPr>
              <p:cNvSpPr txBox="1"/>
              <p:nvPr/>
            </p:nvSpPr>
            <p:spPr>
              <a:xfrm>
                <a:off x="3418988" y="740219"/>
                <a:ext cx="8467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9FF70D07-48E3-A860-19E3-585C0F55D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988" y="740219"/>
                <a:ext cx="84677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374736A6-B323-97F2-B1E7-A5E8E6B079D6}"/>
                  </a:ext>
                </a:extLst>
              </p:cNvPr>
              <p:cNvSpPr txBox="1"/>
              <p:nvPr/>
            </p:nvSpPr>
            <p:spPr>
              <a:xfrm>
                <a:off x="3418988" y="2197672"/>
                <a:ext cx="8467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374736A6-B323-97F2-B1E7-A5E8E6B07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988" y="2197672"/>
                <a:ext cx="84677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84270BED-1AC1-19AA-3B78-41AB1FF01ADD}"/>
                  </a:ext>
                </a:extLst>
              </p:cNvPr>
              <p:cNvSpPr txBox="1"/>
              <p:nvPr/>
            </p:nvSpPr>
            <p:spPr>
              <a:xfrm>
                <a:off x="3420995" y="3545143"/>
                <a:ext cx="8467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84270BED-1AC1-19AA-3B78-41AB1FF01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995" y="3545143"/>
                <a:ext cx="84677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429BC6A-52E5-89AA-6276-2C5E35468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129" y="265126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D29EE38-7729-78DA-ADFC-C9A9D3818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129" y="398835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1C85F13-E9EA-DB00-E6AE-2A621B7B9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129" y="13549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80C6E32-D2B0-5582-264D-EF2F8E1723B9}"/>
              </a:ext>
            </a:extLst>
          </p:cNvPr>
          <p:cNvSpPr txBox="1"/>
          <p:nvPr/>
        </p:nvSpPr>
        <p:spPr>
          <a:xfrm>
            <a:off x="4931774" y="703137"/>
            <a:ext cx="2275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驗證資料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ECCEA0E-D36E-2F74-500F-46E26F77CF9E}"/>
              </a:ext>
            </a:extLst>
          </p:cNvPr>
          <p:cNvSpPr txBox="1"/>
          <p:nvPr/>
        </p:nvSpPr>
        <p:spPr>
          <a:xfrm>
            <a:off x="1136792" y="5644955"/>
            <a:ext cx="3264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在訓練資料上的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Loss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DACABDE-509C-7B95-8957-1B492E53A4B0}"/>
                  </a:ext>
                </a:extLst>
              </p:cNvPr>
              <p:cNvSpPr txBox="1"/>
              <p:nvPr/>
            </p:nvSpPr>
            <p:spPr>
              <a:xfrm>
                <a:off x="8100316" y="1612817"/>
                <a:ext cx="2204450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𝑙𝑎𝑧𝑦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DACABDE-509C-7B95-8957-1B492E53A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16" y="1612817"/>
                <a:ext cx="2204450" cy="4648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31A3F32-A195-AFEE-D46C-98EEB4A55865}"/>
                  </a:ext>
                </a:extLst>
              </p:cNvPr>
              <p:cNvSpPr txBox="1"/>
              <p:nvPr/>
            </p:nvSpPr>
            <p:spPr>
              <a:xfrm>
                <a:off x="8100316" y="2985926"/>
                <a:ext cx="2204450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𝑙𝑎𝑧𝑦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31A3F32-A195-AFEE-D46C-98EEB4A55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16" y="2985926"/>
                <a:ext cx="2204450" cy="4648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A236B8CD-DDF8-B7A4-EE3B-2746320F27B5}"/>
                  </a:ext>
                </a:extLst>
              </p:cNvPr>
              <p:cNvSpPr txBox="1"/>
              <p:nvPr/>
            </p:nvSpPr>
            <p:spPr>
              <a:xfrm>
                <a:off x="8100316" y="4338402"/>
                <a:ext cx="2204450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𝑙𝑎𝑧𝑦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A236B8CD-DDF8-B7A4-EE3B-2746320F2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16" y="4338402"/>
                <a:ext cx="2204450" cy="4648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1516705E-406D-CDE2-2F2D-C065BFC884FB}"/>
                  </a:ext>
                </a:extLst>
              </p:cNvPr>
              <p:cNvSpPr txBox="1"/>
              <p:nvPr/>
            </p:nvSpPr>
            <p:spPr>
              <a:xfrm>
                <a:off x="10382512" y="1552073"/>
                <a:ext cx="6479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1516705E-406D-CDE2-2F2D-C065BFC88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512" y="1552073"/>
                <a:ext cx="647998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9F5E0E99-1EA4-6148-0DC0-2B338328A54D}"/>
                  </a:ext>
                </a:extLst>
              </p:cNvPr>
              <p:cNvSpPr txBox="1"/>
              <p:nvPr/>
            </p:nvSpPr>
            <p:spPr>
              <a:xfrm>
                <a:off x="10382512" y="3009526"/>
                <a:ext cx="6479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9F5E0E99-1EA4-6148-0DC0-2B338328A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512" y="3009526"/>
                <a:ext cx="647998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AE0A5DBA-FCD8-4B2D-E95A-06F654B9D366}"/>
                  </a:ext>
                </a:extLst>
              </p:cNvPr>
              <p:cNvSpPr txBox="1"/>
              <p:nvPr/>
            </p:nvSpPr>
            <p:spPr>
              <a:xfrm>
                <a:off x="10384519" y="4356997"/>
                <a:ext cx="6479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AE0A5DBA-FCD8-4B2D-E95A-06F654B9D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4519" y="4356997"/>
                <a:ext cx="647998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字方塊 36">
            <a:extLst>
              <a:ext uri="{FF2B5EF4-FFF2-40B4-BE49-F238E27FC236}">
                <a16:creationId xmlns:a16="http://schemas.microsoft.com/office/drawing/2014/main" id="{9DE35C13-754C-5FB1-64C1-CCFCAE81161B}"/>
              </a:ext>
            </a:extLst>
          </p:cNvPr>
          <p:cNvSpPr txBox="1"/>
          <p:nvPr/>
        </p:nvSpPr>
        <p:spPr>
          <a:xfrm>
            <a:off x="5788209" y="1623158"/>
            <a:ext cx="253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Duration: 15</a:t>
            </a:r>
            <a:endParaRPr lang="zh-TW" altLang="en-US" sz="2400" dirty="0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80FCEB03-F7D7-9ED0-AFFE-88942AE4C280}"/>
              </a:ext>
            </a:extLst>
          </p:cNvPr>
          <p:cNvSpPr txBox="1"/>
          <p:nvPr/>
        </p:nvSpPr>
        <p:spPr>
          <a:xfrm>
            <a:off x="5788209" y="2976971"/>
            <a:ext cx="253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Duration: 32</a:t>
            </a:r>
            <a:endParaRPr lang="zh-TW" altLang="en-US" sz="2400" dirty="0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ACE44466-C320-D951-D437-08A37E88FDA9}"/>
              </a:ext>
            </a:extLst>
          </p:cNvPr>
          <p:cNvSpPr txBox="1"/>
          <p:nvPr/>
        </p:nvSpPr>
        <p:spPr>
          <a:xfrm>
            <a:off x="5788209" y="4423101"/>
            <a:ext cx="253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Duration: 33</a:t>
            </a:r>
            <a:endParaRPr lang="zh-TW" altLang="en-US" sz="2400" dirty="0"/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15BBA41F-8800-27C7-A255-17842F573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741" y="254132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9EE9716D-F110-1067-B98E-155F1B5D4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741" y="387841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D1163ED-3B94-747B-C39E-28F2EC8FA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741" y="12449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BFC7DF10-65DB-DAAB-D5DA-927DCEA30547}"/>
              </a:ext>
            </a:extLst>
          </p:cNvPr>
          <p:cNvSpPr txBox="1"/>
          <p:nvPr/>
        </p:nvSpPr>
        <p:spPr>
          <a:xfrm>
            <a:off x="8100316" y="5644954"/>
            <a:ext cx="3264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在驗證資料上的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Loss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為炸裂</a:t>
            </a:r>
          </a:p>
        </p:txBody>
      </p:sp>
    </p:spTree>
    <p:extLst>
      <p:ext uri="{BB962C8B-B14F-4D97-AF65-F5344CB8AC3E}">
        <p14:creationId xmlns:p14="http://schemas.microsoft.com/office/powerpoint/2010/main" val="54001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9" grpId="0"/>
      <p:bldP spid="21" grpId="0"/>
      <p:bldP spid="34" grpId="0"/>
      <p:bldP spid="35" grpId="0"/>
      <p:bldP spid="36" grpId="0"/>
      <p:bldP spid="37" grpId="0"/>
      <p:bldP spid="38" grpId="0"/>
      <p:bldP spid="39" grpId="0"/>
      <p:bldP spid="4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8399ED-8CB6-856A-D3CF-F5367914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FABEF61-0601-DB33-D79E-33EA88EACED9}"/>
              </a:ext>
            </a:extLst>
          </p:cNvPr>
          <p:cNvSpPr txBox="1"/>
          <p:nvPr/>
        </p:nvSpPr>
        <p:spPr>
          <a:xfrm>
            <a:off x="1061723" y="5790507"/>
            <a:ext cx="6092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https://youtu.be/_j9MVVcvyZI?si=cKWY8QmyS3-wX4l9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56B9129-252E-139F-9F41-84A21D0FD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3" y="1195075"/>
            <a:ext cx="5734850" cy="4467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E59F303-3F88-5A3F-D9C8-C8D78425E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689" y="1466482"/>
            <a:ext cx="3925035" cy="392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67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F5C5B9-24E9-0C38-88E2-1F76D8AA4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Overfitting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F23F6B-7453-9444-68C2-87CB9F56C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10781" cy="435133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選擇越多，訓練和驗證的差距越大</a:t>
            </a:r>
            <a:endParaRPr lang="zh-TW" altLang="en-US" dirty="0"/>
          </a:p>
        </p:txBody>
      </p:sp>
      <p:pic>
        <p:nvPicPr>
          <p:cNvPr id="6" name="圖片 5" descr="一張含有 車鏡, 車, 鏡子, 汽車鏡 的圖片&#10;&#10;AI 產生的內容可能不正確。">
            <a:extLst>
              <a:ext uri="{FF2B5EF4-FFF2-40B4-BE49-F238E27FC236}">
                <a16:creationId xmlns:a16="http://schemas.microsoft.com/office/drawing/2014/main" id="{94E96A55-DD88-C198-82E3-7885B2244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87" y="0"/>
            <a:ext cx="6858000" cy="6858000"/>
          </a:xfrm>
          <a:prstGeom prst="rect">
            <a:avLst/>
          </a:prstGeom>
        </p:spPr>
      </p:pic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91C33DBC-E7C3-D6BF-E0F7-0C82C06974E0}"/>
              </a:ext>
            </a:extLst>
          </p:cNvPr>
          <p:cNvCxnSpPr>
            <a:cxnSpLocks/>
          </p:cNvCxnSpPr>
          <p:nvPr/>
        </p:nvCxnSpPr>
        <p:spPr>
          <a:xfrm flipH="1">
            <a:off x="3320716" y="2759242"/>
            <a:ext cx="1909528" cy="6697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3CB48CB-AA64-BD4D-8F1F-417CAB16004F}"/>
              </a:ext>
            </a:extLst>
          </p:cNvPr>
          <p:cNvSpPr txBox="1"/>
          <p:nvPr/>
        </p:nvSpPr>
        <p:spPr>
          <a:xfrm>
            <a:off x="1014663" y="3257255"/>
            <a:ext cx="2306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看著路開車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FC8405A2-E396-70F9-3FE5-111A4351F926}"/>
              </a:ext>
            </a:extLst>
          </p:cNvPr>
          <p:cNvCxnSpPr>
            <a:cxnSpLocks/>
          </p:cNvCxnSpPr>
          <p:nvPr/>
        </p:nvCxnSpPr>
        <p:spPr>
          <a:xfrm flipH="1">
            <a:off x="3689684" y="2972638"/>
            <a:ext cx="5181602" cy="17639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3AE1A3E-8130-8EAA-0630-D299430A35CC}"/>
              </a:ext>
            </a:extLst>
          </p:cNvPr>
          <p:cNvSpPr txBox="1"/>
          <p:nvPr/>
        </p:nvSpPr>
        <p:spPr>
          <a:xfrm>
            <a:off x="1383631" y="4576013"/>
            <a:ext cx="2306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看著貼紙開車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604DB351-CC76-1C45-D0B3-E8229278F6C1}"/>
              </a:ext>
            </a:extLst>
          </p:cNvPr>
          <p:cNvSpPr txBox="1"/>
          <p:nvPr/>
        </p:nvSpPr>
        <p:spPr>
          <a:xfrm>
            <a:off x="1030705" y="6018510"/>
            <a:ext cx="315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只在駕訓班才能開車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071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D508D-4327-6819-B181-1A54BD6E1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5FA140-D755-06C3-E4AC-9EF0B641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75CDA56D-50E6-FEF9-8D6A-20315415B12F}"/>
              </a:ext>
            </a:extLst>
          </p:cNvPr>
          <p:cNvSpPr/>
          <p:nvPr/>
        </p:nvSpPr>
        <p:spPr>
          <a:xfrm>
            <a:off x="838200" y="447579"/>
            <a:ext cx="3096491" cy="13642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步驟一：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我要什麼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C0B6F6CB-B787-C3C7-B51C-B1B97B3965DE}"/>
              </a:ext>
            </a:extLst>
          </p:cNvPr>
          <p:cNvSpPr/>
          <p:nvPr/>
        </p:nvSpPr>
        <p:spPr>
          <a:xfrm>
            <a:off x="4641273" y="447577"/>
            <a:ext cx="3096491" cy="13642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步驟二：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我有哪些選擇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6DE56F9E-ABF7-640E-2BE3-80183E3928A6}"/>
              </a:ext>
            </a:extLst>
          </p:cNvPr>
          <p:cNvSpPr/>
          <p:nvPr/>
        </p:nvSpPr>
        <p:spPr>
          <a:xfrm>
            <a:off x="8444347" y="447579"/>
            <a:ext cx="3096491" cy="13255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步驟三：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選一個最好的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58FCF96-D6B4-ED89-210D-CF99000AEF77}"/>
              </a:ext>
            </a:extLst>
          </p:cNvPr>
          <p:cNvSpPr txBox="1"/>
          <p:nvPr/>
        </p:nvSpPr>
        <p:spPr>
          <a:xfrm>
            <a:off x="3867863" y="885958"/>
            <a:ext cx="840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8C291F43-C77C-D3A4-24BB-8E7932B539A2}"/>
              </a:ext>
            </a:extLst>
          </p:cNvPr>
          <p:cNvSpPr/>
          <p:nvPr/>
        </p:nvSpPr>
        <p:spPr>
          <a:xfrm>
            <a:off x="838200" y="4846265"/>
            <a:ext cx="3096491" cy="13255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測試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(Testing)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AF9186A4-89D7-4EC8-74F9-15E32A3889C5}"/>
              </a:ext>
            </a:extLst>
          </p:cNvPr>
          <p:cNvCxnSpPr>
            <a:cxnSpLocks/>
          </p:cNvCxnSpPr>
          <p:nvPr/>
        </p:nvCxnSpPr>
        <p:spPr>
          <a:xfrm flipH="1">
            <a:off x="4106985" y="5509046"/>
            <a:ext cx="4265646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7BED38AF-BC9E-2749-E6C1-58A5E2228002}"/>
              </a:ext>
            </a:extLst>
          </p:cNvPr>
          <p:cNvCxnSpPr>
            <a:cxnSpLocks/>
          </p:cNvCxnSpPr>
          <p:nvPr/>
        </p:nvCxnSpPr>
        <p:spPr>
          <a:xfrm>
            <a:off x="9992591" y="1811784"/>
            <a:ext cx="0" cy="289510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C89345A6-B0B8-8CD3-55C2-5153DB9DC7D2}"/>
              </a:ext>
            </a:extLst>
          </p:cNvPr>
          <p:cNvSpPr/>
          <p:nvPr/>
        </p:nvSpPr>
        <p:spPr>
          <a:xfrm>
            <a:off x="8444347" y="4846265"/>
            <a:ext cx="3096491" cy="13255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驗證 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(Validation)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9FD89B13-8FD1-2983-4344-9F0C31EA126C}"/>
              </a:ext>
            </a:extLst>
          </p:cNvPr>
          <p:cNvCxnSpPr/>
          <p:nvPr/>
        </p:nvCxnSpPr>
        <p:spPr>
          <a:xfrm>
            <a:off x="7816820" y="1135195"/>
            <a:ext cx="55581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74D48607-3AF0-C531-4D5E-614AFC518094}"/>
              </a:ext>
            </a:extLst>
          </p:cNvPr>
          <p:cNvCxnSpPr>
            <a:cxnSpLocks/>
          </p:cNvCxnSpPr>
          <p:nvPr/>
        </p:nvCxnSpPr>
        <p:spPr>
          <a:xfrm flipV="1">
            <a:off x="6314344" y="3259337"/>
            <a:ext cx="0" cy="224970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5E8E85A3-0EF8-05DA-868C-DFEF7F509151}"/>
              </a:ext>
            </a:extLst>
          </p:cNvPr>
          <p:cNvCxnSpPr>
            <a:cxnSpLocks/>
          </p:cNvCxnSpPr>
          <p:nvPr/>
        </p:nvCxnSpPr>
        <p:spPr>
          <a:xfrm flipH="1">
            <a:off x="2335390" y="3304310"/>
            <a:ext cx="3978954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8E49F129-DF54-417D-4305-83FD6CB0AE03}"/>
              </a:ext>
            </a:extLst>
          </p:cNvPr>
          <p:cNvCxnSpPr>
            <a:cxnSpLocks/>
          </p:cNvCxnSpPr>
          <p:nvPr/>
        </p:nvCxnSpPr>
        <p:spPr>
          <a:xfrm flipV="1">
            <a:off x="2335390" y="1903962"/>
            <a:ext cx="0" cy="1355375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33675D17-77B0-0626-4AA8-F79DC69035F5}"/>
              </a:ext>
            </a:extLst>
          </p:cNvPr>
          <p:cNvSpPr txBox="1"/>
          <p:nvPr/>
        </p:nvSpPr>
        <p:spPr>
          <a:xfrm>
            <a:off x="6733724" y="5630140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結果如何？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816EEB47-056C-18B1-6333-30830EF41CDF}"/>
              </a:ext>
            </a:extLst>
          </p:cNvPr>
          <p:cNvSpPr txBox="1"/>
          <p:nvPr/>
        </p:nvSpPr>
        <p:spPr>
          <a:xfrm>
            <a:off x="4609966" y="5596237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好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5958E7BC-B5B4-22E6-DED0-FD74B804B58E}"/>
              </a:ext>
            </a:extLst>
          </p:cNvPr>
          <p:cNvSpPr txBox="1"/>
          <p:nvPr/>
        </p:nvSpPr>
        <p:spPr>
          <a:xfrm>
            <a:off x="4568402" y="3370346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壞</a:t>
            </a:r>
          </a:p>
        </p:txBody>
      </p:sp>
      <p:sp>
        <p:nvSpPr>
          <p:cNvPr id="5" name="箭號: 弧形左彎 4">
            <a:extLst>
              <a:ext uri="{FF2B5EF4-FFF2-40B4-BE49-F238E27FC236}">
                <a16:creationId xmlns:a16="http://schemas.microsoft.com/office/drawing/2014/main" id="{CAB09BA0-A8A4-D84B-93F5-672EC16C5400}"/>
              </a:ext>
            </a:extLst>
          </p:cNvPr>
          <p:cNvSpPr/>
          <p:nvPr/>
        </p:nvSpPr>
        <p:spPr>
          <a:xfrm flipH="1" flipV="1">
            <a:off x="6950245" y="2467218"/>
            <a:ext cx="923871" cy="1848079"/>
          </a:xfrm>
          <a:prstGeom prst="curved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箭號: 弧形左彎 5">
            <a:extLst>
              <a:ext uri="{FF2B5EF4-FFF2-40B4-BE49-F238E27FC236}">
                <a16:creationId xmlns:a16="http://schemas.microsoft.com/office/drawing/2014/main" id="{75CCFCD7-9E8A-B315-ACCB-4E20CC43C2CE}"/>
              </a:ext>
            </a:extLst>
          </p:cNvPr>
          <p:cNvSpPr/>
          <p:nvPr/>
        </p:nvSpPr>
        <p:spPr>
          <a:xfrm>
            <a:off x="8579705" y="2566985"/>
            <a:ext cx="923871" cy="1848079"/>
          </a:xfrm>
          <a:prstGeom prst="curved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4D4847C-17B4-8E56-417A-A8B51467EC87}"/>
              </a:ext>
            </a:extLst>
          </p:cNvPr>
          <p:cNvSpPr txBox="1"/>
          <p:nvPr/>
        </p:nvSpPr>
        <p:spPr>
          <a:xfrm>
            <a:off x="3867863" y="1852480"/>
            <a:ext cx="4184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這就是為什麼需要畫一個範圍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不能太大、不能太小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549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E40D25-DBB0-9585-C250-8DC6E6A7B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F5BD1B-2465-06FF-648D-3957493ED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A8F4448-30C3-7756-68EE-4533AAD60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79" y="1084770"/>
            <a:ext cx="10231321" cy="533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B370EBAB-E48C-0ABF-CA1B-FF8E014BA099}"/>
              </a:ext>
            </a:extLst>
          </p:cNvPr>
          <p:cNvSpPr txBox="1"/>
          <p:nvPr/>
        </p:nvSpPr>
        <p:spPr>
          <a:xfrm>
            <a:off x="1296786" y="437221"/>
            <a:ext cx="7365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每一個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Epoch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結束都去量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Validation Loss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1B6E41C-00C2-A863-7313-37F6B86AA533}"/>
              </a:ext>
            </a:extLst>
          </p:cNvPr>
          <p:cNvSpPr txBox="1"/>
          <p:nvPr/>
        </p:nvSpPr>
        <p:spPr>
          <a:xfrm>
            <a:off x="8310624" y="4121888"/>
            <a:ext cx="29101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/>
              <a:t>Validation loss &gt; 1000</a:t>
            </a:r>
            <a:endParaRPr lang="zh-TW" altLang="en-US" sz="2400" dirty="0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8161CBDB-9581-3E08-E94B-545DA5E4D1F3}"/>
              </a:ext>
            </a:extLst>
          </p:cNvPr>
          <p:cNvGrpSpPr/>
          <p:nvPr/>
        </p:nvGrpSpPr>
        <p:grpSpPr>
          <a:xfrm>
            <a:off x="2809344" y="4583553"/>
            <a:ext cx="2910171" cy="852038"/>
            <a:chOff x="2809344" y="4583553"/>
            <a:chExt cx="2910171" cy="852038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77F77ED9-3D2E-01C6-13F4-31DF36BB0C06}"/>
                </a:ext>
              </a:extLst>
            </p:cNvPr>
            <p:cNvSpPr txBox="1"/>
            <p:nvPr/>
          </p:nvSpPr>
          <p:spPr>
            <a:xfrm>
              <a:off x="2809344" y="4583553"/>
              <a:ext cx="291017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400" dirty="0"/>
                <a:t>Validation loss = 12</a:t>
              </a:r>
              <a:endParaRPr lang="zh-TW" altLang="en-US" sz="2400" dirty="0"/>
            </a:p>
          </p:txBody>
        </p: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FBAB9440-E819-875A-06A9-91FD6A633D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4061" y="5084593"/>
              <a:ext cx="715623" cy="3509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267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D0ECC-A7AF-C201-789E-346E7A537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13938C-7C61-88F8-9FC4-93BD07203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0CBBB86A-5864-A28F-D2FD-850A1D816D38}"/>
              </a:ext>
            </a:extLst>
          </p:cNvPr>
          <p:cNvSpPr/>
          <p:nvPr/>
        </p:nvSpPr>
        <p:spPr>
          <a:xfrm>
            <a:off x="838200" y="447579"/>
            <a:ext cx="3096491" cy="13642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步驟一：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我要什麼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5DF4432B-EB3F-246F-B8E7-400E056024A8}"/>
              </a:ext>
            </a:extLst>
          </p:cNvPr>
          <p:cNvSpPr/>
          <p:nvPr/>
        </p:nvSpPr>
        <p:spPr>
          <a:xfrm>
            <a:off x="4641273" y="447577"/>
            <a:ext cx="3096491" cy="13642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步驟二：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我有哪些選擇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46A0F140-4B22-4F78-E5D2-C5E707C7888D}"/>
              </a:ext>
            </a:extLst>
          </p:cNvPr>
          <p:cNvSpPr/>
          <p:nvPr/>
        </p:nvSpPr>
        <p:spPr>
          <a:xfrm>
            <a:off x="8444347" y="447579"/>
            <a:ext cx="3096491" cy="13255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步驟三：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選一個最好的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F475423-A317-A5A4-21E8-3D8D1BBE5E61}"/>
              </a:ext>
            </a:extLst>
          </p:cNvPr>
          <p:cNvSpPr txBox="1"/>
          <p:nvPr/>
        </p:nvSpPr>
        <p:spPr>
          <a:xfrm>
            <a:off x="3867863" y="885958"/>
            <a:ext cx="840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2C0A633D-0C0E-92F8-BE46-40FD53656118}"/>
              </a:ext>
            </a:extLst>
          </p:cNvPr>
          <p:cNvSpPr/>
          <p:nvPr/>
        </p:nvSpPr>
        <p:spPr>
          <a:xfrm>
            <a:off x="838200" y="4846265"/>
            <a:ext cx="3096491" cy="13255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測試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(Testing)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65107876-5ABF-2E46-BC65-CA2E30BBA991}"/>
              </a:ext>
            </a:extLst>
          </p:cNvPr>
          <p:cNvCxnSpPr>
            <a:cxnSpLocks/>
          </p:cNvCxnSpPr>
          <p:nvPr/>
        </p:nvCxnSpPr>
        <p:spPr>
          <a:xfrm flipH="1">
            <a:off x="4106985" y="5509046"/>
            <a:ext cx="4265646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81EF46D3-4EFB-F5FA-D63E-C20D4101E22C}"/>
              </a:ext>
            </a:extLst>
          </p:cNvPr>
          <p:cNvCxnSpPr>
            <a:cxnSpLocks/>
          </p:cNvCxnSpPr>
          <p:nvPr/>
        </p:nvCxnSpPr>
        <p:spPr>
          <a:xfrm>
            <a:off x="9992591" y="1811784"/>
            <a:ext cx="0" cy="289510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DDA0CAF0-F99E-8BC4-CC25-005CF326E772}"/>
              </a:ext>
            </a:extLst>
          </p:cNvPr>
          <p:cNvSpPr/>
          <p:nvPr/>
        </p:nvSpPr>
        <p:spPr>
          <a:xfrm>
            <a:off x="8444347" y="4846265"/>
            <a:ext cx="3096491" cy="13255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驗證 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(Validation)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C8019B26-6CB6-DDCF-9BAD-BB7B8EAFC5CF}"/>
              </a:ext>
            </a:extLst>
          </p:cNvPr>
          <p:cNvCxnSpPr/>
          <p:nvPr/>
        </p:nvCxnSpPr>
        <p:spPr>
          <a:xfrm>
            <a:off x="7816820" y="1135195"/>
            <a:ext cx="55581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3E2B292F-48C9-2CC1-EA3B-AFC7EF50C8B0}"/>
              </a:ext>
            </a:extLst>
          </p:cNvPr>
          <p:cNvCxnSpPr>
            <a:cxnSpLocks/>
          </p:cNvCxnSpPr>
          <p:nvPr/>
        </p:nvCxnSpPr>
        <p:spPr>
          <a:xfrm flipV="1">
            <a:off x="6314344" y="3259337"/>
            <a:ext cx="0" cy="224970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9675C25C-19ED-81E1-AD22-19DC67637620}"/>
              </a:ext>
            </a:extLst>
          </p:cNvPr>
          <p:cNvCxnSpPr>
            <a:cxnSpLocks/>
          </p:cNvCxnSpPr>
          <p:nvPr/>
        </p:nvCxnSpPr>
        <p:spPr>
          <a:xfrm flipH="1">
            <a:off x="2335390" y="3304310"/>
            <a:ext cx="3978954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A24AA34D-4D33-E909-1B04-5BAA1B975932}"/>
              </a:ext>
            </a:extLst>
          </p:cNvPr>
          <p:cNvCxnSpPr>
            <a:cxnSpLocks/>
          </p:cNvCxnSpPr>
          <p:nvPr/>
        </p:nvCxnSpPr>
        <p:spPr>
          <a:xfrm flipV="1">
            <a:off x="2335390" y="1903962"/>
            <a:ext cx="0" cy="1355375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3E7EF091-CA87-2AFC-242A-46438170A3A1}"/>
              </a:ext>
            </a:extLst>
          </p:cNvPr>
          <p:cNvSpPr txBox="1"/>
          <p:nvPr/>
        </p:nvSpPr>
        <p:spPr>
          <a:xfrm>
            <a:off x="6733724" y="5630140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結果如何？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BEA1A7BC-7C67-5441-5E38-9F19130635EB}"/>
              </a:ext>
            </a:extLst>
          </p:cNvPr>
          <p:cNvSpPr txBox="1"/>
          <p:nvPr/>
        </p:nvSpPr>
        <p:spPr>
          <a:xfrm>
            <a:off x="4609966" y="5596237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好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575A4D29-C4E1-7964-D198-904A09B62E7D}"/>
              </a:ext>
            </a:extLst>
          </p:cNvPr>
          <p:cNvSpPr txBox="1"/>
          <p:nvPr/>
        </p:nvSpPr>
        <p:spPr>
          <a:xfrm>
            <a:off x="4568402" y="3370346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壞</a:t>
            </a:r>
          </a:p>
        </p:txBody>
      </p:sp>
      <p:sp>
        <p:nvSpPr>
          <p:cNvPr id="5" name="箭號: 弧形左彎 4">
            <a:extLst>
              <a:ext uri="{FF2B5EF4-FFF2-40B4-BE49-F238E27FC236}">
                <a16:creationId xmlns:a16="http://schemas.microsoft.com/office/drawing/2014/main" id="{5C9F1533-765E-0DED-4943-1A56141778AA}"/>
              </a:ext>
            </a:extLst>
          </p:cNvPr>
          <p:cNvSpPr/>
          <p:nvPr/>
        </p:nvSpPr>
        <p:spPr>
          <a:xfrm flipH="1" flipV="1">
            <a:off x="6950245" y="2467218"/>
            <a:ext cx="923871" cy="1848079"/>
          </a:xfrm>
          <a:prstGeom prst="curved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箭號: 弧形左彎 5">
            <a:extLst>
              <a:ext uri="{FF2B5EF4-FFF2-40B4-BE49-F238E27FC236}">
                <a16:creationId xmlns:a16="http://schemas.microsoft.com/office/drawing/2014/main" id="{1C45BB0D-A2FF-454F-572D-CEF11023ACFE}"/>
              </a:ext>
            </a:extLst>
          </p:cNvPr>
          <p:cNvSpPr/>
          <p:nvPr/>
        </p:nvSpPr>
        <p:spPr>
          <a:xfrm>
            <a:off x="8579705" y="2566985"/>
            <a:ext cx="923871" cy="1848079"/>
          </a:xfrm>
          <a:prstGeom prst="curved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BC150D4-C500-859F-EE58-19D91150B153}"/>
              </a:ext>
            </a:extLst>
          </p:cNvPr>
          <p:cNvSpPr txBox="1"/>
          <p:nvPr/>
        </p:nvSpPr>
        <p:spPr>
          <a:xfrm>
            <a:off x="7291427" y="3222918"/>
            <a:ext cx="1783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無限次數</a:t>
            </a:r>
          </a:p>
        </p:txBody>
      </p:sp>
    </p:spTree>
    <p:extLst>
      <p:ext uri="{BB962C8B-B14F-4D97-AF65-F5344CB8AC3E}">
        <p14:creationId xmlns:p14="http://schemas.microsoft.com/office/powerpoint/2010/main" val="28948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B99710-F913-C541-B2CB-0151FC3BB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如果可以無限的使用驗證資料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A67961A-CD50-0500-7DEB-87DB78241E34}"/>
                  </a:ext>
                </a:extLst>
              </p:cNvPr>
              <p:cNvSpPr txBox="1"/>
              <p:nvPr/>
            </p:nvSpPr>
            <p:spPr>
              <a:xfrm>
                <a:off x="485966" y="2394878"/>
                <a:ext cx="2350323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𝑙𝑎𝑧𝑦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0A67961A-CD50-0500-7DEB-87DB78241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66" y="2394878"/>
                <a:ext cx="2350323" cy="4648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>
            <a:extLst>
              <a:ext uri="{FF2B5EF4-FFF2-40B4-BE49-F238E27FC236}">
                <a16:creationId xmlns:a16="http://schemas.microsoft.com/office/drawing/2014/main" id="{4080F4C7-490E-E938-8007-4D11E7CF7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04" y="20706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B098EDB-3B64-3118-76EC-C4D97AF948A5}"/>
                  </a:ext>
                </a:extLst>
              </p:cNvPr>
              <p:cNvSpPr txBox="1"/>
              <p:nvPr/>
            </p:nvSpPr>
            <p:spPr>
              <a:xfrm>
                <a:off x="485965" y="3784454"/>
                <a:ext cx="2350323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𝑙𝑎𝑧𝑦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B098EDB-3B64-3118-76EC-C4D97AF94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65" y="3784454"/>
                <a:ext cx="2350323" cy="4648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DEF5E33B-E03E-6B97-B0D3-95A5F84AA737}"/>
                  </a:ext>
                </a:extLst>
              </p:cNvPr>
              <p:cNvSpPr txBox="1"/>
              <p:nvPr/>
            </p:nvSpPr>
            <p:spPr>
              <a:xfrm>
                <a:off x="485965" y="5107086"/>
                <a:ext cx="2350322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𝑙𝑎𝑧𝑦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DEF5E33B-E03E-6B97-B0D3-95A5F84AA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65" y="5107086"/>
                <a:ext cx="2350322" cy="4648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>
            <a:extLst>
              <a:ext uri="{FF2B5EF4-FFF2-40B4-BE49-F238E27FC236}">
                <a16:creationId xmlns:a16="http://schemas.microsoft.com/office/drawing/2014/main" id="{5287909B-FC1B-640F-ACA3-093F245A4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04" y="34768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4F9F614-5752-18D0-ED22-013F500E4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04" y="481536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E814DCF0-CBF4-FE19-065B-4FE8846E2F20}"/>
                  </a:ext>
                </a:extLst>
              </p:cNvPr>
              <p:cNvSpPr txBox="1"/>
              <p:nvPr/>
            </p:nvSpPr>
            <p:spPr>
              <a:xfrm>
                <a:off x="2923584" y="2336146"/>
                <a:ext cx="8467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E814DCF0-CBF4-FE19-065B-4FE8846E2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584" y="2336146"/>
                <a:ext cx="84677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ACB2497-B201-DD44-9877-3DE4FE3112B7}"/>
                  </a:ext>
                </a:extLst>
              </p:cNvPr>
              <p:cNvSpPr txBox="1"/>
              <p:nvPr/>
            </p:nvSpPr>
            <p:spPr>
              <a:xfrm>
                <a:off x="2923584" y="3793599"/>
                <a:ext cx="8467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ACB2497-B201-DD44-9877-3DE4FE311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584" y="3793599"/>
                <a:ext cx="84677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959C6B64-5DEA-7776-C7C0-B8622099FBC3}"/>
                  </a:ext>
                </a:extLst>
              </p:cNvPr>
              <p:cNvSpPr txBox="1"/>
              <p:nvPr/>
            </p:nvSpPr>
            <p:spPr>
              <a:xfrm>
                <a:off x="2925591" y="5141070"/>
                <a:ext cx="8467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959C6B64-5DEA-7776-C7C0-B8622099F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591" y="5141070"/>
                <a:ext cx="84677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C99722B8-8FE8-A728-09F1-D5914DEDA868}"/>
                  </a:ext>
                </a:extLst>
              </p:cNvPr>
              <p:cNvSpPr txBox="1"/>
              <p:nvPr/>
            </p:nvSpPr>
            <p:spPr>
              <a:xfrm>
                <a:off x="4436228" y="2377777"/>
                <a:ext cx="2350323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𝑙𝑎𝑧𝑦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C99722B8-8FE8-A728-09F1-D5914DEDA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228" y="2377777"/>
                <a:ext cx="2350323" cy="4648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11F1D8C8-3BB4-2469-CA3E-AEEE15279F61}"/>
                  </a:ext>
                </a:extLst>
              </p:cNvPr>
              <p:cNvSpPr txBox="1"/>
              <p:nvPr/>
            </p:nvSpPr>
            <p:spPr>
              <a:xfrm>
                <a:off x="4436229" y="3748877"/>
                <a:ext cx="2350323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𝑙𝑎𝑧𝑦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11F1D8C8-3BB4-2469-CA3E-AEEE15279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229" y="3748877"/>
                <a:ext cx="2350323" cy="4648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DA627705-6FAF-C844-0D37-9634B10C4E2E}"/>
                  </a:ext>
                </a:extLst>
              </p:cNvPr>
              <p:cNvSpPr txBox="1"/>
              <p:nvPr/>
            </p:nvSpPr>
            <p:spPr>
              <a:xfrm>
                <a:off x="4464245" y="5148717"/>
                <a:ext cx="2350323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𝑙𝑎𝑧𝑦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DA627705-6FAF-C844-0D37-9634B10C4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245" y="5148717"/>
                <a:ext cx="2350323" cy="4648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00F4D57A-9784-9A0E-71B5-BE3A266D09D6}"/>
                  </a:ext>
                </a:extLst>
              </p:cNvPr>
              <p:cNvSpPr txBox="1"/>
              <p:nvPr/>
            </p:nvSpPr>
            <p:spPr>
              <a:xfrm>
                <a:off x="6873846" y="2377777"/>
                <a:ext cx="8467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00F4D57A-9784-9A0E-71B5-BE3A266D0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846" y="2377777"/>
                <a:ext cx="84677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E7D397CF-5A92-B012-61E7-CBB2B4C125D4}"/>
                  </a:ext>
                </a:extLst>
              </p:cNvPr>
              <p:cNvSpPr txBox="1"/>
              <p:nvPr/>
            </p:nvSpPr>
            <p:spPr>
              <a:xfrm>
                <a:off x="6873846" y="3835230"/>
                <a:ext cx="8467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=32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E7D397CF-5A92-B012-61E7-CBB2B4C12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846" y="3835230"/>
                <a:ext cx="846770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FAA7F6B6-7E45-720C-2835-44F43F0AFA2D}"/>
                  </a:ext>
                </a:extLst>
              </p:cNvPr>
              <p:cNvSpPr txBox="1"/>
              <p:nvPr/>
            </p:nvSpPr>
            <p:spPr>
              <a:xfrm>
                <a:off x="6875853" y="5182701"/>
                <a:ext cx="8467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=33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FAA7F6B6-7E45-720C-2835-44F43F0AF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853" y="5182701"/>
                <a:ext cx="846770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">
            <a:extLst>
              <a:ext uri="{FF2B5EF4-FFF2-40B4-BE49-F238E27FC236}">
                <a16:creationId xmlns:a16="http://schemas.microsoft.com/office/drawing/2014/main" id="{541FD19B-73E4-F223-1069-18D84E4F3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075" y="336703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FDD5984A-4698-6EA7-9905-532B9F80A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075" y="470412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FA023555-801C-7B77-FF34-7DAD33EB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075" y="20706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文字方塊 30">
            <a:extLst>
              <a:ext uri="{FF2B5EF4-FFF2-40B4-BE49-F238E27FC236}">
                <a16:creationId xmlns:a16="http://schemas.microsoft.com/office/drawing/2014/main" id="{5FADAAE9-3F81-3603-D634-C062A2CE60C6}"/>
              </a:ext>
            </a:extLst>
          </p:cNvPr>
          <p:cNvSpPr txBox="1"/>
          <p:nvPr/>
        </p:nvSpPr>
        <p:spPr>
          <a:xfrm>
            <a:off x="2603427" y="5821929"/>
            <a:ext cx="1968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跟訓練資料一樣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4F94CA81-568E-1A6D-E8B4-9E601269156E}"/>
              </a:ext>
            </a:extLst>
          </p:cNvPr>
          <p:cNvSpPr txBox="1"/>
          <p:nvPr/>
        </p:nvSpPr>
        <p:spPr>
          <a:xfrm flipH="1">
            <a:off x="9866794" y="5992738"/>
            <a:ext cx="191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亂給答案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01706E5-EF9F-E408-BF53-1C4DDDCE399D}"/>
              </a:ext>
            </a:extLst>
          </p:cNvPr>
          <p:cNvSpPr txBox="1"/>
          <p:nvPr/>
        </p:nvSpPr>
        <p:spPr>
          <a:xfrm>
            <a:off x="1312327" y="1483517"/>
            <a:ext cx="2275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訓練資料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D2D8594-45CE-AF9D-C8D8-094CCFF8B1AF}"/>
              </a:ext>
            </a:extLst>
          </p:cNvPr>
          <p:cNvSpPr txBox="1"/>
          <p:nvPr/>
        </p:nvSpPr>
        <p:spPr>
          <a:xfrm>
            <a:off x="4890512" y="1538510"/>
            <a:ext cx="2275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驗證資料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75A2339A-A655-7CBC-9EB2-8474AF9A8F6D}"/>
              </a:ext>
            </a:extLst>
          </p:cNvPr>
          <p:cNvSpPr txBox="1"/>
          <p:nvPr/>
        </p:nvSpPr>
        <p:spPr>
          <a:xfrm>
            <a:off x="8868912" y="1501177"/>
            <a:ext cx="2275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測試資料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934CA3E4-81FD-045F-DD87-2096E4AFFC62}"/>
              </a:ext>
            </a:extLst>
          </p:cNvPr>
          <p:cNvSpPr txBox="1"/>
          <p:nvPr/>
        </p:nvSpPr>
        <p:spPr>
          <a:xfrm>
            <a:off x="6548180" y="5780261"/>
            <a:ext cx="1968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跟驗證資料一樣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8D8A6CBE-E15B-B64F-7636-419C425CD9D7}"/>
                  </a:ext>
                </a:extLst>
              </p:cNvPr>
              <p:cNvSpPr txBox="1"/>
              <p:nvPr/>
            </p:nvSpPr>
            <p:spPr>
              <a:xfrm>
                <a:off x="8386490" y="2373918"/>
                <a:ext cx="2350323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𝑙𝑎𝑧𝑦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8D8A6CBE-E15B-B64F-7636-419C425CD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490" y="2373918"/>
                <a:ext cx="2350323" cy="46487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4026111D-FD0C-5305-516A-C6FEB9F78CAD}"/>
                  </a:ext>
                </a:extLst>
              </p:cNvPr>
              <p:cNvSpPr txBox="1"/>
              <p:nvPr/>
            </p:nvSpPr>
            <p:spPr>
              <a:xfrm>
                <a:off x="8386491" y="3745018"/>
                <a:ext cx="2350323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𝑙𝑎𝑧𝑦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4026111D-FD0C-5305-516A-C6FEB9F78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491" y="3745018"/>
                <a:ext cx="2350323" cy="46487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86DB8460-2765-205E-FF68-5D6EBB465333}"/>
                  </a:ext>
                </a:extLst>
              </p:cNvPr>
              <p:cNvSpPr txBox="1"/>
              <p:nvPr/>
            </p:nvSpPr>
            <p:spPr>
              <a:xfrm>
                <a:off x="8414507" y="5144858"/>
                <a:ext cx="2350323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𝑙𝑎𝑧𝑦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86DB8460-2765-205E-FF68-5D6EBB465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507" y="5144858"/>
                <a:ext cx="2350323" cy="46487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CC7397FB-1203-C8AD-92F1-57223DC95733}"/>
                  </a:ext>
                </a:extLst>
              </p:cNvPr>
              <p:cNvSpPr txBox="1"/>
              <p:nvPr/>
            </p:nvSpPr>
            <p:spPr>
              <a:xfrm>
                <a:off x="10824108" y="2373918"/>
                <a:ext cx="6479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CC7397FB-1203-C8AD-92F1-57223DC95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4108" y="2373918"/>
                <a:ext cx="647998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CB228E8E-14EE-631F-E176-173BDB564975}"/>
                  </a:ext>
                </a:extLst>
              </p:cNvPr>
              <p:cNvSpPr txBox="1"/>
              <p:nvPr/>
            </p:nvSpPr>
            <p:spPr>
              <a:xfrm>
                <a:off x="10824108" y="3831371"/>
                <a:ext cx="6479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CB228E8E-14EE-631F-E176-173BDB564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4108" y="3831371"/>
                <a:ext cx="647998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182AA29A-3402-0294-FF46-4573B60DC195}"/>
                  </a:ext>
                </a:extLst>
              </p:cNvPr>
              <p:cNvSpPr txBox="1"/>
              <p:nvPr/>
            </p:nvSpPr>
            <p:spPr>
              <a:xfrm>
                <a:off x="10826115" y="5178842"/>
                <a:ext cx="6479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182AA29A-3402-0294-FF46-4573B60DC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6115" y="5178842"/>
                <a:ext cx="647998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2">
            <a:extLst>
              <a:ext uri="{FF2B5EF4-FFF2-40B4-BE49-F238E27FC236}">
                <a16:creationId xmlns:a16="http://schemas.microsoft.com/office/drawing/2014/main" id="{A0203DC2-FC6A-9817-B1DC-F66603186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337" y="336317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CAFCB665-FFB8-F885-75B5-010616AA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337" y="470026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F7CB234C-B0C1-8219-C377-BE207FC0E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337" y="206680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88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32" grpId="0"/>
      <p:bldP spid="16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39400-2777-0699-FCB1-DCED7C0AD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304A86-5A73-BCDC-280A-8458D8DB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找函式步驟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+ 1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3F672918-28A2-E649-13E6-A6C0224C1A16}"/>
              </a:ext>
            </a:extLst>
          </p:cNvPr>
          <p:cNvSpPr/>
          <p:nvPr/>
        </p:nvSpPr>
        <p:spPr>
          <a:xfrm>
            <a:off x="838200" y="1690689"/>
            <a:ext cx="3096491" cy="36783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步驟一：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我要找什麼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0C26C378-13B7-B028-F13B-3B39AD843A1D}"/>
              </a:ext>
            </a:extLst>
          </p:cNvPr>
          <p:cNvSpPr/>
          <p:nvPr/>
        </p:nvSpPr>
        <p:spPr>
          <a:xfrm>
            <a:off x="4641273" y="1690688"/>
            <a:ext cx="3096491" cy="36783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步驟二：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我有哪些選擇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5D116D13-AB9E-CD3C-DE74-1728885929A4}"/>
              </a:ext>
            </a:extLst>
          </p:cNvPr>
          <p:cNvSpPr/>
          <p:nvPr/>
        </p:nvSpPr>
        <p:spPr>
          <a:xfrm>
            <a:off x="8444347" y="1690689"/>
            <a:ext cx="3096491" cy="36783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步驟三：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選一個最好的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BDE6C0F6-5497-139F-4AAD-F1D616306594}"/>
              </a:ext>
            </a:extLst>
          </p:cNvPr>
          <p:cNvSpPr/>
          <p:nvPr/>
        </p:nvSpPr>
        <p:spPr>
          <a:xfrm>
            <a:off x="1046018" y="1940069"/>
            <a:ext cx="2618508" cy="31796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44D99B8A-2DC0-5218-0449-7A71C7C346BD}"/>
                  </a:ext>
                </a:extLst>
              </p:cNvPr>
              <p:cNvSpPr txBox="1"/>
              <p:nvPr/>
            </p:nvSpPr>
            <p:spPr>
              <a:xfrm>
                <a:off x="1046018" y="5618451"/>
                <a:ext cx="79054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給我一個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TW" altLang="en-US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，我要知道它是不是我要的</a:t>
                </a:r>
              </a:p>
            </p:txBody>
          </p:sp>
        </mc:Choice>
        <mc:Fallback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44D99B8A-2DC0-5218-0449-7A71C7C34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018" y="5618451"/>
                <a:ext cx="7905477" cy="523220"/>
              </a:xfrm>
              <a:prstGeom prst="rect">
                <a:avLst/>
              </a:prstGeom>
              <a:blipFill>
                <a:blip r:embed="rId3"/>
                <a:stretch>
                  <a:fillRect l="-1620" t="-11765" b="-341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箭號: 向右 5">
            <a:extLst>
              <a:ext uri="{FF2B5EF4-FFF2-40B4-BE49-F238E27FC236}">
                <a16:creationId xmlns:a16="http://schemas.microsoft.com/office/drawing/2014/main" id="{A2B738D7-D49C-52F7-E016-7FEF362C0E37}"/>
              </a:ext>
            </a:extLst>
          </p:cNvPr>
          <p:cNvSpPr/>
          <p:nvPr/>
        </p:nvSpPr>
        <p:spPr>
          <a:xfrm>
            <a:off x="7779327" y="3083070"/>
            <a:ext cx="748145" cy="89361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加號 12">
            <a:extLst>
              <a:ext uri="{FF2B5EF4-FFF2-40B4-BE49-F238E27FC236}">
                <a16:creationId xmlns:a16="http://schemas.microsoft.com/office/drawing/2014/main" id="{AA0342BB-A526-8873-7454-16304CEEBC50}"/>
              </a:ext>
            </a:extLst>
          </p:cNvPr>
          <p:cNvSpPr/>
          <p:nvPr/>
        </p:nvSpPr>
        <p:spPr>
          <a:xfrm>
            <a:off x="3747982" y="3016251"/>
            <a:ext cx="1080000" cy="1080000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48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8EF62-E52F-6FC1-26DD-EBD1181AA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042978-88BE-8DC1-C953-1184F346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B303DA47-821C-E565-29E8-73C2A5A3AC06}"/>
              </a:ext>
            </a:extLst>
          </p:cNvPr>
          <p:cNvSpPr/>
          <p:nvPr/>
        </p:nvSpPr>
        <p:spPr>
          <a:xfrm>
            <a:off x="838200" y="447579"/>
            <a:ext cx="3096491" cy="13642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步驟一：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我要什麼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EBC2525D-4B55-7E9D-3455-6DC44DD42677}"/>
              </a:ext>
            </a:extLst>
          </p:cNvPr>
          <p:cNvSpPr/>
          <p:nvPr/>
        </p:nvSpPr>
        <p:spPr>
          <a:xfrm>
            <a:off x="4641273" y="447577"/>
            <a:ext cx="3096491" cy="13642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步驟二：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我有哪些選擇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8465AE40-07A3-BC65-910F-E1CB2BD901AA}"/>
              </a:ext>
            </a:extLst>
          </p:cNvPr>
          <p:cNvSpPr/>
          <p:nvPr/>
        </p:nvSpPr>
        <p:spPr>
          <a:xfrm>
            <a:off x="8444347" y="447579"/>
            <a:ext cx="3096491" cy="13255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步驟三：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選一個最好的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A2F25A8-7753-33BB-636F-0ABB602458B2}"/>
              </a:ext>
            </a:extLst>
          </p:cNvPr>
          <p:cNvSpPr txBox="1"/>
          <p:nvPr/>
        </p:nvSpPr>
        <p:spPr>
          <a:xfrm>
            <a:off x="3867863" y="885958"/>
            <a:ext cx="840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69FD0A0A-50F0-9260-FF77-F373F94954F3}"/>
              </a:ext>
            </a:extLst>
          </p:cNvPr>
          <p:cNvSpPr/>
          <p:nvPr/>
        </p:nvSpPr>
        <p:spPr>
          <a:xfrm>
            <a:off x="838200" y="4846265"/>
            <a:ext cx="3096491" cy="13255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測試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(Testing)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E0ABFC26-E08A-1F61-E7A8-3CFEC0FC1D94}"/>
              </a:ext>
            </a:extLst>
          </p:cNvPr>
          <p:cNvCxnSpPr>
            <a:cxnSpLocks/>
          </p:cNvCxnSpPr>
          <p:nvPr/>
        </p:nvCxnSpPr>
        <p:spPr>
          <a:xfrm flipH="1">
            <a:off x="4106985" y="5509046"/>
            <a:ext cx="4265646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95AD6402-1EBA-496E-990B-C31A698C3708}"/>
              </a:ext>
            </a:extLst>
          </p:cNvPr>
          <p:cNvCxnSpPr>
            <a:cxnSpLocks/>
          </p:cNvCxnSpPr>
          <p:nvPr/>
        </p:nvCxnSpPr>
        <p:spPr>
          <a:xfrm>
            <a:off x="9992591" y="1811784"/>
            <a:ext cx="0" cy="289510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479586E3-6B0C-39B5-D21A-F7A7029AC753}"/>
              </a:ext>
            </a:extLst>
          </p:cNvPr>
          <p:cNvSpPr/>
          <p:nvPr/>
        </p:nvSpPr>
        <p:spPr>
          <a:xfrm>
            <a:off x="8444347" y="4846265"/>
            <a:ext cx="3096491" cy="13255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驗證 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(Validation)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E388FFA5-609C-6404-E4C4-795CD1432C46}"/>
              </a:ext>
            </a:extLst>
          </p:cNvPr>
          <p:cNvCxnSpPr/>
          <p:nvPr/>
        </p:nvCxnSpPr>
        <p:spPr>
          <a:xfrm>
            <a:off x="7816820" y="1135195"/>
            <a:ext cx="55581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F8C2EAE4-DFC8-5A79-25CB-BD112266CC07}"/>
              </a:ext>
            </a:extLst>
          </p:cNvPr>
          <p:cNvCxnSpPr>
            <a:cxnSpLocks/>
          </p:cNvCxnSpPr>
          <p:nvPr/>
        </p:nvCxnSpPr>
        <p:spPr>
          <a:xfrm flipV="1">
            <a:off x="6314344" y="3259337"/>
            <a:ext cx="0" cy="2249709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E7AE2DE9-B39E-9FB1-DB16-5D722FFC7AD6}"/>
              </a:ext>
            </a:extLst>
          </p:cNvPr>
          <p:cNvCxnSpPr>
            <a:cxnSpLocks/>
          </p:cNvCxnSpPr>
          <p:nvPr/>
        </p:nvCxnSpPr>
        <p:spPr>
          <a:xfrm flipH="1">
            <a:off x="2335390" y="3304310"/>
            <a:ext cx="3978954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3E09DEFA-F69C-F527-E22F-477BCA434FC9}"/>
              </a:ext>
            </a:extLst>
          </p:cNvPr>
          <p:cNvCxnSpPr>
            <a:cxnSpLocks/>
          </p:cNvCxnSpPr>
          <p:nvPr/>
        </p:nvCxnSpPr>
        <p:spPr>
          <a:xfrm flipV="1">
            <a:off x="2335390" y="1903962"/>
            <a:ext cx="0" cy="1355375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389C84D5-5E2D-1063-1154-F2308E02FE45}"/>
              </a:ext>
            </a:extLst>
          </p:cNvPr>
          <p:cNvSpPr txBox="1"/>
          <p:nvPr/>
        </p:nvSpPr>
        <p:spPr>
          <a:xfrm>
            <a:off x="6733724" y="5630140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結果如何？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A51DFCF7-F8F0-F696-73C2-E61C5AC710DA}"/>
              </a:ext>
            </a:extLst>
          </p:cNvPr>
          <p:cNvSpPr txBox="1"/>
          <p:nvPr/>
        </p:nvSpPr>
        <p:spPr>
          <a:xfrm>
            <a:off x="4609966" y="5596237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好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FF13235D-7DA7-3861-83C2-9194E30669C0}"/>
              </a:ext>
            </a:extLst>
          </p:cNvPr>
          <p:cNvSpPr txBox="1"/>
          <p:nvPr/>
        </p:nvSpPr>
        <p:spPr>
          <a:xfrm>
            <a:off x="4568402" y="3370346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壞</a:t>
            </a:r>
          </a:p>
        </p:txBody>
      </p:sp>
      <p:sp>
        <p:nvSpPr>
          <p:cNvPr id="5" name="箭號: 弧形左彎 4">
            <a:extLst>
              <a:ext uri="{FF2B5EF4-FFF2-40B4-BE49-F238E27FC236}">
                <a16:creationId xmlns:a16="http://schemas.microsoft.com/office/drawing/2014/main" id="{D834AC81-1E2D-304F-1C90-8A3A0FDDCB7A}"/>
              </a:ext>
            </a:extLst>
          </p:cNvPr>
          <p:cNvSpPr/>
          <p:nvPr/>
        </p:nvSpPr>
        <p:spPr>
          <a:xfrm flipH="1" flipV="1">
            <a:off x="6950245" y="2467218"/>
            <a:ext cx="923871" cy="1848079"/>
          </a:xfrm>
          <a:prstGeom prst="curved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箭號: 弧形左彎 5">
            <a:extLst>
              <a:ext uri="{FF2B5EF4-FFF2-40B4-BE49-F238E27FC236}">
                <a16:creationId xmlns:a16="http://schemas.microsoft.com/office/drawing/2014/main" id="{8489B6AB-8B16-28D6-34BF-1AB67C9764BD}"/>
              </a:ext>
            </a:extLst>
          </p:cNvPr>
          <p:cNvSpPr/>
          <p:nvPr/>
        </p:nvSpPr>
        <p:spPr>
          <a:xfrm>
            <a:off x="8579705" y="2566985"/>
            <a:ext cx="923871" cy="1848079"/>
          </a:xfrm>
          <a:prstGeom prst="curved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E970113-A274-234F-A33E-2FA9F579CE3D}"/>
              </a:ext>
            </a:extLst>
          </p:cNvPr>
          <p:cNvSpPr txBox="1"/>
          <p:nvPr/>
        </p:nvSpPr>
        <p:spPr>
          <a:xfrm>
            <a:off x="7291427" y="3222918"/>
            <a:ext cx="1783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無限次數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C59E588-51CA-383B-9108-552F7322DB9B}"/>
              </a:ext>
            </a:extLst>
          </p:cNvPr>
          <p:cNvSpPr txBox="1"/>
          <p:nvPr/>
        </p:nvSpPr>
        <p:spPr>
          <a:xfrm>
            <a:off x="468063" y="6219615"/>
            <a:ext cx="4948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假設可以做無限制的測試 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endParaRPr lang="zh-TW" altLang="en-US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B8B40787-A0CE-DA52-94C0-8D812F84CCDE}"/>
              </a:ext>
            </a:extLst>
          </p:cNvPr>
          <p:cNvCxnSpPr>
            <a:cxnSpLocks/>
          </p:cNvCxnSpPr>
          <p:nvPr/>
        </p:nvCxnSpPr>
        <p:spPr>
          <a:xfrm flipV="1">
            <a:off x="1973440" y="1903962"/>
            <a:ext cx="0" cy="2942303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9734FC9-7887-84BB-7EB2-AB192D938630}"/>
              </a:ext>
            </a:extLst>
          </p:cNvPr>
          <p:cNvSpPr txBox="1"/>
          <p:nvPr/>
        </p:nvSpPr>
        <p:spPr>
          <a:xfrm>
            <a:off x="1345791" y="3277312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壞</a:t>
            </a:r>
          </a:p>
        </p:txBody>
      </p:sp>
    </p:spTree>
    <p:extLst>
      <p:ext uri="{BB962C8B-B14F-4D97-AF65-F5344CB8AC3E}">
        <p14:creationId xmlns:p14="http://schemas.microsoft.com/office/powerpoint/2010/main" val="166880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7FF188-069E-B03E-551D-5F200B511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3">
            <a:extLst>
              <a:ext uri="{FF2B5EF4-FFF2-40B4-BE49-F238E27FC236}">
                <a16:creationId xmlns:a16="http://schemas.microsoft.com/office/drawing/2014/main" id="{B5A93ED0-5C76-32C6-45D3-457F1DA0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269" y="374472"/>
            <a:ext cx="7909080" cy="5813174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EC3CCFD3-9B7C-7808-216D-B8D18F7BECED}"/>
              </a:ext>
            </a:extLst>
          </p:cNvPr>
          <p:cNvSpPr txBox="1"/>
          <p:nvPr/>
        </p:nvSpPr>
        <p:spPr>
          <a:xfrm>
            <a:off x="313651" y="4871427"/>
            <a:ext cx="37928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這就是為什麼人工智慧常常在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Benchmark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上打敗人類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724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13F15-1ACB-1B36-A684-A96FE0945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CD2A63-2EAA-C56E-C177-933C79A2B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D0E94EE8-40BC-802F-1535-39C235C81B93}"/>
              </a:ext>
            </a:extLst>
          </p:cNvPr>
          <p:cNvSpPr/>
          <p:nvPr/>
        </p:nvSpPr>
        <p:spPr>
          <a:xfrm>
            <a:off x="838200" y="447579"/>
            <a:ext cx="3096491" cy="13642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步驟一：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我要什麼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96CD018E-B530-C0BB-E0D2-B0921DFC2011}"/>
              </a:ext>
            </a:extLst>
          </p:cNvPr>
          <p:cNvSpPr/>
          <p:nvPr/>
        </p:nvSpPr>
        <p:spPr>
          <a:xfrm>
            <a:off x="4641273" y="447577"/>
            <a:ext cx="3096491" cy="13642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步驟二：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我有哪些選擇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83A184DD-FD4D-3106-0F79-98E7A177B161}"/>
              </a:ext>
            </a:extLst>
          </p:cNvPr>
          <p:cNvSpPr/>
          <p:nvPr/>
        </p:nvSpPr>
        <p:spPr>
          <a:xfrm>
            <a:off x="8444347" y="447579"/>
            <a:ext cx="3096491" cy="13255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步驟三：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選一個最好的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809BEF2-8DDC-82D9-BE5C-DEABFC75AE59}"/>
              </a:ext>
            </a:extLst>
          </p:cNvPr>
          <p:cNvSpPr txBox="1"/>
          <p:nvPr/>
        </p:nvSpPr>
        <p:spPr>
          <a:xfrm>
            <a:off x="3867863" y="885958"/>
            <a:ext cx="840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+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12BE6C3A-4B0C-E028-AB50-910550BE9BC0}"/>
              </a:ext>
            </a:extLst>
          </p:cNvPr>
          <p:cNvSpPr/>
          <p:nvPr/>
        </p:nvSpPr>
        <p:spPr>
          <a:xfrm>
            <a:off x="838201" y="4846265"/>
            <a:ext cx="2171700" cy="13255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測試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(Testing)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856DCAAE-EC38-0B05-7AE9-0C884673ED53}"/>
              </a:ext>
            </a:extLst>
          </p:cNvPr>
          <p:cNvCxnSpPr>
            <a:cxnSpLocks/>
          </p:cNvCxnSpPr>
          <p:nvPr/>
        </p:nvCxnSpPr>
        <p:spPr>
          <a:xfrm>
            <a:off x="9992591" y="1811784"/>
            <a:ext cx="0" cy="289510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2A1F733E-062F-B08D-9316-F9401555C373}"/>
              </a:ext>
            </a:extLst>
          </p:cNvPr>
          <p:cNvSpPr/>
          <p:nvPr/>
        </p:nvSpPr>
        <p:spPr>
          <a:xfrm>
            <a:off x="8444347" y="4846265"/>
            <a:ext cx="3096491" cy="13255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驗證 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(Validation)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79A9CC30-4356-D0B5-E4AA-A5E0EF90B034}"/>
              </a:ext>
            </a:extLst>
          </p:cNvPr>
          <p:cNvCxnSpPr/>
          <p:nvPr/>
        </p:nvCxnSpPr>
        <p:spPr>
          <a:xfrm>
            <a:off x="7816820" y="1135195"/>
            <a:ext cx="55581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A044F42F-C49A-2AAC-FC13-33F876894F44}"/>
              </a:ext>
            </a:extLst>
          </p:cNvPr>
          <p:cNvCxnSpPr>
            <a:cxnSpLocks/>
          </p:cNvCxnSpPr>
          <p:nvPr/>
        </p:nvCxnSpPr>
        <p:spPr>
          <a:xfrm flipH="1">
            <a:off x="2835886" y="3304310"/>
            <a:ext cx="4662753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A1727143-2106-7520-E70C-E74A1CCEB998}"/>
              </a:ext>
            </a:extLst>
          </p:cNvPr>
          <p:cNvCxnSpPr>
            <a:cxnSpLocks/>
          </p:cNvCxnSpPr>
          <p:nvPr/>
        </p:nvCxnSpPr>
        <p:spPr>
          <a:xfrm flipV="1">
            <a:off x="2835886" y="1903961"/>
            <a:ext cx="0" cy="1355375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D8FC4456-EB2A-AF3C-9361-E165B978A7D0}"/>
              </a:ext>
            </a:extLst>
          </p:cNvPr>
          <p:cNvSpPr txBox="1"/>
          <p:nvPr/>
        </p:nvSpPr>
        <p:spPr>
          <a:xfrm>
            <a:off x="6750493" y="5579868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好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FC38E73F-2507-D00A-258C-0E1B329372DD}"/>
              </a:ext>
            </a:extLst>
          </p:cNvPr>
          <p:cNvSpPr txBox="1"/>
          <p:nvPr/>
        </p:nvSpPr>
        <p:spPr>
          <a:xfrm>
            <a:off x="4568402" y="3370346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壞</a:t>
            </a: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49A23EDF-8C3D-F19D-B989-65AE1B35FBFA}"/>
              </a:ext>
            </a:extLst>
          </p:cNvPr>
          <p:cNvSpPr/>
          <p:nvPr/>
        </p:nvSpPr>
        <p:spPr>
          <a:xfrm>
            <a:off x="4063669" y="4846265"/>
            <a:ext cx="2171700" cy="13255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測試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(Testing)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040FC40-BE38-8979-FE00-6C379CD08EC1}"/>
              </a:ext>
            </a:extLst>
          </p:cNvPr>
          <p:cNvSpPr txBox="1"/>
          <p:nvPr/>
        </p:nvSpPr>
        <p:spPr>
          <a:xfrm>
            <a:off x="977558" y="6179590"/>
            <a:ext cx="192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Private Set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589FD38-04C7-13AA-CF4B-F547B479B55B}"/>
              </a:ext>
            </a:extLst>
          </p:cNvPr>
          <p:cNvSpPr txBox="1"/>
          <p:nvPr/>
        </p:nvSpPr>
        <p:spPr>
          <a:xfrm>
            <a:off x="4187900" y="6179590"/>
            <a:ext cx="192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Public Set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25341454-ED19-DC1A-0FB9-EFEBC6316163}"/>
              </a:ext>
            </a:extLst>
          </p:cNvPr>
          <p:cNvCxnSpPr>
            <a:cxnSpLocks/>
          </p:cNvCxnSpPr>
          <p:nvPr/>
        </p:nvCxnSpPr>
        <p:spPr>
          <a:xfrm flipH="1">
            <a:off x="3009901" y="5509046"/>
            <a:ext cx="959513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0CFBCE06-4148-A39D-BFE3-C2346D59AA78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6314344" y="5509046"/>
            <a:ext cx="2130003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FDBDFE2-8931-C077-BE91-471E951A5CFB}"/>
              </a:ext>
            </a:extLst>
          </p:cNvPr>
          <p:cNvSpPr txBox="1"/>
          <p:nvPr/>
        </p:nvSpPr>
        <p:spPr>
          <a:xfrm>
            <a:off x="5125032" y="3776456"/>
            <a:ext cx="2459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有限次數的</a:t>
            </a:r>
            <a:endParaRPr lang="en-US" altLang="zh-TW"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驗證集 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51A4B5D5-6ACB-F617-3882-BF0F5DA7D78B}"/>
              </a:ext>
            </a:extLst>
          </p:cNvPr>
          <p:cNvCxnSpPr>
            <a:cxnSpLocks/>
          </p:cNvCxnSpPr>
          <p:nvPr/>
        </p:nvCxnSpPr>
        <p:spPr>
          <a:xfrm flipH="1">
            <a:off x="5722813" y="4643403"/>
            <a:ext cx="591531" cy="459256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50D60926-4F5C-78CA-F13B-27F027A63471}"/>
              </a:ext>
            </a:extLst>
          </p:cNvPr>
          <p:cNvCxnSpPr>
            <a:cxnSpLocks/>
          </p:cNvCxnSpPr>
          <p:nvPr/>
        </p:nvCxnSpPr>
        <p:spPr>
          <a:xfrm flipV="1">
            <a:off x="1924051" y="1903961"/>
            <a:ext cx="0" cy="221052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E02A3205-D5A3-D717-98CF-E0C1AED3DD4C}"/>
              </a:ext>
            </a:extLst>
          </p:cNvPr>
          <p:cNvCxnSpPr>
            <a:cxnSpLocks/>
          </p:cNvCxnSpPr>
          <p:nvPr/>
        </p:nvCxnSpPr>
        <p:spPr>
          <a:xfrm flipH="1">
            <a:off x="1838089" y="4183376"/>
            <a:ext cx="3358313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CA7F7236-611B-6EBB-0DAF-CD525053B021}"/>
              </a:ext>
            </a:extLst>
          </p:cNvPr>
          <p:cNvCxnSpPr>
            <a:cxnSpLocks/>
          </p:cNvCxnSpPr>
          <p:nvPr/>
        </p:nvCxnSpPr>
        <p:spPr>
          <a:xfrm flipV="1">
            <a:off x="5149519" y="4175846"/>
            <a:ext cx="0" cy="603211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4F6F7A4E-4EED-AA01-C44A-EB3AF6827459}"/>
              </a:ext>
            </a:extLst>
          </p:cNvPr>
          <p:cNvSpPr txBox="1"/>
          <p:nvPr/>
        </p:nvSpPr>
        <p:spPr>
          <a:xfrm>
            <a:off x="224338" y="3299731"/>
            <a:ext cx="2459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有限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次數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71C8488E-BE08-7569-9912-E46FFC03B630}"/>
              </a:ext>
            </a:extLst>
          </p:cNvPr>
          <p:cNvSpPr txBox="1"/>
          <p:nvPr/>
        </p:nvSpPr>
        <p:spPr>
          <a:xfrm>
            <a:off x="1404505" y="2854312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壞</a:t>
            </a:r>
          </a:p>
        </p:txBody>
      </p: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CB9F5534-718D-EB42-0C48-3584DA34B1FC}"/>
              </a:ext>
            </a:extLst>
          </p:cNvPr>
          <p:cNvCxnSpPr>
            <a:cxnSpLocks/>
          </p:cNvCxnSpPr>
          <p:nvPr/>
        </p:nvCxnSpPr>
        <p:spPr>
          <a:xfrm flipV="1">
            <a:off x="7459385" y="3259336"/>
            <a:ext cx="1" cy="2261305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CEE8DE2D-6D5D-C1C0-5C0C-62AC87D1D880}"/>
              </a:ext>
            </a:extLst>
          </p:cNvPr>
          <p:cNvSpPr txBox="1"/>
          <p:nvPr/>
        </p:nvSpPr>
        <p:spPr>
          <a:xfrm>
            <a:off x="3280887" y="5680308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好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EE1446B7-0964-3808-CC5F-242D2FA13C99}"/>
              </a:ext>
            </a:extLst>
          </p:cNvPr>
          <p:cNvSpPr txBox="1"/>
          <p:nvPr/>
        </p:nvSpPr>
        <p:spPr>
          <a:xfrm>
            <a:off x="7584465" y="3277122"/>
            <a:ext cx="1496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沒有管你要跑幾次輪迴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1F174C6-84ED-80A7-EBE6-C1F4EF0F3451}"/>
              </a:ext>
            </a:extLst>
          </p:cNvPr>
          <p:cNvSpPr txBox="1"/>
          <p:nvPr/>
        </p:nvSpPr>
        <p:spPr>
          <a:xfrm>
            <a:off x="0" y="4368353"/>
            <a:ext cx="24594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只有一次機會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34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/>
      <p:bldP spid="18" grpId="0"/>
      <p:bldP spid="26" grpId="0"/>
      <p:bldP spid="43" grpId="0"/>
      <p:bldP spid="44" grpId="0"/>
      <p:bldP spid="48" grpId="0"/>
      <p:bldP spid="49" grpId="0"/>
      <p:bldP spid="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DB6FA-4270-83A4-4D2A-F0E5DA0E1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77ABB9-DED5-0348-B5A2-4C8130A3F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課程規劃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5AFA550E-BAA7-59BF-F958-7C75AA37625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矩形: 圓角 4">
            <a:extLst>
              <a:ext uri="{FF2B5EF4-FFF2-40B4-BE49-F238E27FC236}">
                <a16:creationId xmlns:a16="http://schemas.microsoft.com/office/drawing/2014/main" id="{7C5AB3AE-B1BD-A0BF-B28E-9B99F686DFB6}"/>
              </a:ext>
            </a:extLst>
          </p:cNvPr>
          <p:cNvSpPr/>
          <p:nvPr/>
        </p:nvSpPr>
        <p:spPr>
          <a:xfrm>
            <a:off x="6397642" y="2585448"/>
            <a:ext cx="4913671" cy="283169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7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A143086-19B9-2BE8-4D56-F3813815C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536733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5000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範例程式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7E97FB-1533-79F2-156C-541A6C161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3" y="3902075"/>
            <a:ext cx="5367337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zh-TW" altLang="en-US" sz="2000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連結：</a:t>
            </a:r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https://colab.research.google.com/drive/1SFtkeDL9jp5LtaVsj-2JApsGpOltILi9?usp=sharing</a:t>
            </a:r>
            <a:endParaRPr lang="en-US" altLang="zh-TW" sz="2000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A89CBBC-7743-43D9-A324-25CB472E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4112" y="638849"/>
            <a:ext cx="5505449" cy="547564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94725B-CFC3-A8F0-F8BB-DC998312B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37" y="968472"/>
            <a:ext cx="4816398" cy="481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4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D1344D-22FA-A944-E81F-E8ADCCB5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上一講：生成式人工智慧的能力檢定</a:t>
            </a:r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315A7BBC-8F51-F505-B613-FC3C6D33D75F}"/>
              </a:ext>
            </a:extLst>
          </p:cNvPr>
          <p:cNvCxnSpPr/>
          <p:nvPr/>
        </p:nvCxnSpPr>
        <p:spPr>
          <a:xfrm>
            <a:off x="2035117" y="2893019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D71F39F3-FFF7-AFDC-BD1A-F81B095061E8}"/>
              </a:ext>
            </a:extLst>
          </p:cNvPr>
          <p:cNvCxnSpPr/>
          <p:nvPr/>
        </p:nvCxnSpPr>
        <p:spPr>
          <a:xfrm>
            <a:off x="2035119" y="3427112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6A0C4789-AD03-56DA-F0DD-5CBE52C23A89}"/>
              </a:ext>
            </a:extLst>
          </p:cNvPr>
          <p:cNvCxnSpPr/>
          <p:nvPr/>
        </p:nvCxnSpPr>
        <p:spPr>
          <a:xfrm>
            <a:off x="2035118" y="4323155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3B5B3189-E4EE-84D4-9A07-399FFDD56805}"/>
              </a:ext>
            </a:extLst>
          </p:cNvPr>
          <p:cNvCxnSpPr/>
          <p:nvPr/>
        </p:nvCxnSpPr>
        <p:spPr>
          <a:xfrm>
            <a:off x="5280546" y="2893019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4E6C46FE-ED20-98A2-62C4-200C0355A020}"/>
              </a:ext>
            </a:extLst>
          </p:cNvPr>
          <p:cNvCxnSpPr/>
          <p:nvPr/>
        </p:nvCxnSpPr>
        <p:spPr>
          <a:xfrm>
            <a:off x="5280548" y="3427112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140696A9-9ED3-98B8-7414-4E79A9F40F7C}"/>
              </a:ext>
            </a:extLst>
          </p:cNvPr>
          <p:cNvCxnSpPr/>
          <p:nvPr/>
        </p:nvCxnSpPr>
        <p:spPr>
          <a:xfrm>
            <a:off x="5280547" y="4323155"/>
            <a:ext cx="11582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: 圓角 9">
                <a:extLst>
                  <a:ext uri="{FF2B5EF4-FFF2-40B4-BE49-F238E27FC236}">
                    <a16:creationId xmlns:a16="http://schemas.microsoft.com/office/drawing/2014/main" id="{D0850D4E-372B-000D-1AA9-FFDE61CABCFE}"/>
                  </a:ext>
                </a:extLst>
              </p:cNvPr>
              <p:cNvSpPr/>
              <p:nvPr/>
            </p:nvSpPr>
            <p:spPr>
              <a:xfrm>
                <a:off x="3193359" y="2503389"/>
                <a:ext cx="2571404" cy="222254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zh-TW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模型</a:t>
                </a:r>
                <a:endPara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 xmlns="">
          <p:sp>
            <p:nvSpPr>
              <p:cNvPr id="10" name="矩形: 圓角 9">
                <a:extLst>
                  <a:ext uri="{FF2B5EF4-FFF2-40B4-BE49-F238E27FC236}">
                    <a16:creationId xmlns:a16="http://schemas.microsoft.com/office/drawing/2014/main" id="{D0850D4E-372B-000D-1AA9-FFDE61CABC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359" y="2503389"/>
                <a:ext cx="2571404" cy="222254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CB62449C-24AC-37B0-9A2E-3616BA9B3EB8}"/>
              </a:ext>
            </a:extLst>
          </p:cNvPr>
          <p:cNvSpPr/>
          <p:nvPr/>
        </p:nvSpPr>
        <p:spPr>
          <a:xfrm>
            <a:off x="1026504" y="2599151"/>
            <a:ext cx="1483823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輸入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C84F6A66-6E22-EA3D-977D-279EC796A9C8}"/>
              </a:ext>
            </a:extLst>
          </p:cNvPr>
          <p:cNvSpPr/>
          <p:nvPr/>
        </p:nvSpPr>
        <p:spPr>
          <a:xfrm>
            <a:off x="1026503" y="3156781"/>
            <a:ext cx="1483823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輸入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58B0553B-4B7C-ECBD-31EC-D74F9E9A069C}"/>
              </a:ext>
            </a:extLst>
          </p:cNvPr>
          <p:cNvSpPr/>
          <p:nvPr/>
        </p:nvSpPr>
        <p:spPr>
          <a:xfrm>
            <a:off x="1026503" y="4092271"/>
            <a:ext cx="1483823" cy="461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輸入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6A6A1B2E-BD08-1E26-B768-23A2F54BBA05}"/>
              </a:ext>
            </a:extLst>
          </p:cNvPr>
          <p:cNvSpPr/>
          <p:nvPr/>
        </p:nvSpPr>
        <p:spPr>
          <a:xfrm>
            <a:off x="6513600" y="2619011"/>
            <a:ext cx="1483823" cy="461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輸出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5F470B53-DE92-F3A7-DADF-D38E03124542}"/>
              </a:ext>
            </a:extLst>
          </p:cNvPr>
          <p:cNvSpPr/>
          <p:nvPr/>
        </p:nvSpPr>
        <p:spPr>
          <a:xfrm>
            <a:off x="6513599" y="3176641"/>
            <a:ext cx="1483823" cy="461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輸出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38EEDEBA-0E17-4357-AA30-BACC190D4D54}"/>
              </a:ext>
            </a:extLst>
          </p:cNvPr>
          <p:cNvSpPr/>
          <p:nvPr/>
        </p:nvSpPr>
        <p:spPr>
          <a:xfrm>
            <a:off x="6513599" y="4112131"/>
            <a:ext cx="1483823" cy="461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輸出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D4845208-F533-B8B5-78F6-6C7E75595A57}"/>
              </a:ext>
            </a:extLst>
          </p:cNvPr>
          <p:cNvCxnSpPr/>
          <p:nvPr/>
        </p:nvCxnSpPr>
        <p:spPr>
          <a:xfrm>
            <a:off x="8146011" y="2843142"/>
            <a:ext cx="54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58CBB2E7-C8DE-066A-3C13-A8025595BCD6}"/>
              </a:ext>
            </a:extLst>
          </p:cNvPr>
          <p:cNvCxnSpPr/>
          <p:nvPr/>
        </p:nvCxnSpPr>
        <p:spPr>
          <a:xfrm>
            <a:off x="8146013" y="3415335"/>
            <a:ext cx="54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CFB9C88C-0A18-31D7-C99F-0F6A95140C55}"/>
              </a:ext>
            </a:extLst>
          </p:cNvPr>
          <p:cNvCxnSpPr/>
          <p:nvPr/>
        </p:nvCxnSpPr>
        <p:spPr>
          <a:xfrm>
            <a:off x="8146012" y="4311378"/>
            <a:ext cx="54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BEFCAC6-9D88-CE1F-1809-A9207380211A}"/>
              </a:ext>
            </a:extLst>
          </p:cNvPr>
          <p:cNvSpPr txBox="1"/>
          <p:nvPr/>
        </p:nvSpPr>
        <p:spPr>
          <a:xfrm rot="5400000">
            <a:off x="7124154" y="3692829"/>
            <a:ext cx="555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…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72F58AC1-26D5-3262-05C3-C95F17F2F88D}"/>
              </a:ext>
            </a:extLst>
          </p:cNvPr>
          <p:cNvSpPr txBox="1"/>
          <p:nvPr/>
        </p:nvSpPr>
        <p:spPr>
          <a:xfrm rot="5400000">
            <a:off x="1590876" y="3714878"/>
            <a:ext cx="555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…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D55DA87-33E8-9736-80B7-8BB026FEE9F9}"/>
              </a:ext>
            </a:extLst>
          </p:cNvPr>
          <p:cNvSpPr txBox="1"/>
          <p:nvPr/>
        </p:nvSpPr>
        <p:spPr>
          <a:xfrm>
            <a:off x="8628861" y="2680574"/>
            <a:ext cx="85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0.9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362F983-C493-D788-0242-34F5609105AC}"/>
              </a:ext>
            </a:extLst>
          </p:cNvPr>
          <p:cNvSpPr txBox="1"/>
          <p:nvPr/>
        </p:nvSpPr>
        <p:spPr>
          <a:xfrm>
            <a:off x="8627327" y="3196279"/>
            <a:ext cx="85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0.1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F758A12-841F-2EA0-F5B6-FCC38A6DA892}"/>
              </a:ext>
            </a:extLst>
          </p:cNvPr>
          <p:cNvSpPr txBox="1"/>
          <p:nvPr/>
        </p:nvSpPr>
        <p:spPr>
          <a:xfrm>
            <a:off x="8643435" y="4099326"/>
            <a:ext cx="85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0.5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50DB516A-A285-5C5F-C8FC-CD7EFCFE6C0E}"/>
              </a:ext>
            </a:extLst>
          </p:cNvPr>
          <p:cNvSpPr/>
          <p:nvPr/>
        </p:nvSpPr>
        <p:spPr>
          <a:xfrm>
            <a:off x="10050359" y="2599151"/>
            <a:ext cx="1695451" cy="4616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標準答案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9F01589F-ABF2-3BF6-56E0-3F15D791086A}"/>
              </a:ext>
            </a:extLst>
          </p:cNvPr>
          <p:cNvSpPr/>
          <p:nvPr/>
        </p:nvSpPr>
        <p:spPr>
          <a:xfrm>
            <a:off x="10050359" y="3215028"/>
            <a:ext cx="1695451" cy="4616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標準答案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D7017C3B-9F02-E8FC-34CC-F7107031B109}"/>
              </a:ext>
            </a:extLst>
          </p:cNvPr>
          <p:cNvSpPr txBox="1"/>
          <p:nvPr/>
        </p:nvSpPr>
        <p:spPr>
          <a:xfrm rot="5400000">
            <a:off x="10667070" y="3714878"/>
            <a:ext cx="555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…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C8C6879D-3E3B-FF85-6C2E-3D460FF8AA8C}"/>
              </a:ext>
            </a:extLst>
          </p:cNvPr>
          <p:cNvSpPr/>
          <p:nvPr/>
        </p:nvSpPr>
        <p:spPr>
          <a:xfrm>
            <a:off x="10050359" y="4112130"/>
            <a:ext cx="1695451" cy="4616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標準答案</a:t>
            </a:r>
            <a:r>
              <a:rPr lang="en-US" altLang="zh-TW" sz="2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71999995-1570-5418-3DB0-54B4CD094A6C}"/>
              </a:ext>
            </a:extLst>
          </p:cNvPr>
          <p:cNvCxnSpPr>
            <a:cxnSpLocks/>
          </p:cNvCxnSpPr>
          <p:nvPr/>
        </p:nvCxnSpPr>
        <p:spPr>
          <a:xfrm flipH="1">
            <a:off x="9402133" y="2874725"/>
            <a:ext cx="54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C348F995-688F-6CD5-8FFF-F45585DF60CB}"/>
              </a:ext>
            </a:extLst>
          </p:cNvPr>
          <p:cNvCxnSpPr>
            <a:cxnSpLocks/>
          </p:cNvCxnSpPr>
          <p:nvPr/>
        </p:nvCxnSpPr>
        <p:spPr>
          <a:xfrm flipH="1">
            <a:off x="9402135" y="3446918"/>
            <a:ext cx="54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83E81847-0F58-A182-197B-C3DD831CCA63}"/>
              </a:ext>
            </a:extLst>
          </p:cNvPr>
          <p:cNvCxnSpPr>
            <a:cxnSpLocks/>
          </p:cNvCxnSpPr>
          <p:nvPr/>
        </p:nvCxnSpPr>
        <p:spPr>
          <a:xfrm flipH="1">
            <a:off x="9402134" y="4342961"/>
            <a:ext cx="540000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C9B73986-3614-CB2F-EFC9-3CBCDE4D1A73}"/>
              </a:ext>
            </a:extLst>
          </p:cNvPr>
          <p:cNvSpPr/>
          <p:nvPr/>
        </p:nvSpPr>
        <p:spPr>
          <a:xfrm>
            <a:off x="8700441" y="2511235"/>
            <a:ext cx="688588" cy="208473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7F61CE91-2B94-FB2D-DBD4-683C2291EF8D}"/>
              </a:ext>
            </a:extLst>
          </p:cNvPr>
          <p:cNvSpPr txBox="1"/>
          <p:nvPr/>
        </p:nvSpPr>
        <p:spPr>
          <a:xfrm>
            <a:off x="8643435" y="5625428"/>
            <a:ext cx="85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0.6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AD80D0F4-9968-753C-D003-3969A8F23D58}"/>
              </a:ext>
            </a:extLst>
          </p:cNvPr>
          <p:cNvCxnSpPr>
            <a:cxnSpLocks/>
          </p:cNvCxnSpPr>
          <p:nvPr/>
        </p:nvCxnSpPr>
        <p:spPr>
          <a:xfrm>
            <a:off x="9083587" y="4691934"/>
            <a:ext cx="0" cy="898518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7C6B3761-FE8E-4FBC-F92D-D658D7729AEB}"/>
              </a:ext>
            </a:extLst>
          </p:cNvPr>
          <p:cNvSpPr txBox="1"/>
          <p:nvPr/>
        </p:nvSpPr>
        <p:spPr>
          <a:xfrm>
            <a:off x="6753406" y="5367230"/>
            <a:ext cx="2182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Evaluation Metrics 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7653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/>
      <p:bldP spid="28" grpId="0" animBg="1"/>
      <p:bldP spid="32" grpId="0" animBg="1"/>
      <p:bldP spid="33" grpId="0"/>
      <p:bldP spid="35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5036</TotalTime>
  <Words>4301</Words>
  <Application>Microsoft Office PowerPoint</Application>
  <PresentationFormat>寬螢幕</PresentationFormat>
  <Paragraphs>1246</Paragraphs>
  <Slides>84</Slides>
  <Notes>44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84</vt:i4>
      </vt:variant>
    </vt:vector>
  </HeadingPairs>
  <TitlesOfParts>
    <vt:vector size="96" baseType="lpstr">
      <vt:lpstr>微軟正黑體</vt:lpstr>
      <vt:lpstr>Aptos</vt:lpstr>
      <vt:lpstr>Aptos Display</vt:lpstr>
      <vt:lpstr>Arial</vt:lpstr>
      <vt:lpstr>Calibri</vt:lpstr>
      <vt:lpstr>Calibri Light</vt:lpstr>
      <vt:lpstr>Cambria Math</vt:lpstr>
      <vt:lpstr>Courier New</vt:lpstr>
      <vt:lpstr>Wingdings</vt:lpstr>
      <vt:lpstr>Office 佈景主題</vt:lpstr>
      <vt:lpstr>1_Office 佈景主題</vt:lpstr>
      <vt:lpstr>2_Office 佈景主題</vt:lpstr>
      <vt:lpstr>PowerPoint 簡報</vt:lpstr>
      <vt:lpstr>一堂課搞懂 機器學習和深度學習 的基本概念</vt:lpstr>
      <vt:lpstr>生成式人工智慧的基本原理</vt:lpstr>
      <vt:lpstr>課程規劃</vt:lpstr>
      <vt:lpstr>可以找各式各樣的函式</vt:lpstr>
      <vt:lpstr>這個函式有什麼用呢？</vt:lpstr>
      <vt:lpstr>找函式步驟 3 + 1</vt:lpstr>
      <vt:lpstr>找函式步驟 3 + 1</vt:lpstr>
      <vt:lpstr>上一講：生成式人工智慧的能力檢定</vt:lpstr>
      <vt:lpstr>PowerPoint 簡報</vt:lpstr>
      <vt:lpstr>PowerPoint 簡報</vt:lpstr>
      <vt:lpstr>PowerPoint 簡報</vt:lpstr>
      <vt:lpstr>找函式步驟 3 + 1</vt:lpstr>
      <vt:lpstr>PowerPoint 簡報</vt:lpstr>
      <vt:lpstr>PowerPoint 簡報</vt:lpstr>
      <vt:lpstr>PowerPoint 簡報</vt:lpstr>
      <vt:lpstr>找函式步驟 3 + 1</vt:lpstr>
      <vt:lpstr>PowerPoint 簡報</vt:lpstr>
      <vt:lpstr>選一個最好 (Loss最低) 的函式</vt:lpstr>
      <vt:lpstr>PowerPoint 簡報</vt:lpstr>
      <vt:lpstr>PowerPoint 簡報</vt:lpstr>
      <vt:lpstr>選一個最好 (Loss最低) 的函式</vt:lpstr>
      <vt:lpstr>Gradient Descent </vt:lpstr>
      <vt:lpstr>Gradient Descent </vt:lpstr>
      <vt:lpstr>Gradient Descent </vt:lpstr>
      <vt:lpstr>Gradient Descent </vt:lpstr>
      <vt:lpstr>Gradient Descent </vt:lpstr>
      <vt:lpstr>Gradient Descent </vt:lpstr>
      <vt:lpstr>Gradient Descent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參數更新太慢？</vt:lpstr>
      <vt:lpstr>迫不及待更新參數</vt:lpstr>
      <vt:lpstr>PowerPoint 簡報</vt:lpstr>
      <vt:lpstr>PowerPoint 簡報</vt:lpstr>
      <vt:lpstr>Shuffle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All Piecewise Linear Curves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Backpropagation</vt:lpstr>
      <vt:lpstr>PowerPoint 簡報</vt:lpstr>
      <vt:lpstr>PowerPoint 簡報</vt:lpstr>
      <vt:lpstr>Optimization Fail! </vt:lpstr>
      <vt:lpstr>PowerPoint 簡報</vt:lpstr>
      <vt:lpstr>PowerPoint 簡報</vt:lpstr>
      <vt:lpstr>PowerPoint 簡報</vt:lpstr>
      <vt:lpstr>如果世上一切函數都可以選，會怎麼樣？</vt:lpstr>
      <vt:lpstr>PowerPoint 簡報</vt:lpstr>
      <vt:lpstr>PowerPoint 簡報</vt:lpstr>
      <vt:lpstr>Overfitting </vt:lpstr>
      <vt:lpstr>PowerPoint 簡報</vt:lpstr>
      <vt:lpstr>PowerPoint 簡報</vt:lpstr>
      <vt:lpstr>PowerPoint 簡報</vt:lpstr>
      <vt:lpstr>如果可以無限的使用驗證資料</vt:lpstr>
      <vt:lpstr>PowerPoint 簡報</vt:lpstr>
      <vt:lpstr>PowerPoint 簡報</vt:lpstr>
      <vt:lpstr>PowerPoint 簡報</vt:lpstr>
      <vt:lpstr>課程規劃</vt:lpstr>
      <vt:lpstr>範例程式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Hung-yi Lee</dc:creator>
  <cp:lastModifiedBy>Hung-yi Lee</cp:lastModifiedBy>
  <cp:revision>167</cp:revision>
  <dcterms:created xsi:type="dcterms:W3CDTF">2025-10-04T02:26:57Z</dcterms:created>
  <dcterms:modified xsi:type="dcterms:W3CDTF">2025-10-24T06:11:43Z</dcterms:modified>
</cp:coreProperties>
</file>