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41.42395" units="1/cm"/>
          <inkml:channelProperty channel="Y" name="resolution" value="41.37931" units="1/cm"/>
          <inkml:channelProperty channel="T" name="resolution" value="1" units="1/dev"/>
        </inkml:channelProperties>
      </inkml:inkSource>
      <inkml:timestamp xml:id="ts0" timeString="2021-10-08T02:23:56.72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1-10-08T02:24:31.399"/>
    </inkml:context>
  </inkml:definitions>
  <inkml:trace contextRef="#ctx0" brushRef="#br0">30321 4551 0,'27'0'79,"-1"-53"-79,54 26 15,52 1 1,-53-27-16,1 53 15,-54 0 1,-52 0 31,-54 79-47,54-26 16,-27 27-16,26-54 15,1 1 1,52-1 46,27-26-62,133-53 16,-81-26 15</inkml:trace>
  <inkml:trace contextRef="#ctx1" brushRef="#br0">12226 2223 23 0,'0'0'0'0,"0"0"0"15,-26 0 0-15,26 0 3 0,0 0 13 0,0 0-12 16,0 0-4-16,0 0 6 0,0 0 18 0,0 0-13 16,0 0 13-16,0 0-15 0,0 0 7 0,0 0-7 15,0 0 14-15,0 0-17 0,0 0-6 0,0 0 6 16,0 0 19-16,0 0-15 0,0 0 5 0,0 0-7 15,0 0 12-15,26 0-15 0,-26 0-5 0,0 0 0 16,0 0 0-16,0 26 0 0,0-26 0 0,0 0 0 16,0 0 0-16,0 0 0 0,0 0 0 0,0 0 0 15,0 0 0-15,0 0 0 0,0 0 0 16,0 0 0-16,0 0 0 0,0 0 0 16,0 0 0-16,0 0 5 0,0 0 15 0,0 0-10 15,0 0 9-15,0 0-14 0,0 0-5 0,26 0 4 16,-26 0 15-16,0 0-14 0,0 0-5 0,0 0 0 15,0 0 0-15,0 0 0 0,0 0 0 0,0 0 0 16,0 0 0-16,28 0 0 0,-28 0 0 0,0 0 0 16,0 0 0-16,0 0 0 0,0 0 0 0,0 0 0 15,28 0 0-15,-28 0 5 0,0 0 18 0,0 0-17 16,0 0-6-16,0 0 0 0,24 0 0 0,-24 0 0 16,0 0 0-16,0 0 4 0,26 0 13 0,-26 0-12 15,0 0-5-15,26 0 4 0,-26 0 12 0,0 0-12 16,0 0-4-16,28 0 0 0,-28 0 0 0,0 0 0 15,26 0 0-15,-26 0 6 0,0 0 19 0,26 0-18 16,-26 0-7-16,28 0 0 0,-28 0 0 0,0 0 3 16,25 0 9-16,-25 0-6 0,0 0 6 0,0 0-6 15,27 0 5-15,-27 0-8 0,26 0-3 0,-26 0 2 16,0 0 6-16,26 0-6 0,-26 0-2 16,0-26 0-16,28 26 0 0,-28 0 0 15,0 0 0-15,26 0 0 0,-26 0 0 0,0 0 0 16,27 0 0-16,-27 0 0 0,0 0 0 0,25 0 0 15,-25 0 0-15,0 0 0 0,26 0 0 0,-26 0 4 16,0 0 12-16,0 0-9 0,28 0 4 0,-28 0-8 16,0 0-3-16,0 0 4 0,26 0 12 0,-26 0-9 15,0 0 3-15,0 0-7 0,28 0-3 0,-28 0 2 16,0 0 6-16,26 0-5 0,-26 0 5 0,0 0-4 16,0 0 4-16,26 0-6 0,-26 0-2 0,0 0 0 15,26 0 0-15,-26 0 6 0,0 0 19 0,0 0-11 16,26 0 15-16,-26 0-17 0,0 0 6 0,26 0-11 15,-26 0 4-15,0 0-5 0,28 0 8 0,-28 0-5 16,0 0 11-16,0 0-14 0,26 0-6 0,-26 0 2 16,0 0 6-16,27 0-1 0,-27 0 11 0,0 0-9 15,26 0 10-15,-26 0-9 0,0 0 10 0,25 0-10 16,-25 0 11-16,28 0-10 0,-28 0 9 16,0 0-11-16,26 0 8 0,-26 0-8 15,28 0 7-15,-28 0-8 0,0 0 9 0,26 0-9 16,-26 0 6-16,26 0-8 0,-26 0 2 0,27 0-4 15,-27 0 2-15,26 0-2 0,-26 0 4 0,25 0-3 16,-25 0 3-16,28 0-4 0,-28 0 0 0,26 0-1 16,-26 0 5-16,27 0-4 0,-27 0 4 0,26 0-3 15,-26 0 4-15,26 0-2 0,-26 0 9 0,25 0-8 16,-25 0 9-16,28 0-8 0,0 0 7 0,-28 0-9 16,26 0 7-16,-26 0-8 0,26 0 3 0,0 0-4 15,-26 0 7-15,27 0-8 0,-27 0 1 0,28 0-1 16,-3 0 7-16,-25 0-7 0,26 0 4 0,-26 0-6 15,26 0-2-15,-26 0 1 0,27 0 3 0,-1 0-3 16,-26 0-1-16,26 0 2 0,-26 0 7 0,28 0-6 16,-28 0-3-16,25 0 0 0,-25 0 0 0,28 0 0 15,-28 0 4-15,26 0-1 0,-26 0 5 0,26 0-4 16,-26 0 4-16,27 0-5 0,-27 0 4 16,26 0-4-16,-26 0 1 0,28 0-1 0,-28 0 4 15,25 0-4-15,-25 0 1 0,26 0-2 16,-26 0 2-16,27 0-1 0,-27 0 1 0,26 0-2 15,-26 0 4-15,28 0-3 0,-28 0 5 0,26 0-6 16,-26 0-2-16,26 0 0 0,1 0 4 0,-27 0-3 16,26 0-1-16,-26 0 3 0,26 0 9 0,-26 0-6 15,27 0 5-15,-27 0-5 0,26 0 8 0,-26 0-8 16,28 0 6-16,-28 0-4 0,26 0 13 0,-1 0-10 16,-25 0 9-16,27 0-9 0,-27 0 12 0,26 0-12 15,-26 0 9-15,28 0-10 0,-28 0 10 0,26-26-10 16,0 26 10-16,-26 0-10 0,28 0 6 0,-28 0-9 15,26 0 4-15,-26 0-5 0,25 0 6 0,1 0-4 16,-26 0 8-16,27 0-9 0,1 0 7 16,-28 0-6-16,26 0 8 0,0 0-10 0,-26 0 3 0,25 0-3 15,2 0 6-15,-27 0-7 0,28 0 7 0,-2 0-7 16,-26 26 6-16,26-26-6 0,0 0 6 16,2 0-5-16,-28 0 7 0,27 0-6 0,-2 0 5 15,-25 0-7-15,26 0 7 0,0 0-5 16,-26 0 9-16,28 0-6 0,-2 0 10 0,-26 0-10 15,26 0 10-15,1 0-10 0,-27 0 9 0,25 26-10 16,3-26 8-16,-28 0-7 0,26 0 14 0,0 0-12 16,-26 0 13-16,28 0-13 0,-2 0 11 0,-26 0-13 15,27 0 9-15,-2 0-8 0,-25 0 13 0,26 0-13 16,2 28 13-16,-2-28-13 0,-26 0 13 0,26 0-13 16,1 0 11-16,-1 0-11 0,-26 0 11 0,27 0-11 15,-1 0 13-15,0 0-13 0,2 0 10 0,-28 0-11 16,26 0 10-16,1 0-11 0,-1 0 10 0,-1 0-9 15,-25 0 13-15,28 0-13 0,-2 0 7 0,1 0-8 16,-27 0 8-16,26 0-8 0,0 0 8 0,-26 0-9 16,28 0 7-16,-3-28-9 0,-25 28 4 15,26 0-4-15,0 0 6 0,-26 0-6 0,28 0 6 0,-1 0-7 16,-27 0 6-16,26 0-6 0,-26 0 4 16,26 0-4-16,-26 0 7 0,25 0-7 0,3 0 4 15,-28 0-4-15,27 0 5 0,-27 0-5 0,26 0 4 16,-26 0-5-16,26 0 3 0,-26 0-4 15,26 28 3-15,-26-28-2 0,28 0 4 0,-28 0-4 16,28 0 4-16,-28 0-3 0,25 0 7 0,-25 0-8 16,26 0 0-16,-26 0-2 0,0 0 3 0,26 0-1 15,-26 0 4-15,27 0-4 0,-27 0 4 0,0 0-3 16,26 0 5-16,-26 0-5 0,0 0 4 0,26 0-4 16,-26 26 6-16,0-26-6 0,28 0 6 0,-28 0-6 15,0 0 5-15,25 0-5 0,-25 0 5 0,0 0-6 16,27 0 4-16,-27 0-4 0,0 0 4 0,0 26-5 15,26-26 3-15,-26 0-2 0,0 0 4 0,26 0-4 16,-26 0 4-16,0 0-4 0,28 0 5 0,-28 0-4 16,0 0 7-16,0 0-7 0,26 0 3 0,-26 0-5 15,28 0 3-15,-28 0-2 0,0 0 4 0,25 0-5 16,-25 0 4-16,0 0-3 0,0 0 5 16,26 0-4-16,-26 0 3 0,0 0-1 0,27 27 9 15,-27-27-7-15,26 0 14 0,-26 0-12 0,0 0 9 16,26 0-9-16,-26 0 9 0,28 0-10 15,-28 0 10-15,26 0-10 0,-26 0 10 0,0 0-10 16,26 26 6-16,-26-26-8 0,26 0 9 0,-26 0-3 16,26 0 25-16,-26 0-19 0,0 0 22 0,28 0-21 15,-28 0 21-15,0 0-20 0,26 0 24 0,-26 0-24 16,28 0 20-16,-28 0-21 0,0 0 21 0,0 0-20 16,26 0 23-16,-26 0-21 0,25 0 27 0,-25 0-26 15,0 26 23-15,0-26-26 0,26 0 20 0,-26 0-21 16,0 0 21-16,0 0-22 0,27 0 20 0,-27 0-21 15,0 0 17-15,0 0-17 0,0 0 18 0,0 0-19 16,0 0 18-16,28 0-19 0,-28 0 15 0,0 0-16 16,0 0 14-16,0 0-16 0,0 0 10 0,0 0-19 15,0 0-13-15,0 0-7 0,0 0-37 16,0 0-18-16,0 0-158 0,0 0 26 0,0 0-381 16,-28 27 187-16,28-27-606 0,0 0 612 0,0 0-170 15,-27 0 281-15,27 0-281 0</inkml:trace>
  <inkml:trace contextRef="#ctx1" brushRef="#br0" timeOffset="2598.96">21516 2064 29 0,'0'0'0'0,"0"0"3"0,0 0 13 16,0 0-12-16,0 0-4 0,0 0 0 16,0 0 0-16,0 0 0 0,0 0 0 0,0 0 0 15,0 0 0-15,0 0-4 0,0 0-11 0,0 0 9 16,0 0-4-16,0 0 5 0,0 0-5 0</inkml:trace>
  <inkml:trace contextRef="#ctx1" brushRef="#br0" timeOffset="4887.1">21516 2064 35 0,'0'0'0'0,"0"0"4"16,0 0 14-16,0 0-10 0,0 0 8 0,0 0-12 15,0 0-4-15,0 0 0 0,0 0 0 0,28 0 0 16,-28 0 0-16,0 0 0 0,0 0 0 0,0 0 0 16,0 0 0-16,0 0 0 0,0 0 0 0,0 0 0 15,0 0 0-15,0 0 0 0,0 0 0 0,0 0 4 16,0 0 12-16,0 0-9 0,0 0 8 16,0 0-11-16,0 0-4 0,0 0 3 0,0 0 12 15,0 0-11-15,0 0-4 0,0 0 0 16,0 0 0-16,0 0 0 0,0 0 0 0,24 0 4 0,-24 0 12 15,0 0-11-15,0 0-5 0,0 0 6 0,0 0 22 16,0 0-17-16,0 0 5 0,0 0-7 16,0 0 10-16,0 0-14 0,0 0-5 0,0 0 0 15,0 0 0-15,0 0 0 0,0 0 0 0,0 0 0 16,0 0 0-16,0 0 0 0,0 0 0 0,0 0 4 16,0 0 14-16,0 0-13 0,0 0-5 0,0 0 0 15,0 0 0-15,0 0 0 0,0 0 0 0,0 0 12 16,0 0 38-16,0 0-37 0,0 0-13 0,0 0 4 15,0 0 15-15,0 0-14 0,0 0-5 0,0 0 0 16,0 0 0-16,0 0 0 0,0 0 0 0,0 0 0 16,0 0 0-16,0 0 5 0,0 0 15 0,0 0-10 15,0 0 10-15,0 0-10 0,0 0 14 0,0 0-11 16,0 0 15-16,0 0-13 0,0 0 17 16,0 0-14-16,0 0 22 0,0 0-19 0,0 0 20 15,0 0-23-15,0 0 13 0,0 0-16 0,0 0 15 16,0 0-17-16,0 0 9 0,0 0-13 0,0 0 3 15,0 0-5-15,0 0 5 0,0 0-5 16,0 0 11-16,0 0-10 0,0 0 4 0,0 0-5 16,0 0 9-16,0 0-7 0,0 0 7 0,0 0-9 15,0 0 9-15,0 0-9 0,0 0 6 0,0 0-6 16,0 0 6-16,0 0-7 0,0 0 3 0,0 0-4 16,0 0 4-16,0 0-5 0,0 0 3 0,0 0-4 15,0 0 1-15,0 0-1 0,0 0 7 0,0 0-3 16,0 0 12-16,0 0-8 0,0 0 14 0,0 0-12 15,0 0 15-15,0 0-16 0,0 0 11 0,0 0-11 16,0 0 12-16,0 0-12 0,0 0 8 0,0 0-11 16,0 0 7-16,0 0-10 0,0 0 4 0,0 0-5 15,0 0 7-15,0 0-7 0,0 0 6 16,0 0-6-16,0 0 3 0,0 0-5 0,0 0 4 16,0 0-3-16,0 0 8 0,0 0-8 0,0 0 3 15,0 0-3-15,0 0 4 0,26 0-6 16,-26 0-2-16,0 0 1 0,0 0 7 0,0 0-5 0,0 0 3 15,0 0-3-15,0 0 3 0,0 0-3 0,28 0 1 16,-28 0-2-16,0 0-2 0,0 28 1 16,0-28 7-16,0 0-6 0,26 0 1 0,-26 0 0 15,0 0 9-15,0 0-7 0,28 0 7 0,-28 0-7 16,0 0 4-16,0 0-4 0,0 0 3 0,26 0-4 16,-26 0 4-16,0 0-4 0,0 0 4 0,26 0-2 15,-26 0 7-15,0-28-6 0,0 28 8 0,26 0-8 16,-26 0 7-16,0 0-7 0,26 0 6 0,-26 0-7 15,0 0 6-15,28 0-7 0,-28 0 6 0,0 0-6 16,26 0 3-16,-26 0-5 0,0 28 3 0,26-28-3 16,-26 0 3-16,28 0-2 0,-28 0 4 0,0 0-4 15,25 0 3-15,-25 0-4 0,0 0 2 0,27 0 1 16,-27 0 11-16,26 0-8 0,-26 0 7 16,0 0-8-16,26 0 8 0,-26 0-9 0,28 0 6 15,-28 0-6-15,0 0 5 0,26 0-5 0,-26 0 5 16,26 0-6-16,-26 0 6 0,26 0-7 0,-26 0 5 15,0 0-5-15,26 0 7 0,-26 0-6 0,28 0 10 16,-28 0-9-16,0 0 7 0,26 0-6 16,-26 0 9-16,0 0-7 0,0 0 13 0,26 0-12 15,-26 0 9-15,0 0-10 0,26 0 13 0,-26 0-13 16,0 0 6-16,27 0-7 0,-27 0 7 0,0 0-8 16,28 0 11-16,-28 0-11 0,25 0 7 0,-25 0-8 15,0 0 5-15,26 0-6 0,-26 0 6 0,0 0-6 16,26 0 5-16,-26 0-5 0,28 0 6 0,-28 0-5 15,0 0 6-15,26 0-6 0,-26-28 8 0,0 28-8 16,26 0 8-16,-26 0-8 0,0 0 9 0,27 0-10 16,-27 0 5-16,25 0-4 0,-25 0 12 0,0 0-10 15,28 0 11-15,-28 0-10 0,26 0 10 0,-26 0-11 16,0 0 7-16,26 0-8 0,-26 0 7 16,27 0-8-16,-27 0 6 0,26 0-6 0,2 0 5 15,-28 0-5-15,25 0 6 0,-25 0-6 0,26 0 5 16,-26 0-7-16,28 0 7 0,-28 0-6 0,26 0 6 15,-26 0-5-15,27 0 5 0,-27 0-7 0,26 0 3 16,-26 0-3-16,26 0 7 0,-26 0-6 16,27 0 6-16,-27 0-5 0,0 0 9 0,26 28-9 15,-26-28 9-15,26 0-9 0,-26 0 5 0,27 0-5 16,-27 0 5-16,26 0-7 0,-26 0 6 0,0 0-5 16,28 0 7-16,-28 0-6 0,26 0 8 0,-26 0-8 15,25 0 7-15,-25 0-7 0,0 0 7 0,28 0-7 16,-28 0 5-16,26 0-5 0,-26 0 8 0,27 0-9 15,-27 0 5-15,26 0-6 0,-26 0 5 0,26 0-4 16,-26 0 10-16,28 0-7 0,-28 0 15 0,26 0-13 16,-26 0 13-16,26 0-12 0,-26 0 12 0,26 0-11 15,-26 0 12-15,26 0-12 0,-26 0 11 0,28 0-12 16,-28 0 12-16,26 0-11 0,-26 0 12 0,26 0-12 16,-26 0 12-16,25 0-13 0,-25 0 12 15,28 0-13-15,-28 0 11 0,27 0-11 0,-1 0 9 16,-26 0-9-16,26 0 10 0,-26 0-10 0,26 0 11 15,-26 0-11-15,28 0 12 0,-28 0-11 0,0 0 12 16,27 0-13-16,-27 0 12 0,25 0-12 16,-25 0 11-16,26 0-11 0,-26 0 11 0,26 0-12 15,2 0 9-15,-28 0-9 0,26 0 10 0,-26 0-11 16,26 0 11-16,-26 0-11 0,28 0 7 0,-28 0-8 16,25 0 8-16,-25 0-8 0,27 0 6 0,-1 0-7 15,-26 0 7-15,26 0-8 0,-26 26 3 0,28-26-4 16,-28 0 7-16,26 0-6 0,-26 0 7 0,27 0-6 15,-2 0 5-15,-25 0-4 0,26 0 8 0,-26 0-8 16,28 0 5-16,-28 0-8 0,26 0 3 0,-26 0-4 16,28 0 4-16,-28 0-4 0,26 0 2 0,-26 26-3 15,26-26 3-15,-26 0-3 0,26 0 5 0,-26 0-5 16,26 0 3-16,-26 0-3 0,26 0 3 0,0 0-2 16,-26 0 4-16,28 0-5 0,-28 0 0 15,27 0-1-15,-27 0 2 0,26 0-2 0,-26 0 2 16,25 0-1-16,-25 0 1 0,26 0-1 0,-26 0 2 15,28 0-3-15,-28 0 2 0,28 0-3 16,-28 0 0-16,26 0 0 0,-26 27 3 0,26-27-2 16,-26 0 4-16,26 0-3 0,-26 0 1 0,26 0-2 15,-26 0 1-15,26 0-1 0,-26 0 2 0,28 26-1 16,-28-26 6-16,26 0-5 0,-26 0 0 0,26 0-2 16,-26 0 2-16,0 0-2 0,27 0 6 0,-27 0-5 15,26 0 1-15,-26 0-1 0,0 0 1 0,25 0-3 16,-25 0 1-16,28 0 0 0,-28 0 2 0,26 0-2 15,-26 0 2-15,0 0-1 0,28 0 7 0,-28 0-4 16,26 26 10-16,-26-26-9 0,26 0 5 0,1 0-6 16,-27 0 9-16,25 0-9 0,-25 0 5 0,28 0-7 15,-28 0 4-15,26 0-4 0,-26 0 5 0,26 0-3 16,-26 0 6-16,27 0-6 0,-27 0 6 0,26 0-6 16,-26 0 6-16,26 0-3 0,-26 0 12 0,28 0-9 15,-28 0 12-15,25 26-11 0,-25-26 12 16,0 0-13-16,28 0 10 0,-28 0-11 0,0 0 10 15,0 0-11-15,26 0 10 0,-26 28-9 0,0-28 17 16,26 0-16-16,-26 0 8 0,0 0-10 16,27 0 8-16,-27 26-8 0,0-26 10 0,0 0-11 15,26 0 8-15,-26 0-8 0,0 0 7 0,28 26-7 16,-28-26 10-16,0 0-9 0,0 0 13 0,0 0-9 16,25 0 18-16,-25 0-18 0,0 27 14 0,26-27-15 15,-26 0 11-15,0 0-12 0,27 0 12 0,-27 0-12 16,0 0 13-16,26 0-11 0,-26 0 15 0,0 0-13 15,28 0 20-15,-28 0-18 0,0 0 18 0,0 26-17 16,26-26 22-16,-26 0-20 0,26 0 23 0,-26 0-23 16,0 0 19-16,27 0-18 0,-27 0 22 0,26 0-23 15,-26 26 15-15,0-26-18 0,26 0 17 0,-26 0-18 16,26 0 19-16,-26 0-16 0,0 0 27 0,27 0-25 16,-27 0 18-16,28 0-20 0,-28 0 19 0,26 0-20 15,-26 0 20-15,0 0-20 0,25 0 20 16,-25 0-20-16,26 0 19 0,-26 0-18 0,27 0 21 15,-27 0-20-15,28 27 21 0,-28-27-21 0,26 0 19 16,-26 0-21-16,0 0 19 0,26 0-20 16,-26 0 18-16,26 0-19 0,-26 0 16 0,0 0-17 15,0 0 13-15,27 0-15 0,-27 0 12 0,0 0-14 16,0 0 10-16,0 0-14 0,0 0 0 0,0 0-11 16,0 0-16-16,0 0-1 0,0 0-43 0,0 0 10 15,0 0-99-15,0 0-341 0,0 0-1328 0,0 0 1096 16,0 27-352-16,0-27 538 0,-27 0-538 0</inkml:trace>
  <inkml:trace contextRef="#ctx1" brushRef="#br0" timeOffset="22207.4">5849 5452 27 0,'0'0'0'0,"0"0"0"0,26 0 0 0,-26 0 0 15,0 0 0-15,0 0-3 0,0 0-6 0,0 0 4 16,0 0-3-16</inkml:trace>
  <inkml:trace contextRef="#ctx1" brushRef="#br0" timeOffset="23740.12">5902 5373 24 0,'25'0'0'0,"-25"0"0"16,0 0 0-16,0 0 0 0,0 0 0 0,0 0 0 15,0 0 0-15,0 0 0 0,0 0 0 0,0 0 4 16,0 0 12-16,0 0-11 0,0-26-5 0,0 26 7 15,26 0 22-15,-26 0-16 0,0 0 9 0,0 0-9 16,0 0 19-16,0 0-18 0,0 0 10 16,0-28-18-16,0 28-6 0,0 0 0 0,0 0 0 15,0 0 0-15,0 0 0 0,0 0 3 0,0 0 12 16,0 0-11-16,0 0-4 0,0 0 4 0,0-26 13 16,0 26-8-16,26 0 7 0,-26 0-5 15,0 0 13-15,0 0-17 0,0 0-7 0,0 0 7 16,0 0 21-16,0 0-13 0,0 0 14 0,0 0-14 15,0 0 15-15,0 0-19 0,0 0 1 0,0 0-3 16,0 0 12-16,0 0-9 0,0 0 13 0,0 0-14 16,0 0 8-16,0 0-9 0,0 0 10 0,0 0-10 15,-26 0 12-15,26 0-11 0,0 0 9 0,0 0-9 16,0-26 17-16,0 26-15 0,0 0 15 0,-26 0-15 16,26 0 15-16,0 0-15 0,0 0 11 0,0 0-12 15,0 0 13-15,-25 0-12 0,25-26 11 0,0 26-10 16,-27 0 18-16,27 0-16 0,0 0 20 0,-26 0-16 15,26 0 24-15,0 0-19 0,-26 0 30 16,26 0-29-16,0 0 22 0,-28 0-23 0,28 0 25 16,0 0-27-16,-26 0 18 0,26 0-22 0,0 26 16 15,0-26-17-15,-27 0 18 0,27 0-20 0,0 0 13 16,-25 26-14-16,25-26 13 0,0 0-15 0,0 26 14 16,-26-26-12-16,26 0 17 0,0 28-20 0,0-28 5 15,0 26-7-15,-28-26 10 0,28 0-9 16,0 26 12-16,-26-26-11 0,26 0 14 0,0 27-13 15,0-27 11-15,0 0-13 0,-28 0 9 0,28 26-9 16,0-26 9-16,0 0-11 0,0 0 9 0,0 26-9 16,0-26 7-16,-26 0-9 0,26 26 9 0,0-26-9 15,0 0 7-15,0 28-7 0,0-28 5 0,0 26-5 16,0-26 5-16,0 0-7 0,0 26 6 0,0-26-6 16,0 27 7-16,0-27-7 0,0 26 5 0,0-26-5 15,0 26 4-15,0-26-4 0,0 27 3 0,0-27-4 16,0 28 4-16,0-28-4 0,0 0 4 0,26 26-5 15,-26-26 2-15,0 26-3 0,0-26 2 0,0 27-3 16,0-27 3-16,28 0-3 0,-28 26 3 16,0-26-3-16,26 26 3 0,-26-26-3 0,0 0 2 15,28 0-2-15,-28 26 1 0,0-26-1 16,26 0 3-16,-26 0-3 0,25 0 3 0,-25 0-2 0,27 0 2 16,-27 0-3-16,26 0 2 0,-26 0-1 0,28 0 2 15,-28 0-3-15,26 0 1 0,-26 0-1 16,26 0 3-16,-26 0-3 0,27 0 3 0,-27 0-3 15,25-26 2-15,-25 26-2 0,26 0 2 0,-26 0-2 16,0 0 1-16,26 0-3 0,-26 0-4 0,0 0-5 16,28 0-22-16,-28 0 9 0,0 0-37 0,0 0 28 15,28 0-40-15,-28 0 10 0,0 0-115 0,0 0 88 16,0 0-91-16,0 0 46 0,0-26-226 0,0 26 206 16,0 0-99-16,0 0 151 0,0 0-54 0,0 0 78 15,0 0-78-15</inkml:trace>
  <inkml:trace contextRef="#ctx1" brushRef="#br0" timeOffset="24433.6">6087 5718 53 0,'0'0'0'0,"25"0"3"0,-25-28 13 0,0 28-12 15,0 0-4-15,0 0 0 0,0 0 0 0,0 0 0 16,0 0 0-16,0 0 0 0,27 0 0 0,-27 0 0 15,0 0 0-15,0 0 0 0,0 0 0 16,0 0 9-16,0 0 29 0,0-27-18 0,0 27 24 16,0 0-21-16,0 0 27 0,0 0-24 0,28 0 29 15,-28 0-33-15,0 0 10 0,0 0-17 0,0 0 13 16,0 0-16-16,0 0 6 0,0 0-9 0,0 0 8 16,0 0-7-16,0 0 12 0,0 0-8 0,0 0 22 15,0 0-12-15,0 0 40 0,0 0-38 16,0 0 18-16,0 0-19 0,0 0 35 0,0 0-29 15,0 0 33-15,0 0-30 0,0 0 36 0,0 0-35 16,0 0 33-16,0 0-34 0,0 0 30 0,0 0-38 16,0 0 10-16,0 0-17 0,0 0 24 0,0 0-19 15,0 0 28-15,0 0-24 0,0 0 30 0,0 0-26 16,0 27 36-16,0-27-32 0,0 0 40 0,0 0-38 16,0 0 38-16,0 0-39 0,0 0 34 0,0 0-37 15,0 0 30-15,0 0-33 0,0 28 29 0,26-28-30 16,-26 0 29-16,0 0-30 0,0 26 29 0,0-26-27 15,0 26 33-15,0-26-31 0,0 27 33 16,0-27-32-16,0 26 34 0,26 0-34 0,-26-26 32 16,0 26-33-16,0-26 31 0,0 28-33 0,0-28 29 0,0 26-32 15,0-26 27-15,0 26-28 16,0-26 25-16,0 0-26 0,0 27 22 0,0-27-25 0,0 0 22 16,0 0-23-16,0 26 22 0,0-26-27 0,0 0 9 15,0 0-20-15,0 0-10 0,0 0-5 16,0 0-23-16,0 0-5 0,0 0-75 0,0 0 49 15,0 0-77-15,0 0 22 0,0 0-216 0,0 0 82 16,0 0-422-16,0 27 393 0,0-27-167 0,0 0 278 16,0 0-61-16,-26 0 116 0,26 26-115 0</inkml:trace>
  <inkml:trace contextRef="#ctx1" brushRef="#br0" timeOffset="25249.42">6325 5478 122 0,'0'-26'0'0,"0"26"15"16,26 0 47-16,-26-26-36 0,0 26 17 0,0 0-26 16,0 0 7-16,0 0-15 0,0-27 7 0,0 27-8 15,0 0 9-15,0 0-4 0,0 0 19 0,26 0-17 16,-26 0 16-16,0 0-9 0,0 0 34 0,0 0-32 16,0 27 16-16,0-27-12 0,0 0 41 0,0 26-30 15,0-26 48-15,0 0-41 0,0 26 50 0,28-26-59 16,-28 26 15-16,0-26-25 0,0 28 25 0,0-2-25 15,0-26 29-15,26 26-27 0,-26 1 32 0,0-27-29 16,0 26 35-16,0 0-31 0,26 1 43 0,-26 1-38 16,0-2 46-16,27-26-43 0,-27 26 44 15,0 1-46-15,25-1 40 0,-25-26-43 0,0 26 37 16,28-26-40-16,-28 26 35 0,0-26-36 0,26 28 33 16,-26-28-34-16,26 0 31 0,-26 26-34 0,0-26 28 15,27 0-30-15,-27 0 28 0,26-26-29 16,-26 26 26-16,0 0-28 0,28-28 22 0,-28 2-23 15,25 26 24-15,-25-26-25 0,26 0 24 0,-26-1-26 16,0 27 22-16,28-26-24 0,-28 0 20 0,0-2-21 16,26 1 18-16,-26 1-19 0,0 0 16 0,0-1-17 15,0 1 15-15,26 0-16 0,-26-2 16 0,0 28-15 16,0-26 16-16,0 26-17 0,0-26 16 0,0 26-17 16,0 0 14-16,0-26-14 0,0 26 13 0,0 0-14 15,0 0 13-15,0-27-15 0,0 27 8 0,0 0-10 16,0 0 9-16,0 0-10 0,0 0 7 0,27 0-8 15,-27-26 7-15,0 26-8 0,0 0 7 0,0 0-7 16,0 0 7-16,0 0-7 0,0 0 6 0,0 0-5 16,0 0 8-16,0 0-8 0,0 0 8 15,0 0-5-15,0 0 14 0,0 0-12 0,0 0 12 16,0 0-12-16,0 26 15 0,0-26-15 0,0 0 11 16,0 27-9-16,0-27 21 0,0 26-17 0,26-26 21 15,-26 26-19-15,0-26 22 0,0 26-23 16,0 2 18-16,0-28-19 0,0 26 17 0,0 0-20 15,27 1 15-15,-27-27-16 0,0 26 15 0,0 0-16 16,26 1 13-16,-26-27-15 0,0 28 12 0,0-28-15 16,26 26 3-16,-26-26-16 0,0 26-24 0,0-26 4 15,27 27-43-15,-27-27-2 0,0 0-140 0,0 26 31 16,26-26-323-16,-26 0 153 0,0 26-544 0,0-26 537 16,0 0-170-16,0 0 321 0,0 0-87 0,0 26 146 15,0-26-146-15</inkml:trace>
  <inkml:trace contextRef="#ctx1" brushRef="#br0" timeOffset="25667.28">7172 5718 79 0,'0'0'0'0,"0"0"13"15,0 0 43-15,0 0-34 0,26-28 14 0,-26 28-19 16,0 0 15-16,0 0-15 0,0 0 20 0,0 0-18 16,0 0 18-16,0 0-11 0,0 0 38 0,0 0-35 15,0 0 22-15,0 0-20 0,0 0 43 0,0 0-30 16,28 0 58-16,-28 28-62 0,0-28 20 0,0 0-28 16,0 0 36-16,0 0-34 0,0 0 33 0,0 0-34 15,0 0 34-15,0 26-33 0,0-26 38 0,0 0-33 16,0 0 48-16,0 26-40 0,0-26 55 0,0 0-46 15,0 27 67-15,0-27-61 0,0 26 65 0,25-26-64 16,-25 26 64-16,0-26-65 0,0 26 61 16,0-26-65-16,0 28 54 0,0-28-58 0,0 26 50 15,0 0-53-15,0-26 48 0,26 27-50 0,-26-27 48 16,0 26-51-16,0-26 42 0,0 27-46 0,0-27 40 16,0 0-42-16,0 26 38 0,0-26-47 0,0 0 17 15,0 0-35-15,0 0-9 0,0 27-14 16,0-27-35-16,0 0-14 0,0 0-129 0,0 0-90 15,0 0-644-15,0 0 552 0,0 0-189 0,0 0 280 16,0 26-279-16</inkml:trace>
  <inkml:trace contextRef="#ctx1" brushRef="#br0" timeOffset="26536.44">7780 5558 75 0,'0'0'0'0,"0"0"18"0,0 0 54 0,0 0-42 16,0 0 21-16,0 0-31 0,0 0 8 0,0 0-21 15,0 0-7-15,0 0 0 0,0 0 0 0,0 0 0 16,0 0 0-16,0 0 7 0,0 0 21 0,0 0-13 15,28 0 15-15,-28 0-7 0,0 0 40 0,0 0-34 16,0 0 23-16,0 0-22 0,0 0 38 16,0 0-37-16,0 0 24 0,0 0-29 0,0 0 22 15,0 0-24-15,0 0 27 0,25 0-24 0,-25 0 31 16,0 0-30-16,0 0 24 0,27 26-28 0,-27-26 17 16,0 0-20-16,26 0 21 0,-26 0-16 15,26 0 37-15,-26 0-37 0,28 0 14 0,-2 0-19 16,-26 0 25-16,27 0-21 0,-2 0 31 0,1 0-28 15,-26 0 29-15,28 0-28 0,-2 0 27 0,0 0-28 16,2 0 24-16,-2 0-27 0,0 0 27 0,0 0-28 16,0 0 23-16,2 0-24 0,-2 0 21 0,1 0-22 15,-27 0 22-15,26 0-24 0,-1 0 20 0,3 0-21 16,-2 0 18-16,-26 0-19 0,28 0 17 0,-28 0-23 16,26 0 4-16,-26 0-18 0,0 0-20 0,26 0-4 15,-26 0-58-15,0 0 0 0,0 0-172 0,0 0 75 16,0 0-290-16,0 27 282 0,0-27-98 0,0 0 171 15,0 0-61-15,-26 26 88 0,26-26-88 0</inkml:trace>
  <inkml:trace contextRef="#ctx1" brushRef="#br0" timeOffset="26882.49">8230 5373 75 0,'0'0'0'0,"0"0"24"16,0 0 72-16,0 0-56 0,0 0 20 0,0 0-38 15,0 0 6-15,0 0-18 0,0 0 5 0,0 0-6 16,0 0 11-16,0 0-9 0,0 0 15 0,0 0-3 16,0 0 41-16,0 0-29 0,0 0 42 0,0 0-40 15,0 0 35-15,0 0-29 0,0 0 61 0,0 26-53 16,0-26 52-16,0 0-54 0,0 0 45 0,0 27-48 15,0-27 46-15,0 26-47 0,0-26 46 0,0 26-43 16,0 0 55-16,0 2-50 0,0-2 55 0,0 0-53 16,0 1 56-16,0-1-57 0,0 0 53 15,0 29-56-15,0-29 46 0,0 27-50 0,0-27 43 16,0 0-47-16,0 28 39 0,0-28-52 0,0 0 7 16,0 27-33-16,0-26-24 0,0-1-57 0,0 1-211 15,0-27 58-15,0 26-400 0,0-26 374 16,0 26-137-16,0-26 196 0,0 28-196 0</inkml:trace>
  <inkml:trace contextRef="#ctx1" brushRef="#br0" timeOffset="27549.65">9156 5399 78 0,'0'0'0'0,"0"-26"14"16,0 26 42-16,0 0-31 0,0 0 22 0,-26 0-24 16,26 0 25-16,0-26-24 0,0 26 28 0,0 0-34 15,0 0 5-15,0 0-8 0,0 0 23 16,0 0-10-16,0 0 46 0,0 0-45 0,0 0 15 16,0 0-22-16,0 0 23 0,0 26-19 0,0-26 33 15,0 0-25-15,0 0 46 0,-27 26-47 0,27-26 19 16,0 27-22-16,0-27 40 0,-26 26-30 15,26 0 48-15,0-26-41 0,-26 26 57 0,26 2-54 16,0-28 50-16,-27 26-52 0,27 0 46 0,0 1-49 16,-26-27 42-16,26 26-46 0,0 0 37 0,-28 1-40 15,28-27 36-15,0 28-38 0,0-2 32 0,0-26-35 16,0 26 31-16,0 1-33 0,0-27 29 0,0 26-32 16,0 0 28-16,28-26-30 0,-28 26 24 0,0 2-32 15,26-28 3-15,-26 26-17 0,27 0-10 0,-27-26-13 16,26 27-53-16,-26-27-4 0,26 26-154 0,-26-26 41 15,27 27-337-15,-27-27 305 0,26 26-139 0,-26-26 210 16,28 0-87-16,-28 0 147 0,0 27-34 0,26-27 62 16,-26 0-62-16</inkml:trace>
  <inkml:trace contextRef="#ctx1" brushRef="#br0" timeOffset="27949.16">9289 5929 52 0,'28'0'0'0,"-28"-26"21"16,0 26 67-16,25 0-44 0,-25-28 45 0,0 28-36 15,26 0 67-15,-26 0-74 0,27 0 18 0,-27 0-32 16,0 0 31-16,0 0-32 0,26 28 29 0,-26-28-30 16,0 0 29-16,26 0-31 0,-26 0 28 0,0 0-29 15,28 26 25-15,-28-26-26 0,25 0 22 0,-25 0-25 16,0 26 21-16,28-26-21 0,-28 0 24 0,0 0-19 16,26 0 36-16,-26 0-27 0,0 27 45 0,0-27-39 15,0 0 47-15,25 0-45 0,-25 26 44 0,0-26-45 16,0 0 40-16,0 0-43 0,0 27 39 0,0-27-41 15,0 26 36-15,0-26-39 0,0 0 36 0,0 27-38 16,0-27 30-16,0 26-31 0,0-26 31 0,0 0-27 16,-25 26 45-16,25-26-36 0,0 28 54 0,0-28-45 15,-26 0 61-15,26 26-59 0,0-26 56 16,0 0-59-16,0 0 47 0,-28 0-52 0,28 0 44 16,0 0-48-16,0 0 42 0,0 0-45 15,0 0 40-15,0 0-42 0,28 0 36 0,-28 0-39 0,0 0 35 16,26 0-42-16,-26 0 17 0,25 0-33 15,-25 0-2-15,0 0-18 0,28 0-28 0,-28 0-15 16,26-26-115-16,-26 26 3 0,28 0-315 0,-28 0 134 16,0 0-547-16,0 0 540 0,26 0-155 0,-26 0 251 15,0 0-251-15</inkml:trace>
  <inkml:trace contextRef="#ctx1" brushRef="#br0" timeOffset="28616.32">9687 5744 49 0,'0'-26'0'0,"0"26"17"16,25-28 51-16,-25 28-34 0,0-27 33 0,0 27-33 16,0 0 35-16,0-26-43 0,0 26 6 0,0 0-11 15,27 0 31-15,-27 0-27 0,0 0 24 0,0 0-12 16,0 0 62-16,0 0-51 0,0 0 44 0,0 0-35 16,0 0 75-16,0 0-66 0,0 0 62 0,0 0-65 15,0 0 59-15,0 0-64 0,0 26 53 0,0-26-54 16,0 27 60-16,26-27-58 0,-26 0 61 0,0 28-57 15,0-28 69-15,0 26-63 0,26 0 77 0,-26-26-71 16,0 27 77-16,28-27-75 0,-28 26 79 0,0-26-80 16,26 26 73-16,-26 0-76 0,0-26 68 0,28 28-73 15,-28-28 63-15,25 26-67 0,-25-26 62 0,25 26-65 16,1-26 55-16,-26 0-59 0,28 27 53 0,0-27-57 16,-28 0 47-16,26 0-50 0,0 0 49 15,-26 0-51-15,25 0 47 0,-25-27-50 16,27 27 41-16,1-26-44 0,-28 0 41 0,26 26-44 15,-26-28 35-15,0-24-38 0,26 26 33 0,-26-1-35 16,0 1 32-16,26 0-33 0,-26-2 31 0,0 1-33 16,0-25 25-16,28 25-29 0,-28 1 28 0,0 26-29 15,0-26 26-15,0-2-27 0,0 2 23 0,0 26-24 16,0 0 24-16,0-26-26 0,0 26 22 0,0 0-23 16,0 0 20-16,0 0-21 0,0 0 18 0,0 0-19 15,0 0 20-15,0 26-19 0,24-26 20 0,-24 26-20 16,0-26 20-16,0 28-22 0,0-2 18 0,0 0-19 15,0 1 18-15,0-27-19 0,26 26 15 0,-26 0-15 16,0 1 16-16,0 1-17 0,28-2 13 0,-28 0-16 16,0 1 8-16,26-1-16 0,-26 0-10 0,0 0-12 15,28 2-49-15,-28-2 17 0,0-26-85 0,26 26 3 16,-26 1-263-16,0-27-110 0,26 26-1119 0,-26-26 987 16,0 0-285-16,0 27 461 0,0-27-460 0</inkml:trace>
  <inkml:trace contextRef="#ctx1" brushRef="#br0" timeOffset="29036.25">10507 5797 138 0,'26'0'0'0,"-26"0"21"0,0 0 65 0,0 0-38 16,26 0 58-16,-26 0-56 0,0 0 45 0,0 26-50 15,0-26 41-15,0 0-45 0,0 0 39 0,28 0-40 16,-28 0 41-16,0 0-42 0,0 0 33 0,0 0-36 15,0 0 33-15,0 0-33 0,25 0 36 0,-25 26-33 16,0-26 45-16,0 0-41 0,0 0 45 0,0 0-46 16,27 26 42-16,-27-26-44 0,0 0 38 0,0 0-40 15,0 28 37-15,26-28-35 0,-26 0 45 0,0 0-38 16,0 26 56-16,0-26-48 0,26 0 61 0,-26 0-56 16,0 26 65-16,0-26-63 0,0 0 59 0,28 0-60 15,-28 27 59-15,0-27-60 16,0 26 62-16,0-26-58 0,0 27 69 0,0-27-64 15,-28 26 74-15,28-26-70 0,0 27 76 0,0-27-73 16,0 26 80-16,-26-26-79 0,26 26 77 0,0-26-80 16,0 0 66-16,0 28-72 0,0-28 62 0,0 0-66 15,0 0 60-15,0 0-65 0,0 0 53 0,0 26-57 16,0-26 53-16,0 0-56 0,26 0 48 0,-26 0-51 16,28 0 44-16,-28 0-48 0,0 0 40 0,26 0-44 15,-26 26 38-15,26-26-51 0,-26 0 4 0,26 0-37 16,-26 0-46-16,0 0-41 0,0 0-224 0,26 0-165 15,-26 0-1127-15,0 0 980 0,0 0-274 0,-26 0 451 16,26 0-451-16</inkml:trace>
  <inkml:trace contextRef="#ctx1" brushRef="#br0" timeOffset="30082.02">11300 5663 48 0,'0'0'0'0,"0"0"13"16,0 0 41-16,0 0-25 0,0 0 31 0,0 0-23 15,0 0 48-15,0 0-50 0,0 0 17 0,0 0-23 16,0 0 35-16,0 0-31 0,0 0 35 0,0 0-38 16,0 0 22-16,0 0-29 0,0 0 14 0,0 0-21 15,0 0 8-15,0 0-8 0,0 0 25 0,0 0-14 16,0 0 40-16,0 0-35 0,0 0 28 0,0 0-22 16,0 0 52-16,0 0-41 0,0 0 57 0,0 0-52 15,0 0 57-15,0 0-57 0,0 0 50 0,0 0-54 16,0 27 46-16,0-27-49 0,0 0 45 0,0 0-44 15,0 0 54-15,26 0-50 0,-26 0 52 16,0 0-49-16,28 0 62 0,-3 0-60 0,-25-27 54 16,26 27-58-16,-26 0 51 0,28 0-50 0,-2 0 60 15,1 0-59-15,-27 0 51 0,26 0-52 0,0 0 58 16,2 0-58-16,-3 0 52 0,-25 0-55 16,26 0 48-16,1 0-51 0,-1-26 46 0,2 26-48 15,-2 0 42-15,-26 0-45 0,26 0 42 0,1 0-44 16,-27-26 36-16,26 26-39 0,-26 0 35 0,27 0-37 15,-27 0 35-15,0 0-42 0,26 0 15 0,-26 0-32 16,0 0-12-16,0 0-14 0,0-27-42 0,0 27-20 16,0 0-172-16,0 0-108 0,0 0-820 0,0 0 708 15,0 0-225-15,0 27 428 0,0-27-100 0,0 0 182 16,-26 0-182-16</inkml:trace>
  <inkml:trace contextRef="#ctx1" brushRef="#br0" timeOffset="30484.11">11617 5426 48 0,'0'0'0'0,"0"0"9"16,-26 0 31-16,26 0-18 0,0 0 28 0,0 0-22 15,0 0 36-15,0 0-36 0,0 0 20 0,0 0-12 16,0 0 57-16,0 0-51 0,0 0 30 0,0 0-32 16,0 0 52-16,0 0-44 0,0 0 53 0,0 0-62 15,0 0 15-15,0 0-27 0,0 0 25 0,0 0-25 16,0 0 28-16,0 0-27 0,0 0 28 0,0 26-25 16,0-26 36-16,0 0-30 0,26 0 43 0,-26 26-34 15,0-26 61-15,0 26-48 0,0 2 72 0,0-28-62 16,0 26 79-16,0 0-72 0,0 1 80 0,0-1-81 15,0 0 73-15,0 1-76 0,0 27 71 0,0-28-74 16,0 1 64-16,0-1-68 16,0 0 61-16,0 0-65 0,0 2 55 0,0-28-68 0,0 26 27 15,0 0-50-15,0-26 1 0,0 0-25 16,0 27-25-16,0-27-24 0,27 0-116 0,-27 0-107 16,0 0-645-16,0 0 542 0,0 0-206 0,0 0 291 15,0 0-290-15</inkml:trace>
  <inkml:trace contextRef="#ctx1" brushRef="#br0" timeOffset="30904.4">12544 5558 235 0,'0'0'0'0,"26"0"32"15,-26 0 99-15,0 0-78 0,0 0 28 0,0 0-39 16,0 0 43-16,0 0-45 0,26 0 33 0,-26 0-41 16,0 0 23-16,0 0-24 0,0 0 40 0,0 0-37 15,0 0 30-15,0 0-35 0,0-26 24 0,0 26-29 16,0 0 20-16,0 0-22 0,0 0 24 0,0 0-24 16,0 0 18-16,0 0-21 0,0 0 13 0,0 0-27 15,0 0-21-15,0 26-20 0,0-26-91 0,0 0 18 16,0 0-201-16,0 0 175 0,0 0-97 0,0 0 143 15,0 0-35-15,28 0 62 0,-28 0-62 0</inkml:trace>
  <inkml:trace contextRef="#ctx1" brushRef="#br0" timeOffset="31050.05">12677 5504 51 0,'25'0'0'0,"-25"0"26"0,26 0 78 0,-26 0-54 16,28 0 46-16,-28 0-64 0,26 0-4 0,2 0-14 15,-28 0 10-15,26 0-13 0,-26 0 9 0,26 0-12 16,-26 0 4-16,26 0-8 0,-26 28-4 0,0-28-9 15,26 0-27-15,-26 0 7 0,26 0-52 0,-26 0 35 16,0 0-56-16,0 0 51 0,0 0-50 0</inkml:trace>
  <inkml:trace contextRef="#ctx1" brushRef="#br0" timeOffset="31179.12">12994 5558 241 0,'27'0'0'0,"-27"0"19"0,26 0 59 0,-26 0-38 16,0 0 43-16,25 0-46 0,-25 0 31 0,28 0-35 15,-28 0 34-15,0 0-67 0,26 0-67 0,-26 0 17 16,0 26-84-16,0-26 69 0,28 0-63 0,-28 0 65 16,0 27-65-16</inkml:trace>
  <inkml:trace contextRef="#ctx1" brushRef="#br0" timeOffset="31653.46">13868 5744 41 0,'0'26'0'0,"0"-26"25"16,0 0 75-16,0 0-58 0,0 0 24 0,0 0-33 15,0 0 31-15,0 0-36 16,0 0 19-16,0 0-24 0,0 0 25 0,26 0-22 16,-26 0 31-16,0 0-33 0,0 0 16 0,0 0-14 15,26 0 42-15,-26 0-27 0,0 0 56 0,27-26-56 16,-27 26 23-16,26 0-28 0,-26 0 40 0,28 0-37 15,-28 0 37-15,25 0-39 0,1 0 35 0,1 0-37 16,-27 0 33-16,26 0-36 0,2-26 30 0,-2 26-31 16,0 0 29-16,1 0-31 0,-1 0 28 0,0 0-28 15,1-28 27-15,-1 28-30 0,-26 0 23 0,28 0-28 16,-2 0 15-16,-1 0-25 0,-25 0 0 0,27 0-10 16,-27 0-6-16,26 0-9 0,-26 0-36 0,28 0-3 15,-28 0-111-15,0 0 28 0,0 0-242 0,0 0 216 16,0 0-106-16,0 0 150 0,0 0-84 0,0 28 122 15,0-28-37-15,0 0 58 0,-28 0-57 0</inkml:trace>
  <inkml:trace contextRef="#ctx1" brushRef="#br0" timeOffset="31966.36">14317 5478 204 0,'0'-26'0'0,"0"26"12"16,0 0 40-16,0 0-30 0,0 0 18 0,-26 0-18 15,26 0 28-15,0 0-37 0,0 0-13 0,0 0 0 16,0 0 0-16,0 26 4 0,-27-26 15 0,27 0 0 16,0 0 41-16,0 0-29 0,0 0 37 0,0 0-26 15,0 0 61-15,0 26-64 0,0-26 16 0,0 0-27 16,0 0 30-16,0 0-25 0,0 0 39 0,0 28-33 16,0-28 47-16,0 26-41 0,0-26 51 0,0 26-44 15,27-26 64-15,-27 27-57 0,0-1 64 0,0-26-63 16,0 26 56-16,26 1-57 0,-26 1 59 0,0-2-61 15,0 0 52-15,0 1-56 0,0-1 51 16,0-26-54-16,0 26 46 0,0 0-54 0,0 2 30 0,0-28-54 16,0 26-18-16,0-26-73 0,0 26-217 0,0-26 49 15,0 0-432-15,0 0 407 0,0 0-125 0,0 27 196 16,0-27-195-16</inkml:trace>
  <inkml:trace contextRef="#ctx1" brushRef="#br0" timeOffset="32867.05">15508 5319 49 0,'0'-26'0'0,"0"26"6"15,27 0 19-15,-27-26-7 0,0 26 28 0,0 0-18 16,0-26 36-16,-27 26-30 0,27 0 39 0,0 0-43 16,0-28 17-16,0 28-21 0,0 0 33 0,0 0-26 15,0 0 41-15,-26 0-39 0,26 28 29 0,0-28-38 16,0 0 17-16,0 0-18 0,0 0 34 0,-27 0-28 16,27 26 34-16,0-26-30 0,0 0 40 0,-26 0-46 15,26 0 11-15,0 26-16 0,-26-26 34 0,26 0-29 16,-28 26 31-16,28-26-28 0,-26 28 38 0,26-28-34 15,-25 26 36-15,25-26-34 0,-27 26 38 0,27 1-37 16,-26-27 37-16,26 26-40 0,-28 0 32 0,28 0-33 16,0-26 40-16,-26 28-36 0,26-2 41 0,-26 0-40 15,26 1 43-15,0-1-43 0,0-26 38 16,-28 26-38-16,28 1 40 0,0 1-42 0,0-2 36 16,0-26-38-16,0 26 34 0,0 1-36 0,28-1 33 15,-28-26-35-15,0 26 30 0,26 0-32 16,-26-26 30-16,26 28-32 0,-26-28 28 0,28 26-30 15,-2-26 25-15,1 26-26 0,-27-26 24 0,25 0-25 16,1 0 21-16,2 0-23 0,-2 0 22 0,0 0-28 16,1 0 5-16,-1 0-20 0,-26 0-21 0,27 0-16 15,-1 0-88-15,0 0 50 0,-26 0-98 0,28 0 32 16,-28-26-248-16,26 26 117 0,-26 0-425 0,0 0 418 16,27 0-142-16,-27 0 210 0,0 0-210 0</inkml:trace>
  <inkml:trace contextRef="#ctx1" brushRef="#br0" timeOffset="33169.21">15694 5584 118 0,'25'0'0'15,"-25"0"18"-15,0 0 56 0,0 0-30 16,0 0 59-16,0 0-63 0,0 0 20 0,0 0-27 15,0 0 41-15,0 0-37 0,0 0 38 0,0 0-40 16,0 0 32-16,0 0-28 0,0 27 52 0,0-27-52 16,0 0 29-16,0 26-29 0,0-26 49 0,0 26-42 15,28 1 53-15,-28 1-50 0,0-28 47 0,0 26-48 16,0 0 44-16,0 1-47 0,0-1 39 0,0 0-44 16,0 0 38-16,0 2-43 0,0-2 29 0,0 0-43 15,26 1 3-15,-26-1-26 0,0 1-30 0,0-1-26 16,0 1-138-16,0-1 34 0,0 0-290 0,0 2 261 15,27-28-121-15,-27 26 194 0,0 0-42 0,0-26 80 16,0 0-80-16</inkml:trace>
  <inkml:trace contextRef="#ctx1" brushRef="#br0" timeOffset="33515.69">15985 5823 161 0,'0'0'0'0,"0"-26"25"15,27-1 77-15,-27 27-51 0,0-26 52 0,0 26-55 16,0-26 44-16,0 26-50 0,0 0 38 0,0 0-43 16,0-28 31-16,0 28-37 0,0 0 27 0,-27 0-31 15,27 0 24-15,0 0-25 0,0 0 29 0,0 0-30 16,-28 28 20-16,28-28-16 0,-26 0 42 0,26 0-33 16,0 26 44-16,-26-26-42 0,26 26 38 0,-25-26-40 15,25 27 35-15,0-27-37 0,-28 26 33 0,28-26-36 16,-26 0 30-16,26 26-33 0,0-26 26 0,0 0-29 15,0 26 26-15,0-26-27 0,-26 0 26 0,26 0-28 16,0 28 20-16,26-28-22 0,-26 0 22 0,0 0-23 16,0 0 19-16,0 0-19 0,26 0 20 0,-26 0-21 15,0 0 18-15,28 0-20 0,-28 0 18 16,0 0-22-16,25 0 7 0,-25 0-19 0,0 0-15 16,26 0-15-16,-26 0-72 0,0 26-73 0,26-26-419 15,-26 0 337-15,0 0-169 0,0 26 256 0,28-26-77 16,-28 0 122-16,0 27-122 0</inkml:trace>
  <inkml:trace contextRef="#ctx1" brushRef="#br0" timeOffset="34282.44">16329 5347 100 0,'0'0'0'0,"0"-28"19"0,0 28 60 0,0 0-46 16,0-26 19-16,0 26-28 0,0 0 16 0,0 0-19 15,0-26 27-15,0 26-23 0,0 0 30 0,0 0-22 16,0 0 44-16,0 0-42 0,0 0 26 0,0 26-22 16,0-26 55-16,0 0-56 0,0 26 18 0,0-26-25 15,0 28 36-15,0-28-33 0,0 26 35 0,0 0-35 16,0-26 34-16,0 27-35 0,0-1 31 0,0 0-31 15,0 0 32-15,0 2-34 0,0-2 29 16,0 0-31-16,0 1 29 0,26-1-27 0,-26 0 37 0,0-26-35 16,27 27 33-16,-27 1-31 0,0-2 41 0,26-26-39 15,-26 26 36-15,26-26-37 0,-26 0 36 0,28 27-38 16,-3-27 31-16,-25 0-33 0,27-27 31 16,-1 27-33-16,-26 0 30 0,26-26-31 0,2 26 27 15,-28-26-28-15,26-2 25 0,2 28-27 0,-28-27 25 16,25 1-26-16,-25 0 23 0,0-1-26 0,26 1 22 15,-26 0-23-15,0-2 19 0,0 2-20 16,0 0 20-16,0 0-21 0,0-1 20 0,0 1-20 16,0 26 17-16,0-26-12 0,0-2 32 0,0 28-23 15,0-26 43-15,0 26-39 0,-26 0 39 0,26-26-39 16,0 26 38-16,0 0-39 0,0 0 35 0,0 0-36 16,0 0 34-16,0 0-35 0,0 0 30 0,0 0-33 15,0 0 27-15,0 0-30 0,0 0 27 0,0 0-29 16,0 0 25-16,0 0-26 0,0 0 23 0,0 26-25 15,0-26 23-15,0 0-23 0,26 26 21 0,-26 2-21 16,0-28 22-16,0 26-19 0,27 0 31 0,-27 1-23 16,0-1 42-16,0 0-40 0,26 28 35 0,-26-28-37 15,0 0 33-15,26 1-35 0,-26 25 28 16,28-25-31-16,-28 1 31 0,0 24-34 0,26-25 20 16,-26-1-34-16,26 0-9 0,-26 0-20 0,0 2-52 15,0-2-12-15,26 0-173 0,-26-26 34 0,0 27-405 16,0-27 199-16,0 26-654 0,26-26 656 0,-26 0-190 15,0 0 378-15,0 0-93 0,0 0 164 0,0 0-163 16</inkml:trace>
  <inkml:trace contextRef="#ctx1" brushRef="#br0" timeOffset="34566.4">17018 5637 249 0,'25'0'0'0,"-25"-26"20"0,0 26 61 0,0 0-28 16,0-27 75-16,0 27-78 0,26 0 19 0,-26 0-35 16,0 0 34-16,0-26-31 0,0 26 43 0,0 0-36 15,0 0 52-15,0 0-48 0,0 0 44 16,0 26-45-16,0-26 50 0,0 0-44 0,0 27 62 16,27-27-56-16,-27 26 61 0,0-26-61 0,0 26 55 15,0 1-58-15,0 1 53 0,0-2-57 0,0 0 47 16,0 1-51-16,0-1 44 0,0 0-55 0,0 0 21 15,0 2-42-15,0-2-12 0,28 0-27 0,-28 1-71 16,0-1-76-16,0 1-418 0,0-27 332 16,0 26-180-16,26-26 268 0,-26 27-68 0,0-27 118 15,0 26-118-15</inkml:trace>
  <inkml:trace contextRef="#ctx1" brushRef="#br0" timeOffset="34882.58">17308 5823 137 0,'0'-26'0'0,"0"-1"25"0,0 27 76 0,0-26-52 16,0 26 43-16,0 0-40 0,0 0 61 0,0 0-68 16,0 0 21-16,0 0-32 0,0 0 37 0,0 0-37 15,0 0 32-15,0 0-33 0,-28 0 35 16,28 26-33-16,0-26 37 0,-26 0-29 0,26 0 53 16,-26 27-43-16,26-27 62 0,-26 26-57 0,26-26 60 15,0 0-60-15,-26 26 57 0,26-26-55 0,-26 0 64 16,26 26-64-16,-26-26 60 0,26 0-61 15,0 28 57-15,0-28-61 0,-28 0 45 0,28 0-49 0,0 0 51 16,0 0-47-16,0 26 61 0,0-26-55 16,0 0 69-16,28 26-66 0,-28-26 62 0,26 0-65 15,-26 27 59-15,26-27-63 0,-26 26 51 0,26-26-60 16,0 27 32-16,-26-27-53 0,26 26-3 0,0-26-29 16,-26 27-39-16,28-27-21 0,-2 0-151 0,-26 26-90 15,28-26-705-15,-28 26 611 0,0-26-192 0,26 0 297 16,-26 28-297-16</inkml:trace>
  <inkml:trace contextRef="#ctx1" brushRef="#br0" timeOffset="35333.23">17652 5584 130 0,'0'0'0'0,"0"0"17"15,0 0 55-15,0 0-33 0,0-26 46 0,26 26-43 16,-26 0 38-16,0 0-47 0,0 0 19 0,0 0-30 16,0 0 17-16,0 0-17 0,0 0 30 0,28 0-29 15,-28 0 17-15,0 0-13 0,0 0 41 0,0 0-38 16,26 0 19-16,-26 0-16 0,0 0 48 16,26 0-37-16,-26 0 52 0,0 0-49 0,26 0 49 15,0 0-50-15,-26 0 46 0,28 0-48 0,-28 0 41 16,26 0-44-16,0 26 39 0,-26-26-42 0,27 0 38 15,-1 0-43-15,-26 0 23 0,28 0-33 0,-28 0 10 16,25 0-24-16,-25 0-9 0,0 27-20 16,26-27-56-16,-26 0-58 0,0 0-326 0,0 0 264 15,0 26-130-15,0-26 188 0,-26 0-90 0,26 26 115 16,0-26-115-16</inkml:trace>
  <inkml:trace contextRef="#ctx1" brushRef="#br0" timeOffset="35549.51">17706 5823 52 0,'0'26'0'0,"0"-26"26"0,0 0 81 0,0 0-59 16,0 0 39-16,0 0-46 0,0 0 35 0,0 0-40 15,0 0 28-15,0 0-34 0,0 0 25 0,0 0-29 16,0 0 25-16,26 0-27 0,-26 0 20 16,0 0-25-16,26 0 13 0,0-26-17 0,-26 26 12 15,26 0-18-15,2 0-1 0,-28 0-8 0,26 0-8 16,0 0-3-16,1 0-21 0,-1 0 11 0,2 0-30 15,-28 0 2-15,25 0-99 0,1 0 74 16,2 0-70-16,-2 0 82 0,0 0-39 0,0 0 50 16,0 0-49-16</inkml:trace>
  <inkml:trace contextRef="#ctx1" brushRef="#br0" timeOffset="35936.33">18260 5823 220 0,'0'0'0'0,"0"0"21"15,0 0 67-15,0 0-40 0,0 0 56 0,-26 0-52 16,26 0 48-16,0 0-54 0,0-26 40 0,0 26-46 15,0 0 32-15,-26 0-39 0,26-27 31 0,0 27-34 16,0-26 26-16,0 26-29 0,-26-26 25 0,26 26-28 16,0-28 22-16,0 1-23 0,0 27 23 0,0-26-22 15,26 0 24-15,-26 26-23 0,0-27 29 16,0 1-34-16,26 26 7 0,-26-26-13 0,26 26 14 16,-26 0-13-16,27-28 15 0,1 28-13 0,-2 0 19 15,-1 0-16-15,1 0 23 0,2 0-17 16,-1 0 36-16,-1 0-24 0,0 0 53 0,-1 28-40 0,3-28 61 15,-2 0-49-15,-26 26 79 0,26 0-67 16,1-26 83-16,-27 27-78 0,26-1 83 0,2 0-83 16,-28 1 78-16,0 1-81 0,26-2 74 0,-26 0-79 15,0 1 68-15,0 25-72 0,0-26 65 0,0 2-69 16,0-2 57-16,-26-26-62 0,26 26 54 0,0 1-58 16,-28-27 50-16,2 26-54 0,26-26 46 0,-27 0-50 15,1 0 44-15,26 0-51 0,-26 0 31 0,-2 0-45 16,3-26 9-16,25 26-33 0,-26-27-27 0,0 27-4 15,-1-26-62-15,27 0-83 0,-28 26-431 0,28-28 173 16,-26 28-692-16,26-26 691 0,-25 26-179 0,25-26 306 16,0 26-306-16</inkml:trace>
  <inkml:trace contextRef="#ctx1" brushRef="#br0" timeOffset="39133.12">21676 2197 33 0,'0'0'0'0,"0"0"7"0,0 0 22 0,0 0-13 16,0 0 16-16,0 0-14 0,0 0 22 0,0 0-21 15,0 0 15-15,0 0-19 0,0 0 10 0,0 0-11 16,0 0 17-16,0 0-23 0,0 0-8 0,0 0 0 16,0 0 0-16,0 26 0 0,0-26 0 0,0 0 4 15,0 0 14-15,0 0-7 0,-28 0 13 0,28 0-13 16,0 0 9-16,0 0-10 0,0 26 12 0,0-26-12 16,-26 0 6-16,26 0-12 0,0 0-4 0,0 0 0 15,-28 0 0-15,28 0 0 0,0 0 0 0,0 0 0 16,-26 0 0-16,26-26 0 0,0 26 0 0,-24 0 2 15,24 0 9-15,-28 0 0 0,28 0 21 0,0 0-16 16,-26 0 16-16,26-26-16 0,-26 26 16 16,26 0-18-16,-28 0 12 0,28 0-16 0,0 0 5 0,-26 0-8 15,26-26 5-15,-27 26-5 0,27 0 10 0,0 0-10 16,-26 0 2-16,26-27-6 0,0 27-3 16,-25 0 0-16,25-26 0 0,0 26 0 15,-28 0 0-15,28-26 0 0,0 26 0 0,0 0 0 16,-26-28 0-16,26 28 0 0,0-26 0 0,0 26 0 15,0-26 0-15,-28 26 1 0,28-26 7 0,0-2-6 16,0 28-2-16,0-26 2 0,0 26 9 0,0-26-7 16,0 26 4-16,0-28-3 0,0 2 11 0,0 26-5 15,-26-26 17-15,26 0-17 0,0 26 3 0,0-27-5 16,0 1 14-16,0-1-15 0,0 27 2 0,0-27-5 16,0 1 7-16,0 0-8 0,0 0 3 0,26-2-5 15,-26 2-2-15,0 0 1 0,0-1 7 0,0 1-5 16,28 0 2-16,-28 0-1 0,0-2 4 0,26 2-3 15,-26 0 8-15,0-1-7 0,28-26 6 0,-28 27-6 16,0 26 8-16,25-27-9 0,-25 1 1 0,26 0-1 16,-26-2 9-16,27 28-8 0,-27-26 4 0,26 26-6 15,-26-26 0-15,28 26 0 0,-28-26 7 16,26 26-7-16,-26 0 0 0,26-27-3 0,2 27-1 16,-28-26 2-16,24 26 6 0,2 0-5 0,-26-26-3 15,28 26 1-15,-2 0 5 0,2-27 1 16,-28 27 13-16,26 0-9 0,0 0 13 0,0-27-11 15,-26 27 19-15,26 0-17 0,2-26 15 0,-2 26-15 16,-26 0 15-16,26-26-16 0,2 26 10 0,-3 0-12 16,2-27 10-16,-1 27-6 0,0 0 24 0,2-27-22 15,-2 27 13-15,0 0-16 0,0-26 14 0,0 26-14 16,2 0 15-16,-2-26-16 0,0 26 12 0,0 0-12 16,1-27 17-16,1 27-16 0,-3 0 16 0,1-26-16 15,0 26 16-15,28 0-16 0,-28 0 13 0,1-26-14 16,-2 26 12-16,29 0-12 0,-28 0 14 0,1 0-8 15,-1 0 28-15,27 0-25 0,-27 0 24 0,2 0-22 16,-2 0 30-16,27 0-26 0,-27 0 34 0,1 0-32 16,25 0 32-16,-25 0-32 0,-1 0 29 0,2 0-31 15,23 0 26-15,-23 0-28 0,25 26 25 0,-27-26-28 16,0 0 24-16,28 0-25 0,-28 0 25 16,26 26-26-16,-24-26 21 0,-2 0-22 0,25 0 22 15,-23 0-19-15,-1 27 30 0,-1-27-25 16,26 0 32-16,-24 0-30 0,-1 26 29 0,24-26-30 15,-25 0 30-15,2 26-31 0,24-26 25 0,-24 0-27 16,-3 27 26-16,28-27-26 0,-27 0 25 0,2 27-25 16,25-27 27-16,-28 0-28 0,1 26 26 0,28-26-27 15,-26 0 25-15,-2 0-26 0,0 26 20 0,26-26-23 16,-26 0 21-16,0 0-21 0,2 27 19 0,25-27-20 16,-28 0 16-16,1 0-19 0,2 0 19 0,0 27-20 15,-2-27 15-15,0 0-16 0,26 0 17 0,-26 26-16 16,2-26 16-16,-2 0-16 0,0 26 14 0,-26-26-11 15,27 0 25-15,-1 27-22 0,-1-27 25 0,3 0-24 16,-2 26 21-16,-26-26-22 0,28 0 24 0,-2 26-24 16,0-26 22-16,1 0-24 0,-27 26 16 0,25-26-18 15,3 0 17-15,-28 28-18 0,26-28 15 16,0 0-16-16,-26 26 16 0,27-26-16 0,-27 0 14 16,26 26-16-16,0-26 12 0,-26 27-13 0,28-27 13 15,-28 0-13-15,25 26 12 0,-25-26-13 0,0 0 12 16,28 27-13-16,-28-27 9 0,26 0-10 15,-26 26 8-15,26-26-8 0,-26 0 11 0,27 0-11 16,-27 27 9-16,26-27-10 0,-26 0 8 0,28 0-8 16,-28 0 9-16,25 0-9 0,-25 0 7 0,26 0-8 15,-26 0 4-15,27 0-5 0,-27-27 9 0,26 27-10 16,-26 0 4-16,28 0-4 0,-28 0 7 0,26-26-5 16,-26 26 8-16,26 0-10 0,1 0 3 0,-27 0-4 15,26 0 6-15,0 0-7 0,-26 0 2 0,26 26-3 16,-26-26 4-16,27 0-3 0,1 0 5 0,-28 0-4 15,26 27 3-15,-26-27-4 0,25 0 3 0,-25 26-5 16,0-26 1-16,26 0 0 0,-26 0 5 0,27 26-5 16,-27-26 1-16,0 0-1 0,28 28 1 0,-28-28-1 15,26 0 1-15,-26 26 0 0,0-26 4 16,26 0-6-16,-26 26-2 0,0-26 1 0,26 0 3 16,-26 0-2-16,0 26 2 0,27-26-2 0,-27 0-2 15,0 0 1-15,0 27 4 0,26-27-3 0,-26 0 2 16,0 0-3-16,0 26 2 0,0-26-1 15,0 0 3-15,26 26-2 0,-26-26 5 0,0 28-5 16,0-28 3-16,0 26-3 0,0-26 3 0,0 26-3 16,0-26 1-16,0 26-1 0,0-26 1 0,0 27-1 15,-26 0 2-15,26-27 2 0,0 26 17 0,0 1-10 16,0-1 21-16,-26-26-14 0,26 26 27 0,-27 0-22 16,27 2 30-16,-26-2-28 0,0 0 28 0,26 2-27 15,-26-2 31-15,-2-26-30 0,1 26 31 0,1 0-31 16,26 2 29-16,-25-2-31 0,-1-26 26 0,-2 26-29 15,28-26 21-15,-27 27-27 0,1-27 12 0,0 26-17 16,26-26 14-16,-26 0-15 0,-1 0 11 0,1 0-12 16,26 0 11-16,-26 0-12 0,-2 0 10 0,28 0-10 15,-26 0 9-15,-1-26-9 0,27 26 9 16,-26 0-11-16,1 0 7 0,25 0-7 0,-28 0 10 16,2-27-11-16,26 27 4 0,-27 0-5 0,27 0 8 15,-26 0-8-15,0 0 9 0,26 0-9 0,-28 0 5 16,28 0-5-16,-25 0 7 0,-3 0-8 0,28 0 4 15,-26 0-5-15,0 0 3 0,26 0-3 16,-27 0 9-16,1 27-8 0,0-27 4 0,-2 0-3 16,3 0 9-16,-2 26-9 0,1-26 8 0,0 0-8 15,-28 26 9-15,26-26-9 0,3 0 7 0,-1 26-7 16,-1-26 9-16,-25 0-9 0,24 28 5 0,2-28-7 16,0 0 7-16,-26 0-6 0,26 26 8 0,-2-26-8 15,-26 0 3-15,29 0-4 0,-1 0 3 0,-1 0-5 16,-27 0 4-16,28 0-4 0,0 0 4 0,-26 0-4 15,26 0 5-15,-2 0-5 0,2 0 1 0,-28 0-1 16,29 0 5-16,-28 0-4 0,25 0 7 0,-24-26-5 16,25 26 9-16,2 0-8 0,-29 0 5 0,28 0-6 15,-28 0 7-15,28-28-7 0,1 28 6 16,-30 0-7-16,29 0 5 0,-26 0-5 0,25 0 7 16,-1 0-7-16,-23 0 3 0,25 0-3 0,-2 0 3 15,2 0-2-15,-26 0 10 0,26 0-9 0,-2 0 6 16,2 0-6-16,0 0 5 0,-1 0-6 0,1 0 4 15,-2 0-4-15,3 0 7 0,-1 0-7 16,-2 0 3-16,2-26-5 0,-1 26 4 0,27 0-4 16,-26 0 4-16,0-26-4 0,-1 26 0 0,1 0-1 15,26 0 5-15,-26 0-8 0,-1-26-9 0,1 26 2 16,26 0-12-16,-28 0-3 0,2 0-47 0,26-27 18 16,-25 27-85-16,-3 0-4 0,28 0-282 0,-26 0-161 15,-1 0-1329-15,1-26 1157 0,26 26-353 0,-26 0 554 16,-2 0-554-16</inkml:trace>
  <inkml:trace contextRef="#ctx1" brushRef="#br0" timeOffset="40233.51">19557 5744 26 0,'0'0'0'0,"0"0"10"0,0 0 31 16,-26 0-19-16,26 0 26 0,0 0-29 0,0 0 10 15,0-26-14-15,-26 26 14 0,26 0-12 0,0 0 19 16,0 0-19-16,0 0 19 0,0 0-23 16,-27 0 6-16,27-28-7 0,0 28 16 0,0 0-15 15,0 0 10-15,0 0-15 0,0 0 0 0,0 0-3 16,0 0 3-16,0 0-3 0,0 0 4 0,0 0-2 16,0 0 9-16,0 0-4 0,0 0 17 0,0 0-8 15,0 0 32-15,0 0-30 0,0 0 16 0,0 0-15 16,0 0 34-16,0 0-27 0,0 0 37 0,0 0-33 15,0 0 37-15,0 0-39 0,0 0 31 16,0 0-35-16,0 0 23 0,0 0-26 0,0 0 25 0,0 0-28 16,0 0 18-16,0 0-20 0,0 0 20 0,0 0-22 15,0 0 13-15,0 0-12 0,27 0 24 0,-27 0-20 16,0 0 28-16,0 0-26 0,0 0 26 0,0-27-24 16,26 27 34-16,-26 0-28 0,0 0 38 15,26 0-37-15,-26 0 34 0,0 0-32 0,26 0 39 16,-26 0-37-16,28 0 41 0,-28-26-40 0,27 26 44 15,-27 0-43-15,25 0 42 0,1 0-41 16,0 0 46-16,2 0-45 0,-28 0 41 0,28 0-43 16,-2 0 43-16,0-26-39 0,-2 26 55 0,4 0-51 15,-2 0 49-15,0 0-51 0,-26 0 42 0,28 0-44 16,-2 0 43-16,1-27-46 0,-2 27 41 0,1 0-42 16,2 0 39-16,-2 0-42 0,-26 0 38 0,28 0-40 15,-2-26 32-15,-1 26-34 0,-25 0 31 0,28 0-33 16,-28 0 28-16,25 0-29 0,-25 0 29 0,0 0-31 15,26 0 28-15,-26 0-29 0,0 0 26 0,0 0-27 16,28 0 25-16,-28 0-28 0,0 0 22 0,0 0-34 16,0 0-11-16,0 0-13 0,0 0-37 0,0 0-12 15,0 0-132-15,0 0 15 0,-28 0-339 0,28 0 144 16,0 0-599-16,-26 0 581 0,26 0-198 16,-25 26 362-16,25-26-90 0,-28 0 158 0,28 0-157 15</inkml:trace>
  <inkml:trace contextRef="#ctx1" brushRef="#br0" timeOffset="40885.53">19451 5770 98 0,'0'0'0'16,"0"27"12"-16,0-27 39 0,0 0-27 0,0 0 24 15,0 0-30-15,0 0 6 0,0 0-17 0,0 0-7 16,0 0 0-16,0 0 0 0,0 0 7 0,0 0 23 15,0 0-10-15,0 0 28 0,27 0-26 0,-27 0 16 16,0 0-9-16,0 0 48 0,0 0-43 16,0 0 24-16,0 0-23 0,0 0 46 0,0 0-46 15,27 0 23-15,-27 0-26 0,0 0 36 0,0 26-33 16,0-26 37-16,0 0-36 0,26 0 37 0,-26 0-36 16,26 0 35-16,-26 0-37 0,0 0 33 0,26 0-31 15,-26 0 39-15,28 0-34 0,-1 0 50 0,-27-26-46 16,25 26 46-16,-25 0-46 0,26 0 48 0,0 0-47 15,-26 0 45-15,28-27-42 0,0 27 58 0,-28 0-56 16,26 0 52-16,0 0-48 0,-26-26 68 0,24 26-59 16,4 0 71-16,-2 0-68 0,0 0 72 0,2 0-72 15,-2-26 66-15,-26 26-68 0,27 0 63 16,-2 0-65-16,1 0 60 0,2 0-63 0,-2-28 60 16,2 28-62-16,-2 0 54 0,-1 0-58 0,3 0 51 15,-3-27-55-15,1 27 47 0,-26 0-50 0,28 0 44 16,-2 0-48-16,1-26 44 0,-27 26-46 0,26 0 42 15,0 0-43-15,-26 0 42 0,0 0-42 0,27 0 41 16,-27 0-42-16,26 0 40 0,-26 0-43 16,0 0 35-16,0 0-37 0,28 0 37 0,-28 0-38 15,0 0 30-15,0 0-33 0,0 0 25 0,0 0-36 16,0 0 4-16,0 0-25 0,0 0-31 0,0 0 0 16,0 0-63-16,0 0-8 0,0 0-213 0,0 0-122 15,0 0-998-15,0 0 866 0,0 0-277 0,0 0 525 16,-28 0-121-16,28 0 222 0,0 0-221 0</inkml:trace>
  <inkml:trace contextRef="#ctx1" brushRef="#br0" timeOffset="41452.23">20059 5241 219 0,'0'-28'0'0,"0"28"27"15,0 0 81-15,0 0-57 0,0 0 41 0,0 0-53 16,0 0 28-16,0 0-39 0,0 0 18 0,0 0-27 16,0 0 12-16,0 0-17 0,0 0 10 0,0 0-6 15,0 0 30-15,0 0-17 0,0 0 48 0,28 0-43 16,-28 28 28-16,0-28-24 0,0 0 52 0,26 0-40 15,-26 26 64-15,28-26-58 0,-28 26 55 0,26-26-58 16,-26 0 49-16,25 26-53 0,3-26 49 0,-3 28-52 16,-25-28 44-16,26 0-48 0,2 26 41 0,-2-26-40 15,1 26 49-15,-1-26-49 0,0 27 43 16,1-27-43-16,-1 0 51 0,-26 26-48 0,28-26 48 16,-2 26-48-16,-1-26 46 0,-25 0-48 0,28 0 46 15,-28 26-46-15,26-26 49 0,-26 0-44 0,0 0 57 16,27 0-48-16,-27 0 68 0,0 28-61 0,0-28 73 15,0 0-72-15,26 0 67 0,-26 0-69 16,0 0 62-16,0 0-64 0,0 0 60 0,-26 0-64 16,26 0 57-16,0 26-60 0,0-26 51 0,0 0-55 15,-27 0 49-15,27 0-53 0,0 26 46 0,0-26-49 16,-26 27 42-16,26-27-44 0,-28 0 40 0,28 26-43 16,0 0 39-16,-25-26-42 0,-1 27 36 0,26 1-38 15,-28-2 33-15,28 0-35 0,-26 1 30 0,-1-1-31 16,27 0 31-16,-26 0-34 0,0 2 27 0,-1-28-29 15,27 26 28-15,-26 0-33 0,-2 1 14 0,28-27-34 16,-26 26-29-16,26-26-13 0,0 27-91 0,-25-27-112 16,25 0-594-16,0 0 262 0,-28 26-882 0,28-26 907 15,0 0-188-15,0 0 368 0,0 0-367 0</inkml:trace>
  <inkml:trace contextRef="#ctx1" brushRef="#br0" timeOffset="42117.97">21780 5319 162 0,'0'0'0'0,"0"0"18"0,0 0 58 15,28 0-33-15,-28-26 55 0,0 26-49 16,0 0 47-16,0-26-61 0,-28 26 7 0,28 0-19 16,0-26 25-16,0 26-22 0,0 0 27 0,0-28-17 15,-26 28 53-15,26 0-49 0,0 0 31 0,0-26-29 16,-26 26 55-16,26 0-47 0,0 0 53 0,-26 0-50 15,26 0 55-15,0 26-54 0,-26-26 54 0,26 0-55 16,-28 28 51-16,28-28-53 0,-26 26 49 0,26 0-51 16,0 0 47-16,-28 2-45 0,28-2 54 0,-26 0-48 15,26 1 63-15,-24-1-56 0,24 0 69 16,-28 0-64-16,28 2 75 0,-26-2-71 0,26 0 79 16,-26 1-80-16,26-1 67 0,-28 0-72 0,28 1 63 15,0 1-68-15,0-2 57 0,0-26-61 0,0 26 57 16,0 1-60-16,0-1 52 0,0-26-56 0,28 26 49 15,-28-26-53-15,26 26 44 0,-26-26-47 16,26 28 41-16,2-28-43 0,-4 0 39 0,2 0-41 16,2 26 39-16,-2-26-50 0,2 0 9 0,-2 0-31 15,0 0-16-15,0 0-8 0,0 0-42 0,2 0-10 16,-2 0-149-16,-26 0 18 0,26 26-380 0,2-26 169 16,-28 0-650-16,25 0 645 0,-25 0-188 0,27 27 303 15,-27-27-303-15</inkml:trace>
  <inkml:trace contextRef="#ctx1" brushRef="#br0" timeOffset="42386">22020 5823 158 0,'26'-26'0'0,"-26"26"28"0,26-27 84 0,-26 27-61 16,0-26 39-16,26 26-52 0,-26 0 22 16,0-26-32-16,0 26 22 0,0 0-28 0,26 0 14 15,-26 0-20-15,0-28 16 0,0 28-12 0,0 0 31 16,0 0-13-16,0 0 64 0,0 28-56 0,0-28 34 15,0 0-35-15,0 0 58 0,0 26-48 16,0-26 61-16,0 0-56 0,0 26 63 0,0 1-63 0,0-27 60 16,0 26-62-16,0 0 54 0,0 0-57 15,0 2 53-15,0-2-56 0,0 0 48 0,0-26-51 16,0 27 47-16,-26-1-52 0,26 1 40 0,0-27-55 16,0 26 4-16,0 1-43 0,0-27-64 0,0 0-24 15,0 26-219-15,0-26 81 0,0 0-392 0,0 0 385 16,0 26-105-16,0-26 175 0,0 0-174 0</inkml:trace>
  <inkml:trace contextRef="#ctx1" brushRef="#br0" timeOffset="42868.86">22627 5663 104 0,'0'0'0'0,"0"-26"23"15,0 26 70-15,0 0-51 0,0 0 31 0,0 0-47 16,0 0 3-16,0 0-16 0,0 0 9 0,0 0-13 16,0 0 5-16,0 0 1 0,0 0 32 15,0 0-15-15,0 0 51 0,0 0-46 0,0 0 27 0,0 0-26 16,0 0 54-16,0 0-54 0,28 0 26 16,-28 0-26-16,0 0 52 0,0 0-41 0,0 0 55 15,0 0-54-15,25 0 50 0,-25 0-52 0,26 0 45 16,-26 0-47-16,28 0 42 0,-28 0-46 0,26-26 39 15,1 26-41-15,-1 0 36 0,-26 0-38 0,26 0 34 16,1 0-37-16,-27 0 31 0,26 0-38 16,0 0 18-16,-26 0-27 0,27 0 9 0,-27 0-21 15,0 0-9-15,26 0-14 0,-26 0-46 0,0 26-6 16,0-26-141-16,0 0 37 0,0 26-306 0,0-26 277 16,0 27-125-16,0-27 192 0,-26 28-75 0,26-28 104 15,-27 26-103-15</inkml:trace>
  <inkml:trace contextRef="#ctx1" brushRef="#br0" timeOffset="43082.58">22734 5849 146 0,'-28'0'0'0,"28"0"20"0,-26 26 64 0,26-26-47 16,-25 0 28-16,25 0-25 0,-28 0 55 0,28 0-47 15,0 0 49-15,-26 0-50 0,26 28 42 16,0-28-48-16,0 0 31 0,0 0-38 0,-27 0 34 16,27 0-35-16,0 0 31 0,0 0-29 0,0 0 42 15,27 0-39-15,-27 0 37 0,0 0-38 0,0 0 35 16,26 0-38-16,-26 0 33 0,0 0-35 0,28 0 31 15,-28 0-33-15,25 0 30 0,1 0-34 16,2 0 20-16,-2 0-33 0,-26 0-5 0,27 0-19 16,-1 0-37-16,0 0-12 0,1 0-129 0,-1 0 36 15,0 0-269-15,1 0 249 0,-1 0-95 0,2 0 134 16,-2 0-134-16</inkml:trace>
  <inkml:trace contextRef="#ctx1" brushRef="#br0" timeOffset="43599.27">23685 5187 252 0,'0'-26'0'0,"28"26"29"15,-28-27 88-15,0 27-63 0,0-26 42 0,0 26-62 16,0 0 8-16,0 0-21 0,0 0 19 0,0 0-21 15,-28 26 17-15,28-26-17 0,0 0 21 0,-26 27-13 16,26-27 43-16,0 26-36 0,-26-26 30 0,26 26-23 16,-25 2 62-16,25-2-45 0,-27 0 70 15,27-26-61-15,-28 26 76 0,28 2-67 0,-26-2 87 16,26 0-82-16,-26 1 79 0,0-1-80 0,26 26 80 16,-27-24-83-16,27-2 73 0,-28 0-78 0,28 1 68 15,0-1-72-15,0 0 64 0,0 1-69 0,0 1 59 16,0-2-62-16,0 0 56 0,0 1-60 0,0-1 53 15,28 0-56-15,-1 0 48 0,-27 2-55 16,26-2 35-16,0 0-54 0,0 1-3 0,-26-27-27 16,28 26-32-16,-1 1-20 0,-2-27-130 0,1 26-106 15,0 1-688-15,2-27 581 0,-2 26-216 0,0-26 374 16,2 0-106-16,-28 26 173 0,25-26-173 0</inkml:trace>
  <inkml:trace contextRef="#ctx1" brushRef="#br0" timeOffset="43967.2">23871 5955 140 0,'0'-26'0'0,"26"0"26"16,-26-2 78-16,0 28-50 0,28-26 58 0,-28 0-47 16,0 26 86-16,0 0-78 0,26-26 70 0,-26 26-74 15,0 0 67-15,0 0-71 0,27 0 59 0,-27 0-63 16,0 0 56-16,25 0-60 0,-25 0 51 16,0 0-55-16,26 0 47 0,-26 0-50 0,0 0 46 15,28 0-49-15,-28 0 44 0,0 0-47 0,0 26 43 16,26-26-45-16,-26 0 40 0,0 0-42 0,28 0 38 15,-28 0-32-15,0 0 61 0,0 0-49 16,0 0 66-16,26 0-64 0,-26 0 59 0,0 26-57 16,0-26 66-16,0 0-62 0,-26 26 70 0,26-26-67 15,0 28 71-15,0-28-68 0,-28 26 76 0,28 0-72 16,-26 1 80-16,26-27-77 0,-28 26 77 0,28-26-80 16,0 27 71-16,-26-27-77 0,26 26 65 0,0-26-70 15,0 0 60-15,0 27-65 0,0-27 55 0,0 0-59 16,0 0 55-16,0 0-57 0,0 0 51 0,26 0-54 15,-26 0 47-15,28 0-52 0,-28 0 42 0,26 0-53 16,2 0 18-16,-2 26-37 0,-26-26-6 0,26 0-24 16,0 0-54-16,0 0-37 0,0 0-248 0,0 26-144 15,-26-26-1139-15,28 0 1007 0,-28 0-255 16,27 28 442-16,-27-28-442 0</inkml:trace>
  <inkml:trace contextRef="#ctx1" brushRef="#br0" timeOffset="44666.17">24613 5718 74 0,'0'-28'0'0,"0"28"34"16,0 0 104-16,0 0-79 0,0-27 40 0,26 27-60 15,-26 0 19-15,0 0-31 0,0 0 25 0,0 0-24 16,0 0 32-16,0-26-30 0,26 26 26 0,-26 0-30 15,0 0 20-15,0 0-24 0,0 0 19 0,27 0-21 16,-27 0 17-16,0 0-19 0,0 0 14 0,26 0-16 16,-26 0 12-16,0 0-15 0,0-26 11 0,0 26-13 15,0 0 10-15,25 0-10 0,-25 0 11 0,0 0-8 16,0 0 18-16,0 0-15 0,0 0 22 16,0 0-17-16,0 0 29 0,0 0-31 0,0 0 12 15,0 0-17-15,0 0 13 0,0 0-12 0,28 0 17 16,-28 0-16-16,0 0 16 0,0 0-17 0,0 0 13 15,0 0-9-15,0 0 30 0,0 0-19 0,26 0 42 16,-26 0-32-16,0 0 47 0,28 0-40 16,-28 0 53-16,26 0-49 0,0 0 55 0,1 0-49 15,-2 26 68-15,3-26-64 0,-2 0 61 0,0 0-63 16,1 0 59-16,-1 0-62 0,0 0 51 0,2 0-54 16,-3 0 52-16,-25 26-55 0,28-26 45 0,-2 0-56 15,-26 0 27-15,26 0-54 0,-26 0-29 0,0 0-33 16,0 27-130-16,0-27-86 0,0 0-616 0,0 0 527 15,0 28-181-15,0-28 327 0,0 0-91 0,-26 26 150 16,26-26-149-16</inkml:trace>
  <inkml:trace contextRef="#ctx1" brushRef="#br0" timeOffset="44983.36">24797 5823 152 0,'0'0'0'0,"0"0"26"16,0 0 78-16,-26 0-63 0,26 0 19 0,0 0-38 16,0 0 4-16,0 0-13 0,0 0 15 0,0 0-9 15,0 26 31-15,0-26-22 0,0 0 32 0,0 0-19 16,0 0 62-16,0 0-55 0,0 0 40 0,0 0-34 15,0 0 75-15,26 0-59 0,-26 0 79 0,0 0-73 16,28 0 78-16,-2 0-79 0,-26 0 70 0,26 0-74 16,1 0 69-16,-2 0-73 0,3 0 61 0,-2 26-70 15,0-26 46-15,-26 0-68 0,27 0 4 0,-1 0-48 16,0 28-68-16,-26-28-109 0,28 0-480 16,-28 0 390-16,25 0-161 0,-25 0 219 0,0 0-218 15</inkml:trace>
  <inkml:trace contextRef="#ctx1" brushRef="#br0" timeOffset="45604.89">25883 5929 122 0,'0'0'0'0,"0"0"21"15,0 0 65-15,-27 0-47 0,27 0 29 0,0 26-42 16,0-26 12-16,-26 0-21 0,26 0 11 0,0 0-9 16,0 0 25-16,0 0-18 0,0 0 31 15,0 0-17-15,0 0 62 0,0 0-59 0,0 0 29 16,0 0-31-16,0 0 55 0,0 0-45 0,0 0 59 15,0 0-54-15,0 0 58 0,26 0-59 16,-26 0 49-16,0 0-53 0,0 27 47 0,0-27-50 16,27 0 44-16,-27 0-59 0,0 0 9 0,0 0-30 15,26 26-8-15,-26-26-18 0,0 0-44 0,0 0-9 16,0 0-141-16,26-26 49 0,-26 26-268 0,0 0 253 16,0 0-98-16,0 0 136 0,27 0-136 0</inkml:trace>
  <inkml:trace contextRef="#ctx1" brushRef="#br0" timeOffset="45765.68">25988 5955 127 0,'28'0'0'0,"-28"-26"34"16,0 26 104-16,26 0-83 0,-26 0 26 0,25 0-42 15,-25-26 36-15,0 26-38 0,27 0 39 0,-27 0-41 16,26 0 33-16,-26-28-40 0,0 28 19 0,28 0-35 16,-28 0-12-16,0 0-13 0,26-26-39 0,-26 26-8 15,0 0-125-15,0 0 97 0,26 0-77 16,-26 0 82-16,0 0-82 0</inkml:trace>
  <inkml:trace contextRef="#ctx1" brushRef="#br0" timeOffset="45869.88">26306 5797 241 0,'0'0'0'0,"26"0"20"16,2 0 60-16,-28 0-44 0,0 0 28 0,26 0-44 16,-26 0-4-16,0 0-33 0,0 0-67 0,26 0 33 15,-26 0-68-15,0 0 60 0,0 26-59 0</inkml:trace>
  <inkml:trace contextRef="#ctx1" brushRef="#br0" timeOffset="46016.35">26492 5797 106 0,'0'0'0'0,"26"0"19"15,-26 0 57-15,26-27-33 0,-26 27 51 0,28 0-60 16,-28 0 7-16,0 0-21 0,26 0 17 0,-26 0-20 16,0 0 11-16,0 0-20 0,27 0-8 0,-27 0-16 15,0 27-48-15,0-27 15 0,0 0-83 16,0 0 79-16,0 0-23 0,0 0 38 0,0 26-38 15</inkml:trace>
  <inkml:trace contextRef="#ctx1" brushRef="#br0" timeOffset="46499.5">27471 5452 137 0,'0'0'0'15,"0"-26"36"-15,26 26 111 0,-26-27-87 0,0 27 33 16,0 0-40-16,0 0 63 0,0 0-59 16,0 0 51-16,0 0-58 0,0 0 42 0,0 0-49 15,0 27 33-15,0-27-46 0,0 0 14 0,-26 26-17 16,26 0 41-16,0-26-25 0,0 26 65 0,-27 2-49 16,27-2 71-16,0 0-57 0,-26 1 87 0,26 25-78 15,-28-25 85-15,28 1-83 0,-25 24 88 0,25-25-88 16,-26 25 82-16,26-26-85 0,-27 2 78 0,27-2-81 15,0 0 75-15,-26 1-80 0,26-1 63 0,0 1-69 16,0-1 62-16,0-26-66 0,0 27 58 0,0-1-61 16,0-26 57-16,26 0-60 0,1 26 51 0,-27-26-56 15,26 0 50-15,-1 0-63 0,3 0 13 0,-2 0-44 16,27 0-28-16,-27 0-32 0,2 0-138 0,-3 0 3 16,3 0-369-16,-2 0 166 0,27 0-614 0,-27 0 623 15,0 0-143-15,-26 0 262 0,27 0-262 0</inkml:trace>
  <inkml:trace contextRef="#ctx1" brushRef="#br0" timeOffset="46749.23">27867 5823 246 0,'0'-26'0'0,"0"26"22"16,28-27 68-16,-28 27-44 0,0 0 50 0,0 0-50 15,0 0 43-15,0 0-45 0,0 0 40 0,26 0-42 16,-26 0 38-16,0 0-35 0,0 0 51 0,0 27-43 15,0-27 63-15,0 0-53 0,0 26 71 0,0-26-68 16,0 26 63-16,0-26-64 0,0 26 67 0,0 2-69 16,0-28 58-16,0 26-62 0,0 0 53 0,0 1-57 15,0-1 49-15,28 1-59 0,-28-1 31 0,0 1-51 16,0-1-1-16,0 0-32 0,0 2-50 0,0-2-25 16,25 0-192-16,-25 0 63 0,0 1-363 0,0-27 339 15,26 26-136-15,-26-26 187 0,0 26-187 0</inkml:trace>
  <inkml:trace contextRef="#ctx1" brushRef="#br0" timeOffset="47066.67">28107 6035 175 0,'25'-27'0'0,"-25"1"32"16,0 26 98-16,0-27-74 0,27 27 36 0,-27-26-40 16,0 26 62-16,0 0-55 0,0 0 65 0,0-26-65 15,0 26 55-15,0 0-59 0,0 0 49 0,0 0-52 16,0 0 49-16,0 0-50 0,0 0 49 0,0 0-46 15,0 26 61-15,0-26-50 0,0 0 79 0,-27 0-66 16,27 26 86-16,0-26-77 0,-25 0 93 0,25 27-90 16,0-27 93-16,0 26-94 0,-28-26 86 0,28 27-92 15,0-27 76-15,-26 26-83 0,26-26 68 0,0 27-74 16,0-27 68-16,0 0-71 0,0 0 65 0,0 26-69 16,0-26 57-16,0 0-62 0,26 0 54 0,-26 0-58 15,0 0 51-15,28 0-53 0,-28 0 50 0,25 0-55 16,-25 0 38-16,27 0-53 0,-27 0 11 0,26 0-41 15,-26 0-36-15,26 0-42 0,-26 0-195 16,26 0-125-16,-26 0-917 0,28 26 800 16,-28-26-227-16,0 0 370 0,28 0-370 0</inkml:trace>
  <inkml:trace contextRef="#ctx1" brushRef="#br0" timeOffset="47533.41">28663 5637 24 0,'0'0'0'0,"0"0"21"0,0 0 63 0,0 0-45 16,0 0 36-16,0 0-38 0,0 0 35 0,0 0-39 16,26 0 27-16,-26 0-32 0,0 0 22 0,0 0-26 15,0 0 20-15,0 0-17 0,0 0 37 0,0 0-34 16,0 0 28-16,0 0-19 0,0 0 57 0,0 0-41 15,0 0 70-15,0 26-59 0,25-26 71 0,-25 0-69 16,0 0 64-16,0 0-66 0,27 0 62 0,-27 0-66 16,0 27 57-16,26-27-61 0,-26 0 54 0,28 0-57 15,-2 0 49-15,-26 0-53 0,26 0 46 0,1 0-49 16,-27 0 48-16,25 0-50 0,3 0 42 0,-28 0-50 16,26 0 27-16,0 28-40 0,-26-28 11 0,28 0-29 15,-28 0-13-15,0 0-23 0,26 0-81 0,-26 0-94 16,0 0-503-16,0 0 407 0,0 26-193 0,0-26 301 15,0 0-80-15,0 0 136 0,-26 26-136 16</inkml:trace>
  <inkml:trace contextRef="#ctx1" brushRef="#br0" timeOffset="47804.82">28821 5849 131 0,'0'0'0'0,"0"0"33"0,-26 0 100 0,26 0-71 16,0 26 50-16,0-26-71 0,0 0 10 0,0 0-25 15,0 0 29-15,-28 0-26 0,28 0 32 0,0 0-24 16,0 0 49-16,0 0-47 0,0 0 29 0,0 0-28 16,0 0 52-16,0 0-43 0,0 0 52 0,0 0-47 15,0 28 60-15,0-28-48 0,0 0 82 0,0 0-74 16,0 0 71-16,28 0-75 0,-28 0 66 0,26 0-71 16,-26 0 62-16,26 26-65 0,-26-26 58 0,27 0-62 15,-2 0 54-15,3 0-64 0,-2 0 32 0,0 0-51 16,2 0 7-16,-28 0-32 0,26 0-26 0,0 0-16 15,0 0-92-15,-26 0 12 0,26 0-226 0,-26 0 102 16,28 0-385-16,-28 0 377 0,0 0-122 16,0 0 186-16,0 0-186 0</inkml:trace>
  <inkml:trace contextRef="#ctx1" brushRef="#br0" timeOffset="49173.89">29616 6088 48 0,'0'0'0'0,"0"0"20"15,25 0 60-15,-25 0-38 0,0 0 48 0,0 0-49 16,26 0 35-16,-26 0-41 0,0 0 31 0,0 0-28 15,0 0 50-15,0 0-41 0,0 0 56 0,0 0-63 16,0 0 17-16,0 0-28 0,0 0 27 0,0 0-26 16,-26-27 35-16,26 27-29 0,0 0 40 0,0 0-33 15,0 0 50-15,0-26-40 0,-25 26 63 0,25 0-53 16,0 0 69-16,0 0-65 0,0 0 69 0,0-27-69 16,0 27 65-16,-28 0-70 0,28 0 58 0,0 0-62 15,0 0 56-15,0-26-59 0,0 26 53 0,0 0-57 16,0 0 46-16,-27 0-48 0,27-27 47 0,0 27-50 15,0 0 42-15,0-26-46 0,0 26 40 0,0-26-41 16,0 26 42-16,0 0-40 0,0-28 46 16,0 2-44-16,0 26 46 0,0-26-47 0,0 26 40 15,0-26-43-15,0 26 39 0,0-27-41 16,0 1 38-16,0 26-39 0,0-26 34 0,0 26-35 16,0-28 37-16,0 28-34 0,0-27 44 0,27 27-43 15,-27-26 42-15,0 26-43 0,28 0 40 0,-28-26-42 16,0 26 38-16,0 0-41 0,25 0 31 0,-25 0-32 15,0 0 34-15,26-27-36 0,-26 27 32 0,0 0-32 16,26 0 32-16,-26 0-34 0,0 0 23 0,28 0-26 16,-28 0 26-16,0 0-27 0,0 0 23 0,27 0-21 15,-27 0 34-15,0 0-30 0,0 0 32 0,26 0-33 16,-26 0 29-16,0 0-31 0,0 0 25 0,26 0-27 16,-26 0 25-16,0 0-26 0,25 0 22 0,-25 0-24 15,0 0 21-15,28 0-22 0,-28 0 21 0,0 0-23 16,26 0 20-16,-26 0-21 0,0 0 20 0,0 27-22 15,26-27 17-15,-26 0-18 0,0 0 17 0,27 0-17 16,-27 0 18-16,0 0-19 0,0 0 12 16,26 26-13-16,-26-26 15 0,0 0-15 0,0 26 16 0,0-26-15 15,28 0 17-15,-28 27-15 16,0-27 18-16,0 0-19 0,0 28 17 0,25-28-18 16,-25 26 14-16,0-26-14 0,0 26 17 0,0-26-17 15,0 0 14-15,0 27-15 0,26-27 13 0,-26 26-14 16,0-26 15-16,0 0-14 0,0 26 13 0,0-26-14 15,0 26 12-15,0-26-14 0,0 28 11 0,0-28-12 16,0 0 10-16,0 26-11 0,0 0 10 0,0-26-10 16,0 27 12-16,0-27-11 0,0 26 9 0,0-26-10 15,0 27 12-15,0-27-10 0,0 26 15 0,0-26-14 16,0 0 15-16,0 27-15 0,-26-27 11 0,26 0-12 16,0 0 10-16,0 26-11 0,0-26 10 0,0 0-10 15,0 0 9-15,0 0-10 0,0 0 10 0,0 26-10 16,-25-26 10-16,25 0-11 0,0 0 7 0,0 0-9 15,-28 0 9-15,28 28-9 0,0-28 8 16,0 0-8-16,-26 0 7 0,26 0-7 0,0 0 6 16,-27 0-6-16,27 26 5 0,0-26-7 0,-26 0 4 15,26 0-4-15,0 0 3 0,-26 0-5 0,26 0 5 16,0 0-5-16,0 0 1 0,-28 0-3 16,28 0-3-16,0 0-1 0,0 0-5 0,-25 0 2 15,25 0-9-15,0 0 7 0,0 0-12 0,0 0 10 16,-26 0-9-16,26 0 10 0,0-26-9 0,-26 26 9 15,26 0-8-15,0 0 8 0,0 0-11 0,-27-28 11 16,27 28-9-16,0 0 9 0,0 0-11 0,0 0 10 16,-28 0-11-16,28-26 10 0,0 26-13 0,0 0 12 15,-26 0-11-15,26 0 12 0,0-26-12 0,0 26 13 16,0 0-7-16,-26 0 8 0,26-27-7 0,0 27 7 16,0 0-7-16,0-26 8 0,0 26-8 0,-25 0 9 15,25-27-9-15,0 27 7 0,0 0-11 0,0-26 10 16,0 26-10-16,0 0 10 0,-28-27-9 0,28 27 10 15,0 0-11-15,0-26 11 0,0 26-7 0,0 0 8 16,0-26-8-16,0 26 9 0,0 0-9 16,0 0 9-16,0-28-9 0,0 28 8 0,0 0-4 15,0 0 5-15,-27 0-8 0,27-26 8 0,0 26-8 16,0 0 8-16,0 0-5 0,0 0 5 16,0 0-6-16,0-26 6 0,0 26-8 0,27 0 7 15,-27 0-8-15,0-26 8 0,0 26-6 0,0 0 4 16,0 0-17-16,0 0 5 0,0-27-38 0,0 27 12 15,0 0-81-15,0 0-9 0,0 0-286 0,0 0-130 16,0-26-1238-16,0 26 1105 0,0 0-270 0,0 0 478 16,0 0-478-16</inkml:trace>
  <inkml:trace contextRef="#ctx1" brushRef="#br0" timeOffset="51849.47">18604 5718 34 0,'0'0'0'0,"0"0"7"0,-26 0 22 0,26 0-17 15,0-28 7-15,0 28-14 0,0 0-5 0,0 0 0 16,-26 0 0-16,26 0-5 0,0 0-11 0,0-27 12 15,0 27 4-15,0 0 0 0,0-26 0 0,0 26 0 16,0 0 0-16,0-26 0 0,0 26 0 0,0 0 0 16,0 0 0-16,0 0 5 0,0-27 19 15,0 27-13-15,0 0 12 0,0 0-14 0,0 0 6 16,0 0-8-16,0 0 8 0,0 0-11 0,26 0-4 16,-26 0 0-16,0 0 0 0,0 0 7 0,0 0 21 15,0 0-13-15,0 0 13 0,0 0-21 16,0 0-7-16,0 0 0 0,0 0 0 0,0 0 0 15,0 27 0-15,0-27 0 0,0 0 0 0,0 0 0 16,0 0 0-16,0 26 0 0,0-26 0 0,0 0 3 16,0 0 12-16,0 26-11 0,0-26-4 0,0 0 0 15,0 0 0-15,0 27 0 0,0-27 0 0,0 0 8 16,0 28 24-16,0-28-14 0,0 0 23 0,0 26-26 16,-26-26 1-16,26 0-7 0,0 26 10 0,0-26-14 15,0 0-5-15,0 0 0 0,0 0 0 0,0 27 0 16,0-27 0-16,0 0 0 0,0 0 0 0,0 0-4 15,0 0-12-15,0 0 12 0,0 0 4 0,0 0-5 16,0 0-15-16,0 0 15 0,0 0 5 0,0 0-8 16,0 0-21-16,0 0 12 0,0 0-21 15,0 0 19-15,0 0-21 0,0 0 16 0,0 0-28 16,0 0 26-16,0 0-23 0,0 0 29 16,0 0-12-16,0 0 16 0,26 0-16 0</inkml:trace>
  <inkml:trace contextRef="#ctx1" brushRef="#br0" timeOffset="57818.24">9051 3335 23 0,'0'0'0'0,"0"0"0"15,0 0 0-15,0 0 0 0,0 0 0 0,0-27 0 16,0 27 0-16,0 0 3 0,0 0 12 0,0-26-11 15,0 26-4-15,0 0 0 0,0 0 0 0,0-27 0 16,0 27 0-16,0 0 0 0,0 0 0 0,0 0 0 16,0 0 0-16,0 0 0 0,0 0 0 0,0 0 5 15,0 0 19-15,0 0-12 0,0 0 12 0,0 0-10 16,0 0 16-16,0 0-15 0,0 0 13 0,0 0-16 16,0 27 11-16,0-27-13 0,0 0 10 0,0 0-15 15,0 0-5-15,0 0 0 0,0 0 0 16,0 0 4-16,0 0 15 0,0 0-14 0,0 0-5 15,0 0 0-15,-27 0 0 0,27 0 0 0,0 0 0 16,0 0 5-16,0 0 16 0,0 0-9 0,0 0 14 16,0 0-10-16,0 0 20 0,0 0-19 15,0 0 11-15,0 0-18 0,0 0-2 0,0 0-5 16,0 0-3-16,0 0 0 0,0 0 0 0,0 0 0 16,0 0 0-16,0 0 0 0,0 0 0 0,0 0 0 15,0 0 0-15,0 0 1 0,0 0 7 0,0 0-3 16,0 0 11-16,0 0-8 0,0 0 8 0,0 0-9 15,0 0 6-15,0 0-7 0,0 0 6 0,0 0-7 16,0 0 3-16,0 0-4 0,0 0 5 0,0 0-6 16,0 0-3-16,0 0 0 0,0 0 0 0,0 0 0 15,0 0 0-15,0 0 0 0,0 0 0 0,27 0 0 16,-27-27 0-16,0 27 0 0,0 0 0 0,26 0 0 16,-26 0 0-16,0 0 0 0,26 0 0 0,-26 0 0 15,0-26 0-15,0 26 0 0,27 0 0 16,-27 0 0-16,0 0 0 0,26 0 0 0,-26 0 0 15,0 0 0-15,0-26 0 0,28 26 0 0,-28 0 0 16,0 0 0-16,0 0 0 0,0 0 2 0,26 0 7 16,-26 0-3-16,0 0 6 0,0 0-6 0,0 0 2 15,26 0-6-15,-26 0-2 0,0 0 0 0,0 0 0 16,0 0 2-16,27 0 6 0,-27 0-3 16,0 0 6-16,0 0-6 0,0 0 3 0,26 0-5 15,-26 0 5-15,0 0-6 0,0 0-2 0,28 0 0 16,-28 0 0-16,0 26-2 0,0-26-6 0,25 0 7 15,-25 0 9-15,0 0-2 0,0 0 10 0,26 0-12 16,-26 0-4-16,0 0 2 0,27 0 10 0,-27 0-7 16,0 0 3-16,26 0-5 0,-26 0-3 0,0 0 2 15,26 0 7-15,-26 26-6 0,28-26-3 0,-28 0 2 16,0 0 7-16,25 0 0 0,-25 0 16 16,28 0-14-16,-28 0 9 0,26 0-9 0,-26 0 17 0,0 0-18 15,25 0 6-15,-25 27-9 0,28-27 6 0,-28 0-6 16,0 0 5-16,26 0-6 0,-26 0 5 15,28 0-5-15,-28 0 7 0,26 0-6 0,-26 0 6 16,0 0-5-16,25 0 12 0,-25 0-11 0,27 0 11 16,-27 26-11-16,0-26 8 0,26 0-8 0,-26 0 8 15,0 0-8-15,0 0 7 0,26 0-7 16,-26 0 7-16,0 0-8 0,28 0 4 0,-28 0-6 16,0 27 6-16,0-27-7 0,26 0 6 0,-26 0-7 15,0 0 0-15,28 0 0 0,-28 0 4 0,0 0-2 16,0 0 14-16,25 0-11 0,-25 0 7 0,0 0-9 15,25 0 8-15,-25 0-9 0,0 0 5 0,0 0-5 16,26 0 9-16,-26 0-10 0,28 0 3 0,-28 0-3 16,0 0 8-16,28 0-6 0,-28 0 5 0,0 0-1 15,26 0 21-15,-26 0-17 0,26 0 12 0,-26 0-13 16,0 0 16-16,25 0-16 0,-25 0 14 0,27 0-15 16,-27 0 11-16,28 0-13 0,-28 0 9 15,0 0-10-15,26 0 10 0,-26 0-12 0,26 0 6 16,-26 0-6-16,26 0 8 0,-26 0-8 0,28 0 4 15,-28 0-6-15,0 0 5 0,24 0-6 0,-24 0 4 16,26 0-4-16,-26 0 3 0,28 0-3 0,-28 0 5 16,26 0-5-16,-26 0 3 0,0 0-4 0,28-27 2 15,-28 27-3-15,26 0 1 0,-26 0-1 0,26 0 1 16,-26 0-3-16,26-26 3 0,-26 26-2 16,0 0 4-16,26 0-4 0,-26-27 2 0,28 27-3 15,-28 0 3-15,0 0-2 0,26 0 6 0,-26 0-3 16,26 0 10-16,-26 0-7 0,0 0 12 0,28 0-11 15,-28 0 10-15,0 0-10 0,25 0 7 0,-25 0-8 16,0 0 8-16,27 0-9 0,-27 0 9 0,0 0-9 16,26 0 8-16,-26 0-9 0,0 0 5 0,26 0-5 15,-26 0 6-15,0 0-5 0,28 0 5 0,-28 0-7 16,0 0 4-16,26 0-4 0,-26 0 3 16,0 0-3-16,26 0 6 0,-26 0-6 0,0 0 3 0,26 0-4 15,-26 0 4-15,0 0-1 0,26 0 13 16,-26 0-9-16,0 0 10 0,28 27-9 0,-28-27 12 15,0 0-12-15,0 0 12 0,26 0-12 0,-26 0 12 16,0 0-13-16,26 0 10 0,-26 0-10 0,0 0 9 16,0 0-10-16,26 0 10 0,-26 0-11 0,27 0 7 15,-27 0-7-15,0 0 9 0,28 0-10 0,-28 0 8 16,25 0-9-16,-25 0 8 0,26 0-8 16,-26 0 6-16,26 0-6 0,-26 0 6 0,28 0-7 15,-28 0 6-15,26 0-7 0,-26 0 7 0,0 0-7 16,26 0 7-16,-26 0-7 0,27 0 7 0,-27 0-7 15,25 0 3-15,-25 0-2 0,28 0 6 0,-28 0-6 16,26 0 3-16,-26 0-5 0,0 0 3 0,26 0-3 16,-26 0 4-16,27 26-4 0,-27-26 5 0,0 0-3 15,26 0 9-15,-26 0-8 0,0 0 6 0,28 0-6 16,-28 0 5-16,25 0-5 0,-25 0 6 16,0 0-6-16,26 0 6 0,-26 0-7 0,28 0 6 0,-28 0-7 15,0 0 5-15,26 0-5 0,-26 0 6 16,27 0-6-16,-1 0 5 0,-26 0-5 0,0 0 3 15,26 0-3-15,-26 0 6 0,28 0-6 0,-28 0 3 16,25 0-3-16,-25-26 3 0,26 26-5 0,-26 0 4 16,27 0-4-16,-27 0 4 0,0 0-1 0,26 0 12 15,-26 0-9-15,28 0 11 0,-28 0-11 0,26 0 11 16,-26-27-11-16,0 27 11 0,26 0-12 16,-26 0 7-16,27 0-8 0,-27 0 8 0,26 0-8 15,-26 0 8-15,0 0-8 0,27 0 6 0,-27 0-5 16,26 0 10-16,-26-26-10 0,26 26 6 0,-26 0-7 15,0 0 5-15,28 0-7 0,-28 0 2 0,0 0-3 16,26 0 5-16,-26 0-4 0,0 0 3 0,25 0 0 16,-25 0 12-16,0 0-9 0,0 0 13 0,27 0-13 15,-27 0 9-15,0-26-8 0,0 26 12 0,26 0-14 16,-26 0 10-16,0 0-11 0,28 0 10 0,-28 0-11 16,0 0 7-16,26-28-7 0,-26 28 8 0,26 0-7 15,-26 0 7-15,0 0-8 0,26-26 8 16,-26 26-9-16,27 0 5 0,-27 0-5 0,0 0 5 15,27-26-5-15,-27 26 9 0,0 0-10 0,0 0 5 16,0 0-6-16,26 0 6 0,-26 0-6 0,0 0 6 16,0 0-5-16,0 0 6 0,26 0-6 0,-26 0 2 15,0 0-4-15,0 0 3 0,0 0-3 0,0 0 4 16,26-26-3-16,-26 26 3 0,0 0-5 16,0 0 5-16,28 0-4 0,-28 0 6 0,0 0-6 15,28 0 1-15,-28 0-2 0,0 0 5 0,24 0-5 16,-24 0 4-16,0 0-4 0,26 0 1 0,-26 0-1 15,26 0 4-15,-26 0-4 0,0 0 3 0,28 0-2 16,-28 0 4-16,0 0-5 0,26 0 2 0,-26 0 1 16,0 0 13-16,0 0-9 0,26 0 10 0,-26 0-10 15,0 0 11-15,28 0-8 0,-28 0 15 0,0 0-15 16,25 0 11-16,-25 0-11 0,0 26 15 16,0-26-16-16,27 0 11 0,-27 0-12 0,0 0 12 15,26 0-13-15,-26 0 8 0,0 0-8 0,26 0 11 16,-26 26-9-16,0-26 13 0,28 0-9 0,-28 0 20 15,0 0-17-15,26 26 19 0,-26-26-19 0,27 0 21 16,-27 0-22-16,0 28 17 0,25-28-18 0,-25 0 16 16,0 0-17-16,26 0 16 0,-26 26-17 0,28-26 16 15,-28 0-16-15,0 0 13 0,26 0-14 0,-26 0 13 16,0 0-15-16,0 26 10 0,28-26-11 16,-28 0 12-16,0 0-12 0,0 0 13 0,0 0-13 15,26 0 12-15,-26 0-12 0,0 0 10 0,0 0-10 16,0 0 12-16,0 0-11 0,0 0 12 0,0 0-13 15,26 0 9-15,-26 0-11 0,0 0 10 0,0 27-10 16,0-27 9-16,26 0-9 0,-26 0 8 0,0 0-8 16,0 0 7-16,0 0-7 0,26 0 7 0,-26 0-9 15,0 0 8-15,0 0-8 0,0 0 5 0,26 0-7 16,-26 0 2-16,0 0-3 0,0 0 7 0,0 0-6 16,0 0 3-16,0 0-3 0,28 0 5 0,-28 0-5 15,0 0 6-15,0 0-6 0,0 0 6 16,0 0-6-16,26 0 3 0,-26 0-4 0,0 0 4 15,0 0-5-15,0 0 5 0,0 0-3 0,27 0 9 16,-27 0-5-16,0 0 11 0,0 0-10 16,0 0 10-16,0 0-10 0,26 0 9 0,-26 0-9 0,0 0 13 15,0 0-12-15,0 0 13 0,25 0-13 16,-25 0 9-16,0 0-12 0,0 0 8 0,28 0-9 16,-28 0 7-16,0 0-6 0,0 26 8 0,0-26-8 15,26 0 11-15,-26 0-9 0,0 0 10 0,0 0-9 16,0 0 16-16,0 0-14 0,0 0 12 0,0 0-11 15,0 0 16-15,28 0-17 0,-28 0 10 0,0 0-12 16,0 0 11-16,0 0-11 0,0 0 10 0,0 0-10 16,0 0 10-16,0 0-10 0,0 0 9 0,0 0-9 15,26 0 9-15,-26 0-8 0,0 0 17 0,0 0-14 16,0 0 13-16,0 0-14 0,0 0 14 0,0 0-15 16,0 0 12-16,0 0-12 0,0 0 14 0,0 0-14 15,0 0 13-15,0 0-14 0,0 0 9 16,0 0-9-16,26 0 12 0,-26 0-14 0,0 0 9 15,0 0-10-15,0 0 9 0,27 0-9 0,-27 0 8 16,0 0-8-16,0 0 8 0,0-26-8 0,0 26 7 16,0 0-6-16,26 0 11 0,-26 0-8 0,0 0 15 15,0 0-12-15,0 0 16 0,0 0-18 16,0 0 14-16,0 0-15 0,0 0 11 0,0 0-11 16,0 0 11-16,0 0-13 0,0 0 12 0,0 0-12 15,0 0 9-15,0 0-9 0,0 0 11 0,0 0-12 16,0 0 10-16,0 0-10 0,0 0 10 0,0 0-11 15,0 0 8-15,0 0-9 0,0 0 7 0,25 0-18 16,-25 0-23-16,0 0-17 0,0 0-105 0,0 0-398 16,0 0-1487-16,0 0 1240 0,0 0-346 0,0 0 570 15,0 0-569-15</inkml:trace>
  <inkml:trace contextRef="#ctx1" brushRef="#br0" timeOffset="75616">5663 6670 28 0,'0'0'0'0,"-26"0"5"0,26 0 15 16,0 0-9-16,-28 0 11 0,28 0-16 15,0 0-6-15,-26 0 0 0,26 0 0 0,0-26 0 16,-26 26 0-16,26 0-5 0,-26 0-11 0,26 0 7 16,0-28-9-16,-26 28 14 0,26 0 4 0,-28 0 0 15,28 0 0-15,-26-26 0 0,26 26 0 0,-26 0 3 16,26 0 12-16,0 0-4 0,-27 0 21 0,27 0-16 16,-26 0 19-16,26-26-21 0,-25 26 6 0,25 0-11 15,0 0 7-15,-28 0-12 0,28 0-4 0,0 0 0 16,-26 0 0-16,26 0 6 0,0-26 21 0,0 26-16 15,0 0 5-15,0 0-8 0,0 0 8 16,-28 0-4-16,28 0 20 0,0 0-15 0,0 0 15 16,0 0-18-16,0 0 6 0,0 0-10 0,0 0 6 15,0 0-7-15,0 0 11 0,0 0-13 0,0 0 1 16,0 0-4-16,0 0 7 0,0 0-6 16,28 0 4-16,-28 0-3 0,0 0 6 0,0 26-6 0,0-26 2 15,0 0-3-15,26 0 5 0,-26 0-7 16,0 0-3-16,28 0 2 0,-28 0 6 0,0 0-6 15,25 0-2-15,-25 0 0 0,26 26 0 0,-26-26 0 16,27 0 0-16,-1 0 0 0,-26 0 0 0,26 0 0 16,2 0 0-16,-28 0 0 0,26 0 0 0,0 0 0 15,0 0 0-15,-26 0 0 0,26 0 0 0,2 0 1 16,-2 0 7-16,2 0-4 0,-2 0 5 0,-1 26-6 16,2-26-3-16,-1 0 1 0,2 0 7 0,-2 0-6 15,27 0-2-15,-28 28 2 0,1-28 6 0,0 0-6 16,30 0-2-16,-30 0 0 0,0 0 0 0,-1 26 0 15,30-26 0-15,-29 0 0 0,0 0 0 16,27 0 0-16,-28 0 0 0,3 0 0 0,24 0 0 16,-24 0 0-16,-2 0 0 0,27 0 1 0,-28 0 7 15,29 0-6-15,-28 0-2 0,27 0 0 0,-25 0 0 16,23 0 0-16,3 0 0 0,-28 0 0 0,27 0 0 16,-26 0 0-16,25 0 0 0,1 0 0 0,-25 0 0 15,23 0 5-15,3 0 15 0,-1 0-12 16,-27 0 4-16,27 0-6 0,-1 0 6 0,3 0-6 15,-3 0 6-15,1 0-7 0,-26 0 3 0,25 0-4 16,2 0 6-16,-3 0-7 0,2 0-3 0,1 0 1 16,0 0 7-16,-2 0-5 0,0 0 5 0,2 0-6 15,24 0-2-15,-24 0 0 0,0 0 0 0,-2 0 0 16,0-26 0-16,2 26 2 0,-1 0 6 0,0 0-3 16,27 0 11-16,-27 0-6 0,-2-28 15 0,3 28-13 15,25 0 8-15,-26 0-11 0,1 0 9 0,25 0-10 16,-28-26 6-16,30 26-9 0,-29 0 3 0,29 0-4 15,-29 0 6-15,1 0-6 0,26 0 4 0,-26-26-5 16,26 26 4-16,-25 0-4 0,25 0 3 16,-25 0-3-16,-2 0 1 0,28 0-1 0,-26 26 4 15,-4-26-5-15,32 0 2 0,-30 0-2 0,0 0 2 16,2 0-2-16,26 0 2 0,-30 0-2 0,4 26-2 16,0-26 0-16,-2 0 0 0,2 0 2 0,-2 0 8 15,1 28-5-15,0-28 6 0,1 0-4 16,24 0 13-16,-24 0-10 0,-2 0 12 0,1 0-12 15,0 0 10-15,-1 0-10 0,2 0 11 0,-1 26-11 16,0-26 6-16,26 0-10 0,-25 0 6 0,-3 0-6 16,3 0 6-16,25 0-6 0,-26 0 6 0,0 0-7 15,1 0 3-15,25 0-3 0,-26 0 3 0,-1 0-4 16,27 0 4-16,-26 0-4 0,1 0 4 0,25 0-2 16,-26 0 8-16,-1 0-6 0,28 0 8 0,-28 0-7 15,28 26 9-15,-27-26-10 0,0 0 7 0,27 0-8 16,-28 0 6-16,28 27-7 0,-26-27 4 0,24 0-4 15,-24 26 6-15,25-26-8 0,0 0 4 16,-25 0-4-16,25 26 5 0,-26-26-5 0,26 27 1 16,-28-27 0-16,31 0 9 0,-30 27-5 0,28-27 14 15,-28 0-13-15,1 26 9 0,26-26-11 0,-25 0 8 16,25 26-10-16,-26-26 6 0,0 0-6 16,27 0 9-16,-27 0-9 0,26 27 6 0,-25-27-7 0,24 0 6 15,2 0-6-15,-26 0 4 0,23 0-4 16,-22 0 6-16,22 27-7 0,4-27 2 0,-29 0-3 15,28 0 5-15,0 0-5 0,-28 0 3 0,28 0-3 16,0 0 1-16,-2 0-1 0,-24 0 1 0,25 0-2 16,0 0-2-16,1 0 1 0,-2 0 3 0,3 0-2 15,-29 0 2-15,27 0-2 0,2 0 2 0,-4 0-3 16,4-27 3-16,-1 27-2 0,-1 0 2 0,0 0-3 16,0 0-1-16,0 0 0 0,-25 0 0 0,25 0 0 15,0 0 4-15,1 0-3 0,0 0 3 0,0 0-3 16,-29 27 3-16,30-27 0 0,-3 0 11 0,2 0-6 15,-26 0 11-15,24 0-13 0,-24 26 2 0,25-26-4 16,0 0 4-16,-25 26-4 0,24-26 4 16,-24 0-4-16,-2 0 5 0,29 27-5 0,-30-27 4 15,29 0-4-15,-28 26 3 0,2-26-3 0,25 0 4 16,-25 26-4-16,-3-26 3 0,4 0-4 0,22 0 4 16,-23 28-4-16,-1-28 4 0,1 0-4 15,-3 0 4-15,3 26-5 0,-1-26 2 0,1 0 0 16,-3 0 8-16,2 26-5 0,1-26 9 0,-1 0-8 15,0 0 7-15,-1 0-7 0,2 26 8 0,-28-26-8 16,26 0 7-16,2 0-9 0,-2 0 9 0,2 0-9 16,-2 0 8-16,2 0-7 0,-2 0 8 0,0 0-8 15,4 0 4-15,-4 0-5 0,0 0 5 0,0 0-5 16,-24 0 6-16,25 0-7 0,-2 0 6 0,3 0-7 16,0 0 5-16,-1 0-5 0,-2 0 5 0,-23 0-5 15,25 0 7-15,-1 0-7 0,1 27 5 0,1-27-5 16,-29 0 4-16,29 0-4 0,-1 0 3 0,0 0-4 15,-1 26 4-15,-26-26-2 0,29 0 14 16,-4 0-10-16,3 0 10 0,-1 0-9 0,-1 0 9 16,-25 0-9-16,27 0 10 0,-3 0-10 0,2 0 9 15,1 0-11-15,-28-26 10 0,27 26-10 0,0 0 10 16,1 0-10-16,-2-27 7 0,0 27-8 16,-26 0 8-16,28 0-9 0,0 0 8 0,-2 0-8 0,2 0 7 15,-2 0-7-15,1 0 6 0,-26 0-6 0,25 0 7 16,2 0-7-16,-2 0 7 0,2 0-6 15,-2 0 8-15,1 27-8 0,-25-27 4 0,23 0-6 16,3 0 8-16,-2 0-7 0,0 0 9 0,2 0-9 16,-1 0 8-16,1 0-9 0,-3 0 6 0,3 0-6 15,-1 0 6-15,0 0-5 0,-1 0 5 0,1 0-7 16,1 0 7-16,-1-27-7 0,0 27 3 0,-1 0-3 16,2 0 7-16,24 0-7 0,-24 0 4 0,-3 0-4 15,4 0 3-15,-3 0-3 0,2 0 6 0,24 0-7 16,-24 0 4-16,-2 0-5 0,1 0 4 0,26 0-4 15,-25 0 5-15,-2-26-5 0,2 26 2 0,0 0-2 16,24 0 4-16,-26 0-4 0,2 0 1 16,-1 0-1-16,26 0 4 0,-25 0-4 0,-2 0 3 15,0 0-3-15,2 0 3 0,25 0-3 16,-26 0 3-16,1 26-3 0,-2-26 1 0,0 0-1 0,2 0 3 16,-1 0-3-16,-1 0 3 0,1 27 1 15,1-27 13-15,-1 0-9 0,1 26 10 0,-3-26-10 16,2 0 11-16,-25 27-12 0,24-27 9 0,1 0-10 15,-1 27 9-15,3-27-9 0,-4 26 7 0,2-26-8 16,1 26 9-16,-2-26-9 0,1 0 8 0,-27 26-9 16,27-26 7-16,1 28-7 0,-2-28 8 0,2 26-8 15,-28-26 5-15,28 0-6 0,-29 26 6 0,28-26-5 16,1 0 5-16,-28 27-6 0,26-27 6 0,-26 26-7 16,28-26 7-16,-28 0-7 0,2 26 5 0,25-26-5 15,-28 0 3-15,29 0-3 0,-1 0 4 0,-27 0-4 16,27 0 3-16,-27 0-4 0,26 0 5 0,-24 0-5 15,25 0 4-15,-28 0-5 0,29 0 5 0,-27-26-5 16,25 26 3-16,-26 0-3 0,27 0 1 16,-27 0-1-16,28 0 2 0,-27 0-2 0,24 0 2 15,-23 0-2-15,-2 0 2 0,1 0-3 0,25 0 2 16,-24 0-2-16,-3 0 2 0,3 0-2 0,-2 0 2 16,0 0-3-16,1 0 2 0,-1 26-1 0,0-26 4 15,1 0-1-15,-1 0 8 0,1 0-6 0,-1 0 7 16,0 0-6-16,2 26 9 0,-2-26-8 15,2 0 7-15,-3 0-7 0,1 0 7 0,-26 28-8 16,27-28 7-16,-1 0-8 0,0 0 8 0,2 26-8 16,-3-26 7-16,2 0-6 0,-27 0 11 0,26 27-11 15,0-27 7-15,0 0-9 0,2 0 6 0,0 0-7 16,-2 0 7-16,-1 27-7 0,-25-27 7 0,26 0-7 16,1 0 3-16,1 0-3 0,-2 0 5 0,0 0-5 15,-1 0 4-15,2 0-4 0,-1 0 3 0,0 0-3 16,2 0 4-16,-2 0-5 0,2-27 4 0,-2 27-5 15,-1 0 5-15,2 0-5 0,-1 0 4 0,2 0-4 16,-2 0 5-16,27-27-4 0,-28 27 4 16,3 0-5-16,-2 0 1 0,0 0-1 0,28-26 2 15,-28 26-2-15,0 0 1 0,28 0-2 0,-28-28 2 16,0 28-2-16,27 0 2 0,-26-26-1 0,-1 26 1 16,28 0-1-16,-28-26 1 0,25 26-2 0,-24 0 1 15,1-26-2-15,24 26-1 0,-26 0 1 16,1-27 3-16,26 27-2 0,-27 0 2 0,0 0-3 15,2-26 2-15,-1 26-2 0,-1 0 2 0,0-26-1 16,-1 26 2-16,3 0-1 0,-2-28 4 0,0 28-2 16,1 0 10-16,-1-26-7 0,2 26 8 0,-3-26-9 15,-25 26 5-15,26 0-6 0,2-26 6 0,-2 26-7 16,-26-27 6-16,27 27-5 0,-1-27 6 0,-26 27-5 16,26-26 5-16,2 26-6 0,-28-27 6 0,25 27-7 15,2-26 5-15,-27 26-5 0,26-26 5 0,-26 26-5 16,26-26 6-16,-26 26-6 0,28-28 3 0,-28 28-3 15,0-26 5-15,26 26-2 0,-26-26 13 0,0 26-8 16,0-27 17-16,26 27-13 0,-26-26 22 0,0 26-19 16,0 0 21-16,0-26-21 0,0 26 17 15,0-27-19-15,0 27 16 0,0 0-17 0,0-27 15 16,-26 27-17-16,26-26 17 0,0 26-18 0,0-26 12 16,0 26-13-16,0-27 12 0,-26 27-13 0,26-27 11 15,0 27-12-15,0-26 11 0,0 26-11 16,0-26 10-16,0 26-10 0,-28 0 10 0,28-27-10 15,0 27 9-15,0 0-10 0,0 0 9 0,0-26-10 16,0 26 7-16,0 0-7 0,0-26 7 0,-26 26-7 16,26 0 9-16,0-28-8 0,0 28 10 0,0-26-8 15,0 0 12-15,0 26-12 0,0-26 9 0,0-1-9 16,0 1 16-16,26 26-14 0,-26-27 16 0,0 0-15 16,0 1 13-16,28 0-14 0,-28 0 10 0,0-2-12 15,26 28 10-15,-26-26-11 0,26 0 9 0,-26-1-10 16,0 27 10-16,27-26-11 0,-27 0 8 0,26 26-8 15,-26-26 11-15,27 26-11 0,-27-28 9 0,0 2-9 16,26 26 11-16,-26-26-11 0,0 26 10 0,0-27-10 16,0 1 10-16,26-1-10 0,-26 27 10 15,0-26-10-15,0-1 9 0,0 1-9 0,0 0 7 16,26-2-8-16,-26 2 5 0,0 26-6 0,0-26 9 16,0 0-8-16,0-1 9 0,0 27-9 0,0-26 7 15,0 26-8-15,0-26 5 0,0-2-6 16,0 28 6-16,0-27-7 0,0 27 7 0,0-26-7 15,0 0 6-15,0 26-7 0,-26-27 4 0,26 1-5 16,0 0 1-16,0 26-2 0,0-28-2 0,0 2 1 16,0 0 3-16,0 0-2 0,-26 26 3 0,26-27-3 15,0 1 1-15,0 0 0 0,0 26 5 0,0-28-5 16,0 2-3-16,-26 26 0 0,26-26 0 0,0 26 0 16,0-26 1-16,0 26 1 0,0-28 2 0,-27 2-3 15,27 26-1-15,0-26 2 0,0 26 6 0,-26-27-5 16,26 1-3-16,0 26 1 0,-27-26 3 0,27 0-3 15,0 26-1-15,-26-28 0 0,26 28 0 0,0-26 0 16,0 0 1-16,-26 26 0 0,26-27-1 0,0 27-2 16,0-26-5-16,-28 26 2 0,28 0-8 0,0-26 6 15,-26 26-9-15,26 0 10 0,0-27-4 16,-26 27 5-16,26 0-6 0,0-27 7 16,-27 27-1-16,27 0 2 0,0 0-2 0,-25 0 2 0,25-26-2 15,-28 26 2-15,28 0-2 0,-26 0 3 16,26 0-2-16,-26 0 2 0,26 0-5 0,-27 0 6 15,27 0 1-15,-26 0-1 0,26 0-2 0,-28 0 3 16,2 26 0-16,26-26 0 0,-25 0 0 0,25 0 0 16,-28 0 0-16,28 0 3 0,-26 0 9 0,-1 0-7 15,27 0 6-15,-26 0-6 0,26 0 5 0,-26 0-5 16,-2 0 4-16,28-26-3 0,-25 26 6 0,-1 0-6 16,26 0 4-16,-26 0-4 0,-1 0 8 0,-1 0-8 15,2-26 4-15,26 26-5 0,-26 0 4 0,1 0-4 16,-3 0 3-16,1 0-3 0,1 0 6 0,0 0-6 15,0 0 4-15,-29 0-4 0,30 0 4 0,-1 0-5 16,-28 0 0-16,28 0-1 0,-27 26 2 0,27-26-3 16,-27 0 2-16,27 0-2 0,-28 26 3 0,2-26-3 15,-2 0 1-15,2 27-1 0,24-27 3 16,-24 0-1-16,0 27 4 0,-29-27-3 0,30 0 4 16,-3 26-5-16,0-26 4 0,1 0-4 15,2 0 4-15,-30 0-5 0,30 0 3 0,-3 0-4 16,0 0-2-16,2 0-1 0,0 0-3 0,-28 0 1 15,27 0-5-15,0 0 3 0,-1 0-10 0,-25 0 8 16,26-26-8-16,1 26 8 0,-27 0-5 0,26 0 5 16,-1 0-9-16,-25 0 9 0,26 0-3 0,0 26 5 15,-27-26-7-15,27 0 7 0,-25 0-5 0,23 0 6 16,4 0-3-16,-30 0 4 0,29 26-4 0,-2-26 4 16,3 0-5-16,-30 0 4 0,30 0-3 0,-2 0 4 15,-27 0-2-15,26 0 2 0,2 27-3 0,-2-27 3 16,-25 0-5-16,26 0 6 0,1 0-2 0,-2 0 1 15,-24 0-3-15,24 0 4 0,1 0-2 0,0 0 2 16,-25 0-1-16,23 0 3 0,4 0 0 0,-3 0-2 16,-25 0-3-16,26 0 3 0,1 0 0 0,-2 0 2 15,-24 0 0-15,24 0-2 0,1 0-6 0,-1 0 6 16,1-27-2-16,-26 27 2 0,27 0-1 16,-1 0 2-16,0 0-3 0,-27 0 2 0,27-26 0 15,0 26 1-15,-27 0-1 0,28 0 2 0,0 0 4 16,-30 0-3-16,31 0 2 0,-2 0-2 15,-27 0 2-15,28 0-2 0,0 0-1 0,-2 0-4 16,-25 0-9-16,26 0 7 0,-1 0-6 0,1 0 5 16,-26 0-5-16,25 0 6 0,2 26-2 0,0-26 3 15,-28 0-4-15,27 0 7 0,0 0 2 0,1 0 2 16,-28 0 6-16,28-26-3 0,-2 26 5 0,1 0-5 16,-1 0 4-16,-25-26-4 0,26 26 5 0,1 0-6 15,-1-27 1-15,0 27-3 0,-1 0 2 0,3-27-4 16,-3 27-4-16,1-26 2 0,-1 26-6 0,2 0 1 15,26-26-11-15,-28 26 9 0,2 0-11 0,-1 0 10 16,0-26-9-16,1 26 9 0,-2 0-12 0,2 0 13 16,26 0-7-16,-28-28 8 0,1 28-8 0,0 0 9 15,1 0-9-15,-2-26 9 0,2 26-8 0,-2 0 9 16,28 0-5-16,-28 0 6 0,2-26-6 16,0 26 5-16,-2 0-6 0,1 0 7 0,0-27-1 15,-1 27 3-15,3 0-5 0,23-26 4 16,-23 26-4-16,-3 0 3 0,1-26-5 0,2 26 4 15,-5 0-6-15,5-26 4 0,25 26-10 0,-29 0 12 16,3 0-2-16,-1-28 5 0,1 28-1 0,-1 0 0 16,25 0-7-16,-23-26 6 0,-3 26-4 0,1 0 4 15,0 0-6-15,-1 0 6 0,3-26-7 0,-2 26 6 16,-1 0-5-16,0 0 6 0,3 0-7 0,-2 0 7 16,-1-27-6-16,0 27 5 0,4 0-7 0,-4 0 6 15,0 0-8-15,3-26 8 0,-4 26-7 0,29 0 7 16,-26 0-8-16,-2 0 8 0,2-27-6 0,-2 27 7 15,2 0-5-15,0 0 6 0,-2 0-7 0,1-26 6 16,0 26-2-16,1 0 3 0,-2 0-3 0,1 0 3 16,0 0-4-16,27 0 4 0,-27 0-4 0,-1 0 5 15,3 0-2-15,-3 0 3 0,1 0-5 0,-1 0 3 16,-23 0-10-16,22 0 8 0,4 0-8 0,-3 0 8 16,1 0-9-16,1 0 9 15,-2 0-5-15,2 0 5 0,-2 0-5 0,-25 0 6 16,26 26-3-16,1-26 4 0,-2 0-5 0,-24 0 7 15,24 0-1-15,0 0 4 0,2 0 2 0,-28 0 0 16,27 0 6-16,2 0-5 0,-3 0 5 0,0 0-4 16,2 0 4-16,-26 0-5 0,23 0 5 0,4 0-6 15,-3 0-2-15,0 0 2 0,2 0 6 0,0 0-4 16,-2 0 1-16,1 0-2 0,2 0 1 0,-3 27-3 16,0-27 2-16,1 0-2 0,28 0 3 0,-29 0-5 15,1 0-3-15,1 0 3 0,-1 0 1 0,-1 0-2 16,28 0-2-16,-27 0 3 0,0 0 1 0,1 0 0 15,25 0 0-15,-27 0 2 0,3 0 7 0,23 0-3 16,-24 0 8-16,-1 0-5 0,25 0 11 0,-23 0-10 16,24 0 14-16,-27 0-14 0,28 26 7 0,-27-26-8 15,27 0 7-15,-27 0-8 0,27 0 7 0,-2 0-8 16,-23 0 5-16,24 0-5 0,1 0 6 0,-28 0-6 16,28 0 5-16,-2 0-5 15,-24 0 6-15,26 0-6 0,0 0 5 0,-28 0-5 16,28 0 7-16,1-26-8 0,-30 26 3 0,29 0-4 15,0 0 6-15,-28 0-6 0,27 0 3 0,2 26-3 16,-1-26 3-16,-28 0-6 0,27 0-2 0,1 0 0 16,1 27 0-16,-29-27 0 0,28 0 0 0,0 0 0 15,-28 0 1-15,27 26 0 0,2-26 1 0,-29 0-1 16,28 0 2-16,-1 0-2 0,-25 0 1 0,25 0-1 16,1 0-1-16,-28 0 0 0,28 0 2 0,-1 0-1 15,1 0-1-15,-27 0-6 0,27 0-14 0,-1 0 6 16,1 0-22-16,0 0 17 0,-2 0-25 0,3 0 21 15,-3 0-24-15,2 0 26 0,-27 0-19 0,27 0 21 16,0 0-15-16,1 0 24 0,-3 0 2 0,1 0 8 16,-25 0 9-16,26 0-1 0,-2 0 14 0,0 0-12 15,-23 0 9-15,25-26-9 0,-1 26 12 0,1 0-11 16,-27 0 9-16,27 0-11 0,-1 0 7 0,1 0-9 16,0 0 9-16,-28 0-9 0,26-27 7 0,3 27-8 15,-1 0 5-15,-1 0-5 16,1 0 6-16,-28 0-5 0,28 0 5 0,0 0-5 15,0 0 5-15,0 0-7 0,-28 0 7 0,26 0-7 16,2 0 3-16,1 0-4 0,-2 0 4 0,-27 0-5 16,28 0 5-16,0 0-4 0,-1 0 4 0,2 0-4 15,-29 0 2-15,28 0-2 0,-2 0 5 0,2 0-5 16,0 0 2-16,2 0-2 0,-32 0 4 0,30 27-4 16,0-27 1-16,0 0-1 0,-1 0 6 0,0 0-6 15,-25 0 2-15,26 0-3 0,-2 0 2 0,2 0-2 16,-1 0 1-16,2 0-2 0,-1 0 2 0,-2 0-1 15,2 0 1-15,0 0-2 0,-1 0 2 0,1 0-3 16,-27 0 2-16,27 0-1 0,-2 0 3 0,2 0-3 16,-1 0-1-16,1 0 0 0,1 0 3 0,-3 26-2 15,2-26 2-15,0 0-2 0,-27 0 2 0,25 0-3 16,2 26-1-16,1-26 0 0,-29 0 1 0,27 0 3 16,1 28 10-16,0-28-6 0,-27 0 9 0,26 0-8 15,1 26 9-15,-28-26-9 16,28 0 9-16,0 0-9 0,1 0 7 0,-30 0-6 15,29 26 12-15,0-26-12 0,-28 0 6 0,28 0-8 16,0 0 7-16,-26 0-8 0,24 26 9 0,2-26-10 16,0 0 2-16,-1 0-3 0,-26 0 4 0,27 0-4 15,0 0 3-15,-2 0-4 0,2 0 5 0,-26 0-5 16,26 0 4-16,-2 0-5 0,2 0 4 0,-28 0-3 16,30 0 4-16,-4 0-5 0,2 0 5 0,-26 0-3 15,24 0 7-15,1-26-3 0,2 26 15 0,-1 0-14 16,0 0 6-16,-30 0-9 0,30 0 4 0,1 0-5 15,0 0 7-15,-3 0-8 0,2-26 3 0,-2 26-6 16,2 0-2-16,-27 0 0 0,28 0 0 0,-1 0-2 16,-2 0-2-16,2 0 3 0,-2 0 1 0,-23 0-1 15,23 0-3-15,3 26 2 0,-3-26-2 0,2 0 2 16,0 0-5-16,-27 0 6 0,28 0 1 0,-3 0 0 16,2 0 0-16,-1 0 0 0,1 0 0 0,0 0 0 15,-2-26 1-15,-25 26-1 0,27 0-4 16,0 0 2-16,-1 0-3 0,1 0 2 15,-2 0-2-15,2 0 4 0,1 0 1 0,-2-26 0 16,-25 26 0-16,26 0-1 0,-2 0-3 0,0 0 3 16,3 0-2-16,-1 0 3 0,0-28 0 0,-1 28 0 15,-1 0 1-15,2 0 0 0,0 0-1 0,1 0-1 16,-2-26-1-16,1 26 0 0,0 0-2 0,-2 0 3 16,2 0 1-16,-2 0-1 0,-23 0 0 0,51 0 0 15,-53 0-2-15,25-26 3 0,28 26 1 0,-26 0-1 16,0 0-4-16,0 0 4 0,0 0 2 0,-2 0-1 15,2 0-1-15,0 0 0 0,-2 0 0 0,2 0 0 16,1 0 0-16,-2 0 0 0,1-27 0 0,-2 27 0 16,28 0 0-16,-26 0 0 0,0 0 0 0,-1 0 0 15,2 0 0-15,25 0 0 0,-28 0 1 0,2 0 1 16,0 0 2-16,-2 0-2 0,2 0 0 16,-1 0-1-16,1 0 1 0,1 0 0 0,25 0 2 15,-28 0-2-15,2 0 3 0,0 0-2 0,0 0 5 16,-1 27-4-16,-1-27 4 0,3 0-4 15,25 0 6-15,-26 0-6 0,0 0 3 0,-2 0-3 16,1 0 6-16,27 0-7 0,-26 0 0 0,0 0-1 16,1 0 2-16,-3 0-1 0,2 0 2 0,26 26-2 15,-26-26 1-15,-1 0-2 0,1 0 2 0,-2 0-3 16,28 0 3-16,-25 0-2 0,-1 0 2 0,-2 26-3 16,2-26 2-16,-1 0-2 0,27 0-1 0,-26 0 0 15,0 0 1-15,-1 0-2 0,1 28-3 0,26-28 1 16,-27 0-5-16,1 0 4 0,0 0-1 0,-2 0 1 15,2 0-5-15,26 0 4 0,-25 0-7 0,-3 26 8 16,2-26-4-16,-1 0 4 0,27 0-4 0,-26 0 5 16,0 0-5-16,-2 0 5 0,3 0-5 0,25 0 4 15,-27 26-4-15,1-26 4 0,26 0-3 0,-26 0-3 16,-2 0-22-16,2 0 11 0,26 0-30 0,-26 0 22 16,-2 0-38-16,28 0 33 0,-25 0-36 0,-2 0 37 15,27 0-30-15,-26 26 33 0,0-26-30 16,0 0 35-16,26 0-17 0,-28 0 25 0,1 0-11 15,2 0 15-15,25 0-8 0,-26 0 12 16,0 0-6-16,-2 27 7 0,28-27-8 0,-28 0 8 16,2 0-4-16,0 0 6 0,26 0-6 0,-25 0 5 15,25 0-8-15,-27 0 8 0,27 0-9 0,-26 0 8 16,26 0-7-16,-26 0 8 0,-2 0-7 0,28 0 7 16,-26 0-5-16,26 0 7 0,-27 0-3 0,27 0 5 15,-25 0-5-15,25 26 4 0,-26-26-2 0,26 0 3 16,-28 0-2-16,28 0 3 0,-26 0-2 0,26 0 1 15,-28 0-4-15,28 0 3 0,-26 0-4 0,26 0 4 16,-26 26-3-16,26-26 4 0,-26 0-4 0,26 0 4 16,-26 0-1-16,26 0 0 0,-28 0-4 0,28 0 4 15,-26 0-1-15,26 0 3 0,0 0-1 0,-26 0 1 16,26 28-3-16,-27-28 1 0,27 0-4 0,-26 0 3 16,26 0-4-16,-25 0 2 0,25 0-13 0,-28 0 7 15,28 0-18-15,-26 0 15 0,26 26-20 16,-28-26 19-16,2 0-18 0,26 0 18 0,-26 0-17 15,26 0 18-15,-27 0-15 0,2 26 17 16,25-26-13-16,-28 0 16 0,2 0-9 0,26 26 13 16,-26-26-5-16,-1 0 6 0,27 0-7 0,-26 27 5 15,0-27-8-15,26 0 8 0,-25 27-7 0,25-27 8 16,-28 0-9-16,28 0 8 0,-28 26-5 0,28-26 7 16,-26 0-6-16,26 26 6 0,0-26-4 0,-26 0 4 15,26 27-6-15,-26-27 6 0,26 0-6 0,0 26 7 16,0-26-7-16,-27 26 5 0,27-26-5 0,0 28 6 15,0-28-5-15,-28 26 6 0,28-26-5 0,0 26 5 16,0 0-4-16,0-26 4 0,0 27-3 0,0-1 4 16,0 0-1-16,-25-26 2 0,25 28-3 0,0-2 3 15,0-26-4-15,0 26 4 0,0-26-3 0,0 26 3 16,0 2-2-16,0-28 3 0,0 26-2 0,0-26 2 16,0 0-4-16,0 26 4 0,0 1-2 0,0-27 3 15,0 26-2-15,0-26 2 0,0 26-2 16,0-26 3-16,0 26 0 0,25 2-2 0,-25-2-2 15,0-26 2-15,0 26-2 0,0 1 2 0,0-27-4 16,28 26 4-16,-28 0-2 0,0-26 2 16,0 27-1-16,0 1 2 0,0-28-3 0,0 26 2 15,27-26-2-15,-27 26 2 0,0 1-2 0,0-27 3 16,0 26-2-16,0-26 2 0,0 26-2 0,0-26 2 16,26 26-1-16,-26-26 1 0,0 28-2 0,0-28 1 15,0 26-2-15,0-26 2 0,0 26-2 0,0-26 3 16,0 0-3-16,0 27 3 0,26-27-1 0,-26 26 0 15,0-26-3-15,0 27 2 0,0-27-1 0,0 26 1 16,26-26-2-16,-26 27 3 0,0-27-2 0,0 0 4 16,0 26 0-16,0-26-2 0,28 0-3 0,-28 26 2 15,0-26-2-15,0 0 3 0,0 0-1 0,0 28 2 16,28-28-3-16,-28 0 1 0,0 0-1 0,0 0 2 16,25 0-2-16,-25 26 3 0,0-26-2 0,26 0 2 15,-26 0-3-15,0 26 3 0,26-26-3 16,-26 0 4-16,0 0 0 0,27 0-1 0,-27 26-1 15,0-26 1-15,26 0-3 0,-26 0 2 0,0 27-1 16,26-27 2-16,-26 0-1 0,28 0 2 16,-28 26 0-16,25-26 0 0,-25 0 0 0,27 0-1 15,-27 26-1-15,26-26 2 0,-26 0 0 0,26 0 0 16,-26 0 0-16,0 28-1 0,28-28-2 0,-28 0 3 16,26 0 0-16,-26 0 0 0,0 0 0 0,28 0 0 15,-28 0 0-15,25 26 0 0,-25-26 0 0,26 0 0 16,-26 0 0-16,27 0 0 0,-27 0 1 0,26 0 0 15,-26 0-1-15,26 0 0 0,-26 0 0 0,28 0 0 16,-28 0 0-16,26 0 0 0,-26 0 0 0,26 0 0 16,-26 0 0-16,26 0 0 0,-26 0 0 0,26 26 0 15,-26-26 0-15,28 0 0 0,-28 0 3 0,26 0-2 16,-26 0-1-16,0 26 0 0,28-26 1 0,-28 0 1 16,0 0 2-16,0 0-1 0,26 27 5 0,-26-27-3 15,0 0 10-15,0 0-7 0,25 0 11 16,-25 27-10-16,0-27 11 0,0 0-11 0,0 0 7 15,27 0-7-15,-27 0 7 0,0 26-7 0,0-26 8 16,26 0-10-16,-26 0 1 0,0 0-2 0,28 0 8 16,-28 27-7-16,0-27 5 0,0 0-7 15,26 0 6-15,-26 0-6 0,26 0 6 0,-26 0-5 16,0 26 7-16,27-26-7 0,-27 0 5 0,25 0-6 16,-25 0 4-16,26 0-4 0,-26 26 3 0,26-26-3 15,-26 0 5-15,0 0-5 0,28 0 4 0,-28 0-4 16,28 0 3-16,-28 0-3 0,26 26 5 0,-26-26-6 15,26 0 2-15,-26 0-2 0,25 0 4 0,-25 0-5 16,27 0 5-16,-27 28-6 0,28-28 1 0,-28 0-1 16,26 0 3-16,-26 0-7 0,26 0-12 0,-26 0-3 15,0 26-37-15,26-26-11 0,-26 0-139 0,0 0 10 16,27 0-378-16,-27 26 171 0,0-26-634 0,25 0 642 16,-25 27-147-16,0-27 270 0,0 0-270 0</inkml:trace>
  <inkml:trace contextRef="#ctx1" brushRef="#br0" timeOffset="79366.57">14793 3599 32 0,'0'0'0'16,"0"26"5"-16,0-26 17 0,-27 0-12 0,27 0 10 15,0 0-10-15,0 0 10 0,0 0-15 0,0 0-5 16,0 0 0-16,0 0 0 0,-25 0 0 0,25 0 0 16,0 0 0-16,0-26 0 0,0 26 0 0,0 0 0 15,0 0 0-15,0 0 0 0,0 0 5 16,0 0 17-16,0 0-10 0,0-26 14 0,0 26-13 16,0 0 14-16,0 0-14 0,-26 0 13 0,26 0-19 15,0 0-7-15,0 0 0 0,0 0 0 0,-26-27 0 16,26 27 0-16,0 0 0 0,0 0 0 0,0 0 0 15,-28-26 0-15,28 26 0 0,0 0 0 0,0-26-6 16,-27 26-15-16,27 0 10 0,0-26-11 0,0 26 11 16,0 0-12-16,0-28 18 0,0 28 5 0,-26-26 0 15,26 26 0-15,0 0 0 0,0-26 0 0,0 26-5 16,0 0-13-16,0-27 5 0,-25 27-19 0,25-26 15 16,0 26-16-16,0 0 16 0,0-27-16 0</inkml:trace>
  <inkml:trace contextRef="#ctx1" brushRef="#br0" timeOffset="81416.05">14503 3097 26 0,'0'0'0'0,"0"0"9"0,0 0 30 16,0 0-16-16,0 0 29 0,0 0-32 0,0 0 8 16,0 0-18-16,0 0 5 0,0 0-11 0,0 0-4 15,0 0 0-15,0 0 0 0,0 0 0 16,0 0 0-16,26 0 0 0,-26 0 0 0,0 0 0 16,0 0 0-16,0 0 0 0,0 0 0 0,0 0 0 15,0 0 0-15,0 0 3 0,0 0 12 0,0 0-11 16,0 0-4-16,0 0 8 0,0 0 26 0,0 0-22 15,0 0 4-15,0 0-12 0,0 0-4 0,0 0 4 16,0 0 12-16,0 0-8 0,0 0 12 0,28 0-15 16,-28-27-5-16,0 27 5 0,0 0 18 0,0 0-12 15,0 0 9-15,0 0-14 0,0 0-6 0,0 0 4 16,0 0 15-16,0 0-12 0,0-26 2 0,0 26-4 16,26 0 3-16,-26 0-3 0,0 0 5 0,0 0-2 15,0 0 12-15,0 0-9 0,0 0 10 0,0-26-9 16,25 26 13-16,-25 0-12 0,0 0 11 0,0 0-12 15,0 0 11-15,0 0-14 0,26 0 6 16,-26-28-7-16,0 28 12 0,0 0-15 0,0 0-5 16,27 0 3-16,-27 0 13 0,0 0-12 0,0 0-4 15,28 0 0-15,-28 0 0 0,0 0 0 0,26 0 0 16,-26 0 0-16,0-26 0 0,26 26 2 16,-26 0 6-16,0 0-3 0,25 0 5 0,-25 0-5 15,27 0 5-15,-27 0-5 0,0 0 5 0,28 0-4 16,-28-26 10-16,0 26-10 0,26 0 3 0,-26 0-4 15,0 0 3-15,0 0-3 0,26 0 5 0,-26 0-5 16,0 0 6-16,0 0-6 0,0 0 5 0,26 0-5 16,-26 0 7-16,0 0-9 0,0 0-3 0,28 0 2 15,-28 0 7-15,0 0-6 0,27 0-3 0,-27 0 3 16,0 0 9-16,25 0-4 0,-25 0 11 0,26 0-10 16,-26 0 8-16,26 0-6 0,-26 0 13 0,28 0-12 15,-28 0 10-15,26 0-11 0,-26 0 10 0,26 0-9 16,1 0 12-16,-27 0-15 0,25 0 6 0,3 0-8 15,-28 0 9-15,26 0-9 0,0 0 8 16,-26 0-7-16,28 0 10 0,-2 0-7 0,1 0 13 16,-27 0-12-16,25 0 12 0,1 0-10 0,2 0 14 15,-28 0-12-15,26 0 16 0,0 0-17 16,-26 0 9-16,27 0-11 0,-1 0 11 0,-26-26-13 16,27 26 10-16,-1 0-11 0,0 0 6 0,-26 0-7 15,28-27 7-15,-2 27-8 0,1 0 4 0,-27 0-7 16,26 0 5-16,-1 0-5 0,-25 0 6 0,28-27-6 15,-2 27 7-15,-26 0-6 0,27 0 6 0,-1 0-8 16,0 0 3-16,-26 0-4 0,28 0 4 0,-3 0-3 16,1 0 4-16,-26 0-4 0,26 0 3 0,2 0-4 15,-28 0 1-15,27 0 2 0,-1 0 14 0,-26 0-11 16,26 0 10-16,-1 0-10 0,-25 0 7 0,28 0-7 16,-28 0 10-16,27 0-11 0,-1 0 8 0,-26 0-9 15,26 0 6-15,-26 0-6 0,26 0 5 0,-26 0-7 16,28 0 6-16,-28 0-6 0,28 0 7 0,-28 0-7 15,25 0 4-15,1 0-2 0,-26 0 9 0,26 0-6 16,-26 0 10-16,27 0-9 0,-27 0 17 16,26 0-12-16,-26 0 23 0,26 0-21 0,-26 0 18 15,28 0-19-15,-28 0 18 0,25 0-18 16,-25 0 16-16,27 0-17 0,-27 0 14 0,26 0-15 16,0 0 13-16,-26 0-14 0,28 0 11 0,-2 0-13 15,-26 0 11-15,28-26-12 0,-3 26 11 0,-25 0-11 16,26 0 10-16,1 0-10 0,-1 0 9 0,-26 0-6 15,26-27 18-15,2 27-16 0,-28 0 13 0,26 0-14 16,0 0 15-16,-26 0-15 0,26 0 13 0,0-26-14 16,-26 26 13-16,28 0-14 0,-28 0 12 0,26 0-13 15,2 0 11-15,-28 0-12 0,26 0 12 0,-1 0-12 16,-25 0 9-16,26 0-11 0,1 0 10 0,-27 0-9 16,28 0 10-16,-28 0-10 0,0 0 13 0,26 0-11 15,-26 0 16-15,26 0-15 0,-26 0 11 0,26 0-11 16,-26 0 11-16,26 0-12 0,-26 0 10 0,26 0-11 15,-26 0 13-15,0 0-12 0,26 0 13 0,-26 0-12 16,28 0 11-16,-28 0-13 0,26 0 8 16,-26 0-9-16,28 0 10 0,-28 0-11 0,26 0 11 15,-26 0-10-15,25 26 10 0,-25-26-12 16,27 0 6-16,-27 0-6 0,26 0 11 0,-26 0-11 16,28 0 6-16,-28 0-7 0,26 0 5 0,-26 0-6 15,26 0 6-15,1 0-7 0,-27 0 7 0,25 0-5 16,-25 0 9-16,0 0-10 0,28 27 5 0,-28-27-6 15,26 0 6-15,-26 0-6 0,26 0 4 0,-26 0-4 16,28 0 5-16,-28 0-5 0,0 0 5 0,26 0-5 16,-26 0 3-16,26 0-4 0,-26 0 5 0,26 0-4 15,-26 0 4-15,26 0-3 0,-26 0 6 0,0 0-8 16,28 0 1-16,-28 0-2 0,26 0 1 0,-26 26-1 16,26-26 1-16,-26 0-1 0,27 0 5 0,-27 0-5 15,26 0 1-15,2 0-1 0,-28 0 3 0,25 27-3 16,1-27 1-16,-26 0-2 0,28 0 5 0,-2 0-4 15,-26 0 1-15,26 0-1 0,0 0 1 0,0 0-2 16,2 0 3-16,-28 0-2 0,26 0 3 0,0 0-3 16,0 0 1-16,1 0-1 0,1 0 1 15,-28 0-3-15,26 0-1 0,-1 0 0 16,1 0 2-16,2 0-1 0,-1 0 2 0,-27 0-2 16,26 0-1-16,0 0 0 0,-26 0 3 0,25 0-1 15,3 0 4-15,-2 0-4 0,-26 0 2 0,26 0-2 16,1 0 2-16,-27 0-3 0,26 0 0 0,-26 0 0 15,28 0 3-15,-28 0-3 0,26 0 1 0,-1 0-1 16,-25 0 2-16,28 0-2 0,-28 27 2 0,26-27-1 16,-26 0 2-16,27 0-2 0,-1 0 2 0,-26 0-3 15,26 0 0-15,-26 0 0 0,28 0-1 0,-3 0 0 16,-25 0 4-16,26 0-3 0,1 0 1 0,-27 0-1 16,26 0 2-16,-26 0-2 0,28 0-1 0,-2 0 0 15,-26 0 0-15,26 0 0 0,1 0 0 0,-27 0 0 16,26 0 0-16,1 0 0 0,-27 0 1 0,26 0 0 15,0 0 3-15,-26 0-4 0,28 0-2 0,-2 0 2 16,-26 0 4-16,26 0-2 0,0 0 6 0,-26 0-5 16,26 0 4-16,2 0-1 0,-28 0 10 15,26 0-7-15,0 0 8 0,-26 0-8 0,26 0 7 16,1 0-8-16,0 0 8 0,-1 0-9 16,-26 0 9-16,26 0-9 0,0 0 7 0,2 0-7 15,-1 0 9-15,-27 0-9 0,25 0 7 0,1 0-8 16,-26 0 6-16,26 0-6 0,-26 0 6 0,28 0-6 15,0 0 4-15,-28 0-5 0,0 0 7 0,26 0-7 16,-26 0 3-16,0 0-4 0,26 0 1 0,-26 0-1 16,0 0 5-16,0 0-4 0,24 0 3 0,-24 0-5 15,0 0 4-15,0 0-3 0,0 0 4 0,0 0-5 16,0 0 1-16,0 26-2 0,0-26 5 0,0 0-4 16,0 0 2-16,0 0-6 0,0 0-11 0,0 0-3 15,0 0-33-15,0 0-12 0,0 0-132 0,0 0 9 16,0 0-357-16,0 0 161 0,0 0-597 0,0 0 608 15,-24 0-132-15,24 0 251 0,-26 26-251 0</inkml:trace>
  <inkml:trace contextRef="#ctx1" brushRef="#br0" timeOffset="87432.23">14979 3097 33 0,'0'0'0'16,"0"0"5"-16,0 26 15 0,0-26-8 0,0 0 12 15,0 0-10-15,0 0 17 0,0 0-18 16,-25 0 7-16,25 0-9 0,0 0 9 0,0 0-10 15,0 0 10-15,0 0-14 0,-27 26-6 0,27-26 3 16,0 0 12-16,0 0-11 0,0 0-4 0,0 0 0 16,0 0 0-16,-28 0 0 0,28 0 0 0,0 0 0 15,0 0 0-15,0 0 0 0,0 0 0 0,-26 0 0 16,26 0 0-16,0 0 0 0,0 0 0 0,0 0 0 16,0 0 0-16,-26 0 0 0,26 0 0 0,0 0 4 15,0 26 12-15,0-26-12 0,-26 0-4 0,26 0 4 16,0 0 12-16,0 0-12 0,0 0-4 0,-28 0 4 15,28 0 12-15,0 0-11 0,0 0-5 0,0 0 0 16,-27 0 0-16,27 0 0 0,0 0 0 16,0 0 0-16,0 0 0 0,0 0 0 0,0 0 0 0,0 0 0 15,0 0 0-15,0 0 0 0,0 0 0 16,0 0 0-16,0 0 0 0,0 0 0 0,0 0 0 0,0 0 5 16,0 0 18-16,0 0-17 0,0 0-6 15,0 0 3-15,0 0 12 0,0 0-11 0,0 0-4 16,0 0 5-16,0 0 15 0,0 0-7 15,0 0 16-15,0 0-20 0,0 0-1 0,0 0-4 16,0 0 4-16,0 0-2 0,0 0 11 0,0 0-4 16,0 0 22-16,0 0-18 0,0 0 16 0,0 0-16 15,0 0 15-15,0 0-18 0,0 0 12 0,0 0-16 16,0 0 5-16,0 0-7 0,0 0 10 0,0 0-10 16,0 0 5-16,0 0-7 0,0 0 3 0,0 0-6 15,0 0-3-15,0 0 2 0,0 0 8 0,0 0-7 16,0 0-3-16,0 0 0 0,0 0 0 0,0 0 2 15,0 0 10-15,0 0-3 0,0 0 16 0,27 0-15 16,-27 0 5-16,0 0-8 0,0 0 6 0,0 0-9 16,28 0-4-16,-28 0 3 0,0 0 10 0,0 0-6 15,0 0 5-15,26 0-9 0,-26 0-3 16,0 0 0-16,0 0 0 0,26 0 2 0,-26 0 7 16,0 0-3-16,26 0 6 0,-26 0-6 0,0 28 5 15,0-28-6-15,28 0 4 0,-28 0-5 0,27 0 4 16,-27 0-4-16,0 0 4 0,25 0-5 15,-25 0 2-15,26 0-2 0,-26 0 1 0,26 0-1 16,2 0 4-16,-28 0-5 0,26 0 2 0,-26 0-2 16,26 0 2-16,1 0-2 0,-27 0 2 0,25 0-1 15,-25 0 8-15,28 0-5 0,-2 0 6 0,-26 0-5 16,26 0 6-16,2 0-5 0,-28 0 10 0,26 0-10 16,-26 0 5-16,27 0-5 0,-2 0 8 0,-25 0-9 15,26 0 6-15,-26 0-6 0,28 0 5 16,-28 0-7-16,26 0 7 0,0 0-8 0,-26 0 4 0,27 0-5 15,-27 0 4-15,26 0-4 0,-26 0 3 0,27 0 0 16,-27 0 13-16,26 0-9 0,-26 0 10 0,26 0-10 16,-26 0 8-16,28 0-9 0,-2 0 9 0,-26 0-9 15,27 0 8-15,-27 0-7 0,26 26 14 16,-26-26-10-16,25 0 21 0,-25 0-20 0,28 0 9 16,-2 0-11-16,-26 0 15 0,27 26-16 0,-27-26 11 15,26 0-12-15,-26 0 9 0,26 0-13 0,-26 0 4 16,28 0-4-16,-28 0 13 0,25 0-11 0,-25 0 7 15,26 0-7-15,-26 0 11 0,0 0-11 16,26 0 7-16,-26 27-9 0,28-27 9 0,-28 0-8 16,27 0 11-16,-27 0-11 0,26 0 7 0,-26 0-9 15,26 0 5-15,-26 0-5 0,25 26 6 0,-25-26-7 16,28 0 5-16,-28 0-5 0,27 0 5 0,-27 0-4 16,26 0 6-16,-26 0-7 0,26 0 6 0,-26 0-5 15,26 0 6-15,-26 0-7 0,28 0 7 0,-28 0-7 16,28 0 6-16,-28 0-6 0,25 0 3 0,-25 0-3 15,26 0 4-15,-26 0-4 0,26 0 4 0,-26 0-5 16,27 0 4-16,-27 0-4 0,26 0 4 0,-26 0-5 16,26 0 1-16,-26 0-1 0,28 0 5 0,-28 0-5 15,25 0 4-15,-25 0-4 0,0 0 3 0,27 0-3 16,-27-26 2-16,26 26-3 0,-26 0 2 16,26 0-2-16,-26 0 4 0,28 0-3 0,-28 0 1 15,26 0-2-15,-26 0 3 0,28 0-2 0,-3-27 3 16,-25 27-3-16,26 0 4 0,-26 0-4 0,27 0 1 15,-27 0-2-15,26 0 2 0,-26 0-2 16,26 0 0-16,-26 0 0 0,28 0 2 0,-28 0-2 16,26 0 2-16,-26 0-3 0,26 0 2 0,-26 0-2 15,26 0 1-15,-26 0 0 0,0 0 2 0,26 0-3 16,-26 0 3-16,28 0-3 0,-28 0 2 0,0 0-2 16,26 0 1-16,-26 0-1 0,0 0 0 0,0 0 0 15,28 0 1-15,-28 0-1 0,0 0-1 0,0 0 1 16,26 0 3-16,-26 0-3 0,0 0 2 0,0 0-2 15,0 0 0-15,25 0 0 0,-25 0 1 0,0 0 0 16,0 0 2-16,26 0-3 0,-26 0-1 0,0 0 0 16,0 0 0-16,0 0 0 0,27 0 2 0,-27 0-1 15,0 0 1-15,0 0-1 0,28 0 0 16,-28 0 0-16,0 0 2 0,0 27-2 0,0-27-1 16,0 0 0-16,26 0 2 0,-26 0 0 0,0 0 6 15,0 0-6-15,0 0-1 0,0 0 0 0,26 0 0 16,-26 0 0-16,0 0-1 0,0 0 0 0,0 0 3 15,0 0 1-15,0 0 12 0,0 0-7 0,0 0 14 16,0 0-9-16,0 0 19 0,0 0-17 16,0 0 13-16,0 0-14 0,0 0 13 0,0 0-14 15,0 0 10-15,0 0-12 0,0 0 11 0,0 0-12 16,0 0 10-16,0 0-10 0,0 0 9 0,0 0-10 16,0 0 12-16,0 0-11 0,0 0 10 0,0 0-8 15,0 0 18-15,0 0-14 0,0 0 23 0,0 0-19 16,0 0 27-16,0 0-25 0,0 0 21 0,0 0-22 15,0 0 24-15,0 0-25 0,0 0 18 0,0 0-20 16,0 0 18-16,0 0-19 0,0 0 18 0,0 0-18 16,-26 0 18-16,26 0-20 0,0 0 15 0,0 0-16 15,-26 0 15-15,26 0-16 0,-28 0 13 16,28 0-13-16,-27 0 14 0,27 0-15 0,-26 0 15 16,26 0-14-16,-25 0 15 0,25 0-14 0,-26 0 15 15,-2 0-15-15,2 0 14 0,26 0-16 0,-28 26 11 16,2-26-12-16,0 0 12 0,0 0-11 0,0 27 11 15,26-27-13-15,-28 0 13 0,2 0-13 0,0 26 9 16,-1-26-9-16,1 0 9 0,1 0-10 16,-3 27 10-16,2-27-11 0,-2 0 9 0,2 0-8 15,0 26 11-15,-1-26-12 0,2 0 6 0,-3 0-8 16,2 0 6-16,0 0-6 0,26 0 5 0,-27 0-7 16,1 0 4-16,0 0-2 0,26 0 9 0,-25 0-10 15,-3 0 5-15,28 0-5 0,-28 0 6 0,2 0-7 16,26 0-1-16,-26 0-1 0,26 0 3 0,-26 0-2 15,26 0 4-15,0 0-4 0,-27 0 4 0,27 0-5 16,-28 0 3-16,28 0-4 0,0 0 1 0,-25 0-1 16,25-26 2-16,0 26-2 0,-26 0-2 0,26 0-5 15,0 0-14-15,0 0 9 0,-26 0-11 0,26-27 11 16,0 27-9-16,0 0 10 0,-27 0-11 16,27 0 12-16,0 0-8 0,0 0 8 0,0 0-11 15,-28-26 11-15,28 26-8 0,0 0 9 0,-26 0-7 16,26 0 8-16,0 0-4 0,0 0 5 0,-26 0-7 15,26 0 6-15,0 0-6 0,0 0 6 0,-25 0-2 16,25 0 3-16,0 0-6 0,0 0 7 16,0-27-4-16,-28 27 3 0,28 0-3 0,0 0 3 15,0 0-4-15,-26 0 4 0,26 0-3 0,0 0 4 16,-26 0-2-16,26 0 2 0,0 0-5 0,-27 0 5 16,27 0-4-16,-26 0 4 0,26 0-5 0,-28 0 5 15,28 0-3-15,-25 0 5 0,25 0-2 0,-26 0 2 16,26 0-6-16,-27 0 5 0,1 0-1 0,26 0 1 15,-28 0-2-15,2 0 2 0,26 0-3 0,-26 0 4 16,-1 0-2-16,27 0 2 0,-26 27-1 0,-1-27 2 16,1 0-3-16,0 0 4 0,-2 0 0 0,28 26-1 15,-26-26-3-15,1 0 3 0,-2 0-2 0,1 27 2 16,-2-27-2-16,28 0 2 0,-26 0-1 16,0 0 1-16,-2 0 0 0,3 0 0 0,25 0-3 15,-27 0 3-15,1 0-2 0,0 0 3 0,-2 26 0 16,28-26-1-16,-26 0-3 0,0 0 3 0,1 0 0 15,-2 0 1-15,-1 0 0 0,2 0 0 16,26 0 0-16,-26 0-1 0,0 0-2 0,-2 0 3 16,28 0 0-16,-27 0-1 0,2 0-1 0,25 0 1 15,-26-26-2-15,26 26 3 0,-26 0 0 0,26 0-1 16,0 0-1-16,-28 0 2 0,28 0 0 0,0 0-1 16,0 0-1-16,-27 0 2 0,27 0 0 0,0 0 0 15,0 0 0-15,0-27-2 0,0 27-3 0,0 0 2 16,0 0-3-16,0 0 3 0,0 0-5 0,0 0 6 15,0 0-2-15,0 0 1 0,0 0-4 0,0 0 4 16,0 0-1-16,0-26 1 0,0 26-4 0,0 0 4 16,0 0-1-16,0 0 0 0,0 0-4 0,0 0 3 15,0 0-4-15,0 0 5 0,0 0-2 16,0 0 3-16,0 0-1 0,0 0 2 0,27 0-2 16,-27 0 2-16,0 0-2 0,28 0 1 0,-28 0-3 15,26 0 3-15,-26 0-2 0,26 0 3 0,-1 0-2 16,-25 0 2-16,27 0-3 0,-27 0 2 0,28 0-2 15,-2 0 3-15,-26 0-1 0,26 0 2 0,0 0-3 16,-26 0 3-16,28 0-1 0,-1 0 1 16,-2 0-3-16,1 0 4 0,0-27 0 0,2 27 0 15,-2 0 0-15,-26 0-1 0,53-26-1 0,-28 26 2 16,3 0 0-16,-2-27-1 0,0 27-1 0,2 0 2 16,-2-26 0-16,1 26 0 0,-2 0 0 0,1-26-1 15,2 26-1-15,-2 0 2 0,27 0 0 0,-27 0 0 16,1 0 0-16,-1-28 0 0,0 28 0 0,2 0 0 15,-28 0 0-15,26 0 0 0,1 0 0 0,-1 0 0 16,-1 0 0-16,3 0 0 0,-2 0 0 0,-26 0 0 16,27 0 0-16,-1 28 0 0,0-28 0 0,-26 0 0 15,28 0 0-15,-28 0-1 0,25 0-3 16,1 0 4-16,-26 0 0 0,26 0-1 0,-26 0-2 16,28 0 2-16,-28 0-2 0,27 0 3 0,-27 0 0 15,26 0 0-15,-26 0 0 0,26 26-1 0,-1-26-3 16,-25 0 3-16,28 0 1 0,-1 0 0 0,-27 0 0 15,26 0 0-15,0 0 1 0,-26 0-1 0,26 0-4 16,-26 0 3-16,28 0 1 0,0 0 0 16,-28 0 0-16,25 0 0 0,-25 0 2 0,26 0-2 15,0 0-3-15,-26 0 3 0,27 0 0 0,-27 0-1 16,26 0-1-16,0-26 2 0,-26 26 0 0,28 0 0 16,-3 0 1-16,-25 0-1 0,27 0-1 0,-1-28 0 15,0 28 0-15,-26 0 1 0,28 0 2 0,-2 0-2 16,2-26-2-16,-28 26 2 0,25 0 0 0,1 0 0 15,1 0 0-15,-1-26 0 0,-26 26 0 0,26 0 0 16,2 0 2-16,-2 0-1 0,0 0-1 0,-26 0 0 16,26 0 0-16,0 0 0 0,-26 0 0 0,28 0 0 15,-2 0 0-15,-26 0 0 0,28 0 0 16,-28 0 0-16,26 0 3 0,-1 0-2 0,-25 0-1 16,26 0 0-16,-26 0 0 0,27 0 0 0,-27 0 0 15,28 0 0-15,-28 0 0 0,26 0 0 0,-26 0 0 16,26 0 0-16,-26 0 0 0,26 0 0 0,-26 0 0 15,26 0-1-15,-26 0-2 0,26 0 3 0,-26 0 0 16,0 0-1-16,0 0-2 0,26 0 3 16,-26 0 0-16,0 0 0 0,0 0 1 0,0 0 0 15,0 0 1-15,0 0-1 0,0 0-1 0,0 0 0 16,0 0 0-16,0 0 0 0,0 26 0 0,0-26 0 16,0 0 0-16,0 0 0 0,0 0 4 0,0 0-3 15,0 0 0-15,-26 0 0 0,26 0-1 0,0 0 0 16,0 0 4-16,0 0-3 0,-26 0 0 0,26 0 0 15,0 0 2-15,0 0-3 0,-26 0-2 0,26 0 1 16,-26 0-3-16,26 0 3 0,0 0-2 0,-26 0 3 16,0 0 0-16,26 0-2 0,-28 0-5 15,1 0 4-15,1 0-4 0,26 0 3 0,-25 0-5 0,-29 26 4 16,28-26-4-16,-2 0 4 0,2 28-7 16,0-28 6-16,-26 0-2 0,24 26 3 0,2-26-3 15,-27 0 4-15,27 26-3 0,1-26 4 0,-29 0-3 16,26 27 2-16,2-27-4 0,-27 0 4 15,28 0-1-15,-3 26 2 0,-24-26-3 0,25 0 3 0,1 0-4 16,-25 0 3-16,23 0-6 0,0 0 5 16,2 0-4-16,0 0 3 0,-27 0-8 0,25 0 6 15,3 0-11-15,-1 0 9 0,0 0-10 0,-1 0 9 16,-27 0-12-16,28 0 13 0,1 0-8 0,-3 0 10 16,28 0-8-16,-26-26 8 0,0 26-9 0,-1 0 9 15,1 0-8-15,-2 0 8 0,28 0-7 0,-25 0 8 16,-1 0-8-16,26 0 8 0,-27 0-7 0,1 0 7 15,26-27-8-15,-28 27 8 0,28 0-6 0,-26 0 6 16,26 0-7-16,-26 0 7 0,26 0-7 0,-27 0 8 16,27 0-6-16,-26 0 6 0,26 0-6 0,-27 0 6 15,1 0-6-15,26 0 6 0,-26 0-4 0,26 0 5 16,-28 0-4-16,28 0 4 0,-26 0-5 16,1 0 5-16,25 0-4 0,-27 0 3 0,27 0-9 15,-26 0 8-15,26 0-8 0,-28 0 7 0,28 0-8 16,-26 0 8-16,26 0-5 0,-26 0 7 0,26 0-5 15,-28 0 6-15,28 0-7 0,-25 0 7 0,-2-26-7 16,27 26 6-16,-26 0-6 0,26 0 6 16,-26 0-4-16,26 0 5 0,-28 0-7 0,28-26 5 15,-26 26-9-15,0 0 8 0,26 0-8 0,-25 0 4 16,-2 0-22-16,27-28 18 0,-28 28-14 0,2 0 16 16,26 0-13-16,-26 0 15 0,0 0-12 0,26 0 11 15,-28-26-12-15,28 26 14 0,-27 0-7 0,2 0 9 16,25 0-10-16,-26 0 11 0,26 0-8 0,0 0 9 15,-26 0-5-15,26 0 4 0,-28 0-10 0,28 0 7 16,0 0-14-16,0 0 12 0,-27 0-15 0,27 0 12 16,0 0-18-16,0 0 18 0,-26 0-16 0,26 0 17 15,0 0-14-15,0 0 14 0,0 0-13 16,-25 0 15-16,25 0-11 0,0 0 12 0,-26 0-9 16,26 0 10-16,0 0-9 0,0 0 10 0,-28 0-10 15,28 0 10-15,0 0-14 0,0 0 12 0,0 0-16 16,-26 0 14-16,26-26-14 0,0 26 16 0,0 0-8 15,0 0 11-15,0 0-7 0,-26 0 7 16,26 0-11-16,0 0 13 0,0 0-5 0,0 0 5 16,0 0-8-16,0 0 9 0,0 0-6 0,0 0 6 15,0 0-6-15,0 0 6 0,0 0-6 0,0 0 6 16,0 0-4-16,0 26 6 0,0-26-4 0,0 0 4 16,0 0-4-16,0 0 3 0,26 0-5 0,-26 0 6 15,0 0-2-15,0 0 3 0,0 0-2 0,26 0 2 16,-26 0-5-16,28 0 6 0,-28 0 2 0,0 0 0 15,26 0 0-15,-26 0 0 0,25 0 0 0,-25 0-1 16,26 0-3-16,1 0 3 0,-27 0 1 0,28 0 0 16,-2 0 0-16,0 0 0 0,-1 0 0 0,2 0 0 15,-27 0 0-15,28 0 0 0,-2 0 0 16,0 0 0-16,0 0 0 0,2 0 0 0,-1 0 0 16,-2 0 0-16,1 0 0 0,0 0 0 0,2 0 0 15,-2 0 0-15,0 0 0 0,1 0 0 0,-2 0 0 16,3 0 0-16,-2 0 0 0,0 0 0 0,2 0 0 15,-2 0 2-15,1 0 10 0,-2 0-4 0,1 0 14 16,2 0-11-16,-2 0 9 0,0 0-8 16,-26 0 15-16,27 0-14 0,-1 0 11 0,1 0-13 15,-1 0 9-15,0 0-9 0,2 0 9 0,-28 0-10 16,26 0 6-16,1 26-8 0,-1-26 7 0,-1 0-7 16,3 0 9-16,-28 0-10 0,26 0 3 0,1 0-5 15,-1 0 3-15,0 0 0 0,2 0 15 0,-28 0-13 16,25 0 9-16,1 0-9 0,0 0 10 0,-26 0-9 15,28 0 10-15,-1 0-11 0,-1 0 6 0,-26 0-7 16,26 0 8-16,-1 0-9 0,3 0 5 0,-1 0-6 16,-27 0 5-16,26 0-5 0,0 0 5 0,0 0-6 15,2 0 4-15,-28 0-4 0,28 0 6 16,-3 0-4-16,1 0 8 0,-26 0-7 0,26 0 15 16,1 0-13-16,-1 0 11 0,-26 0-11 0,26 0 9 15,2 0-8-15,-3 0 12 0,2 0-12 0,-27 0 11 16,26 0-11-16,0 0 12 0,2 0-13 0,-2 0 11 15,-26 0-11-15,28 0 11 0,-3 0-12 0,-25 0 9 16,26 0-10-16,-26 0 8 0,27 0-8 16,-27 0 7-16,26 0-8 0,-26 0 11 0,0 0-10 15,26 0 7-15,-26 0-8 0,0 0 8 0,0 0-9 16,0 0 7-16,0 0-7 0,28 0 6 0,-28 0-6 16,0 0 6-16,0 0-6 0,0 0 6 0,0 0-7 15,0 0 4-15,0 0-5 0,0 0 3 0,0 0-10 16,0 0-10-16,0 28-16 0,0-28-70 0,0 0 0 15,0 0-195-15,0 0 81 0,0 26-343 0,0-26 333 16,0 26-113-16,0-26 168 0,0 27-167 0</inkml:trace>
  <inkml:trace contextRef="#ctx1" brushRef="#br0" timeOffset="120353.14">22336 3229 35 0,'0'-26'0'0,"0"26"6"16,26 0 22-16,-26 0-15 0,0 0 15 0,0 0-18 15,0 0 5-15,0 0-11 0,0 0-4 0,0-28 0 16,0 28 0-16,28 0 0 0,-28 0 0 0,0 0 0 15,0 0 0-15,0 0 0 0,0 0 0 0,26 0 0 16,-26 0 0-16,0 0 5 0,0 0 16 0,26 0-11 16,-26 0 9-16,0 0-10 0,27 0 11 0,-27 0-11 15,0 0 8-15,25 0-12 0,-25 28-5 0,0-28 6 16,28 0 18-16,-28 0-17 0,26 0-7 0,-26 0 0 16,26 0 0-16,-26 0 4 0,27 26 12 0,-1-26-11 15,-26 0-5-15,28 0 0 0,-3 0 0 16,-25 26 3-16,26-26 13 0,2 0-12 0,-28 27-4 15,26-27 5-15,1 0 15 0,-1 0-11 0,-26 26 8 16,26-26-12-16,1 0-5 0,-27 0 0 0,26 27 0 16,0-27 5-16,-26 0 15 0,27 0-14 0,-1 0-6 15,2 26 0-15,-28-26 0 0,26 0 0 0,-1 0 0 16,-25 0 0-16,28 27 0 0,-2-27 0 16,1 0 0-16,-1 0 6 0,-26 0 20 0,26 0-19 15,2 0-7-15,-2 26 0 0,0-26 0 0,0 0 0 16,0 0 0-16,-26 0 0 0,28 0 0 0,-2 0 0 15,0 0 0-15,-1 0 0 0,3 0 0 0,-1 0 0 16,-1 0 0-16,0 0 2 0,0 0 6 0,2 26-5 16,-1-26-3-16,-2 0 0 0,1 0 0 0,-26 0 0 15,54 0 0-15,-54 28 2 0,26-28 6 0,0 0-6 16,2 0-2-16,-3 0 3 0,2 0 12 0,-1 0-6 16,0 0 14-16,2 0-13 0,-2 26 8 15,26-26-8-15,-26 0 13 0,2 0-15 0,-2 26 1 16,2-26-3-16,-2 0 9 0,0 0-11 0,0 26-4 15,0-26 3-15,26 0 10 0,-24 27-5 16,-1-27 11-16,-1 0-12 0,-1 26 2 0,1-26-3 16,2 26 6-16,0-26-7 0,24 0 4 0,-26 28-2 0,0-28 9 15,0 0-12-15,2 26-4 0,-2-26 3 16,0 0 12-16,1 26-6 0,-1-26 14 0,27 0-12 16,-27 26 12-16,2-26-13 0,-2 0 9 0,0 0-10 15,1 0 7-15,-2 0-7 0,3 0 7 0,-2 0-9 16,0 0 2-16,1 0-5 0,25 0 3 0,-24 0-4 15,-3 0 5-15,3 0-6 0,-2 0-2 0,0 0 0 16,27-26 0-16,-25 26 2 0,-3 0 6 0,1 0-6 16,1 0-2-16,27 0 0 0,-28 0 0 0,0 0 0 15,1-26 0-15,25 26 0 0,-26 0 0 0,1 0 1 16,1 0 3-16,-2 0 0 0,-1 0 4 0,1 0-3 16,29 0 3-16,-29 0-3 0,0 0 5 0,0 0-5 15,1 0 6-15,-1 0-5 0,0 0 10 16,1-26-9-16,-1 26 9 0,2 0-6 0,-28 0 14 15,26 0-13-15,-1 0 8 0,2 0-10 0,-1 0 9 16,2 26-9-16,-2-26 7 0,0 0-8 0,2 0 7 16,-3 0-8-16,2 0 5 0,-1 0-5 0,0 0 5 15,2 0-6-15,-2 0 2 0,0 0-4 16,0 0 5-16,-26 0-4 0,26 0 3 0,2 0-4 16,-2 0 8-16,0 0-9 0,2 0 1 0,-2 0-3 15,-26 0 3-15,27 0-2 0,-2 0 2 0,1-26-2 16,2 26 3-16,-2 0-3 0,-26 0 2 0,27 0-2 15,-1 0 2-15,-1 0-2 0,3 0-2 0,-2-28 1 16,0 28 5-16,-26 0-4 0,26 0-2 0,2 0 0 16,-1 0 0-16,-1 0 1 0,-1 0 3 0,1 0-1 15,2 0 2-15,-1 28-3 0,-1-28-2 0,0 0 0 16,0 0 0-16,1 0 0 0,-1 0 3 0,0 26-2 16,2-26-1-16,-2 0 0 0,1 0 0 0,-1 0 0 15,-1 26 0-15,3-26 4 0,-2 0 12 16,1 0-8-16,-1 0 11 0,0 0-8 0,2 0 14 15,-3 0-13-15,3 0 12 0,-2 0-12 0,27 0 16 16,-27 0-13-16,0 0 19 0,1 0-18 0,-1 0 15 16,27 0-17-16,-27 0 12 0,2-26-14 0,-2 26 10 15,27 0-12-15,-27 0 7 0,1 0-8 16,-1-26 11-16,0 26-11 0,2 0 7 0,-3 0-9 16,2 0 6-16,-1 0-6 0,0 26 6 0,0-26-6 15,2 0 5-15,0 0-7 0,-2 0 7 0,-1 26-7 16,-25-26 3-16,26 0-5 0,1 0 4 0,1 26-3 15,-28-26 6-15,26 0-5 0,0 0 3 0,-26 0-3 16,25 27 4-16,2-27-4 0,-1 0 4 0,0 0-4 16,-26 0 3-16,28 0-5 0,-2 0 3 0,-26 0-2 15,28 0 4-15,-2 0-5 0,-26 0 3 0,25 0-3 16,2 0 3-16,-27 0-3 0,26 0 3 0,-26 0-3 16,28 0 5-16,-28 0-5 0,26 27 1 0,-26-27-1 15,26 0 1-15,-26 0-2 0,27 0 3 0,-27 0-3 16,0 0 2-16,25 0-2 0,-25 26 2 15,28-26-3-15,-28 0 1 0,0 0 0 0,26 0 2 16,-26 0-2-16,0 0 2 0,26 0-3 0,-26 0 3 16,28 0-3-16,-28 0 0 0,0 0 0 0,26 0 3 15,-26 0-2-15,0 0 2 0,26 0-2 16,-26 0 0-16,0 0-1 0,26 0 2 0,-26 0-1 16,0 0 2-16,0 0 1 0,0 0 13 0,26 0-8 15,-26 0 10-15,0 0-10 0,0 0 10 0,0 0-10 16,28 0 10-16,-28 0-11 0,0 0 9 0,0 0-9 15,0 0 7-15,0 0-8 0,26 0 8 0,-26 0-9 16,0 0 7-16,0 0-7 0,0 0 5 0,0 0-4 16,0 0 9-16,26 0-9 0,-26 0 8 0,0 0-7 15,0 0 12-15,0 0-9 0,0 0 12 0,0 0-11 16,0 0 13-16,0 0-13 0,0 0 11 0,0 0-13 16,0 0 9-16,0 0-11 0,0 0 11 0,0 0-11 15,0 0 10-15,0 0-10 0,0 0 10 0,0 0-10 16,0 0 7-16,0 0-7 0,0 0 7 15,0 0-9-15,0 0 6 0,27 0-6 0,-27 0 9 16,0 0-9-16,0 0 7 0,0 0-7 0,0 0 5 16,0 0-6-16,0 0 6 0,0 0-5 0,0 0 5 15,0 0-5-15,0 0 9 0,26 0-8 16,-26 0 8-16,0 0-9 0,0 0 8 0,27-26-8 16,-27 26 7-16,26 0-7 0,-26 0 7 0,26-27-8 15,-26 27 3-15,28 0-4 0,-28 0 6 0,26-27-6 16,-26 27 3-16,26 0-4 0,-26 0 4 0,25-26-4 15,-25 26 6-15,0 0-5 0,27 0 4 0,-27 0-5 16,28 0 1-16,-28-26-3 0,0 26-2 0,26 0-5 16,-26 0-14-16,0 0-5 0,0 0-55 0,26 0 33 15,-26 0-58-15,0 0 46 0,0 0-70 0,0 0 15 16,0 0-210-16,0 0 84 0,0 0-394 0,0 0 384 16,0 0-111-16,-26 0 180 0,26 0-180 0</inkml:trace>
  <inkml:trace contextRef="#ctx1" brushRef="#br0" timeOffset="140182.17">15031 3440 26 0,'0'0'0'0,"0"0"4"0,0-26 12 0,0 26-5 16,0 0 17-16,0 0-21 0,0 0-7 0,0 0 0 16,0 0 0-16,0 0 0 0,-26 0 0 0,26 0 3 15,0 0 12-15,0 0-11 0,0 0-4 0,0 0 0 16,0 0 0-16,-26 0 0 0,26 0 0 0,0 0 0 15,0 0 0-15,-25 0 4 0,25 26 12 0,0-26-6 16,0 0 10-16,0 0-8 0,-27 0 12 16,27 0-13-16,0 0 9 0,0 0-15 0,0 0-5 15,-28 0 0-15,28 0 0 0,0 0 0 0,0 0 0 16,0 0 0-16,0 0 0 0,-26 0 0 0,26 0 0 16,0 0 0-16,0 0 0 0,0 0 0 0,0 0 0 15,0 0 0-15,0 0 0 0,-26 0 0 16,26 0 0-16,0 0 0 0,0 0 0 0,0 0 3 15,0 0 12-15,0 0-11 0,-26-26-4 0,26 26 4 16,0 0 12-16,0 0-12 0,0 0-4 0,-28-26 0 16,28 26 0-16,0 0 6 0,0 0 18 0,0 0-18 15,-27 0-6-15,27 0 0 0,0 0 0 0,0-27 3 16,-25 27 13-16,25 0-12 0,0 0-4 0,0 0 4 16,-26 0 13-16,26 0-5 0,0 0 16 0,-26 0-16 15,26 0 9-15,0 0-11 0,0 0 7 0,-28 0-10 16,28 0 2-16,0 0-4 0,-27 0 3 0,27 0-3 15,0 0 11-15,-26 0-10 0,26 0 5 0,0-26-6 16,0 26 5-16,0 0-5 0,-25 0 3 16,25 0-5-16,0 0-3 0,0 0 2 0,-26 0 8 15,26 0-7-15,0-27-3 0,0 27 0 0,-28 0 0 16,28 0 0-16,0 0 0 0,0 0 0 16,0 0 0-16,-26-26 0 0,26 26 0 0,0 0 2 0,-26 0 6 15,26 0-3-15,0-27 3 0,-28 27-4 16,28 0 4-16,0 0-2 0,-26 0 12 0,26 0-9 15,0-26 7-15,-27 26-10 0,27 0 2 0,0 0-3 16,0 0 11-16,-25-26-12 0,25 26-4 0,0 0 0 16,0 0 0-16,0-28 0 0,0 28 0 0,-26 0 0 15,26-26 0-15,0 26 0 0,0 0 0 0,0-26 0 16,0 26 0-16,0 0 0 0,0-26 0 0,0 26 0 16,0 0 0-16,-28-27 2 0,28 27 7 0,0-26-5 15,0 26 4-15,0 0-4 0,0-26 5 0,0 26-4 16,0-28 4-16,0 28-4 0,0 0 6 0,0-26-8 15,0 26-3-15,0-26 2 0,0 26 6 0,0-26-5 16,0 26-3-16,0-27 0 0,0 0 0 16,0 27 0-16,0-26 0 0,0-1 0 0,0 27 0 15,0-26 0-15,0 0 0 0,0 26 2 0,0-26 8 16,0-2-7-16,0 28-3 0,0-26-2 0,0 26-6 16,0 0 10-16,0-26 10 0,0 26-9 0,0 0-3 15,0 0 0-15,0-27 0 0,0 27 0 16,0 0 0-16,0 0-3 0,0 0-5 0,0 0 6 0,0 0 2 15,0-26 0-15,0 26 0 0,0 0 0 16,0 0 0-16,0 0 0 0,0 0 0 0,0 0 0 16,0 0 0-16,0 0 0 0,28 0 0 0,-28-26 0 15,0 26 0-15,0 0 0 0,0 0 0 0,0 0 0 16,0 0 0-16,0-26 0 0,0 26 0 0,26 0 0 16,-26 0 0-16,0 0 0 0,0-28 0 0,0 28 0 15,0 0 0-15,0 0 0 0,25-26 0 0,-25 26 0 16,0 0 0-16,0 0 0 0,0 0 0 0,0-26 0 15,27 26 0-15,-27 0 0 0,0-27 0 0,0 27 0 16,0 0 0-16,0 0 0 0,26 0 0 16,-26-27 0-16,0 27 0 0,0 0-3 0,0 0-7 15,0 0 8-15,28-26 2 0,-28 26 0 0,0 0 0 16,0 0 0-16,0 0 0 0,26-26 0 0,-26 26 0 16,0 0 0-16,0 0 0 0,26 0 0 0,-26-27 0 15,0 27 0-15,28 0 0 0,-28 0 0 16,0-26 0-16,26 26 0 0,-26 0 0 0,25 0 0 15,-25 0 0-15,0-26 0 0,26 26 0 0,-26 0 0 16,27 0 0-16,-27 0 0 0,28 0 0 0,-28-28 0 16,26 28 0-16,-26 0 0 0,0 0 0 0,26 0 0 15,-26 0 0-15,25 0 0 0,-25 0 0 0,27 0 0 16,-27 0 0-16,28-26 0 0,-28 26 0 0,26 0 0 16,0 0 0-16,-26 0 0 0,26 0 0 0,-26 0 0 15,28-26 0-15,-28 26 0 0,27 0 0 0,-27 0 0 16,25 0 0-16,1-26 0 0,-26 26 0 0,26 0 0 15,2 0 0-15,-28 0 2 0,26 0 10 0,-26-27-7 16,26 27 5-16,1 0-4 0,-27 0 8 16,25 0-10-16,3 0-4 0,-2 0 0 0,-26 0 0 15,26-26 4-15,2 26 12 0,-2 0-12 16,-26 0-4-16,27 0 0 0,-2 0 0 0,1 0 2 16,-26 0 10-16,28 0-9 0,-2 0-3 0,0 0 0 15,1 0 0-15,-1 0 0 0,1 0 0 0,-27 0 2 16,26 0 6-16,0 0-5 0,2 0-3 0,-2 0 4 15,1 0 14-15,-27 0-8 0,26 0 10 0,-1 0-10 16,3 0 14-16,-2 0-12 0,1 0 12 0,-1 0-12 16,0 0 14-16,2 0-13 0,-28 0 11 0,25 0-12 15,1 0 12-15,0 0-13 0,2 0 10 0,-1 0-11 16,-1 0 7-16,0 0-9 0,-1 0 7 0,3 0-8 16,-1 0 7-16,-1 0-8 0,0 0 2 0,0 0-3 15,2 0 5-15,0 0-5 0,-3 0 3 0,-25 0-5 16,26 0 4-16,0 0-3 0,-26 0 4 0,27 0-5 15,-27 0 3-15,26 0-2 0,-26 0 5 0,26 0-5 16,-26 0 4-16,28 0-4 0,-28 0 6 0,25 0-5 16,-25 0 3-16,0 0-4 0,27 0 7 15,-27 0-6-15,0 0 5 0,26 0-6 0,-26 0 2 16,0 0-3-16,26 0 1 0,-26 0-1 16,28 0 1-16,-28 0-2 0,0 0 3 0,26 0-2 0,-26 0 1 15,0 0-1-15,28 0 1 0,-28 26-2 16,0-26 2-16,25 0-2 0,-25 0 2 0,0 0-2 15,26 0-2-15,-26 0 1 0,0 0 3 0,27 0-2 16,-27 27-2-16,0-27 0 0,26 0 0 0,-26 0 0 16,26 0 0-16,-26 0 0 0,28 0 0 0,-28 0 0 15,26 0 0-15,-26 0 0 0,26 0 0 0,-26 0 0 16,26 0 0-16,-26 0 0 0,0 0 0 0,26 0 0 16,-26 26 0-16,28-26 1 0,-28 0 4 0,26 0 0 15,-26 0 11-15,28 26-8 0,-28-26 10 0,0 0-9 16,26 0 9-16,-26 26-9 0,25-26 8 0,-25 0-9 15,26 0 7-15,-26 0-7 0,0 0 10 0,27 28-10 16,-27-28 4-16,28 0-5 0,-28 0 5 16,0 0-6-16,26 0 4 0,-26 26-6 0,26-26 1 15,-26 0-1-15,26 0 5 0,-26 0-4 0,26 0 3 16,-26 0-6-16,26 26-2 0,-26-26 2 0,0 0 6 16,26 0-5-16,-26 0 4 0,28 0-4 15,-28 27 5-15,0-27-3 0,26 0 9 0,-26 0-7 16,28 0 5-16,-28 26-6 0,0-26 8 0,26 0-8 15,-26 0 4-15,0 0-4 0,25 26 6 0,-25-26-7 16,0 0 3-16,27 0-5 0,-27 27 5 0,0-27-3 16,26 0 11-16,-26 0-10 0,0 27 5 0,0-27-6 15,0 0 6-15,28 26-4 0,-28-26 9 0,0 26-9 16,0-26 6-16,0 0-6 0,26 28 5 0,-26-28-5 16,0 0 5-16,0 26-7 0,0-26 7 0,0 0-7 15,26 26 6-15,-26-26-6 0,0 0 3 0,0 0-4 16,0 26 6-16,0-26-5 0,27 0 6 0,-27 0-6 15,0 27 4-15,0-27-4 0,0 0 3 0,0 26-3 16,0-26 7-16,0 0-6 0,0 26 8 16,0-26-6-16,0 0 8 0,0 28-8 0,0-28 8 15,0 26-7-15,0-26 7 0,0 0-8 0,0 26 9 16,0-26-9-16,25 26 6 0,-25-26-7 16,0 0 5-16,0 27-5 0,0-27 9 0,0 0-9 0,0 26 5 15,0-26-6-15,0 0 6 0,0 0-4 16,0 27 10-16,0-27-8 0,0 0 13 0,0 0-10 15,0 0 16-15,0 0-15 0,0 27 10 0,0-27-12 16,0 0 10-16,0 0-11 0,0 0 11 0,-25 0-11 16,25 0 9-16,0 26-9 0,0-26 13 0,0 0-13 15,0 0 9-15,0 0-10 0,0 0 10 0,0 0-11 16,0 0 11-16,0 0-11 0,0 0 11 0,0 0-11 16,0 0 7-16,0 0-7 0,0 0 7 0,0 26-8 15,0-26 8-15,0 0-8 0,0 0 7 0,0 0-8 16,0 0 8-16,0 0-8 0,0 0 8 0,0 26-5 15,-27-26 16-15,27 0-12 0,0 0 14 0,0 28-14 16,0-28 17-16,0 0-14 0,0 26 19 16,-26-26-18-16,26 0 18 0,0 26-19 0,0-26 18 15,0 0-18-15,-26 27 15 0,26-27-17 0,0 26 17 16,0-26-16-16,0 0 19 0,-28 0-17 0,28 26 19 16,0-26-18-16,0 0 20 0,0 0-21 0,0 0 18 15,-26 0-19-15,26 0 15 0,0 26-16 16,0-26 16-16,0 0-17 0,0 0 15 0,0 0-15 15,0 0 13-15,0 0-14 0,0 0 14 0,0 0-14 16,0 0 13-16,0 0-15 0,0 0 11 0,0 0-11 16,0 0 12-16,0 0-13 0,0 0 13 0,0 0-11 15,0 0 18-15,0 0-16 0,0 0 14 0,-27 0-14 16,27 0 16-16,0 0-16 0,0 0 14 0,0 0-14 16,0 0 13-16,0 0-15 0,0 0 14 0,-25 0-13 15,25 0 18-15,0 0-18 0,0 0 12 0,-26 0-13 16,26 28 11-16,0-28-13 0,0 0 9 0,-28 0-9 15,28 0 13-15,0 0-12 0,0 0 12 0,-26 0-13 16,26 0 9-16,0 0-8 0,0 0 13 16,0 0-10-16,-28 0 17 0,28 0-18 0,0 0 14 15,0 0-14-15,0 0 14 0,-26 0-11 0,26 0 22 16,0 0-18-16,0 0 23 0,0 0-22 0,-26 0 22 16,26 0-21-16,0 0 21 0,0 0-23 0,0 0 19 15,-26 0-20-15,26 0 19 0,0 0-21 16,0 0 17-16,0 0-17 0,-26 0 21 0,26 0-21 15,0 0 14-15,0 0-16 0,0 0 15 0,0 0-16 16,-26 0 14-16,26 0-13 0,0 0 16 0,0 0-13 16,0 0 22-16,0 0-19 0,0 0 25 0,0 0-24 15,-26 0 21-15,26 0-22 0,0 0 23 0,0 0-24 16,0 0 18-16,0 0-22 0,0 0 15 0,0 0-17 16,0 0 13-16,0 0-14 0,0 0 14 0,0 0-16 15,0 0 12-15,0 0-13 0,0 0 11 0,0 0-12 16,0 0 7-16,0 0-9 0,0 0 4 0,0 0-7 15,0 0 0-15,0 0-3 0,0 0 1 0,0 0-3 16,0 0-4-16,0 0 1 0,0 0-4 16,0 0 4-16,0 0-4 0,0 0 4 0,0 0-5 15,0 0 5-15,0 0-5 0,0 0 3 0,0 0-4 16,0 0 3-16,0 0-7 0,0 0 4 0,0 0-11 16,0 0 7-16,0 0-18 0,0 0 12 0,0 0-25 15,0 0 17-15,0 0-37 0,0 0 27 0,0 0-48 16,0 0 36-16,0 0-63 0,0 0 5 15,0 0-206-15,0 0-114 0,0 0-969 0,0 0 844 16,-28 0-260-16,28 0 497 0,0 0-137 0,0 0 226 16,-27 0-226-16</inkml:trace>
  <inkml:trace contextRef="#ctx1" brushRef="#br0" timeOffset="214284.19">4446 8232 43 0,'0'0'0'0,"0"0"11"15,0 0 36-15,0 0-24 0,0 0 22 0,0-26-23 16,0 26 18-16,0 0-23 0,0 0 12 0,0 0-14 15,0 0 13-15,0 0-12 0,0-28 22 0,0 28-21 16,0 0 14-16,0 0-10 0,0 0 33 16,0 0-20-16,0 0 46 0,0 0-47 0,0 0 21 15,0 0-23-15,0 0 41 0,0 0-36 0,0 0 38 16,0 0-40-16,0 0 28 0,0 0-33 0,0 0 26 16,0 0-30-16,0 0 22 0,0 0-24 0,0 0 21 15,0 0-24-15,-28 0 19 0,28 0-22 16,0 0 14-16,0 0-16 0,0 0 14 0,0 0-15 15,0 0 11-15,0 0-13 0,-25 0 8 0,25 0-10 16,0 0 7-16,0 0-8 0,0 0 9 0,0 28-9 16,-26-28 7-16,26 0-9 0,0 0 5 0,0 0-6 15,0 0 3-15,0 0-4 0,-27 0 4 0,27 0-4 16,0 0 3-16,0 26-1 0,0-26 15 0,0 0-10 16,0 0 14-16,0 0-12 0,0 0 15 0,-26 0-18 15,26 0 4-15,0 0-6 0,0 0 11 0,0 26-9 16,-28-26 10-16,28 0-8 0,0 0 17 0,0 0-14 15,-26 0 16-15,26 0-17 0,0 26 14 0,0-26-13 16,-26 0 16-16,26 0-13 0,0 0 21 16,0 27-20-16,-27-27 20 0,27 0-22 0,0 26 18 15,-26-26-18-15,26 0 18 0,0 26-18 16,-27-26 14-16,27 0-17 0,0 28 15 0,0-28-15 0,-26 26 13 16,26-26-14-16,0 26 15 0,0-26-15 0,0 26 10 15,-26-26-13-15,26 28 13 0,0-2-12 16,0-26 14-16,0 26-12 0,0-26 15 0,0 27-14 15,0-27 15-15,0 26-16 0,0-26 14 0,0 26-15 16,0-26 11-16,0 0-13 0,0 26 10 0,0-26-11 16,0 0 9-16,0 28-10 0,26-28 8 0,-26 0-8 15,0 0 7-15,0 26-8 0,0-26 6 0,26 0-7 16,-26 0 8-16,27 0-8 0,-27 0 7 0,0 0-7 16,26-26 6-16,-26 26-6 0,27 0 7 0,-1-28-7 15,-26 28 5-15,26-26-6 0,-26 26 7 0,28-26-7 16,-2 0 5-16,-26 26-6 0,27-27 4 0,-27 1-4 15,26 26 5-15,-26-26-5 0,25-2 6 0,-25 28-6 16,28-26 4-16,-28 26-4 0,0-26 4 0,26 26-4 16,-26-26 5-16,0-2-5 0,27 28 3 15,-27-26-3-15,0 0 5 0,0 26-5 16,0-27 3-16,0 1-4 0,0 0 3 0,0 26-3 0,0-26 4 16,0 26-4-16,0-28 4 0,0 28-3 15,0-26 4-15,0 26-4 0,0 0 6 0,0-26-5 16,0 26 6-16,0 0-4 0,26 0 12 0,-26 0-10 15,0 0 14-15,0 0-12 0,0 0 12 0,0 0-10 16,0 0 18-16,0 26-14 0,0-26 20 0,0 0-19 16,0 26 20-16,26-26-21 0,-26 28 18 0,0-2-19 15,0-26 19-15,0 26-19 0,28 0 15 0,-28-26-17 16,0 27 13-16,0-1-13 0,0 0 13 0,26 2-15 16,-26-2 13-16,0 0-15 0,0 0 9 0,0-26-22 15,0 28-26-15,0-2-23 0,25-26-125 0,-25 26-111 16,0-26-686-16,0 27 570 0,0-27-234 0,0 0 394 15,0 26-89-15,0-26 166 0,0 0-166 0</inkml:trace>
  <inkml:trace contextRef="#ctx1" brushRef="#br0" timeOffset="-214496.18">4737 8417 72 0,'0'0'0'0,"0"0"23"0,26 0 71 0,-26 0-55 15,0 0 21-15,0 0-23 0,0 0 55 0,0 0-55 16,25 0 20-16,-25 0-24 0,0 0 41 0,0 0-35 15,0 0 43-15,0 0-42 0,0 0 38 0,0 0-39 16,0 0 39-16,0 0-38 0,0 0 42 0,0 0-49 16,0 0 15-16,0 0-21 0,0 0 35 0,0 0-23 15,0 0 53-15,28 0-40 0,-28 26 67 16,0-26-55-16,0 0 74 0,0 0-65 0,0 0 82 16,0 26-76-16,0-26 83 0,0 0-82 0,0 28 80 15,0-28-79-15,0 26 85 0,0-26-86 16,0 26 75-16,0-26-81 0,0 27 69 0,0-1-72 15,0-26 69-15,0 26-75 0,0 0 59 0,0-26-63 16,0 28 59-16,0-28-62 0,0 26 52 0,0 0-56 16,0-26 54-16,0 0-57 0,27 26 47 0,-27-26-51 15,0 27 42-15,0-27-46 0,0 0 41 0,0 0-44 16,0 0 38-16,0 26-40 0,0-26 34 0,0 0-36 16,0 0 34-16,0 0-36 0,0 0 33 0,0 0-36 15,0 0 28-15,0 0-31 0,0 0 28 0,0 0-30 16,0 0 25-16,0 0-27 0,0 0 21 0,0 0-23 15,0 0 21-15,0 0-22 0,0-26 19 0,0 26-20 16,0 0 18-16,0-27-20 0,0 27 17 0,0 0-18 16,0-26 16-16,0 0-17 0,0 26 14 0,0-26-15 15,0 26 17-15,0-28-18 16,0 28 12-16,26-26-13 0,-26 26 12 0,0-26-12 0,0 26 12 16,0-26-13-16,0 26 12 0,0-27-12 0,0 27 12 15,0 0-11-15,0 0 13 0,0-26-13 16,0 26 11-16,0 0-11 0,0 0 12 0,0 0-12 15,0 0 14-15,0 0-14 0,0 0 11 0,0 0-14 16,0 0 9-16,26 0-10 0,-26 0 11 0,0 0-12 16,0-26 6-16,0 26-8 0,0 0 3 0,0 0-8 15,0 0-9-15,0 0 0 0,0 0-15 0,0 0 6 16,0 0-30-16,0 0 14 0,0 0-51 0,0 0 25 16,0 0-93-16,0 0-322 0,0 0-1274 0,-26 0 1059 15,26 0-319-15,0 26 505 0,0-26-504 0</inkml:trace>
  <inkml:trace contextRef="#ctx1" brushRef="#br0" timeOffset="-213446.5">5557 7967 85 0,'0'0'0'0,"0"0"17"0,0 0 54 0,0 0-35 16,0 0 38-16,0 0-42 0,0 0 23 0,0 0-28 16,0 0 28-16,0 0-16 0,0 0 64 15,0 0-59-15,0 0 29 0,0 0-29 16,0 0 56-16,0 0-47 0,0 0 61 0,0 0-57 15,0 0 58-15,0 0-60 0,0 0 50 0,0 0-54 16,0 0 46-16,0 0-50 0,0 26 45 0,0-26-48 16,0 0 42-16,-26 0-44 0,26 27 42 0,0-27-42 15,0 27 46-15,-26-27-42 0,26 0 53 0,0 26-49 16,0 0 54-16,-28-26-55 0,28 27 46 0,0-27-49 16,-26 26 45-16,26-26-47 0,0 26 41 0,0-26-43 15,-26 28 38-15,26-28-42 0,0 26 37 0,0 0-38 16,-27-26 35-16,27 26-37 0,0-26 33 0,0 27-34 15,0-27 31-15,0 26-33 0,-26-26 31 0,26 26-33 16,0-26 30-16,0 28-31 0,0-28 28 0,0 26-26 16,0-26 37-16,0 26-32 0,0-26 42 0,0 26-39 15,0-26 37-15,0 28-39 0,0-28 34 0,0 0-37 16,0 26 34-16,0-26-36 0,0 26 31 0,0-26-32 16,0 27 29-16,0-27-31 0,0 26 29 15,0-26-29-15,0 26 27 0,0-26-28 0,0 26 25 16,0-26-27-16,0 28 25 0,0-28-26 15,0 26 24-15,0 0-25 0,0-26 22 0,0 26-24 16,0-26 22-16,26 27-24 0,-26-27 20 0,0 26-21 16,27-26 19-16,-27 27-20 0,0-27 18 0,26 27-19 15,-26-27 16-15,0 26-16 0,26-26 15 0,-26 0-17 16,0 26 14-16,0-26-15 0,28 0 11 0,-28 0-14 16,0 26 7-16,0-26-10 0,26 0 8 0,-26 0-10 15,0 0 5-15,0 28-9 0,0-28-6 0,0 0-6 16,26 0-24-16,-26 0 6 0,0 0-51 0,0 26-9 15,0-26-188-15,0 0 38 0,26 26-442 0,-26-26 219 16,0 0-707-16,0 27 719 0,0-27-179 0,0 0 314 16,26 26-314-16</inkml:trace>
  <inkml:trace contextRef="#ctx1" brushRef="#br0" timeOffset="-212896.52">5927 8391 113 0,'0'0'0'0,"0"0"28"16,0-28 86-16,0 28-60 0,0 0 48 0,0 0-55 15,0-26 41-15,0 26-38 0,0 0 62 0,0 0-68 16,0 0 16-16,0 0-27 0,0-26 43 0,0 26-37 16,0 0 44-16,0 0-40 0,-25 0 49 15,25 0-45-15,0 26 50 0,-27-26-48 16,27 0 50-16,0 0-51 0,-26 0 45 0,26 26-45 15,0-26 50-15,-26 0-49 0,26 0 47 0,-28 28-49 16,28-28 44-16,0 26-46 0,-26-26 43 0,26 26-44 16,0-26 44-16,-27 26-46 0,27-26 42 0,0 28-44 15,-25-28 39-15,25 26-41 0,0-26 35 0,0 0-37 16,-26 26 34-16,26-26-36 0,0 27 30 0,0-27-32 16,0 26 28-16,0-26-31 0,0 26 28 0,0-26-29 15,0 26 24-15,0-26-26 0,26 28 22 0,-26-28-24 16,0 26 22-16,25-26-24 0,-25 26 21 0,27-26-23 15,-27 26 19-15,26-26-20 0,-26 0 18 0,28 27-21 16,-28-27 11-16,26 0-22 0,-26 26-11 0,26-26-7 16,-26 0-35-16,27 0-9 0,-27 0-123 0,25 0 26 15,-25 0-286-15,26 0 137 0,-26 0-469 0,26 0 468 16,-26 0-140-16,0 0 223 0,28 0-222 16</inkml:trace>
  <inkml:trace contextRef="#ctx1" brushRef="#br0" timeOffset="-212421.57">6193 8654 56 0,'0'0'0'0,"0"0"18"15,0 0 56-15,0 0-42 0,0 0 20 0,0 0-29 16,0 0 17-16,0 0-18 0,26 0 27 0,-26 0-27 15,0 0 17-15,0 0-12 0,0 0 45 0,0 0-42 16,0 0 18-16,0 0-19 0,0 0 38 0,0 0-29 16,0 0 46-16,0 0-40 0,0 0 48 0,0 0-57 15,0 0 11-15,0 0-22 0,0 0 25 0,0 0-24 16,0 0 25-16,0 0-25 0,0 0 23 0,0 0-23 16,0 0 23-16,0 0-24 0,0 0 26 0,0 0-25 15,0 0 27-15,0 0-24 0,26 0 32 16,-26 0-27-16,0 0 39 0,0 28-30 15,0-28 53-15,0 0-45 0,0 0 56 0,0 0-51 16,0 0 58-16,0 0-53 0,0 0 65 0,0 0-61 16,0 0 66-16,0 26-67 0,0-26 57 0,0 0-60 15,0 0 57-15,0 26-57 0,0-26 64 0,0 26-65 16,0-26 54-16,0 0-57 0,0 27 52 0,0-27-55 16,0 26 48-16,27-26-51 0,-27 27 46 0,0-27-49 15,0 27 45-15,0-27-48 0,0 26 40 0,0-26-42 16,0 0 38-16,0 0-41 0,0 26 35 0,0-26-39 15,0 0 33-15,0 0-37 0,0 0 29 0,0 0-42 16,0 0-6-16,0 26-25 0,0-26-51 0,0 0-20 16,0 0-184-16,0 0-107 0,0 0-854 0,0 0 748 15,0 28-214-15,0-28 348 0,0 0-347 0</inkml:trace>
  <inkml:trace contextRef="#ctx1" brushRef="#br0" timeOffset="-211896.43">6325 8497 76 0,'26'-28'0'0,"-26"28"26"16,0-26 81-16,0 26-63 0,0 0 28 0,0 0-40 15,0 0 25-15,0-26-21 0,0 26 50 0,0 0-37 16,26 0 60-16,-26 0-65 0,0 26 23 0,0-26-27 15,0 0 53-15,0 26-39 0,28-26 68 0,-28 28-58 16,0-28 69-16,0 26-63 0,26-26 76 0,-26 26-70 16,0 1 80-16,26-27-77 0,-26 26 80 0,27 0-82 15,-27-26 75-15,25 26-80 0,-25-26 66 0,0 28-70 16,28-28 64-16,-28 0-69 0,26 26 58 0,-26-26-62 16,0 0 54-16,26 0-57 0,-26 0 52 0,0 0-55 15,27 0 51-15,-27 0-53 16,0-26 49-16,26 26-52 0,-26-28 44 0,0 2-47 0,0 26 41 0,28-26-44 15,-28 0 41-15,0-1-43 16,0 1 36-16,0 0-38 0,0-2 35 0,0 28-38 16,0-26 33-16,0 0-34 0,0 0 34 0,0 26-34 15,0-28 30-15,0 28-28 0,0-26 41 0,0 26-37 16,0 0 41-16,0-26-39 0,0 26 42 0,0 0-43 16,25 0 39-16,-25 0-42 0,0 0 36 0,0 0-38 15,0 0 32-15,0 0-34 0,0 0 30 0,0 0-33 16,0 26 28-16,0-26-30 0,26 0 27 0,-26 26-30 15,0 2 25-15,0-28-27 0,28 26 24 0,-28 0-29 16,0 0 12-16,26 2-26 0,-26-28-16 0,26 26-9 16,-26 27-52-16,0-27 21 0,0 0-85 0,27-26-89 15,-27 26-538-15,0 2 239 0,0-2-812 16,26 0 827-16,-26-26-188 0,0 26 348 0,0-26-348 0</inkml:trace>
  <inkml:trace contextRef="#ctx1" brushRef="#br0" timeOffset="-211624.7">6933 8602 160 0,'0'0'0'0,"27"-26"22"15,-27 26 67-15,0 0-41 0,0 0 54 0,0 0-55 16,26 0 38-16,-26 0-52 0,0 0 12 0,0 0-16 16,0 0 39-16,0 0-36 0,0 0 24 0,0 0-20 15,0 0 49-15,28 0-38 0,-28 0 56 0,0 0-47 16,0 0 64-16,0 0-57 0,0 0 72 0,0 26-65 15,0-26 76-15,0 26-69 0,0-26 85 0,0 26-80 16,0-26 84-16,26 28-84 0,-26-2 80 0,0-26-84 16,0 26 71-16,0 0-76 0,0-26 67 0,0 27-72 15,0-1 62-15,0-26-72 0,25 27 43 0,-25-27-69 16,0 0-5-16,0 27-48 0,0-27-90 16,0 0-21-16,0 0-285 0,0 0 115 0,0 26-486 0,0-26 483 15,0 0-127-15,0 0 216 0,0 0-216 16</inkml:trace>
  <inkml:trace contextRef="#ctx1" brushRef="#br0" timeOffset="-211013.87">7172 7993 171 0,'0'0'0'0,"0"0"21"16,0 0 64-16,0 0-48 0,0 0 24 0,0 0-25 16,0 27 45-16,0-27-33 0,0 0 60 0,0 0-66 15,0 0 21-15,0 0-30 0,0 0 36 0,0 0-36 16,0 0 31-16,0 0-34 0,0 0 30 0,0 0-31 15,0 0 27-15,26 0-26 0,-26 0 38 0,0 0-32 16,0 0 41-16,0 27-36 0,28-27 44 0,-28 0-39 16,25 26 50-16,-25-26-46 0,26 26 54 0,-26-26-53 15,26 27 52-15,1-1-51 0,-27 0 53 16,28-26-48-16,-2 28 66 0,-26-2-55 0,26 0 80 0,-26 0-71 16,25 27 79-16,3-27-76 0,-28 2 84 15,27-2-81-15,-27 0 81 0,26 28-84 0,-26-28 78 16,26 0-80-16,-26 1 74 0,0 25-78 0,26-26 74 15,-26 2-76-15,0 24 71 0,0-26-74 0,0 1 66 16,0 26-70-16,0-26 60 0,0-1-67 0,0 0 46 16,-26 28-61-16,26-28 24 0,-26 0-52 15,26 1-23-15,-26-1-16 0,26-26-67 0,-27 26-95 16,27 0-470-16,-28-26 195 0,28 0-727 0,-25 28 736 16,25-28-171-16,-26 0 312 0,26 0-311 0</inkml:trace>
  <inkml:trace contextRef="#ctx1" brushRef="#br0" timeOffset="-210330.53">8337 8682 145 0,'0'0'0'0,"0"0"26"0,0 0 81 0,0 0-66 0,0 0 18 15,0 0-25-15,0 0 44 0,0 0-48 16,0 0 14-16,0 0-19 0,0 0 35 0,0 0-24 16,0 0 48-16,0 0-46 0,0 0 29 0,0 0-29 15,0 0 48-15,0 0-39 0,0 0 57 0,0 0-52 16,0 0 53-16,26 0-44 0,-26 0 79 0,0 0-64 15,0 0 92-15,25 0-82 0,-25 0 90 0,28 0-90 16,-28 0 80-16,26 0-86 0,2 0 75 0,-2 0-80 16,0 0 69-16,1 0-74 0,-2 0 67 0,1 0-70 15,0 0 62-15,2 0-66 0,-1 0 58 0,-1 0-62 16,0 0 53-16,-1 0-57 0,3 0 52 0,0 0-55 16,-28 0 49-16,26 0-62 0,0 0 15 0,0 0-43 15,1 0-22-15,-27 0-9 0,25 0-48 16,-25 26-79-16,26-26-369 0,-26 0 148 0,0 0-585 15,0 0 583-15,0 0-155 0,0 0 262 0,0-26-261 16</inkml:trace>
  <inkml:trace contextRef="#ctx1" brushRef="#br0" timeOffset="-210096.16">8733 8417 133 0,'-26'0'0'0,"26"-26"27"15,-26 26 81-15,26-28-60 0,0 28 34 0,0 0-34 16,0 0 60-16,0 0-49 0,-27-26 66 0,27 26-58 15,0 0 74-15,0 0-70 0,0 0 69 0,0 26-72 16,0-26 66-16,0 0-61 0,0 0 86 0,0 28-74 16,0-28 95-16,27 26-88 0,-27 0 96 0,0 0-98 15,0 2 86-15,0-2-91 0,0 0 83 0,26 1-88 16,-26-1 76-16,0 26-82 0,0-24 66 16,0 24-80-16,26-26 43 0,-26 27-64 0,0-26 17 0,0 26-43 15,0-27-15-15,0 28-36 16,0-28-112-16,0 0-121 0,0 1-664 0,0-1 556 0,0 0-204 15,0-26 292-15,0 26-291 0</inkml:trace>
  <inkml:trace contextRef="#ctx1" brushRef="#br0" timeOffset="-209229.11">9923 8391 39 0,'0'-28'0'0,"0"28"38"15,0 0 118-15,26-26-99 0,-26 26 15 0,0 0-24 16,0 0 74-16,0 0-71 0,0 0 32 0,0 0-41 16,0 0 42-16,0 0-44 0,0 0 38 0,-26 0-40 15,26 0 36-15,0 0-37 0,0 0 36 0,0 0-35 16,-25 26 39-16,25-26-39 0,0 0 34 0,-25 28-36 16,25-28 34-16,-28 26-35 0,28-26 34 15,0 26-33-15,-26-26 40 0,26 26-37 0,-28 2 41 16,28-28-40-16,-26 26 38 0,26 0-38 0,-26-26 44 15,26 27-44-15,-27-1 40 0,27 0-42 0,0 0 37 16,-25 2-39-16,25-2 34 0,0-26-34 0,-26 26 37 16,26 0-37-16,0 1 33 0,0-1-35 0,0 1 31 15,0 0-33-15,0-1 28 0,0-26-31 16,0 26 27-16,0 0-30 0,26-26 23 0,-26 28-25 16,0-28 24-16,0 26-25 0,25-26 24 0,-25 0-24 15,27 0 21-15,-27 0-21 0,26 0 21 0,0 0-23 16,-26-26 21-16,28 26-22 0,-2-28 20 0,-26 2-22 15,28 0 18-15,-28 0-19 0,25-1 19 0,-25-26-19 16,0 26 15-16,25-25-16 0,-25 26 14 0,0-2-15 16,0-24 13-16,0 26-13 0,26-1 13 0,-26-25-14 15,0 24 15-15,0 28-8 0,0-26 31 0,0 0-21 16,0 0 43-16,0 26-34 0,0-28 46 0,0 28-42 16,0 0 46-16,0-26-46 0,0 26 41 0,0 0-44 15,0 0 35-15,0 0-38 0,28 0 34 16,-28 0-37-16,0 0 29 0,0 26-33 0,0-26 30 15,0 28-31-15,28-28 30 0,-28 26-31 0,0 0 27 16,26 0-28-16,-26-26 25 0,0 28-27 0,26 24 25 16,-26-25-26-16,25-1 23 0,-25 0-24 0,0 0 21 15,27 28-22-15,-27-28 23 0,0 0-32 16,28 1-2-16,-28-1-26 0,0 28-51 0,26-54-22 16,-26 26-197-16,0 0-139 0,26 0-985 0,-26 2 849 15,0-28-273-15,0 26 511 0,0-26-129 0,0 0 225 16,0 0-224-16</inkml:trace>
  <inkml:trace contextRef="#ctx1" brushRef="#br0" timeOffset="-208880.32">10243 8813 180 0,'0'-26'0'0,"0"-1"33"15,24 27 99-15,-24-26-70 0,0 26 57 0,0 0-69 16,26 0 33-16,-26 0-38 0,0-26 55 0,28 26-51 16,-28 0 50-16,0 0-48 0,26 0 55 15,-26 26-55-15,0-26 48 0,0 0-51 0,28 0 48 16,-28 0-50-16,0 0 43 0,0 0-45 0,26 0 40 15,-26 0-43-15,0 0 41 0,0 0-38 0,26 26 50 16,-26-26-43-16,0 0 57 0,0 0-53 0,0 0 60 16,0 0-59-16,0 0 53 0,0 0-56 15,0 27 49-15,0-27-51 0,0 0 50 0,-26 26-50 16,26-26 49-16,0 0-49 0,0 27 53 0,-26-27-53 16,26 27 50-16,0-27-51 0,-28 26 48 0,28-26-47 15,0 26 54-15,0-26-55 0,-26 26 44 0,26-26-50 16,0 0 37-16,0 28-40 0,0-28 39 0,0 0-38 15,0 0 42-15,0 0-41 0,26 0 47 0,-26 26-46 16,0-26 44-16,28 0-46 0,-28 0 40 0,26 0-42 16,-26 0 37-16,26 26-41 0,-26-26 28 0,26 0-48 15,-26 0-14-15,26 0-21 0,-26 0-59 0,28 0-91 16,-28 27-427-16,0-27 156 0,26 0-724 0,-26 0 716 16,0 0-176-16,0 0 312 0,0 26-312 0</inkml:trace>
  <inkml:trace contextRef="#ctx1" brushRef="#br0" timeOffset="-208347.49">10984 8073 127 0,'0'-26'0'15,"0"26"22"-15,0 0 68 0,0-27-47 16,0 27 41-16,0 0-29 0,0 0 82 0,0 0-81 0,0 0 28 16,0 0-41-16,0 0 43 0,0 0-40 15,0 0 51-15,0 0-45 0,0 0 59 0,0 27-53 16,-28-27 62-16,28 26-58 0,0-26 62 0,0 26-57 15,-27 1 73-15,27-1-69 0,0-26 73 0,-26 26-70 16,26 28 75-16,0-28-74 0,0 0 73 0,-26 27-76 16,26-27 68-16,0 28-71 0,0-28 63 0,-26 28-67 15,26-2 59-15,0 1-63 0,0-27 56 0,0 28-61 16,0-2 52-16,26-26-66 0,-26 27 20 0,0 1-49 16,0-28-21-16,26 26-32 0,-26-24-108 15,26-2-114-15,-26 27-635 0,27-27 522 0,1 0-228 16,-28 0 374-16,25 2-86 0,1-2 158 0,0 0-157 15</inkml:trace>
  <inkml:trace contextRef="#ctx1" brushRef="#br0" timeOffset="-207946.31">11512 8549 52 0,'0'-26'0'0,"0"0"37"15,0 26 111-15,0-28-92 0,0 28 17 0,0-26-36 16,0 26 35-16,0-26-27 0,0 26 64 0,0 0-46 16,-26 0 77-16,26-26-61 0,0 26 93 0,0 0-85 15,0 0 85-15,-27 0-87 0,27 0 83 16,0 0-84-16,-26 26 83 0,26-26-84 0,0 0 84 15,-28 26-85-15,28-26 78 0,-26 26-82 0,26-26 74 16,-25 28-77-16,-3-28 69 0,28 26-74 16,-26 0 66-16,26 1-70 0,-27-1 66 0,27-26-69 0,-26 26 58 15,26 0-62-15,-26 2 55 0,26-2-59 16,0 0 51-16,-28 0-54 0,28-26 48 0,0 27-51 16,0-1 43-16,0 1-47 0,0 0 42 0,28-27-48 15,-28 26 31-15,0 0-49 0,26-26-5 0,-26 26-26 16,26 2-42-16,-26-28-19 0,27 26-161 0,-27-26 37 15,26 0-355-15,2 26 174 0,-28-26-579 0,25 0 583 16,-25 0-162-16,26 27 267 0,-26-27-266 0</inkml:trace>
  <inkml:trace contextRef="#ctx1" brushRef="#br0" timeOffset="-207629.41">11538 8945 80 0,'0'-26'0'0,"0"26"18"0,28 0 55 0,-28-26-36 15,0 26 35-15,25 0-23 0,-25-26 72 16,0 26-72-16,26 0 27 0,-26 0-33 0,0 0 54 15,27 0-40-15,-27 0 74 0,0 0-64 0,0 0 72 16,26 0-72-16,-26 0 64 0,0 0-68 0,28 0 61 16,-28 0-65-16,0 0 57 0,0 0-60 0,26 0 53 15,-26 0-55-15,0 0 50 0,26 0-52 16,-26 0 48-16,0 0-52 0,27 0 47 0,-27 0-50 16,0 26 43-16,0-26-45 0,0 0 41 0,0 0-44 15,0 26 39-15,-27-26-39 0,27 0 42 0,0 26-40 16,0-26 45-16,-26 28-45 0,26-28 39 0,0 26-41 15,0-26 36-15,-26 26-39 0,26-26 31 0,0 0-37 16,0 27 29-16,0-27-31 0,0 0 28 0,0 26-29 16,0-26 24-16,0 0-28 0,0 0 21 0,26 0-36 15,-26 0-17-15,0 0-27 0,26 26-93 0,-26-26-3 16,27 0-265-16,-1 0 97 0,-26 0-505 0,27 0 476 16,-27 0-180-16,26 0 311 0,-26 0-80 0,26 0 138 15,-26 0-138-15</inkml:trace>
  <inkml:trace contextRef="#ctx1" brushRef="#br0" timeOffset="-201580.29">12200 8708 26 0,'0'0'0'0,"0"0"15"0,0 0 46 0,0 0-29 0,0 0 34 15,0 0-32-15,0 0 34 0,0 0-43 16,0 0 7-16,-26 0-13 0,26-26 26 0,0 26-21 16,0 0 24-16,0 0-26 0,0 0 22 0,0 0-23 15,-27 0 21-15,27-28-20 0,0 28 25 0,0 0-26 16,0 0 15-16,0 0-7 0,0 0 47 0,0 0-39 15,0 0 34-15,0 0-27 0,0 0 60 0,0 0-48 16,0 0 62-16,0 0-61 0,0 0 55 0,0 0-58 16,0 0 50-16,0 0-53 0,0 0 45 0,0 0-48 15,0 0 45-15,0 0-48 0,0 0 39 0,0 0-42 16,0 0 38-16,0 0-42 0,0 0 36 0,0 0-38 16,0 0 32-16,0 0-34 0,0 0 31 0,0 0-33 15,0 0 28-15,0 0-30 0,0 0 26 16,0 0-27-16,0 0 27 0,0 0-30 0,0 0 24 15,0 0-25-15,0 0 23 0,0-26-25 16,0 26 24-16,0 0-21 0,0 0 30 0,0 0-23 0,0 0 39 16,0 0-34-16,0 0 42 0,0 0-41 15,0 0 36-15,0 26-38 0,0-26 36 0,0 0-33 16,0 28 45-16,0-28-41 0,0 0 48 0,0 26-46 16,27-26 49-16,-27 26-48 0,0-26 45 0,0 26-47 15,0-26 43-15,0 27-45 0,0-1 41 0,26-26-42 16,-26 27 40-16,0 0-42 0,0-27 36 0,0 26-38 15,26 0 35-15,-26-26-38 0,0 26 32 0,0 2-34 16,26-28 34-16,-26 26-35 0,0 0 28 0,0-26-31 16,28 0 27-16,-28 27-29 0,0-27 27 0,0 0-27 15,28 26 29-15,-28-26-28 0,0 0 28 0,24 0-27 16,-24 0 27-16,0 0-28 0,26 0 29 0,-26-26-29 16,0 26 25-16,26-27-25 0,-26 27 28 0,0-26-30 15,28 26 24-15,-28-26-25 0,0-2 26 16,26 28-26-16,-26-26 23 0,0 0-25 0,0 0 23 15,26-1-24-15,-26 0 18 0,0 1-20 0,0-1 20 16,0 27-21-16,0-26 20 0,0 0-21 0,0 0 18 16,0-2-19-16,0 28 16 0,0-26-16 0,0 0 18 15,0 26-19-15,0-26 12 0,0 26-14 16,0 0 14-16,0-27-14 0,-26 27 13 0,26 0-13 16,0-26 14-16,0 26-15 0,0 0 13 0,0 0-13 15,0 0 15-15,0 0-15 0,0 0 13 0,0 0-13 16,0 0 11-16,0 0-13 0,0 0 12 0,26 0-12 15,-26 26 13-15,0-26-13 0,0 27 10 0,0-27-9 16,0 26 15-16,28 0-14 0,-28 0 13 0,0-26-13 16,0 28 12-16,25-2-13 0,-25 0 12 0,0 0-13 15,27 1 13-15,-27-1-13 0,0 1 11 0,26 0-11 16,-26-1 9-16,0 0-11 0,26 0 9 0,-26 2-9 16,28-2 7-16,-28 0-14 0,0 1-8 15,26-1-6-15,-26-26-32 0,0 26 3 0,27-26-83 0,-27 0-11 16,0 26-277-16,0-26-157 0,0 0-1292 15,0 0 1128-15,0 28-339 0,25-28 665 0,-25 0-152 16,0 0 280-16,0-28-280 0</inkml:trace>
  <inkml:trace contextRef="#ctx1" brushRef="#br0" timeOffset="-201212.48">12782 8893 212 0,'0'0'0'0,"0"0"35"0,0-26 109 0,28 26-80 15,-28 0 48-15,0 0-49 0,0 0 78 0,26 0-70 16,-26 0 70-16,0 0-61 0,0 0 99 0,0 0-90 16,26 0 87-16,-26 0-91 0,0 0 81 15,26 0-85-15,-26 0 75 0,0 0-80 0,0 26 72 0,26-26-77 16,-26 0 65-16,0 0-69 0,0 0 63 16,0 0-67-16,26 0 59 0,-26 0-61 0,0 0 59 0,0 0-62 15,0 0 54-15,0 0-56 0,0 26 53 16,0-26-56-16,0 0 51 0,0 26-54 0,0-26 49 15,0 28-49-15,0-28 51 0,0 26-51 0,0-26 46 16,-26 26-48-16,26-26 45 0,0 27-48 0,0-27 42 16,0 26-46-16,0-26 36 0,0 0-39 0,0 26 38 15,0-26-39-15,0 0 35 0,0 26-38 16,0-26 34-16,26 0-35 0,-26 0 32 0,28 28-33 16,-28-28 29-16,26 0-31 0,-26 0 29 0,27 0-32 15,-1 0 22-15,-26 0-38 0,25 0-19 0,3 0-17 16,-28 0-67-16,26 0-10 0,-26 0-212 0,28 0-106 15,-28 0-947-15,0 0 830 0,0 0-243 0,0 0 390 16,0 0-390-16</inkml:trace>
  <inkml:trace contextRef="#ctx1" brushRef="#br0" timeOffset="-200847.44">12994 8417 33 0,'0'0'0'16,"0"-26"14"-16,0 26 42 0,0-28-27 0,0 2 30 15,27 26-27-15,-27-26 38 0,0 26-33 16,26-27 41-16,-26 27-34 0,0 0 56 0,25-26-51 16,-25 26 47-16,28 0-31 0,-28 0 98 0,26 0-71 15,-26 26 112-15,28-26-100 0,-2 0 108 0,-26 27-107 16,26-27 103-16,1 26-105 0,-27 0 99 0,26 2-103 15,-1-2 95-15,-25 0-98 0,28 0 94 0,-2 2-97 16,-26 24 90-16,27-25-94 0,-27 25 85 0,26-26-89 16,-26 28 81-16,26-2-84 0,-26-25 78 0,0 26-83 15,25 0 71-15,-25-27-78 0,0 28 63 16,0-2-70-16,0-25 53 0,0 25-63 0,-25-26 39 0,25 2-59 16,-26-2 11-16,26 0-47 0,-26 1-51 15,26-1-108-15,-27 1-430 0,1-27 154 0,26 26-719 16,-28-26 709-16,3 27-185 0,25-27 316 0,-26 0-316 15</inkml:trace>
  <inkml:trace contextRef="#ctx1" brushRef="#br0" timeOffset="-199938.45">14133 8682 23 0,'-28'0'0'0,"28"0"5"0,0 0 16 0,0 0-15 16,0 0-6-16,0 0 7 0,0 0 21 0,0 26-12 15,-26-26 16-15,26 0-12 0,0 0 24 16,0 0-18-16,0 0 35 0,0 0-35 0,0 0 14 15,0 0-17-15,0 0 32 0,0 0-23 0,0 0 40 16,0 0-31-16,0 0 49 0,0 0-45 0,0 0 45 16,0 0-38-16,0 0 68 0,0 0-58 15,0 0 70-15,0 0-65 0,0 0 70 0,0 0-67 16,0 0 70-16,0 0-72 0,0 0 60 0,0-26-66 16,0 26 58-16,0 0-62 0,0 0 56 0,0 0-59 15,0 0 53-15,0 0-55 0,0 0 51 0,0 0-53 16,0 0 49-16,0 0-52 0,0 0 45 0,0 0-47 15,0 0 43-15,0 0-43 0,0 0 47 0,0 0-44 16,0 0 52-16,0 0-50 0,0 0 51 0,0 0-52 16,0 0 50-16,0 0-52 0,0 0 46 0,0 0-49 15,0 0 43-15,0 0-46 0,0 0 42 0,0 0-44 16,0 0 36-16,0 0-39 0,0 0 35 0,0 0-34 16,0 0 41-16,0 0-37 0,0 0 46 0,0 0-43 15,0 26 47-15,0-26-46 0,0 0 46 16,26 0-46-16,-26 0 50 0,0 0-50 0,0 0 42 15,0 0-45-15,0 0 44 0,0 0-43 0,0 0 46 16,28 0-44-16,-28 0 46 0,0 0-47 16,0 26 46-16,26-26-44 0,-26 0 50 0,0 0-49 0,26 0 44 15,-26 0-48-15,27 0 43 0,-1 0-45 16,0 26 39-16,-26-26-41 0,27 0 37 0,-1 0-39 16,2 0 34-16,-2 0-37 0,-1 0 32 0,2 0-35 15,-1 0 30-15,-26 0-34 0,28 0 22 0,-2 0-28 16,-26 0 16-16,26 0-25 0,-26 0 2 0,0 0-28 15,28 0-52-15,-28 0 3 0,0 0-120 0,0 0-100 16,0 0-662-16,0 0 320 0,0 0-928 0,0 0 960 16,0 0-224-16,-28 0 407 0,28 0-407 0</inkml:trace>
  <inkml:trace contextRef="#ctx1" brushRef="#br0" timeOffset="-199664.09">14345 8549 51 0,'0'0'0'15,"0"-26"31"-15,0 26 94 0,0 0-69 0,0 0 40 16,0-26-34-16,-28 26 94 0,28 0-68 0,0 0 111 16,0 0-91-16,0 0 124 0,0 0-118 0,0 0 113 15,0 0-116-15,0 0 106 0,0 0-110 16,0 0 101-16,0 26-105 0,0-26 97 0,0 26-103 16,0 1 93-16,0-27-98 0,28 26 87 0,-28 0-92 15,0 0 81-15,0 2-85 0,0-2 77 0,0 0-82 16,0 27 73-16,0-27-78 0,0 1 68 0,26 0-73 15,-26 25 62-15,0-26-74 0,0 2 40 0,0-2-66 16,0 0-4-16,0 1-42 0,0-1-73 0,0 0-84 16,0-26-431-16,25 26 187 0,-25-26-643 0,0 28 647 15,27-28-178-15,-27 0 296 0,26 0-296 0</inkml:trace>
  <inkml:trace contextRef="#ctx1" brushRef="#br0" timeOffset="-199495.14">14766 8973 215 0,'27'-28'0'0,"1"28"24"0,-2 0 72 16,-26-26-50-16,26 26 42 0,0 0-31 0,-26 0 83 16,28 0-68-16,-28 0 78 0,27-26-77 0,-27 26 69 15,25 0-73-15,-25 0 64 0,0 0-68 16,26 0 60-16,-26 0-74 0,0 0 29 0,26 26-60 16,-26-26-20-16,0 0-47 0,28 0-138 0,-28 0 38 15,0 26-257-15,0-26 239 0,26 0-89 0,-26 0 127 16,0 0-127-16</inkml:trace>
  <inkml:trace contextRef="#ctx1" brushRef="#br0" timeOffset="-199341.61">15243 8945 107 0,'0'0'0'0,"28"0"25"15,-28 0 77-15,26 0-61 0,-26 0 19 0,27 0-31 16,-27 0 31-16,25 0-33 0,-25 0 21 0,0 0-24 16,26 0 20-16,-26 0-24 0,28 0 12 0,-28 0-17 15,0 0 13-15,26 0-21 0,-26 0-7 16,0 0-29-16,26 0-84 0,-26 0 44 0,0 0-94 15,27 28 101-15,-27-28-23 0,0 0 42 0,26 0-41 16</inkml:trace>
  <inkml:trace contextRef="#ctx1" brushRef="#br0" timeOffset="-199048.24">15615 8945 228 0,'26'0'0'0,"-26"0"31"0,0 0 94 0,27 0-74 15,-27 0 26-15,26 0-40 0,-26 0 33 0,0 0-37 16,25 0 27-16,-25 0-29 0,0 0 32 0,345 0 2455 125,-345 0-2518-110,0 0 0-15,0 0-6 0,0 0-16 16,0 0-23-16,0 0-112 0,0 0-118 16,0 0-665-16,0 0 568 0,0 28-176 15,0-28 274-15,0 0-274 0</inkml:trace>
  <inkml:trace contextRef="#ctx1" brushRef="#br0" timeOffset="-196875.56">17573 8443 141 0,'0'0'0'0,"0"-26"28"0,0 26 86 16,0 0-55-16,0 0 61 0,0-26-71 0,0 26 31 15,0 0-37-15,0 0 50 0,0-28-42 0,0 28 57 16,0 0-50-16,0-26 66 0,0 26-62 0,-27 0 66 15,27 0-61-15,0 0 73 0,-26-26-63 0,26 26 87 16,0 0-79-16,-26 0 91 0,26 0-88 16,-28 0 89-16,28 0-89 0,-26 0 87 0,-1 0-89 15,27 26 85-15,-25-26-85 0,-1 0 86 0,-2 26-88 16,2-26 80-16,26 28-84 0,-28-28 72 0,2 26-77 16,26-26 69-16,-26 26-75 0,0-26 67 0,26 26-71 15,-26-26 61-15,26 28-65 0,-26-2 57 0,26-26-60 16,0 26 55-16,-26-26-58 0,26 0 52 0,0 27-56 15,0-27 49-15,-28 0-52 0,28 26 44 0,0-26-47 16,0 0 42-16,0 0-43 0,0 0 45 0,0 26-44 16,0-26 45-16,0 0-45 0,0 0 44 0,0 0-45 15,0 0 40-15,-27 0-44 0,27 0 36 16,0 0-38-16,0 0 37 0,0 0-39 0,0 0 32 0,0 0-35 16,0 0 31-16,0 0-33 0,0 0 29 15,0 0-31-15,0 0 27 0,0 0-29 0,0 0 25 16,0 0-26-16,0 0 24 0,0 0-26 0,0 0 24 15,0 0-25-15,0 0 23 0,0 0-23 0,0 0 21 16,0 0-22-16,0 0 19 0,0 0-21 16,0 0 20-16,0 0-21 0,0 0 17 0,0 0-18 15,0 0 17-15,0 0-18 0,0 0 16 0,0 0-17 16,0 0 14-16,0 0-16 0,0 0 14 0,0 0-15 16,0 0 14-16,0 0-14 0,0 26 11 0,0-26-12 15,0 0 11-15,0 0-12 0,0 0 11 0,0 0-12 16,0 28 9-16,0-28-10 0,0 0 10 0,0 26-10 15,0-26 7-15,0 26-7 0,0-26 7 0,0 26-9 16,-26-26 8-16,26 27-8 0,0-1 8 0,0 1-8 16,0-27 5-16,0 27-7 0,0-1 3 0,0-26-2 15,0 26 6-15,0 0-6 0,0 2 6 16,0-28-6-16,0 26 4 0,0-26-5 0,0 26 4 16,0-26-5-16,0 27 3 0,0-27-4 0,0 0 5 15,0 26-5-15,0-26 5 0,0 0-5 0,26 26 3 16,-26-26-2-16,0 0 7 0,27 0-6 0,-27 0 3 15,28 0-3-15,-2 0 3 0,0 0-3 0,-26 0 3 16,26 0-4-16,0 0 6 0,0 0-6 16,0-26 4-16,2 26-4 0,-2 0 6 0,-26-26-5 15,28 26 3-15,-2-27-3 0,-1 27 6 0,2-26-6 16,-1 26 4-16,-26-26-4 0,28-2 4 0,-28 2-4 16,26 26 3-16,-26-26-4 0,26 0 4 0,-26-1-5 15,0 0 3-15,0 1-3 0,0-27 3 0,0 27-3 16,0 0 3-16,0-2-3 0,0 2 4 0,0 26-4 15,0-26 1-15,0 0-1 0,0-1 1 0,0 27-1 16,0-26 4-16,0 26-4 0,0-26 1 0,0 26-1 16,-26 0 2-16,26-28-2 0,0 28 1 15,0 0-1-15,0 0 2 0,0 0-2 0,0 0 3 16,0 0-3-16,0 0 1 0,0 0-2 0,0 0 4 16,0 0-3-16,0 0 3 0,0 0-4 0,0 0 2 15,0 28-2-15,0-28 2 0,0 0-1 0,0 26 3 16,0-26-2-16,0 26 7 0,0-26-6 0,0 27 7 15,26-1-6-15,-26 0 6 0,0 0-6 0,0 2 6 16,27-2-7-16,-27 0 6 0,0 0-6 16,25 1 7-16,-25 26-7 0,0-26 3 0,28-1-7 15,-28 0-5-15,26 0-6 0,-26 2-22 0,0-2 1 16,26 0-60-16,-26 1 16 0,0-1-135 0,0-26-120 16,28 26-778-16,-28-26 369 0,0 26-1107 0,0-26 1148 15,0 28-250-15,0-28 474 0,0 0-474 0</inkml:trace>
  <inkml:trace contextRef="#ctx1" brushRef="#br0" timeOffset="-196626.64">17706 8760 31 0,'26'0'0'0,"-26"0"24"125,0 0 76-125,0 27-67 0,26 26 3 0,-26-26-45 16,0 25-59-16,26 2 40 0,-26-28-16 0,26 27 23 15,-26-27-23-15</inkml:trace>
  <inkml:trace contextRef="#ctx1" brushRef="#br0" timeOffset="-195826.4">17971 8840 6737 0,'-133'290'-228'109,"133"-290"228"-109,0 0 1 0,0 0 0 0,0 0 0 16,0 0 0-16,0 0-1 0,0 0 0 0,0 0 0 16,0 0 0-16,0 0 0 0,0 0 0 0,0 0 3 15,0 0-2-15,0 0 3 0,0 0-3 16,0 0 1-16,0 0-1 0,0 0-1 0,0 0 0 16,0 0 3-16,0 0-2 0,0 28-1 0,0-28 0 15,0 0 0-15,0 0 0 0,0 0 0 0,0 0-2 16,0 0-3-16,0 0 2 0,0 0-3 0,0 0 4 15,0 26 0-15,0-26 2 0,0 0 0 0,0 0-2 16,0 0-2-16,0 0 1 0,0 0-1 0,0 0 2 16,0 0 0-16,0 0 1 0,0 0-3 0,0 0 3 15,26 0 1-15,-26 0 0 0,0 0 0 0,0 0-1 16,0 26-1-16,0-26 2 0,0 0 0 0,0 0 0 16,0 0 1-16,0 0 0 0,0 0-1 15,0 27 0-15,0-27 2 0,26 0-1 0,-26 0-1 16,0 0 0-16,0 0 0 0,0 0 0 0,0 0 4 15,0 0-3-15,0 0 0 0,0 0 0 0,0 0 1 16,0 0-1-16,0 0-1 0,0 0 0 0,0 0 1 16,0 0 0-16,0 0 0 0,0 0 0 15,0 0-1-15,0 0 1 0,0 0 3 0,0 0-3 16,0 0-1-16,0 0 0 0,0 0 2 0,0 0-1 16,0 0-1-16,0 0 0 0,0 0 0 0,0 0 0 15,0 0 3-15,0 0-2 0,0 0-1 0,0 0 0 16,0 0 0-16,0 0 1 0,0 0 3 0,0 0-3 15,0 26-1-15,0-26-1 0,0 0-1 0,0 0 1 16,0 0-1-16,27 0 0 0,-27 0-2 0,26 0 3 16,-26 0 1-16,28 0 0 0,-28 0 0 0,25 0 0 15,1 27 0-15,-26-27 0 0,28 0 0 0,-2 0 0 16,-26 0 0-16,26 26 0 0,-26-26 0 0,26 0 0 16,0 0 0-16,-26 27 0 0,0-27 0 0,28 0-6 15,-28 0-18-15,0 0-3 0,0 0-54 16,0 0 21-16,0 0-96 0,0 0 15 0,0 0-267 15,0 0-112-15,0 0-1156 0,0 0 1012 0,-28 0-314 16,28 0 607-16,0 0-137 0,0 0 254 0,-26 0-254 16</inkml:trace>
  <inkml:trace contextRef="#ctx1" brushRef="#br0" timeOffset="-194962.62">17626 8813 51 0,'0'-26'0'0,"0"26"21"15,0 0 63-15,0 0-42 0,0 0 43 0,0 0-53 16,0-27 12-16,0 27-24 0,0 0 19 0,0 0-23 15,0 0 9-15,0 0-13 0,0 0 9 0,0 27-10 16,0-27 9-16,0 0-11 0,0 0 7 0,0 0-8 16,0 0 8-16,0 0-8 0,0 0 11 0,0 0-6 15,0 0 19-15,0 0-17 0,0 26 17 0,0-26-7 16,0 0 45-16,0 0-39 0,0 0 25 0,0 0-28 16,0 0 28-16,0 0-28 0,0 0 26 15,0 0-28-15,0 0 26 0,0 27-27 0,0-27 24 16,0 0-25-16,0 0 23 0,0 27-25 0,0-27 22 15,0 0-23-15,0 0 21 0,0 26-22 0,0-26 19 16,26 0-21-16,-26 0 18 0,0 26-19 16,0-26 19-16,0 0-19 0,0 0 15 0,0 0-16 0,0 0 18 15,0 0-13-15,0 26 31 0,0-26-21 16,0 0 41-16,0 0-34 0,0 0 43 0,0 28-41 16,0-28 39-16,0 0-41 0,0 26 35 0,0-26-37 15,26 0 32-15,-26 26-35 0,0-26 32 0,0 27-33 16,0-27 28-16,0 26-30 0,0-26 27 0,0 26-27 15,0-26 30-15,0 26-30 0,0-26 33 0,28 28-32 16,-28-28 29-16,0 26-29 0,0 0 31 0,0-26-28 16,0 27 38-16,0-27-33 0,0 26 47 0,0-26-40 15,0 27 52-15,0-27-50 0,0 26 46 0,0-26-47 16,0 0 45-16,0 27-46 0,0-27 43 0,0 0-46 16,0 26 40-16,0-26-43 0,0 0 40 0,0 26-42 15,0-26 37-15,0 0-38 0,0 0 37 16,0 28-38-16,0-28 32 0,0 0-35 0,0 0 32 15,0 0-33-15,0 0 30 0,0 26-32 0,0-26 29 16,0 0-30-16,0 0 27 0,0 0-29 0,0 0 25 16,0 0-26-16,0 0 27 0,0 0-24 0,0 0 31 15,0 0-30-15,0 0 30 0,0 0-31 16,0 0 27-16,0 0-30 0,0 0 26 0,0 0-27 16,0 0 23-16,0 0-25 0,0 0 19 0,0 0-28 15,0 0-2-15,0 0-23 0,0 0-41 0,0 0-32 16,0 0-198-16,0 0-157 0,0 0-1035 0,0 0 889 15,0 0-281-15,0 0 540 0,0 0-113 0,-28 0 220 16,28 0-219-16</inkml:trace>
  <inkml:trace contextRef="#ctx1" brushRef="#br0" timeOffset="-194254.26">17678 9025 72 0,'0'0'0'0,"0"0"19"0,0 0 59 15,0 0-42-15,0 0 28 0,0 0-29 0,0 0 40 16,0 0-49-16,0-26 5 0,0 26-16 16,0 0 14-16,0 0-13 0,0 0 18 0,0 0-15 15,0 0 24-15,0 0-20 0,0 0 29 0,0 0-26 16,0 0 28-16,0 0-30 0,0 0 16 0,0 0-23 15,0 0 7-15,28 0-12 0,-28 0 9 0,0 0-11 16,0 0 9-16,0 0-11 0,0 0 4 0,0 0-5 16,0 0 7-16,0 0-9 0,0 0 3 0,0-26 0 15,26 26 16-15,-26 0-9 0,0 0 22 0,0 0-16 16,0 0 23-16,0-28-21 0,0 28 22 0,0 0-23 16,0 0 18-16,0-26-21 0,0 26 15 0,0 0-17 15,0 0 16-15,26-26-18 0,-26 26 11 16,0 0-14-16,0 0 10 0,0 0-11 0,0 0 9 15,0 0-11-15,0-26 10 0,0 26-11 0,0 0 5 16,0 0-7-16,0 0 5 0,0 0-6 0,0 0 4 16,0 0-4-16,0 0 4 0,0 0-4 0,0 0 3 15,26 0-9-15,-26 0-7 0,0 0-4 16,0 0-27-16,0 0-2 0,0 0-84 0,0 0 25 16,0 0-176-16,0 0 146 0,0 0-115 0,0 0 140 15,0 0-71-15,0 0 89 0,0 0-88 0</inkml:trace>
  <inkml:trace contextRef="#ctx1" brushRef="#br0" timeOffset="-192980.07">18897 8258 36 0,'0'0'0'0,"0"0"10"0,0-26 30 0,0 26-18 15,0 0 26-15,-28 0-22 0,28 0 31 0,0 0-31 16,0 0 18-16,0 0-15 0,0 0 43 0,0 0-34 15,0 0 42-15,-26 0-47 0,26-26 21 0,0 26-18 16,0 0 53-16,0 0-47 0,0 0 38 16,-26 0-43-16,26 0 32 0,0 0-31 0,0 0 42 15,0 0-48-15,-27 0 15 0,27 0-16 0,0 26 45 16,-26-26-33-16,26 26 51 0,-28-26-43 16,28 26 61-16,-25 1-53 0,-1-27 68 0,26 26-61 0,-28 0 71 15,2 2-70-15,26-2 63 0,-27 0-67 16,1 0 59-16,26 2-63 0,-26-2 53 0,26 0-57 15,-28 1 52-15,28 25-55 0,-25-26 48 0,25 2-52 16,0 24 48-16,0-26-49 0,0 27 45 0,0-26-48 16,0 26 41-16,0-1-44 0,0-24 36 0,0 24-39 15,0-25 38-15,0 25-43 0,25 2 27 0,-25-28-41 16,0 0-3-16,0 27-24 0,28-26-38 0,-28-1-8 16,0 1-117-16,26-1 27 0,-26 28-264 0,0-28 114 15,26 0-476-15,-26 0 460 0,0-26-158 0,27 28 283 16,-27-2-85-16,0 0 135 0,26-26-135 0</inkml:trace>
  <inkml:trace contextRef="#ctx1" brushRef="#br0" timeOffset="-192396.23">19451 8602 85 0,'27'0'0'0,"-27"-26"22"0,0-1 70 15,0 1-49-15,0 0 41 0,0 26-39 0,0-28 53 16,0 2-43-16,27 26 65 0,-27-26-52 0,0 26 80 16,0 0-70-16,0-26 82 0,-27 26-80 15,27 0 76-15,0 0-80 0,-27 0 74 0,27 0-76 0,0 26 70 16,-26-26-72-16,26 26 72 0,-26-26-74 15,0 26 66-15,26 2-69 0,-28-28 65 0,2 26-68 16,0 0 60-16,26 1-64 0,-26-1 57 0,0 0-60 16,-2 0 51-16,2 2-53 0,0-2 57 0,26 0-57 15,-27-26 54-15,1 26-56 0,26 1 49 0,-27-1-52 16,27 1 46-16,0-27-49 0,-26 27 44 0,26-1-47 16,0 0 42-16,0 0-44 0,0 2 40 0,0-2-42 15,0 0 36-15,26-26-39 0,1 27 35 0,-27-1-36 16,26 0 33-16,1-26-36 0,-1 26 30 0,0-26-32 15,2 28 29-15,-2-28-34 0,0 0 22 16,0 0-35-16,0 26-5 0,2-26-18 0,-2 0-38 16,0 0-24-16,0 0-169 0,1 0 36 0,0 0-375 15,-1 0 188-15,0 0-599 0,-26 0 600 0,26 0-185 16,-26 0 356-16,28 0-85 0,-28 0 152 0,27 0-152 16</inkml:trace>
  <inkml:trace contextRef="#ctx1" brushRef="#br0" timeOffset="-192160.45">19715 8893 36 0,'0'0'0'0,"0"-26"19"0,28-1 61 0,-28 27-35 16,0-27 58-16,0 27-54 0,28-26 43 0,-28 26-47 15,0 0 45-15,0 0-38 0,0-27 68 0,0 27-74 16,0 0 20-16,26 0-26 0,-26 0 56 0,0 27-41 16,0-27 70-16,0 0-61 0,0 26 65 0,26 1-65 15,-26-27 60-15,0 27-63 0,0-1 55 0,24 0-59 16,-24 0 55-16,0 28-58 0,0-28 50 0,28 1-54 15,-28 25 45-15,0-26-57 0,0 2 18 0,0 24-40 16,26-25-11-16,-26-1-19 0,0 1-50 16,0-1-20-16,0 1-184 0,0-1 64 0,0-26-344 15,0 26 328-15,0-26-108 0,0 28 164 16,0-28-164-16</inkml:trace>
  <inkml:trace contextRef="#ctx1" brushRef="#br0" timeOffset="-191864">19955 9104 172 0,'26'-26'0'0,"-26"0"21"16,0-1 64-16,0 27-32 0,27-26 71 0,-27 26-73 16,0 0 27-16,0-26-34 0,0 26 53 0,0 0-45 15,0 0 56-15,0 0-53 0,0 0 55 0,-27 0-56 16,27 0 51-16,0 26-53 0,0-26 48 0,0 0-50 16,-26 0 46-16,26 0-48 0,0 26 46 0,0-26-46 15,0 0 49-15,-28 0-46 0,28 27 53 16,0-27-50-16,0 0 54 0,0 0-54 0,0 26 54 0,-26-26-56 15,26 0 51-15,0 26-51 0,0-26 53 0,0 0-50 16,0 26 60-16,0-26-58 0,26 0 58 16,-26 28-60-16,0-28 53 0,28 26-57 0,-2-26 49 15,-26 0-52-15,27 26 44 0,-2-26-54 0,1 0 23 16,-26 27-47-16,28-27-21 0,-2 0-37 0,2 0-127 16,-2 0-103-16,-1 26-654 0,-25-26 551 0,28 0-203 15,-3 0 355-15,-25 0-99 0,26 0 163 16,-26 0-162-16</inkml:trace>
  <inkml:trace contextRef="#ctx1" brushRef="#br0" timeOffset="-191330.62">20220 8787 97 0,'0'-27'0'0,"0"27"21"16,25-26 67-16,-25 26-48 0,0 0 32 16,0 0-26-16,0-26 66 0,26 26-54 0,-26 0 66 15,0 0-78-15,0 0 14 0,0 0-28 0,0 0 39 16,0 0-29-16,0 0 58 0,0 0-48 0,0 26 57 16,28-26-51-16,-28 0 64 0,0 26-58 0,0-26 70 15,0 27-64-15,0-1 74 0,0-26-72 16,26 27 76-16,-26 0-72 0,0-1 83 0,0-26-78 15,27 26 83-15,-27 0-84 0,26 2 78 0,-26-2-81 16,0 0 73-16,26 1-78 0,-26-27 68 0,27 26-72 16,-27-26 66-16,26 0-69 0,2 26 63 0,-28-26-67 15,26 0 58-15,-26-26-62 0,25 26 55 0,-25 0-58 16,28-26 50-16,-2-1-54 0,-26 27 42 0,0-26-45 16,27 0 45-16,-27-28-48 0,0 28 42 0,0 0-45 15,0-1 36-15,0 0-39 0,0 1 35 0,0-1-38 16,0 1 33-16,0 0-35 0,0 0 31 0,0-2-33 15,0 28 31-15,0-26-32 0,0 26 26 0,0-26-30 16,0 26 24-16,0 0-26 0,0 0 24 16,0 0-25-16,0 0 21 0,0 0-22 0,0 0 18 15,0 0-20-15,26 0 16 0,-26 26-17 0,0-26 18 16,0 26-19-16,26-26 17 0,-26 28-18 0,0-2 17 16,27-26-18-16,-27 26 16 0,26 0-19 0,-26 1 9 15,26-1-25-15,-26 1-33 0,26 0-4 16,-26-1-88-16,27 0-89 0,-27 0-523 0,0 2 221 15,0-2-817-15,28 0 811 0,-28-26-236 0,0 27 380 16,0-1-379-16</inkml:trace>
  <inkml:trace contextRef="#ctx1" brushRef="#br0" timeOffset="-191095.19">20880 8734 198 0,'26'-26'0'0,"-26"26"29"15,0-26 87-15,0 26-56 0,0 0 65 16,0 0-64-16,0 0 55 0,28 0-73 0,-28 0 13 16,0 0-25-16,0 26 33 0,0-26-28 0,0 0 42 15,0 26-40-15,28 0 38 0,-28-26-40 0,0 27 34 16,25-1-36-16,-25 1 31 0,0 0-38 0,26-1 13 16,-26 0-23-16,0 0 7 0,0 2-37 15,26 24-63-15,-26-25 24 0,0-1-79 0,0 0 29 0,0 0-178 16,27 2 154-16,-27-2-102 0,0 0 140 15,0 1-37-15,0-27 62 0,0 26-62 0</inkml:trace>
  <inkml:trace contextRef="#ctx1" brushRef="#br0" timeOffset="-190796.33">21120 8945 49 0,'26'0'0'0,"-26"-26"28"0,0 0 84 0,0 26-63 15,0-26 39-15,0 26-25 0,25 0 102 0,-25-27-71 16,0 27 117-16,0 0-106 0,0 0 106 0,0 0-103 15,0 0 112-15,0 0-113 0,0 0 102 0,0 0-107 16,0 0 94-16,0 0-101 0,0 0 88 16,0 27-94-16,-25-27 83 0,25 26-89 0,0-26 77 15,0 26-83-15,0-26 75 0,0 26-79 0,0 2 67 16,0-28-71-16,-26 26 66 0,26 0-70 16,0-26 60-16,0 27-65 0,0-27 56 0,0 26-60 0,0-26 54 15,26 0-56-15,-26 26 51 0,0-26-54 16,25 0 45-16,-25 0-49 0,28 0 41 0,-28 0-46 15,25 0 41-15,-25 0-50 0,26 0 16 0,2 0-43 16,-2 0-33-16,-26 0-7 0,28 0-76 0,-28 0-73 16,25 0-440-16,-25 0 187 0,26 0-687 0,-26 0 683 15,0 0-199-15,0 26 320 0,0-26-319 0</inkml:trace>
  <inkml:trace contextRef="#ctx1" brushRef="#br0" timeOffset="-190211.5">21278 8099 134 0,'0'0'0'0,"0"0"18"16,0-26 56-16,0 26-43 0,0 0 19 0,0 0-11 0,26 0 65 16,-26 0-55-16,0 0 43 0,0 0-40 0,28 0 60 15,-28 0-67-15,0 0 19 0,25 26-25 16,1-26 49-16,-26 0-37 0,27 27 66 0,-1-1-52 15,-26-26 76-15,28 26-65 0,-2 2 88 0,-26-2-78 16,26 0 98-16,2 0-91 0,-28 27 98 0,24-27-98 16,-24 2 91-16,26 24-94 0,-26-26 87 0,28 28-91 15,-28-1 82-15,0-1-86 0,26 2 78 0,-26-2-83 16,0 1 71-16,0 0-75 0,0 0 67 0,0 27-72 16,-26-28 61-16,26 1-70 0,0-1 46 0,-28 2-62 15,28-28 25-15,-26 27-59 0,26-26-39 0,-24 26-40 16,-4-27-180-16,28 0-108 0,-26 2-825 0,0-28 727 15,26 0-188-15,-28 26 322 0,2-26-322 0</inkml:trace>
  <inkml:trace contextRef="#ctx1" brushRef="#br0" timeOffset="-189662.21">22257 8787 133 0,'0'0'0'0,"0"0"22"16,0-27 66-16,0 27-34 0,0 0 77 0,0 0-82 16,0 0 19-16,0 0-34 0,28 0 38 0,-28 0-36 15,0 0 36-15,0 0-25 0,0 0 67 0,25 27-56 16,-25-27 59-16,26 0-59 0,-26 0 58 0,0 0-58 16,26 0 59-16,2 0-59 0,-28 26 54 0,26-26-58 15,0 0 54-15,1 0-56 0,-2 0 49 0,3 0-52 16,-2 0 46-16,0 0-49 0,1 0 44 0,-1 0-47 15,-26 0 40-15,28 0-50 0,-3 27 15 0,-25-27-48 16,26 0-45-16,-26 0-31 0,0 0-181 0,0 0 61 16,0 27-328-16,0-27 307 0,0 0-126 0,-26 0 201 15,26 0-82-15,0 0 112 0,-25 26-112 16</inkml:trace>
  <inkml:trace contextRef="#ctx1" brushRef="#br0" timeOffset="-189464.38">22416 8919 108 0,'-26'0'0'0,"26"0"20"15,-28 26 63-15,28-26-43 0,0 0 37 0,-26 0-38 16,26 28 40-16,0-28-30 0,-26 0 69 0,26 0-55 16,0 0 69-16,0 26-59 0,0-26 87 0,0 0-73 15,0 0 101-15,0 0-93 0,0 0 95 0,26 0-96 16,-26 0 90-16,26 0-97 0,-26 0 80 0,28 0-89 16,-2 0 67-16,0 0-92 0,1 0 13 0,-2 0-65 15,3 26-61-15,-2-26-33 0,0 0-219 0,1 0 82 16,-1 0-381-16,2 0 374 0,-3 0-103 0,1 0 171 15,2 27-171-15</inkml:trace>
  <inkml:trace contextRef="#ctx1" brushRef="#br0" timeOffset="-188346.24">23420 8945 26 0,'0'28'0'0,"0"-28"34"16,0 0 106-16,-25 0-84 0,25 0 31 0,0 0-40 15,0 0 57-15,0 0-61 0,0 0 27 0,-26 0-27 16,26 0 57-16,0 0-60 0,-26 0 22 0,26-28-26 15,0 28 45-15,-28-26-37 0,28 26 51 0,0-26-46 16,-26 26 51-16,26-26-51 0,0-1 49 0,0 0-50 16,-26 27 44-16,26-53-47 0,0 27 43 0,0 0-46 15,0 0 39-15,0-2-41 0,0 2 36 0,0 0-40 16,26 0 36-16,-26-1-37 16,0-25 34-16,26 24-31 0,-26 2 42 0,0 26-34 0,28-26 55 15,-2 0-46-15,-26-2 61 0,26 28-56 16,-1-26 63-16,3 26-59 0,-1 0 70 0,-27 0-66 15,26 0 68-15,0 0-69 0,0 0 67 0,29 0-69 16,-30 0 62-16,1 26-65 0,0-26 58 0,2 28-60 16,-2-28 56-16,-26 26-60 0,26 0 53 0,2 0-55 15,-3 2 50-15,2-2-53 0,-1 0 48 0,-26 1-52 16,26-1 44-16,-26 0-46 0,28 28 46 0,-28-28-48 16,0 0 39-16,0 0-41 0,0 27 39 0,0-26-42 15,0 26 36-15,-28-27-38 0,28 0 35 0,-26 28-38 16,26-28 30-16,-26 1-32 0,-1-1 29 0,2 26-32 15,-3-24 27-15,2-2-29 0,0-26 25 0,-28 26-26 16,28 1 23-16,1-27-24 0,-2 26 21 0,-1-26-24 16,2 0 17-16,-26-26-19 0,25 26 17 0,-1 0-19 15,3-27 13-15,-1 1-15 0,26 0 13 0,-26-2-15 16,-2 2 11-16,2-26-15 0,26 25 5 16,-26-25-9-16,26 24 3 0,0-24-5 0,-26 26 2 15,26-28-2-15,0 1 2 0,0 27-2 16,0-26 1-16,0 24-1 0,0-24 1 0,26 26-1 15,-26-1 1-15,0 1-3 0,26 0 2 0,-26-2-2 16,26 2 3-16,2 0-3 0,-28 0 2 0,26-2-2 16,0 28 2-16,-1-26-1 0,3 26 2 0,-1 0 0 15,-1 0 7-15,0 0-6 0,-26 0 6 0,26 0-6 16,2 0 5-16,-1 26-4 0,-2-26 9 0,1 28-9 16,0-2 4-16,2 0-5 0,-2-26 7 0,0 26-7 15,-26 2 7-15,28-2-6 0,-3 0 7 0,2 1-6 16,-27-1 8-16,26 0-8 0,-26 0 7 0,26 28-8 15,-26-28 5-15,0 0-6 0,0 1 6 0,0-1-6 16,0 28 5-16,0-28-5 0,0 0 4 0,-26 28-4 16,26-28 3-16,-26 0-4 0,-1 27 4 0,27-27-5 15,-25 0 5-15,-3 28-5 0,2-28 1 0,0-26-2 16,-2 27-2-16,2-1-1 0,26-26-3 0,-26 0 1 16,1 27-9-16,-2-54 5 15,-1 27-5-15,2-26 6 0,0 26-6 0,0-27 7 16,-1 1-5-16,-1 0 5 0,28-2-6 0,-25-24 3 15,-1 26-13-15,26-27 7 0,-26-1-18 0,26 2 15 16,-28-1-15-16,28 26 15 0,0-26-15 0,-26 1 16 16,26-2-16-16,0 28 17 0,0-26-10 0,0 25 11 15,0-25-18-15,26 24 17 0,-26 2-12 0,0 0 14 16,28 26-14-16,-28-26 15 0,26 26-12 0,0 0 12 16,-1 0-11-16,-25 0 13 0,28 0-10 0,-1 0 11 15,-1 26-9-15,0-26 10 0,0 26-8 0,-26-26 9 16,28 26-2-16,-1 2 7 0,-2-28 4 0,-25 26 0 15,26 0 6-15,0 1-3 0,-26-1 10 0,28 0-6 16,-28 0 11-16,26 2-10 0,-26-2 12 0,26 0-12 16,-26 0 10-16,0 27-9 0,0-26 13 0,0 0-13 15,0 25 13-15,0-26-13 0,0 2 10 0,0 24-12 16,0-25 6-16,-26-1-13 0,26 26-9 0,-26-24-2 16,26-2-23-16,-28 0 10 0,28 1-35 15,-26-1 13-15,0-26-76 0,26 27-2 16,-25-27-246-16,-2 0-111 0,27 26-1072 0,-28-26 944 15,28 0-269-15,0 0 437 0,-26 0-437 0</inkml:trace>
  <inkml:trace contextRef="#ctx1" brushRef="#br0" timeOffset="-185546.64">8892 16992 119 0,'27'0'0'0,"-27"0"19"16,0 0 57-16,0 0-39 0,0 0 32 0,0 0-42 16,0 0 13-16,25 0-18 0,-25 0 26 0,0 0-24 15,0 26 22-15,0-26-26 0,0 0 13 0,0 0-17 16,0 0 12-16,0 0-13 0,0 0 13 0,0 0-14 15,0-26 10-15,0 26-11 0,26 0 15 16,-26 0-12-16,0 0 16 0,0 0-7 0,0 0 43 16,0 0-34-16,0 0 37 0,0 0-42 15,0 0 18-15,0 0-21 0,0 0 32 0,0 0-23 16,0 0 46-16,0 0-37 0,0 0 51 0,28 0-50 16,-28 0 40-16,0 0-42 0,0 0 41 0,0 0-43 15,0 0 36-15,0 0-38 0,0 0 38 0,0 0-39 16,26 0 34-16,-26 0-37 0,0 0 32 0,27 0-33 15,-27 0 35-15,26 0-36 0,-26 26 27 0,26-26-22 16,-26 0 51-16,27 0-41 0,-27 0 55 16,26 0-52-16,-26 0 49 0,28 0-48 0,-2 0 52 0,-26 0-53 15,26 0 45-15,1 0-47 0,-27 0 51 0,26 0-52 16,2 0 45-16,-3 0-47 0,1 0 42 0,1 0-45 16,-27-26 42-16,26 26-41 0,0 0 46 0,2 0-42 15,-3 0 52-15,3 0-53 0,-2 0 43 0,-1 0-44 16,3 0 46-16,-2 0-48 0,2 0 40 0,-28 0-41 15,26 0 44-15,-1 0-45 0,2 0 42 16,-1-26-45-16,0 26 35 0,-26 0-38 0,28 0 33 16,-2 0-34-16,2 0 33 0,-28 0-35 0,25 0 30 15,0 0-33-15,1 0 29 0,-26 0-31 16,28 0 28-16,0 0-29 0,-28 0 28 0,26 0-31 16,0 0 19-16,-26 0-21 0,25 26 22 0,-25-26-21 15,27 0 26-15,-27 0-27 0,28 0 15 0,-28 0-17 16,0 0 20-16,26 0-21 0,-26 0 13 0,0 0-28 15,0 0-16-15,0 0-14 0,26 0-64 0,-26 0-11 16,0 0-214-16,0 0-140 0,0 0-1049 0,0 0 910 16,0 0-274-16,-26 0 534 0,26 0-133 0,0 0 234 15,-26 0-234-15</inkml:trace>
  <inkml:trace contextRef="#ctx1" brushRef="#br0" timeOffset="-184874.41">8786 17309 60 0,'0'0'0'16,"-28"0"10"-16,28 0 33 0,0 0-24 0,0 0 17 0,0 0-18 15,0 0 18-15,0 0-13 0,0 0 29 0,0 0-28 16,0 0 18-16,0 0-17 0,0 0 35 16,0 0-27-16,0 0 41 0,0 0-38 0,0 0 36 15,0 0-33-15,28 0 45 0,-28 0-40 0,0 0 45 16,28 0-46-16,-28 0 39 0,0 0-42 16,26 0 37-16,-26 0-47 0,26 0 10 0,-26 0-19 15,26 0 23-15,1 0-12 0,-27 0 48 0,25 0-39 16,1 0 41-16,-26 0-39 0,28 0 45 0,-2 0-41 15,1 0 57-15,-1-26-49 0,-26 26 63 0,26 0-56 16,1 0 66-16,-1 0-59 0,2 0 75 0,-2 0-72 16,0-26 68-16,1 26-72 0,-1 0 64 0,27 0-65 15,-27 0 71-15,1 0-69 0,25 0 67 0,-24 0-72 16,25 0 60-16,-27 0-64 0,-1 0 59 0,29 0-62 16,-26 0 54-16,23 0-56 0,-24 0 56 0,25 0-60 15,-24 0 43-15,-2 0-48 0,27 0 42 0,-28 0-44 16,1 0 44-16,30 0-46 0,-30 0 38 0,0 0-40 15,-1 0 36-15,2 0-38 0,1 0 34 0,-28 0-37 16,26 0 31-16,0 0-35 0,-26 0 26 16,26 0-29-16,2 0 24 0,-28 0-24 0,0 0 28 15,24 0-33-15,-24 0 10 0,0 0-30 0,26 0-23 16,-26 0-50-16,0 0-189 0,0 0-166 16,0 0-1018-16,0 0 874 0,0 0-267 0,-26 0 419 15,26 0-419-15</inkml:trace>
  <inkml:trace contextRef="#ctx1" brushRef="#br0" timeOffset="-184262.82">9765 16621 147 0,'-26'-26'0'0,"26"26"31"0,0 0 97 15,0-27-72-15,0 27 44 0,0 0-48 0,0-26 60 16,0 26-58-16,0 0 52 0,0 0-66 16,0 0 16-16,0 0-28 0,0 0 31 0,0 0-27 15,0 0 37-15,0 0-24 0,26 0 67 0,-26 0-45 16,0 0 90-16,26 0-76 0,-26 0 84 0,28 26-78 15,-28-26 93-15,26 0-90 0,2 27 91 0,-3-27-94 16,0 26 81-16,1-26-81 0,2 26 97 0,0-26-94 16,-2 28 86-16,25-2-90 0,-24-26 79 0,1 26-84 15,24-26 75-15,-26 26-81 0,2 1 69 0,22-27-71 16,-22 27 71-16,-2-27-69 0,2 26 81 0,-2 1-78 16,0-27 78-16,0 26-78 0,0 0 78 0,2-26-82 15,-2 26 66-15,0-26-70 0,2 28 70 0,-28-28-71 16,25 26 66-16,2-26-70 0,-27 26 63 0,26-26-67 15,-26 0 59-15,26 27-62 0,-26-27 55 16,0 0-56-16,28 0 57 0,-28 0-55 0,0 26 62 16,0-26-62-16,0 0 53 0,0 0-57 0,0 0 56 15,0 0-59-15,0 0 45 0,0 26-49 0,0-26 47 16,0 0-45-16,0 0 54 0,0 26-53 0,0-26 45 16,0 0-48-16,-28 29 46 0,28-29-49 15,0 0 39-15,-26 26-42 0,26-26 43 0,0 26-43 16,-26-26 38-16,-1 27-40 0,27-1 40 0,-25-26-43 15,-3 26 32-15,28 0-39 0,-26 2 20 0,0-2-28 16,-2 0 14-16,2 1-23 0,0-1 6 0,-26 0-15 16,24 1-6-16,2 0-9 0,-2 25-32 0,2-24 12 15,2-2-50-15,-30 0 22 0,28 27-97 0,0-27-5 16,-2 0-331-16,1 2-174 0,27-2-1505 0,-25-26 1328 16,-1 26-361-16,26-26 603 0,-26 0-602 0</inkml:trace>
  <inkml:trace contextRef="#ctx1" brushRef="#br0" timeOffset="-183328.08">12384 16938 117 0,'0'0'0'0,"0"-26"19"0,28 26 58 0,-28 0-37 16,0 0 44-16,26-26-46 0,-26 26 32 0,0 0-25 16,0 0 66-16,0 0-47 0,0 0 81 0,0 0-67 15,26 0 88-15,-26 0-84 0,0 0 80 0,0 0-78 16,0 0 90-16,-26 0-85 0,26 0 91 0,0 0-88 15,0 0 92-15,-26 0-95 0,26 0 87 0,0 0-94 16,-28 0 73-16,28 26-78 0,-26-26 78 16,26 0-81-16,-26 26 67 0,2-26-72 0,24 28 64 15,-28-2-67-15,0-26 66 0,28 26-70 0,-26 1 56 16,0-1-61-16,26 0 53 0,-26 0-57 16,-1 3 50-16,27-3-53 0,-27 0 50 0,27 1-50 0,-26-1 52 15,26 0-53-15,-26 0 44 0,26 2-48 16,0-2 42-16,-26 0-46 0,26-26 39 0,0 27-41 15,0-1 37-15,0-26-40 0,26 26 35 0,-26-26-36 16,0 27 37-16,26-27-37 0,0 0 37 0,1 0-37 16,-27 0 33-16,27 0-35 0,-1 0 33 0,0-27-33 15,0 27 34-15,-26-26-32 0,28 0 41 0,0-1-43 16,-28 1 25-16,24-28-27 0,-24 28 34 0,26-26-34 16,-26 25 25-16,0-25-31 0,0-3 19 0,0 29-20 15,0-27 27-15,0 27-25 0,0 0 27 0,0-2-25 16,0 2 31-16,0 0-31 0,0 0 26 0,0 26-27 15,0-27 27-15,0 27-25 0,0 0 31 0,0-26-31 16,0 26 24-16,0 0-26 0,0 0 25 16,0 26-26-16,0-26 22 0,26 0-24 0,-26 27 20 15,0-1-22-15,0-26 24 0,0 26-25 0,28 0 16 16,-28 2-20-16,0-2 11 0,26 27-16 0,-26-27 10 16,26 0-15-16,-26 0 1 0,28 3-11 0,-28-3-17 15,0 27-3-15,25-27-46 0,-25 0 19 16,27 0-82-16,-27 2 0 0,0-2-265 0,26-26-157 15,-26 26-1264-15,0 1 1105 0,0-27-320 0,26 26 637 16,-26 0-156-16,0-26 276 0,0 0-276 0</inkml:trace>
  <inkml:trace contextRef="#ctx1" brushRef="#br0" timeOffset="-183046.77">12862 17363 130 0,'0'-26'0'0,"26"26"24"0,-26 0 75 16,0 0-54-16,0 0 37 0,26 0-30 0,-26-28 75 15,0 28-53-15,0 0 94 0,0 0-74 0,0 0 114 16,0 0-102-16,0 0 111 0,0 0-111 0,0 28 101 16,26-28-108-16,-26 0 92 0,0 0-99 0,0 26 86 15,0-26-92-15,0 0 82 0,0 26-87 16,0-26 79-16,0 27-83 0,0-27 71 0,0 26-76 15,0 0 67-15,0-26-77 0,0 27 47 0,0 0-72 16,0-27 2-16,0 26-44 0,0 0-54 0,0 2-69 16,0-2-325-16,0-26 124 0,0 26-531 0,0 0 526 15,0 1-142-15,0-27 238 0,0 26-238 0</inkml:trace>
  <inkml:trace contextRef="#ctx1" brushRef="#br0" timeOffset="-182578.47">13761 17071 184 0,'0'0'0'0,"0"0"21"15,0 0 63-15,0 0-32 0,0 0 71 0,26 0-65 16,-26 0 50-16,0 0-54 0,0 0 54 0,0 0-67 15,0 0 11-15,0 0-16 0,0 0 57 16,28 26-42-16,-28-26 58 0,0 0-44 0,0 0 85 16,0 0-72-16,25 0 85 0,-25 0-82 0,28 0 79 15,-28 0-80-15,26 0 76 0,0 0-82 16,1 0 67-16,-1 0-72 0,2 0 66 0,-3 0-71 0,1 0 58 16,1 26-62-16,-1-26 56 0,2 0-66 15,-2 0 34-15,0 0-58 0,1 0-4 0,-27 29-27 16,26-29-36-16,0 0-55 0,-26 0-248 0,0 26 81 15,27-26-444-15,-27 0 419 0,0 26-160 0,0-26 273 16,0 0-81-16,0 27 128 0,-27-27-128 0</inkml:trace>
  <inkml:trace contextRef="#ctx1" brushRef="#br0" timeOffset="-182394.55">14052 17283 222 0,'-26'0'0'0,"26"0"23"16,-25 0 69-16,25 0-49 0,-28 0 35 0,28 0-32 15,0 26 62-15,0-26-52 0,-26 0 61 0,26 0-58 16,0 0 60-16,0 0-44 0,0 0 106 0,0 0-84 15,26 0 107-15,-26 0-106 0,0 0 94 0,28 0-98 16,-3 0 91-16,-25 0-96 0,26 0 80 16,1 0-89-16,-1 0 69 0,2 0-95 0,-2 0 10 15,0 0-66-15,1 28-70 0,-1-28-32 0,0 0-241 16,1 0 86-16,-1 0-431 0,2 0 430 16,-2 26-90-16,-1-26 175 0,-25 0-175 0</inkml:trace>
  <inkml:trace contextRef="#ctx1" brushRef="#br0" timeOffset="-181747.36">15217 16966 145 0,'0'0'0'16,"0"0"26"-16,0 0 78 0,0-28-55 0,0 28 40 16,0 0-35-16,0 0 70 0,0 0-58 0,0 0 75 15,0 0-65-15,0 0 87 0,0 0-74 16,0 0 103-16,0 0-94 0,0 0 101 0,0 0-103 15,0 0 88-15,0 0-97 0,0 0 77 0,0 0-84 16,0 0 76-16,-26 28-80 0,26-28 72 0,0 26-77 16,-28 0 65-16,28-26-70 0,0 27 60 0,-25-1-64 15,25 0 62-15,-27 29-65 0,27-29 55 0,-26 0-59 16,26 1 51-16,-26 25-55 0,26-26 45 0,0 2-50 16,-28-2 42-16,28 0-45 0,0 1 43 0,0-1-44 15,0 0 39-15,0-26-40 0,0 27 42 0,28 0-41 16,-28-27 46-16,26 26-47 0,0-26 39 0,1 0-41 15,-27 0 37-15,53 0-41 0,-27 0 32 16,0 0-33-16,2-26 34 0,-2 26-35 0,1-27 29 16,-2 27-28-16,1-27 40 0,2 1-40 0,-2 0 26 15,0-1-31-15,-26 1 27 0,27-28-32 0,-27 28 20 16,0 0-19-16,26-27 33 0,-26 27-32 0,0 0 20 16,0-3-24-16,0 3 20 0,-26 0-20 0,26 0 23 15,0-1-21-15,0 1 27 0,0 26-26 16,0-26 23-16,0 26-25 0,0 0 17 0,0 0-21 15,0 0 13-15,0 0-16 0,0 0 13 0,26 0-13 16,-26 26 16-16,0 0-18 0,27-26 6 0,-27 27-6 16,0-1 22-16,26 0-20 0,-26 0 12 0,26 3-17 15,-26-3 9-15,28 27-16 0,-28-27-8 0,26 0-11 16,-26 0-44-16,27 2 8 0,-27 24-97 0,26-25-95 16,-26-1-578-16,25 0 259 0,-25 1-865 0,28 0 877 15,-28-1-223-15,26 0 386 0,-26 2-386 0</inkml:trace>
  <inkml:trace contextRef="#ctx1" brushRef="#br0" timeOffset="-181425.53">15880 17442 237 0,'0'-26'0'0,"0"26"19"0,0-27 60 15,25 27-27-15,-25-26 76 0,0 26-54 0,0-26 98 16,26 26-80-16,-26 0 107 0,0 0-99 0,0 0 103 16,0-28-105-16,0 28 93 0,26 0-98 15,-26 0 87-15,0 0-91 0,0 0 89 0,28 0-91 16,-28 28 84-16,0-28-89 0,27 0 77 0,-27 0-82 15,0 0 73-15,26 0-75 0,-26 26 76 0,0-26-81 16,26 0 62-16,-26 0-64 0,0 0 73 0,25 0-68 16,-25 26 75-16,0-26-78 0,0 0 62 0,0 0-66 15,0 27 69-15,0-27-69 0,0 26 66 0,-25-26-67 16,25 26 65-16,0-26-64 0,-26 27 68 0,26-27-70 16,-26 27 56-16,26-27-62 0,0 26 58 0,-27-26-62 15,27 0 49-15,0 26-52 0,0-26 51 0,0 0-54 16,0 0 44-16,0 28-49 0,0-28 38 0,0 0-47 15,27 0 21-15,-27 26-39 0,26-26-8 16,-26 0-31-16,26 26-79 0,-1-26-126 0,3 26-582 16,-28-26 240-16,27 27-900 0,-1-27 916 0,0 26-193 15,-26-26 374-15,26 26-373 0</inkml:trace>
  <inkml:trace contextRef="#ctx1" brushRef="#br0" timeOffset="-180864.4">16726 17231 47 0,'0'0'0'0,"-27"-27"33"0,27 27 101 0,0 0-72 16,0 0 53-16,0 0-64 0,0 0 40 0,0 0-39 16,0 0 64-16,0 0-59 0,0 0 51 0,0 0-69 15,27 0 13-15,-27 0-21 0,0 0 41 0,0 0-20 16,0 0 84-16,0 0-64 0,26 0 82 0,-26 0-71 15,0 0 94-15,26 0-88 0,2 0 89 0,-2 0-93 16,0 0 79-16,-26 0-86 0,26 0 71 16,28 0-75-16,-28 0 70 0,2 0-73 0,-2 0 65 15,-1 0-77-15,1 0 38 0,1 0-61 16,1 0 11-16,-28 0-44 0,26 0-38 0,0 0-62 0,-26 0-259 16,0 27 85-16,26-27-457 0,-26 0 432 0,0 26-160 15,-26-26 277-15,26 0-85 0,0 26 132 16,-26-26-132-16</inkml:trace>
  <inkml:trace contextRef="#ctx1" brushRef="#br0" timeOffset="-180681.05">16858 17337 251 0,'0'0'0'0,"-26"0"31"15,26 26 96-15,0-26-70 0,-26 0 44 0,26 0-46 16,0 0 65-16,0 26-65 0,0-26 45 0,0 0-25 16,0 0 129-16,0 0-100 0,0 0 108 0,26 0-109 15,-26 0 97-15,26 0-104 0,0 0 90 16,0 0-96-16,-26 0 83 0,28 0-103 0,-2 0 34 0,2 27-82 15,-2-27-34-15,-1 0-71 0,1 0-237 16,1 0 77-16,1 0-410 0,-2 26 401 0,0-26-102 16,0 0 177-16,-26 0-177 0</inkml:trace>
  <inkml:trace contextRef="#ctx1" brushRef="#br0" timeOffset="-180401.89">17784 17363 130 0,'0'0'0'0,"0"0"30"15,0 0 93-15,0 0-66 0,0 26 47 0,0-26-53 16,0 0 49-16,0 0-55 0,0 0 35 16,0 0-48-16,0 27 13 0,0-27-38 0,0 0-27 15,26 0-23-15,-26 0-106 0,0 0 76 0,0 26-71 16,28-26 80-16,-28 0-49 0,0 0 56 0,0 0-56 16</inkml:trace>
  <inkml:trace contextRef="#ctx1" brushRef="#br0" timeOffset="-180213.49">17996 17389 40 0,'0'0'0'0,"0"0"23"0,26 0 69 0,-26 0-33 15,28 0 81-15,-28 0-85 0,0 0 21 0,26 0-35 16,-26 0 47-16,0 0-46 0,0 0 42 0,26 0-46 16,-26 0 32-16,0 0-36 0,26 0 32 0,-26 0-46 15,0 27-6-15,26-27-58 0,-26 0-145 0,0 0 97 16,28 26-88-16,-28-26 100 0,26 0-58 0,-26 0 85 15,26 26-23-15,-26-26 39 0,26 0-38 0</inkml:trace>
  <inkml:trace contextRef="#ctx1" brushRef="#br0" timeOffset="-180088.43">18392 17468 39 0,'0'-26'0'0,"28"26"16"0,-28 0 51 16,0 0-32-16,27 0 41 0,-27-26-42 0,0 26 30 16,0 0-41-16,26 0 6 0,-26 0-16 0,0 0 11 15,0 0-11-15,26 0 16 0,-26 0-17 16,0 0 5-16,0 0-20 0,25 0-29 0,-25 0-5 15,0 26-75-15,28-26 60 0,-28 0-41 0,0 0 46 16,0 26-45-16</inkml:trace>
  <inkml:trace contextRef="#ctx1" brushRef="#br0" timeOffset="-179930.81">18631 17416 44 0,'26'-27'0'0,"-26"27"33"0,0 0 102 0,28 0-72 15,-28 0 55-15,0 0-61 0,26 0 51 0,-26 0-55 16,0 0 53-16,25 0-56 0,-25 0 45 0,0 0-54 15,28 0 27-15,-28 0-46 0,0 0-2 0,0 27-70 16,26-27-169-16,-26 0 107 0,0 0-118 16,0 0 115-16,27 26-115 0</inkml:trace>
  <inkml:trace contextRef="#ctx1" brushRef="#br0" timeOffset="-179363.32">20033 17204 26 0,'0'0'0'0,"0"0"36"15,0 0 108-15,0 0-84 0,0 0 36 0,0 0-55 16,0 0 27-16,0 0-30 0,0 0 49 0,0 0-37 16,0 0 63-16,0 0-60 0,0 0 47 0,0 0-38 15,0 0 90-15,0 0-73 0,26 0 88 0,-26 0-81 16,0 0 90-16,28 0-85 0,-28 0 95 0,26 0-97 15,2 0 81-15,-2 0-88 0,-1 0 77 0,3 0-82 16,-3 0 72-16,1 0-75 0,2 0 70 16,25 0-76-16,-27 0 60 0,0 0-64 0,1 0 61 15,-1 0-67-15,2 0 50 0,-2 0-65 0,-1 0 21 16,-25 0-55-16,28 0-41 0,-2 0-79 0,-26 0-305 16,0 27 102-16,0-27-526 0,0 0 503 0,0 0-169 15,-26 26 310-15,26-26-84 0,0 0 140 16,-28 0-140-16</inkml:trace>
  <inkml:trace contextRef="#ctx1" brushRef="#br0" timeOffset="-179207.14">20245 17337 178 0,'0'0'0'0,"-25"0"22"15,25 26 67-15,0-26-33 0,0 0 78 0,-28 0-80 16,28 0 26-16,0 26-41 0,0-26 39 0,0 0-33 16,0 0 57-16,0 0-34 0,0 0 104 0,0 0-88 15,28 0 80-15,-28 0-84 0,0 27 72 0,25-27-88 16,1 0 44-16,2 0-77 0,-28 0-12 0,26 0-132 15,1 0-356-15,-1 0 258 0,-26 26-162 16,26-26 186-16,1 0-186 0</inkml:trace>
  <inkml:trace contextRef="#ctx1" brushRef="#br0" timeOffset="-178547.55">21383 17123 125 0,'0'0'0'0,"0"-26"35"15,0 26 106-15,0-26-80 0,0 26 39 0,0-26-49 16,0 26 53-16,0 0-59 0,0-27 32 16,0 27-26-16,0 0 74 0,0-26-48 0,0 26 103 15,0 0-79-15,0 0 120 0,0-26-108 0,0 26 119 16,0 0-119-16,0 0 109 0,-26 0-114 0,26 0 100 16,0 0-108-16,0 0 90 0,-25 26-98 0,25-26 84 15,0 0-89-15,-28 26 82 0,28-26-88 16,-26 27 74-16,26-1-81 0,-28 0 67 0,2 0-72 15,26 3 66-15,-25-3-69 0,-3 0 63 0,28 27-67 16,-25-27 56-16,25 0-61 0,-26 28 53 0,-2-28-57 16,28 1 49-16,0-1-52 0,-26 0 46 0,26 1-52 15,0 0 40-15,0-1-43 0,0 0 41 0,0 2-41 16,0-28 39-16,26 26-42 0,2-26 32 0,-2 0-35 16,-26 0 34-16,25 0-36 0,28 0 28 0,-27-26-30 15,2 26 29-15,-2-28-28 0,2 28 32 0,-3-26-34 16,28 0 28-16,-27-1-30 0,2 0 24 0,-28-25-25 15,26 25 25-15,0 1-28 0,-26-28 24 0,0 28-25 16,28-26 21-16,-28 25-21 0,0 1 21 16,0-29-22-16,0 29 21 0,0 0-22 0,0 0 19 15,0 26-18-15,0-27 23 0,0 27-20 0,0-26 28 16,0 26-26-16,0 0 28 0,0-26-30 0,0 26 23 16,0 26-26-16,24-26 21 0,-24 0-22 0,0 26 19 15,0 1-20-15,26-1 16 0,-26 0-19 16,0 0 15-16,28 3-22 0,-28 23-1 0,0-25-10 15,26 25-15-15,2-26-4 0,-28 28-41 0,26-28 7 16,-26 27-99-16,26-27-120 0,-26 28-664 0,26-28 296 16,-26 0-984-16,0 2 1001 0,26-2-246 0,-26 0 435 15,0 0-434-15</inkml:trace>
  <inkml:trace contextRef="#ctx1" brushRef="#br0" timeOffset="-178346.44">21808 17309 100 0,'26'-26'0'0,"-26"0"28"15,0 26 88-15,0-26-42 0,0 26 107 0,0-27-92 16,26 27 85-16,-26 0-91 0,0 0 73 16,0 0-77-16,0 0 80 0,0 0-81 0,0 27 78 15,0-27-81-15,28 26 72 0,-28 0-77 16,0 0 66-16,0 2-70 0,0-2 66 0,25 0-73 0,-25 27 47 16,0-27-65-16,0 28 17 0,27-28-44 0,-27 28-17 15,0-28-19-15,0 26-66 0,26-25-5 16,-26-1-195-16,0 28 72 0,0-28-360 0,0 0 353 15,26-26-93-15,-26 26 158 0,0-26-158 0</inkml:trace>
  <inkml:trace contextRef="#ctx1" brushRef="#br0" timeOffset="-178063.22">22124 17468 250 0,'0'-26'0'0,"0"0"43"0,28 26 129 0,-28-27-74 15,0 27 120-15,26-26-108 0,-26 26 113 0,0 0-112 16,0 0 112-16,0 0-114 0,0 0 105 0,-26 0-113 15,26 0 90-15,0 26-98 0,0-26 87 0,-28 0-93 16,28 27 84-16,0-27-86 0,-26 26 83 0,26 0-85 16,-26-26 77-16,26 27-82 0,0-27 74 15,-26 27-79-15,26-27 67 0,0 26-71 16,-26-26 63-16,26 26-68 0,0-26 58 0,0 0-63 0,0 28 56 16,0-28-56-16,-28 0 61 0,56 0-65 0,-28 26 46 15,0-26-52-15,0 0 47 0,26 0-52 0,-26 26 38 16,26-26-54-16,-26 0 4 0,26 26-41 15,-26-26-56-15,26 0-107 0,2 27-452 0,-28-27 165 16,26 26-753-16,-26-26 749 0,26 0-176 0,-26 26 320 16,26-26-320-16</inkml:trace>
  <inkml:trace contextRef="#ctx1" brushRef="#br0" timeOffset="-177628">22945 17309 35 0,'0'0'0'0,"0"0"28"0,-27 0 85 0,27 28-67 15,0-28 22-15,0 0-30 0,0 0 47 0,0 0-41 16,0 0 44-16,0 0-41 0,0 0 52 0,0 0-55 15,0 0 32-15,27 0-34 0,-27 0 50 0,0 0-42 16,0 0 54-16,26 0-53 0,-26 0 47 0,28 0-51 16,-2 0 41-16,-26 0-45 0,25 0 42 0,3 0-55 15,-2 0 3-15,1 0-28 0,-1 0-19 16,-26 0-24-16,26 0-99 0,2 26 14 16,-28-26-232-16,26 0 199 0,-26 0-116 0,0 0 170 15,26 0-38-15,-26 26 71 0,0-26-70 0</inkml:trace>
  <inkml:trace contextRef="#ctx1" brushRef="#br0" timeOffset="-177475.27">23050 17468 113 0,'0'0'0'0,"-25"27"35"16,25-27 107-16,-26 0-79 0,26 0 46 0,0 27-57 15,-28-27 47-15,28 0-59 0,0 0 24 0,0 0-30 16,0 0 39-16,0 0-33 0,28 0 45 0,-28 26-41 16,26-26 45-16,-1 0-45 0,3 0 40 0,-2 0-54 15,1 0 10-15,25 0-55 0,-24 0-81 0,-2 0-15 16,26 26-233-16,-26-26 205 0,2 0-70 0,-2 0 104 15,25 28-104-15</inkml:trace>
  <inkml:trace contextRef="#ctx1" brushRef="#br0" timeOffset="-176910.2">24003 17654 196 0,'26'26'0'0,"-26"-26"29"0,28 27 90 0,-28-1-69 16,26-26 30-16,-26 26-26 0,0-26 82 0,28 28-64 16,-28-28 83-16,0 0-77 0,0 0 78 0,0 26-78 15,0-26 75-15,0 0-78 0,0 0 69 0,0 0-75 16,0 0 63-16,0-26-67 0,-28 26 63 0,28 0-66 16,0-28 58-16,-26 28-62 0,26-26 50 0,-28 26-55 15,28-26 50-15,0 26-51 0,-26-27 52 0,26 1-53 16,0 26 49-16,0-26-54 0,0 0 42 0,0 26-46 15,0-28 40-15,0 2-42 0,0 0 37 0,0 26-38 16,0-27 41-16,0 0-36 0,26 1 54 0,-26 0-52 16,28 26 39-16,-28-27-42 0,26 1 42 0,-26 26-42 15,28-26 41-15,-28-2-40 0,26 28 44 0,0-26-44 16,-26 0 44-16,26 26-45 16,0-26 39-16,-26 26-41 0,26-27 40 0,0 27-42 0,-26 0 37 15,28-26-39-15,-1 26 39 0,-1 0-37 16,-1 0 42-16,-25-26-37 0,26 26 49 0,2 0-49 15,0 0 36-15,-2 0-38 0,0 0 44 0,-26 0-45 16,26 26 39-16,0-26-41 0,0 0 41 0,2 26-41 16,-2-26 37-16,-26 27-39 0,26-27 35 0,1 26-34 15,-27 0 38-15,26 0-37 0,-26 2 42 0,25-28-41 16,-25 26 36-16,0 0-37 0,28 1 42 0,-28 25-42 16,0-25 36-16,0 0-38 0,0-1 35 0,-28 0-37 15,28 28 33-15,0-28-36 0,-25 0 29 0,25 1-32 16,-26 25 26-16,-1-24-30 0,27-2 19 0,-26 0-23 15,0 0 15-15,-2 1-23 0,2-1 4 0,0-26-16 16,0 27-17-16,0-27-10 0,0 0-58 0,-2 0 17 16,0 0-117-16,2 0-97 0,-25-27-659 0,24 27 310 15,-1-26-954-15,-24-1 985 0,26 1-213 0,0 0 406 16,0 0-406-16</inkml:trace>
  <inkml:trace contextRef="#ctx1" brushRef="#br0" timeOffset="-156727.04">27444 17071 157 0,'0'0'0'0,"27"0"23"0,-27 0 72 0,0 0-52 0,0 0 33 16,26 0-41-16,-26 0 25 0,0 0-29 0,0 0 36 15,0 0-38-15,26 0 19 0,-26 0-20 0,0 0 38 16,0 0-25-16,0-26 57 0,0 26-53 15,28 0 39-15,-28 0-51 0,0 0 18 0,0 0-22 16,0-27 35-16,0 27-29 0,25 0 44 0,-25 0-38 16,0 0 44-16,0-26-42 0,0 26 42 0,28 0-42 15,-28 0 41-15,0 0-41 0,0-26 45 0,26 26-46 16,-26 0 39-16,0-28-42 0,0 28 35 0,26 0-39 16,-26-26 32-16,0 26-44 0,0 0 2 0,27-26-33 15,-27 26-49-15,0 0-16 0,0 0-163 0,0 0 44 16,0 0-337-16,0 0 314 0,0 0-114 0,0 0 164 15,0 0-164-15</inkml:trace>
  <inkml:trace contextRef="#ctx1" brushRef="#br0" timeOffset="-156480.08">27576 17018 154 0,'0'0'0'0,"0"27"25"0,0-27 79 0,28 0-52 16,-28 0 53-16,0 0-53 0,0 26 48 0,0-26-47 15,0 0 55-15,0 0-56 0,0 26 48 0,0-26-52 16,0 0 44-16,0 0-45 0,0 26 49 0,0-26-52 16,0 0 37-16,0 29-41 0,0-29 37 0,0 26-38 15,0-26 37-15,0 0-41 0,0 26 33 0,0-26-36 16,0 27 30-16,0-27-40 0,0 0 3 0,0 26-25 16,0-26-24-16,-28 26-26 0,28-26-124 0,0 26 28 15,0-26-266-15,0 28 235 0,0-28-116 0,0 26 146 16,0-26-146-16</inkml:trace>
  <inkml:trace contextRef="#ctx1" brushRef="#br0" timeOffset="-156081">27735 17231 243 0,'0'-27'0'16,"27"27"25"-16,-27-26 75 0,0 26-51 0,26 0 50 15,-26 0-46-15,0 0 63 0,0 0-68 16,27 26 32-16,-27-26-37 0,0 0 53 0,0 27-46 15,0-27 56-15,0 26-55 0,0-26 48 0,0 26-50 16,0-26 47-16,0 26-50 0,0-26 46 0,0 28-47 16,0-28 47-16,0 26-47 0,0-26 46 0,0 26-47 15,26-26 41-15,-26 0-41 0,0 0 47 0,0 0-46 16,0 27 43-16,0-27-44 0,0 0 40 0,0 0-42 16,26 0 39-16,-26-27-41 0,0 27 36 0,28 0-39 15,-28 0 35-15,0 0-39 0,26-26 27 0,-26 26-29 16,28-26 35-16,-28 26-35 0,0 0 26 0,25-28-29 15,-25 28 25-15,26-26-26 0,-26 26 26 0,27-26-28 16,-27 26 22-16,26 0-17 0,-26-26 43 0,26 26-27 16,-26 0 63-16,0 0-54 0,28 0 55 0,-28 0-58 15,25 26 46-15,-25-26-48 0,0 0 53 0,0 26-54 16,27-26 47-16,-27 26-50 0,0 2 46 16,0-28-49-16,26 26 37 0,-26 0-44 0,0-26 28 15,0 27-49-15,0-27-19 0,0 26-22 16,0-26-74-16,0 0-78 0,0 26-434 0,0-26 187 15,0 0-659-15,0 0 667 0,0 27-165 0,0-27 291 16,0 0-290-16</inkml:trace>
  <inkml:trace contextRef="#ctx1" brushRef="#br0" timeOffset="-155745.3">28451 17152 127 0,'0'-29'0'0,"0"29"34"15,26 0 102-15,-26-26-71 0,0 26 57 0,0 0-54 16,0-26 80-16,0 26-66 0,0 0 102 0,0 0-89 16,0 0 105-16,0 0-106 0,0 0 82 0,-26 0-87 15,26 0 87-15,0 0-89 0,0 0 88 16,0 0-88-16,-26 0 85 0,26 0-89 0,0 0 75 16,0 0-78-16,0 0 82 0,-28 0-82 0,28 0 79 15,0 26-82-15,-27-26 72 0,27 0-73 16,0 26 80-16,0-26-80 0,-26 0 72 0,26 29-78 15,0-29 64-15,0 26-69 0,0-26 60 0,-25 0-64 16,25 26 55-16,0-26-58 0,0 27 54 0,25-27-59 16,-25 0 48-16,0 26-50 0,0-26 49 0,26 26-53 15,-26-26 45-15,27 0-50 0,-27 26 34 0,28-26-44 16,-2 0 18-16,-26 0-37 0,26 28-13 0,-1-28-22 16,-25 0-62-16,27 0-17 0,-27 0-217 0,26 0-109 15,-26 0-962-15,26 0 839 0,-26 0-261 0,0 0 406 16,0 0-405-16</inkml:trace>
  <inkml:trace contextRef="#ctx1" brushRef="#br0" timeOffset="-155513.5">28529 16675 157 0,'0'-28'0'0,"0"2"52"16,0 0 157-16,0 26-101 0,0-27 115 15,26 27-109-15,-26 0 118 0,0 0-119 16,0 0 110-16,0 27-116 0,0-27 100 0,0 26-106 15,26-26 97-15,-26 26-102 0,0 2 91 0,0-2-101 16,28 0 73-16,-28 27-87 0,26-26 56 0,-26-1-79 16,0 27 21-16,28-27-55 0,-28 28-25 0,0-2-29 15,26-25-109-15,-26 25-71 0,0-26-511 0,0 29 429 16,25-29-173-16,-25 1 283 0,0 25-98 0,0-26 144 16,0 2-143-16</inkml:trace>
  <inkml:trace contextRef="#ctx1" brushRef="#br0" timeOffset="-155289.58">28874 17363 165 0,'0'0'0'0,"0"0"41"16,25 0 126-16,-25 0-62 0,0 26 148 15,0-26-127-15,0 0 123 0,0 0-127 0,0 0 116 16,0 0-122-16,0 0 111 0,0 0-119 15,0 0 100-15,0 0-110 0,0 0 90 0,0 0-105 16,0 0 64-16,0 0-95 0,0 0 8 0,0 0-61 16,0 0-66-16,0 0-130 0,0 0-527 0,0 0 415 15,0 0-200-15,0 0 313 0,0 0-77 0,0 0 136 16,0 0-135-16</inkml:trace>
  <inkml:trace contextRef="#ctx1" brushRef="#br0" timeOffset="-155146.5">28953 17416 208 0,'26'26'0'0,"-26"-26"78"16,28 0 235-16,-28 26-161 0,0-26 140 0,26 0-150 16,-26 27 134-16,0-27-143 0,0 0 123 0,0 0-136 15,26 0 100-15,-26 0-134 0,0 0 38 0,0 27-166 16,0-27-250-16,0 0 53 0,0 0-425 0,0 0 331 16,-26 0-331-16</inkml:trace>
  <inkml:trace contextRef="#ctx1" brushRef="#br0" timeOffset="-146345.42">3758 11354 144 0,'26'-26'0'0,"-26"26"14"0,0 0 42 0,0 0-37 15,0 0 5-15,0 0-18 0,26 0-6 16,-26 0 0-16,0 0 0 0,0 0 4 0,0 0 13 16,0-26-1-16,27 26 28 0,-27 0-23 0,0 0 23 15,0 0-12-15,0 0 55 0,0 0-46 0,0 0 39 16,0 0-38-16,0 0 49 0,0 0-47 0,25 0 41 15,-25 0-45-15,0 0 36 0,0 0-41 0,0 0 33 16,0 0-37-16,0 0 25 0,0 0-29 16,28 0 24-16,-28 0-27 0,0 0 22 0,0 0-23 15,26 0 25-15,-26 0-26 0,0 0 20 0,0 0-21 16,26 0 19-16,-26 0-20 0,0 0 16 0,0 0-19 16,28 0 17-16,-28 0-15 0,0 0 21 0,26 0-15 15,-26 0 35-15,0 0-30 0,27 0 30 0,-27 0-31 16,0 0 27-16,25 0-29 0,1 0 27 0,-26 0-28 15,28 0 26-15,-2 0-27 0,-26 0 23 0,26 0-24 16,1 0 23-16,-1 0-25 0,-26 0 22 0,27-27-23 16,-1 27 20-16,0 0-21 0,2 0 19 0,-2 0-20 15,1 0 18-15,-1-27-18 0,-26 27 17 0,25 0-18 16,3 0 17-16,-2 0-12 0,1 0 36 16,-1 0-29-16,0 0 34 0,2-26-33 0,-2 26 29 15,-1 0-31-15,1 0 29 0,2 0-29 0,-1 0 27 16,-1 0-28-16,0-26 24 0,-26 26-24 0,25 0 28 15,3 0-25-15,-1 0 39 0,-27 0-27 0,26 0 57 16,0 0-49-16,-26 0 49 0,26 0-52 16,-26 0 46-16,28 0-49 0,-28 0 42 0,28 0-45 15,-28 0 40-15,0 0-42 0,25 0 38 0,-25 0-40 16,0 0 34-16,26 0-36 0,-26 0 34 0,0 0-35 16,0 0 33-16,0 0-39 0,0 0 20 0,0 0-38 15,0 0-17-15,0 0-21 0,0 0-75 0,0 0-82 16,0 0-452-16,0 0 205 0,0 0-655 0,0 0 663 15,0 0-184-15,0 26 304 0,0-26-304 0</inkml:trace>
  <inkml:trace contextRef="#ctx1" brushRef="#br0" timeOffset="-145730.23">4074 11461 30 0,'0'0'0'0,"-26"0"8"16,26 0 28-16,0 0-17 0,0 0 24 0,-25 0-21 15,25 0 25-15,0 0-30 0,0 0 4 0,0 0-9 16,0 0 13-16,0 0-8 0,0 0 23 16,-27 0-22-16,27 0 10 0,0 0-10 0,0 0 26 0,0 0-15 15,0 0 43-15,0 0-38 0,0 0 27 16,0 0-24-16,0 0 50 0,0 0-42 0,0 0 50 16,0 0-49-16,0 0 45 0,0 0-48 0,0 0 37 15,27 0-51-15,-27 26 7 0,0-26-19 0,0 0 18 16,0 0-9-16,0 0 44 0,0 0-29 0,25 0 51 15,-25 0-46-15,0 0 45 0,26 0-47 16,-26 0 43-16,28 0-45 0,-28 0 41 0,26 0-43 0,-26 0 37 16,26 0-36-16,1 0 45 0,-1 0-43 15,1 0 42-15,-1 0-42 0,0-26 41 0,2 26-41 16,-2 0 47-16,1 0-42 0,-1 0 54 0,-1 0-44 16,3 0 72-16,25-27-66 0,-27 27 60 0,0 0-63 15,2 0 62-15,-2 0-63 0,25 0 56 0,-23 0-59 16,-1 0 56-16,-1 0-58 0,0-27 50 0,27 27-54 15,-26 0 48-15,-1 0-51 0,0 0 45 0,0 0-48 16,2 0 41-16,0 0-44 0,-3 0 39 0,-25 0-41 16,26 0 37-16,0 0-39 0,-26 0 36 0,27 0-38 15,-27 0 32-15,26 0-36 0,-26 0 32 16,0 0-34-16,26 0 30 0,-26 0-40 0,0 0 0 0,0 0-32 16,28 0-57-16,-28 0-108 0,0 0-463 15,0 27 185-15,0-27-727 0,0 0 718 0,0 0-212 16,0 0 339-16,-28 0-339 0</inkml:trace>
  <inkml:trace contextRef="#ctx1" brushRef="#br0" timeOffset="-145127.08">4737 11011 208 0,'0'-28'0'15,"0"28"28"-15,-26 0 87 0,26 0-62 0,0-26 43 0,0 26-45 16,0 0 59-16,0 0-56 0,0 0 50 16,0 0-53-16,0 0 48 0,0 0-51 0,0 26 47 15,26-26-47-15,-26 0 49 0,0 0-46 0,26 28 55 16,-26-28-52-16,0 0 57 0,25 26-55 0,-25-26 58 15,28 0-53-15,-1 26 69 0,-27-26-57 16,26 0 91-16,0 27-83 0,-26-27 79 0,26 0-81 16,2 0 77-16,0 26-80 0,-28-26 73 0,25 0-76 15,1 0 70-15,0 26-73 0,1-26 69 0,-1 0-72 16,0 0 64-16,2 26-67 0,-3-26 60 0,2 0-64 16,-1 0 56-16,-26 28-60 0,26-28 53 0,2 0-55 15,-2 0 50-15,-26 26-54 0,28-26 47 0,-3 0-45 16,-25 0 56-16,0 0-51 0,26 0 63 0,-26 0-59 15,0 0 65-15,27 0-61 0,-27 0 68 0,0 0-64 16,0 0 72-16,0 0-70 0,0 0 71 0,0 0-73 16,0 26 65-16,0-26-69 0,0 0 62 0,0 0-67 15,0 0 55-15,0 0-59 0,0 0 56 0,-27 27-59 16,27-27 51-16,0 0-54 0,0 27 48 16,-26-27-49-16,26 0 48 0,-25 26-50 0,25-26 44 15,0 26-47-15,-28-26 42 0,28 27-43 0,-26-1 41 16,26-26-44-16,-28 27 38 0,28-27-41 0,-26 27 34 15,26-1-36-15,-26 0 33 0,-1-26-34 0,27 27 30 16,-25 0-35-16,-3-1 23 0,28-26-32 16,-26 26 11-16,26 2-23 0,-26-28-8 0,-1 26-12 15,27 0-33-15,-26-26 3 0,26 26-79 0,-26-26-22 16,26 27-309-16,-25-27-184 0,25 26-1458 0,0-26 1274 16,-28 0-368-16,28 26 594 0,0-26-594 0</inkml:trace>
  <inkml:trace contextRef="#ctx1" brushRef="#br0" timeOffset="-144126.6">6589 10983 125 0,'27'0'0'0,"-27"-26"31"15,0 26 93-15,0-26-65 0,0 26 53 0,0-26-55 16,-27 26 56-16,27-27-63 0,0 27 37 0,0-26-33 16,0 26 78-16,0 0-58 0,-26-27 90 0,26 27-77 15,0 0 97-15,0 0-91 0,0 0 96 0,-26 0-95 16,26 0 92-16,0 0-93 0,0 0 91 16,-28 0-94-16,28 27 87 0,0-27-89 0,-25 0 84 15,25 26-87-15,0-26 82 0,-27 27-85 0,27-1 78 16,-26 0-82-16,26 0 76 0,0 2-79 0,-26-2 70 15,26 0-74-15,0 1 65 0,0-1-69 16,-28 0 62-16,28 0-67 0,0 2 57 0,0 24-62 16,0-25 55-16,0 0-59 0,0-1 51 0,28 0-56 15,-28 1 40-15,0-1-54 0,26 1 14 0,-26 26-40 16,26-27-25-16,1 1-13 0,-27 0-74 0,25-1-84 16,3 0-462-16,-2 2 191 0,0-28-729 0,1 26 727 15,-27 0-195-15,26 0 328 0,2 1-328 0</inkml:trace>
  <inkml:trace contextRef="#ctx1" brushRef="#br0" timeOffset="-143512.68">7065 11302 179 0,'0'0'0'0,"28"-27"18"0,-28 27 58 0,0-27-23 0,0 27 87 15,0 0-83-15,26 0 34 0,-26-26-34 0,0 26 80 16,0 0-55-16,0 0 106 0,0 0-85 16,0-26 121-16,0 26-111 0,0 0 117 0,0 0-118 15,0 0 106-15,0 0-113 0,0 0 96 0,0 0-104 16,0 0 87-16,-26 0-94 0,26 26 86 0,0-26-91 16,0 0 79-16,-28 26-85 0,28-26 74 0,0 0-79 15,-25 27 69-15,25 0-74 0,0-27 65 0,-26 26-69 16,26 0 62-16,-28-26-66 0,28 27 58 0,0-1-61 15,-26-26 58-15,26 27-61 0,0 0 52 0,-27-27-55 16,27 26 50-16,0-26-53 0,0 0 43 0,0 26-48 16,0-26 40-16,-26 0-44 0,26 27 39 0,0-27-41 15,0 0 34-15,26 0-37 0,-26 0 33 0,0 0-35 16,0 0 33-16,27 0-34 0,-27-27 30 16,26 27-32-16,-26 0 27 0,28-26-28 0,-28 26 29 15,26-26-30-15,-26-1 24 0,25 27-26 0,-25-27 22 16,28 1-24-16,-28 26 24 0,26-27-26 0,-26 1 22 15,27 26-23-15,-27-26 23 0,0-1-23 0,26 27 20 16,-26-27-20-16,0 27 19 0,0-26-21 0,0 26 21 16,0 0-20-16,0-26 20 0,0 26-21 15,0 0 21-15,0-28-21 0,0 28 17 0,0 0-19 16,0-26 17-16,0 26-17 0,-26 0 18 0,26 0-18 16,0-26 15-16,0 26-15 0,0 0 19 0,0 0-15 15,0 0 23-15,0 0-22 0,0 0 22 0,0 0-24 16,0 0 20-16,0 0-21 0,0 0 20 0,0 26-20 15,26-26 19-15,-26 0-20 0,0 26 17 0,0 2-19 16,26-28 16-16,-26 26-18 0,28 0 11 0,-28 1-17 16,25 0-1-16,-25-27-12 0,26 26-22 0,-26 0-4 15,26 1-68-15,-26-1 28 0,27 1-117 0,-27-27-101 16,0 27-679-16,28-1 311 0,-28-26-999 16,0 26 1022-16,0-26-245 0,0 0 440 0,0 0-440 15</inkml:trace>
  <inkml:trace contextRef="#ctx1" brushRef="#br0" timeOffset="-143262.45">7384 11381 74 0,'0'0'0'0,"26"0"20"0,-26 0 62 0,0 0-38 16,0 0 48-16,0-27-57 0,0 27 17 0,0 0-19 16,0 0 47-16,0 0-40 0,0 0 40 0,0 0-41 15,0 0 40-15,25 0-24 0,-25 0 89 0,0 0-58 16,0 0 116-16,0 0-95 0,0 27 119 0,0-27-111 15,0 0 117-15,28 0-119 0,-28 26 107 0,0-26-114 16,0 27 102-16,0-27-108 0,27 27 93 0,-27-27-101 16,0 26 80-16,0 0-102 0,0-26 38 0,26 27-80 15,-26 0-24-15,0-27-47 0,0 26-133 0,0-26-103 16,26 26-657-16,-26-26 563 0,0 28-182 0,0-28 278 16,0 0-277-16</inkml:trace>
  <inkml:trace contextRef="#ctx1" brushRef="#br0" timeOffset="-142647.3">8072 11196 151 0,'0'-28'0'0,"0"28"29"16,0 0 88-16,0-26-45 0,0 26 96 0,0 0-83 16,0 0 85-16,0 0-88 0,0 0 75 0,-28 0-75 15,28 0 88-15,0 0-84 0,0 0 86 0,0 0-89 16,-26 0 79-16,26 0-81 0,0 26 81 0,-25-26-79 15,25 0 88-15,0 28-86 0,-27-28 83 0,27 0-85 16,0 26 78-16,-26-26-82 0,26 26 73 0,-28-26-78 16,28 27 70-16,0-27-75 0,-26 27 63 0,26-27-69 15,0 26 59-15,-26-26-63 0,26 26 57 16,0 1-60-16,0-27 54 0,0 26-56 0,0 1 50 0,0-27-54 16,0 27 49-16,0-1-51 0,0-26 44 0,26 26-48 15,-26 1 43-15,0 0-45 0,26-27 39 16,-26 26-41-16,28 0 36 0,-28-26-40 0,26 28 36 15,1-28-39-15,-27 26 30 0,25-26-39 16,1 0 11-16,-26 26-32 0,28-26-27 0,-2 0-10 16,0 0-76-16,2 0-81 0,-28 0-461 0,26 0 196 15,0 0-715-15,0 0 709 0,-26 0-218 0,26 0 420 16,2 0-104-16,-28 0 183 0,26 0-183 0</inkml:trace>
  <inkml:trace contextRef="#ctx1" brushRef="#br0" timeOffset="-142447.64">8363 11567 39 0,'0'0'0'0,"25"-27"36"15,-25 27 108-15,0-27-83 0,0 27 41 0,0 0-46 16,0 0 64-16,0-26-41 0,28 26 117 0,-28 0-90 16,0 0 126-16,0 0-117 0,0 0 115 0,0 0-119 15,0 0 105-15,0 0-112 0,0 0 100 0,0 0-105 16,0 26 93-16,0-26-100 0,26 0 84 0,-26 27-92 16,0-27 77-16,0 0-86 0,0 27 61 0,0-27-76 15,0 26 40-15,0-26-68 16,0 26-4-16,0-26-33 0,0 28-45 0,0-28-65 15,28 26-296-15,-28-26 107 0,0 26-504 0,0-26 482 16,0 26-171-16,0-26 248 0,0 0-248 0</inkml:trace>
  <inkml:trace contextRef="#ctx1" brushRef="#br0" timeOffset="-142163.2">8388 11168 141 0,'0'0'0'0,"0"-26"25"16,28 0 79-16,-28 26-54 0,0-26 47 0,26 26-45 15,-26 0 58-15,28 0-60 0,-2 0 41 0,-26 0-34 16,26 0 81-16,1 0-58 0,-2 26 100 0,1-26-82 16,-26 0 114-16,26 26-105 0,2-26 113 0,-1 26-114 15,-1 2 101-15,0-2-105 0,-26 0 101 0,25 1-105 16,3 0 91-16,-28-1-101 0,28 27 75 15,-28-27-92-15,26 1 49 0,-26 26-76 16,0-27 8-16,0 28-43 0,0-2-22 0,0-24-26 16,0-2-105-16,0 26 9 0,-26-25-265 0,26-1 117 15,-28 0-453-15,28 2 441 0,0-28-149 0,-28 26 223 16,28-26-223-16</inkml:trace>
  <inkml:trace contextRef="#ctx1" brushRef="#br0" timeOffset="-141344.43">9289 11196 84 0,'0'0'0'0,"0"0"27"0,-26-28 83 0,26 28-52 15,0 0 62-15,0 0-72 0,0 0 24 16,0 0-36-16,0 0 38 0,0 0-36 16,0 0 41-16,0 0-36 0,0 0 53 0,0 0-44 15,0 28 60-15,0-28-52 0,0 26 69 0,0-26-56 16,0 26 87-16,26 1-74 0,-26 0 98 0,0-1-89 16,28 0 100-16,-28 1-100 0,25-1 92 0,-25 1-94 15,26 0 91-15,-26-1-92 0,27 27 88 0,-27-26-93 16,26-1 84-16,0 0-88 0,-26-26 77 0,28 28-83 15,-28-2 75-15,25-26-78 0,-25 26 70 0,28-26-74 16,-2 0 68-16,-26 0-71 0,25 0 64 0,3 0-68 16,-2-26 60-16,-26 0-64 0,28 26 57 0,-2-28-60 15,-26 2 52-15,25-27-56 0,-25 26 51 0,27 1-53 16,-27 0 46-16,0-28-50 0,26 28 46 0,-26-1-48 16,0-25 40-16,0 25-42 0,0 0 38 0,0 1-42 15,0 0 38-15,0-2-39 0,0 28 35 0,0-26-36 16,0 26 32-16,0-26-35 0,0 26 32 0,0 0-32 15,0-26 31-15,0 26-34 0,0 0 29 16,0 0-32-16,0 0 25 0,26 0-28 16,-26 26 21-16,0-26-23 0,0 26 18 0,0-26-20 15,0 26 17-15,28 2-22 0,-28-2 5 0,0 0-18 16,26 1-14-16,-26 0-3 0,28-1-36 0,-28 27 14 16,25-27-60-16,-25 1 34 0,25 0-90 0,-25-1 17 15,26 27-256-15,-26-26-112 0,0-1-1123 0,28-26 989 16,-28 26-289-16,0 2 574 0,28-2-135 0,-28-26 245 15,0 0-245-15</inkml:trace>
  <inkml:trace contextRef="#ctx1" brushRef="#br0" timeOffset="-141062.71">10137 11567 28 0,'0'0'0'0,"0"-27"32"0,26 27 96 0,-26 0-52 16,0 0 100-16,0 0-75 0,0 0 123 0,26 0-109 15,-26-27 117-15,0 27-115 0,0 0 115 0,0 0-115 16,0 0 117-16,0 0-120 16,0 0 107-16,0 27-113 0,26-27 100 0,-26 0-108 15,0 0 94-15,0 0-100 0,0 27 87 0,0-27-93 16,0 0 83-16,0 26-88 0,0-26 78 0,0 26-83 16,0-26 72-16,0 28-77 0,0-28 67 0,0 26-72 15,28 0 64-15,-28-26-70 0,0 26 54 0,0-26-69 16,0 27 27-16,0-27-53 0,24 26-12 0,-24-26-30 15,0 26-72-15,0-26-87 0,0 28-448 0,0-28 193 16,0 0-675-16,0 0 686 0,26 0-164 0,-26 26 295 16,0-26-294-16</inkml:trace>
  <inkml:trace contextRef="#ctx1" brushRef="#br0" timeOffset="-140197.15">10984 11513 78 0,'0'0'0'0,"0"0"22"0,0 0 67 0,0 0-50 16,0 0 29-16,0 0-23 0,0 0 69 0,0 0-58 16,0 0 52-16,0 0-58 0,0 0 39 0,0 0-36 15,0 0 71-15,0 0-57 0,0 0 80 0,0 0-72 16,0 0 81-16,0 0-76 0,0 0 88 0,25 0-82 15,-25 0 91-15,0-26-87 0,0 26 90 0,0 0-87 16,26 0 95-16,-26 0-93 0,0 0 93 0,26 0-94 16,2 0 91-16,-2-26-95 0,0 26 82 0,1 0-89 15,-2 0 80-15,3 0-84 0,-2 0 77 0,27 0-81 16,-27 0 70-16,2 0-75 0,-3 0 66 0,1 0-71 16,2 0 61-16,-2 0-70 0,1 0 44 0,-1 0-61 15,0 0 21-15,2 0-51 0,-28 0-32 0,25 0-49 16,-25 0-192-16,26 0-116 0,-26 0-874 0,0 0 757 15,0 26-238-15,0-26 450 0,0 0-122 0,-26-26 204 16,26 26-204-16</inkml:trace>
  <inkml:trace contextRef="#ctx1" brushRef="#br0" timeOffset="-139995.5">11326 11196 132 0,'0'-28'0'0,"-26"28"23"15,26-26 69-15,0 26-33 0,0 0 83 0,-27 0-64 16,27 0 92-16,0 0-78 0,0 0 104 0,0 0-97 15,0 0 101-15,0 0-99 0,0 26 99 0,0-26-100 16,0 28 97-16,0-28-100 0,0 26 93 0,0 0-98 16,0 1 85-16,0 0-91 0,0-1 78 0,0 0-85 15,0 1 74-15,0-1-80 0,0 1 63 0,0 26-83 16,0-27 23-16,27 1-65 0,-27 0-40 0,0-1-83 16,0 0-306-16,26 2 107 0,-26-2-515 0,0 0 506 15,28-26-136-15,-28 26 229 0,0 1-229 0</inkml:trace>
  <inkml:trace contextRef="#ctx1" brushRef="#br0" timeOffset="-139463.17">12308 10931 45 0,'0'0'0'0,"0"-26"33"16,0 26 100-16,0-27-78 0,0 27 29 0,0 0-37 15,0-26 57-15,0 26-31 0,0 0 118 0,0 0-87 16,0 0 122-16,0 0-117 0,0 0 103 0,0 0-108 15,0 0 103-15,0 0-107 0,0 0 95 0,-28 26-100 16,28 1 92-16,0-27-96 0,0 26 88 0,-28 0-92 16,28 0 82-16,0 28-87 0,0-28 75 0,0 1-81 15,0 25 72-15,0 2-76 0,0-28 68 0,0 27-73 16,0 0 63-16,0-27-68 0,28 27 56 0,-28-26-63 16,28 26 48-16,-28-27-65 0,24 28 14 0,2-28-52 15,-26 28-49-15,26-28-92 0,2 0-375 0,-2 0 135 16,0 1-631-16,2-27 611 0,-3 26-192 0,2 0 296 15,-1-26-295-15</inkml:trace>
  <inkml:trace contextRef="#ctx1" brushRef="#br0" timeOffset="-138980.6">12836 11407 136 0,'0'-26'0'0,"0"-1"26"16,0 1 78-16,0 0-44 0,0 26 80 0,0-27-65 15,0 27 89-15,0-27-78 0,0 27 94 0,-26 0-86 16,26-26 100-16,0 26-99 0,0 0 92 0,0 0-97 16,0 0 86-16,-28 0-91 0,28 0 79 0,0 0-85 15,0 0 73-15,0 26-77 0,-26-26 69 0,26 27-74 16,0 0 66-16,0-1-70 0,0-26 59 0,-28 26-64 16,28 1 58-16,0 26-61 0,0-26 55 0,0-1-58 15,0 0 49-15,0-26-55 0,0 27 47 0,0 0-50 16,0-1 43-16,0-26-46 0,0 26 40 0,0-26-43 15,0 0 39-15,0 0-41 0,28 0 38 0,-28 0-40 16,26 0 35-16,-26 0-37 0,28-26 34 16,-28 26-37-16,26-26 27 0,0 26-31 0,-26-27 21 15,26 0-27-15,0 1 15 0,-26 0-22 16,26 26 10-16,-26-27-14 0,0 0 8 0,0 1-10 16,28-1 4-16,-28-25-4 0,-28 52 8 0,28-27-6 15,0 0 14-15,0 1-5 0,-26 0 35 0,26-2-22 16,0 28 40-16,-26-26-36 0,26 26 36 0,0 0-37 15,0-26 33-15,0 26-36 0,-26 0 32 0,26 0-33 16,0 0 29-16,0 0-30 0,0 26 26 0,26-26-29 16,-26 0 28-16,0 0-27 0,0 26 32 0,0-26-31 15,26 28 29-15,-26-28-29 0,0 26 27 0,26 0-29 16,-26-26 25-16,28 27-28 0,-2 0 20 0,-26-1-32 16,27 0-8-16,-27 1-19 0,26-1-51 0,-1 1-31 15,-25 0-225-15,28-1-157 0,-28 0-1117 0,26 1 963 16,-26 0-307-16,0-27 470 0,28 26-470 0</inkml:trace>
  <inkml:trace contextRef="#ctx1" brushRef="#br0" timeOffset="-138662.59">13154 11513 219 0,'0'0'0'0,"26"-26"25"0,-26 26 75 0,0 0-42 0,0-26 76 16,0 26-63-16,26 0 77 0,-26 0-59 15,0 0 119-15,0-27-103 0,27 27 107 0,-27 0-109 16,0 0 97-16,26 0-103 0,-26 0 93 0,0 0-98 15,25 0 85-15,-25 0-91 0,0 0 80 0,0 0-85 16,28 0 78-16,-28 0-81 0,0 0 77 0,0 0-79 16,0 0 74-16,0 0-77 0,0 0 67 0,0 27-72 15,0-27 65-15,0 0-68 0,0 0 61 0,0 26-64 16,0-26 60-16,-28 26-62 0,28-26 56 0,0 27-61 16,0 0 50-16,-25-27-53 0,25 26 48 0,0-26-53 15,0 26 45-15,0-26-48 0,0 28 40 0,0-28-42 16,0 26 38-16,25-26-41 0,-25 26 37 0,0-26-40 15,28 0 36-15,-2 26-38 0,-26-26 34 16,27 0-45-16,-1 0 4 0,0 0-44 0,-1 27-76 16,3-27-112-16,0 0-523 0,-28 0 221 0,26 0-793 15,0 26 804-15,-26-26-186 0,26 0 341 16,-26 0-340-16</inkml:trace>
  <inkml:trace contextRef="#ctx1" brushRef="#br0" timeOffset="-138228.1">13682 11142 33 0,'0'-26'0'15,"0"26"24"-15,0 0 72 0,0 0-56 0,-26-26 26 16,26 26-34-16,0 0 31 0,0 0-29 0,0 0 42 16,0-27-21-16,-25 27 90 0,25 0-65 0,0 0 94 15,0 0-88-15,0 0 82 0,0 0-86 16,-28 0 78-16,28 27-79 0,0-27 79 0,0 26-81 15,-27 0 81-15,27-26-81 0,0 26 77 0,0 2-79 16,0-2 74-16,0 0-76 0,0 1 73 0,0 0-75 16,0-1 73-16,27 0-75 0,-27 1 67 0,0-1-71 15,28 1 62-15,-28-27-66 0,25 27 60 0,-25-1-65 16,26-26 53-16,-26 26-72 0,26-26 5 0,1 27-67 16,-27-27-117-16,26 27-15 0,-26-27-325 0,26 0 145 15,-26 26-525-15,28-26 525 0,-28 0-143 0,25 0 239 16,-25 0-239-16</inkml:trace>
  <inkml:trace contextRef="#ctx1" brushRef="#br0" timeOffset="-137926.61">13894 11487 175 0,'0'0'0'0,"26"-26"28"0,-26 26 87 15,0-27-58-15,0 27 55 0,0 0-42 0,0 0 98 16,27-27-78-16,-27 27 104 0,0 0-96 0,0 0 98 16,0 0-96-16,0 0 102 0,0 0-102 15,26-26 96-15,-26 26-99 0,0 0 99 0,28 0-102 16,-28 0 88-16,25 0-94 0,-25 0 82 0,26 26-86 15,1-26 80-15,-27 0-85 0,26 0 75 0,-26 0-79 16,28 27 70-16,-28-27-74 0,0 0 69 0,26 0-72 16,-26 27 64-16,0-27-69 0,0 0 59 0,0 26-62 15,0-26 59-15,0 26-61 0,0-26 58 0,0 27-61 16,0-27 50-16,0 27-54 0,-26-1 45 0,26-26-49 16,0 26 42-16,0-26-47 0,0 28 38 0,0-28-42 15,0 0 35-15,0 26-37 0,0-26 35 0,0 0-38 16,0 0 27-16,26 26-33 0,-26-26 18 0,26 0-35 15,-26 0-18-15,27 0-18 0,-1 0-67 0,0 26-11 16,-26-26-220-16,27 0-111 0,-1 0-981 16,2 0 861-16,-28 0-252 0,26 0 492 0,-26 0-141 15,25-26 228-15,-25 26-228 0</inkml:trace>
  <inkml:trace contextRef="#ctx1" brushRef="#br0" timeOffset="-137627.4">14212 11063 190 0,'0'-26'0'0,"0"26"26"0,0 0 79 0,0-26-60 16,26 26 29-16,-26 0-25 0,26 0 72 0,-26 0-71 16,0 0 27-16,27 0-32 0,-27 0 59 0,26 26-44 15,2-26 76-15,-28 0-59 0,26 26 97 0,-1-26-81 16,-25 27 104-16,27-1-96 0,-1 0 104 0,-26 0-102 15,28 2 101-15,-2-2-104 0,0 0 93 0,-26 28-98 16,28-28 89-16,-28 27-96 0,0-27 80 16,0 28-89-16,26-2 73 0,-26-25-85 0,0 26 49 15,-26 1-76-15,26-2 1 0,0-26-44 0,-28 27-52 16,28 1-77-16,-26-28-344 0,26 0 136 0,-26 27-544 16,-2-53 543-16,2 26-143 0,-1 1 243 0,27 0-242 15</inkml:trace>
  <inkml:trace contextRef="#ctx1" brushRef="#br0" timeOffset="-136810.49">14899 11381 22 0,'0'-27'0'0,"0"27"12"0,0 0 37 15,0-26-19-15,0 26 39 0,0 0-29 0,0-26 48 16,0 26-46-16,0 0 40 0,0-27-39 0,0 27 48 16,-26 0-47-16,26-27 43 0,0 27-24 0,0 0 104 15,0 0-67-15,0 0 134 0,0 0-115 16,0-26 124-16,0 26-126 0,0 0 110 0,0 26-118 15,26-26 102-15,-26 0-108 0,0 27 101 0,0 0-105 16,0-27 93-16,28 26-97 0,-28 0 96 0,27 1-97 16,-27-1 93-16,25 1-96 0,-25 26 85 0,26-27-91 15,-26 1 79-15,26 0-85 0,2-1 73 0,-28-26-77 16,26 26 71-16,0 2-74 0,1-28 68 0,-27 0-72 16,25 26 66-16,3-26-69 0,-2 0 59 0,-26-26-65 15,26 26 55-15,2 0-59 0,-28-28 50 0,26 28-55 16,-26-26 43-16,27 0-47 0,-27-1 42 15,0 0-47-15,0 1 36 0,0 0-40 0,0-1 35 0,0 0-38 16,0 1 34-16,0-1-35 0,-27 1 32 16,27 0-34-16,0-1 26 0,0 0-28 0,-26 27 28 15,26-26-29-15,0 26 28 0,0 0-29 0,0-26 26 16,0 26-27-16,0 0 24 0,0 0-25 0,0 0 25 16,0 0-26-16,0 0 20 0,0 26-23 15,26-26 19-15,-26 26-20 0,0-26 20 0,27 27-22 16,-27-27 17-16,0 27-23 0,25-1 4 0,1 0-23 15,-26 1-33-15,28-1-2 0,-2 28-86 0,-26-28-10 16,26 0-284-16,1 1-148 0,-27 0-1289 0,26 25 1132 16,1-24-324-16,-27-2 526 0,26 0-525 0</inkml:trace>
  <inkml:trace contextRef="#ctx1" brushRef="#br0" timeOffset="-136477.45">15615 11619 156 0,'0'-26'0'0,"26"26"33"16,-26-26 101-16,0-1-49 0,0 27 119 0,0 0-92 15,27-27 132-15,-27 27-122 0,0 0 126 16,0-26-126-16,26 26 122 0,-26 0-125 0,25 0 117 16,-25 0-122-16,28 0 109 0,-28 0-115 0,26 0 103 15,1 26-109-15,-27-26 94 0,26 0-100 0,0 0 89 16,-26 0-94-16,28 0 86 0,-28 0-91 0,25 27 80 16,-25-27-85-16,0 0 75 0,0 0-80 0,26 0 68 15,-26 27-73-15,0-27 66 0,-26 0-70 0,26 26 62 16,0-26-65-16,-25 26 61 0,25 2-64 15,0-28 57-15,-28 26-61 0,28-26 53 0,-26 26-56 16,26-26 52-16,0 26-55 0,0-26 49 0,-26 27-53 16,26-27 42-16,0 0-46 0,0 26 40 0,0-26-43 15,0 0 39-15,0 0-41 0,0 0 38 0,26 0-41 16,-26 0 31-16,0 0-41 0,26 0 7 0,2 0-39 16,-28 0-51-16,25 26-48 0,1-26-262 0,-26 0-158 15,26 0-1212-15,2 0 1059 0,-28 28-301 0,27-28 491 16,-1 0-490-16</inkml:trace>
  <inkml:trace contextRef="#ctx1" brushRef="#br0" timeOffset="-135947.45">16487 11540 95 0,'0'0'0'0,"0"0"20"0,0 0 61 0,0 0-37 15,0 0 49-15,0 0-37 0,0 0 73 0,0 0-57 16,0 0 86-16,27 0-70 0,-27 27 108 0,0-27-95 16,26 0 110-16,-26 0-107 0,26 0 100 0,-26 0-102 15,28 0 101-15,-2 0-103 0,-26 0 99 0,53 0-104 16,-27 0 88-16,1 0-93 0,-1 0 86 0,0 0-91 16,2 0 79-16,24 0-84 0,-26 26 74 0,0-26-80 15,2 0 68-15,-2 0-78 0,2 0 51 0,-2 0-73 16,-1 26 11-16,1-26-54 0,-26 0-58 0,27 0-83 15,-27 0-366-15,0 0 151 0,0 0-561 0,0 0 559 16,0 0-161-16,0 0 260 0,-27 0-260 16</inkml:trace>
  <inkml:trace contextRef="#ctx1" brushRef="#br0" timeOffset="-135729.43">16806 11381 216 0,'-28'-27'0'0,"28"1"19"0,0 26 60 15,-26 0-24-15,26-26 89 0,0 26-57 16,0 0 117-16,0 0-94 0,0 0 123 0,0 0-116 15,0 0 116-15,26 26-116 0,-26-26 117 0,0 26-117 16,0-26 118-16,0 27-120 0,0-1 113 0,0-26-117 16,0 27 107-16,0 0-113 0,0-1 99 0,0 0-106 15,0 1 92-15,0 0-98 0,28-1 84 0,-28 0-97 16,0 28 62-16,0-28-85 0,0 0 24 0,0 1-71 16,0-1-51-16,26 0-107 0,-26 2-403 0,0-28 151 15,26 26-651-15,-26 0 653 0,0-26-149 0,26 0 274 16,-26 26-274-16</inkml:trace>
  <inkml:trace contextRef="#ctx1" brushRef="#br0" timeOffset="-135372.17">17546 11540 159 0,'0'0'0'15,"27"0"38"-15,-27 0 117 0,0 27-79 0,0-27 72 0,25 0-76 16,-25 0 67-16,0 0-72 0,0 0 63 16,28 0-67-16,-28 0 58 0,0 0-62 0,26 0 56 15,-26 0-60-15,0 0 50 0,0 0-59 0,26 0 30 16,-26 0-47-16,0 0 10 0,0 0-29 0,28 0-10 16,-28 0-38-16,0 0-111 0,0 0 9 15,0 0-272-15,26 26 237 0,-26-26-112 0,0 0 144 0,0 0-144 16</inkml:trace>
  <inkml:trace contextRef="#ctx1" brushRef="#br0" timeOffset="-135213.58">17943 11567 197 0,'0'0'0'0,"28"0"19"16,-3 0 61-16,-25 0-40 0,26 0 44 0,-26 0-44 16,28 0 38-16,-28 0-40 0,0 0 35 0,26 0-40 15,-26 0 26-15,0 0-36 0,26 0 9 0,-26 0-52 16,0 0-96-16,26 0 51 0,-26 26-83 0,0-26 76 15,0 0-64-15,26 0 67 0,-26 0-67 0</inkml:trace>
  <inkml:trace contextRef="#ctx1" brushRef="#br0" timeOffset="-135030.04">18341 11593 113 0,'0'0'0'0,"0"0"36"0,0 0 111 0,0 0-88 16,25 26 29-16,-25-26-32 0,0 0 78 0,0 0-61 15,0 0 86-15,0 0-77 0,26 0 89 0,-26 0-87 16,0 0 83-16,0 0-87 0,0 0 75 0,28 0-84 16,-28 0 57-16,0 28-90 0,27-28-10 0,-27 0-70 15,0 0-154-15,26 0 32 0,-26 0-296 0,0 0 270 16,26 0-107-16,-26 0 148 0,0 0-148 0</inkml:trace>
  <inkml:trace contextRef="#ctx1" brushRef="#br0" timeOffset="-134920.92">18578 11647 56 0,'0'0'0'0,"0"0"37"0,26 0 115 0,-26 26-90 15,0-26 36-15,27 0-52 0,-27 0 41 0,0 0-50 16,26 26 23-16,-26-26-44 0,0 0-16 0,28 0-27 16,-28 0-78-16,0 0 39 0,0 0-92 15,0 0 97-15,0 0-24 0,0 0 42 0,0 0-42 16</inkml:trace>
  <inkml:trace contextRef="#ctx1" brushRef="#br0" timeOffset="-134280.18">19373 11567 85 0,'0'0'0'0,"0"0"23"0,0 26 71 0,0-26-50 16,0 0 36-16,0 0-28 0,0 0 73 16,0 0-77-16,0 0 16 0,0 0-18 0,0 0 71 15,0 0-70-15,0 0 23 0,0 0-25 0,26 0 63 16,-26 0-51-16,0 0 63 0,0 0-54 0,26 0 81 16,-26 0-64-16,26 0 101 0,-26 0-92 0,27 0 88 15,0 0-92-15,-1 0 86 0,0 0-89 16,0 0 82-16,29 0-86 0,-30 0 76 0,1 0-81 15,28 0 71-15,-26 0-76 0,24 0 66 0,-28 0-70 16,4 0 63-16,-2 0-67 0,28 0 57 0,-28 0-71 16,1 0 24-16,-2 0-58 0,1 0-31 0,2 26-39 15,-28-26-153-15,26 0-98 0,-26 0-710 0,28 0 610 16,-28 0-202-16,0 0 305 0,0 0-305 0</inkml:trace>
  <inkml:trace contextRef="#ctx1" brushRef="#br0" timeOffset="-133980.45">19847 11328 150 0,'-24'0'0'15,"24"-26"23"-15,-26 26 73 0,26-27-52 0,0 27 36 16,-26 0-42-16,26-27 32 0,0 27-25 0,-28 0 63 16,28 0-40-16,0-26 97 0,0 26-68 0,-28 0 123 15,28 0-105-15,0 0 128 0,0 0-120 16,0 0 128-16,0 0-123 0,0 0 132 0,0 0-131 15,0 0 123-15,0 0-131 0,0 0 114 0,28 26-119 16,-28-26 114-16,0 27-118 0,0-27 108 0,0 27-114 16,28-1 101-16,-28 0-107 0,0 1 96 0,0-1-102 15,0 28 86-15,26-28-94 0,-26 0 80 0,0 28-87 16,0-28 70-16,0 28-81 0,26-28 52 0,-26 0-70 16,0 0 29-16,0 1-60 0,0-1-22 0,0 0-72 15,24 2-222-15,-24-28-167 0,0 26-1096 0,0-26 949 16,0 26-273-16,0-26 443 0,0 0-442 0</inkml:trace>
  <inkml:trace contextRef="#ctx1" brushRef="#br0" timeOffset="-132947.55">21464 11248 120 0,'0'0'0'0,"0"0"16"0,0 0 51 15,0-26-27-15,0 26 55 0,0 0-56 16,0 0 25-16,0 0-19 0,0 0 73 0,0 0-66 15,-28 0 36-15,28 0-31 0,0 0 86 0,0-26-58 16,0 26 112-16,0 0-92 0,0 0 117 0,-26 0-113 16,26 0 105-16,0 0-108 0,0 0 102 0,0 0-104 15,0 0 100-15,-27 0-107 0,27 0 91 0,0 0-97 16,-26 0 85-16,26 26-91 0,0-26 81 0,-25 26-86 16,25 1 75-16,-28-27-80 0,28 27 69 0,-26-1-75 15,26 0 67-15,0 1-70 0,-28 26 62 0,28-26-67 16,0-1 58-16,-26 0-62 0,26 1 55 0,0 26-58 15,0-27 50-15,0 2-53 0,0-2 47 0,0-26-51 16,0 26 44-16,26 0-47 0,-26-26 44 16,0 27-46-16,28-27 41 0,-2 0-44 0,-26 0 35 15,28 0-37-15,-3 0 36 0,-25 0-37 0,26-27 36 16,1 27-37-16,-1-26 33 0,-26 0-34 0,28 26 32 16,-2-26-34-16,-26-2 31 0,26 2-33 0,-26 0 27 15,0-28-29-15,0 28 27 0,0 0-28 0,0-1 25 16,0 0-27-16,0 1 23 0,0-1-25 15,-26 1 22-15,26 0-23 0,0-1 22 0,0 27-23 16,0-27 21-16,0 27-21 0,-26-26 19 0,26 26-21 16,0 0 17-16,0 0-18 0,0 0 14 0,0 0-17 15,0 0 17-15,0 26-17 0,0-26 15 0,26 27-15 16,-26 0 13-16,0-1-14 0,0 0 13 0,26 1-14 16,-26-1 11-16,28 1-12 0,-28 0 9 0,24 25-13 15,2-25 1-15,-26 0-13 0,28-1-20 0,-28 28-12 16,26-28-81-16,-26 0-21 0,28 0-296 0,-28 1-141 15,26-1-1293-15,-26 0 1141 0,0-26-313 0,26 28 520 16,-26-2-520-16</inkml:trace>
  <inkml:trace contextRef="#ctx1" brushRef="#br0" timeOffset="-132757.49">21780 11619 202 0,'0'-26'0'0,"0"0"22"0,0 26 70 0,0 0-42 16,28-27 61-16,-28 27-55 0,0 0 60 0,0 0-59 15,0 0 59-15,0 0-60 0,0 27 52 0,0-27-56 16,26 26 49-16,-26-26-52 0,0 26 45 0,0 2-48 16,0-2 42-16,26 0-44 0,-26 0 43 0,0 1-50 15,0-1 25-15,28 0-41 0,-28 2 0 0,0-2-25 16,0 26-36-16,0-25-65 0,25-27-279 0,-25 26 212 16,0 1-136-16,0-27 182 0,0 27-74 0,0-27 100 15,27 0-100-15</inkml:trace>
  <inkml:trace contextRef="#ctx1" brushRef="#br0" timeOffset="-132480.85">22046 11699 123 0,'0'-26'0'0,"26"26"21"0,-26-26 63 15,0-2-18-15,0 28 116 0,0-26-79 0,26 26 125 16,-26 0-113-16,0-26 114 0,-26 26-117 0,26 0 104 16,0 26-111-16,0-26 97 0,-26 0-103 0,26 0 93 15,0 26-98-15,-26-26 87 0,26 28-93 0,-28-28 80 16,28 26-87-16,0-26 75 0,-26 26-76 15,26-26 82-15,-26 0-83 0,26 26 77 0,0-26-80 16,-27 27 73-16,27-27-77 0,0 0 66 0,-25 26-72 16,25-26 59-16,0 0-63 0,0 0 59 0,0 26-62 15,0-26 55-15,0 0-59 0,25 0 53 0,-25 28-56 16,27-28 50-16,-27 0-52 0,26 0 46 0,0 0-60 16,2 26 15-16,-2-26-50 0,0 0-49 0,0 0-40 15,0 26-218-15,2-26-112 0,-2 26-946 0,0-26 832 16,0 0-232-16,-26 27 383 0,27-27-383 0</inkml:trace>
  <inkml:trace contextRef="#ctx1" brushRef="#br0" timeOffset="-131980.37">22655 11168 70 0,'0'-26'0'0,"0"26"30"0,0 0 90 0,0-26-72 16,0 26 28-16,0 0-31 0,0-26 63 0,0 26-31 15,0 0 125-15,0 0-96 0,0 0 116 16,0 0-115-16,0 0 100 0,0 0-106 0,-28 26 99 16,28-26-102-16,0 26 95 0,-26-26-99 15,26 26 86-15,0 2-93 0,-27-2 84 0,27 0-89 16,-26 1 77-16,26 26-83 0,-26-27 72 0,26 1-77 15,0-1 67-15,-28 28-71 0,28-28 61 0,0 0-66 16,0 1 59-16,0 0-62 0,0-1 55 0,0 0-58 16,0 2 52-16,0-2-56 0,28-26 50 0,-28 26-53 15,26 0 44-15,-26-26-47 0,26 27 42 0,1-27-49 16,-1 0 28-16,2 26-57 0,-28-26-38 0,25 0-42 16,1 0-179-16,2 26-118 0,-2-26-851 0,1 0 729 15,-1 0-248-15,0 0 458 0,1 0-100 0,-27 0 190 16,26 0-189-16</inkml:trace>
  <inkml:trace contextRef="#ctx1" brushRef="#br0" timeOffset="-131780.08">22892 11487 145 0,'0'-26'0'0,"0"26"46"0,0-27 142 16,0 27-83-16,0-27 130 0,0 27-118 0,0 0 119 16,0 0-121-16,0 0 109 0,0 0-116 0,0 27 102 15,0-27-107-15,0 27 97 0,0-27-101 16,0 26 93-16,0-26-99 0,0 26 87 0,0 1-93 15,26 0 82-15,-26-1-87 0,0 0 76 0,0 2-90 16,0-2 48-16,0 0-75 0,27 27 7 0,-27-27-44 16,0 0-34-16,26 2-23 0,-26-2-131 0,0 0-86 15,28 0-627-15,-28 1 532 0,0-27-198 0,26 26 350 16,-26-26-76-16,25 27 144 0,-25-27-143 0</inkml:trace>
  <inkml:trace contextRef="#ctx1" brushRef="#br0" timeOffset="-131518.83">23183 11804 172 0,'0'-26'0'0,"0"0"38"0,0-1 118 0,0 27-85 16,0-26 57-16,0 26-49 0,-26 0 111 0,26-26-87 16,0 26 117-16,0 0-110 0,-26 0 107 0,26 0-110 15,-27 0 104-15,27 0-106 0,0 0 107 0,-26 0-108 16,26 26 104-16,-28-26-104 0,28 0 106 16,0 0-106-16,-25 26 101 0,25-26-106 0,0 0 91 15,0 27-97-15,0-27 87 0,0 0-91 16,0 26 87-16,0-26-91 0,0 0 79 0,25 0-84 15,-25 26 74-15,28-26-79 0,-2 0 69 0,1 28-74 16,-27-28 66-16,26 0-76 0,0 0 44 0,2 0-62 16,-2 0 23-16,-26 0-47 0,26 0-11 0,0 0-22 15,-26 0-53-15,26 0-16 0,-26 0-180 0,0 0 38 16,28 0-412-16,-28 0 200 0,0 0-675 0,0 0 671 16,0 0-212-16,0 0 327 0,0 0-326 0</inkml:trace>
  <inkml:trace contextRef="#ctx1" brushRef="#br0" timeOffset="-131263.52">23315 11407 81 0,'0'-26'0'0,"0"26"38"16,28-27 117-16,-28 27-89 0,26-26 44 16,-26 26-39-16,26-26 104 0,-1 26-76 0,-25 0 121 15,28 0-109-15,-1 0 113 0,-27 0-114 16,26 26 106-16,0-26-111 0,-26 26 99 0,26 1-104 15,-26-27 92-15,28 26-100 0,-28 1 84 0,0 0-101 16,27-1 50-16,-27 0-81 0,0 28 4 0,0-28-43 16,-27 28-33-16,27-28-17 0,0 26-103 0,-28-25-68 15,2 25-496-15,0-24 428 0,26 24-140 0,-26-26 249 16,-1 1-98-16,-26 26 165 0,27-26-48 0,0-27 78 16,-28 26-78-16</inkml:trace>
  <inkml:trace contextRef="#ctx1" brushRef="#br0" timeOffset="-130711.43">20906 10825 82 0,'-26'0'0'0,"26"-27"16"0,0 27 49 0,0-26-36 16,0 26 23-16,-25-26-29 0,25 26 19 0,-26-26-25 16,26 26 9-16,0 0-9 0,-28-28 23 15,28 28-22-15,-27-26 16 0,27 26-9 16,-26 0 39-16,26 0-36 0,-26 0 16 0,26 0-12 15,0 26 48-15,-26-26-34 0,26 0 56 0,0 28-63 16,-27-2 13-16,27 0-25 0,0 0 29 0,0 1-26 16,-26 26 35-16,26-26-26 0,0 25 53 0,0-26-44 15,0 28 52-15,0-1-50 0,-26-1 46 0,26 2-49 16,0 25 41-16,26-26-44 0,-26 0 41 0,0 27-43 16,26-28 40-16,-26 28-42 0,27-26 40 0,-1 24-45 15,0-25 25-15,0 1-45 0,1-2-15 0,27 1-23 16,-29 0-67-16,29 0-72 0,-26-1-394 0,-3-24 317 15,27-2-161-15,-25 27 248 0,27-27-56 0,-28 0 104 16,27-26-104-16</inkml:trace>
  <inkml:trace contextRef="#ctx1" brushRef="#br0" timeOffset="-129847.6">23871 11567 32 0,'0'0'0'0,"0"-27"15"16,0 0 48-16,0 27-30 0,0-26 39 0,0 26-41 15,0-26 22-15,0 26-15 0,0-27 61 0,0 27-50 16,0 0 49-16,0 0-53 0,0-27 36 0,0 27-25 16,0 0 85-16,0 0-52 0,0 0 126 0,0 0-101 15,0 0 127-15,0 0-121 0,0 0 116 0,0 0-118 16,26 0 118-16,-26 27-120 0,0-27 113 0,0 27-117 16,28-27 104-16,-28 26-110 0,0 0 105 0,26 1-107 15,-26 0 100-15,27-1-104 0,-27 0 94 16,25 28-96-16,-25-28 101 0,26 0-103 15,2 27 89-15,-28-27-95 0,26 28 84 0,2-28-89 16,-28 0 79-16,26 1-82 0,0-1 78 0,0-26-82 16,0 27 74-16,-26-27-78 0,26 0 70 0,0 0-74 15,-26-27 66-15,28 27-70 0,-1-26 62 0,-27-1-67 16,26 1 55-16,-26 0-61 0,25 0 53 0,-25-2-57 16,0-24 45-16,0 25-51 0,0-25 43 0,0 26-46 15,26-2 40-15,-26-24-42 0,0 25 36 0,0 0-39 16,0 1 34-16,0 0-37 0,0-1 32 0,0 27-33 15,0-27 33-15,0 27-34 0,0-26 28 0,0 26-30 16,0 0 26-16,0 0-29 0,0 0 25 0,0 26-26 16,28-26 26-16,-28 27-28 0,0-27 21 0,28 27-23 15,-28-1 21-15,0 27-22 0,26-26 21 0,-26-1-23 16,26 28 17-16,0-28-24 0,-26 26 4 0,26-25-20 16,-26-1-28-16,26 28-12 0,2-28-104 0,-28 0-162 15,26 0-784-15,-26 1 337 0,26-1-1179 16,-26 1 1201-16,0-27-273 0,27 27 505 15,-27-27-505-15</inkml:trace>
  <inkml:trace contextRef="#ctx1" brushRef="#br0" timeOffset="-129645.45">24692 11673 186 0,'0'-26'0'0,"0"-2"26"16,0 2 78-16,0 0-39 0,0 26 94 0,0-27-79 15,0 27 81-15,0 0-83 0,0 0 74 0,0 0-79 16,0 0 70-16,0 0-74 0,26 27 66 0,-26-27-70 15,0 26 61-15,0-26-65 0,0 26 56 0,0 2-60 16,25-2 54-16,-25 0-66 0,0 0 23 0,0 27-49 16,28-27-10-16,-28 28-21 0,26-28-46 0,-26 0-14 15,0 27-160-15,28-26 58 0,-28 26-291 0,26-27 268 16,-26 0-125-16,26 2 200 0,-26-2-44 0,0 0 83 16,27-26-82-16</inkml:trace>
  <inkml:trace contextRef="#ctx1" brushRef="#br0" timeOffset="-129363.49">25009 11937 227 0,'0'-27'0'0,"27"1"31"16,-27 26 96-16,0-26-46 0,0 0 115 0,0 26-90 15,0-28 122-15,0 28-114 0,0-26 110 0,0 26-116 16,-27 0 101-16,27-26-107 0,0 26 94 0,-26 0-101 16,26 0 89-16,-26 0-96 0,26 0 84 0,-28 0-89 15,28 26 78-15,-25-26-83 0,25 0 72 0,-27 0-77 16,27 26 67-16,0-26-73 0,-26 28 63 0,26-28-67 15,0 0 57-15,0 26-60 0,-26-26 57 0,26 26-59 16,0-26 55-16,26 0-56 0,-26 26 58 0,0-26-58 16,0 27 58-16,0-27-57 0,26 0 58 0,-26 26-60 15,27-26 52-15,-2 0-55 0,-25 27 48 0,28-27-53 16,-2 0 44-16,0 27-58 0,-26-27 12 0,27 0-48 16,-1 0-54-16,-26 26-124 0,26-26-485 0,-26 0 178 15,28 26-795-15,-28-26 798 0,25 0-172 16,-25 26 329-16,0-26-328 0</inkml:trace>
  <inkml:trace contextRef="#ctx1" brushRef="#br0" timeOffset="-128879.2">26016 11725 105 0,'0'0'0'0,"0"0"28"16,0 0 85-16,0-26-48 0,0 26 81 0,0 0-80 16,0 0 50-16,0 0-53 0,0 0 72 0,0 0-59 15,0 0 92-15,0 0-78 0,0 0 104 0,0 0-99 16,0 0 89-16,26 0-93 0,-26 0 85 0,25 0-87 15,-25 0 91-15,27 0-92 0,-1 0 88 0,2 0-91 16,-2 26 80-16,0-26-85 0,2 0 76 0,-3 0-81 16,2 0 72-16,-1 0-76 0,0 0 65 0,2 0-70 15,-2 27 58-15,0-27-74 0,0 0 24 16,-26 0-64-16,26 0-42 0,2 0-91 0,-28 0-336 0,0 0 119 16,26 26-564-16,-26-26 545 0,0 0-174 0,-26 0 266 15,26 0-266-15</inkml:trace>
  <inkml:trace contextRef="#ctx1" brushRef="#br0" timeOffset="-128614.09">26120 11858 189 0,'-26'0'0'0,"26"0"24"16,0 0 75-16,-27 26-45 0,27-26 62 0,0 0-63 16,-25 0 47-16,25 26-38 0,0-26 86 0,0 0-60 15,0 0 112-15,-26 0-96 0,26 27 113 0,0-27-107 16,0 0 114-16,0 0-111 0,0 0 119 0,26 0-115 15,-26 0 119-15,0 0-120 0,0 0 113 0,25 0-118 16,2 0 104-16,-1 0-111 0,2 0 97 0,-2 0-104 16,0 0 89-16,2 0-96 0,-3 0 84 0,28 0-92 15,-27 0 70-15,2 0-82 0,24 26 55 0,-26-26-74 16,0 0 27-16,2 0-58 0,-2 0-16 0,0 0-29 16,2 0-76-16,-28 27-86 0,26-27-461 0,-26 0 201 15,0 0-692-15,0 27 708 0,0-27-156 16,0 0 294-16,0 0-294 0</inkml:trace>
  <inkml:trace contextRef="#ctx1" brushRef="#br0" timeOffset="-127580.71">27232 11937 63 0,'26'26'0'15,"-26"-26"22"-15,0 0 66 0,28 0-44 0,-28 27 45 16,0-27-53-16,0 0 18 0,26 0-18 0,-26 0 52 16,0 0-47-16,0 0 31 0,0 0-37 15,0 0 33-15,0 0-20 0,0 0 72 0,-26 0-49 16,26 0 93-16,0-27-78 0,0 27 96 0,-28 0-88 16,28-26 99-16,-26 26-96 0,26 0 96 0,0-27-98 15,-26 27 91-15,26-26-96 0,0 0 85 0,-27 26-90 16,27-26 82-16,0-2-87 0,0 28 76 0,-26-26-81 15,26 0 70-15,0-1-74 0,0 1 65 0,0 0-71 16,0 26 60-16,0-26-64 0,26-2 59 0,-26 2-63 16,27 26 55-16,-27-26-58 0,26 26 53 0,0-27-55 15,-26 27 48-15,28 0-50 0,-2 0 50 0,1 0-52 16,-1 0 48-16,-1 0-49 0,3 0 49 0,-2 0-49 16,1 0 48-16,-1 0-48 0,0 27 47 0,2-27-48 15,-28 0 46-15,25 26-47 0,3-26 43 16,-2 26-43-16,-26-26 47 0,26 28-46 0,-26-2 50 15,27-26-49-15,-27 26 48 0,26-26-49 0,-26 26 46 16,0 1-47-16,0-1 43 0,0-26-45 0,0 26 44 16,0 2-43-16,0-2 47 0,0 0-47 0,0-26 41 15,0 26-42-15,-26 1 42 0,26-1-44 16,-27 1 37-16,27-27-40 0,-26 27 34 0,0-1-37 16,26-26 29-16,-28 26-32 0,3-26 29 0,-3 26-32 15,2-26 27-15,26 0-30 0,-26 28 25 0,-1-28-27 16,1 0 22-16,26 0-24 0,-28 0 20 0,3 0-22 15,25-28 17-15,-26 28-19 0,26 0 15 0,-27-26-17 16,1 0 15-16,26 26-17 0,-28-26 14 0,28-1-16 16,-26 27 8-16,26-27-10 0,-26 1 6 0,26-1-10 15,0 1 0-15,-27 0-4 0,27 26-1 0,-26-26 0 16,26-2 2-16,0 2-2 0,-26 26-1 0,26-26-1 16,0-1-1-16,0 27 2 0,0-26 0 0,-26 26 0 15,26-26 0-15,0 26 0 0,0-26 0 16,0 26 0-16,0 0 0 0,0-28-1 0,26 28-1 15,-26-26 0-15,0 26-3 0,0 0 3 0,0-26-1 16,26 26 3-16,-26 0 0 0,26 0 0 0,-26-27 0 16,27 27 0-16,-27 0 0 0,26 0 0 0,-26 0 0 15,26 0-1-15,2 0-2 0,-2 0 3 16,-26 0 0-16,27 0 0 0,-1 0 2 0,-1 0-1 16,3 0 0-16,-28 0 0 0,26 27-1 0,1-27 0 15,-1 0 2-15,-26 0 0 0,26 26 2 0,2-26-1 16,-28 26 3-16,25-26-2 0,-25 28 4 0,28-28-3 15,-28 26 4-15,26-26-4 0,-26 26 3 0,26-26-4 16,-26 26 4-16,0 1-4 0,27-27 4 0,-27 26-5 16,0 0 3-16,26 2-3 0,-26-2 5 0,0-26-5 15,0 26 2-15,26 0-2 0,-26 1 5 0,0-1-5 16,0 1 5-16,0-27-5 0,27 27 3 16,-27-1-3-16,0 0 4 0,0-26-5 0,0 26 0 0,-27 2-5 15,27-28-12-15,0 26 0 0,0 0-33 16,-26-26-3-16,26 27-104 0,-26-27-159 0,26 0-788 15,-27 26 355-15,1-26-1137 0,0 0 942 0,-2 0-942 16</inkml:trace>
  <inkml:trace contextRef="#ctx1" brushRef="#br0" timeOffset="-119378.52">4102 13498 39 0,'0'0'0'0,"0"27"6"15,-28-27 20-15,28 0-11 0,0 0 20 0,0 27-17 16,-26-27 18-16,26 0-18 0,0 0 14 0,0 0-16 15,0 0 20-15,0 26-13 0,0-26 34 0,-25 0-35 16,25 0 10-16,0 0-19 0,0 0 8 0,0 0-8 16,0 0 15-16,-27 0-8 0,27 0 30 0,0 0-22 15,0 0 32-15,0 0-20 0,0 0 60 16,-26 0-61-16,26 0 18 0,0 0-29 0,0 0 27 0,0 0-27 16,0 0 30-16,0 0-29 0,0 0 27 15,-28 0-27-15,28 0 27 0,0 0-30 0,0 0 26 16,0 0-28-16,0 0 20 0,0 0-22 0,0 0 19 15,0 0-21-15,0 0 20 0,0 0-22 0,0 0 16 16,0 27-17-16,28-27 16 0,-28 0-13 0,0 0 28 16,0 0-16-16,26 0 48 0,-26 0-37 0,27 0 48 15,-2 0-45-15,-25 0 50 0,26 0-50 16,2-27 42-16,-2 27-45 0,0 0 44 0,1 0-36 16,-1 0 65-16,1 0-56 0,-1 0 65 0,28 0-61 15,-28 0 64-15,1 0-66 0,-1-26 61 0,-1 26-63 16,3 0 59-16,-2 0-62 0,27 0 53 0,-27 0-57 15,2 0 48-15,-2 0-51 0,-26 0 47 0,25 0-49 16,1 0 44-16,2 0-48 0,-28 0 43 0,27 0-44 16,-27 0 45-16,26 0-48 0,-26 0 34 0,26 0-42 15,-26 0 23-15,0 0-43 0,0 0-16 0,25 0-57 16,-25 0-178-16,0 0-117 0,0 0-830 16,0 26 715-16,-25-26-228 0,25 0 432 0,0 27-104 0,-26-27 186 15,26 0-185-15</inkml:trace>
  <inkml:trace contextRef="#ctx1" brushRef="#br0" timeOffset="-118992.3">3653 13711 31 0,'0'0'0'0,"-27"26"14"0,27-26 44 0,-28 0-31 16,28 0 24-16,0 26-24 0,-26-26 33 0,26 0-32 16,0 0 28-16,0 0-25 0,0 0 37 0,0 0-25 15,0 0 61-15,0 0-50 0,0 0 57 0,26 0-70 16,-26 0 15-16,0 0-20 0,0 0 54 16,28 0-39-16,-28 0 65 0,0 0-58 0,27 0 58 0,-2 0-59 15,1 0 58-15,0 0-58 0,-26 27 59 16,54-27-57-16,-28 0 61 0,1 0-56 0,26 0 76 15,-1 26-69-15,-24-26 73 0,25 0-73 0,-2 0 65 16,3 0-68-16,-1 0 66 0,0 26-70 0,-1-26 57 16,2 0-61-16,-1 0 58 0,0 0-61 0,0 0 52 15,-1 0-57-15,2 26 45 0,-29-26-49 16,29 0 48-16,-27 0-59 0,25 0 16 0,-27 0-52 16,3 28-49-16,-1-28-85 0,-1 0-351 0,0 26 146 15,-26-26-534-15,26 26 530 0,2-26-158 0,-28 27 250 16,0-27-250-16</inkml:trace>
  <inkml:trace contextRef="#ctx1" brushRef="#br0" timeOffset="-118596.53">4605 13472 229 0,'0'-26'0'0,"0"0"23"15,0 26 69-15,0 0-46 0,0-28 47 16,0 28-47-16,0 0 44 0,0 0-45 0,0 0 47 15,0 0-49-15,0 28 40 0,0-28-39 0,0 0 48 16,25 26-36-16,-25-26 78 0,26 0-69 0,-26 26 60 16,28-26-63-16,-1 0 58 0,-27 26-64 0,26-26 50 15,0 0-53-15,-1 27 52 0,3-27-54 16,-1 0 45-16,-1 0-47 0,0 0 49 0,0 27-53 16,2-27 35-16,0 0-39 0,-3 0 39 0,-25 0-38 15,26 0 47-15,0 0-32 0,-26 0 79 0,0 0-60 16,27 0 92-16,-27 0-82 0,0 0 94 0,26 26-93 15,-26-26 82-15,0 0-86 0,0 0 77 0,0 0-81 16,0 27 76-16,-26-27-80 0,26 26 73 0,0-26-77 16,-27 26 68-16,27 0-71 0,-26 2 64 0,26-2-70 15,-26 0 54-15,1 1-59 0,-3 25 54 0,28-26-57 16,-28 28 53-16,2-28-59 0,0 1 40 0,0 26-54 16,-1-27 16-16,-1 27-46 0,28-27-39 15,-25 2-44-15,-1-2-202 0,0 0 28 0,26 0-479 16,-27 1 233-16,27-1-761 0,-28-26 785 0,28 26-165 15,0-26 321-15,-26 0-320 0</inkml:trace>
  <inkml:trace contextRef="#ctx1" brushRef="#br0" timeOffset="-113126.4">7303 13207 57 0,'0'0'0'0,"0"0"26"0,27 0 81 0,-27 0-59 15,0 0 36-15,0 0-52 0,28 27 9 0,-28-27-18 16,0 0 29-16,0 0-26 0,0 0 28 0,0 0-27 15,0 0 26-15,0 0-16 0,0 0 57 0,0 0-53 16,0 0 29-16,0 0-26 0,0 0 60 0,0 0-44 16,0 0 73-16,0 0-61 0,-28 0 84 0,28 0-74 15,0 0 92-15,0 0-88 0,0 0 82 0,0 0-84 16,-27 0 87-16,27 0-88 0,0 0 78 0,0 0-81 16,-26 0 76-16,26 0-81 0,-26 26 67 0,26-26-72 15,-25 0 70-15,25 26-73 0,-28-26 62 16,28 26-66-16,-26 2 57 0,0-2-61 0,26-26 55 15,-27 26-59-15,1 28 49 0,26-28-53 16,-28 0 45-16,3 1-49 0,-1 26 41 0,26-26-45 16,-28 25 42-16,2-26-44 0,26 2 36 0,-27 24-39 15,27-25 38-15,-26-1-39 0,26 0 35 0,0 0-41 16,0 2 23-16,-26-28-26 0,26 26 32 0,26-26-31 16,-26 26 29-16,0-26-28 0,26 27 30 0,1-27-32 15,-1 0 26-15,2 0-30 0,-2-27 19 0,-1 27-23 16,3 0 17-16,-2-26-18 0,1 26 17 0,-1 0-18 15,0-26 19-15,2 26-18 0,-3-28 17 0,1 2-18 16,0 26 20-16,-26-26-18 0,27 26 20 0,-27-26-17 16,28-1 25-16,-28 1-24 0,0 0 24 0,0-2-28 15,0 2 15-15,0 0-19 0,0 0 12 0,0-1-14 16,-28 1 14-16,28-1-16 0,0 27 11 0,0-27-11 16,0 1 15-16,0 26-14 0,0-26 14 0,0 26-15 15,0-26 11-15,0 26-13 0,0 0 9 16,0-28-9-16,0 28 12 0,0 0-8 0,0 0 20 15,0 0-17-15,0 0 17 0,0 0-17 16,0 0 15-16,0 0-15 0,0 28 15 0,0-28-16 16,0 26 13-16,28 0-15 0,-28 0 10 0,0 1-19 15,0 0-9-15,0-1-15 0,26 1-53 0,-26-1 13 16,0 0-105-16,0 28-94 0,0-28-607 0,26 0 288 16,-26 1-867-16,0-1 886 0,25 0-232 0,-25 0 395 15,0-26-394-15</inkml:trace>
  <inkml:trace contextRef="#ctx1" brushRef="#br0" timeOffset="-112914">7596 13737 148 0,'0'-26'0'0,"0"26"19"15,25 0 61-15,-25-28-27 0,0 28 81 0,26 0-60 16,-26 0 86-16,0 0-83 0,0 0 68 0,27 0-73 16,-27 0 69-16,0 0-71 0,0 28 69 0,0-28-70 15,0 26 69-15,0-26-72 0,0 26 61 0,0-26-66 16,0 27 55-16,0-1-59 0,0-26 51 15,0 26-60-15,0 0 38 0,0-26-57 16,0 28 1-16,0-2-32 0,0-26-38 0,0 26-32 16,0 1-174-16,0-27 54 0,0 27-330 0,0-27 305 15,0 26-131-15,0-26 174 0,0 26-174 0</inkml:trace>
  <inkml:trace contextRef="#ctx1" brushRef="#br0" timeOffset="-112359.91">8230 13578 144 0,'0'-26'0'0,"0"26"24"16,0-27 73-16,26 27-43 0,-26-27 64 0,0 27-71 15,0-26 21-15,0 0-18 0,0 26 83 0,0-26-49 16,-26-2 118-16,26 28-92 0,0-26 126 0,0 0-119 16,0 26 115-16,-26 0-117 0,26-28 116 0,0 28-119 15,-26 0 104-15,26 0-112 0,0 0 95 0,-26 0-101 16,26 0 98-16,-28 0-100 0,28 0 92 0,-26 28-99 16,0-28 81-16,26 26-87 0,-28 0 77 0,2 2-83 15,26-2 72-15,-25 0-76 0,25 0 67 0,-27 1-72 16,27 0 62-16,0-1-65 0,-26 1 63 0,26-1-68 15,0 26 53-15,0-24-58 0,0-2 52 16,0 0-54-16,0 1 53 0,0-1-56 16,26 0 42-16,-26-26-46 0,0 26 42 0,27 2-45 15,-2-2 37-15,-25-26-41 0,26 26 38 0,2-26-43 16,-28 27 26-16,26-27-42 0,0 0-3 0,2 27-28 16,-2-27-51-16,0 0-30 0,-26 0-217 0,26 0-166 15,0 26-1123-15,2-26 976 0,-2 0-272 0,-26 0 553 16,27 0-137-16,-1 0 241 0,-26 0-240 0</inkml:trace>
  <inkml:trace contextRef="#ctx1" brushRef="#br0" timeOffset="-110394.7">8600 13896 40 0,'0'26'0'0,"26"-26"0"0,-26 0 0 0,0 0 0 15,0 26 0-15,0-26 0 0,0 0 0 0,0 0 7 16,28 27 21-16,-28-27-9 0,0 0 29 0,0 0-24 16,0 0 25-16,0 0-23 0,0 0 26 0,0 0-30 15,0 0 12-15,0 0-17 0,0 0 15 0,0 0-14 16,0 0 18-16,0 0-20 0,0 0 12 0,0 0-16 15,0 0 6-15,0 0-2 0,0 0 31 0,0 0-20 16,0 0 35-16,0 0-30 0,0 0 35 0,0 0-25 16,0 0 60-16,0 0-60 0,0 0 22 0,0 0-27 15,0 0 47-15,0 0-38 0,0 0 54 0,0 0-50 16,0 0 54-16,0 0-52 0,0 0 55 0,0 0-55 16,0 0 48-16,0 0-54 0,0 0 42 0,0 0-44 15,0 0 47-15,0 0-48 0,0 0 39 0,0 0-40 16,0 0 43-16,0 0-44 0,0 0 38 15,0 0-41-15,0 0 35 0,0 0-35 0,0 0 41 16,0 0-44-16,0 0 26 0,0 0-30 16,0 0 30-16,0 0-32 0,0 0 25 0,0 0-29 15,0 0 21-15,0 0-22 0,0 0 27 0,0 0-28 16,0 0 20-16,0 0-22 0,0 0 19 0,0 0-20 16,0 0 17-16,0 0-18 0,0 0 20 0,0 0-21 15,0 0 16-15,0 0-16 0,0 0 19 0,0 0-21 16,0-27 12-16,0 27-14 0,0 0 15 0,0 0-15 15,0 0 13-15,0 0-15 0,0 0 12 0,0 0-13 16,0 0 9-16,0 0-9 0,0 0 9 0,0 0-10 16,0 0 10-16,0 0-11 0,0 0 10 0,0 0-10 15,0 0 11-15,0 0-11 0,0 0 7 0,0 0-7 16,0 0 11-16,0 0-12 0,0 0 4 0,0 0-8 16,0 0 4-16,0 0-3 0,0 0 9 0,0 0-8 15,0 0 6-15,0-26-7 0,0 26 6 0,0 0-6 16,0 0 7-16,0 0-6 0,0 0 7 15,0 0-6-15,0 0 8 0,0 0-4 16,0 0 17-16,0 0-12 0,0 0 20 0,0 0-15 16,0 0 23-16,0 0-24 0,0 0 16 0,0 0-17 15,0 0 18-15,0 0-17 0,0 0 22 0,0 0-19 16,0 0 26-16,0 0-18 0,0 0 41 0,0 0-36 16,0 0 36-16,0 0-35 0,0 26 39 0,0-26-38 15,0 0 42-15,-28 0-38 0,28 27 46 0,0-27-45 16,0 0 37-16,0 27-40 0,0-27 44 0,-26 26-45 15,26-26 37-15,0 26-39 0,0-26 36 0,0 27-39 16,0-27 29-16,0 0-32 0,0 26 31 0,0-26-30 16,-26 26 35-16,26-26-36 0,0 0 25 0,0 28-28 15,0-28 24-15,0 0-26 0,0 0 26 0,0 26-27 16,0-26 23-16,0 0-24 0,0 0 21 0,0 0-22 16,0 0 25-16,0 0-27 0,0 0 19 0,0 0-20 15,0 0 20-15,0 0-22 0,0 0 11 0,0 0-16 16,0 0 9-16,0 26-15 0,0-26 1 15,0 0-9-15,0 0-11 0,0 0 2 16,0 26-20-16,0-26 12 0,0 27-25 0,0-27 15 16,0 0-44-16,0 26 24 0,0-26-76 0,0 0-1 15,0 26-248-15,0-26-130 0,0 0-1134 0,0 0 994 16,0 0-290-16,0 28 576 0,0-28-137 0,0 0 247 16,0-28-247-16</inkml:trace>
  <inkml:trace contextRef="#ctx1" brushRef="#br0" timeOffset="-109931.2">9156 13683 59 0,'0'0'0'0,"0"0"32"16,28 0 97-16,-28 0-71 0,0 0 43 0,0 0-59 15,0 0 24-15,26 0-28 0,-26 0 49 0,0 0-40 16,0 0 53-16,0 0-61 0,0 0 13 0,0 0-24 15,26 0 30-15,-26 0-28 0,0 0 30 0,0 0-19 16,0 0 62-16,0 0-47 0,27 0 68 0,-27 0-60 16,0 0 72-16,0 0-63 0,26 0 86 0,-26 0-80 15,28 0 81-15,-28 0-82 0,25 0 76 0,-25 0-80 16,26 0 66-16</inkml:trace>
  <inkml:trace contextRef="#ctx1" brushRef="#br0" timeOffset="-109897.02">9395 13711 2293 0,'0'0'-834'0,"0"0"417"0,0 0-417 0</inkml:trace>
  <inkml:trace contextRef="#ctx1" brushRef="#br0" timeOffset="-109518.49">9236 13868 35 0,'0'28'0'0,"0"-2"12"0,0 0 37 0,0-26-28 15,-26 27 14-15,26-27-22 0,0 27 5 0,0-27-7 16,0 26 17-16,-26-26-7 0,26 0 35 0,0 0-33 16,0 0 9-16,0 0-14 0,0 0 18 0,0 0-8 15,0 0 50-15,0 0-39 0,26 0 37 0,-26 0-31 16,0-26 57-16,0 26-51 0,0 0 50 0,26 0-61 15,-26 0 16-15,27 0-30 0,-27 0 26 0,26 0-28 16,-26 0 24-16,28 0-25 0,-28 0 23 0,25 0-24 16,-25 0 22-16,26 0-19 0,1 0 34 0,-27 0-27 15,26 0 36-15,0 0-34 0,2 0 37 0,-28 0-31 16,25 0 50-16,3 0-44 0,-2 0 48 0,-26 0-49 16,25 0 43-16,-25 0-46 0,28 26 41 0,-28-26-42 15,26 0 39-15,-26 0-42 0,28 0 30 0,-28 0-31 16,0 0 42-16,26 0-44 0,-26 0 29 15,0 0-33-15,0 0 31 0,0 0-30 0,0 0 35 16,0 0-35-16,0 0 28 0,0 0-33 16,0 0 25-16,0 0-31 0,0 0 15 0,0 0-29 15,0-26-15-15,0 26-19 0,0 0-75 0,0 0-7 16,0 0-223-16,0 0 81 0,0 0-421 0,0 26 394 16,0-26-165-16,0 0 222 0,0 0-221 0</inkml:trace>
  <inkml:trace contextRef="#ctx1" brushRef="#br0" timeOffset="-107962.4">10639 13498 114 0,'0'0'0'0,"0"0"19"15,0-26 58-15,0 26-37 0,0 0 40 0,0 0-48 16,0 0 16-16,0-26-18 16,0 26 38-16,0 0-36 0,0 0 28 0,0 0-22 15,0 0 58-15,0 0-56 0,0 0 27 0,0 0-25 16,0 0 58-16,0 0-42 0,0 0 78 0,0 0-62 16,0 0 90-16,0 0-84 0,0 0 76 0,-27 0-77 15,27 0 77-15,0 0-75 0,0 0 87 0,0 0-86 16,-25 0 74-16,25 0-80 0,0 0 73 0,0 26-77 15,-28-26 67-15,28 26-72 0,0-26 61 0,-26 27-65 16,26-27 58-16,0 27-61 0,-26-1 56 0,26 1-60 16,-28-1 49-16,28 0-56 0,0 0 39 0,-26 2-43 15,26-2 47-15,-26 0-47 0,26 27 44 0,-26-27-46 16,26 0 39-16,-26 2-43 0,26-2 37 0,0 0-39 16,-28 1 35-16,28-27-37 0,0 27 29 0,0-1-33 15,0-26 25-15,0 26-28 0,28 1 24 0,-28-27-26 16,26 26 26-16,-26-26-26 0,26 0 23 0,0 26-24 15,0-26 26-15,2 0-27 0,-2 0 22 16,-26 0-23-16,26 0 24 0,2 0-27 16,-3-26 12-16,2 26-13 0,-1 0 25 0,-26-26-25 15,26-1 15-15,2 27-17 0,-28-26 16 0,0 0-15 16,26-28 18-16,-26 28-20 0,0 0 14 0,0-2-15 16,26-24 17-16,-26 26-19 0,0-1 7 0,0 1-10 15,0 0 10-15,0-2-11 0,0 2 10 0,0 0-11 16,0 26 6-16,0-26-7 0,0 26 8 0,0-27-8 15,0 27 5-15,0 0-3 0,0 0 11 0,0 0-13 16,26 27 5-16,-26-27-8 0,0 0 4 0,0 26-3 16,0-26 10-16,0 26-8 0,26 0 6 0,-26 2-7 15,0-28 6-15,0 26-6 0,28 27 9 0,-28-27-10 16,0 0 1-16,26 0-3 0,-26 2 3 0,0 24-4 16,26-25 2-16,-26 0-8 0,0 25-16 0,0-25-7 15,26-1-57-15,-26 0-15 0,0 2-209 0,27-2 47 16,-27 0-474-16,0 0 245 0,0 1-737 15,28-27 751-15,-28 26-204 0,0-26 340 0,0 0-340 0</inkml:trace>
  <inkml:trace contextRef="#ctx1" brushRef="#br0" timeOffset="-107624.27">11089 14266 140 0,'0'-27'0'0,"0"27"18"0,26 0 56 0,-26-26-38 16,26 26 34-16,-26 0-30 0,0 0 52 0,27-26-41 15,-27 26 62-15,0 0-69 0,0 0 19 0,25 0-33 16,-25 0 29-16,0 0-28 0,0-26 34 0,0 26-32 15,28 0 33-15,-28 0-33 0,0 0 32 0,0 0-33 16,26 0 30-16,-26 0-32 0,0 0 28 0,0 0-26 16,26 0 36-16,-26 0-26 0,0 0 62 0,0 0-44 15,0 0 76-15,27 26-66 0,-27-26 74 0,0 0-75 16,0 26 66-16,0-26-63 0,0 26 81 0,0-26-79 16,0 27 66-16,-27-1-68 0,27-26 72 0,0 26-75 15,-26 2 67-15,26-2-71 0,0-26 62 0,-26 26-64 16,26 0 61-16,-28 2-63 0,28-28 57 0,0 26-63 15,-25-26 48-15,25 26-55 0,0-26 44 0,0 0-46 16,0 27 46-16,0-27-48 0,0 0 40 0,0 0-45 16,0 26 37-16,0-26-40 15,0 0 33-15,25 0-51 0,-25 0-18 0,28 0-22 16,-2 0-63-16,0 0-4 0,-26 26-180 0,27-26-94 16,-1 0-819-16,-26 0 713 0,28 0-224 0,-3 0 346 15,-25 0-346-15</inkml:trace>
  <inkml:trace contextRef="#ctx1" brushRef="#br0" timeOffset="-105997.35">13047 14107 100 0,'0'0'0'0,"0"0"23"15,0 0 73-15,0 0-61 0,-26 0 10 0,26 0-15 16,0-26 45-16,0 26-32 0,0 0 53 0,0 0-52 15,0 0 32-15,0 0-43 0,0 0 24 0,0 0-23 16,0 0 45-16,0 0-35 0,0 0 53 0,0 0-47 16,0 0 52-16,0 0-53 0,0 0 43 0,0 0-38 15,0 0 71-15,26 0-58 0,-26-27 77 0,0 27-73 16,0 0 71-16,25 0-68 0,3 0 78 0,-28 0-78 16,26 0 73-16,2 0-76 0,-2 0 67 0,0 0-71 15,1 0 62-15,-1 0-65 0,-1 0 60 0,3 0-64 16,-2 0 56-16,-26 0-60 0,27 0 55 0,-1 0-52 15,-26 0 67-15,26 0-57 0,-26 0 83 0,25 0-78 16,-25 0 72-16,0 0-75 0,0 0 69 16,28 0-72-16,-28 0 64 0,0 27-68 0,0-27 64 15,0 0-66-15,0 0 58 0,0 0-63 0,0 0 51 16,0 0-55-16,0 0 50 0,0 0-54 0,0 0 43 16,0 0-47-16,0 0 40 0,0 0-43 15,0 0 42-15,0 0-44 0,0 0 39 0,0 0-41 16,0 0 35-16,0 0-36 0,0 0 35 0,0 0-37 15,0 0 30-15,0 0-33 0,0 0 28 0,0 0-31 16,0 0 27-16,0 0-29 0,0 0 29 0,0 0-33 16,0 0 14-16,0 0-26 0,0 0-3 0,0 0-16 15,0 0-31-15,0 0 1 0,0 0-77 0,0 0-14 16,0 0-272-16,0 0-119 0,0 26-1159 0,0-26 1030 16,-28 0-269-16,28 0 566 0,0 0-137 0,0 26 244 15,0-26-244-15</inkml:trace>
  <inkml:trace contextRef="#ctx1" brushRef="#br0" timeOffset="-105647.2">13206 14292 72 0,'0'0'0'0,"-26"26"9"0,26-26 31 16,0 0-15-16,0 0 35 0,0 0-34 0,0 0 14 15,0 0-21-15,0 0 16 0,0 0-19 16,0 0 16-16,0 0-18 0,0 0 12 0,0 0-7 15,0 0 29-15,0 0-22 0,0 0 30 0,0 0-20 16,0 0 54-16,0 0-51 0,0 0 28 0,0 0-29 16,0 0 46-16,0 0-43 0,0 0 39 0,0 0-39 15,0 0 40-15,0 28-40 0,26-28 40 0,-26 0-29 16,0 0 72-16,0 0-56 0,27 26 83 0,-27-26-71 16,26 0 89-16,-26 0-84 0,25 26 83 0,3-26-82 15,-28 0 91-15,26 26-92 0,1-26 77 0,-1 0-83 16,0 28 73-16,-1-28-77 0,-25 0 72 0,28 0-76 15,0 26 67-15,-2-26-71 0,0 0 61 0,-26 0-64 16,26 0 60-16,1 0-64 0,-27 0 52 16,0 0-62-16,28 0 38 0,-28 0-56 0,0 0 10 15,25 0-47-15,-25 0-59 0,0 0-93 0,0 26-407 16,0-26 157-16,0 0-656 0,0 0 532 16,0 0-531-16</inkml:trace>
  <inkml:trace contextRef="#ctx1" brushRef="#br0" timeOffset="-105289.08">14105 14187 181 0,'0'0'0'0,"0"0"20"0,0 26 63 16,0-26-41-16,0 0 45 0,0 0-45 0,0 0 38 15,0 0-42-15,0 0 31 0,0 0-34 16,0 0 36-16,28 0-37 0,-28 0 31 0,0 0-34 15,26 0 27-15,-26 26-29 0,0-26 29 0,26 0-30 16,-26 0 26-16,0 0-29 0,27 0 22 0,-27 0-31 16,0 0 1-16,0 0-38 0,26 0-82 0,-26 0 5 15,0 27-192-15,26-27 165 0,-26 0-83 0,0 0 103 16,0 0-103-16</inkml:trace>
  <inkml:trace contextRef="#ctx1" brushRef="#br0" timeOffset="-105113.42">14503 14161 128 0,'26'0'0'0,"-26"0"30"0,28 0 90 0,-2 0-63 16,-26 0 47-16,25 26-57 0,1-26 33 15,-26 0-43-15,27 0 31 0,-27 0-37 0,28 0 27 16,-28 0-35-16,0 26 11 0,26-26-32 16,-26 0-28-16,0 0-15 0,26 0-97 0,-26 0 66 15,0 0-80-15,0 0 85 0,25 0-51 0,-25 0 59 16,0 0-58-16</inkml:trace>
  <inkml:trace contextRef="#ctx1" brushRef="#br0" timeOffset="-104950.72">14927 14213 134 0,'0'-26'0'0,"27"26"29"0,-27 0 91 0,25 0-57 16,-25 0 73-16,26 26-87 0,-26-26 15 0,26 0-33 15,-26 0 29-15,0 0-31 0,28 0 30 0,-28 0-27 16,0 0 37-16,0 26-48 0,26-26-8 0,-26 0-44 15,0 0-106-15,0 0 60 0,0 27-91 16,26-27 88-16,-26 0-72 0,0 0 77 0,27 0-77 16</inkml:trace>
  <inkml:trace contextRef="#ctx1" brushRef="#br0" timeOffset="-104412.79">16117 13975 22 0,'-28'0'0'0,"28"0"18"0,0 0 56 0,0 0-27 15,0 0 65-15,0 0-58 0,0 0 48 0,0 0-52 16,0 0 49-16,0-27-59 0,0 27 22 0,0 0-28 16,0 0 39-16,0 0-34 0,0 0 45 0,28 0-25 15,-28 0 93-15,0 0-77 0,0 0 76 0,27 0-75 16,-27 0 78-16,0 0-77 0,26 0 75 0,0 0-76 16,-26 0 72-16,26 0-76 0,2 0 70 0,0 0-73 15,-3 0 65-15,1 0-68 0,0 0 65 0,1 0-69 16,-27 0 57-16,26 0-62 0,0 0 52 0,2 0-55 15,-3 0 52-15,-25 0-54 0,27 27 48 16,-1-27-57-16,-26 0 25 0,26 0-57 0,-26 0-34 16,0 0-82-16,28 27-291 0,-28-27 86 0,0 0-533 15,0 0 504-15,-28 26-173 0,28-26 255 0,0 0-255 16</inkml:trace>
  <inkml:trace contextRef="#ctx1" brushRef="#br0" timeOffset="-104213.36">16278 14107 245 0,'-28'0'0'0,"28"26"29"0,-28-26 87 0,28 0-65 16,0 0 39-16,0 0-47 0,-26 28 39 0,26-28-36 16,0 0 57-16,0 0-49 0,0 0 62 0,0 0-58 15,0 0 59-15,0 0-48 0,0 0 90 0,0 0-77 16,26 0 90-16,-26 0-90 0,28 26 74 0,-28-26-82 16,28 0 70-16,-3 0-77 0,1 26 59 0,0-26-79 15,1 0 15-15,-1 26-57 0,0-26-45 0,2 27-45 16,-3-27-211-16,2 0 71 0,-1 26-378 0,0-26 370 15,2 0-99-15,-2 26 166 0,2-26-166 0</inkml:trace>
  <inkml:trace contextRef="#ctx1" brushRef="#br0" timeOffset="-103412.49">17706 13790 117 0,'0'0'0'0,"0"0"20"0,26 0 60 16,-26 0-43-16,0-27 31 0,0 27-22 15,0 0 71-15,0 0-64 0,0-26 39 0,0 26-36 16,0 0 78-16,0 0-60 0,0-26 90 0,-26 26-85 15,26 0 77-15,0 0-78 0,0 0 78 0,-28 0-81 16,28 0 67-16,-26 0-70 0,26 26 75 0,-26-26-79 16,26 26 56-16,-28 1-65 0,28-27 54 0,-25 26-58 15,-2 0 49-15,27 0-53 0,-26 28 52 0,0-28-53 16,26 1 47-16,-28 26-49 0,2-27 47 0,26 1-50 16,-27 25 39-16,27-24-43 0,0-2 35 0,-25 0-41 15,25 0 32-15,0 1-34 0,0-1 31 0,0 0-32 16,0-26 30-16,0 28-32 0,0-28 26 0,0 26-27 15,25-26 27-15,-25 0-28 0,27 0 28 16,-27 0-31-16,26 0 23 0,2 0-24 0,-28-26 27 16,26 26-26-16,0-28 26 0,1 28-24 0,-27-26 32 15,25 0-30-15,3-1 27 0,-28 1-28 16,26 0 24-16,-26 0-27 0,26-28 23 0,-26 28-25 0,0-1 21 16,28-25-22-16,-28 25 22 0,0 0-20 15,0 1 32-15,0 0-24 0,0-2 40 0,0 2-32 0,0 26 45 16,0-26-43-16,0 26 40 0,0-26-40 15,0 26 45-15,0 0-46 0,0 0 39 0,0-27-41 16,0 27 37-16,0 0-41 0,0 0 31 0,0 0-34 16,0 0 30-16,0 27-31 0,0-27 29 0,26 26-28 15,-26-26 32-15,0 26-28 0,26 0 43 0,-26 2-42 16,0-2 31-16,26 0-32 0,-26 1 43 0,26 0-42 16,2-1 35-16,-28 27-39 0,26-27 27 0,-26 0-29 15,26 2 33-15,-26-2-33 0,27 0 30 0,-27 0-30 16,0 1 31-16,26-1-33 0,-26 0 25 0,0 2-28 15,28-2 24-15,-28 0-34 0,0-26 0 0,0 26-27 16,0-26-46-16,0 28 3 0,25-28-105 16,-25 0-112-16,0 26-657 0,0-26 295 0,0 0-972 15,0 26 997-15,0-26-216 0,0 0 411 0,0 0-411 16</inkml:trace>
  <inkml:trace contextRef="#ctx1" brushRef="#br0" timeOffset="-98464.06">12174 13392 42 0,'0'0'0'0,"0"0"6"0,0-26 18 0,0 26-5 16,0-26 32-16,0 26-26 0,0-28 27 0,0 28-21 15,0-26 42-15,0 26-32 0,26 0 49 0,-26-26-44 16,0 26 49-16,0 0-48 0,0-26 49 0,0 26-32 16,0 0 96-16,0-27-69 0,0 27 117 0,0 0-103 15,0 0 107-15,0 0-108 0,0 0 100 0,0 0-102 16,-26 0 102-16,26 0-106 0,0 0 90 0,0 0-97 16,-27 0 88-16,27 0-90 0,0 0 87 0,-27 0-92 15,27 0 74-15,-26 27-82 0,26-27 72 0,-26 26-79 16,26-26 62-16,-26 26-68 0,-2-26 61 0,28 26-63 15,-26-26 59-15,-1 28-62 0,27-2 54 0,-25 0-59 16,-1-26 51-16,26 28-52 0,-28-2 52 16,28-26-53-16,-26 26 52 0,26 0-56 0,-26-26 40 15,26 27-46-15,0-27 39 0,-27 27-42 0,27-27 38 16,0 26-40-16,0-26 32 0,0 27-34 0,-26-27 38 16,26 26-40-16,0-26 26 0,0 26-28 15,0 0 31-15,0-26-30 0,0 28 29 0,0-2-32 16,0 0 25-16,0-26-28 0,0 27 19 0,0-1-21 15,0 0 24-15,0-26-27 0,0 26 16 0,0 2-19 16,0-28 18-16,26 26-15 0,-26-26 27 0,0 26-27 16,0-26 14-16,27 27-16 0,-27-27 18 0,26 27-17 15,-26-27 17-15,26 0-20 0,-26 26 10 0,28-26-12 16,-2 26 16-16,-26-26-17 0,25 0 9 0,2 0-10 16,-1 27 12-16,-26-27-16 0,28 0-4 0,-2 0-14 15,-26 0-37-15,26 0 4 0,0 0-85 0,-26 0-5 16,27 0-271-16,-27 0-129 0,0 0-1193 0,27 0 1061 15,-27 0-271-15,0 0 468 0,0 0-468 0</inkml:trace>
  <inkml:trace contextRef="#ctx1" brushRef="#br0" timeOffset="-97814.18">12280 13816 153 0,'28'0'0'0,"-28"-26"35"0,0 26 105 0,24 0-79 15,-24 0 39-15,0 0-58 0,0 0 27 0,0 0-30 16,0 0 45-16,26 0-42 0,-26 0 42 0,0 0-44 16,0-27 36-16,0 27-40 0,0 0 33 0,0 0-28 15,0 0 51-15,26 0-43 0,-26 0 51 0,0 0-44 16,0 0 68-16,0 0-59 0,28 0 71 0,-28 0-67 16,0 0 69-16,0 27-67 0,26-27 75 0,-26 0-75 15,0 0 66-15,26 26-69 0,-26-26 64 0,0 0-68 16,0 26 60-16,28-26-63 0,-28 0 58 0,0 0-62 15,0 0 51-15,0 0-57 0,0 26 45 0,25-26-47 16,-25 0 53-16,0 0-48 0,0 0 58 16,0 0-53-16,0 0 66 0,0 0-65 0,0 28 54 15,0-28-59-15,0 0 53 0,0 26-54 0,-25-26 54 16,25 26-56-16,0-26 52 0,0 27-56 0,-28 0 44 16,28-27-44-16,0 26 52 0,-26-26-49 0,26 26 55 15,-26 1-56-15,26-27 44 0,0 26-48 16,-28-26 42-16,28 26-43 0,-26-26 44 0,26 0-47 15,0 28 34-15,-26-28-41 0,26 0 25 0,0 26-29 16,0-26 33-16,-24 0-33 0,24 0 32 0,0 26-33 16,0-26 29-16,0 0-28 0,0 0 37 0,0 0-36 15,0 0 28-15,0 0-32 0,0 0 24 0,0 0-26 16,0 0 30-16,0 0-33 0,0 0 17 0,0 0-19 16,0 0 25-16,0 0-25 0,0 0 19 0,0 0-21 15,0 0 20-15,0 0-20 0,0 0 18 0,0 0-19 16,0 0 17-16,0 0-18 0,24 0 16 0,-24 0-16 15,0 0 16-15,26 0-18 0,-26 0 9 0,26 0-10 16,-26 0 18-16,28 0-18 0,-2 0 10 16,-26 0-12-16,26 0 15 0,2 0-14 0,-28 0 11 15,25 0-16-15,2 0 2 0,-27 0-1 0,26 0 18 16,-26 0-15-16,26 0 11 0,-26 0-13 0,0 0 9 16,28 0-7-16,-28 0 17 0,0 0-18 0,26 0 3 15,-26 0-9-15,0 0-1 0,0 0 0 16,0 0 6-16,0 0-3 0,27 0 13 0,-27 0-16 15,0 0-7-15,0 0-8 0,0 0-31 0,0 0-4 16,0 0-97-16,0 0-135 0,0 0-694 0,-27 0 290 16,27 0-1071-16,0 0 876 0,0 26-875 0</inkml:trace>
  <inkml:trace contextRef="#ctx1" brushRef="#br0" timeOffset="-96697">18208 13922 161 0,'0'0'0'0,"0"-26"22"0,0 26 68 0,0 0-36 0,0 0 71 16,0 0-73-16,0 0 32 0,0 0-36 0,0 0 60 15,0 0-46-15,0 0 80 0,0 0-63 16,0 0 93-16,0 26-80 0,0-26 100 0,0 0-99 15,0 0 88-15,0 0-91 0,0 0 89 0,0 26-91 16,0-26 88-16,0 0-89 0,0 27 86 0,0-27-88 16,0 27 80-16,0-1-85 0,0-26 74 0,0 26-76 15,0 1 79-15,-26 25-79 0,26-24 75 0,0-2-81 16,0 26 60-16,0-25-65 0,0 25 68 0,0-24-71 16,0-2 60-16,0 26-66 0,-28-24 54 0,28-2-64 15,0 0 36-15,0 1-58 0,0-1-6 0,0 0-30 16,0 0-51-16,0 2-100 0,0-28-420 0,0 26 157 15,0 0-688-15,0-26 682 0,0 27-175 16,0-27 302-16,0 26-301 0</inkml:trace>
  <inkml:trace contextRef="#ctx1" brushRef="#br0" timeOffset="-96213.33">18315 14239 158 0,'0'0'0'0,"26"-26"19"16,-26 0 58-16,0 26-37 0,25-26 40 0,-25 26-33 16,0 0 61-16,0-28-47 0,0 28 74 0,0 0-60 15,26-26 90-15,-26 26-77 0,0 0 97 0,0 0-88 16,0-26 104-16,0 26-99 0,0 0 106 0,0 0-102 16,0 0 110-16,0 0-109 0,0 0 102 0,-26 0-107 15,26 0 95-15,0 0-100 0,0 0 91 0,0 0-98 16,-25 0 85-16,25 26-90 0,0-26 79 0,-26 26-86 15,26-26 70-15,0 28-73 0,-28-28 73 0,28 26-77 16,-27 0 66-16,27-26-71 0,0 26 59 16,-26-26-62-16,26 27 61 0,-26-27-66 0,26 26 50 15,0-26-55-15,-26 26 51 0,26-26-57 0,0 0 36 16,0 28-40-16,0-28 49 0,-28 0-48 0,28 0 40 16,0 0-45-16,0 26 35 0,0-26-38 0,0 0 34 15,0 0-37-15,0 0 29 0,0 0-32 16,28 0 26-16,-28 0-27 0,0 0 31 0,0 0-30 15,26 0 29-15,-26 26-29 0,26-26 32 0,-26 0-34 16,26 0 21-16,1 0-26 0,-27 0 17 0,28 26-19 16,-2-26 27-16,-26 0-22 0,25 0 30 0,1 0-31 15,-26 28 17-15,28-28-19 0,-28 0 27 0,0 0-27 16,27 26 19-16,-27-26-20 0,0 0 26 0,26 0-25 16,-26 0 21-16,0 0-24 0,0 0 16 0,0 0-20 15,0 0 14-15,0 0-21 0,0 0-5 0,0 0-26 16,0 0-72-16,0 0-44 0,0 0-322 0,0 0-148 15,0 0-1367-15,-26 0 988 0,26 0-987 16</inkml:trace>
  <inkml:trace contextRef="#ctx1" brushRef="#br0" timeOffset="-95644.58">19108 13790 47 0,'0'-27'0'0,"0"27"33"0,0 0 99 0,0 0-76 0,0 0 32 16,0-26-44-16,0 26 45 0,0 0-33 0,0 0 78 15,0 0-58-15,0-26 93 0,0 26-80 16,0 0 95-16,0 0-89 0,-27 0 100 0,27 0-97 15,0 0 98-15,-26 0-99 0,26 0 93 0,-26 0-98 16,26 26 86-16,-28-26-90 0,2 26 84 0,26-26-87 16,-27 27 81-16,1-1-86 0,26 0 73 0,-25 0-79 15,-3 2 69-15,28-2-72 0,-26 0 71 0,0 1-75 16,26 26 60-16,-27-27-66 0,27 1 57 0,0-1-62 16,-26 0 48-16,26 2-51 0,0 24 59 0,0-26-59 15,0 1 47-15,0-1-52 0,0 0 47 0,0 2-50 16,26-28 40-16,-26 26-45 0,27 0 35 0,-27 0-37 15,26-26 41-15,0 28-42 0,2-28 32 0,-28 26-35 16,25-26 31-16,1 26-35 0,1-26 25 16,-1 0-39-16,2 27-8 0,-2-27-22 0,0 0-54 15,-26 0-24-15,27 0-209 0,-1 0-127 0,1 26-983 16,-27-26 849-16,26 0-277 0,-26 0 420 16,26 0-420-16</inkml:trace>
  <inkml:trace contextRef="#ctx1" brushRef="#br0" timeOffset="-95394.33">19319 14107 155 0,'0'-26'0'0,"0"26"33"16,0 0 99-16,0 0-65 0,0 0 69 0,26 0-66 16,-26 0 73-16,0 0-74 0,0 0 65 0,0 0-68 15,0 0 65-15,0 26-68 0,0-26 61 0,0 26-64 16,0-26 56-16,0 28-60 0,0-28 52 0,0 26-57 15,0 0 45-15,0 0-49 0,28 1 44 0,-28-1-52 16,0 0 25-16,0 2-41 0,0 24 5 0,26-26-27 16,-26 2-28-16,0 24-27 0,0-25-136 15,0 25 28-15,0-26-298 0,26 2 258 0,-26 24-148 16,0-25 215-16,0-1-56 0,0 0 96 0,0 1-95 16</inkml:trace>
  <inkml:trace contextRef="#ctx1" brushRef="#br0" timeOffset="-94962.39">19531 14213 141 0,'0'-26'0'0,"0"26"22"0,0-26 69 0,0-2-50 16,0 28 34-16,0 0-31 0,26-26 60 0,-26 26-49 15,0 0 62-15,0 0-56 0,0 0 63 0,0 0-59 16,0 0 70-16,0 0-64 0,0 0 81 0,0 0-77 15,0 0 75-15,0 0-75 0,0 26 73 0,0-26-76 16,0 28 69-16,-26-28-72 0,26 26 66 16,0-26-67-16,0 26 70 0,0 0-68 0,-26 1 73 15,26-27-72-15,0 26 69 0,-27 0-69 0,27 2 71 16,-27-2-69-16,27 0 75 0,-26-26-74 0,26 26 77 16,0 2-79-16,0-28 67 0,-26 26-72 0,26-26 61 15,0 0-68-15,0 26 52 0,0-26-58 16,0 0 50-16,0 27-50 0,0-27 58 0,0 0-60 15,0 0 45-15,26 0-48 0,-26 26 47 0,0-26-48 16,26 0 44-16,1 0-48 0,-27 0 40 0,27 0-44 16,-27 0 39-16,26 26-41 0,0-26 34 0,0 0-37 15,-26 0 33-15,28 0-33 0,-1 0 34 0,-27 0-34 16,25 26 33-16,-25-26-35 0,26 0 30 0,-26 0-33 16,26 0 27-16,-26 0-29 0,0 0 27 0,0 0-35 15,0 0 8-15,28 0-38 0,-28 0-57 0,0 0-39 16,0 0-254-16,0 28-142 0,-28-28-1148 0,28 0 1016 15,0 0-254-15,0 0 445 0,-26 0-445 0</inkml:trace>
  <inkml:trace contextRef="#ctx1" brushRef="#br0" timeOffset="-94362.54">20325 14081 183 0,'0'0'0'0,"0"0"30"0,0 0 90 0,0 0-71 15,0 0 24-15,0-27-30 0,27 27 53 0,-27 0-52 16,0 0 34-16,0 0-30 0,0 0 68 0,0 0-52 16,0 0 77-16,0 0-65 0,26 0 88 0,-26 0-79 15,0 0 91-15,0 0-86 0,0 0 94 0,26 0-93 16,-26 0 91-16,27 0-88 0,-27 0 100 0,26 0-99 15,-26 0 93-15,28 0-97 0,-2 0 87 16,-1 0-92-16,3 0 80 0,-2 0-84 0,1 27 81 16,-1-27-87-16,0 0 64 0,1 0-70 0,-1 0 71 15,0 0-75-15,0 26 58 0,1-26-61 0,1 0 65 16,-2 0-70-16,-26 0 46 0,25 0-66 0,-25 0 14 16,26 0-53-16,-26 26-55 0,0-26-107 0,0 0-429 15,0 0 156-15,0 0-716 0,-26 28 711 16,26-28-174-16,-25 0 308 0,25 0-307 0</inkml:trace>
  <inkml:trace contextRef="#ctx1" brushRef="#br0" timeOffset="-94146.49">20431 14133 129 0,'-27'0'0'0,"27"28"34"16,-26-28 106-16,26 26-82 0,0-26 34 0,0 26-51 16,-26-26 27-16,26 0-27 0,0 26 54 0,0-26-40 15,0 27 71-15,0-27-55 0,0 0 87 0,26 26-78 16,-26-26 83-16,0 0-84 0,26 0 76 0,-26 26-81 15,27-26 70-15,-1 0-73 0,-26 0 72 16,28 0-73-16,-2 0 67 0,-1 0-75 0,3 0 46 16,-2 0-74-16,27 0-3 0,-27 0-37 0,1 0-47 15,-1 0-32-15,0 0-201 0,27 0 60 0,-25 0-390 16,-2 28 375-16,-1-28-103 0,1 0 172 0,2 0-172 16</inkml:trace>
  <inkml:trace contextRef="#ctx1" brushRef="#br0" timeOffset="-93114.44">21436 14372 26 0,'28'0'0'0,"-28"0"19"0,0 0 60 0,0 0-39 15,0 0 40-15,0 0-47 0,0 0 15 0,0 0-12 16,0 0 62-16,0 0-52 0,0-26 38 16,0 26-48-16,-28 0 27 0,28-28-27 0,0 28 48 15,0-26-35-15,0 26 67 0,0-26-55 0,-26 26 70 16,26-27-64-16,0 27 69 0,0-26-68 0,0 0 64 16,0 26-66-16,0-26 64 0,0 26-65 0,0-28 63 15,0 2-62-15,0 26 68 0,0-26-70 16,0-1 57-16,0 27-58 0,0-26 65 0,0 0-64 15,0 26 63-15,0-27-63 0,26 0 66 0,-26 27-64 16,0-26 66-16,28 0-65 0,-28 26 73 0,26-28-68 16,-26 28 77-16,26-26-76 0,-26 26 70 0,28-26-74 15,-4 26 67-15,-24-26-71 0,26 26 62 0,2 0-65 16,-28-27 61-16,26 27-62 0,2 0 60 0,-28 0-62 16,26 0 57-16,-26 0-60 0,26 0 52 0,0 0-56 15,-26 0 50-15,26 0-52 0,-26 0 50 0,28 0-51 16,-28 0 47-16,26 0-45 0,0 0 56 0,-26 0-55 15,28 0 52-15,-28 27-55 0,25-27 47 0,-25 0-49 16,27 26 45-16,-27-26-46 0,26 26 42 16,-26-26-45-16,26 26 40 0,-26 2-46 0,0-28 30 15,28 26-32-15,-28-26 39 0,26 26-37 0,-26 1 35 16,0-27-39-16,26 27 29 0,-26-1-29 0,0-26 37 16,0 26-39-16,26-26 25 0,-26 27-28 0,0-1 32 15,0 0-30-15,0-26 30 0,0 28-31 16,0-2 27-16,0-26-30 0,0 26 26 0,0 0-24 15,0 1 32-15,0-27-30 0,-26 26 29 0,26 0-33 16,0-26 18-16,0 28-22 0,-26-28 23 0,26 26-21 16,0 0 24-16,-26-26-26 0,26 26 17 0,0-26-19 15,-28 28 24-15,28-28-23 0,-26 26 19 0,26-26-20 16,0 26 24-16,-26-26-26 0,26 0 14 0,-27 27-19 16,2-27 9-16,25 26-11 0,-28-26 10 0,28 0-14 15,-26 0-1-15,26 0 2 0,-26 26 18 0,26-26-17 16,-28 0 0-16,2 0-3 0,26 0 6 0,-26 0-8 15,26 0-1-15,-26 0-2 0,26 0 0 0,-26 0 2 16,26-26 5-16,-28 26-3 0,28 0 3 16,-26 0-6-16,26 0-6 0,-28-26 4 0,28 26 2 15,-26 0-2-15,26-27-4 0,-24 27 6 0,24-26 6 16,0 26-6-16,-28-26 0 0,28 26 0 0,-26-28 2 16,26 28-3-16,-26-26-1 0,26 26 0 15,0-26 0-15,-28 26 0 0,28-26 0 0,-26 26 0 0,26 0 0 16,0-28-2-16,-27 28-2 0,27-26 3 15,0 26 1-15,-26-26-3 0,26 26-6 0,0-27 6 16,0 27-1-16,-25-26 3 0,25 26-2 0,0-26 2 16,0 26-3-16,0-26 0 0,-28-2-5 0,28 28 5 15,0-26-3-15,0 26 6 0,0-26 3 0,0-1-3 16,0 27-4-16,0-26 1 0,0 26-6 0,0-26 7 16,0 26 0-16,0 0 3 0,0-27 3 0,0 27-4 15,0-27-7-15,0 27 6 0,0-26-2 0,0 26 2 16,0-26-3-16,0 26 2 0,28 0-1 0,-28-28 4 15,0 28 4-15,0 0-3 0,25-26 0 16,-25 26-2-16,0 0-4 0,0-26 2 0,26 26-4 0,-26 0 6 16,0-26 1-16,27 26-2 0,-27 0-4 15,0 0 2-15,26-27-6 0,-26 27 2 16,0 0-16-16,28 0-1 0,-28 0-51 0,0-26 17 16,26 26-99-16,-26 0-15 0,0 0-360 0,0 0-150 15,26 0-1517-15,-26 26 1369 0,0-26-293 0,0 0 562 16,0 0-562-16</inkml:trace>
  <inkml:trace contextRef="#ctx1" brushRef="#br0" timeOffset="-89074.19">8363 14557 34 0,'0'-26'0'0,"0"26"11"16,0 0 33-16,0 0-25 0,0 0 17 0,0 0-13 16,0-27 36-16,0 27-32 0,0 0 25 0,0 0-35 15,0 0 3-15,0 0-15 0,0 0-5 0,0 0 0 16,0 0 0-16,0 0 5 0,0 0 16 0,0 0-15 15,0 0-6-15,0 0 0 0,0 0 0 0,0 0 0 16,0 0 0-16,0 0 5 0,0 0 19 16,0 0-12-16,0-26 15 0,0 26-13 0,0 0 16 15,0 0-13-15,0 0 19 0,0 0-16 0,0 0 24 16,0 0-26-16,0 0 12 0,0 0-16 0,0 0 12 16,0 0-16-16,0 0 5 0,0 0-3 15,0 0 22-15,0 0-19 0,0 0 9 0,0 0-11 16,0 0 19-16,0 0-14 0,0 0 22 0,0 0-17 0,0 0 29 15,0 0-27-15,0 0 20 0,25 0-20 16,-25 0 27-16,0 0-24 0,0 0 31 0,0 0-30 16,0 0 29-16,0 0-28 0,0 0 34 0,0 26-33 15,0-26 29-15,0 0-29 0,0 0 33 0,0 0-32 16,0 0 34-16,0 0-33 0,0 0 35 0,0 27-37 16,28-27 29-16,-28 0-31 0,0 0 29 0,0 26-25 15,0-26 39-15,0 0-31 0,26 26 50 0,-26-26-39 16,0 0 67-16,0 26-60 0,28-26 58 0,-28 28-56 15,0-28 64-15,0 26-65 0,26-26 54 0,-26 26-56 16,0 1 58-16,26-1-61 0,-26 0 47 16,27 1-51-16,-27-27 53 0,0 27-52 0,25-1 56 15,-25 0-57-15,26 2 45 0,-26-2-52 0,0 0 39 16,26 0-42-16,-26 1 43 0,28-1-45 0,-28-26 36 16,0 26-37-16,27 2 38 0,-27-28-40 0,0 26 30 15,0-26-32-15,26 26 35 0,-26-26-42 16,0 0 9-16,0 0-39 0,0 0-43 0,0 26-30 15,0-26-180-15,0 0-117 0,0 0-862 0,0 27 747 16,0-27-228-16,0 0 357 0,0 26-357 0</inkml:trace>
  <inkml:trace contextRef="#ctx1" brushRef="#br0" timeOffset="-88702.6">8681 14478 125 0,'0'-26'0'0,"0"-2"28"0,0 28 85 15,0-26-62-15,0 26 40 0,0 0-41 0,0 0 59 16,0 0-66-16,0 0 20 0,0 0-29 0,0 0 38 16,0 0-36-16,0 0 40 0,26 0-38 0,-26 26 40 15,0-26-40-15,0 0 37 0,0 28-38 16,0-28 36-16,26 26-34 0,-26-26 44 0,0 26-37 15,0-26 54-15,0 27-42 0,25-1 70 0,-25-26-59 16,0 26 80-16,28 0-74 0,-28 2 75 0,0-2-76 16,28-26 70-16,-28 26-73 0,26 1 68 0,-26 25-72 15,0-25 63-15,26 0-66 0,-26-1 62 0,26 28-66 16,-26-28 52-16,27 0-53 0,-27 0 67 0,0 27-66 16,25-27 52-16,-25 2-59 0,26-2 51 0,-26 0-56 15,0 0 42-15,0-26-51 0,28 27 29 0,-28-1-54 16,0-26-23-16,0 27-37 0,0-27-127 0,0 28 3 15,26-28-338-15,-26 0 151 0,0 26-563 0,0-26 567 16,0 0-139-16,0 0 247 0,0 0-247 0</inkml:trace>
  <inkml:trace contextRef="#ctx1" brushRef="#br0" timeOffset="-88112.25">8310 14768 108 0,'-26'0'0'0,"26"0"21"16,0 0 63-16,0 0-50 0,0 0 21 0,0 27-33 15,0-27 12-15,0 0-17 0,0 0 15 0,0 0-14 16,0 0 22-16,0 0-22 0,0 0 14 0,0 0-12 16,0 0 31-16,0 0-26 0,0-27 24 15,0 27-12-15,0 0 62 0,0 0-51 0,0 0 46 16,0 0-35-16,0 0 81 0,0 0-63 0,0 0 91 16,0 0-83-16,0 0 87 0,26 0-88 0,-26 0 80 15,0 0-86-15,0 27 70 0,0-27-77 16,0 0 68-16,0 0-73 0,0 0 62 0,0 0-65 15,27 0 63-15,-27 0-61 0,0 0 70 0,26 27-67 16,-1-27 68-16,-25 0-68 0,28 0 68 0,-2 0-70 16,2 26 65-16,-2-26-65 0,0 0 70 0,1 0-71 15,-27 26 63-15,51-26-65 0,-25 0 62 0,2 0-64 16,-1 28 55-16,-1-28-58 0,25 0 54 0,-23 0-57 16,0 26 54-16,-2-26-54 0,26 0 57 0,-25 26-57 15,-2-26 57-15,1 0-60 0,2 0 45 0,25 26-48 16,-27-26 50-16,0 0-51 0,1 27 44 0,-1-27-49 15,2 0 38-15,-28 0-38 0,26 26 45 0,0-26-45 16,1 0 38-16,-27 0-41 0,26 26 36 0,-26-26-40 16,28 0 28-16,-28 0-31 0,0 0 32 0,25 0-33 15,-25 0 32-15,0 0-33 0,0 0 30 16,0 0-32-16,0 0 26 0,0 0-33 16,0 0 14-16,0 0-35 0,0 0-30 0,0 0-71 0,0 0-269 15,0 0-186-15,0 0-1297 0,-25 0 1137 16,25 28-297-16,-28-28 507 0,28 0-506 0</inkml:trace>
  <inkml:trace contextRef="#ctx1" brushRef="#br0" timeOffset="-87131.11">8892 15695 35 0,'0'26'0'0,"0"-26"13"0,0 0 39 0,0 0-30 16,0 0 17-16,0 28-22 0,0-28 13 0,0 0-6 15,0 0 41-15,0 0-36 0,0 0 21 0,-26 0-23 16,26 0 29-16,0 0-29 0,0 0 22 0,0 0-18 16,0 0 41-16,0 0-29 0,0 0 55 0,0 0-49 15,0 0 47-15,-26 0-58 0,26-28 19 0,0 28-26 16,0 0 36-16,0 0-32 0,0 0 37 0,0 0-31 15,-26-26 52-15,26 26-43 0,0 0 55 0,0-26-52 16,0 26 52-16,0 0-54 0,0 0 45 0,0-26-50 16,0 26 42-16,0-27-44 0,0 27 40 0,0-26-41 15,0 26 42-15,0 0-43 0,0-27 38 0,0 27-41 16,0-27 33-16,0 27-38 0,26 0 34 16,-26-26-35-16,0 26 35 0,0-26-36 15,0 26 29-15,26 0-30 0,-26-26 31 0,0 26-33 16,26 0 26-16,-26-28-28 0,0 28 25 0,27 0-22 15,-27 0 38-15,25-26-33 0,-25 26 37 0,26 0-34 16,2 0 40-16,-28 0-38 0,26 0 42 0,-26 0-43 16,27 0 36-16,-1 0-35 0,-26 0 44 0,26 0-45 15,1 26 36-15,-27-26-38 0,26 0 37 0,-26 0-36 16,28 28 38-16,-28-28-39 0,26 0 37 0,-26 26-37 16,26-26 38-16,-26 0-36 0,27 26 41 0,-27-26-40 15,0 0 40-15,26 26-40 0,-26-26 39 0,0 27-40 16,0-27 37-16,0 27-39 0,0-27 35 0,0 26-36 15,0-26 35-15,0 27-37 0,0-27 30 0,0 26-33 16,0 0 29-16,0-26-29 0,0 26 30 0,0-26-32 16,0 28 26-16,0-28-28 0,-26 26 26 0,26-26-26 15,0 26 29-15,0-26-27 0,0 27 32 0,-27-27-28 16,27 0 35-16,0 26-37 0,0-26 25 16,-26 0-28-16,26 0 26 0,0 0-27 15,0 26 27-15,-26-26-27 0,26 0 28 0,0 0-30 16,-28 0 19-16,28 0-22 0,0 0 18 0,-26 0-19 15,26 0 22-15,0 0-24 0,-27 0 13 0,27 0-16 16,-26 0 20-16,26 0-19 0,-26 0 15 0,26 0-16 16,-27 0 12-16,27 0-15 0,-26 0 13 0,26 0-13 15,-28 0 14-15,28 0-14 0,-26 0 12 0,26 0-13 16,-25 0 11-16,25 0-11 0,-27-26 12 0,27 26-13 16,0 0 5-16,-26 0-7 0,26 0 11 0,0-26-11 15,-26 26 7-15,26 0-8 0,0 0 4 0,-26-27-7 16,26 27 7-16,0-26-7 0,-28 26 5 0,28 0-6 15,0-26 1-15,0 26 1 0,-28-28 10 0,28 28-10 16,0-26 1-16,0 26-4 0,0-26 2 0,-25 0-3 16,25 26-2-16,0-27-4 0,0 27-10 0,0-26 0 15,0 26-30-15,-26-27 12 0,26 27-55 16,0 0 26-16,0-27-95 0,0 27-109 0,0 0-637 0,0 0 274 16,0 0-980-16,0 0 995 0,0 0-229 15,0 0 421-15,0 0-420 0</inkml:trace>
  <inkml:trace contextRef="#ctx1" brushRef="#br0" timeOffset="-85846.58">7146 14663 26 0,'0'-26'0'15,"0"26"7"-15,0 0 21 0,0 0-16 16,26 0 12-16,-26 0-7 0,0 0 30 0,0 0-25 15,0 0 18-15,0 0-20 0,0 0 23 0,0-28-22 16,0 28 21-16,0 0-19 0,0 0 27 0,0 0-32 16,0 0 3-16,0 0-6 0,0 0 21 0,0 0-11 15,0 0 39-15,0 0-38 0,0 0 15 0,0 0-18 16,0 0 27-16,0 0-24 0,0 0 27 0,0 0-23 16,0 0 37-16,0 0-31 0,0 0 40 0,0 0-45 15,0 0 17-15,0 0-23 0,0 0 29 0,0 0-26 16,0 0 28-16,0 0-28 0,0 0 27 0,0 0-29 15,0 0 26-15,0 0-24 0,0 0 32 0,0 0-30 16,0 0 34-16,0 0-31 0,0 0 35 0,0 0-31 16,0 0 40-16,0 0-37 0,0 0 40 0,0 0-40 15,0 0 44-15,0 0-42 0,0 0 45 0,0 0-44 16,0 0 43-16,0 0-42 0,0 0 44 0,0 0-46 16,0 0 37-16,0 0-37 0,0 0 48 0,0 0-44 15,0 0 46-15,0 0-46 0,0 0 43 16,0 0-46-16,0 0 40 0,0 0-41 15,0 0 42-15,0 0-41 0,0 0 45 0,0 0-42 16,0 0 51-16,0 0-48 0,0 0 49 0,0 0-49 16,0 0 51-16,0 0-51 0,0 0 48 0,0 0-49 15,0 28 44-15,26-28-46 0,-26 0 42 0,0 0-45 16,0 26 43-16,0-26-46 0,0 0 36 0,28 26-39 16,-28-26 39-16,0 27-40 0,0-27 32 0,25 26-35 15,-25 0 31-15,26-26-32 0,-26 27 30 0,0 0-31 16,26-1 29-16,-26-26-31 0,27 26 25 0,-27 2-29 15,0-28 22-15,28 26-28 0,-28 0 10 0,0-26-8 16,26 26 32-16,-26-26-30 0,0 27 14 0,0-1-17 16,0-26 23-16,26 0-21 0,-26 26 22 0,0-26-24 15,0 28 17-15,0-28-19 0,25 26 17 0,-25-26-19 16,0 26 14-16,0-26-22 0,0 26-6 0,0-26-11 16,0 27-30-16,28-27 4 0,-28 0-68 0,0 26-9 15,0-26-236-15,0 27-123 0,0-27-1069 16,0 0 942-16,0 28-258 0,-28-28 429 15,28 0-429-15</inkml:trace>
  <inkml:trace contextRef="#ctx1" brushRef="#br0" timeOffset="-85292.1">7410 14689 38 0,'0'0'0'15,"0"-26"8"-15,0 26 24 0,0 0-7 16,0 0 44-16,0-26-37 0,25 26 28 0,-25 0-35 16,0 0 19-16,0 0-20 0,0 0 30 0,0-28-20 15,0 28 48-15,0 0-51 0,0 0 11 0,0 0-13 16,0 0 45-16,0 0-30 0,0 0 57 0,0 0-62 16,0 0 14-16,0 0-25 0,0 0 30 0,0 0-28 15,0 0 30-15,0 0-26 0,0 0 38 0,0 0-32 16,28 0 50-16,-28 28-38 0,0-28 68 0,0 0-52 15,0 0 84-15,0 26-74 0,0-26 81 0,27 0-76 16,-27 26 93-16,0-26-91 0,0 0 81 0,26 27-84 16,-26-27 78-16,0 26-79 0,0 0 79 0,26-26-85 15,-26 27 67-15,26 0-72 0,-26-27 68 0,0 26-72 16,28 0 62-16,-28 2-66 0,25-28 59 0,-25 26-63 16,26 0 53-16,-26-26-55 0,27 26 56 15,-27-26-55-15,0 27 55 0,0-27-59 0,26 26 47 16,-26-26-51-16,0 0 44 0,0 0-48 0,28 0 40 15,-28 26-43-15,0-26 38 0,0 0-43 16,0 0 31-16,0 0-42 0,0 0 9 0,0 0-40 16,0 0-48-16,0 0-37 0,0 28-214 0,0-28-125 15,0 0-983-15,0 0 864 0,0 26-236 0,0-26 393 16,0 0-393-16</inkml:trace>
  <inkml:trace contextRef="#ctx1" brushRef="#br0" timeOffset="-84280.36">7674 15880 112 0,'0'0'0'0,"0"0"22"0,0 27 66 16,0-27-59-16,0 27 3 0,0-27-14 16,0 0 22-16,-27 0-20 0,27 26 21 0,0-26-20 15,0 0 21-15,0 0-21 0,0 0 23 0,-26 0-23 16,26 0 21-16,0 0-17 0,0 0 31 0,0 0-34 16,-25 0 10-16,25 0-14 0,0-26 26 0,0 26-20 15,0 0 30-15,-28 0-28 0,28 0 22 0,0-27-18 16,0 27 39-16,-26 0-34 0,26-27 33 0,0 27-33 15,0 0 34-15,0-26-40 0,-26 26 16 0,26 0-22 16,0-26 24-16,0 26-25 0,0 0 21 0,0-27-21 16,-26 27 22-16,26 0-22 0,0-26 22 0,0 26-24 15,0 0 17-15,0-26-19 0,0 26 18 0,0 0-19 16,0-28 19-16,0 28-19 0,0-26 17 0,0 26-17 16,26 0 16-16,-26-26-15 0,0 26 18 0,0 0-20 15,26-26 15-15,-26 26-12 0,0 0 25 16,26-27-20-16,-26 27 28 0,0 0-25 0,28 0 29 15,-28-26-27-15,25 26 32 0,-25 0-30 0,26 0 29 16,1-27-31-16,-27 27 28 0,26 0-27 16,-26 0 30-16,28 0-30 0,-2 0 30 0,-26 0-24 15,26 0 44-15,2 0-37 0,-3 0 45 0,-25 0-47 16,27 0 39-16,-1 0-39 0,0 0 44 0,-26 0-43 16,28 0 40-16,-28 27-41 0,26-27 41 0,1 0-37 15,-27 0 54-15,0 0-48 0,25 0 53 0,-25 26-52 16,0-26 53-16,26 0-51 0,-26 0 55 0,0 0-55 15,28 27 50-15,-28-27-52 0,0 0 53 0,0 26-54 16,0-26 45-16,0 0-48 0,26 26 48 0,-26-26-48 16,0 26 44-16,0-26-49 0,0 28 41 0,0-28-43 15,0 26 40-15,0-26-40 0,0 0 40 0,0 26-42 16,0-26 34-16,0 0-36 0,0 27 38 0,0-27-37 16,0 0 41-16,0 26-41 0,0-26 36 0,0 0-37 15,0 26 38-15,0-26-40 0,0 0 30 16,0 27-34-16,0-27 27 0,0 0-28 0,0 27 30 15,-26-27-30-15,26 0 34 0,0 0-34 0,0 26 26 16,0-26-28-16,0 0 28 0,0 0-29 0,-28 26 25 16,28-26-28-16,0 0 22 0,0 27-23 15,0-27 21-15,-26 0-23 0,26 0 17 0,0 27-18 16,0-27 24-16,0 0-25 0,0 0 16 0,-25 26-18 16,25-26 18-16,0 0-15 0,0 0 26 0,-27 0-25 15,27 0 17-15,0 0-19 0,0 0 20 0,0 0-20 16,0 0 21-16,0 0-20 0,0 26 20 0,-26-26-21 15,26 0 13-15,0 0-17 0,0 0 13 0,0 0-13 16,0 0 13-16,0 0-15 0,0 0 7 0,0 0-8 16,-28 0 12-16,28 0-13 0,0 0 11 0,-26 0-11 15,26 0 9-15,0-26-11 0,-26 26 8 0,26 0-9 16,-27 0 6-16,27 0-8 0,-25 0 5 0,25 0-3 16,-28 0 14-16,28 0-14 0,0 0 4 0,-26-26-6 15,26 26 8-15,0 0-8 0,-26 0 4 16,26 0-4-16,0 0 9 0,0 0-9 0,-28 0 2 15,28-27-5-15,0 27 4 0,0 0-5 0,-26 0 1 16,26-27-2-16,0 27-1 0,0-26-12 0,-27 26-33 16,27 0 4-16,0-26-75 0,0 26-33 15,-26 0-329-15,26-27-164 0,0 27-1450 0,0 0 1291 16,-25 0-309-16,25-27 555 0,0 27-555 0</inkml:trace>
  <inkml:trace contextRef="#ctx1" brushRef="#br0" timeOffset="-83147.13">12252 14980 111 0,'0'-26'0'0,"0"26"21"15,-26 0 66-15,26 0-53 0,0 0 18 0,0 0-29 16,0 0 20-16,0 0-23 0,0 0 18 0,0 0-22 15,0 0 8-15,0-26-14 0,0 26 6 0,0 0-9 16,-26 0 2-16,26-26-4 0,0 26 3 0,0-28-5 16,0 28-3-16,0 0 0 0,0-26 0 0,0 26 0 15,0-26 0-15,0 26 3 0,0-27 10 0,0 27-2 16,0-27 19-16,-26 27-8 0,26 0 35 0,0-26-29 16,0 26 27-16,0 0-18 0,0 0 55 0,0-26-54 15,0 26 22-15,0 0-21 0,0 0 57 16,0 0-41-16,0 0 69 0,0 0-64 0,0 0 60 15,0 0-59-15,0 0 63 0,0 0-63 0,0 0 55 16,0 0-59-16,0 0 55 0,0 0-58 0,0 0 48 16,0 26-54-16,0-26 40 0,0 0-45 0,26 0 40 15,-26 0-42-15,0 0 42 0,0 26-42 0,0-26 40 16,0 0-36-16,26 0 52 0,-26 27-47 16,0-27 52-16,26 27-52 0,-26-1 48 0,28-26-48 15,0 26 51-15,-28 2-52 0,24-2 45 0,2 0-47 16,0 0 46-16,2 1-47 0,-28-1 44 0,26 0-47 15,0 2 39-15,2-2-42 0,-3 0 37 0,-25-26-39 16,27 26 38-16,-1 1-40 0,-26-1 32 0,26-26-40 16,-26 27 20-16,28-27-39 0,-28 28-18 0,0-28-15 15,26 26-61-15,-26-26-80 0,0 0-408 0,0 0 172 16,0 0-628-16,0 0 632 0,0 0-162 0,-26 0 280 16,26 0-280-16</inkml:trace>
  <inkml:trace contextRef="#ctx1" brushRef="#br0" timeOffset="-82829.1">12544 14716 162 0,'0'-27'0'0,"26"1"33"0,-26 0 99 0,0 26-76 0,0-28 36 16,0 28-44-16,26-26 53 0,-26 26-52 16,0 0 47-16,0 0-50 0,0 0 42 0,0 0-45 15,0 0 37-15,0 0-40 0,0 26 36 0,28-26-36 16,-28 28 44-16,0-28-41 0,0 26 47 0,26 0-46 15,-26-26 43-15,0 27-41 0,27-1 54 0,-27 0-47 16,25 1 62-16,-25 0-55 0,26-1 65 0,-26 0-64 16,28 2 58-16,-28-2-59 0,0 0 64 0,26 0-66 15,-26 1 53-15,28-1-57 0,-28 28 52 0,0-28-54 16,26 0 49-16,-26 0-53 0,0 1 41 16,0-1-50-16,26 1 25 0,-26 1-44 0,0-2-4 0,0 0-20 15,0 0-32-15,0-26-11 0,0 27-105 16,0-27 19-16,0 0-246 0,0 26 115 0,0-26-412 15,0 0 401-15,0 0-149 0,0 0 263 0,-26 0-58 16,26-26 110-16,0 26-109 0</inkml:trace>
  <inkml:trace contextRef="#ctx1" brushRef="#br0" timeOffset="-82563.58">12384 15139 164 0,'-26'-26'0'0,"0"26"29"16,26 0 87-16,-24-26-66 0,24 26 34 0,-28 0-39 15,28 0 47-15,0 0-46 0,-28 0 43 0,28 0-45 16,0 0 40-16,0 0-42 0,0-28 41 0,0 28-32 16,0 0 71-16,0 0-59 0,0 0 65 0,28 0-61 15,-28 0 75-15,28 0-70 0,-4 0 72 0,-24 28-73 16,26-28 71-16,0 0-75 0,28 0 60 0,-28 0-67 16,2 0 53-16,-3 0-56 0,28 0 59 15,-27 0-63-15,2 26 43 0,-2-26-46 0,26 0 56 16,-26 0-58-16,2 0 37 0,-2 26-61 0,2-26-12 15,-2 0-33-15,0 26-75 0,0-26-21 0,0 27-257 16,0-27 100-16,-26 26-447 0,28-26 440 0,-28 27-119 16,26-27 200-16,-26 28-200 0</inkml:trace>
  <inkml:trace contextRef="#ctx1" brushRef="#br0" timeOffset="-82128.87">12862 15775 69 0,'0'53'0'0,"0"-27"14"16,0 0 45-16,0 1-38 0,0 0 6 0,0-1-14 16,-26-26 15-16,26 26-14 0,0-26 14 0,0 27-10 15,0-27 27-15,0 0-24 0,-26 0 15 0,26 0-9 16,0 0 46-16,0 0-40 0,0 0 27 0,-28-27-26 16,28 27 46-16,0 0-46 0,-26-26 22 0,26 0-27 15,0 26 30-15,-28-27-27 0,28 27 36 16,0-27-36-16,0 1 31 0,0 26-32 0,-26-26 29 15,26 26-31-15,0-27 28 0,0 1-27 0,0 26 30 16,0-26-30-16,0 26 30 0,26-28-30 0,-26 2 29 16,0 26-29-16,28-26 34 0,-28 26-33 0,26 0 31 15,-26-26-26-15,28 26 44 0,-2 0-37 16,0 0 49-16,0 0-44 0,-26 0 52 0,26 0-47 16,0 0 60-16,2 26-52 0,-2-26 67 0,1 0-61 15,-1 26 70-15,-1-26-69 0,3 26 67 0,-2-26-65 16,-26 28 78-16,28-2-77 0,-28 0 65 0,26 1-70 15,-26-1 66-15,0 0-65 0,0-26 70 0,0 27-73 16,0 0 55-16,0-1-60 0,0 0 61 0,-26 1-66 16,26-27 44-16,-28 27-58 0,2-27 24 0,-2 26-43 15,3-26 0-15,-1 0-28 0,-27 0-43 0,25 0-25 16,2 0-176-16,-26 0-109 0,26 0-828 0,-28-26 713 16,28 26-233-16,-2 0 353 0,2-27-353 0</inkml:trace>
  <inkml:trace contextRef="#ctx1" brushRef="#br0" timeOffset="-81528.47">11433 14742 113 0,'0'0'0'0,"0"0"23"15,0 0 72-15,0 0-58 0,0 0 16 0,0 0-22 16,0 0 37-16,0 0-34 0,0 0 34 0,0 0-33 15,0 0 33-15,0 0-38 0,0 0 21 0,0 0-27 16,0 0 22-16,26 0-19 0,-26 0 35 0,0 26-26 16,0-26 45-16,0 27-46 0,27-27 25 0,-27 27-28 15,0-27 37-15,26 26-30 0,-26 0 48 0,26 2-38 16,-26-2 62-16,28 0-52 0,-28 0 69 0,25 1-63 16,-25-1 69-16,26 28-69 0,1-28 60 0,-27 0-65 15,26 0 54-15,2 27-58 0,-28-26 56 16,26 1-59-16,-26 24 48 0,26-26-51 0,-26 1 46 15,27-1-48-15,-27-26 44 0,26 26-59 0,-26 2 8 16,0-28-34-16,0 26-19 0,27-26-23 0,-27 26-90 16,0-26 3-16,0 26-238 0,0-26 106 0,0 0-399 15,0 0 393-15,0 0-125 0,0 0 238 16,-27 0-53-16,27-26 100 0,0 26-100 0</inkml:trace>
  <inkml:trace contextRef="#ctx1" brushRef="#br0" timeOffset="-81262.31">11354 15007 194 0,'0'-27'0'0,"-28"1"31"0,28 26 96 0,-26-26-72 15,26 0 40-15,0 26-52 0,-27 0 36 0,27-28-28 16,0 28 73-16,0 0-57 0,0-26 77 0,0 26-75 16,0 0 63-16,0 0-69 0,0 0 61 0,0 26-64 15,0-26 57-15,0 0-60 0,0 28 52 16,0-28-55-16,27 26 51 0,-27 0-53 0,26-26 52 15,-26 26-54-15,0 1 47 0,28-1-51 0,-3 0 40 16,-25 2-43-16,26-28 42 0,-26 26-43 0,28 0 41 16,-28 0-43-16,26 1 38 0,-26-1-41 0,27 1 31 15,-27 1-42-15,26-2 13 0,-26 0-35 0,26 0-28 16,-26-26-65-16,0 27-242 0,28-1 74 16,-28-26-441-16,0 26 415 0,25 2-153 0,-25-28 218 15,0 26-218-15</inkml:trace>
  <inkml:trace contextRef="#ctx1" brushRef="#br0" timeOffset="-80762.37">11617 16013 60 0,'0'27'0'15,"0"-27"15"-15,0 0 49 0,0 0-34 0,-26 0 30 16,26 0-26-16,0 0 43 0,0 0-46 0,0 0 15 16,0 0-24-16,0 0 22 0,0 0-22 15,0 0 23-15,0 0-18 0,0 0 33 0,0-27-36 16,-25 27 11-16,25 0-18 0,0 0 18 0,0-27-17 16,0 27 19-16,0 0-20 0,0-26 15 0,0 26-16 15,0 0 16-15,0-26-16 0,0 26 18 0,25-27-17 16,-25 27 19-16,0 0-19 0,26-27 17 0,-26 27-19 15,27-26 12-15,-27 26-10 0,26 0 25 0,2-26-20 16,-2 26 24-16,0 0-25 0,1 0 15 0,-1 0-11 16,1 0 40-16,-1 0-25 0,0 0 56 0,-26 0-45 15,28 26 59-15,-2-26-56 0,-1 26 53 0,2 1-52 16,-27-27 57-16,26 27-53 0,-26-1 65 16,28 0-63-16,-28-26 59 0,0 27-60 0,26 0 59 0,-26-1-61 15,0 0 56-15,0-26-58 0,0 27 56 16,-26-1-57-16,26-26 53 0,0 26-55 0,-28-26 48 15,28 0-52-15,-26 28 43 0,-1-28-47 0,2 0 42 16,25 0-47-16,-26 0 35 0,-2 0-40 0,2 0 30 16,0-28-41-16,-1 28 4 0,27 0-26 0,-26 0-22 15,26 0-29-15,-27 0-123 0,27-26-123 16,-26 26-711-16,26 0 593 0,-26 0-235 0,26 0 324 16,0 26-324-16</inkml:trace>
  <inkml:trace contextRef="#ctx1" brushRef="#br0" timeOffset="-79562.91">18447 14822 107 0,'0'0'0'0,"0"0"19"0,0 0 57 0,0 0-41 0,0 0 25 16,0 0-30-16,0 0 30 0,0 0-33 0,0 0 23 15,0-27-21-15,-27 27 35 0,27 0-37 16,0 0 14-16,0 0-15 0,0 0 37 0,0 0-30 16,0 0 37-16,0 0-28 0,0 0 55 0,0 0-58 15,0 0 19-15,0 0-23 0,0 0 46 0,0 0-35 16,0 0 56-16,0 0-48 0,0 0 60 0,0 0-55 15,0 0 64-15,0 27-65 0,0-27 53 0,0 0-56 16,0 0 57-16,0 26-57 0,27-26 53 0,-27 0-55 16,0 26 49-16,0-26-50 0,26 28 56 0,-26-28-57 15,0 26 49-15,26 0-51 0,-26 0 51 0,25-26-53 16,-25 27 41-16,28-1-45 0,-2 0 40 0,0 2-42 16,-26 24 39-16,27-26-40 0,-1 1 36 0,-26-1-39 15,28 1 36-15,-2 1-37 0,-26-2 32 16,25 0-35-16,-25-26 31 0,28 26-45 0,-28 1-5 15,26-1-24-15,-26-26-43 0,0 26-75 0,0 2-330 16,0-28 120-16,0 26-556 0,0 0 544 0,0-26-157 16,0 26 254-16,-26-26-253 0</inkml:trace>
  <inkml:trace contextRef="#ctx1" brushRef="#br0" timeOffset="-79262.6">18182 15007 68 0,'0'-27'0'0,"-28"27"18"0,28-26 56 0,0 26-29 15,0 0 62-15,-26 0-57 0,26-26 46 0,0 26-55 16,0 0 31-16,0 0-38 0,0 0 30 0,0 0-36 16,0 0 19-16,0 0-22 0,0 0 29 0,0 0-22 15,0 0 41-15,0 26-33 0,0-26 45 16,26 26-40-16,-26-26 48 0,28 27-46 0,-28-1 49 15,26 0-50-15,-26 2 46 0,26-28-47 0,-26 26 43 16,26 0-46-16,-26 0 40 0,27 1-42 16,1-1 36-16,-28 1-40 0,26 1 34 0,-26-28-46 0,0 26 2 15,25 0-36-15,-25-26-57 0,0 26-79 16,26 1-370-16,-26-27 292 0,0 26-154 0,0-26 189 16,0 26-188-16</inkml:trace>
  <inkml:trace contextRef="#ctx1" brushRef="#br0" timeOffset="-78446.48">18711 16066 42 0,'0'0'0'0,"0"0"8"16,0 26 24-16,0-26-16 0,0 0 16 0,0 0-14 15,0 0 20-15,0 0-21 0,0 0 14 0,0 0-16 16,0 0 14-16,0 0-14 0,0 0 17 0,0 0-10 15,-26 0 36-15,26-26-34 0,0 26 14 0,0 0-16 16,0 0 29-16,0-26-20 0,-28 26 41 0,28-27-46 16,0 27 10-16,0-27-20 0,0 27 13 0,0 0-15 15,-26-26 14-15,26 26-16 0,0 0 8 0,0-26-9 16,0 26 12-16,0 0-12 0,0-27 10 0,26 27-11 16,-26-27 7-16,0 27-9 0,0 0 7 0,0-26-9 15,28 26 4-15,-28-26-3 0,26 26 11 16,-26-27-10-16,25 27 6 0,-25-26-6 0,28 26 12 15,-2 0-5-15,-26-26 25 0,27 26-20 0,-1 0 20 16,0 0-19-16,2 0 25 0,-28-28-19 0,25 28 35 16,1 0-37-16,-26 0 11 0,27 0-16 0,-1 0 25 15,-26 28-21-15,28-28 26 0,-2 0-22 16,-26 0 34-16,26 26-27 0,-26-26 42 0,27 0-36 16,-27 26 46-16,26 1-43 0,-26-27 46 0,0 26-41 15,27 0 56-15,-27-26-51 0,26 27 54 0,-26 0-51 16,0-1 59-16,0 0-55 0,26-26 65 0,-26 27-62 15,0 0 68-15,0-1-65 0,0 0 70 0,0-26-68 16,0 27 68-16,0-27-68 0,0 26 68 0,0-26-71 16,0 26 58-16,0-26-63 0,0 0 57 0,0 28-61 15,0-28 53-15,0 0-57 0,0 0 51 0,-26 26-53 16,26-26 52-16,0 0-55 0,0 0 42 0,0 0-45 16,-26 0 45-16,26 0-45 0,0 26 47 0,-27-26-46 15,27 0 46-15,0 0-49 0,-26 0 38 16,26 0-44-16,-27 0 30 0,1 0-29 0,26 0 48 15,-26 0-43-15,-2 0 41 0,28 0-44 0,-26 0 36 16,26 0-38-16,-27 26 38 0,27-26-40 0,0 0 30 16,-26 0-34-16,26 0 30 0,0 0-32 0,-25 0 29 15,25 0-33-15,0 0 22 0,0-26-25 16,0 26 23-16,-28 0-22 0,28 0 25 0,0-26-25 16,0 26 22-16,-26-26-23 0,26 26 22 0,0-28-25 15,-26 28 12-15,26-26-23 0,0 26-6 0,-27-26-15 16,27 26-40-16,0-27 5 0,-26 27-91 0,26-26-113 15,0 26-616-15,-28 0 271 0,28 0-921 0,0-26 937 16,-25 26-220-16,25 0 399 0,0 0-399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08T02:30:45.2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10956 2303 70 0,'0'0'0'0,"0"0"6"16,0 0 20-16,0-26-15 0,0 26 9 0,0 0-15 15,0 0-5-15,0 0 0 0,0 0 0 0,0 0 0 16,0 0 0-16,0 0 0 0,0 0 0 0,0 0 0 16,0 26 0-16,0-26 0 0,0 0 0 0,-27 0 0 15,27 0 0-15,0 0 0 0,0 0 0 16,0 0 0-16,0 0 0 0,0 0 4 0,0 0 13 16,0 0-8-16,0 0 7 0,0 0-8 0,0 0 10 15,0 0-10-15,0 0 7 0,0 0-8 0,0 0 8 16,0 0-11-16,0 0-4 0,0 0 0 0,0 0 0 15,0 0 0-15,0 0 0 0,0 0 4 16,27 0 13-16,-27-26-12 0,0 26-5 0,0 0 0 16,0 0 0-16,0 0 0 0,0 0 0 0,0-28 0 15,28 28 0-15,-28 0 0 0,0 0 0 0,0 0 0 16,0 0 0-16,0 0 7 0,0 0 22 0,0 0-13 16,0 0 17-16,0 0-18 0,0 0 9 0,0 0-11 15,0 0 17-15,0 0-15 0,0 0 15 0,0 0-18 16,0 0 6-16,0 0-10 0,0 0 6 0,0 0-8 15,0 0 3-15,0 0-6 0,0 0-3 0,0 0 1 16,0 0 7-16,0 0-6 0,0 0-2 0,25 0 1 16,-25 0 7-16,0 0-6 0,0 0-2 0,0 0 0 15,0 0 0-15,0 0 0 0,0 0 0 0,0 0 0 16,0 0 0-16,26 0 3 0,-26 0 9 16,0 0-5-16,0 0 5 0,0 0-5 0,26 0 9 15,-26 0-12-15,0 0-4 0,0 28 0 0,28-28 0 16,-28 0 0-16,0 0 0 0,26 0 0 0,-26 0 0 15,0 26 0-15,26-26 0 0,-26 0 0 16,27 0 0-16,-27 0 0 0,0 0 0 0,25 0 0 16,-25 0 0-16,28 0 5 0,-28 26 18 0,26-26-14 15,-26 0 5-15,26 0-7 0,-26 0 6 0,27 0-7 16,-27 0 3-16,26 0-4 0,-26 0 3 0,28 0-2 16,-3 0 11-16,-25 0-7 0,26 0 11 0,-26 0-11 15,28 0 7-15,-28 0-5 0,26 0 18 0,1 0-19 16,-27 0 1-16,26 0-4 0,-26 0 9 0,26 0-10 15,2 0 1-15,-28 0-4 0,25 0 5 0,1 0-4 16,-26 0 7-16,27 0-7 0,-1 0 3 0,-26 0-5 16,28 0 3-16,-2 27-3 0,-26-27 5 0,26 0-5 15,-26 0 1-15,27 0 2 0,-1 0 10 0,-26 0-9 16,27 0 9-16,-1 0-9 0,-26 0 7 16,26 0-7-16,-26-27 6 0,28 27-6 0,-2 0 8 15,-26 0-9-15,25 0 5 0,2 0-4 0,-27 0 9 16,26 0-7-16,-26 0 7 0,28-26-10 0,-2 26 6 15,-26 0-5-15,26 0 12 0,-26 0-11 16,26 0 8-16,-26 0-7 0,27 0 11 0,-27 0-10 16,27 0 6-16,-27 0-9 0,26 0 9 0,-26 0-7 15,26 0 11-15,-26 0-10 0,26 0 6 0,-26-26-7 16,28 26 14-16,-28 0-11 0,28 0 12 0,-28 0-13 16,0 0 5-16,24 0-7 0,-24 0 10 0,26 0-11 15,-26 0 4-15,26 0-5 0,-26-28 6 0,28 28-3 16,-2 0 18-16,-26 0-13 0,26 0 20 0,-26 0-19 15,28 0 16-15,-3 0-21 0,-25 0 5 0,27 0-8 16,-1 0 8-16,-26 0-9 0,26 0 6 0,2-26-6 16,-2 26 5-16,-26 0-3 0,27 0 11 0,-2 0-12 15,-25 0 3-15,26 0-5 0,2 0 9 16,-28 0-7-16,26 0 8 0,2 0-9 0,-28 0 1 16,26 0-3-16,-26 0 3 0,26 0-5 0,0 0 5 15,-26 0-5-15,26 0 3 0,-26 0-3 0,26 0 4 16,2 0-4-16,-28 0 3 0,26 0-2 0,-26 0 4 15,27 0-3-15,-1 0 3 0,-26 0-5 0,25 0 5 16,3 0-4-16,-28 0 4 0,26 0-3 16,2 0 3-16,-28 0-5 0,26 0 1 0,0 0-2 15,-26 0 4-15,27 0-4 0,-1-26 2 0,-26 26-3 16,25 0 2-16,3 0-2 0,-28 0 0 0,26 0 0 16,1 0 2-16,-27 0-2 0,26-26 3 0,0 26-3 15,-26 0 1-15,25 0 0 0,3 0 2 0,-28 0-3 16,28 0-1-16,-2 0 0 0,0 0 4 0,-26 0-3 15,26 0-1-15,1 0 0 0,1 0 3 0,-28 0-2 16,25-27 0-16,1 27 0 0,0 0 1 0,-26 0-1 16,27 0 2-16,-1 0-2 0,-26 0 0 0,26 0 0 15,2 0 1-15,-28 0-1 0,25 0 3 0,-25 0-3 16,28 0 0-16,-2 0 1 0,-26 0 4 16,26 27-4-16,-26-27 0 0,27 0-1 0,-27 0 1 15,0 0-1-15,26 0 0 0,-26 26 0 0,28-26-1 16,-28 0 0-16,0 0 1 0,25 0 0 0,-25 0-1 15,26 0 0-15,-26 0 0 0,0 0 1 16,27 26 3-16,-27-26-3 0,0 0-1 0,26 0 0 0,-26 0 2 16,0 0-1-16,28 0 1 0,-28 0-1 15,0 0 0-15,26 0 0 0,-26 26 0 0,26-26 0 16,-26 0-1-16,27 0 0 0,-27 0 0 0,26 0 0 16,-26 28 0-16,26-28 0 0,-26 0 0 0,27 0 0 15,-1 26 2-15,-26-26-1 0,28 0-1 0,-28 0 0 16,26 26 0-16,-1-26 0 0,2 0 1 0,-27 0 1 15,26 0 2-15,2 27-1 0,-28-27 5 0,26 0-1 16,0 0 11-16,2 0-8 0,-28 0 10 0,26 0-11 16,-1 0 9-16,1 0-9 0,1 0 7 0,1 0-9 15,-28-27 8-15,26 27-8 0,0 0 6 0,-1 0-6 16,2 0 9-16,1-26-9 0,-2 26 5 16,-26 0-6-16,26 0 2 0,0-26-4 0,2 26 4 15,-28 0-2-15,27 0 6 0,-27 0-7 0,25 0 4 16,1 0-4-16,-26 0 5 0,26 0-5 0,-26 0 7 15,28 0-7-15,-28 0 5 0,26 0-6 0,-26 0 4 16,26 0-4-16,-26 0 5 0,27 0-5 16,-27 0 1-16,25 26-2 0,-25-26 1 0,28 0-1 15,-28 0 2-15,0 0-2 0,26 0 3 0,-26 0-3 16,26 0 3-16,-26 0-3 0,0 0 1 0,28 0-1 16,-28 0 5-16,0 0-6 0,0 26-2 0,26-26 1 15,-26 0 3-15,0 0-2 0,0 0 2 0,27 0-2 16,-27 0 4-16,0 0-2 0,0 0 4 0,25 0-5 15,-25 0 0-15,0 0-1 0,0 0 4 0,26 0-1 16,-26 0 9-16,0 0-1 0,0 0 24 0,28 0-15 16,-28 0 26-16,0 0-24 0,26 0 24 0,-26 0-25 15,0 0 21-15,26 0-20 0,-26 0 31 0,0 0-27 16,27 0 31-16,-27 0-30 0,26 0 30 16,-26 0-30-16,27 0 27 0,-27 0-30 0,0 0 25 15,26 0-26-15,-26 0 24 0,26 0-25 0,-26 0 20 16,28 0-23-16,-28 0 22 0,26 0-23 0,-26 0 19 15,27 0-20-15,-27 0 17 0,26-26-18 0,-26 26 15 16,25 0-16-16,-25 0 19 0,0 0-20 16,28 0 16-16,-28 0-17 0,26 0 14 0,-26 0-14 15,27 0 13-15,-27 0-15 0,26 0 11 0,-26-26-16 16,0 26 0-16,26 0-15 0,-26 0-25 0,0 0-21 16,28 0-127-16,-28 0-122 0,0 0-728 0,0 0 606 15,0 0-240-15,0 0 331 0,0 26-331 0</inkml:trace>
  <inkml:trace contextRef="#ctx0" brushRef="#br0" timeOffset="3452.79">9739 3123 23 0,'0'0'0'0,"0"0"0"0,0 0 0 0,0 0 0 16,0 0 0-16,0 0 0 0,-27 0 0 0,27 0 0 15,0 0 0-15,0 0 0 0,0 0 0 0,0 0 0 16,0 0 0-16,0 0 7 0,0 0 22 0,0 26-13 16,0-26 18-16,0 0-18 0,0 0 12 0,0 0-16 15,0 0 8-15,0 0-9 0,0 0 13 0,-25 0-18 16,25 0-6-16,0 0 4 0,0 26 15 0,0-26-8 15,0 0 15-15,0 0-15 0,0 0 6 0,0 0-12 16,0 0-5-16,0 0 0 0,0 0 0 0,0 0 0 16,0 0 0-16,0 0 0 0,0 0 0 0,0 0 0 15,0 0 0-15,0 0 0 0,0 0 0 16,0 0 0-16,0 0 0 0,0 0 5 0,0 0 17 16,0 28-11-16,0-28 9 0,0 0-11 0,0 0 8 15,0 0-12-15,0 0-5 0,0 0 0 0,0 0 0 16,0 0 0-16,0 0 0 0,0 0 0 15,0 0 0-15,0 0 0 0,0 0 0 0,0 0 0 16,0 0 0-16,0 0 3 0,25 0 12 0,-25 0-11 0,0 0-4 16,0 0 5-16,0 0 18 0,0 26-15 15,0-26 3-15,0 0-8 0,27 0-3 0,-27 0 0 16,0 0 0-16,0 0 2 0,0 0 9 0,0 0-6 16,26 0 4-16,-26 26-4 0,0-26 5 0,0 0-4 15,0 0 6-15,0 0-7 0,26 0 3 0,-26 0-3 16,0 0 6-16,0 0-8 0,0 27-3 0,28-27 0 15,-28 0 0-15,0 0 0 0,0 0 0 0,0 0 2 16,0 0 6-16,0 0-2 0,0 0 6 0,0 0-9 16,0 0-3-16,0 0 0 0,0 0 0 0,0 0 3 15,26 0 10-15,-26 0-3 0,0 0 16 16,0 0-14-16,0 0 8 0,0 0-13 0,0 0 3 16,0 0-5-16,0 0 5 0,0 0-5 0,28 0 7 15,-28 0-6-15,0 0 6 0,0 0-8 0,0 0-4 16,0 26 0-16,25-26 0 0,-25 0 0 0,0 0 0 15,0 0 0-15,0 0 0 0,0 0 2 0,25 0 9 16,-25 0-1-16,0 0 19 0,0 0-15 16,0 0 13-16,0 0-14 0,26 0 11 0,-26 0-15 15,0 0 4-15,28 0-6 0,-28 0 6 0,0 0-6 16,28 0 7-16,-28 0-7 0,0 0 5 0,26 0-7 16,-26 0 7-16,26 0-8 0,-26 0 4 0,25 0-3 15,-25 0 10-15,27 0-9 0,-27 0 2 0,28 0 1 16,-28 0 16-16,26-26-13 0,-26 26 9 0,26 0-10 15,-26 0 11-15,26 0-10 0,-26 0 13 0,28 0-13 16,-28 0 8-16,0 0-8 0,24 0 12 0,-24-27-13 16,26 27 9-16,-26 0-11 0,0 0 8 0,28 0-9 15,-28 0 6-15,0 0-7 0,0 0 7 16,26 0-4-16,-26 0 15 0,0 0-8 0,0 0 24 0,0 0-24 16,0 0 8-16,0 0-11 0,0 0 15 15,0 0-15-15,0 0 12 0,0 0-13 0,0 0 12 16,0 0-12-16,0 0 13 0,0 0-14 0,0 0 10 15,0 0-12-15,0 0 9 0,0 0-18 0,0 0-14 16,0 0-18-16,0 0-80 0,0 0-12 16,0 0-260-16,0 0 214 0,0 0-126 0,0 0 180 15,0 0-52-15,-26 27 84 0,26-27-83 0</inkml:trace>
  <inkml:trace contextRef="#ctx0" brushRef="#br0" timeOffset="6414.48">11326 3149 23 0,'0'0'0'0,"0"0"4"0,0 0 12 0,0 0-8 15,0 0 8-15,0 0-12 0,0 0-4 0,0 0 0 16,0 0 0-16,0 0 0 0,0 0 0 0,0 0 7 15,0 0 24-15,0 0-19 0,0 0 6 0,0 0-13 16,0 0-5-16,0 0 6 0,0 0 18 0,0 0-11 16,0 0 15-16,0 0-15 0,0 0 15 0,0 0-12 15,0 0 23-15,0 0-22 0,0 0 15 16,0 0-24-16,0 0-8 0,28 0 6 0,-28 0 22 16,0 0-18-16,0 0 5 0,0 0-11 0,0 0-4 15,0 0 0-15,25 0 0 0,-25 0 0 0,0 0 0 16,0 0 0-16,0 0 0 0,0 0 0 0,0 26 0 15,26-26 3-15,-26 0 10 0,0 0-7 0,0 0 6 16,0 0-7-16,0 0 4 0,28 0-6 16,-28 0-3-16,0 0 2 0,0 0 7 0,26 0-6 15,-26 0-3-15,0 0 1 0,27 0 7 0,-27 0-4 16,0 28 7-16,26-28-8 0,-26 0-3 0,0 0 0 16,26 0 0-16,-26 0 2 0,0 0 7 0,28 0-3 15,-28 0 6-15,25 0-7 0,-25 0 5 0,0 0-6 16,26 0 4-16,-26 0-6 0,27 0-2 0,-27 0 4 15,26 0 14-15,-26 0-8 0,0 0 12 0,28-28-11 16,-28 28 13-16,26 0-13 0,-26 0 10 0,0 0-12 16,26 0 5-16,-26 0-10 0,27 0-4 0,-27 0 0 15,0 0 0-15,26 0 0 0,-26 0 0 16,27 0 0-16,-27 0 0 0,0 0 0 0,26 0 0 16,-26 0 0-16,26 0 0 0,-26 0 3 0,0 0 9 15,28 0-6-15,-28 0 2 0,0 0-4 0,26 0 4 16,-26 0-6-16,25 0-2 0,-25 0 0 0,0 0 0 15,0 0 2-15,27 0 6 0,-27 0-6 0,0 0-2 16,26 0 2-16,-26 0 6 0,28 0-5 16,-28 0 5-16,0 0-6 0,26 0-2 0,-26 0 0 15,26 0 0-15,-26 0 0 0,26 0 0 0,-26 0 0 16,0 0 0-16,27 28 3 0,-27-28 10 0,27 0-5 16,-27 0 9-16,26 0-8 0,-26 0 8 0,26 0-7 15,-26 0 10-15,0 0-12 0,26 0 4 0,-26-28-6 16,28 28 8-16,-28 0-8 0,28 0 4 0,-28 0-6 15,24 0 4-15,-24 0-4 0,0 0 6 0,26 0-4 16,-26-26 6-16,26 26-4 0,-26 0 12 0,0 0-11 16,28 0 9-16,-28 0-9 0,26 0 8 0,-26 26-10 15,26-26 4-15,-26 0-6 0,28 0 5 0,-28 0-5 16,25 0 3-16,-25 0-4 0,27 0 4 16,-27 28-4-16,26-28 4 0,-26 0-4 0,26 0 4 15,2 0-5-15,-28 0 2 0,26 0-2 0,-26 0 3 16,27 0-3-16,-27 0 2 0,25 0-1 0,-25 0 4 15,26 0-6-15,2 0-2 0,-28 0 1 16,26 0 4-16,-26 0-2 0,28 0 4 0,-2 0-6 16,-26 0-5-16,26 0 3 0,0 0 1 0,-26 0 1 15,26 0 6-15,-26 0-4 0,26 0 1 0,2 0-1 16,-28 0 7-16,26 0-6 0,1-28 4 0,-27 28-4 16,26 0 8-16,-1 0-7 0,-25 0 3 0,28 0-5 15,-2 0 5-15,-26 0-5 0,28 0 4 0,-2 0-4 16,-26 0 2-16,26 0-3 0,1 0 2 0,-27 0-1 15,26 0 5-15,-26 0-4 0,25 0 3 0,3 0-3 16,-28 0 5-16,26 0-5 0,-26 0 0 0,27 0-2 16,-27 0 3-16,26 0-2 0,-26 0 4 0,26 0-3 15,-26 0 8-15,25 0-7 0,-25 0 7 0,28 0-7 16,-28 0 4-16,28 0-4 0,-28 0 3 16,26 0-5-16,-26 0 2 0,26 0-1 0,-26 0 4 15,26 0-4-15,1 0 1 0,-27 0-1 0,28 0 7 16,-28 0-7-16,25 0 4 0,-25 0-5 0,26 0 5 15,-26 0-5-15,26 0 1 0,-26 0-3 16,27 0-1-16,-27 0 1 0,26 0 4 0,-26 0-2 16,26 0 1-16,-26 0-1 0,28 0 2 0,-28 0 4 15,0 0 20-15,25 0-12 0,-25 0 19 0,28 0-20 16,-28 0 12-16,26 0-13 0,-26 0 13 0,26 0-15 16,-26 0 11-16,27 0-12 0,-27 0 11 0,0 0-15 15,26 0 3-15,-26 0-4 0,28 0 9 0,-28 0-9 16,25 0 2-16,-25 0-4 0,0 0 3 0,26 28-3 15,-26-28 9-15,27 0-8 0,-27 0 2 0,26 0-3 16,-26 0 7-16,28 0-4 0,-28 0 9 16,26 0-8-16,0 0 7 0,-26 0-7 0,27 0 7 0,-27 0-8 15,26 0 5-15,0 0-6 0,1 0 8 16,-27 0-8-16,26 0 8 0,2 0-8 0,-2-28 7 16,-26 28-7-16,25 0 5 0,2 0-6 0,-1 0 3 15,2 0-4-15,-28 0 7 0,26 0-7 0,0 0 3 16,2 0-4-16,-28 0 6 0,26 0-5 0,-1 0 3 15,1 0-3-15,-26 0 3 0,27 0-4 16,1 0 4-16,-2 0-4 0,0 0 2 0,-26 0-2 0,25 0 4 16,2 0-4-16,1 0 3 0,-2 0-4 15,-26 0 5-15,26 0-5 0,0 0 2 0,2 0-2 16,-1 0 2-16,-27 0-2 0,25 0 2 0,1 0-2 16,0 0 3-16,2 0-4 0,-28-26 2 0,26 26-2 15,0 0 2-15,1 0-2 0,-27 0 2 0,25 0-2 16,3 0 0-16,-28 0 0 0,26 0 3 0,0 0-2 15,-26 0 1-15,28 0-1 0,-2 0 1 0,-26 0-1 16,27 0 1-16,-2 0-1 0,-25 0 1 0,26 0-2 16,2 0 2-16,-2 0-3 0,-26 0 3 0,26 0-2 15,1 0 2-15,-27 0-3 0,26 0 3 16,1 0-2-16,-27 0 2 0,26 0 0 0,0 0 4 16,-26 0-2-16,28 0 6 0,-28 26-6 0,26-26 6 15,1 0-5-15,-27 0 9 0,26 0-9 16,-26 0 8-16,25 0-8 0,-25 0 6 0,28 28-7 15,-2-28 6-15,-26 0-6 0,27 0 6 0,-27 0-6 0,26 0 6 16,0 0-6-16,-26 0 6 0,28 0-5 16,-28 0 5-16,25 0-7 0,-25 0 6 0,26 0-6 15,0 0 7-15,-26 0-6 0,28 0 10 0,-28 0-9 16,27 0 8-16,-27 0-7 0,26 0 9 0,-26 0-8 16,26 0 11-16,-1 0-11 0,-25 0 10 0,28 0-10 15,-1 0 10-15,-27 0-11 0,26 0 8 0,0 0-6 16,-26 26 15-16,26-26-11 0,2 0 16 0,-28 0-15 15,28 0 15-15,-3 0-15 0,-25 0 17 0,26 0-17 16,0 0 13-16,-26 0-13 0,27 0 16 0,-1 0-17 16,-26 0 14-16,26 0-15 0,2 0 14 0,-28 0-14 15,25 0 14-15,2 0-15 0,-27 0 8 0,26 0-10 16,0 26 8-16,-26-26-8 0,28 0 11 16,-2 0-10-16,-26 0 9 0,28 0-11 0,-3 0 11 15,-25 0-11-15,26 0 7 0,1 27-7 0,-27-27 10 16,26 0-9-16,-26 0 12 0,26 0-11 0,2 0 10 15,-28 0-11-15,26 26 9 0,0-26-10 16,-26 0 8-16,26 0-8 0,0 0 7 0,-26 0-8 16,28 0 6-16,-2 0-7 0,2 0 8 0,-28 0-8 15,26 27 5-15,-1-27-5 0,-25 0 7 0,26 0-7 16,1 0 7-16,-27 0-7 0,28 0 5 0,-2 0-6 16,0 26 7-16,-26-26-6 0,26 0 5 0,0 0-6 15,-26 0 4-15,26 0-3 0,-26 0 11 0,26 0-8 16,2 27 11-16,-28-27-12 0,26 0 6 0,2 0-8 15,-28 0 7-15,26 0-8 0,-1 0 6 0,-25 0-6 16,27 0 7-16,-1 0-5 0,-26 0 9 0,28 0-9 16,-28 0 4-16,26-27-7 0,0 27 6 0,-26 0-6 15,27 0 5-15,-27 0-4 0,25 0 8 16,3 0-8-16,-28 0 2 0,26 0-1 0,-26 0 9 16,26 0-5-16,-26 0 17 0,28 0-13 0,-2 0 19 15,-26-26-17-15,26 26 15 0,-26 0-16 0,26 0 16 16,0 0-15-16,-26 0 21 0,28 0-19 0,-2 0 17 15,-26 0-19-15,26 0 18 0,1 0-17 0,-1 0 19 16,-26-27-20-16,28 27 13 0,-3 0-15 0,-25 0 13 16,26 0-14-16,2 0 17 0,-2-26-17 15,-26 26 13-15,26 0-13 0,-26 0 14 0,26 0-12 16,-26 0 16-16,26 0-16 0,2 0 16 0,-28 0-17 16,0 0 13-16,26 0-13 0,-26 0 16 0,26-27-16 15,-26 27 16-15,0 0-17 0,26 0 14 0,-26 0-15 16,27 0 15-16,-27 0-15 0,0 0 14 0,0 0-13 15,28 0 15-15,-28 0-14 0,0 0 15 0,0 0-16 16,26 0 14-16,-26 0-14 0,0 0 14 0,0 0-15 16,0 0 8-16,25 0-9 0,-25 0 14 0,0 0-15 15,0 0 7-15,0 0-8 0,0 0 10 16,0 0-11-16,26 0 9 0,-26 0-10 0,0 0 6 16,0 0-6-16,0 0 11 0,0 0-17 0,0 0-11 15,0 0-11-15,0 0-50 0,0 0-26 0,0 27-216 16,0-27-135-16,0 0-1028 0,0 0 898 0,0 26-256 15,-26-26 416-15,26 0-416 0</inkml:trace>
  <inkml:trace contextRef="#ctx0" brushRef="#br0" timeOffset="21532.46">24743 2277 28 0,'0'0'0'0,"0"0"0"15,0 0 0-15,28 0 4 0,-28 0 15 0,0 0-14 16,0 0-5-16,0 0 7 0,0 0 21 16,0 0-16-16,0 0 11 0,0 0-14 0,0 0 7 15,0 0-12-15,0 0-4 0,0 0 0 16,0 26 0-16,0-26 0 0,0 0 0 0,0 0 0 16,0 0 0-16,0 0 0 0,0 0 0 0,0 0 7 15,0 0 21-15,0 0-16 0,0 0 11 0,0 0-13 16,0 0 9-16,0 0-11 0,0 0 8 0,0 0-7 15,26 0 14-15,-26 0-13 0,0 0 7 0,0 0-9 16,0 0 8-16,0 0-12 0,0 0-4 0,0 0 4 16,0 0 15-16,0 0-7 0,0 0 18 0,0 0-22 15,0 0-8-15,0 0 4 0,0 0 16 0,0 26-12 16,0-26 6-16,0 0-6 0,0 27 9 0,28-27-8 16,-28 0 7-16,0 26-6 0,0-26 16 0,26 26-15 15,-26-26 6-15,0 27-7 0,0-27 13 0,0 27-13 16,26-27 10-16,-26 26-9 0,0-26 16 0,0 26-18 15,0-26 2-15,0 28-7 0,0-28 4 0,27 0-3 16,-27 26 8-16,0-26-7 0,0 0 6 0,0 26-9 16,0-26-3-16,0 0 8 0,0 0 24 15,0 0-20-15,0 0 8 0,0 0-11 16,0-26 10-16,0 26-11 0,0 0 8 0,0-26-9 16,0 26 9-16,0 0-10 0,0-28 6 0,25 28-7 15,-25-26 5-15,0 0-5 0,0 26 3 0,0-27-4 16,0 0 5-16,0 27-5 0,0-26 4 0,0 26-5 15,28-26 1-15,-28-1-1 0,0 27 2 0,0-26-3 16,0 26 2-16,0 0-2 0,0-26 3 0,0 26-3 16,26-28 2-16,-26 28-2 0,0 0 2 0,0 0 0 15,0-26 4-15,0 26-1 0,0 0 9 0,0 0-10 16,0 0 6-16,0 0-6 0,0 0 9 0,0 0-9 16,0-26 2-16,0 26-4 0,0 0 8 0,0 0-7 15,0 0 7-15,0 0-7 0,0 0 3 0,0 0-3 16,0 0 6-16,0 0-7 0,0 0 4 0,0 0-5 15,0 0 2-15,0-26-3 0,26 26 2 0,-26 0-1 16,0 0 5-16,0 0-6 0,0-27 2 0,0 27-2 16,0 0 2-16,0 0-3 0,0 0-1 15,0 0 1-15,0 0 3 0,0 0-2 0,0 0-2 16,0 0 1-16,0-26 7 0,0 26-4 16,0 0 5-16,0 0-4 0,0 0 7 0,0 0-7 15,0 0 3-15,0 0-4 0,0 0 1 0,0 0-1 16,0 0 5-16,0 0-6 0,0 0 1 0,0 0-2 15,0 0 6-15,0 0-4 0,0 0 5 0,0 0-2 16,0 0 10-16,0 0-6 0,0 0 13 0,0 0-9 16,0 0 20-16,0 0-20 0,0 0 12 0,0 0-12 15,0 0 21-15,0 0-19 0,0 0 16 0,0 26-17 16,0-26 14-16,0 0-16 0,0 0 14 0,0 27-15 16,0-27 14-16,0 0-14 0,0 26 11 0,0-26-11 15,0 26 11-15,-26-26-13 0,26 26 10 0,0-26-10 16,0 28 9-16,0-2-9 0,0-26 9 0,-26 26-9 15,26-26 10-15,0 27-11 0,0-1 8 0,-28-26-9 16,28 26 7-16,0-26-7 0,0 0 7 0,0 27-9 16,0-27 5-16,0 0-7 0,-25 27 7 0,25-27-8 15,0 0 4-15,0 0-5 16,0 26 5-16,0-26-4 0,0 0 7 0,0 0-7 16,0 0 1-16,0 0-2 0,0 0 5 0,0 0-5 15,0 0 3-15,0 0-2 0,0 0 4 0,0 0-4 16,0 0 3-16,0 0-4 0,0 0 5 0,0 0-5 15,0 0 3-15,0 0-3 0,-27 0 4 0,27 0-4 16,0 0 5-16,0 0-5 0,0 0 2 0,0 0-2 16,0 0 1-16,0 0-3 0,0 0-1 0,0-26 0 15,0 26 1-15,0 0 0 0,0 0 1 0,0 0-1 16,-26 0 3-16,26 0-3 0,0-27-1 0,0 27 0 16,0 0 0-16,0 0 0 0,0 0 0 0,0 0 0 15,0 0 0-15,-26-27-1 0,26 27 0 0,0 0 0 16,0 0-3-16,0 0 3 0,0 0-3 0,0-26 3 15,0 26-1-15,0 0 1 0,-28-26-3 0,28 26 2 16,0 0-2-16,0-27 2 0,0 27-2 0,0-26 2 16,0 26-2-16,0-26 3 0,0 26-2 0,0 0 2 15,-26-28-3-15,26 28 2 16,0-26-2-16,0 26 3 0,0-26-1 0,0 26-1 16,0 0-9-16,0-26 10 0,-28 26 2 0,28 0-4 15,0 0-8-15,0 0 3 0,0 0-12 0,0 0 10 16,0-27-10-16,0 27 11 0,0 0-10 0,0 27 10 15,0-27-6-15,0 0 8 0,0 0-8 0,0 0 9 16,0 26-7-16,0-26 7 0,0 0-5 0,0 0 5 16,0 26-5-16,0-26 6 0,0 0-6 0,0 0 8 15,0 0-4-15,0 26 4 0,28-26-4 0,-28 0 3 16,0 0-3-16,0 0 4 0,0 28-2 0,0-28 3 16,0 0-3-16,0 0 5 0,0 26 1 0,26-26 0 15,-26 0 0-15,0 26 0 0,0-26 0 0,0 0 0 16,0 27 0-16,28-27 0 0,-28 0 0 0,0 26 0 15,0-26 0-15,0 0 0 0,0 26 0 0,26-26 0 16,-26 0 0-16,0 27 1 0,0-27 3 0,0 0-3 16,0 27-1-16,0-27 0 0,0 0 0 0,26 26 0 15,-26-26 0-15,0 0 0 0,0 0 0 0,0 26 0 16,0-26 0-16,0 0 0 16,0 0 0-16,0 0 0 0,0 0 0 0,0 0 1 15,0 0 3-15,27 0-1 0,-27 0 6 0,0 0-4 16,0 0 3-16,0 0-2 0,0 0 9 0,0 0-7 15,0 0 9-15,0 0-9 0,0 0 8 0,0 0-8 16,0 0 8-16,0-26-8 0,0 26 8 0,0 0-8 16,25-26 8-16,-25 26-9 0,0-27 6 0,0 27-7 15,0-27 2-15,0 27-3 0,0-26 6 0,28 26-6 16,-28-26 5-16,0 26-5 0,0-27 5 0,0 27-4 16,26-26 6-16,-26 26-6 0,0-26 4 0,0 26-5 15,0-28 3-15,26 28-4 0,-26-26 4 0,0 26-4 16,0 0 4-16,0-26-4 0,27 26 4 0,-27 0-4 15,0 0 3-15,0-26-2 0,0 26 8 0,0 0-6 16,0 0 6-16,0 0-6 0,0 0 5 0,0 0-5 16,0 0 5-16,0 0-5 0,0 0 5 0,0 0-7 15,0 0 4-15,0 0-4 0,0 0 6 0,0 0-7 16,0 0 4-16,0 0-4 16,0 0 5-16,0 0-5 0,0 0 2 0,0 0-2 15,0 0 4-15,0 0-3 0,0 26 3 0,0-26-4 16,0 0 4-16,0 26-5 0,0-26 5 0,0 26-4 15,0-26 5-15,-27 28-5 0,27-28 1 0,0 26-3 16,0 0 2-16,-26-26-2 0,26 27 6 0,0-27-4 16,0 26 7-16,-26-26-6 0,26 26 5 0,0 1-5 15,0-27 7-15,-28 27-7 0,28-27 4 0,0 26-4 16,0-26 6-16,0 26-7 0,-25-26 3 0,25 0-4 16,0 28 4-16,0-28-3 0,0 0 4 0,0 0-4 15,0 26 2-15,0-26-3 0,0 0 1 0,-27 0-2 16,27 0 2-16,0 0-1 0,0 0 5 0,0 0-5 15,0 0 2-15,0 0-2 0,0 0 1 0,0 0-1 16,0 0 3-16,0 0-3 0,0 0 1 0,0 0-2 16,0 0 3-16,0 0-2 0,0 0 1 0,0 0-3 15,0 0 2-15,0 0-1 0,0 0 2 0,0 0-1 16,0 0 1-16,0 0-2 0,0 0 4 16,0 0-2-16,0 0 4 0,0-26-5 15,0 26 4-15,0 0-4 0,0-28 1 0,-26 28-2 16,26-26 0-16,0 26-1 0,0-26 1 0,0 26 0 15,0-27 4-15,0 27-4 0,-26-27 2 0,26 1-3 16,0 26-1-16,0-26 0 0,0 26 0 0,-28-27 1 16,28 1 5-16,0 26-4 0,0-26-2 0,0 26 0 15,0-28 4-15,-26 28-3 0,26-26 2 0,0 26-2 16,0-26 0-16,0 26 0 0,-28-26 1 0,28 26-1 16,0 0 0-16,0-27 0 0,0 27 2 0,0 0-3 15,0 0-2-15,0 0 1 0,0 0-3 0,0 0 2 16,0-26-3-16,0 26 2 0,0 0-3 0,0 0 5 15,0 0 1-15,0 0-1 0,0 0-3 0,0 26 2 16,0-26-2-16,0 0 2 0,28 0-2 0,-28 0 2 16,0 0-3-16,0 0 3 0,0 0-2 0,0 0 3 15,0 27-2-15,0-27 2 0,0 0-1 0,26 0 0 16,-26 0-2-16,0 26 1 0,0-26-1 16,0 0 2-16,0 0-2 0,0 26 2 15,28-26-2-15,-28 0 4 0,0 26 0 0,0-26-1 16,0 28-1-16,26-28 2 0,-26 26 0 0,0-26-1 15,26 0-2-15,-26 26 2 0,0-26-1 0,0 27 2 16,27-27 0-16,-27 0-1 0,0 26-1 0,0-26 1 16,25 0-3-16,-25 26 3 0,0-26-1 0,0 0 1 15,0 0-1-15,28 0 2 0,-28 0 0 0,0 27-1 16,0-27-1-16,0 0 0 0,0 0-3 0,0 0 4 16,0 0 1-16,26 0 0 0,-26 0 0 0,0 0 0 15,0 0 0-15,0 0-1 0,0 0-2 0,0 0 3 16,0 0 1-16,0 0 0 0,0 0 1 0,0 0-1 15,0 0-1-15,0 0 0 0,0 0 0 0,0 0 0 16,0 0 0-16,0 0 0 0,0 0 0 0,0 0-1 16,0 0-2-16,0-27 3 0,0 27 0 0,0 0 0 15,0-26 0-15,0 26 0 0,26-26 0 16,-26 26 0-16,0-27 0 0,0 27 0 0,0-26 0 16,27 26 0-16,-27-26 0 0,0-2 0 0,0 28 1 15,26-26-1-15,-26 26-2 0,0-26 1 16,0 26-1-16,26 0 2 0,-26-26 0 0,0 26 0 15,0 0 0-15,28-27 0 0,-28 27 0 0,0 0 2 16,0 0 7-16,0 0-2 0,0 0 11 0,0 0-8 16,0-26 12-16,0 26-11 0,0 0 11 0,0 0-11 15,0 0 9-15,0 0-11 0,0 0 11 0,0 0-10 16,0 0 11-16,0 0-11 0,0 0 7 0,0 0-12 16,25 0-5-16,-25 0-6 0,0 0-18 0,0 0-12 15,0 0-84-15,0 0 7 0,0 0-220 0,0 0 90 16,0 0-395-16,0 0 384 0,0 0-126 0,-25 0 190 15,25 26-190-15</inkml:trace>
  <inkml:trace contextRef="#ctx0" brushRef="#br0" timeOffset="23581.9">25909 3175 30 0,'0'0'0'0,"0"0"6"16,0 0 19-16,0 28-12 0,0-28 11 0,0 0-9 16,0 0 17-16,0 0-16 0,0 0 15 0,0 0-16 15,0 0 15-15,0 0-13 0,0 0 22 0,0 0-23 16,0 0 10-16,0 0-10 0,0 0 20 0,0 0-22 16,0 0 6-16,0 0-10 0,0 0 13 0,0 0-9 15,0 0 22-15,0 0-18 0,0 0 21 0,0 0-19 16,0 0 22-16,0 0-25 0,0 0 10 0,0 0-9 15,0 0 26-15,0 0-27 16,0 0 9-16,0 0-9 0,0 0 23 0,0 0-18 16,0 0 26-16,0 0-22 0,0 0 28 0,0 0-25 15,0 0 31-15,0 0-27 0,0 0 35 0,0 0-35 16,0 0 34-16,0 0-37 0,0 0 26 0,0 0-31 16,0 0 19-16,0 0-22 0,0 0 20 0,0 0-22 15,0 0 16-15,0 0-21 0,0 0 6 0,26 0-10 16,-26 0 13-16,0 0-13 0,0 0 13 0,0 0-13 15,27 0 11-15,-27 0-11 0,0 0 9 0,26 0-9 16,-26 0 11-16,0 0-10 0,28 0 12 0,-28 0-13 16,26 0 13-16,-26 0-13 0,0 0 9 0,25 0-9 15,2 0 12-15,-27 0-10 0,26 0 17 0,-26 0-16 16,28 0 12-16,-28 0-12 0,26 0 16 0,-26 0-16 16,26 0 11-16,-26 0-12 0,28 0 14 0,-3 0-15 15,-25 26 11-15,27-26-12 0,-27 0 9 0,26 0-8 16,-26 0 14-16,26 0-11 0,-26 0 17 0,28 0-17 15,-28 0 17-15,26 0-16 0,-26 0 16 0,26 0-18 16,-26 0 13-16,26 0-14 16,-26 0 15-16,26 0-14 0,-26 0 16 0,28 0-16 15,-28 0 10-15,26 0-12 0,-26 0 12 0,26 0-10 16,-26 0 14-16,28 0-15 0,-28 0 14 0,26 0-14 16,-26 0 11-16,27 0-11 0,-27 0 14 0,25 0-14 15,-25 0 14-15,26 0-14 0,-26 0 11 0,28 0-11 16,-28 0 11-16,26 0-13 0,-26 0 12 0,27 0-12 15,-27 0 12-15,26 26-9 0,-26-26 20 0,25 0-16 16,3 0 20-16,-28 0-19 0,26 0 18 0,-26 0-19 16,26 0 16-16,0 0-17 0,-26 0 16 0,28 0-16 15,-1 0 17-15,-27 0-17 0,26 0 15 0,-26 0-16 16,25 0 15-16,1 0-17 0,-26 0 11 0,28 0-11 16,-28 0 14-16,27 27-15 0,-27-27 12 0,26 0-10 15,0 0 21-15,-26 0-17 0,26 0 23 0,-26 0-22 16,27 0 16-16,-27 0-17 0,26 0 21 0,0 0-21 15,-26 0 17-15,28 0-19 0,-28 0 15 0,26 0-15 16,-26-27 15-16,27 27-11 16,-1 0 27-16,-26 0-26 0,25 0 18 0,-25 0-19 15,28 0 19-15,-28 0-19 0,26 0 19 0,-26 0-21 16,27 0 18-16,-27 0-18 0,26 0 17 0,-26 0-15 16,26 0 25-16,-26 0-24 0,28 0 19 0,-28 0-21 15,0 0 17-15,25 0-18 0,-25 0 18 0,28 0-19 16,-28 0 16-16,26 0-17 0,-26 0 16 0,0 0-15 15,26 0 22-15,-26 0-21 0,27 0 19 0,-27 0-19 16,26 0 17-16,-26 0-18 0,26 0 19 0,1 0-19 16,-27 0 14-16,26 0-15 0,1 27 16 0,-27-27-13 15,26 0 25-15,0 0-22 0,-26 0 23 0,28 0-23 16,-2 0 21-16,-26 0-18 0,28 26 30 0,-3-26-29 16,1 0 25-16,-26 0-25 0,27 0 29 0,-1 0-30 15,0 0 22-15,-26 0-24 0,28 27 20 0,-3-27-22 16,-25 0 22-16,27 0-23 0,-1 0 23 0,0 0-22 15,-26 26 22-15,26-26-21 0,-26 0 25 16,28 0-23-16,0 27 27 0,-28-27-29 0,0 0 18 16,26 0-20-16,-26 0 19 0,25 26-20 15,-25-26 19-15,0 0-20 0,26 0 18 0,-26 0-19 16,0 0 18-16,27 0-19 0,-27 0 15 0,0 0-17 16,0 0 16-16,0 0-15 0,28 0 16 0,-28 0-16 15,0 0 14-15,0 0-15 0,0 0 13 0,0 0-14 16,26 0 14-16,-26 0-15 0,0 0 15 0,0 0-16 15,0 0 10-15,0 0-17 0,0 0-9 0,0 0-14 16,0 0-48-16,0 0-42 0,0 0-256 0,0 26-179 16,0-26-1262-16,-26 0 1100 0,26 28-308 0,0-28 506 15,-28 26-505-15</inkml:trace>
  <inkml:trace contextRef="#ctx0" brushRef="#br0" timeOffset="26299.57">9739 4580 30 0,'0'0'0'16,"0"0"0"-16,0 0 0 0,0 0 5 0,0 0 15 16,0 0-10-16,0 0 8 0,0 0-9 0,0 0 9 15,0 0-8-15,0 0 11 0,0 0-10 16,0 0 12-16,0 0-9 0,0 0 20 0,0 0-15 15,0 0 22-15,0 0-13 0,0 0 42 0,0 0-43 16,0 0 12-16,0 0-15 0,0 0 34 0,0 0-26 16,0 0 39-16,0 0-43 0,0 0 12 0,0 0-17 15,0 0 26-15,0 0-23 0,0 0 29 0,0 0-29 16,0 0 23-16,0 0-23 0,0 0 26 0,0 0-26 16,0 0 26-16,0 0-25 0,0 0 29 0,0 0-28 15,0 0 28-15,0 26-28 0,26-26 28 0,-26 0-28 16,0 0 25-16,0 0-27 0,0 0 25 0,0 0-27 15,0 0 20-15,0 0-24 0,0 0 15 0,0 0-18 16,0 0 16-16,0 0-19 0,0 0 6 16,0 0-9-16,26 0 12 0,-26 26-11 0,0-26 12 15,0 0-12-15,28 26 12 0,-28 1-11 16,26-27 11-16,-26 26-10 0,0 0 16 0,28 2-13 0,-3-2 20 16,-25 0-17-16,25 0 20 0,-25 1-19 0,26 0 21 15,-26-1-21-15,28 0 19 0,-28 1-19 16,28-27 23-16,-28 26-22 0,0 0 22 0,26 2-22 15,-26-28 22-15,0 26-21 0,26-26 21 0,-26 26-20 16,0-26 29-16,0 0-25 0,0 26 29 0,25-26-27 16,-25 0 34-16,0 0-33 0,0 0 29 0,0 0-28 15,0 0 40-15,0 0-38 0,0 0 32 0,0-26-33 16,0 26 31-16,0-26-33 0,0 26 29 0,0-26-30 16,0 26 26-16,0-28-28 0,0 2 26 0,0 0-27 15,0-1 25-15,0 1-28 0,0 0 24 0,0-1-25 16,0 0 22-16,0 1-23 0,0-26 18 0,0 24-21 15,0 28 19-15,0-26-20 0,27 0 18 0,-27-1-19 16,0 27 18-16,0-26-14 0,0 26 31 16,0-26-27-16,0 26 27 0,0 0-27 0,0 0 27 15,0 0-28-15,0 0 22 0,0 0-24 0,0 0 20 16,0 0-22-16,0 0 19 0,0 0-21 0,0 0 17 16,0 0-24-16,0 0 0 0,0 0-15 0,0 0-21 15,0 0 2-15,0 0-42 0,0 0-5 16,0 0-146-16,0 0 27 0,0 0-349 0,-27 0 163 15,27 0-589-15,0 0 595 0,0 0-139 0,0 0 254 16,-25 0-254-16</inkml:trace>
  <inkml:trace contextRef="#ctx0" brushRef="#br0" timeOffset="27067.44">10639 4685 100 0,'0'0'0'0,"0"0"22"16,0 0 67-16,0 0-54 0,0 0 17 0,0-27-32 15,0 27 12-15,0 0-16 0,0 0 20 16,0 0-21-16,0 27 11 0,0-27-11 0,0 0 20 16,0 0-16-16,0 0 23 0,0 0-17 0,0 26 32 15,0-26-35-15,0 0 9 0,0 0-16 0,0 0 13 16,0 0-15-16,0 0 12 0,0 0-12 0,0 0 13 16,0 26-12-16,0-26 14 0,0 0-14 0,0 0 14 15,0 0-12-15,0 0 22 0,0 0-20 16,0 0 16-16,0 0-18 0,0 0 12 0,0 0-13 15,0 0 20-15,0 0-10 0,0 0 39 0,0 0-35 16,0 0 21-16,0 0-22 0,0 0 32 0,26-26-28 16,-26 26 36-16,0 0-34 0,0 0 30 0,0-26-32 15,0 26 29-15,26 0-31 0,-26 0 27 0,0 0-28 16,28-27 27-16,-28 27-28 0,0 0 27 0,26 0-28 16,-26 0 26-16,0 0-25 0,26-26 30 0,-26 26-28 15,0 0 34-15,26 0-30 0,-26-26 39 0,26 26-34 16,-26 0 41-16,0 0-39 0,28-26 44 0,-28 26-44 15,26 0 38-15,0-28-40 0,-26 28 37 16,26 0-39-16,-26 0 36 0,27-26-38 0,-27 26 31 16,28 0-35-16,-28 0 29 0,0 0-28 0,25-26 36 15,-25 26-29-15,0 0 45 0,26 0-41 0,-26 0 48 16,0 0-47-16,0 0 44 0,0 0-45 16,0 0 41-16,26 0-45 0,-26 0 35 0,0 0-38 15,0 0 34-15,0 0-43 0,0 0 11 0,0 0-35 0,0 0-30 16,0 0-19-16,0 0-110 0,0 0 1 15,0 0-309-15,-26 0 132 0,26 0-535 0,0 0 526 16,0 26-158-16,0-26 297 0,0 26-110 0,-26-26 156 16,26 28-156-16</inkml:trace>
  <inkml:trace contextRef="#ctx0" brushRef="#br0" timeOffset="27914.97">10691 5108 57 0,'0'0'0'0,"0"0"27"16,0 0 81-16,0 0-69 0,0 26 10 0,0-26-26 15,0 0 18-15,0 0-23 0,0 0 13 0,0 0-18 16,0 0 10-16,0 0-14 0,0 0 5 0,0 0-8 15,0 27 5-15,0-27-8 0,0 0-3 0,0 0 6 16,28 0 18-16,-28 0-8 0,0 0 24 16,0 0-19-16,0 0 25 0,0 0-26 0,0 0 12 15,0 0-11-15,0 0 31 0,0 0-20 0,0 0 45 16,26 0-45-16,-26 0 17 0,0 0-22 0,0 0 32 16,0 0-30-16,0 0 31 0,26-27-32 0,-26 27 28 15,0 0-29-15,0 0 25 0,0 0-26 16,0 0 30-16,0 0-27 0,26 0 32 0,-26 0-28 15,0 0 36-15,0 0-32 0,0 0 39 0,0-26-40 16,0 26 36-16,0 0-38 0,0 0 32 0,0 0-34 16,0 0 28-16,0 0-30 0,0 0 29 0,0 0-26 15,0 0 39-15,0 0-35 0,26 0 39 0,-26 0-40 16,0 0 35-16,0 0-34 0,0-26 42 0,0 26-40 16,28 0 37-16,-28 0-39 0,0 0 36 0,0 0-37 15,26-26 36-15,-26 26-38 0,0 0 30 0,26 0-32 16,-26-28 32-16,0 28-28 0,0 0 44 0,26 0-41 15,-26 0 39-15,0 0-39 0,27-26 39 0,-27 26-39 16,0 0 37-16,0 0-39 0,28 0 35 16,-28 0-37-16,0-26 33 0,25 26-34 0,-25 0 34 15,0 0-36-15,26 0 31 0,-26 0-32 0,0-27 31 16,26 27-32-16,-26 0 27 0,28 0-29 16,-28 0 27-16,0 0-29 0,26 0 26 0,-26-26-27 15,0 26 24-15,0 0-24 0,0 0 23 0,26 0-24 16,-26 0 24-16,0 0-25 0,0 0 24 0,0 0-23 15,0 0 24-15,0 0-25 0,0 0 17 0,0 0-19 16,0 0 21-16,0 0-22 0,0 0 16 0,0 0-16 16,0 0 20-16,27 0-20 0,-27-26 16 0,0 26-19 15,0 0 17-15,0 0-17 0,0 0 15 0,0 0-17 16,0 0 17-16,0 0-16 0,0 0 20 0,0 0-21 16,25 0 11-16,-25 0-13 0,0-27 15 0,0 27-24 15,0 0-14-15,0 0-13 0,0 0-59 0,0-27-15 16,28 27-210-16,-28 0-128 0,0 0-998 0,0 0 872 15,0 27-251-15,-28-27 406 0,28 0-406 0</inkml:trace>
  <inkml:trace contextRef="#ctx0" brushRef="#br0" timeOffset="35612.69">21568 4420 22 0,'0'0'0'0,"0"0"0"15,-24 0 0-15,24 0 5 0,0 0 15 0,0 0-10 16,0 0 7-16,0 0-8 0,0 0 11 0,0 0-15 16,0 0-5-16,0 0 0 0,0 0 0 0,0 0 0 15,0 0 0-15,0 0 0 0,0 0 0 0,0 0 0 16,0 0 0-16,0 0 0 0,0 0 0 0,0 0 0 16,0 0 0-16,0 0 0 0,0 0 0 0,0 0 0 15,0 0 0-15,0 0 0 0,0 0 0 0,0 0 0 16,0 0 0-16,0 0 0 0,0 0 0 0,0 0 0 15,0 0 0-15,0 0 0 0,0 0 0 0,0 0 0 16,0 0 0-16,0 0 0 0,0 0 0 0,0 0 0 16,0 0 0-16,0 0 0 0,0 0 0 0,0 0 6 15,0 0 20-15,0 0-14 0,0 0 8 16,0 0-11-16,0 0 7 0,0 0-6 0,0 0 11 0,0 0-11 16,0 0 10-16,0 0-11 0,0 0 7 15,0 0-8-15,0 0 12 0,0 0-12 16,0 0 7-16,0 0-11 0,0 0-4 0,0 0 0 15,0 0 0-15,0 0 0 0,0 0 0 0,0 0 0 16,0 0 0-16,0 0 0 0,0 0 0 0,0 0 0 16,0 0 0-16,0 0-8 0,0 0-21 0,0 0 14 15,0 0-17-15,0 0 14 0,0 0-22 0,0 0 20 16,0 0-18-16,0 0 19 0,0 0-21 0,0 27 24 16,0-27-8-16,0 0 13 0,0 0-12 0</inkml:trace>
  <inkml:trace contextRef="#ctx0" brushRef="#br0" timeOffset="40435.43">21622 4261 22 0,'0'0'0'0,"0"0"0"0,0 0 0 0,0 0 0 16,0 0 0-16,0 0 4 0,0 0 12 0,0 0-11 15,0 0-5-15,0 0 0 0,0 0 0 0,0 0 4 16,0 0 12-16,0 0-12 0,0 0-4 0,0 0 5 16,0 0 19-16,0 0-12 0,0 0 14 0,0 0-13 15,0 0 11-15,0 0-13 0,0 0 8 0,0 0-7 16,0 0 16-16,0 0-17 0,0 0 5 0,0 0-7 16,-28 0 9-16,28 0-13 0,0 0-5 0,0 0 0 15,0 0 0-15,0 0 4 0,0 0 13 16,0 0-8-16,0 0 9 0,-26 0-9 0,26 0 9 15,0 0-10-15,0 0 8 0,0 0-9 0,-24 0 9 16,24 0-7-16,0 0 14 0,0 0-17 16,0 0-6-16,-28 0 0 0,28 0 0 0,0 0 2 15,0 0 8-15,-26 0-7 0,26 0-3 0,0 0 4 16,0 0 16-16,0 0-10 0,-26 0 13 0,26 0-12 16,0 0 9-16,0 0-8 0,0 0 17 0,0 0-12 15,0 0 21-15,0 0-19 0,0 0 20 0,0 0-19 16,0 0 22-16,0 0-22 0,0 0 16 0,0 0-23 15,0 0 3-15,0 0-9 0,0 0 9 0,0 0-9 16,0 0 7-16,0 0-8 0,0 0 6 0,0 0-7 16,0 0 7-16,0 0-7 0,0 0 3 0,0 0 0 15,0 0 14-15,0 0-9 0,0 0 16 0,0 0-11 16,0 0 22-16,0 0-16 0,0 0 32 0,0 0-27 16,0 0 35-16,0 0-34 0,0 0 26 0,0 0-30 15,0 0 22-15,0 0-30 0,0 0 9 16,0 0-12-16,0 0 20 0,26 0-18 0,-26 0 16 15,0 0-17-15,26 26 16 0,-26-26-17 0,0 0 15 16,28 0-16-16,-28 0 14 0,24 0-15 0,-24 0 15 16,26 0-15-16,-26 0 15 0,28 0-13 15,-28 0 19-15,26 0-16 0,-26 0 18 0,28 0-17 16,-28 0 17-16,26 0-19 0,0 0 17 0,-26 0-17 16,26 28 15-16,-26-28-14 0,26 0 23 0,2 0-19 15,-2 0 24-15,-26 0-22 0,26 0 24 0,2 0-25 16,-3 0 23-16,-25 0-24 0,27 0 19 0,-1 26-20 15,0-26 19-15,2 0-20 0,-2 0 18 0,0 0-19 16,0 0 20-16,0 0-20 0,2 0 19 0,-2 0-20 16,0 0 17-16,0 0-16 0,1 0 22 0,1 0-19 15,-28 0 26-15,25 0-23 0,1 0 29 0,0 0-26 16,2 0 31-16,-2 0-30 0,0 0 27 0,1 0-29 16,-2 0 27-16,3-26-28 0,-2 26 25 0,-26 0-27 15,26 0 24-15,1 0-25 0,-1-28 21 16,2 28-23-16,-3 0 19 0,1 0-21 0,-26-26 21 15,28 26-20-15,-2 0 21 0,1 0-22 0,-1 0 13 16,-26-26-14-16,26 26 19 0,1 0-17 0,-27 0 22 16,26 0-20-16,-26 0 25 0,26 0-21 15,-26 0 32-15,27 0-31 0,-1 0 25 0,-26 0-27 16,28 0 25-16,-28 0-26 0,26 0 24 0,-1 0-25 16,-25 0 23-16,28 0-24 0,-28 0 20 0,26 0-21 15,1 0 20-15,-27 0-21 0,26 0 20 0,-26 0-21 16,26 0 17-16,-26 0-19 0,28 0 16 0,-28 0-17 15,26 0 13-15,-26 0-14 0,26 0 17 0,-26 0-15 16,26 0 21-16,-26 0-19 0,26 0 17 0,-26 0-19 16,28 0 17-16,-28 0-17 0,0 26 15 0,26-26-16 15,-26 0 14-15,26 0-15 0,-26 0 13 16,25 0-14-16,-25 0 14 0,0 0-15 0,28 0 13 0,-28 0-14 16,27 0 11-16,-27 0-12 0,0 0 10 0,26 0-10 15,-26 0 13-15,0 26-13 0,26-26 9 16,-26 0-9-16,0 0 9 0,26 0-11 0,-26 0 8 15,28 0-8-15,-28 0 7 0,0 0-7 0,27 0 9 16,-27 0-10-16,0 0 7 0,25 0-7 0,-25 0 8 16,0 0-9-16,0 0 5 0,26 0-5 0,-26 0 8 15,0 0-9-15,0 28 4 0,26-28-5 16,-26 0 5-16,0 0-4 0,0 0 6 0,28 0-7 16,-28 0 4-16,0 0-4 0,0 0 7 0,0 0-7 15,0 0 3-15,26 0-4 0,-26 0 2 0,0 0-2 16,0 0 4-16,0 0-4 0,0 0 2 0,26 0-3 15,-26 0 2-15,0 26-2 0,0-26 3 0,0 0-3 16,0 0 2-16,28 0-1 0,-28 0 4 0,0 0-4 16,0 0 2-16,0 0-2 0,0 0 4 0,0 0-4 15,0 0 4-15,0 0-2 0,0 0 8 0,0-26-8 16,0 26 4-16,0 0-5 0,0-28 3 0,0 28-3 16,0 0 3-16,0-26-4 0,0 0 4 0,0 26-4 15,0-26 3-15,0-1-4 0,0 27 5 16,0-26-4-16,0 0 4 0,0-2-5 0,25 28 1 15,-25-26-2-15,0 0 3 0,0 26-3 0,0-26 2 16,27-1-2-16,-27 27 2 0,0-27-3 0,0 1 3 16,0 26-2-16,0-27 5 0,0 27-4 0,0-26 3 15,0 26-4-15,0-26 0 0,0 26 0 16,0-26 4-16,0 26-3 0,0-28 3 0,0 2-4 16,0 26-2-16,0-27 0 0,0 27 1 0,0-27 1 15,0 27 2-15,0-26-2 0,0 26 4 0,0-26-3 16,0 26 1-16,0-26-1 0,0 26 2 0,0 0-3 15,0-28-2-15,0 28 0 0,0 0 0 0,0-26 0 16,0 26 0-16,0 0 1 0,0-26 3 0,0 26-2 16,0 0-2-16,0 0 0 0,0 0 3 0,0 0-2 15,0-27 3-15,0 27-3 0,0 0 2 0,0 0-2 16,0 0-1-16,0 0 0 0,0 0 2 0,0 0-1 16,0 0 1-16,0 0-1 0,0-26-1 0,0 26 0 15,0 0 0-15,0 0 0 0,0 0 0 16,0 0 0-16,0 0 2 0,0 0-1 0,0 0-1 15,0 0 0-15,0 0 0 0,0-26 0 0,0 26 0 16,0 0 0-16,0 0 1 0,0 0 0 0,26 0-1 16,-26 0 0-16,0 0 0 0,0 0 0 0,0 0 2 15,0 0-1-15,0 0 0 0,0 0 0 16,0 0-1-16,0 0 1 0,0 0 3 0,0-26-3 16,0 26 0-16,0 0 0 0,0 0 2 0,0 0-2 15,0 0-1-15,0 0 0 0,0 0 1 0,0 0 0 16,0 0-1-16,0 0 0 0,0 0 3 0,0 0-3 15,0 0-3-15,0 0 3 0,0 0 0 0,0 0 0 16,0 0 0-16,0 0 1 0,0 0 3 0,0 0-3 16,0 0-1-16,0-28 0 0,0 28 0 0,0 0-1 15,0 0-1-15,0 0 2 0,0 0 0 0,0-26 0 16,0 26 0-16,0 0 0 0,0 0 0 0,0 0 0 16,0-26 0-16,0 26 1 0,0 0 3 0,0 0-2 15,0 0-1-15,-26 0 1 0,26 0 2 16,0 0-2-16,0 0-2 0,0 0 1 0,0 0 3 15,0 0-2-15,0 0-2 0,0 0 0 0,0 0 0 16,-27 0 0-16,27 0 0 0,0 0 0 0,0 0 2 16,0 0-1-16,-25 0 0 0,25 0 0 0,0 0-1 15,0 0 0-15,0 0 1 0,-28 0 0 16,28 0 2-16,0 0-2 0,-26 0 3 0,26 0-3 16,0 0-1-16,-26 0 0 0,26 0 0 0,-28 0 0 15,28 0 0-15,-26 0 0 0,26 26 0 0,-26-26-2 16,26 0-2-16,-25 0 3 0,-2 0 1 0,-1 0 0 15,2 0 1-15,0 0 0 0,0 0-1 0,-1 0-1 16,27 0 0-16,-53 0 1 0,53 0 0 0,-26 0 0 16,0 0 0-16,-2 0 0 0,2 0 1 0,0 0 0 15,0 0 2-15,0 0-2 0,-2 0 0 0,28 0 1 16,-26 0 2-16,0 0-2 0,-1 0 2 0,27 0-2 16,-26 0 4-16,26 0-4 0,-28 0 2 0,3 0-1 15,25 0 5-15,-26 0-6 0,-2 0-2 16,28 0-2-16,-26 0-6 0,26-26 6 0,-27 26 3 15,27 0 0-15,-26 0-1 0,26 0 0 0,-26 0 2 16,-1-27-1-16,27 27 1 0,-26 0-2 16,26 0-1-16,-26 0-1 0,26 0-3 0,-27 0 3 0,27 0 0 15,-26 0 2-15,26 0 0 0,-28 0-1 16,2-26-2-16,26 26 3 0,-25 0 0 0,25 0-2 16,-28 0-2-16,2 0 2 0,26 0-1 0,-27 0 3 15,27 0 0-15,-26 26 0 0,0-26 1 0,26 0 0 16,-28 0-1-16,3 0-1 0,25 0-2 0,-27 0 3 15,27 0 0-15,-26 0 0 0,0 0 0 0,26 0 0 16,-28 0 0-16,28 0 0 0,-26 0 0 0,26 0 0 16,-26 0 0-16,1 0 0 0,25 0 0 0,-28 0 1 15,1 0 3-15,1 0-3 0,26 0-1 0,-26 0-2 16,0 0-2-16,26 0 3 0,-28 0 1 0,28 0-1 16,-26 0-3-16,0 0 4 0,26 0 0 15,-26 0 0-15,26 0 1 0,-26 0-1 0,26 0-4 16,-28 0 3-16,28 27-3 0,-26-27 2 0,26 0-1 15,0 0 2-15,-26 0-2 0,26 0 1 0,-27 0-6 16,27 0 6-16,-25 0-2 0,25 0 2 0,0 0-5 16,-28 0 4-16,28 0-1 0,-26 0 0 0,26 0-4 15,-26 0 5-15,-2 0-1 0,28 0 1 0,-26 0-6 16,26 0 5-16,-26 26-2 0,26-26 4 16,-26 0-2-16,26 0 3 0,-26 0-2 0,26 0 1 15,0 0-2-15,-28 0 1 0,28 0-1 0,-26 0 1 16,26 0-5-16,0 0 4 0,-28 0-3 0,28 0 4 15,0 0-1-15,-26 0 2 0,26 0-1 0,0 0 1 16,0 0-4-16,-24 0 4 0,24 0-2 0,0 0 3 16,0 0-3-16,0 0 1 0,-28 0-1 0,28 0 3 15,0 0 1-15,0 0-2 0,0 0-3 16,0 0 3-16,0 0-1 0,0 0 2 0,0 0-1 0,-26 0 0 16,26 26-5-16,0-26 5 0,0 0 0 15,0 0 1-15,0 0-2 0,-26 0 2 0,26 0-2 16,0 0 3-16,0 0 0 0,0 0 0 0,0 0 0 15,-28 0-1-15,28 0-3 0,0 0 4 0,0 0 0 16,0 0-1-16,0 0-1 0,-26 0 2 0,26 0 2 16,0 0-2-16,0 0-4 0,0 0 3 0,0 28 1 15,0-28-1-15,-27 0-3 0,27 0 3 16,0 0-1-16,0 0 2 0,-26 0 0 0,26 0-1 16,0 0-1-16,0 0 1 0,0 26-3 0,-25-26 2 15,25 0-1-15,0 0 1 0,0 0-2 0,0 26 2 16,-28-26-2-16,28 0 2 0,0 0-2 0,0 26 2 15,-26-26-3-15,26 0 2 0,0 27-2 0,0-27 2 16,0 26-3-16,0-26 3 0,-28 26-4 0,28-26 3 16,0 28-4-16,0-28 4 0,0 26 0 0,-26-26 2 15,26 26-2-15,0-26 4 0,0 26 0 0,0 1-1 16,0-27-2-16,0 27 2 0,0-1-3 16,0-26 1-16,0 28-1 0,0-2 1 0,0 0-3 15,0-26 5-15,0 26 1 0,0 1-2 0,0-27-2 16,0 26 2-16,0-26-2 0,0 27 2 0,0-27-2 15,0 27 2-15,0-27-2 0,0 26 2 0,0-26-2 16,26 0 2-16,-26 26-1 0,0-26 2 0,0 26-2 16,0-26 3-16,0 0 0 0,28 28-1 0,-28-28-1 15,0 0 1-15,0 26-2 0,26-26 2 16,-26 0-2-16,0 0 2 0,0 26-1 0,0-26 2 16,28 0 0-16,-28 27-2 0,0-27-2 0,0 0 3 15,0 0 1-15,25 26 0 0,-25-26 0 0,0 0 0 16,0 0 0-16,0 0 0 0,26 26 0 0,-26-26-1 15,0 0-2-15,0 0 2 0,27 0-1 0,-27 0 2 16,0 26 3-16,26-26-2 0,-26 0-1 0,0 0 0 16,28 0 0-16,-28 0 0 0,0 0 0 0,26 28-1 15,-26-28-3-15,0 0 4 0,26 0 0 0,-26 0 0 16,28 0 0-16,-28 26 0 0,24-26 0 16,2 0 0-16,-26 0 1 0,28 0 0 0,-28 0 1 15,26 0-1-15,2 0 2 0,-28 0-1 0,26 0 2 16,0 0-1-16,0 0 3 0,-26 0-4 0,26 0-1 15,2 0 0-15,-2 0 3 0,0 0-3 0,2 0-1 16,-3 0 0-16,2 0 0 0,-1 0-1 0,0 0-2 16,2 0 3-16,-2 0 4 0,26 0-3 0,-26 0 0 15,2 0 1-15,-2 26 4 0,0-26-3 0,0 0 3 16,1 0-3-16,1 0 4 0,23 0-4 16,-25 0 1-16,2 0-1 0,-2 0 4 0,0 0-4 15,1 0 2-15,-2 0-2 0,3 0 1 0,24 0 4 16,-25 0 18-16,-1 0-15 0,2 0 9 0,-3 0-9 15,1 0 13-15,2 0-13 0,-2 27 11 0,1-27-11 16,-1 0 9-16,0 0-9 0,1 0 9 0,-27 0-10 16,26 0 14-16,0 0-14 0,1 0 8 0,-1 0-9 15,2 0 11-15,-2 0-10 0,-1 0 10 0,3 0-7 16,-2 0 23-16,1 0-19 0,-1 0 16 0,-26 26-17 16,26-26 16-16,2 0-17 0,-2 0 14 0,0 0-14 15,0 0 14-15,-26 0-14 0,26 0 13 16,2 0-13-16,-28 0 14 0,26 0-15 0,0 0 10 15,-26 0-13-15,25 0 13 0,-25 0-12 0,28 0 12 16,-28 0-12-16,27 0 9 0,-27 0-10 0,0 0 12 16,26 0-12-16,-26 0 9 0,0 0-11 0,26 0 11 15,-26 0-11-15,0 0 7 0,0 0-7 16,26 0 7-16,-26 0-8 0,0 0 8 0,0 0-8 16,0 0 9-16,0 0-9 0,0 0 4 0,0 0-6 15,28 0 7-15,-28 0-6 0,0 0 8 0,0 0-10 16,0 0 2-16,0 0-14 0,0 0-27 0,0 0-17 15,0 0-121-15,-28 0-362 0,28 27-1434 0,0-27 1209 16,-26 0-306-16,26 26 532 0,-26 1-531 0</inkml:trace>
  <inkml:trace contextRef="#ctx0" brushRef="#br0" timeOffset="82581.75">21357 4500 65 0,'0'0'0'0,"0"0"7"0,0 0 21 0,0 0-16 15,0 0 4-15,0 0-11 0,-25 0-5 0,25 0-4 16,0 0-12-16,0 0 12 0,0 0 4 0,0 0-4 16,0 0-12-16,0 0 13 0,0 26 3 0,0-26 0 15,-28 0 0-15,28 0 0 0,0 0 0 16,-26 0 0-16,26 0 0 0,0 0 0 0,-28 0 0 15,28 0 0-15,0 0 0 0,-26 0 0 0,26 26 0 16,0-26 0-16,0 0 0 0,-25 0 0 0,25 0 0 16,0 0-8-16,0 0-20 0,-28 0 13 0,28 0-13 15</inkml:trace>
  <inkml:trace contextRef="#ctx0" brushRef="#br0" timeOffset="83715.19">21013 4367 39 0,'0'0'0'0,"0"0"8"0,0 0 27 16,0 0-15-16,0 0 27 0,0 0-25 0,0 0 20 16,0 0-18-16,0 0 29 0,0 0-31 0,0 0 14 15,0 0-17-15,0 0 23 0,0 0-21 16,0 0 22-16,0 0-24 0,0 0 15 0,0 0-20 16,0 0 10-16,0 0-14 0,0 0 9 0,0 0-11 15,0 0 7-15,0 0-9 0,0 0 4 0,0-26-1 16,26 26 15-16,-26 0-12 0,0 0 16 0,0 0-15 15,27 0 12-15,-27 0-12 0,0 0 15 0,26 0-16 16,-26 26 9-16,0-26-11 0,0 0 6 0,28 0-6 16,-28 0 14-16,0 0-10 0,0 0 18 0,26 0-13 15,-26 0 23-15,0 0-21 0,0 0 21 0,25 0-21 16,-25 0 21-16,0 0-20 0,28 0 26 0,-28 0-25 16,25 0 24-16,-25 27-23 0,26-27 26 0,-26 0-25 15,28 0 27-15,-28 0-26 0,26 0 26 16,-26 26-33-16,28-26 6 0,-3 0-13 0,-25 0 11 15,26 0-12-15,-26 0 11 0,27 0-9 0,-1 27 15 16,-26-27-15-16,28 0 11 0,-28 0-11 0,26 0 13 16,0 0-13-16,2 0 11 0,-28 0-11 0,24 0 11 15,2 0-10-15,2 0 15 0,-28 0-14 16,26 0 14-16,2 0-14 0,-2 0 16 0,0 0-14 16,0 0 20-16,0 0-18 0,2 0 19 0,-28 0-20 15,26 0 16-15,0 0-17 0,2 0 18 0,-3 0-18 16,2 0 15-16,-1 0-16 0,0 0 14 0,2 0-15 15,-2 0 16-15,0 0-16 0,0 0 13 0,0 0-13 16,2 0 13-16,-2 0-14 0,0-27 11 0,0 27-12 16,1 0 12-16,1 0-11 0,-3 0 14 0,1 0-14 15,0 0 14-15,2 0-15 0,-2 0 13 0,0 0-13 16,1 0 15-16,-2 0-14 0,3-26 18 0,-2 26-17 16,0 0 16-16,1 0-16 0,-1 0 16 0,2 0-15 15,-3 0 17-15,29 0-17 0,-28 0 16 16,1 0-17-16,-1 0 17 0,0-27-17 0,1 27 13 15,-1 0-16-15,0 0 10 0,1 0-10 0,-1 0 13 16,2 0-12-16,-2 0 11 0,-1 0-13 0,3 0 12 16,-28 0-12-16,26 0 11 0,1-26-10 0,-1 26 13 15,-26 0-13-15,26 0 11 0,-26 0-11 16,28 0 12-16,-28 0-11 0,0 0 12 0,26 0-13 16,-26 0 12-16,0 0-11 0,26 0 16 0,-26 0-13 15,0 0 16-15,0 0-16 0,26 0 16 0,-26 0-16 16,0 0 12-16,0 0-15 0,26 0 14 0,-26 0-14 15,0 0 12-15,0 0-12 0,28 0 11 0,-28 0-11 16,0 0 11-16,0 0-13 0,26 0 9 0,-26 0-9 16,0 0 9-16,26 26-10 0,-26-26 8 0,25 0-8 15,-25 0 11-15,28 0-11 0,-28 0 9 0,27 27-10 16,-27-27 8-16,26 0-8 0,-26 0 11 0,26 0-12 16,-26 0 8-16,26 0-8 0,-26 26 8 0,28-26-8 15,-28 0 5-15,27 0-5 0,-27 0 8 0,0 0-9 16,25 0 8-16,-25 0-8 0,0 0 7 15,26 0-7-15,-26 0 7 0,0 0-8 0,0 0 4 16,26 0-5-16,-26 0 5 0,0 0-5 0,0 0 7 16,0 0-7-16,0 0 4 0,28 0-4 0,-28 0 5 15,0 0-6-15,0 0 4 0,0 0-4 16,26 0 6-16,-26 0-5 0,0 0 3 0,0 0-3 16,26 0 5-16,-26 0-5 0,0 0 3 0,28 0-5 15,-28 0 2-15,0 0-2 0,25 0 4 0,-25 0-3 16,0 0 5-16,0 0-4 0,0 0 3 0,27 0-5 15,-27 27 2-15,0-27-3 0,0 0 2 0,0 0-5 16,0 0-4-16,0 0-7 0,0 0-32 0,0 0-16 16,0 0-136-16,0 0 11 0,0 0-359 0,0 0 160 15,0 26-604-15,0-26 615 0,0 0-131 0,0 0 252 16,0 27-252-16</inkml:trace>
  <inkml:trace contextRef="#ctx0" brushRef="#br0" timeOffset="90132.8">11009 4976 25 0,'-25'0'0'0,"25"0"0"0,0 26 0 0,0-26 0 16,0 0 0-16,0 0 3 0,0 0 12 0,0 0-11 16,0 26-4-16,-28-26 0 0,28 0 0 0,0 0 0 15,0 0 0-15,0 0 5 0,0 0 16 0,0 0-12 16,0 0 6-16,0 0-11 0,0 0-4 0,0 28 0 15,0-28 0-15,0 0 4 0,0 0 16 0,0 0-11 16,0 0 7-16,0 0-11 0,0 26-5 0,0-26 0 16,0 0 0-16,0 0 0 0,0 26 0 15,0-26 0-15,0 0 0 0,0 26 0 0,0-26 0 16,0 0 0-16,0 27 0 0,0-27 0 0,0 0 0 16,0 26 0-16,0-26 0 0,0 0 0 0,0 0 0 15,0 0 3-15,0 26 13 0,0-26-12 0,0 0-4 16,0 0 0-16,0 0 0 0,-27 0 0 0,27 28 0 15,0-28 0-15,0 0 0 0,0 0 0 16,0 0 0-16,0 0 0 0,0 0 0 0,0 26 0 16,-26-26 0-16,26 0 0 0,0 0 0 0,0 0 0 15,0 0 0-15,0 0 0 0,0 0 0 0,0 0 0 16,0 0 0-16,-26 0 0 0,26 26 0 0,0-26 0 16,0 0 0-16,0 0 0 0,0 0 0 0,0 0 0 15,-26 26 0-15,26-26 0 0,0 0 0 0,0 0 0 16,0 28 0-16,-28-28 0 0,28 0 0 0,0 26 0 15,0-26 0-15,-26 0 0 0,26 26 0 0,0-26 0 16,0 0 0-16,0 27 0 0,-26-27 0 0,26 0 0 16,0 26 0-16,0-26 0 0,-26 0 0 0,26 26 0 15,0-26 0-15,0 0 0 0,-26 0 0 16,26 26 0-16,0-26 0 0,-28 0 0 0,28 0 0 16,0 28 0-16,-26-28 0 0,26 0 0 0,0 0 0 15,-26 26 0-15,26-26 0 0,-27 0 0 0,27 0 0 16,0 26 4-16,-25-26 12 0,25 0-11 0,-28 0-5 15,28 0 5-15,-26 0 18 0,26 0-17 16,-26 0-6-16,26 0 0 0,-28 0 0 0,2 0 0 16,26 0 0-16,-26 0 0 0,0 0 0 0,26 27 0 15,-26-27 0-15,26 0 0 0,-28 0 0 0,2 0 0 16,26 26 0-16,-28-26 4 0,28 0 15 0,-26 0-14 16,26 26-5-16,-24-26 0 0,24 0 0 0,-28 27 0 15,28-27 0-15,-26 0 0 0,26 0 0 0,-26 0 0 16,26 0 0-16,-26 0 0 0,-2 0 0 0,28 0 0 15,-27 0 0-15,27 0 0 0,-25 0 0 16,-1 0 3-16,26 0 13 0,-26 0-12 0,26 0-4 0,-28 0 0 16,28 0 0-16,-28 0 0 0,28-27 0 0,-26 27 5 15,26 0 15-15,-25 0-15 0,25 0-5 16,-25 0 0-16,25 0 0 0,-28 0 0 0,28 0 0 16,-26 0 0-16,26 0 0 0,-28 0 0 0,28 0 0 15,-26 0 0-15,26 0 0 0,-26 0 0 0,-1 0 0 16,27 0 0-16,-25 0 0 0,25 0 0 0,-26-26 0 15,-2 26 0-15,28 0 0 0,-26-26 0 0,26 26 0 16,-28 0 0-16,28-27 0 0,-25 27 0 16,-1 0 0-16,26-26 0 0,-28 26 0 0,28-26 0 15,-25 26 0-15,25-28 0 0,-28 28 0 0,28-26 0 16,-26 26 0-16,26-26 0 0,0 0 0 0,-26 26 0 16,26-27 0-16,0 1 0 0,-27 26 0 0,27-26 0 15,0-2 0-15,0 2 0 0,-26 26 0 0,26-26 0 16,0 0 0-16,0 26 0 0,-25-28 0 0,25 28 0 15,0-26 0-15,0 0 0 0,-28 26 0 0,28-27 0 16,0 1 0-16,-26 26 0 0,26-26 0 0,0 0 0 16,0 26 0-16,-27-28 0 0,27 28 0 0,0-26 0 15,0 0 0-15,-26 26 0 0,26 0 0 16,0-27 0-16,0 27 0 0,-26-26 0 0,26 26 0 16,0 0 0-16,0 0 0 0,0-26 0 0,0 26 0 15,0 0 0-15,0 0 0 0,0 0 0 0,0-27 0 16,0 27 0-16,0 0 0 0,0 0 0 0,-28 0 0 15,28-27 0-15,0 27 0 0,0 0 0 16,0-26 0-16,0 26 0 0,0-26 0 0,0 0 0 16,0 26 0-16,0-28 0 0,0 2 0 0,0 0 0 15,0 26 0-15,0-27 0 0,0 1 0 0,0 0 0 16,0 0 0-16,0-2 0 0,0 28 0 0,28-26 0 16,-28 0 0-16,0-1 0 0,0 27 0 0,0-26 0 15,0-1 0-15,0 27 0 0,0-26 0 0,0 26 0 16,26-27 0-16,-26 27 0 0,0 0 0 0,0-26 0 15,0 26 0-15,0-26 0 0,0 26 0 0,26 0 0 16,-26-28 0-16,0 28 4 0,0 0 12 0,0-26-12 16,27 26-4-16,-27 0 0 0,0-26 0 0,0 26 0 15,26-26 0-15,-26 26 0 0,0-27 0 0,0 27 0 16,28-26 0-16,-28 26 0 0,0-26 0 16,25-2 0-16,-25 2 0 0,0 26 0 0,26-26 0 15,-26 0 0-15,0 26 0 0,27-27 0 0,-27 0 0 16,26 27 0-16,-26-26 0 0,26 26 0 0,-26-27 0 15,28 27 0-15,-28-26 0 0,25 26 0 16,-25 0 0-16,28 0 0 0,-28-26 0 0,26 26 0 16,-1 0 0-16,-25 0 0 0,28-26 0 0,-28 26 0 15,26 0 0-15,-26 0 0 0,28 0 0 0,-2 0 0 16,-26 0 0-16,25 0 0 0,-25 0 0 0,27 0 0 16,-27 0 0-16,26 0 0 0,-26 0 0 0,26 0 5 15,-26 0 17-15,28 0-16 0,-28 0-6 0,26 0 0 16,-26 0 0-16,28 0 0 0,-28 0 0 0,25 0 0 15,-25 0 0-15,25 0 4 0,-25 0 13 0,26 0-12 16,-26 26-5-16,28-26 0 0,0 0 0 0,-28 0 0 16,0 0 0-16,26 0 0 0,0 0 0 0,-26 0 4 15,0 26 12-15,25-26-11 0,-25 0-5 16,27 0 0-16,-27 0 0 0,28 0 5 0,-28 26 15 16,26-26-14-16,-26 0-6 0,26 0 0 0,-26 27 0 15,0-27 0-15,26 0 0 0,-26 0 0 0,28 26 0 16,-28-26 0-16,24 0 0 0,-24 27 0 0,26-27 0 15,-26 0 0-15,0 27 0 0,28-27 0 0,-28 0 0 16,26 26 4-16,-26-26 12 0,0 0-9 16,28 26 1-16,-28-26-6 0,0 26-2 0,26-26 3 15,-26 28 12-15,0-28-8 0,0 26 5 0,26-26-9 16,-26 0-3-16,0 26 1 0,0-26 7 0,26 27-4 16,-26-27 4-16,0 26-6 0,0-26-2 0,26 26 0 15,-26-26 0-15,0 26 0 0,0-26 0 0,28 0 0 16,-28 28 0-16,0-28 0 0,0 26 0 0,26-26 2 15,-26 26 10-15,0-26-7 0,0 27 5 0,26-27-5 16,-26 26 7-16,0-26-9 0,0 27-3 0,28-27 2 16,-28 26 6-16,0-26-5 0,0 0-3 15,0 27 0-15,25-27 0 0,-25 26 0 0,0-26 0 0,0 26 2 16,0-26 6-16,27 28-3 0,-27-2 6 16,0-26-3-16,0 26 12 0,0-26-9 0,0 26 11 15,26-26-13-15,-26 27 7 0,0-1-11 0,0-26 3 16,0 26-6-16,0 2-2 0,0-28 3 0,0 26 10 15,0-26-9-15,26 26-4 0,-26-26 2 0,0 26 6 16,0-26-3-16,0 27 3 0,0 0-5 16,0-27-3-16,0 26 2 0,0-26 6 0,0 26-4 15,0-26 4-15,28 27-3 0,-28-1 7 0,0-26-6 16,0 26 9-16,0 2-6 0,0-28 14 0,0 26-13 16,0 0 10-16,0-26-12 0,26 26 8 0,-26-26-7 15,0 27 15-15,0-27-11 0,0 26 15 0,0-26-14 16,0 26 12-16,0-26-13 0,0 28 12 0,0-28-12 15,0 0 13-15,0 26-13 0,0-26 11 0,0 26-12 16,0-26 12-16,0 0-14 0,26 26 10 0,-26-26-10 16,0 28 10-16,0-28-11 0,0 0 10 0,0 26-9 15,0-26 10-15,0 26-12 0,0-26 8 16,0 27-9-16,0-27 8 0,-26 26-9 0,26-26 6 16,0 26-14-16,0-26-18 0,0 26-57 0,0-26-210 15,-26 0 138-15,26 0-160 0,0 28 154 0,-28-28-153 16</inkml:trace>
  <inkml:trace contextRef="#ctx0" brushRef="#br0" timeOffset="91607.81">12042 4367 24 0,'0'0'0'0,"0"27"3"16,0-27 13-16,0 0-8 0,0 0 8 0,0 0-12 16,0 0-4-16,0 0 4 0,0 0 12 0,0 0-8 15,0 0 8-15,0 0-12 0,0 26-4 0,0-26 6 16,0 0 22-16,0 0-17 0,0 0 7 0,0 0-4 16,0 0 22-16,0 0-23 0,-28 0 4 0,28 0-12 15,0 0-5-15,0 0 7 0,0 0 23 0,0 0-16 16,0 0 10-16,0 0-18 0,0 0-6 0,0 0 0 15,0 0 0-15,0 0 0 0,0 0 0 0,0 0 0 16,28 0 0-16,-28 0 0 0,0 0 0 0,0 0 5 16,0 0 16-16,0 0-5 0,0 0 27 0,0 0-27 15,0 0 6-15,0 0-6 0,0 0 24 16,0 0-18-16,0 0 22 0,0 0-21 16,0 0 21-16,0 0-24 0,0 0 16 0,0 0-21 15,0 0 11-15,0 0-15 0,0 0 5 0,0 0-9 16,0 0 4-16,0 0-8 0,0 0-3 0,0 0 0 15,26 0 0-15,-26 0 4 0,0 0 15 0,0 0-9 16,0 0 10-16,26 0-10 0,-26 0 12 0,0 0-12 16,0 0 7-16,26 0-5 0,-26 0 18 0,27 0-16 15,-27 0 10-15,27 0-11 0,-27 0 14 0,26 0-14 16,-26 0 11-16,26 0-13 0,-26 0 9 0,26 0-11 16,-26 0 8-16,28 0-8 0,0 0 8 0,-28 0-8 15,24 0 7-15,2 0-8 0,-26 0 8 0,26 0-9 16,-26 0 6-16,28 0-7 0,-28 0 5 0,0 0-5 15,26 0 6-15,-26 0-7 0,26 0 4 0,-26 0-3 16,0 0 6-16,0 0-7 0,0 0 6 0,0 0-6 16,0 0 7-16,0 0-7 0,0 0 4 0,0 0-11 15,0 0-16-15,0 0-17 0,0 0-85 16,0 0 4-16,0 0-224 0,0 0 203 0,0 0-71 16,0 0 104-16,0 0-104 0</inkml:trace>
  <inkml:trace contextRef="#ctx0" brushRef="#br0" timeOffset="93348.42">19241 4261 24 0,'0'0'0'0,"0"0"4"0,0 26 16 0,0-26-12 16,0 0 8-16,0 0-8 0,0 0 11 0,0 0-11 15,0 0 7-15,0 0-11 0,-28 0-4 16,28 0 0-16,0 0 0 0,0 0 5 0,0 0 16 16,0 0-11-16,0 0 9 0,0 0-10 0,0 0 11 15,0 0-10-15,0 0 11 0,0 0-10 0,0 0 13 16,0 0-12-16,0 0 15 0,0 0-12 15,0 0 17-15,0 0-17 0,0 0 11 0,0 28-15 16,0-28 7-16,0 0-5 0,0 0 21 0,0 0-14 16,0 0 24-16,0 0-17 0,0 0 37 0,0 0-39 15,0 0 13-15,0 0-20 0,0 0 16 0,0 0-18 16,0 0 16-16,0 0-17 0,0 0 13 0,0 0-16 16,0 0 8-16,0 0-11 0,0 0 7 0,0 0-8 15,0 0 6-15,0 0-6 0,0 0 10 0,0 0-7 16,0 0 16-16,0 0-12 0,0 0 19 0,0 0-12 15,0 0 32-15,0 0-24 0,0 0 34 0,0 0-32 16,0 0 32-16,0 0-33 0,0 0 25 0,0 0-30 16,0 26 25-16,0-26-27 0,0 0 20 0,0 0-22 15,28 0 19-15,-28 0-21 0,0 26 16 16,0-26-20-16,0 0 14 0,26 0-17 0,-26 27 11 16,0-27-15-16,26 0 6 0,-26 0-4 0,0 0 17 15,0 0-13-15,0 26 17 0,26-26-16 0,-26 0 16 16,0 0-17-16,0 0 15 0,26 0-15 15,-26 27 15-15,0-27-15 0,28 0 13 0,-28 0-15 16,0 0 15-16,0 0-15 0,26 0 11 0,-26 0-11 16,0 26 11-16,26-26-10 0,-26 0 16 0,0 0-12 15,0 0 24-15,26 0-21 0,-26 0 21 0,0 0-22 16,0 0 20-16,0 0-20 0,27 27 20 0,-27-27-20 16,0 0 19-16,0 0-20 0,27 0 18 0,-27 0-20 15,0 0 15-15,26 0-15 0,-26 26 19 0,0-26-18 16,0 0 20-16,26 0-18 0,-26 0 20 0,0 0-18 15,26 0 25-15,-26 0-24 0,0 26 21 0,0-26-23 16,28 0 19-16,-28 0-19 0,0 0 19 0,27 0-22 16,-27 0 14-16,0 0-15 0,0 0 18 0,25 0-18 15,-25 0 15-15,0 0-16 0,0 0 14 16,26 0-16-16,-26 0 11 0,0 0-10 0,0 0 20 16,0 0-15-16,26 0 28 0,-26 0-25 0,0 0 23 15,0 0-23-15,28 0 21 0,-28 0-21 0,0 0 21 16,0 0-24-16,28 0 19 0,-28 0-20 0,0 0 20 15,0 0-20-15,26-26 17 0,-26 26-20 16,0 0 16-16,0 0-16 0,26 0 16 0,-26 0-17 16,0 0 13-16,0 0-14 0,0 0 14 0,24 0-15 15,-24 0 13-15,0 0-13 0,0 0 13 0,0 0-14 16,0 0 10-16,28 0-11 0,-28 0 10 0,0 0-9 16,0 0 12-16,26 0-12 0,-26-26 8 0,0 26-10 15,0 0 10-15,26 0-11 0,-26 0 9 0,0 0-9 16,0 0 9-16,28 0-9 0,-28 0 7 0,0 0-8 15,0 0 5-15,0 0-6 0,26 0 6 0,-26 0-6 16,0 0 8-16,0 0-8 0,0 0 5 0,0 0-15 16,0 0-19-16,0 0-4 0,0 0-56 15,0 0-75-15,0 0-387 0,0 0 146 0,0 0-649 0,-26 0 636 16,26 0-185-16,0 0 298 0,0 0-298 16</inkml:trace>
  <inkml:trace contextRef="#ctx0" brushRef="#br0" timeOffset="113835.7">14264 3361 27 0,'0'0'0'0,"0"0"6"16,0 0 21-16,0 0-15 0,0 0 10 0,0 0-10 15,0 0 12-15,0 0-13 0,0 0 11 0,0 0-16 16,0 0-6-16,0 0 4 0,0 0 12 0,0 0-12 15,27 0-4-15,-27 0 4 0,0 0 15 0,0 0-10 16,0 0 11-16,0 0-15 0,0 0-5 0,0 0 3 16,0 0 13-16,0 0-9 0,0 0 8 0,0 0-11 15,0 0-4-15,0 0 0 0,0 0 0 0,0 0 4 16,0 0 13-16,0 0-3 0,0 0 24 16,0 0-22-16,0-26 8 0,0 26-11 0,0 0 19 15,-27 0-20-15,27 0 8 0,0 0-8 16,0 0 18-16,0 0-17 0,0 0 9 0,0 0-14 15,0 0 4-15,-26 0-9 0,26 0-3 0,0 0 2 16,0 0 8-16,0-27-5 0,0 27 4 0,-26 0-4 16,26 0 3-16,0 0-1 0,0-26 10 0,-27 26-9 15,27 0 5-15,0 0-6 0,0-27 8 0,-26 27-7 16,26 0 9-16,0-26-11 0,-26 26 2 0,26 0-3 16,0 0 9-16,-28-26-6 0,28 26 9 0,0 0-5 15,-26 0 19-15,26-28-18 0,0 28 11 0,-27 0-13 16,27 0 12-16,0 0-10 0,0 0 16 0,-26-26-16 15,26 26 9-15,0 0-11 0,0 0 9 0,0 0-11 16,-25-26 10-16,25 26-11 0,0 0 7 0,0 0-8 16,0-26 7-16,-28 26-7 0,28-27 5 0,0 27-5 15,0 0 5-15,0-26-5 0,-26 26 9 0,26-26-9 16,0 26 6-16,0-28-6 0,0 28 8 0,0-26-8 16,-27 26 5-16,27-26-5 0,0 26 9 15,0-26-8-15,-26 26 7 0,26 0-8 16,0-27 5-16,0 27-4 0,0 0 11 0,0-27-11 15,-26 27 7-15,26 0-7 0,0-26 8 0,0 26-8 16,0 0 9-16,0 0-9 0,0 0 7 0,0 0-7 16,-28-27 10-16,28 27-9 0,0 0 10 0,0 0-11 15,0 0 5-15,0 0-6 0,0-26 9 0,0 26-10 16,0 0 5-16,0 0-7 0,0 0 4 0,-25-26-5 16,25 26 1-16,0 0 0 0,0 0 4 0,0-26-6 15,0 26-2-15,0 0 1 0,0 0 5 0,0 0-4 16,0-28-2-16,0 28 0 0,0 0 4 0,0 0-2 15,0 0 4-15,0 0-4 0,0 0-2 0,0 0 0 16,0 0 0-16,0 0 0 0,0 0 0 0,0 0 0 16,0 0 0-16,0-26 1 0,0 26 6 0,0 0-5 15,0 0-2-15,25 0 0 0,-25 0 0 0,0 0 0 16,0 0 0-16,0 0 1 0,0-26 5 0,0 26-4 16,28 0-2-16,-28 0 0 0,0 0 3 0,0 0-2 15,26-27 2-15,-26 27-2 0,0 0-1 16,0 0 1-16,26-26 4 0,-26 26-3 15,0 0-2-15,0-26 0 0,27 26 0 0,-27-26 0 16,0 26 0-16,0 0 0 0,26-28 4 0,-26 28-3 16,0-26-1-16,0 26 0 0,0-26 0 0,28 26 0 15,-28-27 0-15,0 27 0 0,0 0 0 0,25-27 0 16,-25 27 0-16,0 0-2 0,0-26-5 0,0 26 6 16,26 0 1-16,-26 0 0 0,0-26 0 0,0 26 0 15,0 0 0-15,0 0 0 0,0 0 4 0,0 0-3 16,27 0-1-16,-27 0 0 0,0 0 0 0,0 0 0 15,0 0 0-15,0 0 0 0,0 0 0 0,0-27 0 16,0 27 0-16,0 0 0 0,0 0 0 0,0 0 0 16,0 0 0-16,0 0 0 0,0 0 0 0,26-26 0 15,-26 26 0-15,0 0 0 0,0 0 0 0,0 0 0 16,0 0 0-16,0 0 0 0,0-26 0 0,28 26 0 16,-28 0 0-16,0 0 0 0,0-28 0 0,0 28 0 15,0 0 0-15,26 0 0 0,-26-26 0 16,0 26 0-16,0 0 0 0,0-26 0 15,26 26 0-15,-26 0 0 0,0 0 0 0,27 0 0 16,-27-26 0-16,26 26 0 0,-26 0 0 0,0 0 0 16,26-27 0-16,-26 27 0 0,0 0 0 0,27 0 0 15,-27 0 0-15,26-26 0 0,-26 26 0 0,28 0 0 16,-28 0 0-16,0-26 0 0,26 26 0 0,-26 0 0 16,25 0 0-16,-25 0 0 0,27-28 0 0,-27 28 0 15,26 0 0-15,-26 0 0 0,28 0 0 0,-28 0 0 16,26 0 0-16,0-26 0 0,-26 26 0 0,28 0 0 15,-28 0 0-15,26 0 0 0,-1 0 0 0,-25 0 0 16,26 0 0-16,1-26 0 0,-27 26 0 0,28 0 0 16,-28 0 0-16,26 0 0 0,0 0 0 0,-26 0 0 15,25 0 0-15,2 0 0 0,-27 0 0 0,28 0 0 16,-2 0 0-16,0 0 0 0,-26 0 0 0,26 0 0 16,2 0 0-16,-1 0-1 0,-2 0-3 15,-25 0 4-15,26 0 0 0,0 0 0 0,2 0 0 16,-2 0 0-16,0 0 0 0,1 0-2 0,-2 0-3 15,3-26 4-15,-28 26 1 0,26 0 0 16,0 0 0-16,2 0 0 0,-2 0 0 0,1 0 0 16,-2 0 0-16,1-28 0 0,2 28 0 0,-2 0 1 15,0 0 3-15,1 0-2 0,-1 0-2 0,1 0 0 16,-1 0 0-16,0 0 0 0,2 0 0 0,-2 0 0 16,1 0 0-16,-1 0 0 0,-1 0 0 0,-25 28 4 15,28-28 16-15,-2 0-10 0,1 0 10 0,-1 0-10 16,0 0 12-16,2 0-9 0,23 0 19 0,-51 0-20 15,54 0 5-15,-27 0-8 0,-1 0 7 0,0 0-8 16,-1 0 8-16,3 0-7 0,-1 0 7 0,-1 0-8 16,0 0 6-16,0 0-7 0,2 0 7 0,0 0-7 15,-3 0 5-15,1-28-6 0,0 28 7 16,1 0-7-16,-1 0 6 0,0 0-7 0,2 0 7 0,-28 0-7 16,25 0 5-16,2 0-5 0,-1 0 7 0,0 0-7 15,2 0 6-15,-28 0-6 0,26 0 5 16,2 0-5-16,-3 0 3 0,-25 0-4 0,26 0 4 15,1 28-2-15,-1-28 10 0,-26 0-8 16,26 0 6-16,2 0-7 0,-2 0 6 0,-26 26-6 16,26-26 5-16,0 0-6 0,0 0 6 0,-26 0-7 15,28 0 6-15,-2 0-5 0,2 0 8 0,-2 0-8 16,-26 0 5-16,25 0-6 0,1 0 5 0,1 0-5 16,-27-26 3-16,28 26-5 0,-2 0 4 0,0 0-3 15,0 0 4-15,-26 0-5 0,26 0 4 0,0 0-3 16,-26 0 5-16,26 0-5 0,2 0 3 0,-28 0-4 15,26 0 4-15,2 0-4 0,-28 0 3 0,26 0-3 16,-26 0 3-16,25 26-3 0,2-26 1 0,-27 0-2 16,26 0 3-16,-26 0-2 0,28 0 2 0,-2 0-2 15,-26 0 1-15,26 0-2 0,1 26 3 0,-27-26-3 16,25 0 2-16,-25 0-2 0,28 0 5 0,-2 0-5 16,-26 0 2-16,26 0-2 0,-26 0 2 0,28 0-2 15,-2 0 2-15,-26 0-3 0,26 0 1 16,-26 0-1-16,26 0-1 0,-26 0 1 0,26 0 3 15,-26 0-3-15,28 0 1 0,-28 0-1 0,26 0 3 16,-26 0-3-16,26 0-1 0,-26 0 0 16,27 0 1-16,-27 0 0 0,26 0 0 0,-26 0 0 15,28 0 0-15,-28 0 0 0,0 0-1 0,25 0 0 16,-25 0 3-16,0 0-2 0,26 0-1 0,-26 0 0 16,28 0 0-16,-28 26 0 0,0-26 1 0,26 0 0 15,-26 0 0-15,0 0 0 0,26 0-1 0,-26 0-1 16,26 0-3-16,-26 28 2 0,26-28-5 0,-26 0 3 15,0 0-4-15,28 0 4 0,-28 0-4 0,26 26 4 16,-26-26-3-16,26 0 4 0,-26 0-3 0,26 0 3 16,-26 26-5-16,27-26 4 0,1 0-3 0,-28 0 4 15,26 0-4-15,-26 0 4 0,25 27-2 0,-25-27 2 16,26 0-5-16,-26 0 5 0,0 0-1 0,28 0 2 16,-28 26 0-16,27-26 1 0,-27 0-1 0,26 0 1 15,-26 26-1-15,0-26 2 0,26 26 0 16,-26-26-1-16,0 0-3 0,25 28 4 0,-25-28 0 15,0 26 0-15,28-26 0 0,-28 26 0 0,0-26 0 16,26 27 0-16,-26-27 0 0,0 26 0 16,0-26 4-16,0 0-4 0,26 26-3 0,-26-26 4 15,0 27 4-15,0-27-2 0,0 27 1 0,0-27-2 16,0 26 2-16,0-26-3 0,0 0 1 0,0 26-1 16,0-26 0-16,27 28 0 0,-27-28 1 0,0 26-1 15,0 0 3-15,0-26-3 0,0 26 2 0,0-26-2 16,0 27 1-16,0-27 0 0,26 26 3 0,-26 0 0 15,0-26 8-15,0 28-4 0,0-28 14 0,0 0-10 16,0 26 15-16,0-26-12 0,0 26 20 0,0-26-19 16,0 0 18-16,0 26-19 0,0-26 16 0,-26 0-17 15,26 27 17-15,0-27-17 0,0 0 16 0,0 0-17 16,-27 26 13-16,27-26-14 0,0 0 13 0,0 27-13 16,-26-27 13-16,26 0-10 0,-26 27 20 0,26-27-17 15,0 0 25-15,-28 26-19 0,28-26 34 16,-25 0-29-16,25 26 30 0,-26-26-26 0,26 26 42 15,-26-26-35-15,26 28 47 0,0-28-45 0,-27 26 37 16,27-26-42-16,-28 0 38 0,28 0-39 0,0 26 35 16,-26-26-36-16,26 0 33 0,-25 27-37 15,25-27 25-15,0 0-29 0,-26 0 24 0,26 0-26 16,-28 0 25-16,28 0-26 0,-27 26 24 0,27-26-25 16,-26 0 20-16,0 0-22 0,26 0 19 0,-26 0-20 15,26 0 19-15,-28 0-20 0,2 0 16 0,26 0-18 16,-26 0 16-16,0 0-17 0,0 26 16 0,26-26-18 15,-28 0 12-15,2 0-13 0,1 0 16 0,25 0-15 16,-28 0 16-16,2 0-14 0,-1 0 19 0,1 0-18 16,26 0 22-16,-26 0-21 0,-2 0 17 0,28 0-17 15,-26 26 17-15,26-26-19 0,-26 0 15 0,0 0-14 16,26 0 19-16,-26 0-21 0,26 0 11 0,-28 0-13 16,28 0 16-16,-26 0-16 0,26 0 12 0,-26 0-13 15,26 0 11-15,-28 0-12 0,3 0 8 16,25 0-9-16,-27 0 9 0,27 0-10 0,-26 0 10 15,0 0-11-15,26 0 10 0,-28 0-10 0,2 0 8 16,26 0-9-16,-27 0 8 0,2 0-9 0,-1 0 7 16,26 0-7-16,-28 0 6 0,2 0-7 15,26 0 2-15,-28 0-3 0,2 0 9 0,26 0-7 16,-26 0 6-16,0 0-7 0,26 0 2 0,-26 0-4 16,26 0 1-16,-26 0-1 0,0 0 7 0,26 0-6 15,-28 0 3-15,1 0-3 0,27 0 7 0,-26 0-7 16,1 0 2-16,-1 0-3 0,26 0 4 0,-28 0-5 15,2 28 3-15,-2-28-3 0,2 0 2 0,26 0-1 16,-26 0 5-16,0 0-4 0,0 0 5 0,-2 0-5 16,28 26 4-16,-26-26-4 0,0 0 3 0,-1 0-5 15,27 0 5-15,-26 0-5 0,1 0 5 0,-3 26-4 16,28-26 4-16,-26 0-5 0,-2 0 2 0,2 0-2 16,0 0 5-16,-1 0-5 0,2 0 2 15,25 27-3-15,-28-27 1 0,-24 0 0 0,25 0 8 16,1 0-3-16,0 0 12 0,1 0-11 0,-3 0 7 15,0 0-7-15,2 0 8 0,0 0-8 0,0 0 10 16,-1 0-10-16,27 0 8 0,-28 0-9 0,3 0 5 16,-1 0-6-16,0 0 7 0,26 0-7 0,-27 0 5 15,-1 26-6-15,28-26 6 0,-26 0-6 16,0 0 2-16,1 0-3 0,25 0 7 0,-28 0-6 16,2 0 4-16,26 0-5 0,-26 27 5 0,26-27-5 15,-27 0 5-15,1 0-5 0,26 0 4 0,-28 0-5 16,28 0 3-16,-25 0-4 0,-1 0 5 0,26 0-5 15,-27 26 2-15,27-26-2 0,-26 0 1 0,26 0-2 16,-28 0 3-16,28 0-2 0,-26 0 2 0,26 0-2 16,-26 0 3-16,26 0-3 0,0 0 2 0,-27 0-2 15,27 0 2-15,0 0-2 0,-26 0 1 0,26 27-1 16,-27-27 5-16,27 0-6 0,0 0 2 0,0 0-2 16,-26 0 4-16,26 0-3 0,0 0 1 15,-26 0-3-15,26 0 1 0,0 0-1 0,0 0-1 16,-28 0 0-16,28 0 3 0,0 0-2 0,0 0-1 15,-26 0 1-15,26 0 4 0,0 0-3 0,0 0-2 16,0 0 0-16,-25 0 0 0,25 0 0 0,0 0 0 16,0 0 0-16,-27 0 0 0,27 0 0 0,0 0 0 15,-26 0 0-15,26 0 0 0,0 0 0 16,-28 0 0-16,28 0 0 0,-26 0 0 0,26 0 0 16,-26 0 1-16,26 0-1 0,-28 0-4 0,28 0 3 15,-25 0 5-15,25 0-3 0,-27 0-1 0,1 0 0 16,26 0 0-16,-26 0 0 0,26 0 3 0,-28 0-2 15,28 0-1-15,-26 0 2 0,0 0 6 0,26-27-6 16,-25 27 0-16,25 0-1 0,-27 0 0 0,-1 0 0 16,28 0-1-16,-26-26 0 0,26 26 0 0,-26 0-1 15,26 0-1-15,-26-27 2 0,-2 27 1 0,28 0 0 16,-27-26 1-16,27 26-1 0,-25 0-1 16,25 0 0-16,-26-27 2 0,0 27 0 0,26 0 2 0,-28 0-1 15,28 0 1-15,-27 0-1 0,27-26 5 16,0 26-5-16,-26 0 1 0,26 0 0 0,0 0 4 15,-25 0-5-15,25 0 1 0,0 0-1 0,-26 0 2 16,26 0-2-16,0 0 2 0,-28 0-2 0,28 0 2 16,0 0-2-16,0 0 2 0,-26 0-2 0,26 0 3 15,0 0-3-15,-26 0 1 0,26 0-1 0,0 0 2 16,-28 0-3-16,28 0 2 0,0 0-3 16,0 0 2-16,-26 0-2 0,26 0 3 0,0 0-3 15,-27 0 3-15,27 0-2 0,0 0 2 0,-25 0-3 16,25 0-1-16,0 0 0 0,-26 0 0 0,26 0 1 15,0 0 3-15,0 0-3 0,-28 0-1 0,28 0 0 16,0 0 1-16,0 0 0 0,0 0-1 0,-26 0-2 16,26 0-3-16,0 0 4 0,0 0 1 0,0 0 0 15,0 0 0-15,0 0 1 0,0 0 3 0,0 0-2 16,0 0-2-16,0-26 1 0,0 26 3 0,0 0-2 16,0 0-2-16,0 0 0 0,-27 0 0 0,27 0 0 15,0 0 0-15,0 0 1 0,0 0 3 16,0 0-3-16,0 0-3 0,0 0 2 0,0 0 0 15,0 0-3-15,0 0-9 0,0 0-2 0,0 0-31 16,-26 0 8-16,26 0-66 0,0 0-11 0,0 0-238 16,0 0-153-16,0 0-1163 0,0 0 1012 0,0 0-303 15,-26 0 480-15,26 0-479 0</inkml:trace>
  <inkml:trace contextRef="#ctx0" brushRef="#br0" timeOffset="173338.58">4551 7623 50 0,'0'-27'0'0,"0"27"9"0,0 0 29 0,0 0-23 16,0 0 9-16,-26-26-12 0,26 26 13 16,0 0-12-16,0 0 13 0,0-28-11 0,0 28 19 15,0 0-15-15,0 0 24 0,-26-26-21 0,26 26 23 16,0 0-28-16,0 0 4 0,0-26-8 0,0 26 19 16,0 0-13-16,0 0 25 0,-27-26-16 0,27 26 36 15,0 0-36-15,0 0 19 0,0 0-18 16,0 0 41-16,0 0-31 0,0 0 49 0,0 0-53 15,0 0 17-15,0 0-23 0,0 0 31 0,0 0-31 16,0 0 31-16,0 0-31 0,0 0 30 0,0 0-29 16,0 0 30-16,0 0-28 0,0 0 34 0,0 0-30 15,0 0 43-15,0 0-37 0,0 0 46 0,0 0-41 16,0 0 53-16,0 0-52 0,0 0 44 0,0 0-47 16,0 0 43-16,0 0-44 0,0 26 42 0,0-26-43 15,27 0 42-15,-27 26-42 0,0-26 41 0,0 0-42 16,0 26 42-16,0-26-43 0,26 28 43 15,-26-28-43-15,0 26 40 0,26-26-39 0,-26 27 44 16,0 0-42-16,28-27 45 0,-28 26-43 0,0 0 48 16,26-26-48-16,-26 26 43 0,0 2-44 0,25-28 46 15,-25 26-45-15,26 0 50 0,-26 1-47 16,0-27 52-16,28 26-51 0,-28 0 46 0,0-26-48 0,27 26 45 16,-27-26-48-16,0 28 40 0,0-28-43 15,26 26 39-15,-26-26-41 0,0 26 38 0,0-26-40 16,26 0 36-16,-26 0-38 0,0 27 34 0,0-27-36 15,0 0 32-15,0 0-34 0,0 0 32 0,0 27-33 16,0-27 32-16,0 0-32 0,0 0 29 0,0 0-30 16,0 0 30-16,0 0-31 0,0 0 28 0,0 0-30 15,0 0 25-15,25 0-28 0,-25 0 23 0,0 0-25 16,0 0 22-16,0 0-23 0,0 0 19 0,0 0-21 16,0 0 19-16,0-27-19 0,0 27 21 0,0 0-22 15,0-27 15-15,0 27-16 0,0 0 15 0,0-26-15 16,0 26 16-16,28-26-18 0,-28-2 13 15,0 28-15-15,0-26 14 0,0 26-14 0,27-26 12 16,-27 0-13-16,0 26 12 0,0-27-13 0,26 27 11 16,-26-26-11-16,0 26 9 0,26-26-10 0,-26-2 10 15,0 28-11-15,26-26 9 0,-26 26-9 0,0-26 8 16,0 26-9-16,28-26 8 0,-28 26-9 0,0-27 9 16,0 27-9-16,28-27 7 0,-28 27-7 15,0-26 5-15,0 26-6 0,0 0 6 0,0-28-6 16,25 28 6-16,-25 0-6 0,0 0 6 0,0-26-7 15,0 26 4-15,0 0-4 0,0 0 6 0,0 0-7 16,0-26 4-16,0 26-13 0,0 0-21 0,26 0-1 16,-26 0-57-16,0 0-27 0,0 0-249 0,0 0-169 15,0 0-1231-15,-26 0 1072 0,26 0-305 0,0 0 496 16,0 0-495-16</inkml:trace>
  <inkml:trace contextRef="#ctx0" brushRef="#br0" timeOffset="174066.4">5347 7756 72 0,'0'0'0'0,"0"0"23"0,0 0 72 16,0 0-59-16,0 0 16 0,0 0-28 0,0 0 20 15,0 0-22-15,0 0 18 0,0 0-22 16,0 0 14-16,0 0-15 0,0 0 17 0,0 0-17 15,0 0 19-15,0 0-17 0,0 0 21 0,0 0-17 16,0 0 29-16,0 0-31 0,0 0 7 0,0 0-12 16,0 0 19-16,0 0-15 0,0 0 24 0,0 0-23 15,0 0 20-15,0 0-20 0,0 0 23 0,0 0-24 16,0 0 19-16,0 0-21 0,0 0 18 0,0 0-19 16,0 0 19-16,0 0-18 0,0 0 21 0,0 0-15 15,0 0 32-15,0 0-27 0,25 0 31 0,-25 0-32 16,0 0 24-16,0 0-27 0,0 26 21 0,26-26-25 15,-26 0 19-15,27 0-22 0,-27 0 16 16,0 0-21-16,26 0 7 0,-26 0-9 0,26 0 16 16,2 0-13-16,-28 0 14 0,26 0-15 0,-26 0 15 15,26 0-15-15,0 0 13 0,-26 0-13 0,26 0 11 16,2 0-13-16,-28 0 13 0,26 26-13 0,2-26 12 16,-28 0-13-16,26 0 10 0,-26 0-11 0,0 0 9 15,25 0-9-15,-25 0 7 0,27 0-8 16,-27 0 9-16,0 0-8 0,0 0 7 0,0 0-11 15,26 0-5-15,-26 0-20 0,0 0-60 0,0 0-64 16,0 0-349-16,-26 0 285 0,26 0-132 0,0 0 195 16,0 27-91-16,-27-27 118 0,27 0-118 0</inkml:trace>
  <inkml:trace contextRef="#ctx0" brushRef="#br0" timeOffset="174598.26">5239 7913 58 0,'0'0'0'0,"0"0"17"0,0 0 55 0,0 0-36 16,0 0 39-16,0 0-46 0,0 0 11 0,0 0-16 15,0 0 32-15,0 0-24 0,0 0 40 0,0 0-33 16,0 0 41-16,0 0-44 0,0 0 28 0,0 0-27 16,0 0 49-16,0 0-44 0,0 0 41 0,0 0-41 15,26 0 46-15,-26 0-54 0,0 0 16 0,0 0-25 16,28 28 27-16,-28-28-24 0,0 0 32 0,0 0-29 16,26 0 34-16,-26 0-31 0,28 0 34 0,-28 0-32 15,25 0 40-15,-25 0-36 0,26 0 40 0,-26 0-39 16,27 26 44-16,-27-26-42 0,26 0 42 15,0 0-42-15,-26 0 41 0,28 0-42 0,-2 0 41 0,-26 0-41 16,26 0 46-16,0 0-43 0,-26 0 47 16,26 0-46-16,2 0 47 0,-28 0-45 0,26 0 48 15,2 0-49-15,-28 0 45 0,26 26-48 0,-26-26 44 16,25 0-46-16,2 0 41 0,-27 0-42 0,26 0 42 16,-26 0-42-16,28 0 41 0,-28 0-42 0,26 0 38 15,-26 0-40-15,26 0 36 0,-26 0-38 16,0 0 32-16,27 0-35 0,-27 0 31 0,0 0-33 15,25 0 29-15,-25 0-31 0,0 0 27 0,0 0-29 16,0 0 29-16,0 0-29 0,26 0 25 0,-26 0-28 16,0 0 23-16,0 0-38 0,0 0-21 0,0 0-40 15,0 0-144-15,-26 0-151 0,26 0-849 0,0 0 711 16,0 0-259-16,0 0 371 0,-25 0-371 0</inkml:trace>
  <inkml:trace contextRef="#ctx0" brushRef="#br0" timeOffset="175582.43">6933 7437 125 0,'0'0'0'0,"0"0"20"0,0 0 60 0,0 0-46 0,0 0 22 16,0-26-27-16,0 26 28 0,0 0-35 15,0 0 9-15,0 0-12 0,-26 0 26 0,26 0-15 16,0 0 45-16,-26 0-45 0,26 0 15 0,0 0-16 16,-27 0 43-16,27 0-33 0,0 0 45 0,-26 0-43 15,26 0 39-15,-27 0-40 0,27 0 39 0,-26 0-49 16,26 26 13-16,-26-26-21 0,26 27 25 0,-28-27-24 16,28 0 22-16,-26 26-22 0,1 0 24 0,25-26-24 15,-28 26 22-15,2 2-20 0,26-2 31 0,-27-26-29 16,1 27 26-16,26 0-25 0,-26-1 30 0,-2 0-28 15,28 0 34-15,-25-26-32 0,25 28 32 0,-27-2-31 16,27 0 31-16,0 1-30 0,-26-27 38 0,26 26-37 16,0 0 33-16,0-26-35 0,0 26 31 15,0-26-33-15,0 28 31 0,0-28-32 16,26 26 30-16,-26-26-32 0,0 26 27 0,27-26-29 0,-27 27 25 16,25-27-27-16,3 0 23 0,-28 27-24 0,26-27 21 15,0 0-23-15,-26 0 20 0,27 26-21 0,-1-26 19 16,-26 0-20-16,28 0 17 0,-3 0-23 15,-25 0-1-15,26 0-14 0,-26 0-20 0,28 0-5 16,-28 0-61-16,26 0 30 0,-26 0-88 0,26 0-73 16,-26 0-510-16,0 0 428 0,27 0-174 0,-27 0 286 15,26 0-94-15,-26 0 142 0,0 0-141 0</inkml:trace>
  <inkml:trace contextRef="#ctx0" brushRef="#br0" timeOffset="175848.44">6960 7887 106 0,'0'0'0'0,"26"-26"28"0,-26 26 86 0,28 0-65 16,-28 0 33-16,0 0-36 0,26-26 56 16,-26 26-51-16,0 0 50 0,0 26-51 0,25-26 46 15,-25 0-59-15,0 0 15 0,0 0-24 16,0 26 32-16,0-26-30 0,0 0 33 0,0 26-33 0,0-26 28 16,0 0-30-16,0 28 27 0,0-28-29 15,0 0 24-15,-25 26-26 0,25-26 24 0,0 0-25 16,0 26 21-16,0-26-22 0,0 27 20 0,0-27-21 15,0 27 21-15,-26-27-22 0,26 26 16 0,0-26-20 16,0 26 13-16,0-26-21 0,0 27-8 0,0-27-32 16,0 26-92-16,0-26 3 0,0 26-239 0,0-26 197 15,0 28-133-15,0-28 176 0,0 0-63 0,0 26 92 16,0-26-91-16</inkml:trace>
  <inkml:trace contextRef="#ctx0" brushRef="#br0" timeOffset="176435.57">7226 7650 102 0,'0'-27'0'0,"0"27"30"0,0-27 94 0,25 27-70 16,-25 0 39-16,0 0-53 0,0-26 27 0,0 26-29 15,26 0 46-15,-26 26-39 0,0-26 47 0,0 0-56 16,0 0 18-16,0 27-25 0,26-27 35 0,-26 27-31 16,0-27 36-16,0 26-32 0,0-26 39 0,27 26-36 15,-27 0 40-15,0-26-40 0,0 28 40 0,28-28-40 16,-28 26 42-16,0 0-40 0,26-26 46 0,-26 27-44 16,0-27 48-16,26 26-47 0,-26 0 46 0,0-26-47 15,25 26 40-15,-25-26-41 0,28 28 41 0,-28-28-43 16,27 0 37-16,-27 26-40 0,26-26 34 0,-26 0-38 15,26 0 31-15,-26 0-32 0,26 0 31 0,2 0-33 16,-28 0 29-16,25 0-30 0,-25-26 27 16,26 26-29-16,-26 0 28 0,0-28-29 0,27 2 25 15,-27 0-27-15,0 0 23 0,26-1-25 0,-26 27 23 16,0-52-24-16,0 24 22 0,0 28-23 0,0-26 19 16,0 0-19-16,0 0 19 0,0-1-17 0,0 0 30 15,0 27-21-15,0-26 41 0,0 26-31 16,0 0 50-16,0-28-45 0,0 28 51 0,0 0-51 15,0 0 44-15,0-26-48 0,0 26 40 0,0 0-43 16,0 0 37-16,0 0-40 0,0 0 33 0,28 0-37 16,-28 0 31-16,0 0-33 0,0 0 29 0,0 0-32 15,0 0 25-15,0 0-27 0,0 0 26 0,0 26-27 16,0-26 24-16,26 28-25 0,-26-28 24 0,0 26-25 16,0 1 21-16,26 0-23 0,-26-27 20 0,0 52-20 15,0-26 19-15,28 2-22 0,-28-2 18 0,0 27-19 16,25-27 19-16,-25 0-24 0,0 28 3 0,27-28-26 15,-27 0-48-15,0 1-31 0,26 0-210 16,-26-1-127-16,0 0-979 0,26-26 854 0,-26 27-249 16,0-1 400-16,0-26-399 0</inkml:trace>
  <inkml:trace contextRef="#ctx0" brushRef="#br0" timeOffset="176722.52">8018 7887 46 0,'26'0'0'0,"-26"0"21"16,28 0 66-16,-28 0-28 0,0 0 91 0,0 0-94 16,26 0 20-16,-26 0-38 0,0 0 40 0,0 0-38 15,0 0 42-15,0 0-38 0,26 0 52 0,-26 0-47 16,0 0 52-16,0 0-49 0,0 0 56 0,0 0-54 16,0 0 58-16,0 26-52 0,0-26 69 0,0 0-63 15,0 28 68-15,0-28-67 0,0 0 66 0,0 26-68 16,0-26 61-16,0 26-64 0,0-26 60 0,0 27-64 15,0 0 51-15,0-27-55 0,0 26 50 0,0-26-54 16,0 26 45-16,0-26-60 0,0 27 10 16,0-27-42-16,0 26-38 0,0-26-68 0,0 26-274 15,0-26 96-15,0 28-463 0,0-28 463 0,0 0-99 16,0 26 190-16,0-26-190 0</inkml:trace>
  <inkml:trace contextRef="#ctx0" brushRef="#br0" timeOffset="177329.44">8654 7782 163 0,'0'0'0'0,"0"26"15"0,0-26 45 0,0 0-24 16,0 0 45-16,0 0-37 0,0 0 49 0,0 27-55 15,0-27 18-15,0 0-24 0,0 0 42 0,0 0-31 16,0 0 55-16,0 26-56 0,27-26 28 0,-27 0-24 16,0 0 66-16,26 0-52 0,-26 0 69 15,0 0-64-15,26 0 67 0,-1 0-68 0,-25 0 60 16,28 0-63-16,0 0 55 0,-2 0-59 16,0 0 53-16,-26 0-57 0,26 0 50 0,1 0-53 0,-2 0 47 15,1 0-49-15,2 0 45 0,-2 0-48 16,1 0 40-16,-1 0-43 0,0 0 38 0,-26 0-42 15,27 0 34-15,-1 0-46 0,2 0 9 0,-28 0-29 16,26 0-14-16,-26 0-22 0,0 0-78 0,26 0-9 16,-26 0-239-16,0 0 95 0,0 0-427 0,0 0 420 15,0 0-117-15,0 0 192 0,0 0-191 0</inkml:trace>
  <inkml:trace contextRef="#ctx0" brushRef="#br0" timeOffset="177581.36">9077 7623 68 0,'0'-27'0'0,"-26"27"37"0,26 0 112 0,0 0-82 16,0-26 49-16,0 26-57 0,0 0 57 0,-27 0-72 16,27 0 17-16,0 0-26 0,0 0 41 15,0 26-35-15,0-26 46 0,0 0-40 0,0 27 55 16,-26-27-47-16,26 0 65 0,0 27-57 0,0-27 69 16,0 26-64-16,0 0 69 0,0-26-68 0,0 26 67 15,0-26-70-15,0 28 66 0,0-2-69 16,0 0 58-16,0 1-62 0,0-27 53 0,0 26-66 15,0 0 30-15,0 0-51 0,0 2 1 0,0-2-38 16,0 0-60-16,26 28-29 0,-26-54-231 0,0 26 83 16,0 0-411-16,0 1 410 0,27-1-90 0,-27 0 170 15,0 2-170-15</inkml:trace>
  <inkml:trace contextRef="#ctx0" brushRef="#br0" timeOffset="178133.52">10401 7570 76 0,'-26'0'0'0,"26"-28"30"15,0 28 91-15,0 0-64 0,0-26 49 0,0 26-55 16,-28 0 49-16,28-26-55 0,0 26 38 0,0 0-38 16,0 0 54-16,0-26-47 0,-26 26 59 0,26 0-53 15,0 0 66-15,-28 0-63 0,28 0 59 16,0 0-60-16,-26 26 56 0,26-26-58 0,-24 26 57 16,24-26-59-16,-28 26 55 0,28-26-53 0,-26 28 62 15,26-2-59-15,-26 1 64 0,26-27-62 0,-26 27 61 16,26-1-61-16,-28 0 64 0,28 0-65 0,-27 2 58 15,27-2-62-15,0 0 58 0,-25 1-61 16,25-27 49-16,0 26-53 0,0 0 46 0,0 0-50 16,0 2 43-16,0-28-47 0,0 26 40 0,25 0-42 15,-25 1 39-15,27-27-42 0,-27 27 30 0,28-27-43 16,-2 26 6-16,-26 0-29 0,26-26-23 0,0 27-24 16,2-27-114-16,-28 26 4 0,24-26-309 0,2 26 131 15,-26-26-535-15,28 0 523 0,-2 28-171 0,-26-28 259 16,0 0-259-16</inkml:trace>
  <inkml:trace contextRef="#ctx0" brushRef="#br0" timeOffset="178467.03">10427 7941 158 0,'26'0'0'0,"-26"-28"24"16,0 2 76-16,26 26-54 0,-26-26 39 16,28 26-32-16,-28 0 75 0,0 0-76 0,0-26 31 15,26 26-36-15,-26 0 57 0,0 0-49 16,26 0 61-16,-26 0-60 0,0 0 55 0,28 26-57 15,-28-26 50-15,0 0-54 0,25 0 49 0,-25 0-51 16,0 26 48-16,27-26-48 0,-27 0 48 0,0 0-48 16,0 0 49-16,0 26-49 0,26-26 45 0,-26 0-47 15,0 0 42-15,-26 28-46 0,26-28 41 0,0 0-42 16,0 26 39-16,0-26-41 0,-27 26 37 0,27-26-38 16,0 27 37-16,-25 0-38 0,25-27 35 0,0 26-38 15,0-26 33-15,-28 26-36 0,28-26 29 0,0 27-32 16,0-27 25-16,0 26-27 0,0-26 22 0,0 0-25 15,0 0 24-15,0 0-25 0,0 26 18 0,28-26-30 16,-28 0-10-16,25 0-13 0,-25 0-38 0,27 0-7 16,-27 0-122-16,26 0-77 0,-26 0-591 0,26 0 503 15,2 0-188-15,-28 0 326 0,0 0-89 0,26-26 148 16,-26 26-148-16</inkml:trace>
  <inkml:trace contextRef="#ctx0" brushRef="#br0" timeOffset="178904.43">10771 7887 24 0,'0'0'0'0,"0"0"30"0,0-26 90 0,0 26-70 16,0 0 28-16,26-26-34 0,-26 26 55 0,0 0-62 15,0 0 13-15,0 0-23 0,0 0 30 0,0 0-28 16,26 0 27-16,-26 0-21 0,0 0 45 0,0 0-46 16,0 0 24-16,0 0-21 0,28 26 53 0,-28-26-39 15,0 0 61-15,0 26-50 0,26-26 70 0,-26 26-61 16,0-26 85-16,26 28-75 0,-26-2 90 0,26-26-86 15,-26 26 87-15,27 1-89 0,-27-27 77 0,28 27-83 16,-28-27 73-16,25 26-77 0,-25-26 69 0,0 0-73 16,26 26 63-16,-26-26-68 0,26 0 60 0,-26-26-63 15,0 26 55-15,28 0-59 0,-28-26 51 0,0-1-56 16,0 0 48-16,0 1-54 0,0 0 36 0,0-2-44 16,0 2 30-16,0-26-35 0,0 25 31 15,0 1-32-15,0 0 28 0,0-2-30 16,0 2 26-16,0 0-27 0,0 0 31 0,0-1-28 15,0 27 38-15,0-27-35 0,0 27 33 0,0 0-34 16,0 0 30-16,0 0-31 0,0 0 31 0,0 27-33 16,0-27 29-16,0 0-32 0,0 27 28 0,0-1-30 15,26 0 25-15,-26 0-27 0,0-26 22 0,26 28-24 16,-26-2 18-16,27 0-29 0,-27 1-6 0,25-1-13 16,-25 0-29-16,28 0 5 0,-28 2-57 0,26-2-1 15,-26 0-179-15,26 1 42 0,1 0-410 0,-27-1 199 16,0-26-678-16,26 26 681 0,-26 1-189 0,28-1 312 15,-28-26-312-15</inkml:trace>
  <inkml:trace contextRef="#ctx0" brushRef="#br0" timeOffset="179250.48">11354 7941 146 0,'0'-28'0'0,"0"28"33"0,25-26 101 15,-25 0-60-15,26 26 86 0,-26 0-81 16,0 0 77-16,28-26-80 0,-28 26 75 0,0 0-76 15,26 0 73-15,-26 0-76 0,27 26 67 0,-27-26-72 16,26 0 63-16,-26 0-67 0,0 0 58 0,0 26-61 16,26-26 56-16,-26 0-59 0,0 0 52 0,0 26-55 15,28-26 50-15,-28 0-55 0,0 0 44 0,0 0-46 16,0 0 45-16,0 0-47 0,0 0 42 0,0 28-42 16,0-28 49-16,-28 0-42 0,28 0 60 0,0 26-50 15,0-26 70-15,-26 26-65 0,26-26 69 0,0 27-70 16,0-27 62-16,0 27-67 0,-26-27 59 0,26 26-62 15,0-26 58-15,0 26-61 0,0-26 51 0,26 0-53 16,-26 27 51-16,0-27-54 0,0 0 47 0,26 0-49 16,-26 0 44-16,28 0-48 0,-28 0 44 0,25 0-50 15,1 0 28-15,-26 0-48 0,27 0-14 0,-27 0-21 16,26 26-52-16,-26-26-24 0,28 0-210 0,-28 0-112 16,0 0-944-16,0 0 832 0,0 26-225 15,0-26 377-15,0 0-377 0</inkml:trace>
  <inkml:trace contextRef="#ctx0" brushRef="#br0" timeOffset="179903.78">12068 7967 30 0,'0'0'0'0,"0"0"13"16,26 0 39-16,-26 0-23 0,0 0 31 0,0 0-31 15,0 0 24-15,0 0-26 0,0 0 29 0,0 0-34 16,0 0 12-16,0 0-13 0,0 0 31 0,0 0-20 16,0 0 44-16,26 0-41 0,-26 0 29 0,0 0-21 15,0 0 68-15,0 0-65 0,0 0 26 16,0 0-28-16,0 0 56 0,0 0-43 15,0 0 71-15,27 0-62 0,-27-26 74 0,27 26-67 16,-27 0 79-16,26 0-75 0,0 0 78 0,0 0-81 16,2 0 68-16,0 0-72 0,-4 0 67 0,2 0-71 15,0 0 60-15,28 0-65 0,-28 0 57 0,2 0-61 16,-3 0 53-16,2 0-56 0,-1 0 52 0,0 0-57 16,2 0 39-16,-28 0-57 0,26 0 5 0,-26 0-54 15,27 0-94-15,-27 0-137 0,0 0-631 0,0 0 514 16,-27 0-216-16,27 0 360 0,-26 0-86 0,26 0 155 15,-28 0-155-15</inkml:trace>
  <inkml:trace contextRef="#ctx0" brushRef="#br0" timeOffset="180134.38">12384 7702 113 0,'0'0'0'0,"0"0"39"0,0-26 117 0,0 26-84 16,0 0 60-16,28 0-62 0,-28 0 78 0,0 0-70 15,0 0 86-15,0 0-78 0,0 26 95 16,0-26-86-16,0 0 101 0,0 26-94 15,0-26 106-15,0 28-105 0,0-28 101 0,0 26-105 16,0 0 93-16,0 1-98 0,0-27 88 0,0 26-94 16,0 0 84-16,0 0-90 0,0 2 76 0,0-2-81 15,26 0 72-15,-26 1-78 0,0 0 65 0,0-1-84 16,0 0 22-16,0 1-64 0,0-1-46 0,0 0-98 16,26-26-368-16,-26 28 130 0,0-2-616 0,0-26 616 15,0 0-130-15,0 26 251 0,0-26-250 0</inkml:trace>
  <inkml:trace contextRef="#ctx0" brushRef="#br0" timeOffset="180482.69">13365 7835 136 0,'0'0'0'0,"0"26"35"16,0-26 108-16,0 0-77 0,0 0 54 0,0 0-66 15,0 0 41-15,0 26-51 0,0-26 39 0,0 0-53 16,26 0 9-16,-26 0-26 0,0 0 1 0,0 26-10 16,0-26-4-16,26 0-9 0,-26 0-26 0,0 0-2 15,0 0-75-15,0 0 52 0,25 0-68 0,-25 0 60 16,0 0-78-16,0 0 89 0,28 0-25 0,-28 0 41 16,0 0-40-16</inkml:trace>
  <inkml:trace contextRef="#ctx0" brushRef="#br0" timeOffset="180649.57">13682 7861 142 0,'26'0'0'0,"1"0"21"0,-1 0 63 0,0-26-36 15,-26 26 63-15,28 0-59 0,-3 0 45 0,-25 0-51 16,28 0 40-16,-28 0-46 0,26 0 36 0,-26 0-47 16,26 0 13-16,-26 0-31 0,27 0-11 0,-27 0-15 15,0 0-43-15,26 0 2 0,-26 0-110 0,0 0 85 16,28 0-79-16,-28 0 94 0,25 0-38 0,-25 0 53 15,0 0-52-15</inkml:trace>
  <inkml:trace contextRef="#ctx0" brushRef="#br0" timeOffset="180862.46">14185 7861 53 0,'27'0'0'15,"-27"0"21"-15,0 0 67 0,26 0-51 0,-26 0 25 16,0 0-21-16,0 0 59 0,26 0-58 0,-26 0 24 15,0 0-25-15,27 0 55 0,-27 0-47 0,0 0 51 16,0 0-50-16,0 0 47 0,26 0-51 16,-26 0 39-16,0 0-45 0,0 0 34 0,28 0-39 15,-28 0 31-15,0 0-44 0,0 0 1 0,0 0-39 16,26 0-72-16,-26 0-9 0,0 0-203 0,0 0 162 16,0 0-115-16,0 26 126 0,25-26-125 0</inkml:trace>
  <inkml:trace contextRef="#ctx0" brushRef="#br0" timeOffset="181583.51">16117 7542 131 0,'0'0'0'0,"0"-26"21"15,0 26 65-15,0 0-42 0,-28 0 44 0,28 0-43 16,0 0 50-16,-25 0-57 0,25 0 19 0,0 0-24 16,-26 0 42-16,26 26-35 0,-26-26 44 0,-1 0-49 15,27 28 19-15,-28-28-22 0,28 26 40 0,-26-26-32 16,0 27 52-16,26-27-45 0,-25 27 52 0,-3-1-50 15,28-26 48-15,-26 26-47 0,26 0 51 0,-26 2-50 16,26-28 51-16,-27 26-52 0,27 0 50 0,-26 1-51 16,26-1 47-16,0 0-50 0,-28 28 44 0,28-28-46 15,0 0 41-15,0 1-42 0,0 0 44 0,0-1-45 16,0 0 38-16,0 1-40 0,0-1 37 0,0 0-39 16,0-26 35-16,28 28-37 0,-28-2 32 0,26 0-35 15,-26-26 31-15,27 26-33 0,-1-26 30 0,0 0-32 16,-26 27 23-16,28-27-36 0,-3 0-5 15,1 0-18-15,0 0-31 0,2 0-11 0,-1 0-108 16,-1 0-86-16,0 0-570 0,-1 0 481 0,3-27-181 16,-1 27 308-16,-1 0-102 0,-26 0 154 15,26-26-153-15</inkml:trace>
  <inkml:trace contextRef="#ctx0" brushRef="#br0" timeOffset="181807.59">16329 7913 110 0,'0'-26'0'0,"0"0"27"16,0 26 82-16,0-26-49 0,0 26 68 0,0-27-70 16,0 27 45-16,0 0-47 0,0 0 65 0,0-26-62 15,0 26 56-15,0 0-59 0,0 0 52 0,0 26-55 16,0-26 48-16,26 0-52 0,-26 27 47 0,0-27-50 16,0 26 44-16,0 0-46 0,0 0 40 0,0 2-44 15,0-2 37-15,0 0-46 0,0 28 16 16,0-28-33-16,0 0-4 0,0 1-19 0,0 25-39 15,27-24-14-15,-27-2-140 0,0 0 43 0,0 0-277 16,0 1 254-16,0-1-107 0,0-26 144 16,0 26-143-16</inkml:trace>
  <inkml:trace contextRef="#ctx0" brushRef="#br0" timeOffset="182081.71">16462 8099 180 0,'0'-26'0'0,"25"0"31"0,-25 26 97 0,0-27-76 15,0 27 28-15,0 0-39 0,0-27 44 0,0 27-43 16,0 0 38-16,0 27-40 0,0-27 36 0,0 0-39 16,-25 27 38-16,25-27-37 0,0 26 38 0,-28-26-36 15,28 26 46-15,-26-26-40 0,26 27 54 0,-26-27-49 16,26 26 53-16,0-26-54 0,-27 26 46 0,27-26-50 16,0 0 39-16,0 0-43 0,-26 28 38 0,26-28-36 15,0 0 50-15,26 0-47 0,-26 26 45 16,0-26-47-16,0 0 43 0,27 0-46 0,-27 0 41 15,26 0-46-15,0 26 30 0,2-26-49 0,-28 0-14 16,25 0-30-16,2 26-83 0,-1-26-85 0,0 0-471 16,-26 27 384-16,28-27-179 0,-2 26 287 15,-26-26-60-15,28 0 116 0,-28 26-115 0</inkml:trace>
  <inkml:trace contextRef="#ctx0" brushRef="#br0" timeOffset="182765.91">16752 7702 94 0,'0'0'0'0,"0"-26"30"0,0 26 91 0,0 0-68 15,0 0 38-15,0 0-55 0,0 0 20 0,0 0-24 16,0 0 43-16,0 0-35 0,0 0 48 0,0 0-43 15,0 26 47-15,0-26-45 0,0 0 47 0,0 26-57 16,0-26 18-16,0 28-25 0,0-2 34 0,0 0-27 16,0-26 43-16,0 27-37 0,26-1 49 0,-26 0-43 15,0 0 51-15,0 2-48 0,0 24 52 0,0-25-52 16,28 0 48-16,-28-1-50 0,0 0 46 0,26 1-50 16,-26-1 46-16,26-26-45 0,-26 26 49 0,26 2-45 15,-26-28 53-15,26 26-53 0,2-26 51 16,-28 0-52-16,26 0 47 0,2 0-49 0,-28 0 46 15,26 0-48-15,-1 0 44 0,-25-26-46 0,26-2 43 16,-26 2-45-16,27 0 38 0,-27-1-40 0,28 1 36 16,-28 0-38-16,0-1 34 0,26-26-36 0,-26 27 32 15,0-2-34-15,0 2 30 0,0 0-34 16,26 0 28-16,-26-1-26 0,0 1 39 0,0 0-29 16,0-2 54-16,0 28-46 0,0-26 50 0,0 26-50 15,0 0 46-15,0-26-50 0,0 26 44 0,0 0-45 16,0 0 43-16,0 0-46 0,0 0 40 0,0 0-43 15,0 0 34-15,0 0-36 0,0 0 35 0,0 0-36 16,0 0 35-16,0 26-38 0,26-26 31 0,-26 26-33 16,0 2 29-16,26-2-30 0,-26 0 28 0,0 1-30 15,26-1 25-15,-26 0-27 0,26 0 23 16,-26 28-28-16,28-28 11 0,-28 28-29 0,26-28-26 0,-26 0-8 16,28 1-72-16,-28-1-105 0,26 28-523 0,-26-54 204 15,0 26-852-15,0 0 850 0,25 0-211 16,-25-26 371-16,0 0-371 0</inkml:trace>
  <inkml:trace contextRef="#ctx0" brushRef="#br0" timeOffset="183066.76">17466 7861 109 0,'0'0'0'0,"0"-26"28"0,0 26 88 0,0-27-66 16,0 27 34-16,0-26-40 0,0 26 50 0,0 0-44 16,0 0 55-16,0-26-44 0,0 26 79 0,0 0-71 15,28 0 68-15,-28 0-69 0,0 26 66 0,0-26-68 16,0 26 66-16,0 1-70 0,0-27 56 0,0 26-60 16,26 0 55-16,-26 0-58 0,0 2 49 15,0 24-53-15,0-25 47 0,0 26-55 0,0-27 30 16,26 1-45-16,-26 25 8 0,0-24-34 0,0 24-34 15,27-26-38-15,-27 1-180 0,0-1 47 0,0 0-361 16,0 2 334-16,25-2-126 0,-25 0 178 0,0-26-178 16</inkml:trace>
  <inkml:trace contextRef="#ctx0" brushRef="#br0" timeOffset="183451.51">17706 7967 135 0,'0'-26'0'0,"0"26"35"16,0 0 105-16,0-28-78 0,0 28 44 0,0 0-47 15,0 0 73-15,0 0-67 0,0-26 65 16,0 26-67-16,0 0 60 0,0 0-62 0,-28 0 62 0,28 26-61 16,0-26 64-16,0 0-65 0,-26 0 59 0,26 0-62 15,0 28 55-15,-26-28-59 0,26 0 50 16,0 0-53-16,-28 26 50 0,28-26-50 0,0 26 50 15,-25-26-49-15,25 0 52 0,0 27-48 0,-27-27 64 16,27 27-54-16,0-27 77 0,-26 26-70 0,26-26 79 16,0 0-77-16,0 26 75 0,0-26-77 0,0 0 67 15,0 27-72-15,0-27 61 0,0 0-65 16,0 26 63-16,0-26-64 0,0 0 63 0,26 0-65 16,-26 26 55-16,0-26-58 0,27 0 58 0,-27 0-60 15,25 0 52-15,-25 0-57 0,28 0 45 0,-2 0-48 16,-26 0 46-16,26 0-48 0,2 0 43 0,-28 0-46 15,26 0 40-15,-26 0-46 0,26 28 29 0,-26-28-48 16,0 0-14-16,26 0-28 0,-26 0-80 0,0 0-107 16,0 0-533-16,0 26 229 0,0-26-797 0,0 0 655 15,0 0-655-15</inkml:trace>
  <inkml:trace contextRef="#ctx0" brushRef="#br0" timeOffset="200066.45">4418 9263 36 0,'-25'0'0'0,"25"0"9"0,0 0 28 16,0-26-17-16,-26 26 20 0,26 0-19 15,0 0 24-15,0 0-24 0,0 0 16 0,0-27-18 16,-27 27 19-16,27 0-22 0,0 0 12 0,0 0-14 15,0 0 16-15,0 0-19 0,-26-26 5 0,26 26-8 16,0 0 10-16,0 0-13 0,0 0-5 0,0 0 1 16,0 0 7-16,-28 0-1 0,28 0 14 0,0 0-9 15,0-26 14-15,0 26-9 0,0 0 27 0,0 0-17 16,0 0 40-16,0 0-38 0,0 0 20 0,0 0-21 16,0 0 32-16,0 0-28 0,0 0 36 0,0 0-34 15,0 0 34-15,0 0-35 0,0 0 35 0,0 0-35 16,0 0 33-16,0 0-41 0,0 0 7 0,0 0-14 15,0 0 22-15,0 0-19 0,0 0 22 16,0 26-21-16,0-26 25 0,0 0-20 0,0 0 33 16,0 0-27-16,0 26 39 0,0-26-34 0,28 0 41 15,-28 0-40-15,0 27 41 0,0-27-41 0,0 0 38 16,0 26-39-16,0-26 36 0,0 27-37 0,26-27 37 16,-26 0-38-16,0 26 36 0,0-26-37 15,27 27 36-15,-27-27-36 0,0 26 33 0,0 0-35 16,26-26 35-16,-26 28-33 0,0-2 41 0,25-26-35 15,-25 26 48-15,28 0-42 0,-28 2 50 0,0-28-46 16,26 26 53-16,-26 0-54 0,0-26 50 0,0 27-51 16,27 0 47-16,-27-27-49 0,0 26 45 0,0 0-48 15,0-26 40-15,26 27-42 0,-26-27 38 0,0 0-39 16,0 26 42-16,0-26-42 0,0 0 42 0,0 26-42 16,26-26 39-16,-26 0-41 0,0 0 37 0,0 28-38 15,0-28 38-15,0 0-38 0,0 0 34 0,0 0-36 16,0 26 37-16,0-26-37 0,0 0 36 0,0 0-37 15,0 0 35-15,0 26-35 0,0-26 36 16,0 0-38-16,0 0 31 0,28 0-32 0,-28 26 32 16,0-26-32-16,0 0 31 0,0 27-33 0,0-27 29 15,0 0-29-15,0 0 30 0,0 26-31 0,0-26 28 16,0 0-27-16,0 27 30 0,0-27-29 16,0 0 35-16,0 0-34 0,0 27 32 0,0-27-34 0,0 0 29 15,0 0-31-15,0 0 24 0,0 0-28 16,26 0 24-16,-26 0-25 0,0 0 21 0,0 0-24 15,0 0 19-15,0 0-20 0,0 0 17 0,0 0-18 16,0 0 18-16,0 0-18 0,0-27 20 0,0 27-19 16,25-27 19-16,-25 1-20 0,0 26 16 0,0-27-17 15,0 1 17-15,26-26-17 0,-26 24 15 0,0 2-18 16,0 0 14-16,28-1-15 0,-28 1 14 0,0 0-14 16,27-1 14-16,-27 0-14 0,0 1 14 0,26 0-15 15,-26-2 12-15,0 2-13 0,0 26 10 0,26-26-11 16,-26 0 7-16,0 26-8 0,0-28 7 0,25 28-7 15,-25-26 7-15,0 26-8 0,0-26 12 0,0 26-11 16,0-27 9-16,28 27-9 0,-28-26 7 16,0 26-8-16,0-27 8 0,0 27-9 0,0 0 9 15,27-26-8-15,-27 26 8 0,0-27-9 16,0 27 6-16,0 0-6 0,0-26 7 0,0 26-7 0,0 0 5 16,0 0-6-16,26 0 8 0,-26-26-8 0,0 26 5 15,0 0-6-15,0 0 6 0,0 0-6 16,0 0 5-16,0 0-8 0,0 0-6 0,0 0-6 15,0 0-28-15,0 0 0 0,0 0-77 0,0 0-30 16,0 0-323-16,0 0-154 0,0 0-1398 0,0 0 1243 16,0 0-310-16,0 26 544 0,0-26-544 0</inkml:trace>
  <inkml:trace contextRef="#ctx0" brushRef="#br0" timeOffset="200651.99">5239 9555 89 0,'0'0'0'0,"0"0"22"0,0 0 66 0,0 0-53 15,0 0 15-15,0 0-22 0,0 0 33 0,26 0-23 16,-26 0 50-16,0 0-52 0,0 0 24 0,0 0-26 15,0 0 46-15,0 0-37 0,0 0 49 16,0 0-56-16,0 0 14 0,0 0-25 0,0 0 23 16,0 0-23-16,0 0 23 0,0 0-23 0,28 0 23 15,-28 0-19-15,0 0 38 0,0 0-31 0,0 0 40 16,0 0-39-16,0 0 37 0,26 0-35 0,-26 0 44 16,0 0-42-16,28 0 41 0,-28 0-40 15,0 0 42-15,25 0-40 0,-25 0 44 0,26 0-44 16,-26 0 45-16,27 0-44 0,-1 0 44 0,-26 0-45 15,26 0 41-15,2 0-43 0,-28 0 41 0,26 0-43 16,0 0 36-16,-26 0-38 0,26 0 37 0,-26 0-39 16,26 0 35-16,-26 0-37 0,28 0 33 0,-28 0-35 15,26 0 31-15,-26 0-33 0,0 0 27 0,28 0-29 16,-28 0 26-16,0 0-29 0,0 0 21 0,26 0-32 16,-26 0-5-16,0 0-17 0,0 0-35 0,0 0-12 15,0 0-124-15,0 0-75 0,0 0-583 0,0 0 498 16,0 26-177-16,0-26 309 0,0 0-102 0,-26 0 154 15,26 0-153-15</inkml:trace>
  <inkml:trace contextRef="#ctx0" brushRef="#br0" timeOffset="201033.62">5347 9687 51 0,'-28'0'0'0,"28"0"20"0,0 0 61 0,0 0-43 16,0 0 30-16,-26 0-39 0,26 0 15 0,0 0-14 16,0 27 46-16,0-27-40 0,0 0 35 0,0 0-37 15,0 0 33-15,0 0-25 0,0 0 58 0,0 0-43 16,0 0 67-16,0 0-59 0,0 0 71 0,0 0-67 16,0 0 72-16,0 0-68 0,0 0 75 0,26 0-72 15,-26 0 81-15,0 0-79 0,0 26 76 16,28-26-78-16,-28 0 76 0,25 0-80 0,-25 0 65 0,26 26-70 15,1-26 63-15,-27 0-67 0,26 0 61 16,0 0-65-16,2 28 57 0,-2-28-61 0,-26 0 49 16,26 0-54-16,0 0 49 0,0 0-52 0,2 0 45 15,-28 0-47-15,26 0 43 0,-26 0-45 0,28 0 40 16,-2 0-43-16,-26 0 40 0,0 0-42 0,25 0 36 16,-25 0-38-16,27 0 32 0,-27 0-39 0,0 0 19 15,0 0-38-15,0 0-18 0,26 0-40 16,-26 0-132-16,0 0-164 0,0 0-851 0,0 0 720 15,0 0-231-15,-26 0 353 0,26 0-352 0</inkml:trace>
  <inkml:trace contextRef="#ctx0" brushRef="#br0" timeOffset="202015.31">6563 8999 157 0,'0'0'0'0,"26"-26"16"0,-26 26 49 0,0 0-24 0,0 0 59 15,0 0-56-15,0-28 34 0,0 28-42 16,0 0 28-16,0 0-23 0,0 0 56 0,27 0-41 15,-27 0 70-15,0 0-58 0,0 0 80 0,0 0-72 16,0 0 84-16,0 0-78 0,0 0 86 0,0 0-84 16,0 0 86-16,0 0-87 0,0 0 78 0,0 0-80 15,0 28 82-15,0-28-79 0,0 0 90 0,0 26-87 16,0 0 89-16,0-26-90 0,26 27 82 0,-26-1-85 16,0 0 79-16,0 28-82 0,0-28 77 0,0 0-79 15,0 1 74-15,0 26-76 0,0-27 72 0,28 27-77 16,-28-27 69-16,0 28-72 0,0-28 64 0,0 0-66 15,0 28 62-15,0-28-65 0,0 1 61 0,0 0-63 16,0-1 56-16,0 0-60 0,0 1 53 16,0-27-57-16,0 26 48 0,0 0-52 0,0-26 43 15,0 0-47-15,0 28 39 0,0-28-43 0,0 0 39 16,0 0-41-16,0 26 33 0,0-26-37 0,0 0 31 16,0 0-34-16,0 0 31 0,0 0-33 0,0 0 28 15,0 0-30-15,0-26 26 0,25 26-28 16,-25 0 26-16,0 0-27 0,0-28 23 0,0 28-24 15,0 0 21-15,0-26-24 0,26 26 19 0,-26-26-21 16,0-1 21-16,28 27-22 0,-28-26 18 0,26 26-20 16,-26-26 14-16,26 26-16 0,-26-27 14 0,27 27-15 15,-1-27 11-15,-26 27-12 0,27 0 15 0,-1 0-14 16,-26-26 11-16,26 26-12 0,-26 0 8 0,27 0-9 16,-27 0 13-16,26 0-13 0,-26 0 13 0,28 26-13 15,-28-26 9-15,0 27-9 0,0-27 12 0,26 27-12 16,-26-1 9-16,0-26-12 0,0 26 7 0,0 1-7 15,0-1 10-15,0 0-10 0,0-26 6 0,-26 28-7 16,26-2 8-16,0 0-8 0,-28-26 6 16,28 26-7-16,0 1 5 0,-26-27-8 0,26 0 1 15,0 26-8-15,0-26-12 0,-27 0-3 0,27 27-41 16,0-27 14-16,0 0-82 0,-26 0-9 0,26 0-282 16,0 0 79-16,-26 0-604 0,26 0 318 15,0 0-931-15,-27 0 961 0,27 0-231 0,0 0 414 16,-26 0-414-16</inkml:trace>
  <inkml:trace contextRef="#ctx0" brushRef="#br0" timeOffset="202354.27">7119 9766 155 0,'0'-26'0'0,"0"26"17"0,27 0 54 16,-27 0-22-16,0 0 76 0,0 0-70 0,26 0 39 15,-26 0-54-15,0 0 26 0,0 0-29 0,0 0 45 16,0 0-41-16,0 0 40 0,0 0-40 0,0 26 40 16,26-26-38-16,-26 0 45 0,0 0-42 15,0 28 50-15,0-28-48 0,0 26 48 0,0-26-45 0,28 26 55 16,-28-26-52-16,0 26 55 0,0-26-51 15,25 27 62-15,-25-1-61 0,0-26 57 0,0 27-59 16,0 0 55-16,26-27-58 0,-26 26 51 0,0-26-56 16,0 26 43-16,0-26-59 0,0 26 7 0,26-26-47 15,-26 0-59-15,0 0-128 0,0 0-517 0,0 28 410 16,0-28-194-16,0 0 307 0,0 0-68 0,0 0 127 16,0 0-127-16</inkml:trace>
  <inkml:trace contextRef="#ctx0" brushRef="#br0" timeOffset="202937.01">7435 9635 77 0,'0'0'0'0,"0"-27"25"0,0 27 76 15,0 0-63-15,0 0 10 0,0 0-17 0,28-27 42 16,-28 27-41-16,0 0 23 0,0 0-18 15,0 0 55-15,0 0-52 0,0-26 30 0,0 26-25 16,0 0 63-16,0 0-45 0,0 0 81 0,0 0-66 16,0 0 90-16,0 0-86 0,0 26 78 0,0-26-82 15,0 0 77-15,0 0-74 0,27 27 90 0,-27-27-83 16,0 27 93-16,0-1-90 0,26-26 93 0,-26 26-93 16,0 1 89-16,26-1-94 0,-26-26 78 15,0 26-84-15,26 2 78 0,-26-28-81 0,0 26 72 0,28-26-78 16,-28 26 65-16,0-26-71 0,25 0 61 0,-25 0-65 15,0 0 57-15,26 0-61 0,-26 0 51 0,0 0-56 16,27 0 51-16,-27 0-53 16,0-26 47-16,26 26-49 0,-26-26 46 0,0 26-48 0,0-28 42 15,0 2-46-15,28 0 37 0,-28 26-40 16,0-27 37-16,0 1-39 0,0 0 35 0,0 26-38 16,26-27 32-16,-26 0-33 0,0 27 32 0,0-26-34 0,0 26 28 15,0-26-30-15,0 26 29 0,0 0-30 16,0-28 28-16,0 28-30 0,0 0 26 0,0 0-27 15,0 0 23-15,0 0-25 0,0-26 21 0,0 26-23 16,0 0 20-16,0 0-20 0,0 0 20 0,0 0-20 16,0 0 19-16,0 0-20 0,0 0 21 0,0 0-20 15,0 0 23-15,0 0-22 0,0 0 23 0,0 26-21 16,26-26 24-16,-26 0-23 0,0 28 23 0,28-28-25 16,-28 26 22-16,0 0-23 0,25-26 20 0,-25 27-24 15,27 0 11-15,-27-1-21 0,26 0-4 0,-26 1-16 16,26-27-40-16,-26 26 6 0,28 0-90 0,-28 2-3 15,0-2-279-15,26-26-131 0,-26 26-1230 0,27 0 1083 16,-27-26-308-16,0 27 623 0,0-27-138 0,25 0 260 16,-25 26-259-16</inkml:trace>
  <inkml:trace contextRef="#ctx0" brushRef="#br0" timeOffset="203203.66">8044 9687 46 0,'0'0'0'0,"0"-26"26"0,0 26 78 0,0 0-61 15,28 0 21-15,-28-26-32 0,0 26 33 0,0 0-33 16,0 0 28-16,0 0-28 0,26 0 35 0,-26 0-37 16,0 0 24-16,0 0-12 0,0 0 72 0,0 0-59 15,0 0 53-15,0 0-38 0,0 0 102 0,0 0-77 16,0 0 112-16,0 0-98 0,0 0 119 0,0 0-114 16,0 26 115-16,0-26-117 0,26 26 107 0,-26-26-113 15,0 27 100-15,0-1-106 0,0-26 93 0,0 26-102 16,0 2 77-16,28-2-93 0,-28 0 57 0,0 0-80 15,0 1 26-15,0-1-58 0,26 1-20 16,-26-27-43-16,0 27-126 0,0-1 7 0,26-26-316 16,-26 26 142-16,0-26-529 0,0 0 525 0,0 0-154 15,0 0 247-15,0 0-246 0</inkml:trace>
  <inkml:trace contextRef="#ctx0" brushRef="#br0" timeOffset="203772.09">9051 9687 23 0,'0'0'0'0,"0"0"33"0,0 0 103 0,0 0-85 16,0 0 19-16,0 0-20 0,0-26 82 0,0 26-78 16,0 0 34-16,0 0-39 0,0 0 59 0,0 0-47 15,0 0 75-15,0 0-69 0,0 0 69 0,0 0-70 16,0 0 66-16,0 0-67 0,0 0 64 0,0 0-58 15,0 0 82-15,26 0-71 0,-26 0 92 16,0 0-85-16,26 0 92 0,-26 0-92 0,27 0 86 16,-1 0-90-16,-26 0 83 0,28 0-87 0,-2 0 78 15,27 0-82-15,-27 0 71 0,2 0-76 0,-3 0 68 16,1 0-74-16,1 0 60 0,-1 0-73 0,0 0 35 16,2 0-59-16,-3 0 3 0,3 26-33 15,-2-26-32-15,-1 0-31 0,-25 0-158 0,28 0-103 16,-28 0-751-16,0 0 645 0,0 0-213 0,0 0 321 15,0 0-321-15</inkml:trace>
  <inkml:trace contextRef="#ctx0" brushRef="#br0" timeOffset="204000.69">9395 9449 119 0,'-27'0'0'0,"27"-26"27"0,0 26 81 0,0 0-49 16,-26-28 65-16,26 28-55 0,0 0 81 0,0 0-75 15,0 0 77-15,0 0-75 0,0 0 79 0,0 0-72 16,0 0 93-16,0 0-86 0,0 28 97 0,0-28-93 15,0 26 97-15,-25-26-97 0,25 26 93 16,0-26-97-16,0 26 87 0,0 2-91 0,0-2 81 16,0-26-87-16,0 26 76 0,0 1-82 0,25 0 65 15,-25 25-75-15,0-25 54 0,0-1-75 0,0 0 12 16,0 2-47-16,0-2-29 0,0 0-33 0,26 0-135 16,-26-26-99-16,0 27-673 0,0-1 574 0,0-26-197 15,0 27 292-15,0-27-292 0</inkml:trace>
  <inkml:trace contextRef="#ctx0" brushRef="#br0" timeOffset="204733.65">10321 9025 37 0,'0'-26'0'0,"0"26"23"0,0-26 69 0,-28 26-54 16,28 0 21-16,0-28-23 0,0 28 52 0,0 0-49 16,0 0 29-16,0 0-23 0,0-26 67 0,0 26-63 15,0 0 35-15,0 0-40 0,0 0 51 0,0 0-46 16,0 0 52-16,0 26-42 0,0-26 73 0,0 0-62 15,0 28 78-15,0-28-70 0,0 26 86 0,0 0-79 16,0-26 87-16,0 27-84 0,0 25 90 16,28-26-89-16,-28 2 91 0,0 24-90 0,0-25 93 15,0 26-92-15,26-27 90 0,-26 27-90 0,0 1 89 16,0-28-91-16,0 26 84 0,0-24-88 16,0-2 79-16,0 0-86 0,28 1 74 0,-28 0-80 15,0-1 64-15,0 0-71 0,0-26 62 0,0 27-66 16,0-27 58-16,0 0-62 0,0 0 55 0,0 0-59 15,0 0 51-15,26-27-54 0,-26 27 47 0,0 0-50 16,0-26 45-16,0 0-49 0,0 26 40 0,26-27-45 16,-26 0 34-16,0 1-39 0,26 26 28 0,-26-26-31 15,26 26 30-15,2-28-32 0,-28 28 27 0,26-26-28 16,-26 26 25-16,26 0-27 0,2 0 23 0,-28 0-24 16,25 0 24-16,2 26-26 0,-27-26 20 0,26 28-21 15,-26-28 21-15,0 26-21 0,26 0 19 0,-26-26-20 16,0 27 17-16,0 0-19 0,0-1 16 0,0 0-20 15,0 1 9-15,-26-1-16 0,26 0-3 16,-26 2-8-16,26-2-17 0,-27 0-5 0,27 0-58 16,-25-26 24-16,25 27-99 0,-28-27-89 0,28 0-585 15,-26 0 265-15,0 0-872 0,26 0 878 0,0 0-250 16,-28 0 501-16,28-27-124 0,0 27 218 16,-26-26-218-16</inkml:trace>
  <inkml:trace contextRef="#ctx0" brushRef="#br0" timeOffset="205049.56">10559 9687 28 0,'28'-26'0'0,"-28"26"34"0,25 0 103 0,2-26-71 16,-1 26 60-16,-26 0-67 0,26 0 50 0,2 0-61 16,-2 0 34-16,-26 0-35 0,26 0 57 0,-26 26-50 15,26-26 57-15,0 0-56 0,-26 0 55 0,28 0-56 16,-28 26 50-16,26-26-54 0,-26 0 48 0,0 0-51 16,26 0 45-16,-26 0-47 0,0 0 43 0,26 27-44 15,-26-27 40-15,0 0-41 0,0 0 43 0,0 0-44 16,0 26 42-16,0-26-41 0,0 0 45 0,0 0-44 15,0 26 48-15,0-26-45 0,0 28 49 16,0-28-47-16,0 0 49 0,-26 26-47 0,26-26 56 16,0 26-54-16,0-26 51 0,-26 26-53 0,26-26 48 15,0 0-52-15,0 27 41 0,-26-27-45 0,26 0 39 16,0 0-42-16,0 26 36 0,0-26-38 0,0 0 36 16,0 0-38-16,0 0 32 0,26 0-35 0,-26 0 30 15,26 0-46-15,-26 0-10 0,26 0-21 16,1 0-50-16,-27 0-71 0,28 0-337 0,-3 0 125 15,1 0-569-15,-26 0 546 0,26 0-193 0,-26 0 282 16,28 0-282-16</inkml:trace>
  <inkml:trace contextRef="#ctx0" brushRef="#br0" timeOffset="205466.59">11035 9501 117 0,'0'-26'0'0,"0"0"27"0,0 0 81 0,0-2-57 16,0 28 47-16,0-26-41 0,0 26 71 0,0 0-60 15,0 0 72-15,0 0-69 0,26 0 73 0,-26 0-71 16,0 0 72-16,0 26-71 0,0-26 75 16,0 28-74-16,0-28 74 0,0 26-72 0,0-26 81 15,28 26-76-15,-28 0 86 0,0 2-82 0,0-2 87 16,26 0-85-16,-26 1 88 0,26 0-89 16,-26-27 85-16,27 26-88 0,-27 0 80 0,25 1-85 15,3-27 73-15,-28 26-78 0,26-26 70 0,0 0-75 16,1 26 64-16,-27-26-68 0,26 0 60 0,2 0-64 15,-3-26 56-15,-25 26-59 0,26 0 54 0,-26-26-58 16,28-1 50-16,-28 27-54 0,26-26 46 0,-26 0-50 16,0-1 44-16,0 0-46 0,0 1 42 0,0 0-45 15,0-2 39-15,0 2-42 0,0 0 38 0,0 0-39 16,0-2 39-16,0 28-40 0,0-26 32 0,0 0-35 16,0 26 30-16,0 0-33 0,0 0 30 0,0 0-32 15,0 0 27-15,0 0-28 0,0 0 25 0,0 26-28 16,0 0 23-16,0 2-24 0,0-2 24 0,27 0-25 15,-27 0 21-15,0 2-23 0,26-2 17 0,-26 0-27 16,26 28-8-16,-26-28-24 0,28 0-70 16,-28 1-19-16,25-1-243 0,-25 0-146 0,26 2-1148 15,-26-2 996-15,27 0-310 0,-27 0 481 0,0-26-480 16</inkml:trace>
  <inkml:trace contextRef="#ctx0" brushRef="#br0" timeOffset="205799.63">11698 9661 211 0,'0'-26'0'0,"0"26"43"16,0-27 129-16,26 27-79 0,-26 0 104 0,0 0-89 16,26 0 124-16,-26 0-115 0,0 0 122 0,0 0-124 15,27 0 108-15,-27 0-115 0,0 0 101 0,0 0-107 16,0 0 94-16,26 0-100 0,-26 27 88 0,0-27-95 16,0 0 83-16,27 0-89 0,-27 26 81 0,0-26-85 15,0 0 75-15,0 0-79 0,0 26 69 0,0-26-74 16,26 0 65-16,-26 0-68 0,0 27 65 0,0-27-66 15,0 0 62-15,-26 26-66 0,26-26 58 0,0 0-60 16,0 26 59-16,-27-26-61 0,27 0 57 0,0 0-59 16,-26 28 56-16,26-28-58 0,0 0 53 15,-27 0-56-15,27 26 47 0,0-26-51 0,0 0 43 16,0 0-46-16,0 0 40 0,0 0-42 0,0 26 38 16,0-26-42-16,27 0 37 0,-27 0-40 0,26 0 32 15,-26 0-42-15,27 26 9 0,-1-26-35 16,0 0-36-16,-26 0-8 0,28 27-95 0,-2-27-322 15,-1 0-1246-15,-25 0 1026 0,0 26-337 0,27-26 510 16,-27 0-510-16</inkml:trace>
  <inkml:trace contextRef="#ctx0" brushRef="#br0" timeOffset="206315.55">12358 9687 99 0,'0'-26'0'0,"0"26"33"0,0 0 100 0,0 0-71 15,0 0 51-15,0 0-61 0,0 0 40 0,0 0-53 16,0 0 26-16,0 0-23 0,26 0 61 0,-26 0-42 16,0 0 79-16,0 0-63 0,0 0 95 15,0 0-77-15,0-26 116 0,0 26-105 0,28 0 106 16,-28 0-108-16,26 0 104 0,-26 0-108 16,26 0 93-16,2 26-99 0,-3-26 87 0,2 0-93 0,-1 0 83 15,0 0-88-15,28 0 77 0,-27 26-88 16,-2-26 57-16,29 0-75 0,-28 0 30 0,2 0-61 15,-2 0-14-15,0 27-44 0,0-27-115 0,0 0-133 16,0 0-700-16,-26 0 577 0,28 0-236 0,-28 0 398 16,0 0-90-16,0 0 167 0,0 0-166 0</inkml:trace>
  <inkml:trace contextRef="#ctx0" brushRef="#br0" timeOffset="206515.57">12756 9475 158 0,'0'-26'0'0,"-28"0"38"0,28 26 114 0,0-28-70 16,0 28 94-16,0 0-84 0,0 0 104 0,0 0-95 15,0 0 108-15,0 0-105 0,0 28 102 0,0-28-104 16,0 26 102-16,0 0-105 0,-26-26 93 0,26 26-98 16,0 2 86-16,0-2-93 0,0 0 81 0,0 1-87 15,0 0 76-15,0 25-87 0,0-25 53 16,0-1-80-16,0 0 6 0,0 2-43 0,0-2-33 16,0 0-76-16,0 27-284 0,0-53 90 0,0 26-503 15,0 1 487-15,26 0-139 0,-26-27 226 16,0 26-226-16</inkml:trace>
  <inkml:trace contextRef="#ctx0" brushRef="#br0" timeOffset="206832.91">13787 9581 81 0,'0'0'0'16,"0"0"18"-16,0 0 56 0,0 0-30 0,0 0 56 15,0 0-57-15,0 0 26 0,0 27-29 16,28-27 48-16,-28 0-44 0,0 0 41 0,0 0-46 15,0 0 33-15,0 0-39 0,0 27 31 0,0-27-35 16,0 0 27-16,25 0-37 0,-25 0 5 0,0 0-34 16,28 0-54-16,-28 0-9 0,26 0-159 0,-26 0 126 15,26 0-90-15,-26 0 99 0,27 0-99 0</inkml:trace>
  <inkml:trace contextRef="#ctx0" brushRef="#br0" timeOffset="207001.44">14185 9529 188 0,'0'0'0'0,"27"0"30"16,-27 0 90-16,26 0-63 0,0 0 49 0,-26 0-55 16,27 0 46-16,-27 0-52 0,0 0 38 0,26 0-46 15,-26 0 30-15,28 26-45 0,-28-26-2 0,0 0-30 16,26 0-50-16,-26 26-12 0,0-26-154 16,25 0 128-16,-25 27-69 0,27-27 84 0,-27 0-83 15</inkml:trace>
  <inkml:trace contextRef="#ctx0" brushRef="#br0" timeOffset="207166.52">14661 9608 43 0,'0'0'0'0,"28"0"21"0,-28 0 65 0,26 0-42 16,-26 0 44-16,26 0-52 0,-26 0 24 0,0 0-34 16,25 0 21-16,-25 0-27 0,0 0 14 0,27 0-23 15,-27 0-3-15,0 0-13 0,0 0-23 0,28 0 8 16,-28 0-29-16,0 27 17 0,26-27-44 0,-26 0 32 15,0 0-55-15,26 0 50 0,-26 0-49 0</inkml:trace>
  <inkml:trace contextRef="#ctx0" brushRef="#br0" timeOffset="207298.7">14979 9635 45 0,'0'-27'0'16,"0"27"35"-16,26 0 107 0,-26 0-86 0,0-27 25 15,26 27-42-15,-26 0 33 0,0 0-39 16,28 0 27-16,-28 0-35 0,0-26 16 0,0 26-53 15,0 0-76-15,26 26 23 0,-26-26-104 0,0 0 84 16,0 0-83-16</inkml:trace>
  <inkml:trace contextRef="#ctx0" brushRef="#br0" timeOffset="208099.64">15826 8973 79 0,'0'-28'0'0,"0"28"31"0,0-26 96 0,0 26-82 15,0 0 7-15,0 0-24 0,0-26 32 0,0 26-25 16,0 0 49-16,0 26-50 0,0-26 19 0,0 0-21 16,0 0 40-16,26 0-31 0,-26 26 51 15,0-26-54-15,0 0 24 0,0 28-26 16,0-28 44-16,0 26-38 0,28 0 50 0,-28 1-44 15,0-1 56-15,0 0-52 0,0 0 54 0,0 2-52 16,0 24 54-16,0-25-53 0,0 26 55 0,0-27-51 16,0 27 65-16,0-27-58 0,0 28 74 0,0-2-68 15,0-24 76-15,0 24-74 0,0-25 74 0,0 0-78 16,0-1 65-16,0 0-70 0,0 1 60 0,0-27-64 16,0 26 56-16,0-26-60 0,0 0 52 0,0 0-56 15,0 0 51-15,0 0-54 0,0 0 46 0,0-26-49 16,0 26 41-16,0-27-46 0,0 1 42 0,0 26-44 15,0-26 37-15,25-1-39 0,-25 27 36 0,26-27-38 16,-26 27 35-16,26-26-37 0,-26 26 30 0,28-26-32 16,-1 26 28-16,-1 0-31 0,0 0 27 0,-1 0-28 15,-25 0 26-15,28 0-27 0,-1 0 27 0,-1 26-28 16,0-26 22-16,0 26-23 0,-26-26 24 0,28 27-24 16,0-27 25-16,-28 27-26 0,25-1 23 0,-25 0-25 15,0 1 21-15,0-1-22 16,0 0 23-16,0 2-24 0,0-2 20 0,-25 0-22 15,25 0 18-15,-28-26-21 0,28 27 12 0,-28-1-19 16,2-26-1-16,26 27-13 0,-26-27-22 0,0 0 2 16,-1 0-50-16,27 0 29 0,-28 0-69 0,3 0 9 15,25 0-206-15,-26-27-111 0,26 27-960 0,-26-26 832 16,26 26-276-16,0-27 414 0,-27 27-414 0</inkml:trace>
  <inkml:trace contextRef="#ctx0" brushRef="#br0" timeOffset="208381.99">16434 9635 65 0,'28'0'0'0,"-28"-27"32"0,25 27 96 0,-25-27-64 15,27 27 60-15,-27 0-75 0,0-26 27 16,26 26-28-16,-26 0 68 0,0 0-56 15,26 0 63-15,-26 26-61 0,0-26 62 0,28 27-63 16,-28-27 58-16,0 27-62 0,0-1 51 0,26 0-57 16,-26 1 44-16,0-1-57 0,0 28 18 0,28-28-35 15,-28 0 3-15,0 27-22 0,0-27-14 0,0 1-22 16,0 26-90-16,0-27 11 0,25 0-219 0,-25 2 191 16,0-2-94-16,0 0 132 0,0 1-77 0,0-27 103 15,0 0-51-15,0 26 64 0,0-26-64 0</inkml:trace>
  <inkml:trace contextRef="#ctx0" brushRef="#br0" timeOffset="208700.53">16726 9846 248 0,'0'-26'0'0,"0"0"26"16,26-2 78-16,-26 28-30 0,0-26 115 0,0 26-83 16,0-26 128-16,0 26-117 0,0-27 116 15,0 27-119-15,0 0 106 0,0 0-112 0,-26 0 101 0,26 0-107 16,0 27 94-16,0-27-102 15,-27 0 89-15,27 26-94 0,-26-26 83 0,26 26-89 16,-25-26 79-16,25 28-83 0,-28-28 73 0,28 0-79 16,-26 26 67-16,26-26-72 0,0 26 65 0,-28-26-69 15,28 0 58-15,0 26-63 0,-26-26 57 0,26 0-61 16,0 0 49-16,0 27-53 0,0-27 46 0,0 0-49 16,0 0 44-16,0 0-46 0,0 0 45 0,0 0-46 15,26 26 43-15,-26-26-45 0,28 0 40 0,-28 0-43 16,26 0 38-16,-26 0-41 0,28 27 32 0,-3-27-42 15,-25 0 13-15,26 0-39 0,-26 0-34 0,27 0-6 16,-1 0-84-16,-26 27-282 0,26-27-1092 0,-26 0 895 16,28 0-310-16,-28 26 457 0,0-26-456 0</inkml:trace>
  <inkml:trace contextRef="#ctx0" brushRef="#br0" timeOffset="209548.86">17018 9529 93 0,'0'0'0'0,"0"-28"18"16,-26 28 56-16,26-26-42 0,0 26 23 0,0 0-16 15,0 0 61-15,0-26-57 0,0 26 30 0,0 0-29 16,-28 0 60-16,28 0-62 0,0 0 24 0,0 0-28 16,0 0 47-16,0 0-39 0,0 0 50 0,0 0-42 15,0 26 62-15,0-26-56 0,0 0 67 0,0 26-63 16,0-26 64-16,0 0-62 0,28 28 74 0,-28-28-69 15,0 26 75-15,0-26-71 0,0 26 79 0,0-26-77 16,26 27 76-16,-26-27-77 0,0 27 72 0,25-1-75 16,-25 0 73-16,26-26-76 0,-26 27 64 0,27-1-67 15,-27 0 65-15,0 2-67 0,28-2 63 0,-28-26-64 16,26 26 63-16,0 0-66 0,-26 1 58 0,26-27-62 16,-26 26 53-16,26 1-56 0,0-27 50 15,-26 27-52-15,26-27 49 0,-26 0-52 0,28 0 45 16,-2 0-48-16,-26 0 45 0,28 0-48 0,-28 0 40 15,26 0-42-15,-26-27 39 0,25 27-42 0,-25-27 37 16,27 1-39-16,-27-1 34 0,0 1-36 16,0 0 30-16,0 0-32 0,0-2 31 0,0 2-33 15,0 0 28-15,0-27-30 0,0 27 27 0,0-1-28 16,0 0 25-16,-27 1-27 0,27 0 23 0,0-2-24 16,0 2 23-16,0 26-24 0,-25-26 22 0,25 0-23 15,0 26 22-15,0-28-22 0,0 28 26 0,0 0-23 16,0 0 29-16,0-26-28 0,0 26 26 0,0 0-28 15,0 0 23-15,0 0-24 0,0 0 25 0,0 0-23 16,0 26 27-16,0-26-25 0,0 28 29 0,0-28-28 16,0 26 28-16,25-26-29 0,-25 26 28 0,0 0-28 15,27 2 27-15,-27-2-28 0,26 0 22 16,-26 1-25-16,28 0 20 0,-28-1-22 0,26 0 20 0,-26 27-20 16,26-27 19-16,-26 2-28 0,27-2-1 0,-27 0-21 15,0 27-42-15,25-27-1 0,-25 1-107 16,0-27-128-16,28 27-701 0,-28-1 319 0,0-26-1021 15,0 26 1055-15,0-26-218 0,0 0 427 16,0 26-426-16</inkml:trace>
  <inkml:trace contextRef="#ctx0" brushRef="#br0" timeOffset="209866.54">17678 9608 145 0,'0'-27'0'0,"-26"1"24"15,26 26 76-15,0-26-56 0,0 26 32 0,0-28-18 16,0 28 94-16,0-26-71 0,0 26 87 0,0 0-85 16,0 0 78-16,0 0-80 0,0 0 79 15,0 0-80-15,0 26 83 0,26-26-84 0,-26 28 74 16,0-28-78-16,0 26 70 0,0 0-75 0,0-26 65 15,0 27-70-15,28 0 61 0,-28-1-64 0,0 0 58 16,0 27-63-16,26-27 55 0,-26 2-59 0,0-2 47 16,26 0-61-16,-26 27 13 0,0-27-41 15,26 1-21-15,-26 0-26 0,26-1-97 0,-26 0-99 16,0 0-561-16,28 2 463 0,-28-2-197 0,0 0 326 16,26 1-79-16,-26-27 141 0,0 0-141 0</inkml:trace>
  <inkml:trace contextRef="#ctx0" brushRef="#br0" timeOffset="210233.02">17917 9846 181 0,'0'-26'0'0,"0"26"31"0,0-26 93 0,0-2-60 16,0 2 65-16,0 26-69 0,0-26 49 0,0 26-44 16,0-27 83-16,0 27-64 0,0 0 102 0,0-26-88 15,0 26 109-15,-27 0-105 0,27 0 99 16,0 0-101-16,0-26 97 0,0 26-100 0,-26 0 91 15,26 26-96-15,0-26 90 0,-26 0-93 0,26 0 84 16,0 26-89-16,0-26 76 0,-28 0-83 0,28 27 75 16,0-27-77-16,-26 26 77 0,26 0-76 15,0-26 78-15,0 28-76 0,-26-28 79 0,26 26-79 16,0-26 74-16,0 26-79 0,0-26 67 0,-26 0-71 16,26 26 63-16,0-26-68 0,0 0 60 0,0 0-65 15,0 27 57-15,26-27-60 0,-26 0 56 0,0 0-58 16,0 0 50-16,26 26-53 0,-26-26 47 0,26 0-50 15,-26 0 44-15,28 0-48 0,-2 0 40 0,-26 27-42 16,26-27 38-16,1 0-41 0,-1 0 35 0,-26 0-42 16,28 0 21-16,-28 0-36 0,25 0-1 0,-25 0-28 15,26 0-52-15,-26 0-50 0,0 27-278 0,28-27-147 16,-28 0-1225-16,0 0 1086 0,0 0-272 0,-28 0 475 16,28 0-475-16</inkml:trace>
  <inkml:trace contextRef="#ctx0" brushRef="#br0" timeOffset="-202997.23">21888 7331 116 0,'25'0'0'0,"-25"0"23"0,0 0 71 0,0 0-57 16,0 0 16-16,-25 0-33 0,25-26 4 15,0 26-18-15,0 0-6 0,0 0 0 16,0 0 0-16,0 0 0 0,-28 0 0 0,28 0 0 16,0-26 0-16,0 26 0 0,0 0 0 0,0 0 0 15,0 0 0-15,0-27 0 0,0 27 0 0,28 0 0 16,-28 0 0-16,0 0 9 0,0 0 30 0,0 0-14 16,0 0 35-16,0 0-29 0,0 0 35 0,0 0-20 15,0 0 70-15,0 0-68 0,0 0 32 0,0 0-37 16,0 0 51-16,0 0-47 0,0 0 46 0,0 0-47 15,0 0 42-15,0 0-45 0,0 0 39 0,0 0-43 16,0 0 37-16,0 0-41 0,0 0 32 0,0 0-35 16,0 0 31-16,0 0-33 0,0 0 28 0,0 0-29 15,0 0 27-15,0 0-28 0,0 0 25 0,0 0-27 16,-28 0 25-16,28 0-27 0,0 0 24 16,0 0-25-16,0 0 21 0,-26 0-22 0,26 0 21 0,0 0-23 15,-26 27 19-15,26-27-20 0,-28 0 17 16,28 0-19-16,-26 0 19 0,26 26-19 0,-26-26 15 15,26 0-16-15,-26 26 16 0,26-26-15 16,-26 26 23-16,26-26-21 0,-28 28 17 0,2-28-19 16,26 26 17-16,-28-26-17 0,28 26 16 0,-26-26-17 15,26 27 16-15,-24-27-16 0,24 26 18 0,-28-26-17 16,28 26 19-16,0 0-17 0,-26-26 21 0,26 28-18 16,0-28 26-16,0 26-22 0,0-26 28 0,0 27-28 15,26 0 26-15,-26-27-27 0,0 26 23 0,28 0-24 16,-28-26 20-16,24 26-22 0,2 2 21 0,-26-28-23 15,28 26 18-15,-2 0-19 0,-26-26 17 0,28 27-19 16,-2-27 15-16,-26 26-17 0,26-26 14 0,0 0-15 16,0 0 13-16,-26 0-21 0,28 0-8 0,-2 0-8 15,-26 0-30-15,26 0-10 0,-26 0-114 0,28 0 18 16,-28-26-271-16,25 26 121 0,-25 0-470 0,0 0 460 16,27 0-152-16,-27 0 270 0,0 0-106 0,0 0 147 15,0 0-146-15</inkml:trace>
  <inkml:trace contextRef="#ctx0" brushRef="#br0" timeOffset="-202661.09">22046 7756 76 0,'0'-28'0'0,"26"28"29"0,-26 0 89 0,0 0-53 16,0 0 76-16,26 0-77 0,-26 0 48 0,0 0-45 15,0 0 85-15,0 0-69 0,0 0 93 0,0 0-85 16,0 28 93-16,0-28-91 0,0 0 95 0,0 0-94 15,0 0 92-15,0 0-94 0,0 0 88 0,0 0-91 16,0 0 83-16,0 26-88 0,0-26 82 0,0 0-83 16,0 0 84-16,0 0-83 0,0 26 88 0,0-26-85 15,26 0 89-15,-26 27-87 0,0-27 87 0,0 26-89 16,0 0 86-16,0-26-87 0,0 26 84 0,0 2-87 16,0-2 77-16,0 0-82 0,0 1 77 0,0 0-80 15,0-1 69-15,0-26-75 0,0 26 63 16,28 1-68-16,-28-1 60 0,0-26-65 0,0 26 53 15,0-26-57-15,0 28 51 0,0-28-59 0,0 0 36 16,26 26-52-16,-26-26 12 0,0 0-50 16,0 0-64-16,0 0-44 0,0 26-275 0,0-26-134 15,0 0-1183-15,0 0 1061 0,0 0-231 0,0 0 438 16,0 0-438-16</inkml:trace>
  <inkml:trace contextRef="#ctx0" brushRef="#br0" timeOffset="-202082.01">22918 7756 79 0,'0'0'0'0,"0"0"20"0,0 0 60 16,0 0-30-16,27 0 70 0,-27 0-76 0,0 0 12 16,0 0-26-16,0 0 32 0,26 0-28 15,-26 0 40-15,0 0-38 0,0 0 34 0,28 0-37 16,-28 0 30-16,0 26-34 0,26-26 26 0,-26 0-29 16,0 0 23-16,25 0-26 0,-25 26 19 0,28-26-31 15,-28 0-11-15,26 0-49 0,1 0-145 0,-27 0 88 16,26 0-123-16,-26 0 134 0,26 0-56 0,2 27 76 15,-28-27-75-15</inkml:trace>
  <inkml:trace contextRef="#ctx0" brushRef="#br0" timeOffset="-201947.98">23395 7835 192 0,'25'0'0'0,"3"0"21"0,-28 0 64 0,27 0-45 16,-1 0 32-16,-26 0-41 0,26 0 21 0,-26 26-32 15,26-26 8-15,-26 0-32 0,28 0-40 16,-28 0 10-16,27 26-57 0,-27-26 42 0,0 0-59 15,25 0 65-15,-25 0-18 0,0 26 30 16,26-26-30-16</inkml:trace>
  <inkml:trace contextRef="#ctx0" brushRef="#br0" timeOffset="-201810.96">23793 7861 210 0,'0'0'0'0,"25"0"31"15,2 0 93-15,-27 0-80 0,0 0 12 0,26 0-30 16,-26 0 24-16,26 0-27 0,-26 0 17 0,0 0-29 15,0 26-3-15,28-26-32 0,-28 0-79 0,0 0 41 16,0 26-84-16,0-26 89 0,0 0-27 0,0 28 42 16,0-28-42-16</inkml:trace>
  <inkml:trace contextRef="#ctx0" brushRef="#br0" timeOffset="-201481.23">24189 7650 152 0,'26'0'0'0,"-26"0"23"0,0-27 71 16,0 27-51-16,26 0 33 0,-26-27-32 0,0 27 55 15,0 0-46-15,0 0 63 0,0 0-59 16,0 0 59-16,0 0-58 0,0 0 58 0,0 0-59 16,-26 0 59-16,26 0-59 0,0 0 58 0,-26 27-56 15,26-27 65-15,-26 0-63 0,26 27 63 0,-26-27-64 16,26 26 59-16,-26-26-59 0,-2 26 63 0,28-26-60 15,-26 26 68-15,26 2-65 0,-28-2 67 0,2 0-67 16,26 1 66-16,0-1-67 0,-25 0 63 0,25 0-66 16,0 2 58-16,0-2-63 0,0 0 54 0,0 1-60 15,0 0 43-15,25-1-59 0,-25-26 10 0,26 26-35 16,-26 1-18-16,28-1-31 0,-2-26-112 0,-26 26 1 16,28-26-302-16,-2 0 135 0,-26 28-498 0,26-28 499 15,0 0-136-15,-26 0 226 0,26 0-226 16</inkml:trace>
  <inkml:trace contextRef="#ctx0" brushRef="#br0" timeOffset="-201246.19">24373 7913 103 0,'0'-26'0'0,"26"0"30"0,-26 0 90 16,0-1-58-16,0 27 66 0,28-26-72 16,-28 26 36-16,0-26-40 0,0 26 63 0,28 0-54 15,-28 0 71-15,0 0-62 0,0 0 78 0,0 0-72 16,0 0 83-16,0 0-82 0,26 26 72 0,-26 0-75 15,0-26 72-15,0 27-76 0,0-1 65 0,0 0-70 16,0 0 59-16,0 2-63 0,0 24 55 0,0-25-65 16,0 26 37-16,0-27-53 0,0 27 17 0,0-27-38 15,0 28-10-15,0-28-30 0,26 27-82 0,-26-27-90 16,0 0-482-16,0 2 396 0,0-2-169 0,0 0 273 16,0 0-88-16,0-26 134 0,0 0-134 0</inkml:trace>
  <inkml:trace contextRef="#ctx0" brushRef="#br0" timeOffset="-200981.26">24585 8152 249 0,'28'-26'0'0,"-28"-1"18"0,0 27 58 0,26-26-19 0,-26 0 99 15,0 26-68-15,0 0 110 0,0-27-98 16,0 27 102-16,0 0-101 0,0 0 103 0,0 0-103 16,0 0 99-16,0 0-102 0,0 0 94 0,-26 27-98 15,26-27 91-15,0 0-95 0,0 26 83 0,-28-26-89 16,28 0 78-16,0 26-83 0,0-26 74 0,0 0-77 15,0 27 75-15,-26-27-76 0,26 0 74 0,0 26-73 16,0-26 76-16,0 0-75 0,26 26 82 0,-26-26-82 16,0 28 74-16,28-28-79 0,-2 0 68 0,-26 26-73 15,26-26 63-15,1 26-67 0,-1-26 59 0,-26 26-68 16,25-26 38-16,3 27-59 0,-2-27 3 0,2 0-40 16,-28 26-46-16,26-26-132 0,-26 0-498 0,0 0 182 15,0 0-810-15,0 26 653 0,0-26-653 16</inkml:trace>
  <inkml:trace contextRef="#ctx0" brushRef="#br0" timeOffset="-200160.28">21676 8945 122 0,'-28'0'0'0,"28"0"23"16,0-26 72-16,0 26-60 0,0 0 12 0,0 0-18 16,0-26 39-16,0 26-28 0,0 0 48 0,0-26-48 15,0 26 28-15,0 0-36 0,0 0 28 0,0 0-20 16,0 0 62-16,0 0-46 0,0 0 64 0,0 0-58 16,0 0 66-16,0 0-59 0,0 26 76 15,0-26-67-15,0 26 87 0,0-26-79 0,0 26 93 16,0 2-89-16,0-2 92 0,0 0-92 0,0 1 87 15,0-1-89-15,0 26 88 0,0-24-91 0,0 24 82 16,0-25-85-16,0 26 78 0,-26 0-80 16,26-27 80-16,0 28-81 0,0-2 77 0,-28-26-77 0,28 2 77 15,0 24-79-15,0-25 71 0,-26 0-77 16,26-1 65-16,0 0-72 0,0-26 60 0,0 27-64 16,0-27 56-16,0 0-59 0,0 0 52 0,0 0-55 15,0 0 50-15,0 0-54 0,0 0 46 0,26-27-50 16,-26 1 44-16,28 26-46 0,-2-26 43 0,2-1-46 15,-2 0 39-15,0 27-42 0,0-26 38 0,0 26-40 16,2-26 35-16,24 26-36 0,-24 0 33 0,-3 0-34 16,2 0 30-16,-1 0-33 0,0 0 32 0,2 26-33 15,-2-26 26-15,0 26-28 0,0 1 25 0,-26 0-27 16,26-27 26-16,-26 52-28 0,0-25 21 0,0-1-23 16,0 0 22-16,-26 2-24 0,26-2 18 0,-26 0-21 15,0 0 13-15,0 1-18 0,-2-27 4 16,2 26-13-16,0 1-5 0,-1-27-13 0,2 0-43 15,-3 27 14-15,2-27-76 0,0 0 50 0,26 0-91 16,-28 0 23-16,28-27-252 0,-26 27 88 0,26 0-518 16,0-27 277-16,0 27-812 0,0-26 829 0,0 26-226 15,26 0 466-15,-26-27-110 0,28 27 198 16,-28 0-198-16</inkml:trace>
  <inkml:trace contextRef="#ctx0" brushRef="#br0" timeOffset="-199948.07">21992 9846 25 0,'28'0'0'0,"-2"0"34"0,-26 0 106 0,26 0-75 15,0 0 55-15,-26 0-65 0,26 26 46 0,2-26-57 16,-28 0 32-16,26 0-30 0,-26 0 62 0,0 27-46 16,26-27 74-16,-26 0-62 0,26 0 82 0,-26 26-77 15,0-26 81-15,0 0-80 0,27 27 78 0,-27-27-81 16,0 0 71-16,0 27-77 0,0-27 68 0,0 26-72 16,0 0 63-16,0-26-67 0,0 26 57 0,0-26-70 15,0 0 30-15,0 28-54 0,0-28-1 16,0 26-40-16,0-26-69 0,0 0-22 0,-27 26-232 15,27-26 87-15,0 0-413 0,0 27 407 0,0-27-107 16,27 0 182-16,-27 0-182 0</inkml:trace>
  <inkml:trace contextRef="#ctx0" brushRef="#br0" timeOffset="-199724.12">22522 9846 34 0,'0'0'0'0,"0"0"21"16,0 0 66-16,0 0-30 0,0 0 84 0,0 0-79 16,26 0 45-16,-26 0-65 0,0 0 21 0,0 0-28 15,0-26 41-15,26 26-40 0,-26 0 32 0,0 0-36 16,27 0 27-16,-27 0-31 0,26 0 24 0,-26 0-29 16,28 0 13-16,-28 0-35 0,25 0-35 0,-25 0-20 15,26 0-130-15,-26 26 91 0,28-26-93 16,-28 0 101-16,26 26-70 0,-26-26 78 0,27 27-77 15</inkml:trace>
  <inkml:trace contextRef="#ctx0" brushRef="#br0" timeOffset="-199580.23">22971 9952 25 0,'28'0'0'0,"-2"-27"24"0,-26 27 76 0,25 0-50 16,3 0 50-16,-2 0-62 0,-26 0 15 0,27 0-28 16,-1-26 21-16,-26 26-25 0,26 0 15 0,-26 0-20 15,28 0 14-15,-28 26-22 0,26-26-8 0,-26 0-19 16,26 0-55-16,-26 0 30 0,26 27-59 0,-26-27 52 15,26 0-52-15,-26 0 52 0,28 27-51 0</inkml:trace>
  <inkml:trace contextRef="#ctx0" brushRef="#br0" timeOffset="-199443.23">23475 9872 145 0,'26'0'0'16,"-26"0"34"-16,26-26 105 0,-26 26-80 0,26-26 39 0,-26 26-49 15,0 0 47-15,28 0-51 0,-28 0 42 0,0 0-48 16,27 0 32-16,-27 0-47 0,25 0 1 15,-25 0-33-15,0 0-48 0,26 26-12 0,-26-26-144 16,0 0 116-16,26 26-76 0,-26-26 87 0,0 0-87 16</inkml:trace>
  <inkml:trace contextRef="#ctx0" brushRef="#br0" timeOffset="-198715.04">24137 9210 48 0,'0'-26'0'0,"0"26"27"0,0-26 82 0,0 26-60 16,0 0 35-16,0-28-44 0,0 28 32 0,0 0-28 15,0 0 58-15,26-26-46 0,-26 26 64 0,0 0-74 16,0 0 22-16,0 26-30 0,0-26 48 0,0 0-41 16,0 0 50-16,0 28-46 0,0-28 52 0,0 0-47 15,0 26 62-15,0 0-57 0,0-26 61 16,0 27-56-16,0-1 71 0,0 1-62 0,-26 26 86 15,26-27-72-15,0 28 101 0,0-28-92 0,0 26 104 16,0 2-101-16,-26-1 100 0,26-26-103 0,0 25 91 16,0-25-96-16,0 25 85 0,-28-24-92 0,28-2 80 15,0 0-85-15,0 0 77 0,0 1-82 16,0-27 69-16,0 26-73 0,0-26 66 0,28 0-71 16,-28 0 58-16,0 0-64 0,0 0 56 0,26-26-61 15,-26 26 46-15,26 0-53 0,-26-27 37 0,26 27-45 16,0-26 35-16,-26 26-39 0,26 0 33 0,0 0-36 15,2-26 30-15,-1 26-31 0,-1 0 30 0,-1 26-31 16,1-26 29-16,-26 0-31 0,28 26 24 0,0-26-27 16,-28 27 25-16,26-1-26 0,-26-26 21 0,0 27-22 15,0 0 21-15,0-1-28 0,0 0 7 0,-26 0-21 16,26-26-16-16,-28 28-4 0,0-2-39 16,28-26 18-16,-26 26-61 0,1-26 39 0,-1 27-82 15,-1-27-77-15,-1 0-518 0,28 0 227 0,-26 0-793 16,0 0 791-16,26 0-235 0,-26 0 460 0,26-27-112 15,-26 27 200-15,26-26-200 0</inkml:trace>
  <inkml:trace contextRef="#ctx0" brushRef="#br0" timeOffset="-198106.25">24692 9766 36 0,'0'0'0'0,"0"0"14"0,0-26 44 0,0 26-22 16,0 0 49-16,0 0-47 0,0 0 26 0,0 0-32 16,0 0 28-16,0 0-17 0,0 0 70 0,0 0-62 15,0 0 38-15,0 0-35 0,0 0 73 16,0 0-57-16,0 0 85 0,0 26-73 0,0-26 94 15,0 0-87-15,26 28 91 0,-26-28-91 0,0 26 90 16,0 0-93-16,0 0 82 0,0-26-87 0,0 27 78 16,0 26-83-16,0-26 71 0,0-1-76 0,0 0 65 15,0 28-71-15,0-28 60 0,0 0-63 16,0 27 58-16,0-27-73 0,0 0 21 0,0 2-57 16,0-2-37-16,0 0-26 0,0 1-132 0,0-27-86 15,0 26-626-15,0-26 534 0,0 0-190 0,0 0 343 16,0 0-79-16,0 0 144 0,0 0-144 0</inkml:trace>
  <inkml:trace contextRef="#ctx0" brushRef="#br0" timeOffset="-197880.11">24771 10216 48 0,'0'-26'0'0,"0"0"29"16,26-1 87-16,-26 1-56 0,0 0 60 0,0-2-69 15,0 28 35-15,0-26-35 0,28 26 66 0,-28-26-55 16,0 26 70-16,0 0-64 0,0 0 75 0,-28 0-69 16,28 0 80-16,0 0-74 0,0 26 85 0,0-26-78 15,0 0 97-15,-26 26-91 0,26-26 96 0,0 28-93 16,0-28 96-16,0 0-95 0,-28 26 96 15,28-26-98-15,0 0 90 0,0 0-95 16,0 26 83-16,0-26-88 0,0 0 81 0,0 0-86 0,0 0 74 16,0 27-80-16,0-27 70 0,0 0-75 15,28 0 64-15,-28 26-75 0,0-26 41 0,26 0-69 16,-26 26-7-16,28-26-37 0,-28 0-63 0,26 0-255 0,-26 26-920 16,0-26 743-16,26 28-277 0,-26-28 393 15,0 0-393-15</inkml:trace>
  <inkml:trace contextRef="#ctx0" brushRef="#br0" timeOffset="-197096.28">25565 8469 56 0,'0'0'0'0,"0"-26"26"0,-26 26 78 16,26-26-65-16,0 26 17 0,0 0-26 0,0 0 37 15,0-26-25-15,0 26 58 0,0 0-51 16,0 0 43-16,0 0-52 0,0 0 28 0,0 0-27 16,26 0 58-16,-26 26-45 0,0-26 63 0,26 26-54 15,-26-26 69-15,27 26-62 0,1 2 78 0,-2-28-72 16,-26 26 81-16,25 0-75 0,1 1 86 0,1 25-83 15,1-26 88-15,24 2-85 0,-26-2 90 0,1 26-90 16,-1-25 88-16,27 26-90 0,-27-26 82 0,2-1-86 16,-2 26 78-16,26-24-83 0,-26-2 73 0,2 0-77 15,-2 1 68-15,0-1-73 0,2 0 61 0,-28-26-66 16,25 26 59-16,2-26-62 0,-27 28 59 16,26-28-62-16,-26 26 55 0,0-26-58 0,26 0 50 15,-26 0-52-15,0 0 49 0,0 26-52 0,0-26 44 16,0 0-50-16,0 0 34 0,0 0-47 0,28 0 14 15,-28 0-32-15,0 0-6 0,0 0-7 0,0 0-11 16,0 27 5-16,0-27-7 0,0 0 8 0,0 0-6 16,0 0 6-16,0 0-5 0,0 0 6 0,0 0-5 15,0 0 6-15,0 0-1 0,0 0 3 16,0 0 0-16,0 0 1 0,0 0-3 0,0 0-2 16,0 0-11-16,0 0-9 0,0 0-61 0,0-27-101 15,-28 27-480-15,28 0 194 0,0 0-758 0,-26 0 759 16,26 0-191-16,0 0 333 0,-26 0-332 0</inkml:trace>
  <inkml:trace contextRef="#ctx0" brushRef="#br0" timeOffset="-196379.98">25539 9687 25 0,'-26'0'0'0,"26"27"15"0,-27-27 47 0,27 26-29 16,-26 0 38-16,26-26-38 0,0 0 27 0,-26 28-33 15,26-28 21-15,0 0-29 0,-28 26 8 0,28-26-11 16,0 0 23-16,0 0-17 0,0 26 26 0,0-26-22 15,0 0 34-15,0 0-19 0,0 0 64 0,0 0-57 16,0 0 36-16,0-26-37 0,0 26 57 0,0 0-46 16,28 0 68-16,-28 0-59 0,0-26 76 0,26 26-68 15,-26-28 84-15,26 28-77 0,1-26 90 0,-27 26-89 16,26-26 81-16,0 26-85 0,0-27 77 0,29 1-81 16,-29 0 73-16,-1 26-77 0,1-27 68 0,29 0-72 15,-29 1 64-15,26 0-68 0,-25-2 60 16,25 2-64-16,1 0 56 0,-25 0-60 0,23-2 51 15,-24 2-55-15,27 0 49 0,-28-1-51 0,28 1 47 16,-29-1-49-16,2 1 41 0,-1-1-45 0,0 1 41 16,2 26-43-16,-2-26 39 0,-26-2-42 0,26 28 35 15,0-26-37-15,-26 26 32 0,26 0-34 16,-26-26 33-16,0 26-35 0,28 0 30 0,-28 0-31 16,0 0 29-16,0 0-34 0,0-26 17 0,26 26-25 15,-26 0 13-15,0 0-17 0,0 0 11 0,0 0-13 16,0 0 9-16,0 0-10 0,0 0 12 0,0 0-12 15,0 0 9-15,0 0-10 0,0 0 9 0,0 0-9 16,0 0 10-16,0 0-7 0,0 0 16 0,0 0-10 16,0 0 26-16,0 0-19 0,0 0 30 0,0 0-26 15,0 0 32-15,0 0-29 0,0 0 38 0,0 0-35 16,0 0 40-16,0 0-37 0,0 0 41 0,0 0-40 16,0 0 38-16,0 0-40 0,0 0 35 0,0 0-37 15,0 0 32-15,0 0-36 0,0 0 31 0,0 0-33 16,0 0 29-16,-26 0-31 0,26-27 28 15,0 27-32-15,0 0 20 0,-28-26-25 0,28 0 15 16,0 26-20-16,0-28 9 0,-26 2-14 0,26 26 3 16,-26-26-10-16,26 0-7 0,0 26-3 0,-26-27-20 15,26 0 4-15,-26 27-48 0,26-26 15 16,0 26-102-16,-28 0-103 0,28 0-630 0,0 0 289 16,-26 0-920-16,26 0 938 0,0 26-233 0,0-26 409 15,0 27-409-15</inkml:trace>
  <inkml:trace contextRef="#ctx0" brushRef="#br0" timeOffset="-196148.24">26332 8919 59 0,'28'0'0'0,"-28"0"24"0,0 26 72 0,26-26-53 16,-26 0 36-16,0 28-34 0,0-28 58 0,26 26-59 16,-26-26 29-16,0 26-27 0,0-26 62 0,0 27-44 15,0-27 83-15,0 26-61 0,0-26 111 16,0 26-94-16,0-26 109 0,0 0-108 0,0 26 100 15,0-26-106-15,0 28 92 0,0-28-98 16,0 26 87-16,0-26-97 0,0 26 68 0,-26-26-95 16,26 27 14-16,0-1-59 0,0-26-38 0,-26 27-71 0,26-1-269 15,0 1 101-15,-28-1-435 0,28-26 433 16,0 26-106-16,-26 2 188 0,26-2-187 0</inkml:trace>
  <inkml:trace contextRef="#ctx0" brushRef="#br0" timeOffset="-195580.75">27551 9130 89 0,'0'-26'0'0,"25"26"25"0,-25 0 79 0,0-26-53 15,28 26 49-15,-28 0-41 0,0 0 77 0,0 0-80 16,0-26 31-16,0 26-44 0,0 0 45 0,0 0-44 16,0 0 45-16,-28 0-44 0,28 0 45 0,0 0-45 15,-25 0 43-15,25 0-41 0,-28 0 52 0,2 0-46 16,26 0 62-16,-26 0-53 0,-1 0 73 15,1 26-63-15,26-26 84 0,-28 0-77 0,3 26 81 16,-1-26-81-16,26 26 76 0,-27-26-78 0,1 28 78 16,26-28-79-16,-28 26 72 0,28-26-73 0,-26 26 74 15,26-26-76-15,0 27 70 0,0-1-72 16,0-26 69-16,26 27-68 0,-26-27 73 0,28 26-75 16,-28 1 64-16,26-27-68 0,1 26 62 0,-1-26-68 15,-1 0 54-15,3 26-69 0,-2-26 19 0,1 0-56 16,25 28-38-16,-24-28-38 0,-3 0-176 0,-25 0-132 15,28 0-882-15,-2 0 762 0,-26-28-228 0,0 28 361 16,26-26-361-16</inkml:trace>
  <inkml:trace contextRef="#ctx0" brushRef="#br0" timeOffset="-195413.93">27630 8787 164 0,'0'-53'0'0,"0"27"35"0,26 0 107 0,-26 26-60 15,0-28 103-15,0 28-87 0,27 0 106 0,-27 0-103 16,0 28 100-16,0-28-103 0,0 26 90 0,0 0-99 15,0-26 79-15,0 26-98 0,0 27 39 16,0-26-71-16,0 0 2 0,0 25-46 0,0-26-55 16,0 2-86-16,0 24-380 0,-27-25 301 15,27 25-154-15,0-26 190 0,0 2-190 0</inkml:trace>
  <inkml:trace contextRef="#ctx0" brushRef="#br0" timeOffset="-195263.59">27683 9263 149 0,'0'-26'0'0,"0"-1"34"15,0 1 104-15,26 26-80 0,-26-26 34 0,0-2-48 16,26 2 40-16,-26 26-45 0,0-26 37 0,0 0-40 16,27 26 34-16,-27-27-43 0,0 27 12 0,0 0-40 15,0 0-39-15,0 0-22 0,0 0-145 0,0 0 112 16,0 0-81-16,0 0 89 0,0 0-88 0</inkml:trace>
  <inkml:trace contextRef="#ctx0" brushRef="#br0" timeOffset="-195064.23">27788 9184 148 0,'27'0'0'0,"-27"26"27"0,0-26 81 16,26 27-47-16,-26-27 75 0,0 26-66 0,0-26 77 15,0 0-71-15,0 27 81 0,0-27-78 16,0 0 79-16,0 0-82 0,0 26 72 0,0-26-77 16,0 0 66-16,0 0-71 0,0 27 60 0,0-27-68 15,0 0 47-15,0 26-61 0,0-26 24 0,0 26-47 16,0-26-9-16,0 28-30 0,0-28-64 0,0 26-70 15,0-26-374-15,0 26 304 0,0-26-142 0,0 26 219 16,0-26-70-16,26 0 108 0,-26 28-108 0</inkml:trace>
  <inkml:trace contextRef="#ctx0" brushRef="#br0" timeOffset="-194579.97">28265 8708 139 0,'0'-26'0'0,"28"-2"29"0,-28 28 89 0,0-26-62 16,0 0 48-16,0 0-48 0,0 26 64 0,0-27-65 16,-28 27 47-16,28-26-44 0,0 26 71 0,0-26-64 15,-28 26 65-15,28 0-67 0,-26 0 59 0,26 0-63 16,0 0 55-16,-26 0-59 0,26 26 51 0,-26-26-54 15,26 26 50-15,-27 1-53 0,27-1 43 0,0 0-48 16,0 0 43-16,0 2-45 0,-25-2 41 16,25 0-39-16,0 27 48 0,25-27-41 0,-25 1 58 15,0 26-51-15,0-27 64 0,0 28-59 16,27-28 66-16,-27 27-67 0,0-1 58 0,0-26-62 16,26 28 54-16,-26-1-57 0,0 0 53 0,0-27-57 15,0 27 48-15,26-27-65 0,-26 28 4 0,0-28-36 16,0 0-34-16,0 2-87 0,0-2-322 0,0 0 105 15,0-26-564-15,0 27 542 0,-26-27-170 0,26 0 264 16,0 0-264-16</inkml:trace>
  <inkml:trace contextRef="#ctx0" brushRef="#br0" timeOffset="-194414.99">28053 9475 144 0,'0'-26'0'0,"0"26"19"0,0-26 61 0,0-2-33 16,0 28 65-16,0-26-56 0,0 26 56 0,0-26-54 15,0 26 62-15,0 0-75 0,26-27 15 0,-26 27-31 16,0 0 27-16,28 0-29 0,-28-26 25 0,25 26-28 15,-25 0 23-15,27 0-25 0,-1 0 21 0,-26 26-43 16,26-26-42-16,0 0-22 0,2 0-152 16,-28 0 103-16,28 0-119 0,-2 0 138 0,-1 0-49 15,1-26 72-15,1 26-72 0</inkml:trace>
  <inkml:trace contextRef="#ctx0" brushRef="#br0" timeOffset="-194115.14">28581 8708 203 0,'0'-26'0'0,"0"-2"20"0,0 2 62 0,0 0-35 16,-26 0 57-16,26 26-49 0,0 0 61 0,-26-27-57 16,26 27 63-16,-27 0-60 0,27 27 63 0,-25-27-64 15,25 0 57-15,0 26-61 0,-26-26 54 0,26 26-57 16,0-26 50-16,-26 26-54 0,26-26 46 0,0 28-50 16,-28-2 45-16,28 0-48 0,0-26 41 0,0 26-44 15,0 1 38-15,-27-1-40 0,27 1 34 0,0 0-36 16,0-27 40-16,0 26-37 0,0 26 43 0,27-24-41 15,-27-2 41-15,0 0-42 0,0 27 39 0,0-27-41 16,28 28 34-16,-28-2-37 0,0-25 33 0,26 26-36 16,-26 0 32-16,0-1-36 0,0 2 22 15,26-28-30-15,-26 28 9 0,0-28-26 16,0 27-21-16,0-26-22 0,0-1-102 0,0 0-90 16,-26 1-553-16,26-27 459 0,0 26-194 0,-26-26 319 15,26 0-86-15,0-26 144 0,-28 26-144 0</inkml:trace>
  <inkml:trace contextRef="#ctx0" brushRef="#br0" timeOffset="-193963.89">28265 9449 154 0,'0'-26'0'0,"0"-2"23"0,0 28 70 0,0-26-39 15,0 0 66-15,28-1-63 0,-28 27 47 0,0-26-55 16,0 26 42-16,0 0-48 0,0-27 38 0,0 27-43 16,0 0 34-16,26 0-38 0,-26 0 30 0,25 0-45 15,-25 0-7-15,26 27-29 0,1-27-67 0,-27 0-2 16,28 26-174-16,-2-26 145 0,0 27-84 0,-1-27 100 15,2 26-100-15</inkml:trace>
  <inkml:trace contextRef="#ctx0" brushRef="#br0" timeOffset="-193580.09">28663 9449 105 0,'0'0'0'0,"0"0"21"16,0 0 66-16,0 0-30 0,0 0 86 0,0 0-88 15,0 0 22-15,-28 0-36 0,28 0 44 0,0 0-38 16,0 0 53-16,0 0-43 0,0 0 67 0,0 0-57 15,0 0 77-15,28 0-72 0,-28 0 73 0,0 0-75 16,26 0 66-16,-26 0-70 0,25 0 62 0,-25 0-66 16,27 0 57-16,-27-26-67 0,26 26 40 0,2 0-55 15,-28-28 19-15,26 28-38 0,0-26 0 0,-26 26-16 16,27 0-12-16,-27-26-7 0,25 26-41 0,-25-27 26 16,0 27-37-16,0-26 37 0,0 26-28 0,0-27 31 15,0 27-27-15,0 0 30 0,0-26-22 0,0 26 25 16,0 0-20-16,-25 0 26 0,25 0-11 0,0 0 22 15,-27 0 10-15,27 0 2 0,-26 0 14 0,26 0-7 16,-26 26 15-16,26-26-12 0,-28 27 16 0,28-27-15 16,0 26 19-16,-26-26-16 0,26 27 24 0,0-1-19 15,0-26 28-15,0 26-26 16,-27-26 26-16,27 28-27 0,0-28 22 0,0 26-23 16,0-26 23-16,0 26-26 0,0-26 22 0,27 26-25 15,-27-26 13-15,0 28-24 0,26-28-12 0,-26 0-22 16,28 26-74-16,-28-26-73 0,26 26-419 0,-26-26 337 15,26 0-173-15,-26 0 261 0,27 0-69 0,-27 0 117 16,25 0-117-16</inkml:trace>
  <inkml:trace contextRef="#ctx0" brushRef="#br0" timeOffset="-193297.1">28979 9343 209 0,'0'-27'0'0,"0"27"17"0,0-26 51 0,28 26-21 15,-28 0 73-15,0 0-67 0,0 0 43 0,0 0-40 16,0 0 76-16,0 26-66 0,26-26 67 0,-26 27-67 15,0-27 62-15,0 0-67 0,0 26 58 0,0 0-62 16,0-26 54-16,0 28-57 0,0-2 50 0,0-26-53 16,0 26 47-16,0-26-50 0,0 26 44 0,0-26-47 15,0 28 41-15,0-28-46 0,0 26 33 16,0-26-37-16,0 0 33 0,0 0-35 16,0 26 32-16,0-52-34 0,0 26 29 0,0 0-31 15,26 0 29-15,-26 0-33 0,0-26 19 0,26 26-29 16,-26-28 0-16,26 28-17 0,-26-26-15 0,28 26-15 15,-28-26-77-15,26 26 0 0,-26-26-214 0,26-2 91 16,-26 28-372-16,27-26 359 0,-27 26-132 0,0 0 234 16,26-26-54-16,-26 26 98 0,0 0-98 0</inkml:trace>
  <inkml:trace contextRef="#ctx0" brushRef="#br0" timeOffset="-192947.9">29297 9501 156 0,'0'0'0'0,"26"28"20"15,-26-28 60-15,0 0-43 0,0 0 31 0,0 0-22 16,0 0 66-16,28 0-54 0,-28 0 60 0,0 0-62 16,0 0 48-16,0 0-55 0,26 0 39 0,-26 0-45 15,0-28 38-15,26 28-43 0,-26 0 33 16,0 0-39-16,25-26 27 0,-25 26-42 16,27 0-5-16,-27-26-16 0,0 26-21 0,28-26-4 15,-28 26-59-15,26 0 45 0,-26-28-41 0,0 28 46 16,0-26-34-16,0 26 41 0,26-26-20 0,-52 26 29 15,26 0-15-15,0-27 24 0,0 27-3 0,-26 0 17 16,26 0 19-16,0 0-3 0,-28 0 34 0,1 0-21 16,27 0 41-16,-25 0-42 0,25 27 16 0,-26-27-22 15,0 26 21-15,26-26-22 0,0 26 20 0,-28-26-22 16,28 28 18-16,0-28-20 0,0 26 18 0,0 0-19 16,0-26 16-16,0 26-17 0,0 2 15 0,28-28-16 15,-28 26 13-15,0-26-15 0,26 26 12 0,-26-26-39 16,26 27-67-16,-1-27-19 0,-25 27-217 0,27-27 168 15,-27 26-128-15,28-26 168 0,-28 26-47 0,26-26 77 16,-26 0-77-16</inkml:trace>
  <inkml:trace contextRef="#ctx0" brushRef="#br0" timeOffset="-192614.64">29641 9475 157 0,'0'0'0'0,"0"-26"30"0,26 26 90 0,-26 0-47 16,0-26 98-16,0 26-88 0,0 0 78 0,26 0-82 15,-26 0 73-15,0 0-78 0,0 0 69 0,0 0-74 16,0 0 64-16,0 0-68 0,0 0 60 0,0 26-64 16,0-26 55-16,0 26-59 0,0-26 53 0,0 26-57 15,0-26 50-15,0 28-54 0,0-28 46 0,0 26-50 16,0-26 42-16,28 0-45 0,-28 26 38 0,0-26-41 16,0 0 36-16,27 0-39 0,-27 0 36 0,26 0-39 15,-26 0 31-15,26 0-36 0,-1-26 23 0,-25 26-31 16,28 0 12-16,-2-26-18 0,-26 26 12 0,26-28-13 15,1 28 11-15,-27 0-12 0,26-26 11 0,-26 26-12 16,28 0 9-16,-28 0-8 0,25-26 14 0,-25 26-11 16,0 0 19-16,26 0-17 0,-26 0 17 0,0 0-18 15,0 0 14-15,0 0-19 0,28 0 2 0,-28 26-17 16,0-26-27-16,0 0-15 0,0 26-110 16,26-26 14-16,-26 28-270 0,0-2 115 15,0-26-481-15,0 26 477 0,27 1-123 0,-27-27 211 16,0 27-211-16</inkml:trace>
  <inkml:trace contextRef="#ctx0" brushRef="#br0" timeOffset="-192415.19">30037 9475 132 0,'0'0'0'0,"0"-26"21"0,0 26 66 0,0-26-38 16,0 26 62-16,0 0-58 0,28-28 51 0,-28 28-54 15,0 0 49-15,0 0-52 0,0 0 45 0,26 0-48 16,-26 0 41-16,27 0-44 0,-27-26 39 0,26 26-46 15,0 0 26-15,-26 0-36 0,28 0 12 0,-3 0-45 16,2 0-66-16,-1 0-10 0,0 0-183 0,2 0 145 16,-2 0-98-16,0 0 131 0,1 0-48 15,-27 0 69-15,26 0-68 0</inkml:trace>
  <inkml:trace contextRef="#ctx0" brushRef="#br0" timeOffset="-192194.23">30462 9210 202 0,'-27'0'0'0,"27"0"31"15,0-26 93-15,0 26-69 0,0 0 43 0,0 0-45 16,0 0 61-16,-26 0-55 0,26 26 65 0,0-26-61 16,0 0 65-16,0 27-64 0,0-1 64 0,0-26-64 15,-27 27 68-15,27-1-66 0,0 1 69 0,0-27-70 16,0 26 63-16,0 0-67 0,0 2 59 0,0-2-62 16,0 0 54-16,0 0-58 0,0 2 50 0,0-2-53 15,27-26 48-15,-27 26-56 0,0 1 31 0,26-27-50 16,-26 0-4-16,27 27-40 0,-27-27-80 0,26 0-96 15,0 0-487-15,-26 0 390 0,26 0-196 0,-26 0 304 16,28 0-65-16,-28 0 125 0,26-27-125 0</inkml:trace>
  <inkml:trace contextRef="#ctx0" brushRef="#br0" timeOffset="-192064.04">30568 9475 144 0,'0'0'0'0,"26"0"62"0,-26 0 186 15,0 0-121-15,0 0 134 0,0 0-135 16,26 0 115-16,-26 0-124 0,0 0 109 0,0 0-132 15,26 0 54-15,-26 26-125 0,0-26-78 0,0 0-104 16,0 0-425-16,0 0 293 0,0 28-292 0</inkml:trace>
  <inkml:trace contextRef="#ctx0" brushRef="#br0" timeOffset="-187014.36">3466 11804 89 0,'0'0'0'0,"0"28"14"0,0-28 42 0,0 0-30 15,-26 0 21-15,26 0-25 0,0 0 21 0,0 0-28 16,0 0 5-16,0 0-15 0,0 0-5 0,0 0 0 15,0 0 0-15,0 0 0 0,0 0 0 0,0 0 8 16,0 0 26-16,0 0-18 0,0 0 12 0,0 0-5 16,0 0 41-16,0 0-29 0,0 0 41 0,0 0-45 15,0 0 17-15,0 0-18 0,0 0 41 16,0 0-33-16,0 0 42 0,0 0-39 0,0 0 43 16,0 0-44-16,0 0 39 0,0 0-48 0,0 0 17 15,26 0-24-15,-26 0 25 0,0 0-23 0,0 0 26 16,0 0-25-16,0 0 30 0,0 0-27 0,26 0 34 15,-26 0-32-15,0 0 33 0,0-28-31 16,0 28 36-16,28 0-35 0,-28 0 36 0,0 0-35 16,0 0 37-16,26 0-34 0,-26 0 44 0,0 0-43 15,26 0 39-15,-26 0-38 0,0 0 45 0,26 0-39 16,-26-26 54-16,0 26-48 0,0 0 55 0,28 0-54 16,-28 0 54-16,27 0-52 0,-27 0 58 0,0 0-58 15,25 0 53-15,-25 0-56 0,26 0 49 0,-26 0-52 16,26 0 50-16,-26 0-52 0,28 0 44 0,-28 0-46 15,26 0 42-15,-26 0-45 0,26 0 43 0,1 0-44 16,-27 0 41-16,25 0-43 0,-25 0 40 0,28 0-39 16,-28 0 43-16,26 0-43 0,-26 0 39 0,26 0-40 15,2 0 42-15,-28 0-42 0,26 0 40 16,-26 0-41-16,27 0 40 0,-27 0-40 0,25 0 37 0,-25 0-40 16,26 0 35-16,-26 26-37 0,28-26 31 15,-28 0-33-15,0 0 29 0,26 0-32 0,-26 0 27 16,0 0-30-16,26 0 23 0,-26 0-27 0,0 0 14 15,27 0-20-15,-27 0 9 0,0 0-17 0,0 0-4 16,0 0-10-16,0 0-20 0,0 0 5 16,0 0-39-16,0 0 20 0,0 0-60 0,0 0-1 15,0 0-203-15,0 0-122 0,0 0-978 0,0 0 848 16,0 0-263-16,0 0 503 0,0 0-130 0,-27 0 223 16,27 0-223-16</inkml:trace>
  <inkml:trace contextRef="#ctx0" brushRef="#br0" timeOffset="-186270.2">3360 12017 42 0,'0'0'0'0,"0"26"10"16,-26-26 33-16,26 0-21 0,0 0 22 0,0 0-23 15,0 0 21-15,0 26-21 0,0-26 19 0,0 0-23 16,0 0 10-16,0 0-16 0,0 0 5 0,0 0-7 15,0 0 11-15,0 0-15 0,0 0-5 0,0 0 4 16,0 0 12-16,0 0-6 0,0 0 15 0,0 0-11 16,0 0 14-16,0 0-7 0,0 0 31 0,0 0-28 15,0 0 20-15,0 0-16 0,0 0 40 0,0 0-29 16,0 0 49-16,0 0-53 0,0 0 18 16,0 0-25-16,0 0 32 0,0 0-30 0,0 0 31 15,0 0-28-15,0 0 35 0,0 0-29 0,0 0 45 16,0 0-43-16,0 0 41 0,0 0-42 0,26 0 38 15,-26 0-38-15,0 0 43 0,0 0-42 16,28 0 40-16,-28 0-39 0,0 0 45 0,26 0-44 16,-26 0 42-16,26 0-40 0,-26 0 49 0,26 0-46 15,-26 0 49-15,26 0-46 0,-26 0 53 0,28 0-50 16,-28 0 54-16,26 0-53 0,-26 0 61 0,26 0-59 16,-26 0 55-16,26 0-56 0,-26 0 54 0,28 0-56 15,-1 0 50-15,-27 0-52 0,25 0 50 0,1 0-52 16,0 0 48-16,2 0-49 0,-2 0 50 0,-26 0-51 15,26 0 44-15,1 0-48 0,-2 0 44 0,3 0-45 16,-2 0 42-16,0 0-43 0,2 0 41 0,-2 0-42 16,1 0 42-16,-2 0-42 0,1 0 39 0,2 0-39 15,-28 0 39-15,26 0-40 0,0 0 40 0,1 0-41 16,-1 0 41-16,-26 0-41 0,27 0 37 0,-1 0-38 16,0 0 35-16,-26 0-37 0,28 0 34 15,-2 0-35-15,-26 0 33 0,27 0-35 0,-1 26 31 16,-26-26-33-16,25 0 30 0,-25 0-31 0,28 0 28 15,-28 0-30-15,0 0 27 0,26 0-29 16,-26 0 23-16,0 0-27 0,0 0 18 0,27 0-26 16,-27 0 2-16,0 0-16 0,0 0-15 0,0 0-8 15,0 0-53-15,0 0-37 0,0 0-263 0,0 0-126 16,0 0-1131-16,0 28 996 0,0-28-279 0,0 0 459 16,0 0-459-16</inkml:trace>
  <inkml:trace contextRef="#ctx0" brushRef="#br0" timeOffset="-185480.57">3916 11328 155 0,'0'0'0'0,"0"0"22"15,-26 0 69-15,26 0-41 0,0 0 62 0,0 0-69 16,0 0 17-16,0 0-30 0,0 0 27 0,-28 0-29 16,28 0 25-16,0 0-29 0,0 0 19 0,0 0-16 15,0 0 37-15,0 0-24 0,0 0 52 0,28 0-54 16,-28 0 23-16,0 0-23 0,0 0 50 0,26 0-36 15,-26 0 72-15,0 26-56 0,26-26 80 0,-26 0-72 16,28 0 84-16,-28 0-79 0,26 0 86 0,1 27-83 16,-27-27 88-16,25 0-87 0,1 26 83 0,2-26-86 15,-28 27 78-15,26-27-81 0,0 27 77 0,1-27-79 16,-1 26 71-16,1-26-75 0,-1 26 71 0,0 1-72 16,2-27 71-16,-2 27-74 0,1-27 65 0,-1 26-68 15,-1-26 64-15,29 26-67 0,-27-26 60 16,-1 28-63-16,0-28 56 0,2 26-58 0,-2-26 57 15,-26 26-59-15,25-26 54 0,1 26-55 16,2-26 54-16,-1 0-55 0,-27 27 54 0,26-27-55 16,0 26 55-16,-26-26-56 0,25 0 49 0,-25 0-52 15,28 26 44-15,-1-26-48 0,-27 0 42 0,0 0-45 16,26 28 39-16,-26-28-41 0,0 0 37 0,26 0-39 16,-26 0 35-16,0 0-37 0,0 0 34 0,26 26-35 15,-26-26 33-15,0 0-34 0,0 0 33 0,0 0-33 16,0 0 34-16,0 0-34 0,0 0 35 0,0 0-34 15,0 0 34-15,0 0-35 0,0 0 34 0,0 0-35 16,0 0 33-16,0 0-34 0,0 0 32 0,0 0-32 16,0 0 32-16,0 0-31 0,0 0 32 0,0 0-32 15,0 0 35-15,0 0-35 0,0 0 34 0,0 0-34 16,0 0 33-16,0 0-34 0,0 0 31 0,0 26-32 16,0-26 31-16,0 0-33 0,0 0 25 0,0 0-27 15,0 26 27-15,0-26-26 0,-26 0 32 16,26 27-32-16,0-1 24 0,-26-26-27 0,0 27 23 15,26 0-25-15,-27-1 22 0,-1-26-32 0,28 26-8 16,-25 0-3-16,-1 2-2 0,0-2 0 16,-1 0 0-16,-1 27 0 0,2-27 0 0,1 0 0 15,-1 2 0-15,-2-2 0 0,28 0 0 0,-26 1 0 16,0-27 0-16,-1 26 0 0,27 1 0 0,-26-27-42 16,26 26-125-16,-28-26-170 0,28 27-845 0,0-27 387 15,-25 0-1205-15,25 26 1236 0,0-26-292 0,0 0 528 16,25 26-528-16</inkml:trace>
  <inkml:trace contextRef="#ctx0" brushRef="#br0" timeOffset="-178781.96">6377 11884 48 0,'0'0'0'0,"0"0"8"0,0 26 26 0,0-26-20 16,0 0 6-16,0 0-11 0,0 0 9 0,0 0-13 15,0 0-5-15,0 0 7 0,0 0 21 0,0 0-12 16,0 0 20-16,0 0-15 0,0 0 27 0,0 0-27 16,0 0 11-16,0 0-11 0,0 0 31 0,0 0-22 15,0 0 39-15,0 0-32 0,0 0 40 16,0 0-47-16,0 0 12 0,0 0-19 0,0 0 27 16,0 0-24-16,0 0 29 0,0 0-26 0,0 0 32 15,0 0-31-15,0 0 30 0,0 0-28 0,0 0 36 16,0 0-36-16,0 0 31 0,0 0-34 0,0 0 25 15,0 0-28-15,-26 0 22 0,26 0-25 0,0 0 24 16,0 0-25-16,0 0 18 0,-26 0-22 16,26 0 18-16,0 0-20 0,0 0 13 0,-28 0-15 15,28 0 13-15,0-26-15 0,-25 26 12 0,25 0-13 16,0 0 10-16,0 0-10 0,-27 0 9 0,27-26-10 16,0 26 8-16,-26 0-9 0,26 0 7 0,0-26-8 15,-26 26 8-15,26 0-10 0,0 0 5 0,-26-28-6 16,26 28 5-16,0-26-6 0,-28 26 4 0,28 0-5 15,0-26 5-15,0 26-5 0,0-27 3 0,0 27-3 16,0-26 1-16,0 26-2 0,0-26 3 0,-27 26-2 16,27-26 4-16,0 26-4 0,0-28 4 0,0 28-3 15,0-26 4-15,0 26-2 0,0-26 14 16,0 26-11-16,0-27 9 0,0 27-9 0,0-27 8 16,27 27-8-16,-27-26 7 0,0 26-7 0,0-26 7 15,0 26-6-15,0-27 10 0,28 27-9 0,-28 0 10 16,0-27-10-16,26 27 13 0,-26 0-11 0,0-26 17 15,26 26-14-15,-26 0 20 0,0-27-19 16,26 27 19-16,-26 0-18 0,0 0 20 0,27-26-20 16,-27 26 18-16,25 0-17 0,-25 0 23 0,28 0-21 15,-28 0 19-15,0-26-17 0,26 26 28 0,-26 0-26 16,26 0 27-16,-26 0-24 0,0 0 35 0,28 0-30 16,-28 0 38-16,26 0-33 0,-26 0 46 0,26 0-41 15,-26 0 46-15,27 0-42 0,-27 0 49 0,25 0-47 16,-25 0 47-16,28 26-47 0,-28-26 49 0,26 0-50 15,-26 0 48-15,26 26-50 0,-26-26 46 0,27 0-46 16,-27 27 47-16,26-27-45 0,-26 0 50 0,28 26-48 16,-28-26 51-16,0 27-50 0,25-27 51 0,-25 0-52 15,0 27 50-15,26-27-51 0,-26 26 47 16,0-26-49-16,28 0 49 0,-28 26-49 0,0-26 45 16,0 27-47-16,0-27 43 0,0 0-45 0,0 27 41 15,0-27-42-15,0 0 38 0,0 26-40 0,26-26 40 16,-26 0-42-16,0 26 37 0,0-26-38 0,0 28 35 15,-26-28-36-15,26 0 32 0,0 26-34 16,0-26 33-16,0 26-35 0,0-26 29 0,0 0-30 16,0 26 29-16,-28-26-30 0,28 27 27 0,0-27-29 15,0 0 26-15,0 26-28 0,0-26 22 0,-26 0-24 16,26 26 23-16,0-26-24 0,0 28 23 0,-25-28-24 16,25 0 19-16,0 0-21 0,0 26 20 0,-28-26-21 15,28 0 17-15,0 26-19 0,-26-26 17 0,26 0-18 16,-27 0 13-16,27 0-15 0,0 26 13 0,-26-26-15 15,26 0 10-15,-26 0-11 0,-2 0 11 0,28 0-12 16,-25 0 10-16,25 0-11 0,-27 0 9 0,1 0-9 16,26-26 10-16,-26 26-10 0,-2 0 7 0,28 0-9 15,-26-26 7-15,0 26-6 0,26 0 8 16,-28-26-9-16,28 26 7 0,-25 0-8 0,-2 0 6 16,27-28-7-16,-26 28 6 0,26 0-6 15,-26-26 3-15,26 26-5 0,-26 0 2 0,26-26-2 0,-28 26 3 16,28 0-2-16,0-27 4 0,-27 27-5 0,27 0 1 15,0-26-2-15,0 26 2 0,-25-26-2 16,25 26-2-16,0 0 0 0,0-26 0 0,0 26 0 16,0-28 0-16,0 28 0 0,0-26 0 0,0 26-1 15,0-26-1-15,0-1 2 0,0 27 0 0,0-27-1 16,0 27-2-16,0-26 3 0,0 26 0 0,25-26-1 16,-25 26-2-16,0-27 1 0,27 27-3 0,-27-27 2 15,0 27-3-15,28-26 3 0,-28 26-3 0,26 0 4 16,-26-27-2-16,26 27 2 0,-26 0-2 0,26 0 1 15,-26-26-1-15,27 26 1 0,-27 0-3 0,25 0 3 16,-25 0-2-16,0 0 3 0,28 0-2 0,-28 0 3 16,26 0 1-16,-26 0-1 0,26 0-3 0,-26 0 2 15,28 0-2-15,-28 0 4 0,26 0 0 16,-26 0-1-16,0 0-1 0,26 0 2 0,-26 26 0 16,0-26 0-16,27 0 0 0,-27 0 0 0,0 0 0 15,25 0 0-15,-25 27 0 0,0-27 0 0,0 0 0 16,0 0 0-16,28 0 0 0,-28 0-1 0,0 26-3 15,0-26 0-15,0 0-11 0,26 0 1 0,-26 0-30 16,0 27 9-16,0-27-62 0,0 0 26 16,0 0-115-16,26 0-113 0,-26 27-712 0,0-27 336 15,0 0-1017-15,0 26 846 0,0-26-846 0</inkml:trace>
  <inkml:trace contextRef="#ctx0" brushRef="#br0" timeOffset="-177927.02">7410 11593 142 0,'0'0'0'0,"0"0"27"16,0 0 81-16,0-26-65 0,0 26 17 0,0 0-27 16,25 0 39-16,-25 0-42 0,0 0 18 0,0 0-17 15,0 0 47-15,0 0-43 0,0 0 25 0,0 0-24 16,0 0 49-16,0 0-36 0,0 0 59 0,0 0-48 15,0 0 68-15,0 0-63 0,0 0 67 0,0 0-64 16,0 0 68-16,0 0-66 0,0 0 74 0,0 0-70 16,0 0 80-16,0 0-75 0,0 0 85 0,0 0-82 15,0 0 84-15,0 0-84 0,0 0 78 16,0 0-82-16,0 0 70 0,0 0-75 0,0 0 71 16,0 0-73-16,0 0 67 0,28 0-70 0,-28 0 68 15,0 0-69-15,0 0 65 0,0 0-68 0,0 0 64 16,27 0-66-16,-27 0 59 0,0 0-61 0,26 0 58 15,-26 0-58-15,0 0 60 0,26 0-59 16,-26 0 59-16,26 0-61 0,2 0 57 0,-28 0-59 16,25 0 53-16,1 0-56 0,-26 0 50 0,27 0-53 15,-1 0 47-15,2 0-50 0,-2 0 48 0,-26 0-50 16,26 0 42-16,2 0-45 0,-3 0 38 0,2 0-41 16,-27 0 36-16,26 26-39 0,-26-26 34 0,26 0-36 15,-26 0 33-15,28 0-37 0,-28 0 29 0,0 0-35 16,26 0 19-16,-26 0-29 0,0 0 5 0,0 0-21 15,0 0-23-15,0 0-21 0,0 0-111 0,0 0-108 16,0 26-632-16,0-26 298 0,0 0-897 0,-26 0 913 16,26 0-251-16,0 28 416 0,0-28-415 0</inkml:trace>
  <inkml:trace contextRef="#ctx0" brushRef="#br0" timeOffset="-177429.92">7384 11752 48 0,'0'0'0'0,"-26"0"26"0,26 0 78 0,0 0-57 16,0 0 37-16,0 0-46 0,0 0 26 0,0 0-25 15,0 0 55-15,0 0-40 0,0 0 67 0,0 0-73 16,0 0 20-16,0 0-32 0,0 0 36 0,0 0-36 16,0 0 36-16,0 0-34 0,0 0 43 15,0 0-36-15,0 0 53 0,26 0-46 0,-26 0 58 16,0 0-54-16,0 0 56 0,26 0-55 0,-26 0 55 16,0 0-53-16,0 0 67 0,25 26-60 0,-25-26 70 15,28 0-66-15,-28 0 74 0,27 0-70 0,-27 0 79 16,26 0-74-16,-26 0 85 0,26 0-83 0,0 0 79 15,2 0-80-15,-28 0 79 0,25 0-81 16,1 0 74-16,1 0-78 0,-27 0 70 0,26 0-74 16,2 0 63-16,-2 0-67 0,0 0 64 0,2 0-67 15,-3 0 57-15,-25 0-61 0,27 0 59 0,-1 0-60 16,-26 0 54-16,26 0-56 0,2 0 56 0,-28 0-57 16,26 0 53-16,-26 0-55 0,27 0 55 0,-27 0-56 15,25 0 51-15,-25 0-53 0,0 0 50 0,0 0-52 16,26 0 46-16,-26 0-49 0,0 0 42 0,0 0-52 15,0 0 20-15,0 0-43 0,0 0-20 0,0 0-31 16,0 0-105-16,0 0-349 0,0 0-1331 0,0 0 1122 16,0 0-282-16,0 0 493 0,0 0-492 0</inkml:trace>
  <inkml:trace contextRef="#ctx0" brushRef="#br0" timeOffset="-176746.1">9130 11302 34 0,'0'-27'0'0,"0"27"27"0,0 0 81 0,0-27-59 16,0 27 35-16,0-26-46 0,0 26 34 0,0 0-21 15,0-26 81-15,0 26-72 0,0 0 45 0,0-28-42 16,-27 28 85-16,27 0-62 0,0 0 110 0,0-26-93 16,0 26 113-16,-26 0-106 0,26 0 114 0,0 0-113 15,-26 0 111-15,26 0-114 0,-27 0 104 16,27 0-108-16,-26 0 103 0,26 26-106 0,-28-26 95 16,2 0-100-16,26 28 92 0,-25-2-96 0,-2-26 89 15,1 26-93-15,26 1 82 0,-26 0-87 0,0-1 78 16,-2 27-83-16,28-27 74 0,-28 1-79 0,28 0 67 15,-25 25-72-15,25-25 64 0,-26 0-69 16,26 25 61-16,0-24-65 0,-26-2 53 0,26 26-62 16,0-25 41-16,0-1-50 0,0 28 33 0,26-28-44 15,-26 0 14-15,0 0-36 0,26 1-20 0,-26 26-15 16,25-26-68-16,-25-1-15 0,28 0-238 0,0 0-121 16,-2 2-1057-16,-26-2 928 0,26 0-268 0,0 1 433 15,1-1-432-15</inkml:trace>
  <inkml:trace contextRef="#ctx0" brushRef="#br0" timeOffset="-176297.21">9607 11619 151 0,'0'-26'0'0,"0"0"25"0,0 26 77 0,0-27-46 16,0 27 64-16,0-27-54 0,0 27 77 0,0-26-69 15,-28 26 78-15,28-26-75 0,0 26 79 0,-25 0-75 16,25 0 83-16,-26-27-85 0,26 27 73 0,-28 0-78 16,28 0 68-16,-25 0-73 0,25 0 65 0,-28 0-69 15,28 0 61-15,-26 27-65 0,26-27 58 0,-26 0-59 16,26 26 60-16,-27-26-57 0,27 26 69 0,-26 1-63 15,26-27 75-15,-25 27-70 0,25-1 78 0,-28 0-76 16,28 2 79-16,-26-2-77 0,26-26 78 0,0 26-77 16,-27 0 77-16,27 1-80 0,0-1 74 0,0 0-77 15,-26-26 67-15,26 28-73 0,0-2 61 16,0-26-66-16,0 26 61 0,0-26-63 0,0 0 56 16,26 26-60-16,-26-26 52 0,0 0-55 0,27 27 48 15,-27-27-52-15,26 0 44 0,-26 0-51 0,28 26 32 16,-3-26-43-16,-25 0 17 0,26 0-38 0,1 0-22 15,-1 0-15-15,-26 27-71 0,26-27-13 16,2 0-235-16,-28 0-119 0,25 0-1051 0,3 0 919 16,-28 0-272-16,26 27 434 0,-1-27-434 0</inkml:trace>
  <inkml:trace contextRef="#ctx0" brushRef="#br0" timeOffset="-176015.15">9845 11910 80 0,'0'0'0'0,"0"-26"25"0,0 26 79 0,0 0-58 16,0 0 35-16,0-26-38 0,0 26 46 0,0 0-48 15,0 0 33-15,0-26-25 0,0 26 72 0,0 0-44 16,0 0 110-16,0 0-83 0,0 0 127 16,0 0-110-16,0 0 131 0,0 0-126 0,0 0 123 15,0 0-128-15,0 26 111 0,0-26-117 0,28 0 109 16,-28 26-114-16,0-26 102 0,0 26-108 0,0 1 96 15,0-1-104-15,0 1 91 0,0 0-97 16,25-1 86-16,-25 0-92 0,0 0 78 0,0 2-85 16,0-28 67-16,0 26-80 0,0 0 48 0,0 1-75 15,0-27-1-15,0 26-50 0,0-26-82 0,0 26-270 16,0-26-998-16,0 0 814 0,0 26-284 0,0-26 417 16,0 0-417-16</inkml:trace>
  <inkml:trace contextRef="#ctx0" brushRef="#br0" timeOffset="-175600.85">10137 11963 43 0,'0'0'0'0,"0"0"11"0,0-26 33 16,0 26-18-16,0 0 34 0,0-27-26 16,0 27 42-16,0 0-43 0,0-26 26 0,0 26-29 15,0 0 34-15,0 0-32 0,0 0 32 0,0 0-17 16,0-26 77-16,0 26-52 0,0 0 92 0,26 0-77 16,-26 0 94-16,0 26-88 0,26-26 99 0,-26 0-98 15,0 0 92-15,26 0-94 0,-26 0 89 0,28 0-92 16,-4 26 83-16,-24-26-90 0,26 0 78 0,2 0-80 15,-28 0 81-15,26 0-81 0,2 0 78 0,-2 0-81 16,-26 0 74-16,26 0-77 0,0 0 71 0,0 0-73 16,2 0 72-16,-28 0-75 0,26 0 63 0,-26 0-67 15,26 0 59-15,-26 0-64 0,28 0 56 0,-28 0-60 16,25 0 54-16,-25 0-57 0,0 0 51 0,0 0-63 16,27 0 21-16,-27 0-59 0,0 0-51 15,0 0-38-15,0 0-210 0,0 0-111 0,0 0-922 16,-27 0 811-16,27 0-226 0,0 0 372 0,0 0-372 15</inkml:trace>
  <inkml:trace contextRef="#ctx0" brushRef="#br0" timeOffset="-174881.26">10745 11275 42 0,'0'0'0'0,"0"-27"21"0,0 27 67 16,0 0-35-16,0-26 71 0,0 26-67 16,0 0 47-16,0 0-66 0,0-26 7 0,0 26-16 15,0 0 40-15,0 0-23 0,0 0 66 0,0 0-62 16,0 26 36-16,0-26-33 0,26 0 71 0,-26 0-53 16,0 0 85-16,0 26-70 0,0-26 101 0,26 0-89 15,-26 27 108-15,0-27-102 0,0 27 104 0,0-27-102 16,0 26 107-16,26 0-107 0,-26 1 104 0,0-1-106 15,0 1 104-15,0 0-107 0,0-1 99 0,0 0-102 16,28 28 94-16,-28-28-98 0,0 0 92 0,0 28-94 16,0-2 88-16,0-25-93 0,0 25 85 0,0-24-89 15,0-2 78-15,0 0-83 0,0 27 71 0,0-27-77 16,0 1 67-16,0-27-72 0,0 27 61 0,0-1-68 16,0-26 56-16,0 0-60 0,0 26 53 0,0-26-56 15,0 0 51-15,0 0-55 0,0 0 47 16,0 0-50-16,26-26 45 0,-26 26-47 0,0 0 40 15,0-26-43-15,26 26 37 0,-26-27-40 16,0 0 35-16,26 27-38 0,-26-26 33 0,27 26-35 16,-27-27 31-16,28 27-32 0,-28 0 28 0,25-26-32 15,-25 26 28-15,26 0-29 0,-26 0 26 0,26-26-27 16,-26 26 26-16,28 0-28 0,-28 0 23 0,26 0-25 16,-26 26 22-16,0-26-23 0,0 0 19 0,26 26-22 15,-26-26 17-15,0 27-18 0,0-27 15 0,0 26-19 16,0 1 11-16,0 0-15 0,0-27 7 0,0 26-12 15,-26 0-4-15,26 0-3 0,0 2-9 0,-26-28-1 16,26 26-23-16,-28 0 7 0,28-26-51 0,-26 0 26 16,26 27-79-16,-26-27 50 0,1 0-115 0,25 0-96 15,-28 0-686-15,28 0 321 0,-27 0-1001 0,27 0 1013 16,0 0-279-16,0-27 571 0,0 27-140 0,0 0 248 16,0 0-247-16</inkml:trace>
  <inkml:trace contextRef="#ctx0" brushRef="#br0" timeOffset="-174397.25">11512 12043 29 0,'0'0'0'0,"0"0"20"0,0 0 60 0,0 0-37 15,0 0 49-15,0 0-50 0,0 0 34 0,0 0-34 16,0-26 48-16,0 26-50 0,0 0 30 15,0 0-28-15,0 0 57 0,0-27-43 0,0 27 71 16,0 0-59-16,0 0 78 0,0 0-68 16,0 0 88-16,0 0-77 0,0 0 99 0,0 0-90 15,0 0 102-15,0 0-98 0,0 0 105 0,0 0-106 16,0 0 98-16,0 0-101 0,0 0 94 0,0 0-97 16,26 27 94-16,-26-27-95 0,0 0 93 0,0 26-95 15,0-26 92-15,0 26-95 0,0 0 86 0,28 2-88 16,-28-28 85-16,0 26-88 0,0 0 80 0,25 1-84 15,-25-1 76-15,0-26-82 0,0 26 69 0,0 0-74 16,26-26 64-16,-26 28-70 0,0-28 53 0,0 26-65 16,0-26 36-16,0 0-58 0,0 26-1 0,0-26-44 15,0 0-78-15,0 0-125 0,0 0-565 0,0 0 237 16,0 0-857-16,0 0 702 0,-26 0-702 0</inkml:trace>
  <inkml:trace contextRef="#ctx0" brushRef="#br0" timeOffset="-174048.1">11644 11725 57 0,'0'0'0'0,"0"0"15"0,26-26 46 0,-26 26-20 15,0 0 61-15,0-26-61 0,28 26 20 0,-28 0-28 16,0 0 37-16,26 0-27 0,-26 0 61 0,26 0-46 16,-26 0 71-16,27 0-60 0,-27 26 77 0,26-26-70 15,-26 0 82-15,27 26-77 0,-1 1 83 0,-26-27-80 16,26 26 92-16,-26 0-85 0,28 2 98 0,-2-28-96 16,-26 26 88-16,0 0-92 0,25 0 84 0,-25 1-88 15,0 26 80-15,27-26-85 0,-27-1 73 0,0 0-78 16,0 0 70-16,0 28-79 0,-27-28 50 0,27 1-73 15,0 25 9-15,-25-26-47 16,-1 2-39-16,26 24-85 0,-28-25-324 0,2-1 105 16,0 1-574-16,-1-1 559 0,1 1-146 0,-1-27 250 15,27 26-250-15</inkml:trace>
  <inkml:trace contextRef="#ctx0" brushRef="#br0" timeOffset="-173212.94">12570 11832 55 0,'0'0'0'0,"0"0"23"0,-26 0 72 0,26-28-58 16,0 28 15-16,0 0-18 0,0 0 46 0,0-26-46 15,0 26 26-15,0 0-22 0,0 0 55 0,0 0-54 16,0 0 24-16,0-26-24 0,0 26 55 0,0 0-36 16,0 0 78-16,0 0-59 0,0 0 95 0,0 0-78 15,0 0 111-15,0 0-102 0,0 0 105 0,0 0-108 16,0 0 93-16,0 26-98 0,0-26 93 0,0 0-95 15,0 26 91-15,0-26-91 0,0 28 93 16,0-28-94-16,0 26 90 0,0 0-92 16,26-26 86-16,-26 26-91 0,0 1 82 0,0-27-86 15,0 26 77-15,0 1-82 0,0 0 72 0,26-1-76 16,-26-26 68-16,0 26-71 0,0 0 63 0,28-26-67 16,-28 28 59-16,0-2-63 0,26-26 56 0,-26 26-60 15,27-26 53-15,-27 27-57 0,25-27 50 0,-25 0-53 16,26 0 47-16,-26 0-49 0,28 0 45 0,-28 0-47 15,26 0 42-15,-26-27-46 0,28 1 42 0,-28 26-44 16,0-26 36-16,26-2-38 0,-26 2 35 0,0-26-38 16,26 25 33-16,-26 0-35 0,0 1 32 0,0-27-33 15,0 27 28-15,26 0-32 0,-26-2 27 0,0 2-28 16,0 0 28-16,0-1-29 0,0 1 24 0,0 26-25 16,0-26 26-16,0 26-27 0,0-26 21 0,0 26-22 15,0 0 24-15,0 0-24 0,0-28 22 0,0 28-23 16,0 0 19-16,0 0-20 0,0 0 19 0,0 0-21 15,0 0 21-15,0 0-22 0,0 0 16 16,0 28-17-16,0-28 19 0,0 26-17 16,0-26 21-16,0 26-21 0,26 0 21 0,-26 1-21 15,0-1 17-15,26 0-16 0,-26 2 20 0,28-2-20 16,-28 0 20-16,0 0-21 0,26 27 18 0,-26-26-19 16,27 0 15-16,-27-1-21 0,0 0 2 0,26 0-14 15,-26 2-15-15,0-2-7 0,25 0-50 0,-25-26 4 16,0 27-128-16,0-1-420 0,0-26-1651 0,0 0 1379 15,0 26-400-15,0-26 644 0,0 0-644 0</inkml:trace>
  <inkml:trace contextRef="#ctx0" brushRef="#br0" timeOffset="-172819.86">13233 12017 184 0,'0'-27'0'0,"26"27"37"16,-26-27 111-16,0 27-84 0,0-26 48 0,0 26-47 15,0 0 83-15,25 0-71 0,-25 0 83 0,0 0-81 16,0 0 77-16,0 0-73 0,0 0 92 0,0 0-83 15,0 26 103-15,0-26-97 0,0 0 98 0,0 27-98 16,0-27 96-16,28 27-98 0,-28-27 92 0,0 26-95 16,0-26 92-16,0 26-92 0,0 0 92 0,0-26-92 15,0 28 92-15,0-2-93 0,0 0 90 0,0-26-93 16,0 27 86-16,0-1-89 0,0 0 85 0,0-26-89 16,0 26 78-16,0 2-83 0,0-2 72 0,0-26-78 15,0 26 64-15,0-26-76 0,0 27 44 0,0-27-69 16,0 0-1-16,0 0-46 0,26 26-75 0,-26-26-112 15,0 0-515-15,0 0 206 0,0 0-815 16,0 0 826-16,0 0-168 0,0 0 333 0,0 0-332 16</inkml:trace>
  <inkml:trace contextRef="#ctx0" brushRef="#br0" timeOffset="-172227.69">14105 11910 39 0,'0'0'0'0,"0"0"20"16,-26 0 61-16,26 27-36 0,0-27 51 0,0 0-51 16,0 0 35-16,0 0-38 0,0 0 42 0,0 0-44 15,0 0 35-15,0 0-28 0,0 0 65 0,0 0-49 16,0 0 77-16,0 0-64 0,0 0 86 0,0 0-79 16,0 0 88-16,0 0-87 0,0 0 81 0,0 0-81 15,0 0 86-15,0 0-78 0,0 0 108 0,26 0-98 16,-26 0 106-16,0 0-106 0,28 0 99 0,-28 0-103 15,26 0 91-15,0 0-97 0,1 0 86 16,-1 0-91-16,0 0 81 0,1 0-87 0,-1 0 76 0,2 0-80 16,-2 0 71-16,26 0-77 0,-26 0 69 15,2 0-73-15,-2 26 63 0,-26-26-68 16,26 0 58-16,2 0-68 0,-2 0 38 0,-26 0-57 16,25 0 9-16,-25 0-51 0,0 0-71 0,0 0-113 15,26 0-497-15,-26 0 207 0,0 0-759 0,0 0 766 16,-26 0-185-16,26 0 330 0,0 0-330 0</inkml:trace>
  <inkml:trace contextRef="#ctx0" brushRef="#br0" timeOffset="-171994.79">14371 11725 253 0,'0'-26'0'0,"0"26"21"16,-26-26 66-16,26 26-30 0,0 0 83 0,0 0-61 16,0-26 97-16,-28 26-81 0,28 0 109 0,0 0-99 15,0 0 111-15,0 0-108 0,-26 0 112 0,26 0-113 16,0 26 102-16,0-26-107 0,0 0 96 0,0 0-100 15,0 26 94-15,0-26-98 0,0 26 90 0,0-26-94 16,0 27 86-16,0-1-92 0,0-26 80 16,0 26-85-16,0 2 75 0,26-2-79 0,-26 0 70 15,0 27-80-15,0-27 48 0,0 1-74 0,28 0 2 16,-28-1-49-16,0 26-64 0,0-24-87 16,0-2-405-16,0 0 164 0,26-26-637 0,-26 27 638 15,0-1-158-15,0-26 278 0,0 0-277 0</inkml:trace>
  <inkml:trace contextRef="#ctx0" brushRef="#br0" timeOffset="-171514.92">15349 11567 44 0,'-25'0'0'0,"25"-27"22"15,0 27 67-15,0-27-51 0,-27 1 22 0,27 26-33 16,0-26 18-16,0 26-6 0,0-27 71 0,0 27-63 16,0-27 32-16,-26 27-15 0,26 0 114 0,0-26-73 15,0 26 137-15,0 0-122 0,0 0 120 0,0 0-123 16,-28 0 112-16,28 0-116 0,0 0 111 0,0 26-115 16,-26-26 103-16,26 27-110 0,0-27 98 0,0 27-102 15,-26-1 96-15,26 0-99 0,0 1 91 0,0 0-96 16,-28 25 85-16,28-24-91 0,0-2 76 0,0 26-83 15,0-25 72-15,0 25-75 0,0-24 70 0,0 24-76 16,0-26 64-16,0 27-73 0,28-26 45 16,-28 0-60-16,0-1 28 0,26 0-54 0,-26 0-16 15,0 2-26-15,26-2-76 0,2 0-99 16,-28 1-493-16,26-1 211 0,1 0-750 0,-27-26 616 0,25 26-616 16</inkml:trace>
  <inkml:trace contextRef="#ctx0" brushRef="#br0" timeOffset="-171080.97">15826 11647 177 0,'0'-28'0'0,"0"28"23"0,0-26 69 15,0 26-34-15,0-26 85 0,0 26-57 0,-26-27 114 16,26 27-92-16,0 0 127 0,0-27-116 0,-27 27 121 16,27 0-122-16,0 0 114 0,-26 0-119 15,26 0 107-15,-28 0-112 0,28 0 100 0,-25 27-107 16,25-27 93-16,-26 27-101 0,26-27 87 0,-27 26-93 15,27 0 84-15,-26 2-87 0,26-28 82 0,-28 26-85 16,28 0 75-16,-26 0-78 0,26 1 75 0,0-1-77 16,-26 0 74-16,26 2-77 0,0-2 67 0,0 0-73 15,0 0 65-15,0 1-69 0,0-1 60 0,0 1-65 16,0 0 52-16,0-27-59 0,26 26 44 0,-26-26-53 16,26 26 31-16,-26 0-50 0,28-26-7 0,-2 28-33 15,-26-28-67-15,27 26-16 0,-1-26-217 0,-1 26-122 16,-25-26-997-16,28 0 865 0,-2 27-277 0,-26-27 528 15,27 0-111-15,-1 0 216 0,-26 0-216 0</inkml:trace>
  <inkml:trace contextRef="#ctx0" brushRef="#br0" timeOffset="-170695.87">15931 12017 59 0,'0'0'0'0,"0"0"27"0,0-27 81 16,26 27-61-16,-26 0 29 0,0-27-21 15,0 27 85-15,28 0-57 0,-28 0 109 0,0 0-87 16,0 0 122-16,0 0-111 0,27 0 120 0,-27 0-118 15,0 0 117-15,0 0-121 0,0 0 108 0,26 0-114 16,-26 0 104-16,0 0-110 0,26 0 95 0,-26 0-101 16,25 0 88-16,-25 0-94 0,0 27 82 0,28-27-88 15,-28 0 77-15,27 0-82 0,-27 0 77 0,0 0-81 16,26 0 70-16,-26 0-71 0,0 27 75 0,0-27-73 16,26 0 79-16,-26 0-80 0,0 0 72 0,0 0-76 15,0 0 65-15,0 26-70 0,0-26 65 0,0 0-68 16,0 26 57-16,-26-26-63 0,26 26 55 0,0-26-58 15,-26 28 50-15,26-28-53 0,-27 26 49 0,27-26-53 16,-28 26 45-16,28-26-47 0,0 27 43 16,-25-27-46-16,25 26 41 0,0-26-44 0,-26 26 37 15,26-26-40-15,0 0 34 0,0 0-35 0,0 26 35 16,0-26-34-16,0 0 36 0,0 0-38 0,0 0 30 16,26 0-32-16,-26 0 28 0,0 0-33 15,25 0 17-15,3 28-29 0,-28-28 1 0,27 0-33 16,-1 0-67-16,-26 0-48 0,26 0-308 0,0 0-167 15,-26 0-1378-15,28 0 1228 0,-28 0-284 0,0 0 520 16,28 0-520-16</inkml:trace>
  <inkml:trace contextRef="#ctx0" brushRef="#br0" timeOffset="-170363.23">16462 11910 165 0,'25'0'0'0,"-25"-26"25"0,0 26 76 16,0 0-32-16,0 0 103 0,0 0-77 0,0 0 113 15,0 0-99-15,27 0 119 0,-27 0-112 16,0 0 119-16,0 0-121 0,26 0 108 0,-26 0-113 15,26 0 103-15,-26 0-110 0,28 26 94 0,-2-26-100 16,-26 0 88-16,28 0-95 0,-3 0 83 0,1 0-88 16,1 27 80-16,-1-27-86 0,0 0 74 0,2 0-79 15,-28 0 68-15,26 0-77 0,0 0 48 0,0 0-62 16,-26 0 38-16,26 0-58 0,-26 0 2 0,0 0-45 16,28 0-70-16,-28 0-235 0,0 0-872 0,0 0 710 15,0 0-248-15,-28 0 363 0,28 0-363 0</inkml:trace>
  <inkml:trace contextRef="#ctx0" brushRef="#br0" timeOffset="-169694.87">17280 11328 51 0,'0'0'0'0,"0"-26"32"0,0-1 96 16,0 27-82-16,0-27 10 0,0 27-30 0,0-26 26 16,0 26-26-16,0 0 30 0,0 0-30 0,0-26 22 15,0 26-13-15,0 0 57 0,0 0-53 0,0 0 26 16,0 0-26-16,0 0 53 0,0 0-40 0,0 26 65 16,0-26-55-16,28 0 69 0,-28 26-63 0,0-26 72 15,0 27-65-15,0 0 81 0,0-1-73 0,0-26 93 16,0 53-85-16,0-27 99 0,0 1-95 15,0 0 95-15,0 25-92 0,0 2 102 0,0-28-101 16,0 28 101-16,26-2-103 0,-26 1 94 0,0-1-98 16,0 2 87-16,0-28-93 0,0 27 81 0,0-27-87 15,0 1 75-15,28 0-81 0,-28-1 69 0,0 0-73 16,0 0 65-16,0-26-70 0,26 28 62 0,-26-28-67 16,0 0 58-16,25 0-61 0,-25 0 54 0,0-28-58 15,27 28 50-15,-27-26-53 0,26 26 49 0,-26-26-53 16,28 0 45-16,-2 26-48 0,-26-27 42 0,26 27-44 15,-26-27 39-15,27 27-41 0,-2 0 39 16,-25-26-41-16,28 26 34 0,-28 0-38 0,26 0 33 16,0 0-35-16,-26 26 32 0,0-26-33 0,28 27 30 15,-28 0-32-15,0-27 26 0,26 26-29 0,-26 0 24 16,0 0-27-16,0 2 17 0,-26-2-23 0,26 0 13 16,0 1-21-16,0-1-1 0,-28 0-14 0,28 0-22 15,-26 2-3-15,26-28-63 0,-26 26 29 16,26-26-102-16,-28 26-93 0,3-26-613 0,25 0 274 15,-27 0-924-15,27 0 926 0,-26-26-270 0,26 26 539 16,-26 0-117-16,26-26 222 0,0 26-221 0</inkml:trace>
  <inkml:trace contextRef="#ctx0" brushRef="#br0" timeOffset="-169363.56">17652 12069 170 0,'26'0'0'0,"-26"0"17"0,28-26 55 0,-2 26-19 15,0 0 88-15,-26 0-78 0,26 0 45 0,0 0-46 16,-26 0 80-16,28 0-67 0,-2 0 83 0,-26 0-75 15,26 0 91-15,-26 0-85 0,27 26 95 16,-1-26-94-16,-26 0 89 0,28 0-92 0,-28 0 84 16,25 26-89-16,1-26 78 0,-26 0-83 0,28 28 73 15,-28-28-76-15,0 0 70 0,26 0-75 0,-26 26 65 16,0-26-69-16,0 0 61 0,26 26-65 0,-26-26 57 16,0 0-61-16,0 27 51 0,0-27-55 15,-26 26 47-15,26-26-50 0,0 26 46 0,-26-26-48 16,26 0 44-16,0 26-47 0,-28-26 39 0,28 28-44 15,0-28 37-15,-26 26-39 0,26-26 34 0,0 0-37 16,-25 26 33-16,25-26-37 0,0 0 28 0,0 0-30 16,0 27 29-16,25-27-30 0,-25 0 28 0,0 0-37 15,26 0 2-15,-26 0-26 0,28 0-36 0,-28 0-26 16,26 0-160-16,0 0 13 0,-26 0-416 0,26 0 194 16,0 0-676-16,-26 0 689 0,28 0-154 0,-28 0 288 15,0 0-288-15</inkml:trace>
  <inkml:trace contextRef="#ctx0" brushRef="#br0" timeOffset="-169081.07">18050 11699 133 0,'0'-26'0'0,"0"0"23"0,0-2 73 15,0 28-57-15,0-26 25 0,26 0-17 16,-26 26 77-16,0-27-69 0,0 27 45 0,26 0-39 15,-26-27 83-15,26 27-64 0,-26 0 97 0,26 0-82 16,-26 27 108-16,28-27-101 0,-2 0 105 0,-26 27-105 16,26-1 98-16,0 0-103 0,1 2 93 0,1-2-98 15,-2 0 86-15,-26 0-92 0,25 27 81 0,1-27-87 16,-26 28 75-16,0-28-86 0,0 27 55 0,0-27-75 16,0 28 23-16,0-28-52 0,-26 26-10 0,1-24-41 15,-1 24-105-15,-2-25-12 0,1 25-307 0,1-26 131 16,0 2-520-16,-28-2 526 0,28 0-114 0,0-26 217 15,0 27-216-15</inkml:trace>
  <inkml:trace contextRef="#ctx0" brushRef="#br0" timeOffset="-168314.5">18948 11699 153 0,'0'-26'0'0,"0"26"17"0,0-26 53 0,0 26-36 15,0 0 33-15,0 0-21 0,0-28 70 0,0 28-67 16,0 0 31-16,0 0-34 0,0 0 55 0,0 0-45 16,0 0 65-16,0 28-55 0,0-28 74 0,0 26-67 15,0-26 83-15,0 26-77 0,0-26 81 0,0 26-79 16,0 1 83-16,0-1-82 0,0-26 81 0,0 54-82 16,0-28 80-16,0 0-78 0,0 0 85 0,27 27-84 15,-27-26 87-15,0 0-85 0,26 25 89 0,-26-26-90 16,0 28 79-16,0-28-85 0,28 1 76 0,-28-1-80 15,26 0 72-15,-26-26-77 0,26 26 64 16,-26-26-68-16,27 28 62 0,-27-28-64 0,26 0 63 16,1 0-66-16,-27-28 57 0,26 28-61 0,0-26 54 15,-26 0-57-15,28 26 50 0,-2-53-52 16,-26 27 48-16,26 0-52 0,-26-2 45 0,26-24-48 0,-26 26 42 16,26-28-46-16,-26 28 39 0,0-27-41 0,0 27 38 15,0 0-39-15,0-28 34 0,0 28-35 0,0-1 37 16,0 1-36-16,0 0 41 0,0 0-41 15,0-2 35-15,-26 2-38 0,26 26 33 0,0-26-35 16,0 26 35-16,-26-27-36 0,26 27 32 0,0 0-34 16,0 0 27-16,0 0-29 0,0 0 25 0,0 0-27 15,0 27 24-15,0-27-26 0,0 26 24 0,0 0-25 16,26 2 21-16,-26-2-23 0,0 0 19 0,26 0-20 16,-26 1 17-16,28 25-20 0,-28-24 13 0,26 24-21 15,-26-26-3-15,26 27-14 0,-26-26-28 0,26 0-6 16,1 25-87-16,-27-26-14 0,27 2-298 0,-27-2-146 15,26 0-1317-15,-26 1 1166 0,26-1-307 16,-26 0 522-16,0-26-522 0</inkml:trace>
  <inkml:trace contextRef="#ctx0" brushRef="#br0" timeOffset="-167963.27">19557 12123 251 0,'0'-28'0'15,"0"28"30"-15,0-26 92 0,0 26-46 16,26-26 107-16,-26 26-84 0,0 0 117 0,0-26-104 15,28 26 120-15,-28 0-115 0,0 0 120 0,0 0-116 16,0 0 123-16,27 0-124 0,-27 0 118 0,0 0-122 16,0 0 108-16,25 0-116 0,-25 0 102 0,26 0-108 15,-26 0 95-15,26 0-101 0,-26 0 92 0,0 26-97 16,28-26 85-16,-28 0-92 0,0 0 80 0,28 0-85 16,-28 0 74-16,0 26-78 0,0-26 70 0,0 0-75 15,26 26 66-15,-26-26-71 0,0 0 61 0,-26 28-64 16,26-28 58-16,0 26-60 0,0-26 56 15,-28 26-57-15,28 1 57 0,0-27-60 0,-28 26 56 0,28-26-57 16,0 0 53-16,0 26-56 0,-26-26 48 16,26 0-51-16,0 26 43 0,0-26-45 0,0 0 48 15,0 0-47-15,0 0 48 0,0 0-47 0,0 28 47 16,26-28-49-16,-26 0 43 0,28 0-47 0,-28 0 40 16,28 0-48-16,-28 0 24 0,26 26-39 15,0-26 0-15,-2 0-30 0,-24 0-47 0,28 0-8 16,-28 0-138-16,26 26-378 0,-26-26-1543 0,26 0 1309 15,-26 0-325-15,0 0 571 0,0 0-571 0</inkml:trace>
  <inkml:trace contextRef="#ctx0" brushRef="#br0" timeOffset="-167363.78">20457 12017 122 0,'0'0'0'0,"0"0"17"0,0 0 51 16,0 0-30-16,0 0 42 0,0 0-39 0,0 0 39 15,0 0-28-15,0 0 72 0,0 0-54 0,0 0 90 16,0 0-73-16,0 0 103 0,0 0-86 16,0 0 121-16,0 0-110 0,0 0 119 0,0 0-116 0,0 0 119 15,0 0-119-15,28 0 117 0,-28 0-120 0,26 0 111 16,-26 0-116-16,25 0 102 0,3 0-108 15,-2 0 96-15,-26 0-102 0,27 0 93 0,-1 0-99 16,0 0 84-16,1 0-91 0,-1 0 83 0,26 0-87 16,-25 0 76-16,1 0-81 0,-2 0 68 0,-1 0-75 15,1 0 60-15,-26 0-70 0,28 0 45 0,0 0-60 16,-28 0 25-16,25 0-60 0,-25 0-44 0,0 0-49 16,26 26-216-16,-26-26-142 0,0 0-1026 0,-26 0 889 15,26 0-267-15,-25-26 423 0,25 26-422 0</inkml:trace>
  <inkml:trace contextRef="#ctx0" brushRef="#br0" timeOffset="-167130.22">20829 11884 90 0,'0'0'0'0,"0"-26"28"0,-28 0 84 16,28 26-64-16,0-28 32 0,0 28-22 0,0-26 94 15,0 26-61-15,-27 0 124 0,27-26-97 0,0 26 141 16,0 0-132-16,0 0 125 0,0 0-129 0,0 0 118 16,0 0-122-16,0 0 114 0,0 0-118 15,0 0 113-15,0 26-118 0,0-26 105 0,0 26-110 16,0-26 100-16,0 28-105 0,0-28 94 0,0 26-100 15,0 0 87-15,0 0-93 0,0 1 83 0,0-1-89 16,0 1 75-16,0 0-81 0,27-1 70 0,-27 0-79 16,0 0 53-16,0 2-68 0,0-2 32 0,0 0-60 15,28 1-11-15,-28-1-38 0,0 0-88 0,0 0-290 16,0 2-1096-16,0-28 911 0,0 26-265 0,0-26 426 16,0 26-425-16</inkml:trace>
  <inkml:trace contextRef="#ctx0" brushRef="#br0" timeOffset="-166785.48">21834 11937 134 0,'0'26'0'0,"0"-26"29"0,0 0 87 0,0 0-61 15,0 0 52-15,0 0-53 0,26 0 55 0,-26 0-56 16,0 0 49-16,0 0-53 0,0 0 46 0,0 0-49 15,0 0 43-15,28 27-48 0,-28-27 31 16,0 0-40-16,25 0 24 0,-25 0-53 0,27 27-47 16,-27-27-26-16,0 0-170 0,26 0 127 0,-26 26-97 15,26-26 115-15,-26 0-77 0,0 0 87 0,28 0-86 16</inkml:trace>
  <inkml:trace contextRef="#ctx0" brushRef="#br0" timeOffset="-166615.12">22178 12017 87 0,'26'0'0'0,"0"0"20"0,-26 0 62 0,27 0-35 16,-27 0 57-16,28 0-52 0,-28 26 48 0,25-26-63 16,-25 0 11-16,26 0-25 0,-26 0 19 0,0 0-22 15,26 0 18-15,-26 0-20 0,0 0 17 0,28 0-24 16,-28 0-3-16,0 0-39 0,0 0-105 0,26 0 58 16,-26 0-102-16,0 26 109 0,26-26-29 0,-26 0 49 15,0 26-49-15</inkml:trace>
  <inkml:trace contextRef="#ctx0" brushRef="#br0" timeOffset="-166472.64">22548 12043 177 0,'26'0'0'16,"-26"0"18"-16,27 0 54 0,-27 0-34 0,26 0 40 15,-26 0-41-15,0 0 31 0,28 0-36 0,-28 0 28 16,25 0-32-16,-25 0 24 0,0 0-28 0,26 0 23 16,-26 0-29-16,0 0 9 0,28 26-24 0,-28-26-16 15,0 0-24-15,26 0-97 0,-26 0 56 16,0 26-101-16,0-26 110 0,27 0-29 0,-27 0 49 15,0 28-49-15</inkml:trace>
  <inkml:trace contextRef="#ctx0" brushRef="#br0" timeOffset="-165896.87">24111 11990 45 0,'-28'0'0'0,"28"0"31"0,0 0 93 16,-26 0-72-16,26 0 34 0,0 0-46 0,0 0 35 16,0 0-38-16,0 0 35 0,0-27-23 0,0 27 71 15,0 0-44-15,0 0 104 0,0 0-79 0,0 0 125 16,0 0-111-16,26 0 120 0,-26 0-119 0,28 0 112 16,-28 0-113-16,26 0 115 0,0 0-117 0,0 0 109 15,0 0-113-15,0 0 105 0,0 0-110 16,2 0 97-16,25 0-103 0,-28 0 91 0,29 0-98 15,-26 0 84-15,24 0-90 0,-26 0 80 0,0 0-90 16,28 0 57-16,-28 0-78 0,0 0 30 0,1 0-64 16,-1 0-25-16,-1 0-59 0,-25 0-186 0,28 0-126 15,-28 27-880-15,0-27 757 0,0 0-241 0,0-27 370 16,0 27-370-16</inkml:trace>
  <inkml:trace contextRef="#ctx0" brushRef="#br0" timeOffset="-165714.06">24559 11778 198 0,'0'-26'0'0,"-26"26"24"15,26-27 72-15,0 27-29 0,0-26 108 16,-26 26-75-16,26 0 124 0,0 0-107 0,0 0 129 16,0 0-125-16,0 0 119 0,0 26-123 0,-26-26 111 15,26 0-117-15,0 27 109 0,0-1-114 16,0-26 100-16,0 26-106 0,0 2 95 0,0-2-102 0,0 0 87 16,0 0-96-16,0 27 72 0,0-26-93 15,0 0 36-15,0 25-75 0,0-26-27 0,26 2-47 16,-26 24-147-16,0-25-112 0,26-1-730 0,-26 0 635 15,26 0-174-15,-26 2 289 0,0-2-288 0</inkml:trace>
  <inkml:trace contextRef="#ctx0" brushRef="#br0" timeOffset="-158794.16">25778 11513 47 0,'0'0'0'0,"0"-26"29"0,0 26 88 16,0 0-66-16,0-26 33 0,0 26-26 0,0 0 88 15,0-27-55-15,0 27 125 0,0 0-104 16,0 0 120-16,-28 0-112 0,28 0 124 0,-344 239 6400 125,344-213-6644-125,-26-26 0 16,-1 26 0-16,27-26 0 0,-26 27 0 15,1-27 0-15,-3 26 0 0,28 0 0 16,-26 2 0-16,26-2 0 0,-27 0 0 16,27 0 0-16,0 1 0 0,-26-1 0 0,26 28 0 15,0-28 0-15,0 26 0 16,0 2 0-16,26-28 0 0,-26 27 0 0,0-1 0 15,0 2 0-15,0-28-41 0,27 27-119 16,-27 0-533-16,26 0-1915 0,-26-27 1619 16,28 28-357-16,-28-28 673 0,25 0-672 15</inkml:trace>
  <inkml:trace contextRef="#ctx0" brushRef="#br0" timeOffset="-158030.23">26492 11752 138 0,'0'-27'0'0,"0"27"18"0,-28 0 58 16,28-26-41-16,0 26 31 0,-26 0-36 15,26 0 22-15,-26-26-29 0,26 26 21 0,-26 0-18 16,26-26 35-16,0 26-23 15,-26 0 51-15,26 0-24 0,0-28 103 0,-28 28-71 16,28 0 119-16,0 0-105 16,-26 0 121-16,26 0-118 0,0 0 113 0,-26 28-117 15,26-28 106-15,0 0-111 16,-27 26 100-16,27-26-105 0,-25 26 93 0,25-26-98 16,-28 26 91-16,28 1-96 15,-26-27 85-15,26 26-90 0,-26-26 81 0,-2 26-86 16,28 2 72-16,-26-28-76 0,-1 26 74 15,2-26-75-15,25 26 75 0,-26 0-78 16,-2-26 66-16,28 27-71 0,-26-27 61 0,-1 26-66 16,27 1 59-16,0-27-62 15,-26 27 53-15,26-27-57 0,0 26 50 0,0-26-53 16,0 26 48-16,0 0-51 16,0-26 46-16,0 28-50 0,0-28 39 0,26 26-43 15,-26-26 39-15,27 26-41 0,-27-26 40 16,26 0-40-16,2 27 38 0,-2-27-41 15,-26 26 30-15,25-26-45 0,2 0-5 16,-1 26-43-16,2-26-93 0,-2 0-136 16,0 0-644-16,-26 26 287 0,28-26-935 0,-28 0 774 15,25 0-774-15</inkml:trace>
  <inkml:trace contextRef="#ctx0" brushRef="#br0" timeOffset="-157779.9">26464 12017 160 0,'28'0'0'0,"-28"-27"25"0,0 0 78 16,0 1-33-16,0 26 107 0,0-27-78 15,0 27 121-15,0 0-112 0,0-26 106 16,0 26-109-16,0 0 101 0,0 0-106 16,0 26 95-16,0-26-101 0,0 27 86 0,0-1-94 15,0 1 78-15,0 0-83 16,-28-1 77-16,28 26-81 0,0-24 72 0,0 24-79 15,0-25 59-15,0 25-81 16,0 2 12-16,0-28-74 0,0 27-103 0,0-27-141 16,0 27-657-16,28-26 558 0,-28-1-159 15,0 0 259-15,0 0-259 0</inkml:trace>
  <inkml:trace contextRef="#ctx0" brushRef="#br0" timeOffset="-157459.99">26650 12280 203 0,'26'-26'0'0,"-26"0"24"16,0 0 72-16,28 26-22 0,-28-27 124 0,0 27-90 15,0-26 128-15,0 26-116 16,0-26 124-16,0 26-124 0,0 0 115 0,0 0-119 16,0 0 112-16,0 0-115 0,-28 0 115 15,28 0-116-15,-26 0 110 0,26 0-112 16,-25 26 106-16,25-26-107 0,-27 0 110 0,27 26-110 15,0-26 111-15,-26 0-114 16,26 27 100-16,0-27-106 0,-28 0 95 0,28 0-97 16,0 26 102-16,0-26-99 15,0 0 103-15,0 0-103 0,0 26 95 0,28-26-103 16,-28 0 85-16,26 26-92 16,1-26 80-16,-27 0-92 0,25 28 58 0,1-28-87 15,2 26 6-15,-28-26-70 0,26 26-108 0,1-26-381 16,-27 27-1396-16,0-27 1181 15,26 26-263-15,-26-26 493 0,0 0-493 0</inkml:trace>
  <inkml:trace contextRef="#ctx0" brushRef="#br0" timeOffset="-156980.98">27339 12095 8191 0,'26'0'0'16,"-1"0"0"-16,3 0 0 0,-2 0 0 16,1 0 0-16,-27 0 0 0,26 0 0 15,0 28 0-15,2-28-31 0,-28 0-91 0,0 0-207 16,0 0-867-16,0 0 379 16,0 0-1255-16,0 0 1037 0,0 26-1037 0</inkml:trace>
  <inkml:trace contextRef="#ctx0" brushRef="#br0" timeOffset="-155080.08">28027 11275 107 0,'0'-27'0'0,"0"27"28"0,0 0 87 0,0-26-73 15,0 26 10-15,0 0-24 0,0 0 30 0,0 0-25 16,0 0 40-16,0 0-45 0,0 0 11 0,0 0-17 16,0 0 29-16,0 0-23 0,0 0 35 0,0 0-30 15,0 26 35-15,0-26-33 0,0 0 36 0,0 0-32 16,0 27 45-16,0-27-50 0,26 27 17 0,-26-27-21 16,0 26 41-16,0 0-33 0,0-26 45 0,0 27-38 15,26-1 55-15,-26 1-47 0,0 0 59 16,0 25-55-16,0-25 62 0,0 0-60 0,28 25 57 15,-28-24-59-15,0 24 55 0,0 1-57 0,0-27 55 16,0 28-57-16,0-2 50 0,25-26-53 0,-25 27 47 16,0 1-50-16,0-2 45 0,0-26-48 0,0 28 41 15,0-28-43-15,0 27 38 0,0-27-41 16,0 0 37-16,0 2-40 0,0-2 36 0,0 0-38 16,0 1 34-16,0-1-35 0,0-26 31 0,0 27-32 15,0-27 28-15,0 26-31 0,0-26 26 0,0 0-28 16,27 0 25-16,-27 0-26 0,0 0 23 0,0 0-25 15,0 0 20-15,0 0-22 0,0-26 22 0,0 26-23 16,0 0 19-16,0-27-20 0,26 1 16 0,-26 26-18 16,0-27 17-16,26 1-18 0,-26 26 17 0,0-26-18 15,26-2 16-15,-26 2-17 0,28 26 14 0,0-26-15 16,-28 0 14-16,26 26-15 0,-1-27 14 0,-25 27-14 16,26 0 14-16,1 0-14 0,-27 0 11 0,28 0-11 15,-2 0 11-15,-26 0-11 0,26 27 11 16,-26-27-11-16,25 26 13 0,-25-26-13 0,27 26 13 15,-27 0-10-15,26 2 24 0,-26-28-21 0,0 26 17 16,0 0-19-16,0 1 19 0,0-1-20 0,0 1 15 16,0-1-16-16,0 1 13 0,0-1-14 0,0 0 14 15,-26-26-15-15,26 26 15 0,-27 2-16 16,27-28 12-16,-25 26-13 0,25-26 9 0,-26 26-14 16,26-26-2-16,-26 0-10 0,26 27-22 0,-28-27 0 15,28 0-56-15,-27 26-11 0,27-26-201 0,-26 0-116 16,26 0-939-16,-25 26 816 0,25-26-254 0,0 0 492 15,-26 0-102-15,26 0 200 0,0 0-199 0</inkml:trace>
  <inkml:trace contextRef="#ctx0" brushRef="#br0" timeOffset="-154646.42">28714 12228 159 0,'0'0'0'0,"27"0"21"16,-27-26 63-16,0 26-48 0,0 0 26 0,0 0-38 15,26 0 8-15,-26-27-6 0,0 27 46 16,0 0-44-16,0 0 13 0,28 27-17 0,-28-27 31 0,0 0-23 16,0 0 41-16,0 26-34 0,0-26 44 0,0 26-42 15,0 0 42-15,0 2-44 0,0-2 35 16,0 0-39-16,0 1 29 0,0-1-33 0,0 1 29 15,0 26-32-15,0-27 24 0,0 0-27 16,0 28 21-16,0-28-24 0,0 27 20 0,0-27-23 0,0 0 14 16,0 28-20-16,0-28 4 0,0 0-38 0,0 1-80 15,0 0-10-15,0-1-232 0,0 0 186 16,0-26-130-16,26 27 172 0,-26-27-60 0,0 0 88 16,0 0-88-16</inkml:trace>
  <inkml:trace contextRef="#ctx0" brushRef="#br0" timeOffset="-154311.95">28979 12545 160 0,'28'-26'0'0,"-28"26"21"0,0-26 64 0,0 26-38 15,0-27 55-15,0 27-59 0,0 0 25 0,0-26-33 16,0 26 37-16,0 0-35 0,0 0 35 0,-28 0-30 16,28 0 51-16,0 0-46 0,-26 0 45 15,26 0-45-15,0 0 48 0,-26 0-45 0,26 0 55 0,-28 0-53 16,28 26 48-16,0-26-50 0,-25 0 49 15,25 0-48-15,-27 27 55 0,27-27-53 0,0 0 51 16,-26 26-53-16,26-26 50 0,0 26-48 0,-26-26 58 16,26 0-57-16,0 26 52 0,0-26-55 0,0 0 46 15,-28 0-49-15,28 28 44 0,0-28-46 16,28 0 42-16,-28 26-45 0,0-26 40 0,0 0-43 16,26 26 40-16,-26-26-42 0,26 0 34 0,-26 0-36 15,27 27 32-15,-27-27-35 0,25 0 31 0,-25 0-34 16,28 26 24-16,-2-26-45 0,-26 0-26 0,26 26-32 15,2-26-131-15,-28 0-101 0,0 0-659 0,26 0 557 16,-26 27-209-16,0-27 297 0,0 0-297 0</inkml:trace>
  <inkml:trace contextRef="#ctx0" brushRef="#br0" timeOffset="-153877.97">29139 11699 26 0,'0'0'0'0,"26"0"26"0,-26-26 78 0,0 26-55 16,0-26 39-16,0 26-54 0,26 0 18 0,-26 0-28 15,0-28 21-15,0 28-18 0,0 0 33 0,27 0-17 16,-27 0 65-16,0 0-61 0,26 28 32 0,-26-28-34 16,27 0 55-16,-27 26-45 0,26-26 64 15,-26 26-56-15,26 0 72 0,2 1-68 0,-28-1 67 16,26 0-66-16,0 2 68 0,-26-2-68 0,0 0 71 15,25 27-70-15,-25-27 69 0,0 1-70 0,27 26 64 16,-27-27-69-16,0 28 61 0,-27-2-64 0,27-25 56 16,-25 25-61-16,25 2 53 0,-26-28-61 15,0 27 36-15,26-27-55 0,-28 27 1 0,2-26-44 16,0 25-73-16,-1-26-31 0,1 2-267 0,-1-2 96 16,1 0-482-16,0 1 479 0,-2-27-107 0,2 26 201 15,26-26-201-15</inkml:trace>
  <inkml:trace contextRef="#ctx0" brushRef="#br0" timeOffset="-153114.23">29853 12123 25 0,'0'0'0'0,"0"-28"29"0,0 28 88 0,0-26-65 16,0 26 37-16,0 0-39 0,0-26 62 0,0 26-68 16,0 0 24-16,0 0-29 0,0 0 51 0,0 0-53 15,0 0 20-15,0 0-23 0,0 0 42 16,0 0-32-16,0 26 53 0,0-26-43 0,0 0 62 15,0 26-54-15,0-26 73 0,0 28-67 0,0-28 68 16,0 26-67-16,0-26 67 0,0 26-67 0,0 1 67 16,0-27-67-16,0 26 71 0,0 0-70 0,26 0 71 15,-26 2-69-15,0-2 72 0,26 0-74 16,-26 1 65-16,27-1-69 0,-27 1 63 0,26-1-66 16,-26 1 59-16,28-1-63 0,-28-26 57 0,25 26-61 15,1-26 51-15,-26 26-54 0,28-26 50 0,-2 0-52 16,-26 0 46-16,27 0-50 0,-1 0 46 0,-26-26-48 15,26 0 44-15,2 0-46 0,-28 26 38 0,25-53-42 16,-25 26 37-16,27 1-39 0,-27-1 35 0,0-25-36 16,0 24 34-16,26-24-36 0,-26 26 30 0,0-1-32 15,0-25 29-15,0 24-30 0,0 2 28 0,0 0-28 16,0 26 30-16,0-26-31 0,0-1 24 0,-26 27-26 16,26-27 27-16,0 27-27 0,0-26 26 0,0 26-26 15,0 0 29-15,0 0-30 0,0 0 25 16,-27 0-27-16,27-27 21 0,0 54-23 0,0-27 20 15,0 0-21-15,0 0 19 0,0 26-22 0,0-26 18 16,0 27-18-16,27 0 20 0,-27-27-21 0,0 26 15 16,0 0-16-16,0 0 17 0,26 2-17 0,-26 24 13 15,0-25-15-15,26-1 11 0,-26 0-23 16,0 28-22-16,28-28-9 0,-28 0-68 0,0 1-20 16,26 26-255-16,-26-27-125 0,0 1-1121 0,0-27 987 15,26 26-274-15,-26 0 452 0,0 0-452 0</inkml:trace>
  <inkml:trace contextRef="#ctx0" brushRef="#br0" timeOffset="-152781.96">30568 12334 61 0,'0'-26'0'15,"0"26"18"-15,0 0 58 0,0-28-34 0,0 28 50 16,0 0-48-16,0-26 36 0,0 26-30 0,0 0 70 16,0 0-58-16,0 0 69 0,0 0-64 0,0 0 72 15,0 0-70-15,0 0 71 0,0 0-71 16,0 0 71-16,0 26-71 0,0-26 67 0,0 0-70 16,0 28 62-16,0-28-66 0,0 26 58 0,0-26-62 15,0 26 56-15,0 1-59 0,0-27 51 0,0 26-54 16,0 1 48-16,0-1-51 0,0 1 44 0,0-1-48 15,0 0 43-15,0 0-46 0,26 2 41 0,-26-2-54 16,0 0 3-16,0 1-43 0,0-1-68 0,26 0-29 16,-26 1-244-16,0 0 94 0,0-1-422 0,26-26 405 15,-26 26-149-15,0-26 213 0,0 0-213 0</inkml:trace>
  <inkml:trace contextRef="#ctx0" brushRef="#br0" timeOffset="-152248.18">30804 12387 99 0,'0'-27'0'0,"0"27"17"0,0 0 53 0,0-26-38 16,0 26 28-16,0 0-29 0,0-26 34 0,0 26-36 15,0-28 19-15,0 28-21 0,0 0 31 0,0 0-28 16,0-26 34-16,0 26-19 0,0 0 72 0,0 0-46 15,0 0 97-15,0 0-83 0,0 0 89 0,0 0-86 16,0 0 92-16,0 0-93 0,0 0 85 0,0 0-87 16,-25 0 85-16,25 0-85 0,0 0 84 0,0 0-86 15,0 26 77-15,-27-26-83 0,27 0 71 0,0 28-74 16,0-28 70-16,-26 0-75 0,26 26 63 0,0-26-68 16,-26 26 60-16,26-26-63 0,-28 27 56 0,28-27-60 15,0 26 51-15,-26-26-56 0,26 27 48 0,-26-27-51 16,26 26 47-16,0-26-51 0,-26 0 41 0,26 0-44 15,0 27 38-15,0-27-42 0,0 0 38 16,0 0-40-16,0 26 34 0,0-26-36 0,-26 0 32 16,26 0-34-16,0 0 31 0,0 0-33 0,0 0 29 15,0 0-31-15,0 0 26 0,0 0-27 16,0 0 25-16,0 0-27 0,0 0 23 0,0 0-25 16,0 0 21-16,0 0-23 0,0 0 23 0,0 0-23 15,0 0 19-15,0 0-20 0,0 26 20 0,26-26-20 16,-26 0 16-16,0 0-13 0,26 0 30 0,-26 26-27 15,26-26 25-15,-26 0-26 0,26 0 23 0,-26 28-24 16,28-28 21-16,-2 26-23 0,-26-26 21 0,26 0-23 16,1 26 16-16,-2-26-18 0,-25 0 18 0,28 27-19 15,-28-27 19-15,26 0-31 0,-26 0-18 0,26 26-16 16,-26-26-75-16,28 0-122 0,-28 0-573 0,0 0 225 16,0 26-926-16,0-26 750 0,0 0-750 0</inkml:trace>
  <inkml:trace contextRef="#ctx0" brushRef="#br0" timeOffset="-142922.55">3810 13683 201 0,'0'0'0'0,"0"0"17"0,27 28 53 15,-27-28-39-15,0 26 21 0,0-26-31 16,25 26 11-16,-25-26-16 0,0 27 14 0,0-27-15 16,0 0 17-16,0 0-21 0,0 26 5 0,0-26-9 15,0 0 6-15,0 0-7 0,28 0 5 0,-28 0-5 16,0 0 6-16,0 0-4 0,0 0 11 0,0 0-9 16,0 0 11-16,0 0-8 0,0 0 15 0,0 0-10 15,0 0 24-15,0 0-25 0,0 0 9 0,0 0-9 16,0 0 27-16,0 0-21 0,26 0 25 0,-26 0-25 15,0 0 21-15,0 0-23 0,0 0 18 0,0 0-21 16,0 0 15-16,26 0-17 0,-26 0 16 0,0 0-17 16,0 0 13-16,0 0-14 0,28 0 15 0,-28 0-11 15,0 0 24-15,0 0-20 0,26 0 22 16,-26 0-23-16,0 0 17 0,0-26-12 0,27 26 38 16,-27 0-32-16,25 0 35 0,-25 0-31 0,26 0 41 15,2 0-38-15,-28 0 39 0,26 0-39 0,0 0 41 16,1 0-41-16,-1 0 38 0,1 0-38 0,-27 0 40 15,26 0-43-15,0 0 28 0,2 0-29 0,-2 0 39 16,1 0-32-16,-1 0 51 0,-1 0-45 16,3 0 50-16,-2 0-52 0,1 0 40 0,-1 0-44 15,0 0 41-15</inkml:trace>
  <inkml:trace contextRef="#ctx0" brushRef="#br0" timeOffset="-141880.83">3890 14002 115 0,'0'0'0'0,"0"0"30"16,0 0 90-16,0 0-73 0,0 0 25 0,0 0-49 15,0 0-3-15,0 0-6 0,0 0 22 0,0 0-19 16,0 0 15-16,0 0-16 0,0 0 18 0,0 0-19 16,0 0 11-16,0 0-14 0,0 0 11 0,0 0-13 15,0 0 7-15,0 0-6 0,0 0 14 0,0 0-9 16,0 0 23-16,0 0-24 0,0 0 6 0,0 0-10 16,0 0 12-16,0 0-12 0,0 0 13 0,0 0-13 15,0 0 9-15,0 0-9 0,0 0 9 16,0 0-10-16,0 0 8 0,0 0-6 0,0 0 19 15,26 0-12-15,-26 0 26 0,0 0-23 0,0 0 21 16,26 0-22-16,-26 0 19 0,0 0-19 0,28 0 21 16,-28 0-19-16,26 0 27 0,1 0-29 15,-27 0 11-15,25 0-14 0,1 0 25 0,2 0-20 16,-28 0 25-16,26 0-24 0,0 0 27 0,1 0-27 16,-1 0 24-16,1 0-25 0,-1 0 24 0,0 0-21 15,2 0 30-15,-2 0-28 0,1 0 25 0,-27 0-26 16,26 0 26-16,-1 0-26 0,3 0 28 0,-2 0-27 15,1 0 31-15,-1 0-32 0,0 0 21 0,2 0-23 16,-2 0 24-16,-1 0-22 0,1 0 29 0,2 0-25 16,-1 0 35-16,-1 0-33 0,0 0 33 0,-1 0-33 15,3 0 31-15,-1 0-31 0,-1-27 35 0,0 27-34 16,0 0 34-16,2 0-33 0,0 0 33 0,-3 0-35 16,1 0 29-16,0 0-31 0,1 0 29 0,-1 0-32 15,-26 0 23-15,26 0-25 0,2 0 26 16,-28 0-28-16,25 0 23 0,2 0-23 0,-27 0 26 15,26 0-26-15,-26 0 22 0,0 0-23 0,26 0 25 16,-26 0-24-16,0 0 25 0,0 0-25 0,28 0 20 16,-28 0-22-16,0 0 19 0,0 0-27 0,0 0-2 15,0 0-22-15,0 0-45 0,-28 0-13 16,28 0-150-16,0 0-88 0,0 0-701 0,-26 0 600 16,26 0-216-16,0-27 385 0,-26 27-92 0,26 0 165 15,-27 0-164-15</inkml:trace>
  <inkml:trace contextRef="#ctx0" brushRef="#br0" timeOffset="-141215.06">4551 13340 96 0,'0'0'0'0,"0"0"21"0,0 0 63 0,-26 0-51 0,26 0 12 16,0 0-28-16,0 0 5 0,0 0-4 16,0 26 34-16,26-26-31 0,-26 0 14 0,0 0-11 15,0 26 37-15,0-26-33 0,0 0 22 0,0 0-23 16,0 0 33-16,0 0-28 0,0 0 36 0,0 0-30 15,0 28 47-15,0-28-48 0,0 0 24 0,28 0-27 16,-28 0 40-16,0 0-33 0,0 26 51 0,26-26-45 16,-26 0 50-16,25 26-49 0,-25-26 44 0,0 26-46 15,26-26 47-15,2 27-45 0,-28-27 49 16,27 27-46-16,-27-27 57 0,26 26-54 0,0 1 56 0,-1-27-54 16,3 26 58-16,-1-26-56 0,-1 26 58 0,0 0-59 15,0-26 55-15,2 28-60 0,0-28 46 16,-3 26-50-16,27-26 44 0,425 211 5149 125,-503-211-5241-125,26 0 0 0,-610 530-7874 109,610-530 7847-93,0 26-79-16,-26-26 53 0,26 0-52 15</inkml:trace>
  <inkml:trace contextRef="#ctx0" brushRef="#br0" timeOffset="-130445.52">7172 13127 31 0,'0'0'0'0,"0"27"9"0,0-1 29 0,0 1-28 15,0-27-10-15,0 27 0 0,0-1 0 0,0 0-8 16,0 0-21-16,0-26 14 0,0 28-14 0</inkml:trace>
  <inkml:trace contextRef="#ctx0" brushRef="#br0" timeOffset="-129480.86">8018 13127 65 0,'26'-26'0'0,"-26"26"13"0,0-26 43 15,0 26-22-15,0 0 46 0,0 0-47 16,0 0 15-16,28-26-21 0,-28 26 31 0,0 0-20 15,0 0 54-15,0 0-54 0,0 0 19 0,0 0-20 16,0 0 53-16,0 0-53 0,0 0 22 0,0 0-25 16,0 0 45-16,0 0-37 0,0 0 47 0,0 26-39 15,0-26 59-15,0 0-54 0,0 0 55 0,0 0-55 16,0 0 53-16,0 0-54 0,0 0 50 0,0 0-52 16,-28 0 55-16,28 26-54 0,0-26 51 0,0 0-54 15,0 0 50-15,-26 0-49 0,26 0 54 0,0 0-47 16,0 0 66-16,0 26-59 0,-25-26 67 0,25 0-66 15,0 0 66-15,0 0-67 0,0 0 63 16,-27 0-68-16,27 27 55 0,0-27-58 0,0 0 56 16,-26 0-56-16,26 0 55 0,0 0-53 0,-28 0 68 15,28 26-63-15,0-26 64 0,-26 0-63 0,26 0 67 16,-26 0-69-16,26 0 53 0,-27 27-58 0,27-27 58 16,-25 0-62-16,-3 0 50 0,28 27-53 0,-26-27 50 15,0 0-50-15,-2 26 52 0,2-26-56 16,-1 26 41-16,27-26-46 0,-26 26 42 0,1-26-44 15,-3 28 37-15,2-2-38 0,0 0 37 0,26-26-39 16,-26 28 31-16,-1-2-34 0,27 0 31 0,-28 0-35 16,3 1 25-16,25 0-28 0,-26-1 27 0,26 1-26 15,-26-1 28-15,26 26-30 0,0-24 22 0,-28-2-24 16,28 0 20-16,0 1-21 0,-27-1 21 0,27 0-23 16,0 0 22-16,0 2-23 0,0-2 18 0,0 0-20 15,0 1 15-15,0 0-15 0,0-1 19 0,0-26-17 16,0 26 23-16,27-26-23 0,-27 27 20 0,28-27-21 15,-2 26 17-15,-26-26-18 0,26 26 15 0,-1-26-16 16,3 0 18-16,-1 0-19 0,-1 28 12 16,0-28-14-16,0 0 15 0,2 0-15 0,23 26 14 15,-24-26-16-15,-1 0 11 0,2 0-21 0,-28 0-16 16,26 26-9-16,0-26-54 0,2 0 12 0,-3 0-116 16,2 26-106-16,-1-26-679 0,-26 0 315 0,26 0-988 15,2 27 1016-15,-28-27-233 0,26 0 428 16,-26 0-428-16</inkml:trace>
  <inkml:trace contextRef="#ctx0" brushRef="#br0" timeOffset="-129114.75">8124 14107 56 0,'0'0'0'0,"28"0"36"0,-28-26 108 0,0 26-90 16,26 0 18-16,-26 0-37 0,0 0 37 0,0-27-42 15,26 27 20-15,-26 0-28 0,0 0 17 0,0 0-6 16,0 0 62-16,0 0-52 0,0-26 35 0,0 26-22 15,0 0 88-15,0 0-60 0,0 0 110 16,0 0-92-16,0 0 111 0,26 0-103 0,-26 0 115 16,0 0-111-16,0 0 117 0,0 26-117 0,0-26 110 15,0 0-113-15,0 0 108 0,0 0-111 0,0 0 104 16,0 0-106-16,0 0 107 0,0 0-111 16,0 0 94-16,0 0-101 0,0 27 89 0,0-27-92 0,0 0 92 15,0 0-95-15,0 26 83 0,0-26-88 16,0 0 80-16,0 26-83 0,-26 2 79 0,26-28-83 15,0 26 75-15,0-26-81 0,0 26 64 0,0-26-69 16,0 26 63-16,0-26-68 0,0 27 54 0,0-27-64 16,0 26 38-16,0-26-53 0,0 26 20 0,0-26-36 15,0 28 5-15,0-28-25 0,0 0-27 0,0 26-10 16,0-26-86-16,0 26-9 0,0-26-275 0,0 0-120 16,0 26-1174-16,0-26 1033 0,26 0-304 0,-26 28 605 15,0-28-129-15,0 0 248 0,0 0-248 0</inkml:trace>
  <inkml:trace contextRef="#ctx0" brushRef="#br0" timeOffset="-128536.31">8733 14028 170 0,'0'-26'0'15,"25"26"31"-15,-25 0 94 0,0 0-75 0,0 0 22 0,0-27-22 16,0 27 75-16,0 0-50 0,0 0 101 16,0 0-79-16,28 0 115 0,-28 0-104 0,0 0 112 15,0 0-111-15,0 0 110 0,0 0-110 16,0 0 108-16,0 0-108 0,0 0 108 0,0 0-109 0,0 0 104 16,0 0-107-16,0 0 103 0,556 0 4859 125</inkml:trace>
  <inkml:trace contextRef="#ctx0" brushRef="#br0" timeOffset="-127430.16">9554 13207 129 0,'0'0'0'0,"-26"-27"27"16,26 27 85-16,0 0-72 0,0-26 8 0,0 26-24 15,0 0 21-15,0 0-20 0,0-27 29 16,0 27-30-16,0 0 18 0,0 0-21 16,0 0 22-16,0 0-19 0,0 0 32 0,0 0-21 15,0 0 50-15,0 0-46 0,0 0 33 0,0 0-27 16,0 0 66-16,0 0-47 0,0 0 84 0,0 0-65 16,0 0 101-16,0 0-90 0,0 0 94 0,0 27-97 15,0-27 86-15,0 0-89 0,0 26 86 0,0 1-84 16,26-27 94-16,-26 27-92 0,0-1 95 0,0 26-96 15,0-24 86-15,0 24-88 0,0-24 88 0,25 24-91 16,-25 1 78-16,0-26-82 0,0 26 81 0,0-1-83 16,0 2 79-16,0-2-82 0,0-25 74 0,28 25-76 15,-28 2 75-15,0-28-76 0,0 0 72 0,0 1-75 16,0 26 65-16,0-53-70 0,0 26 60 0,0 1-65 16,0-1 59-16,0-26-62 0,0 26 55 0,0-26-59 15,0 0 49-15,0 0-54 0,0 28 43 0,0-28-46 16,0 0 47-16,0 0-47 0,0 0 42 0,0 0-46 15,0 0 42-15,0 0-44 0,0-28 38 16,0 28-40-16,26-26 34 0,-26 0-38 0,0 26 30 16,0-27-32-16,0 1 28 0,28 0-30 0,-28-1 30 15,0 0-33-15,26 1 21 0,-26 0-23 16,25-2 23-16,-25 28-25 0,27-26 23 0,-27 0-25 16,26 26 17-16,0-26-17 0,-26 26 23 0,28 0-25 15,-2 0 14-15,2 0-16 0,-28 0 16 0,25 0-22 16,0 0-1-16,1 0 0 0,2 26 22 0,-28-26-19 15,28 26 11-15,-2 0-13 0,-26-26 12 0,26 28-11 16,-26-2 12-16,25 0-11 0,-25-26 11 0,27 27-10 16,-27 0 14-16,0-1-15 0,0 0 13 0,0-26-12 15,0 27 14-15,0-1-18 0,-27 0 5 0,27-26-7 16,-25 28 12-16,-1-28-13 0,26 26 3 0,-26-26-7 16,-2 26 0-16,0-26-7 0,2 26-16 0,1-26-2 15,0 0-46-15,-3 27 15 0,28-27-91 0,-26 0-8 16,-2 0-312-16,28 0 96 0,0 0-640 0,-26 0 354 15,26 0-954-15,0 0 981 0,0 0-273 0,0 0 560 16,0-27-118-16,0 27 229 0,0-26-229 16</inkml:trace>
  <inkml:trace contextRef="#ctx0" brushRef="#br0" timeOffset="-127130.1">10215 14028 53 0,'28'0'0'0,"-28"0"22"0,24 0 66 0,2 0-32 16,2 0 82-16,-28 0-78 0,26 0 41 0,-26 26-57 15,28-26 32-15,-28 0-25 0,0 0 81 0,0 0-51 16,26 0 115-16,-26 0-86 0,0 0 137 0,0 0-123 16,0 27 128-16,26-27-130 0,-26 0 116 0,0 0-123 15,0 26 108-15,0-26-115 0,0 0 103 0,0 26-111 16,0 2 88-16,0-28-93 0,0 26 95 0,0 0-97 15,0-26 87-15,0 26-94 0,0 1 80 16,0-1-86-16,0 0 73 0,0 2-79 0,0-2 69 16,0 0-72-16,0-26 73 0,0 26-81 0,0 2 45 15,0-28-72-15,0 26 0 0,0-26-52 16,26 26-84-16,-26-26-277 0,0 0-1031 0,0 27 842 16,0-27-290-16,0 0 533 0,0 0-117 0,0 0 221 15,0 0-221-15</inkml:trace>
  <inkml:trace contextRef="#ctx0" brushRef="#br0" timeOffset="-126415.06">10851 13631 178 0,'0'0'0'0,"0"0"24"0,0 0 72 0,0 0-56 16,0 0 21-16,0 0-23 0,0 0 50 0,0 0-37 16,0 0 61-16,0 0-69 0,0 0 17 15,0 0-29-15,0 0 33 0,0 0-29 16,0 0 39-16,0 0-33 0,0 0 48 0,0 0-36 16,0 0 70-16,0 0-56 0,0 0 77 0,0 0-63 15,0 0 97-15,0 0-86 0,0 0 97 0,0 0-92 16,0 0 103-16,0 26-102 0,0-26 96 0,0 0-98 15,0 0 92-15,0 0-98 0,26 0 82 0,-26 0-83 16,0 0 97-16,0 0-96 0,0 0 85 0,26 26-90 16,-26-26 80-16,26 0-84 0,-26 0 78 0,27 0-82 15,1 0 71-15,-3 0-76 0,1 0 64 0,-26 0-69 16,26 0 64-16,2 0-68 0,-2 0 57 0,0 0-59 16,1 0 59-16,-2 0-62 0,3 0 53 0,-28 0-58 15,26 0 49-15,-26 0-53 0,26 0 47 0,-26 0-51 16,27 0 39-16,-27 0-44 0,0 0 32 0,0 0-48 15,26 28 4-15,-26-28-35 0,0 0-49 0,0 0 4 16,0 0-104-16,-26 0-86 0,26 0-571 0,0 0 261 16,0 0-841-16,-27 26 848 0,27-26-240 0,0 0 392 15,-26 0-391-15</inkml:trace>
  <inkml:trace contextRef="#ctx0" brushRef="#br0" timeOffset="-126093.27">10903 13975 91 0,'0'0'0'0,"-26"0"25"0,26 27 75 0,0-27-58 15,0 0 26-15,0 0-25 0,-26 0 61 0,26 0-60 16,0 0 29-16,0 0-39 0,0 0 26 0,0 0-25 16,0 0 44-16,0 0-31 0,0 26 66 0,0-26-44 15,0 0 94-15,0 0-70 0,26 0 114 0,-26 0-97 16,0 0 129-16,26 0-124 0,-26 0 108 0,26 0-114 15,-26 0 110-15,27 0-113 0,1 0 102 0,-3 0-108 16,1 26 93-16,0-26-100 0,2 0 88 0,-2 0-94 16,0 0 81-16,1 0-86 0,-2 0 77 0,3 27-82 15,-2-27 72-15,0 0-76 16,-26 0 70-16,27 0-74 0,-1 0 66 0,-26 0-70 16,28 0 64-16,-28 0-83 0,0 0 9 0,0 0-68 15,25 0-92-15,-25 0-284 0,0 0-1060 0,0 0 875 16,-25 0-275-16,25 0 425 0,0 0-425 0</inkml:trace>
  <inkml:trace contextRef="#ctx0" brushRef="#br0" timeOffset="-124630.2">12596 13605 35 0,'0'0'0'0,"28"0"0"0,-28 0 0 0,0 0 0 0,26 0 0 16,-26 0 3-16,0 0 13 0,0 0-9 15,27 0 9-15,-27 0-12 0,0 0-4 0,0 0 0 16,0 0 0-16,25 0 12 0,-25 0 36 0,0 0-15 16,0 0 51-16,26 0-46 0,-26-27 33 0,0 27-29 15,0 0 57-15,0 0-51 0,0 0 45 0,28 0-29 16,-28-26 98-16,0 26-70 0,0 0 116 0,0 0-103 16,0 0 111-16,0 0-109 0,0 0 108 0,0 0-111 15,0 0 100-15,-28 0-102 0,28 0 103 0,0 0-104 16,0 0 95-16,-26 0-100 0,26 0 89 0,-25 0-93 15,25 0 92-15,-27 0-96 0,1 0 84 0,26 0-89 16,-28 0 77-16,2 0-81 0,0 0 75 16,-1 26-80-16,2-26 66 0,-3 0-71 0,2 27 66 15,0-27-69-15,-2 26 62 0,28-26-66 0,-26 26 60 16,0 0-62-16,2 2 56 0,24-2-62 0,-28-26 48 16,28 26-50-16,-28 1 54 0,28-1-57 0,-26 0 42 15,26 0-47-15,0-26 44 0,0 28-48 16,0-2 33-16,0 0-37 0,0-26 35 0,0 27-38 15,0 0 30-15,0-1-32 0,0-26 30 0,0 26-32 16,0-26 24-16,0 27-28 0,0-1 22 0,26-26-29 16,-26 0 10-16,28 26-29 0,0-26-28 0,-4 0-11 15,-24 28-92-15,26-28-115 0,0 0-611 0,2 0 264 16,-2 26-926-16,0-26 941 0,2 0-217 0,-3 0 398 16,-25 26-398-16</inkml:trace>
  <inkml:trace contextRef="#ctx0" brushRef="#br0" timeOffset="-124262.83">12782 14028 106 0,'0'0'0'0,"28"-26"21"0,-2 26 65 16,-26-27-28-16,26 27 86 0,0 0-83 0,-26-27 38 15,0 27-43-15,26 0 72 0,-26-26-59 0,26 26 79 16,-26 0-71-16,0 0 83 0,0 0-81 0,28 0 78 16,-28 0-81-16,0 0 69 0,0 0-73 0,0 0 69 15,26 0-72-15,-26 0 67 0,0 0-71 0,0 0 59 16,27 0-62-16,-27 0 58 0,0 0-61 15,0 0 59-15,0 0-58 0,0 0 63 0,26 26-62 16,-26-26 60-16,0 0-61 0,0 0 58 0,0 27-55 16,0-27 73-16,0 27-69 0,0-27 65 0,-26 26-64 15,26 0 68-15,0 1-67 0,-27-27 71 0,27 26-71 16,-26 0 67-16,26 2-70 0,0-2 61 0,-28-26-65 16,28 26 60-16,-26 0-59 0,26-26 65 0,0 27-71 15,-26-27 46-15,26 0-52 0,0 26 50 0,0-26-51 16,0 0 46-16,0 26-50 0,0-26 42 0,0 0-46 15,26 0 34-15,-26 0-38 0,26 28 35 0,2-28-36 16,-28 0 36-16,26 0-36 0,1 26 39 16,-1-26-50-16,-1 0 2 0,-25 0-33 0,28 0-47 15,-2 26-39-15,2-26-223 0,-28 0-174 0,26 0-1151 16,-26 26 991-16,26-26-307 0,-26 0 478 0,27 28-477 16</inkml:trace>
  <inkml:trace contextRef="#ctx0" brushRef="#br0" timeOffset="-123948.18">13603 14187 226 0,'0'0'0'0,"0"0"27"0,0 0 83 0,0 0-46 15,28-26 80-15,-28 26-71 0,0 0 74 0,0 0-69 16,0 0 87-16,0 0-80 0,0 0 90 0,25 0-85 16,-25 0 96-16,26 0-91 0,-26 0 97 15,26 0-98-15,1 0 88 0,-27 0-93 0,26 0 83 16,0 0-89-16,2 0 79 0,-3 0-82 0,3 0 76 16,-2 0-83-16,0 0 65 0,1 0-69 15,-1 0 67-15,2 0-72 0,-3 0 56 0,1 0-78 16,1 0 7-16,-27 0-48 0,26 26-49 0,2-26-85 15,-28 0-353-15,26 0 135 0,-26 26-566 0,0-26 571 16,0 0-122-16,0 0 234 0,0 0-234 0</inkml:trace>
  <inkml:trace contextRef="#ctx0" brushRef="#br0" timeOffset="-123246.16">14396 13420 65 0,'0'0'0'0,"0"0"16"0,0 0 51 0,0-28-32 16,0 28 38-16,0 0-37 0,0 0 35 0,0 0-34 16,0 0 40-16,0-26-34 0,0 26 49 0,0 0-30 15,27 0 93-15,-27 0-70 0,0 0 99 0,0 26-91 16,0-26 96-16,0 0-96 0,0 0 90 0,0 0-94 15,0 28 83-15,0-28-85 0,0 26 85 0,0 0-85 16,0 0 87-16,26 1-85 0,-26 0 92 0,0-1-91 16,0 1 87-16,0 25-87 0,28-26 93 0,-28 28-92 15,0-1 89-15,0-27-94 0,26 26 78 16,-26-24-84-16,0 24 77 0,0 2-82 0,26-28 68 16,-26 0-71-16,0 1 74 0,0-1-79 0,0 0 56 15,0 2-60-15,0-2 67 0,28-26-68 16,-28 26 56-16,0-26-61 0,0 0 53 0,0 26-59 15,0-26 42-15,0 0-49 0,0 0 39 0,0 0-41 16,0 0 43-16,0 0-40 0,26 0 47 0,-26-26-50 16,0 26 36-16,25-26-41 0,-25 26 32 0,26-26-37 15,-26 26 27-15,27-28-30 0,-27 2 27 0,28 26-31 16,-2-26 19-16,-26 26-24 0,26-27 17 0,-1 27-17 16,2 0 22-16,-27 0-21 0,28 0 19 0,-2 0-21 15,-26 0 16-15,26 0-17 0,-26 0 18 0,26 0-18 16,-26 27 18-16,28-1-24 0,-28-26 2 0,0 26-3 15,27 2 17-15,-27-28-18 0,0 26 2 0,0 0-9 16,0 0-3-16,-27 1-5 0,27-1-13 0,0 0 6 16,0 2-17-16,-28-2 1 0,2-26-56 0,26 26 30 15,-26 0-81-15,0-26 7 0,-2 0-252 16,1 28 75-16,2-28-531 0,-1 0 281 0,26 0-827 16,-26 0 844-16,-2-28-234 0,1 28 387 0,27 0-386 15</inkml:trace>
  <inkml:trace contextRef="#ctx0" brushRef="#br0" timeOffset="-122914.95">14793 14187 23 0,'28'0'0'0,"-2"0"34"16,0 0 106-16,0 0-86 0,2 0 22 0,-1 0-24 16,-2 0 76-16,1 0-72 0,0 0 36 0,2 26-39 15,-2-26 67-15,0 0-56 0,1 0 72 0,-27 0-63 16,25 0 85-16,3 26-77 0,-28-26 83 0,26 0-81 15,0 27 81-15,-26-27-80 0,0 0 84 0,28 0-87 16,-28 26 75-16,0-26-78 0,26 26 74 0,-26-26-78 16,0 0 71-16,0 28-74 0,0-28 67 0,0 26-68 15,-26-26 73-15,26 26-72 0,0-26 70 0,0 26-69 16,-28-26 72-16,28 28-72 0,-26-2 69 16,26-26-71-16,0 0 70 0,0 26-74 15,-26-26 62-15,26 27-67 0,0-27 58 0,0 0-61 16,0 0 54-16,0 0-61 0,0 26 43 0,0-26-48 15,0 0 44-15,26 0-52 0,-26 0 22 0,26 0-46 16,2 26-22-16,-28-26-23 0,26 0-85 0,1 0-264 16,-2 0-1023-16,1 26 835 0,-26-26-303 0,28 0 436 15,-2 0-435-15</inkml:trace>
  <inkml:trace contextRef="#ctx0" brushRef="#br0" timeOffset="-122381.02">15747 14028 165 0,'0'0'0'0,"0"0"34"0,0 0 102 0,0 0-75 16,0-26 49-16,0 26-49 0,26 0 73 0,-26 0-61 15,0 0 83-15,0 0-74 0,0 0 91 0,0-27-84 16,0 27 91-16,0 0-88 0,0 0 93 0,0 0-93 16,0 0 91-16,27 0-88 15,-27 0 101-15,0 0-99 0,0 0 97 0,26 0-97 0,-26 0 95 16,26 0-96-16,-26 0 99 0,28 0-102 15,-3 0 87-15,1 27-93 0,0-27 81 0,2 0-87 16,-1 0 73-16,-1 0-80 0,0 0 68 0,-1 0-73 16,3 26 67-16,-1-26-75 0,-1 0 47 0,0 0-67 15,0 0 13-15,2 26-51 0,-28-26-46 0,28 0-37 16,-3 0-198-16,-25 0-110 0,0 0-888 0,26 0 771 16,-26 27-240-16,0-27 372 0,0 0-372 0</inkml:trace>
  <inkml:trace contextRef="#ctx0" brushRef="#br0" timeOffset="-122164.14">16012 14161 42 0,'-27'0'0'0,"-1"0"37"16,28 26 112-16,-26-26-90 0,26 0 25 0,0 0-35 15,0 26 60-15,-26-26-49 0,26 0 70 0,0 0-59 16,0 0 84-16,0 0-70 0,0 0 99 0,0 0-84 16,0 0 116-16,0 0-104 15,0 0 124-15,26 0-124 0,-26 0 100 0,0 0-107 16,26 0 103-16,2 0-112 0,-1 0 84 0,-1 0-105 15,0 0 46-15,-1 0-85 0,3 0-12 0,-1 26-55 16,-1-26-115-16,26 0-95 0,-24 27-577 0,0-27 482 16,-3 0-190-16,1 0 326 0,0 26-72 0,1-26 135 15,-27 0-135-15</inkml:trace>
  <inkml:trace contextRef="#ctx0" brushRef="#br0" timeOffset="-121907.59">16938 14372 89 0,'0'0'0'0,"0"0"25"15,0 0 75-15,26-26-57 0,-26 26 25 0,0 0-40 16,0 0 16-16,28 0-25 0,-28 0 14 0,0 0-20 16,26 0 3-16,-26 0-21 0,0 0-32 0,0 0 5 15,25 0-60-15,-25 0 45 0,0 0-49 0,26 26 47 16,-26-26-47-16</inkml:trace>
  <inkml:trace contextRef="#ctx0" brushRef="#br0" timeOffset="-121742.62">17202 14292 155 0,'26'0'0'0,"-26"-26"33"16,26 26 103-16,-26 0-76 0,0 0 44 0,26 26-61 15,-26-26 24-15,28 0-50 0,-28 0-17 16,26 0-28-16,-26 26-81 0,28-26 45 0,-28 0-83 0,26 28 91 16,-26-28-21-16,25 0 38 0,-25 26-37 15</inkml:trace>
  <inkml:trace contextRef="#ctx0" brushRef="#br0" timeOffset="-121610.68">17626 14424 210 0,'26'0'0'0,"-26"0"24"0,26 0 72 0,-26 0-52 16,0 0 36-16,28 0-44 0,-28 0 28 0,26 0-42 16,-26 0-1-16,0 28-24 0,26-28-33 0,-26 0-1 15,0 0-77-15,26 0 54 0,-26 0-67 0,0 0 64 16,26 26-63-16</inkml:trace>
  <inkml:trace contextRef="#ctx0" brushRef="#br0" timeOffset="-121129.97">18843 14107 237 0,'0'0'0'0,"0"0"27"0,0 0 82 0,0 0-59 16,0 0 42-16,0-26-40 0,0 26 68 16,0 0-57-16,0 0 71 0,0 0-67 0,0 0 68 0,0 0-64 15,0 0 77-15,0 0-72 0,0 0 84 16,26 0-80-16,-26 0 81 0,0 0-74 15,28 0 100-15,-28 0-95 0,25 26 88 0,-25-26-92 16,26 0 83-16,1 0-90 0,-1 0 73 0,2 0-80 16,-2 0 68-16,0 0-74 0,-26 0 62 0,27 0-75 15,-1 0 33-15,1 0-64 0,-1 0-16 0,-26 26-47 16,26-26-129-16,-26 0-105 0,28 28-653 0,-28-28 547 16,0 0-213-16,0 26 297 0,0-26-297 0</inkml:trace>
  <inkml:trace contextRef="#ctx0" brushRef="#br0" timeOffset="-120947.78">18843 14239 177 0,'-26'0'0'0,"26"27"29"0,-27-27 89 0,27 0-68 15,0 0 30-15,0 26-35 0,0-26 55 0,-26 0-47 16,26 0 56-16,0 26-43 0,0-26 90 0,26 0-71 16,-26 0 100-16,0 0-94 0,0 0 86 0,27 0-87 15,-1 0 93-15,-26 0-102 0,26 0 63 0,2 0-91 16,-3 0 15-16,1 0-66 0,1 28-65 15,-1-28-110-15,2 0-456 0,-2 0 378 16,-26 0-122-16,26 26 186 0,1-26-186 0</inkml:trace>
  <inkml:trace contextRef="#ctx0" brushRef="#br0" timeOffset="-120396.75">20431 13896 110 0,'0'-28'0'0,"0"2"23"15,0 26 73-15,0-26-44 0,26 26 62 0,-26 0-42 16,0-26 104-16,0 26-80 0,0 0 112 0,0-27-102 15,0 27 113-15,-26 0-110 0,26 0 111 0,0 27-115 16,-27-27 95-16,27 0-101 0,-26 26 93 0,26-26-98 16,-26 26 86-16,-1 0-92 0,1-26 81 0,26 28-83 15,-28-2 86-15,2 0-87 0,1 1 79 0,-3 0-83 16,3-1 76-16,-1 0-81 0,-2 1 71 0,2-1-77 16,-2 28 66-16,28-28-71 0,-26 0 63 0,1 0-65 15,25 1 65-15,0-1-68 0,-27 0 55 16,27 2-59-16,0-28 52 0,0 26-56 0,0 0 52 15,0 0-56-15,27-26 41 0,-27 28-44 0,25-2 43 16,1-26-52-16,-26 26 22 0,28-26-52 16,-2 0-42-16,28 27-47 0,-29-27-214 0,3 0-135 15,23 26-999-15,-23-26 864 0,-2 0-272 0,1 26 420 16,-1-26-419-16</inkml:trace>
  <inkml:trace contextRef="#ctx0" brushRef="#br0" timeOffset="-120197.16">20511 14266 27 0,'0'0'0'0,"0"-27"32"0,0 1 100 0,0 26-70 16,0-26 57-16,25 26-53 0,-25 0 78 0,0 0-68 15,0 0 84-15,0 0-80 0,0 0 80 0,0 26-82 16,0-26 74-16,0 26-79 0,28-26 71 16,-28 27-76-16,0-27 60 0,0 26-65 0,0 0 57 0,0 2-69 15,0-2 33-15,0 0-58 0,26 0-2 16,-26 2-34-16,0-2-51 0,0 0-13 0,0 1-162 15,27 25 59-15,-27-26-295 0,0 2 277 0,0-2-113 16,26 0 155-16,-26-26-154 0</inkml:trace>
  <inkml:trace contextRef="#ctx0" brushRef="#br0" timeOffset="-119931.25">20696 14452 182 0,'0'-28'0'0,"0"2"33"16,0 0 103-16,0 26-73 0,0-26 55 0,0 26-45 15,0-28 101-15,0 28-83 0,0 0 101 0,0 0-98 16,0 0 91-16,-27 0-93 0,27 0 88 0,0 28-92 16,-26-28 81-16,26 0-83 0,-26 26 89 0,26-26-90 15,0 26 81-15,-27-26-85 0,27 26 78 16,0-26-81-16,-26 0 76 0,26 28-80 0,0-28 67 0,0 26-70 16,0-26 71-16,0 0-76 0,0 26 54 0,0-26-59 15,0 27 61-15,0-27-64 0,26 26 50 16,-26-26-66-16,27 0 16 0,-1 0-54 0,0 26-47 15,-26-26-93-15,27 0-364 0,-1 26 131 0,0-26-604 16,0 0 591-16,1 28-170 0,1-28 276 0,-2 0-276 16</inkml:trace>
  <inkml:trace contextRef="#ctx0" brushRef="#br0" timeOffset="-119578.03">21250 14239 74 0,'-26'0'0'0,"26"0"28"0,0 0 85 0,0 0-54 15,0-26 65-15,0 26-70 0,0 0 42 16,0 0-41-16,0 0 71 0,0 0-51 0,0 0 100 15,0 0-71-15,0 0 139 0,0 0-124 0,0 0 113 16,0 0-118-16,26 0 110 0,-26 0-112 0,0 0 113 16,28 0-116-16,-28 0 99 0,26 0-105 15,2 26 97-15,-3-26-103 0,1 0 88 0,1 0-96 16,-1 27 80-16,2-27-91 0,-2 0 63 0,28 0-70 16,-30 0 70-16,2 26-81 0,2-26 37 0,-2 0-63 15,2 0 2-15,-2 0-42 0,0 0-50 0,-26 0-102 16,26 0-418-16,-26 0 167 0,26 26-655 0,-26-26 662 15,0 0-143-15,0 0 272 0,0 0-272 0</inkml:trace>
  <inkml:trace contextRef="#ctx0" brushRef="#br0" timeOffset="-118862.14">22098 13340 152 0,'0'-28'0'0,"0"28"33"0,0 0 101 16,0 0-77-16,0 0 38 0,0 0-40 0,0 0 69 15,0 0-73-15,0 0 31 0,26 0-36 0,-26 0 56 16,0 28-45-16,0-28 68 0,0 0-56 0,0 26 80 16,28-26-72-16,-28 26 79 0,0 2-75 15,0-2 85-15,0 0-81 0,0 0 90 0,0 1-88 16,0 26 87-16,26 0-86 0,-26-27 88 0,0 28-87 16,0-2 91-16,0 27-91 0,0-25 90 0,26-2-93 15,-26 2 82-15,0-2-86 0,26 27 78 0,-26-25-80 16,0-2 80-16,27-25-85 0,-27 25 69 0,28-24-74 15,-28 24 66-15,0-26-70 0,25 2 59 0,-25-28-63 16,26 26 58-16,-26-26-62 0,26 0 57 0,-26 0-62 16,28 0 44-16,-28 0-49 0,0 0 44 0,26-26-49 15,-26 26 36-15,26-28-42 0,-26 28 31 0,27-26-36 16,-27 26 26-16,25-26-32 0,-25 26 20 0,28-26-22 16,-2 26 24-16,-26 0-26 0,26 0 14 0,1 0-15 15,-27 0 29-15,26 0-28 0,2 0 14 16,-28 0-21-16,25 0 9 0,-25 0-12 0,0 26 14 15,26-26-10-15,-26 0 20 0,0 26-21 0,0 0 9 16,0-26-12-16,0 28 9 0,0-2-15 0,0 0-5 16,-26 1-7-16,26-27-21 0,0 26 3 0,-25 0-48 15,25 0 30-15,-28 2-54 0,2-28 42 16,-1 26-62-16,27-26 51 0,-26 26-79 0,0-26 19 16,-2 0-227-16,3 0-98 0,-2 0-997 0,1-26 881 15,0 26-254-15,-2 0 500 0,2-26-139 0,26 26 230 16,-26 0-229-16</inkml:trace>
  <inkml:trace contextRef="#ctx0" brushRef="#br0" timeOffset="-118448.22">22839 14161 170 0,'0'0'0'0,"0"0"20"0,0-28 63 0,0 28-27 16,27 0 88-16,-27 0-84 0,0 0 37 0,0 0-41 15,0 0 71-15,0 0-61 0,0 0 70 0,0 0-65 16,0 0 73-16,0 0-73 0,0 28 73 0,0-28-69 16,0 0 81-16,26 26-79 0,-26 0 75 0,0 0-79 15,0-26 68-15,0 27-69 0,26-1 72 0,-26 28-72 16,0-28 73-16,0 0-74 0,27 28 67 0,-27-28-70 16,0 27 64-16,0-27-70 0,26 26 52 0,-26 2-59 15,0-28 50-15,28 1-64 0,-28 25 18 0,0-25-55 16,0 0-44-16,26-1-83 0,-26 0-329 15,0 2 123-15,0-2-535 0,0-26 533 0,0 26-129 16,25-26 231-16,-25 0-230 0</inkml:trace>
  <inkml:trace contextRef="#ctx0" brushRef="#br0" timeOffset="-118096.09">23131 14504 159 0,'0'-26'0'0,"0"26"30"0,0-26 94 0,0-2-50 16,0 28 98-16,0-26-76 0,0 26 117 0,0 0-105 16,0-26 112-16,0 26-111 0,-27 0 110 0,27 0-114 15,0 0 95-15,-26 0-101 0,26 0 97 0,0 0-100 16,-28 26 88-16,28-26-93 0,0 0 86 0,-25 0-90 16,25 26 81-16,0-26-87 0,-26 28 75 15,26-28-78-15,0 26 79 0,-28 0-77 0,28-26 81 16,0 27-82-16,-26-27 75 0,26 26-75 0,0 0 82 15,0-26-84-15,0 0 67 0,0 26-73 0,-27-26 69 16,27 0-69-16,0 28 74 0,0-28-78 0,0 0 55 16,27 0-64-16,-27 26 53 0,0-26-58 15,26 0 51-15,-26 0-57 0,28 26 39 0,-2-26-46 16,-1 0 33-16,-25 0-56 0,28 27-25 0,-2-27-19 16,1 0-73-16,-1 0-115 0,-26 26-541 0,26-26 215 15,2 0-864-15,-28 26 876 0,26-26-183 0,-26 27 356 16,0-27-356-16</inkml:trace>
  <inkml:trace contextRef="#ctx0" brushRef="#br0" timeOffset="-117563.34">24137 14161 136 0,'-26'0'0'0,"26"0"27"0,0 0 85 16,0 0-57-16,0-28 54 0,0 28-61 0,0 0 34 15,0 0-32-15,0 0 70 0,0 0-50 0,26-26 93 16,-26 26-73-16,0 0 108 0,0 0-96 0,0 0 106 16,0 0-104-16,26 0 104 0,-26 0-107 15,26 0 94-15,-26 0-96 0,26 0 101 0,0 0-102 16,0 26 91-16,2-26-98 0,-1 0 81 0,-1 0-89 16,-1 0 79-16,1 0-83 0,30 0 75 0,-30 28-84 15,0-28 55-15,0 0-73 0,0 0 28 0,0 26-59 16,2-26-21-16,-2 0-19 0,-26 26-55 0,26-26-73 15,-26 0-368-15,0 26 167 0,0-26-532 0,0 0 522 16,0 0-192-16,-26 27 275 0,26-27-275 0</inkml:trace>
  <inkml:trace contextRef="#ctx0" brushRef="#br0" timeOffset="-117379.95">24295 14292 102 0,'-28'0'0'0,"2"26"20"0,26-26 61 0,-26 28-41 15,26-28 36-15,-26 0-30 0,26 26 58 16,0-26-47-16,-26 0 67 0,26 0-49 0,0 0 102 15,0 0-78-15,0 0 120 0,0 0-112 0,26 0 105 16,-26 0-110-16,0 26 97 0,26-26-98 0,-26 0 104 16,26 0-112-16,0 0 71 0,2 0-102 0,-1 0 18 15,-1 0-65-15,-1 0-36 0,1 0-65 16,2 0-234-16,0 0 77 0,24 0-408 0,-26 26 399 16,0-26-108-16,28 0 181 0,-28 0-180 0</inkml:trace>
  <inkml:trace contextRef="#ctx0" brushRef="#br0" timeOffset="-116894.08">25088 14531 102 0,'0'-27'0'0,"0"27"24"0,0 0 73 0,0 0-54 0,0 0 30 16,0 0-40-16,0 0 26 0,-26 0-20 0,26 0 60 16,0-26-46-16,0 26 59 0,0 0-69 0,-26-26 17 15,26 26-28-15,0 0 32 0,0-28-33 0,0 28 29 16,-27-26-31-16,27 0 28 0,0 0-27 0,0 26 30 16,0-28-29-16,0 2 32 0,0 0-31 15,0-1 32-15,27 27-31 0,-27-26 37 0,0 0-31 16,26 0 45-16,-26 26-40 0,26-28 44 0,2 28-43 15,-3-26 49-15,3 26-46 0,-28 0 48 0,26 0-48 16,0 0 50-16,1 0-49 0,27 0 48 0,-29 0-48 16,1 0 50-16,1 0-49 0,-1 26 50 0,2-26-45 15,-28 28 65-15,26-28-59 0,0 26 66 0,1-26-63 16,-27 26 64-16,26 0-66 0,0 1 58 0,-26-1-64 16,0 0 50-16,0 2-50 0,0-2 60 0,0 0-59 15,0 0 57-15,0 2-59 0,-26-2 53 16,26 0-58-16,-26 1 42 0,-1-1-46 0,1-26 49 15,0 26-50-15,-2-26 43 0,2 26-47 0,-1-26 37 16,-24 0-47-16,23 0 17 0,-25-26-40 0,27 26-23 16,-28 0-54-16,29-26-194 0,-29 26-141 0,28-26-950 15,-1 26 832-15,1-27-214 0,0 27 369 16,-2 0-368-16</inkml:trace>
  <inkml:trace contextRef="#ctx0" brushRef="#br0" timeOffset="-113763.86">4154 16251 179 0,'0'0'0'0,"0"0"21"15,27 0 67-15,-27 0-51 0,0 0 26 0,0 26-43 16,0-26 0-16,26 0-9 0,-26 0 13 0,0 0-9 16,0 0 17-16,0 0-5 0,0 0 49 0,27 0-42 15,-27 0 24-15,0 0-19 0,0-26 57 0,0 26-58 16,26 0 18-16,-26 0-28 0,0 0 28 0,0-26-28 15,0 26 28-15,26 0-27 0,-26 0 33 16,0 0-28-16,0 0 39 0,0 0-33 0,28-26 44 0,-28 26-38 16,0 0 56-16,0 0-51 0,26 0 49 0,-26 0-50 15,0 0 51-15,27 0-51 16,-27 0 49-16,26 0-46 0,-1 0 62 0,3 0-57 16,-28 0 58-16,26 0-58 0,27 0 58 0,-27 0-61 15,2 0 53-15,23 0-57 0,-25 0 46 0,29 0-49 16,-29 0 45-16,25 0-47 0,-23 0 42 0,25 0-46 15,-27 26 39-15,28-26-43 0,-26 0 32 0,-3 0-34 16,27 0 37-16,-25 0-37 0,-1 0 35 0,0 26-46 16,2-26 3-16,-28 0-35 0,25 0-49 0,-25 26-77 15,27-26-343-15,-27 0 129 0,0 0-565 0,0 27 561 16,0-27-137-16,0 0 243 0,0 0-243 0</inkml:trace>
  <inkml:trace contextRef="#ctx0" brushRef="#br0" timeOffset="-113397.14">4234 16436 140 0,'0'0'0'0,"-27"26"15"0,1-26 49 0,26 0-25 15,0 0 53-15,-27 0-42 0,27 28 56 0,0-28-63 16,0 0 21-16,0 0-26 0,0 0 46 0,0 0-30 16,0 0 75-16,0 26-57 0,27-26 85 0,-27 0-75 15,26 0 88-15,-26 26-84 0,27-26 88 0,-1 0-87 16,0 0 89-16,2 26-87 0,-2-26 93 0,1 0-94 16,-1 0 80-16,27 27-82 0,-27-27 86 0,27 0-90 15,1 0 77-15,-28 0-80 0,25 0 77 16,4 0-78-16,-3 0 80 0,1 0-87 0,0 0 55 0,-1 0-61 15,4 0 67-15,-5 0-70 0,-25 26 50 0,27-26-62 16,1 0 38-16,-29 0-65 0,28 0-18 0,-27 26-51 16,2-26-145-16,-2 28-143 0,27-2-811 0,-53-26 679 15,26 26-251-15,1-26 358 0,-27 26-357 16</inkml:trace>
  <inkml:trace contextRef="#ctx0" brushRef="#br0" timeOffset="-112996.92">5081 16410 148 0,'0'-27'0'0,"-27"1"24"16,27 26 74-16,0 0-53 0,0-27 36 0,-26 27-34 15,26-26 57-15,0 26-46 0,0 0 70 0,0 0-59 16,-26-27 82-16,26 27-73 0,0 0 86 0,0 0-82 16,0 0 83-16,0 0-77 0,0 0 96 0,0 0-89 15,0 0 101-15,26 0-100 0,-26 0 96 0,0 0-100 16,26 27 86-16,1-27-90 0,-1 0 84 0,0 26-89 15,2-26 77-15,-3 27-81 0,2-27 73 0,25 26-76 16,-24-26 72-16,-2 27-78 0,27-27 62 0,-27 0-67 16,1 0 60-16,-1 26-64 0,28-26 55 0,-28 0-60 15,0 0 55-15,0 0-58 0,0 0 48 16,2 0-52-16,-28 0 47 0,26 0-45 16,2 0 58-16,-28 0-52 0,26 0 60 0,-26 26-57 15,25-26 62-15,-25 0-63 0,0 0 56 0,0 0-57 16,27 28 58-16,-27-28-59 0,0 0 55 0,-27 26-57 15,27-26 50-15,0 26-54 0,-25 0 47 0,25-26-48 16,-26 27 54-16,-2-1-57 0,2 0 38 0,-2 2-46 16,2-2 30-16,0 0-39 0,0 0 18 0,-28 1-32 15,28 0 1-15,-27-1-18 0,27 1-21 0,1-1-10 16,-29 0-76-16,26 0-21 0,2 2-278 0,0-2-135 16,-1-26-1219-16,2 26 1074 0,-3 1-301 0,2-27 495 15,26 26-494-15</inkml:trace>
  <inkml:trace contextRef="#ctx0" brushRef="#br0" timeOffset="-112281.89">7516 15960 242 0,'0'0'0'0,"0"0"24"0,26 0 75 0,-26 0-60 16,0 0 21-16,0 0-22 0,0 0 58 0,-26 0-43 16,26 0 63-16,0 0-70 0,0 0 22 0,-26 0-27 15,26-26 55-15,-27 26-45 0,27 0 59 0,-28 0-50 16,28 0 69-16,-25 0-62 0,-1 0 69 0,0 0-69 15,-2 26 68-15,1-26-70 0,1 26 59 0,0-26-57 16,1 27 74-16,-3 0-71 0,2-1 70 0,0 0-70 16,-1 1 71-16,1-1-72 0,26 0 63 15,-28 28-67-15,3-28 64 0,-1 0-67 0,-2 27 54 16,28-26-60-16,-26 26 52 0,26-27-58 0,-27 0 45 16,27 2-48-16,0-2 47 0,0 0-49 0,0 0 41 15,0 1-42-15,27-1 46 0,-27 0-48 16,26 2 36-16,2-28-40 0,-2 26 37 0,-1-26-45 15,29 26 16-15,-27-26-34 0,-1 0-12 0,0 0-15 16,27 26-42-16,-27-26-13 0,0 0-153 0,1 0-105 16,27 0-764-16,-28 0 653 0,-1 0-223 0,3 0 401 15,-28 0-123-15,27-26 193 0,-1 26-192 0</inkml:trace>
  <inkml:trace contextRef="#ctx0" brushRef="#br0" timeOffset="-112080.21">7728 16516 192 0,'26'-26'0'0,"-26"26"20"15,26-28 61-15,-26 28-23 0,0-26 90 0,28 26-63 16,-28 0 107-16,0-26-97 0,0 26 94 0,0 0-97 16,25 0 86-16,-25 0-92 0,0 0 79 15,-25 26-84-15,25-26 78 0,0 0-82 0,0 26 71 16,0 2-76-16,0-28 64 0,-28 26-68 0,28 0 64 16,0 0-69-16,0 1 53 0,0-27-66 0,0 26 35 15,0 0-57-15,0 2-2 0,0-2-43 16,0 0-79-16,0 0-17 0,0-26-241 0,0 27 100 15,0 0-410-15,0-27 402 0,0 26-125 0,0-26 194 16,28 0-193-16</inkml:trace>
  <inkml:trace contextRef="#ctx0" brushRef="#br0" timeOffset="-111562.84">8152 16145 73 0,'0'0'0'0,"0"0"27"0,0 0 81 0,0 0-53 15,0 0 57-15,26 0-67 0,-26 26 23 0,0-26-33 16,0 0 33-16,0 0-35 0,0 0 29 0,0 0-32 16,0 0 30-16,0 0-27 0,26 0 39 0,-26 0-34 15,0 0 46-15,26 0-43 0,-26 0 42 16,26 28-40-16,2-28 45 0,-2 0-46 0,1 0 39 16,-1 0-42-16,-26 26 36 0,25-26-38 0,3 0 37 15,-2 0-38-15,2 0 33 0,-2 26-40 0,-26-26 17 16,26 0-30-16,1 0 0 0,-27 0-124 15,0 0-340-15,25 26 243 0,-25-26-164 0,0 0 227 16,0 27-57-16,-25-27 100 0,25 0-100 0</inkml:trace>
  <inkml:trace contextRef="#ctx0" brushRef="#br0" timeOffset="-111364.09">8230 16410 27 0,'-26'0'0'0,"26"0"23"15,-26 26 69-15,26-26-47 0,0 0 39 0,-26 0-41 16,26 0 47-16,0 0-41 0,0 26 59 0,0-26-55 15,0 0 52-15,0 0-43 0,0 0 80 0,0 0-69 16,26 28 77-16,-26-28-72 0,26 0 84 0,-26 0-82 16,26 0 79-16,0 0-83 0,-26 0 70 0,28 0-74 15,-2 0 68-15,1 26-84 0,-1-26 26 16,-1 0-61-16,3 0-20 0,-2 0-59 0,2 0-176 16,-2 0 43-16,0 26-338 0,1-26 307 0,-2 0-137 15,1 0 180-15,-26 0-179 0</inkml:trace>
  <inkml:trace contextRef="#ctx0" brushRef="#br0" timeOffset="-110914.08">8840 15986 96 0,'0'-26'0'0,"0"0"20"0,0-28 62 0,0 28-36 16,0 0 58-16,0 26-50 0,0-27 59 0,0 1-40 15,0 26 104-15,0-26-78 0,0 26 120 0,0 0-108 16,0-28 114-16,0 28-115 0,0 0 102 0,0 0-109 15,0 0 96-15,0 0-102 0,-26 28 91 0,26-28-96 16,0 26 88-16,0 0-94 0,0 1 79 0,0-1-85 16,0 0 74-16,26 1-79 0,-26 26 71 0,0 0-75 15,0-26 66-15,0 25-67 0,26 1 74 16,-26 1-74-16,0-2 69 0,26 1-74 0,-26 0 59 16,0 0-60-16,27-1 68 0,-27-24-69 0,25 24 61 15,-25-26-64-15,0 1 58 0,0-1-63 0,26 0 48 16,-26 2-52-16,0-28 49 0,28 0-52 0,-28 26 40 15,0-52-43-15,0 26 47 0,26 0-50 16,-26-28 32-16,27 2-39 0,-27 26 29 0,0-26-34 16,26-1 26-16,0 1-31 0,-26 0 19 0,27 26-23 15,-1-26 20-15,2 26-20 0,-2-28 19 0,0 28-20 16,1 0 19-16,-27 0-21 0,26 0 15 0,2 0-15 16,-3 0 19-16,1 0-20 0,1 28 13 0,-27-28-19 15,26 26 5-15,-26 0-13 0,26-26-6 0,-26 26-4 16,0 1-17-16,0-1 1 0,0-26-45 0,0 26 25 15,-26 2-62-15,26-2 46 0,-26 0-71 0,26 0 22 16,-27 1-195-16,1-27 144 0,26 27-177 0,-25-27-88 16,-3 26-936-16,28-26 823 0,-26 27-250 0,-1-27 480 15,27 0-137-15,-26 0 222 0,26 0-222 16</inkml:trace>
  <inkml:trace contextRef="#ctx0" brushRef="#br0" timeOffset="-110663.58">9447 16462 231 0,'28'0'0'0,"-28"0"25"16,25-26 79-16,3 26-62 0,-2 0 26 0,-26 0-29 15,25 0 51-15,-25 0-50 0,28 0 28 0,-28 0-25 16,0 0 57-16,26 0-37 0,-26 0 87 0,0 0-67 16,28 26 98-16,-28-26-89 0,0 0 95 0,0 28-93 15,26-2 94-15,-26-26-94 0,0 26 92 0,0 0-95 16,25 1 87-16,-25-27-95 0,0 26 71 0,0 0-83 15,0 2 57-15,0-2-78 0,0 0 21 0,0 0-59 16,0 1-32-16,0 0-72 0,0-1-252 0,-25 1 75 16,25-27-463-16,0 26 435 0,0 0-159 0,0-26 229 15,0 26-229-15</inkml:trace>
  <inkml:trace contextRef="#ctx0" brushRef="#br0" timeOffset="-110376.68">10293 16966 171 0,'28'-28'0'0,"-28"28"19"15,0 0 61-15,0 0-35 0,0 0 56 0,26-26-53 16,-26 26 42-16,0 0-46 0,0 0 44 0,0 26-48 16,0-26 36-16,28 0-44 0,-28 0 21 0,0 28-36 15,0-28-1-15,0 0-51 0,0 26-119 16,0-26 80-16,0 26-70 0,0-26 74 0,0 27-65 16,0-27 79-16,0 26-36 0,0-26 46 0,0 26-46 15</inkml:trace>
  <inkml:trace contextRef="#ctx0" brushRef="#br0" timeOffset="-109830.04">11910 16066 143 0,'-28'-26'0'0,"28"26"22"0,0-27 66 0,-26 27-31 16,26-27 85-16,-26 27-60 0,26 0 102 0,-27-26-93 15,27 26 92-15,-26 0-95 0,26 26 80 0,-27-26-83 16,27 0 89-16,-26 27-90 0,26-27 76 0,-26 27-83 15,26-1 67-15,-28 0-73 0,2 1 66 0,26-1-69 16,-27 0 64-16,27 2-69 0,-26-2 60 0,26 0-64 16,-25 0 55-16,25 27-57 0,0-26 56 0,-28-1-58 15,28 1 51-15,0-1-54 0,0 28 49 0,0-28-52 16,0 0 44-16,0 0-47 0,0 1 42 0,28-1-46 16,-28 0 37-16,0 2-49 0,25-2 12 0,-25-26-43 15,26 26-46-15,-26 0-80 0,27 1-337 0,-1-27 122 16,-26 27-562-16,28-27 546 0,-2 26-170 0,-26-26 265 15,26 27-264-15</inkml:trace>
  <inkml:trace contextRef="#ctx0" brushRef="#br0" timeOffset="-109528.2">11882 16727 174 0,'0'0'0'0,"28"-26"25"0,-28 26 75 0,26-26-58 16,-26 26 26-16,0-28-19 0,25 28 83 0,-25-26-78 15,0 26 34-15,27 0-40 0,-27-26 57 0,0 26-45 16,0 0 72-16,26 0-62 0,-26 0 80 0,0 0-74 15,0 0 78-15,0-27-78 0,28 27 72 0,-28 0-77 16,0 0 61-16,0 0-65 0,0 0 67 0,0 0-62 16,26 0 82-16,-26 0-74 0,0 0 88 0,0 0-87 15,0 0 79-15,0 27-82 0,0-27 78 0,0 0-81 16,0 26 72-16,0-26-73 0,-26 26 76 0,26-26-76 16,0 28 72-16,0-2-74 0,0-26 69 0,0 26-72 15,-28 0 66-15,28-26-71 0,0 27 57 0,0 0-63 16,0-27 52-16,0 26-56 0,0-26 50 0,0 27-52 15,0-27 48-15,28 0-52 0,-28 26 44 0,26-26-57 16,-26 0 11-16,26 26-50 0,0-26-60 16,1 0-123-16,0 0-500 0,-1 26 193 0,0-26-796 15,0 0 799-15,2 28-184 0,0-28 338 16,-4 0-337-16</inkml:trace>
  <inkml:trace contextRef="#ctx0" brushRef="#br0" timeOffset="-109309.77">12464 16516 91 0,'28'0'0'0,"-28"-26"36"0,0 26 111 0,25 0-89 15,-25-28 28-15,0 28-29 0,0 0 84 0,27 0-57 16,-27 0 112-16,0 0-99 0,0 0 99 0,0 0-103 16,26 0 87-16,-26 0-93 0,0 0 81 0,0 0-86 15,0 0 77-15,0 0-82 0,26 0 71 0,-26 0-76 16,0-26 68-16,28 26-86 0,-28 0 19 0,0 0-56 15,26 0-25-15,-26 0-60 0,27 0-196 0,-27 0 46 16,25 0-388-16,-25 0 353 0,0 0-155 16,0 0 204-16,26 26-204 0</inkml:trace>
  <inkml:trace contextRef="#ctx0" brushRef="#br0" timeOffset="-109130.52">12596 16542 131 0,'0'26'0'0,"0"-26"29"0,-26 0 89 0,26 27-52 15,0-27 81-15,0 0-75 0,0 26 70 0,0-26-72 16,0 0 66-16,0 0-66 0,0 0 70 0,26 26-73 16,-26-26 64-16,28 0-68 0,-28 0 57 0,26 0-76 15,1 0 12-15,-2 28-74 0,1-28-106 0,2 0-17 16,-2 0-299-16,2 0 265 0,-2 0-81 0,0 26 128 16,0-26-128-16</inkml:trace>
  <inkml:trace contextRef="#ctx0" brushRef="#br0" timeOffset="-108479.15">12968 15828 81 0,'0'0'0'0,"0"-27"10"0,0 27 32 0,0-26-12 15,0 26 46-15,0 0-43 0,0 0 25 0,0-26-16 16,0 26 70-16,26 0-63 0,-26 0 37 0,0 0-36 15,0 0 62-15,0 0-67 0,0 0 25 16,0 0-27-16,0 26 59 0,0-26-43 0,0 26 75 16,0-26-62-16,27 27 80 0,-27-1-71 0,0 0 89 15,0 1-83-15,0 26 91 0,0-27-87 0,0 1 95 16,0 26-95-16,26 0 87 0,-26-1-90 0,0-24 85 16,0 24-90-16,0 1 76 0,0 26-80 15,25-26 79-15,-25 1-81 0,0-2 71 0,0-26-77 16,0 27 65-16,0 1-71 0,28-28 59 0,-28 0-63 15,0 0 59-15,0 1-63 0,26-27 50 0,-26 0-56 16,28 0 45-16,-28 0-54 0,26 0 32 0,-26-27-43 16,26 27 20-16,-26-26-28 0,27 0 21 0,-27 0-26 15,0-2 10-15,26 2-17 0,-26 0 1 0,25-1-6 16,-25 1 2-16,28 0-4 0,-28 26 5 0,26-26-3 16,-26 26 6-16,27 0-5 0,-1 0 6 0,-26 0-3 15,26 0 15-15,-1 0-10 0,3 26 20 0,-28-26-16 16,28 26 23-16,-2-26-20 0,0 26 26 0,-26 1-24 15,26-1 25-15,-26 0-28 0,27 2 11 0,-27-2-14 16,28 0 19-16,-28 0-19 0,0 1 14 16,0 0-21-16,0-1 1 0,0 1-16 0,0-1-21 15,0 0 0-15,-28-26-50 0,28 26 26 0,-27 2-72 16,1-28 18-16,26 26-187 0,-52-26 59 0,24 0-405 16,0 0 212-16,3 0-638 0,-27 0 636 15,25 0-215-15,1-26 400 0,-2 26-83 0,3 0 163 16,-1-28-163-16</inkml:trace>
  <inkml:trace contextRef="#ctx0" brushRef="#br0" timeOffset="-108148.33">13524 16727 205 0,'26'-26'0'0,"0"26"34"0,1 0 102 0,1 0-69 16,-3-26 65-16,1 26-79 0,0 0 23 0,1 0-34 15,-1 0 48-15,0 0-44 0,2 0 47 0,-28 0-43 16,25 0 57-16,3 0-47 0,-28 0 75 0,26 0-59 15,-26 0 92-15,0 26-76 0,26-26 111 0,-26 0-103 16,27 0 99-16,-27 0-100 0,0 0 101 16,0 26-103-16,0-26 91 0,0 26-97 0,0-26 88 15,0 27-94-15,0-27 79 0,-27 27-84 16,27-1 80-16,0-26-82 0,-26 27 76 0,26-1-78 0,0 0 73 16,-26 0-76-16,26-26 70 0,0 28-75 15,-28-2 64-15,28-26-69 0,0 26 57 0,0-26-61 16,0 27 56-16,0-27-58 0,0 0 55 0,0 0-60 15,0 26 48-15,28-26-51 0,-2 0 50 0,-26 0-54 16,26 0 37-16,1 0-55 0,-1 0-1 0,2 0-36 16,-3 0-56-16,1 0-34 0,1 26-236 0,27-26-124 15,-54 0-1045-15,26 0 917 0,0 26-256 0,1-26 422 16,-1 0-422-16</inkml:trace>
  <inkml:trace contextRef="#ctx0" brushRef="#br0" timeOffset="-107318.24">14449 16542 85 0,'28'0'0'0,"-28"0"34"0,0 0 102 0,0 0-82 15,26 0 26-15,-26 0-39 0,0 0 46 0,0 0-47 16,0 0 34-16,26 0-45 0,-26 0 13 0,0 0-10 16,0 0 52-16,0 0-50 0,0 0 21 0,28-26-28 15,-28 26 26-15,0 0-25 0,0 0 30 0,0 0-29 16,0 0 31-16,0 0-31 0,0 0 31 0,0 0-28 15,0 0 37-15,0 0-34 0,0 0 35 0,0 0-35 16,0 0 33-16,0 0-35 0,0 0 27 16,0 0-31-16,0 0 28 0,0 0-28 0,0 0 31 15,0 0-33-15,0 0 24 0,0 0-26 0,0 0 27 16,0 0-28-16,0 0 24 0,0 0-24 0,0 0 27 16,0 0-24-16,0 0 31 0,0 0-24 15,0 0 44-15,0 0-36 0,0 0 46 0,0 0-41 16,0 0 53-16,0 0-51 0,0 0 50 0,0 0-51 15,0 0 45-15,0 0-46 0,0 0 45 0,0 0-49 16,0 0 38-16,0 0-40 0,0 0 43 0,0 0-43 16,0 0 39-16,0 0-39 0,0 0 43 0,0 0-41 15,0 0 45-15,0 0-44 0,0 0 44 0,0 0-44 16,0 0 44-16,0 0-47 0,0 0 36 0,0 0-38 16,0 0 39-16,0 0-44 0,0 0 25 0,0 0-36 15,0 0 13-15,0 0-29 0,0 0-11 0,0 0-10 16,0 0-38-16,0 0-16 0,0 0-149 0,0 0 30 15,0 0-345-15,0 0 156 0,0 0-600 16,0 0 594-16,0 0-166 0,0 0 273 0,0 0-273 16</inkml:trace>
  <inkml:trace contextRef="#ctx0" brushRef="#br0" timeOffset="-106962">14689 16701 178 0,'0'0'0'0,"0"0"37"0,0 0 111 0,0 0-90 15,0 0 30-15,0 0-42 0,26 0 51 16,-26 0-49-16,0 0 47 0,0 0-48 0,0 0 49 16,0 0-47-16,0 0 52 0,0 0-47 0,0 0 60 15,0 0-57-15,0 0 59 0,0 0-61 0,0 0 51 16,0 0-55-16,0 0 46 0,-26 0-50 0,26 26 45 16,0-26-48-16,0 0 40 0,0 26-47 0,-28-26 26 15,28 27-44-15,0-27-4 0,0 27-33 16,-27-1-69-16,27-26-74 0,0 27-398 0,0-27 322 15,0 26-155-15,0-26 196 0,0 0-196 0</inkml:trace>
  <inkml:trace contextRef="#ctx0" brushRef="#br0" timeOffset="-106730.83">14899 16490 127 0,'28'0'0'0,"-28"-28"37"0,27 28 111 0,-27 0-82 15,25-26 51-15,-25 26-55 0,26 0 66 0,-26 0-64 16,0 0 60-16,26-26-64 0,-26 26 60 16,0 0-61-16,0 0 57 0,28 0-59 0,-28 0 52 15,0 0-57-15,26 0 44 0,-26 0-48 0,0 0 48 16,26 0-62-16,-26 0 6 0,27 0-41 0,-27 0-47 16,25 26-72-16,-25-26-308 0,28 0 241 0,-2 26-129 15,-26-26 188-15,26 28-66 0,2-28 97 16,-2 0-96-16</inkml:trace>
  <inkml:trace contextRef="#ctx0" brushRef="#br0" timeOffset="-106632.83">15508 16542 85 0,'27'0'0'0,"-1"0"19"0,-26 0 57 0,26 0-50 15,-26 0 1-15,28-26-16 0,-28 26 7 0,26 0-18 16,-26 0-19-16,0 0-1 0,0 0-42 0,27 0 34 16,-27 26-20-16,0-26 23 0,0 0-23 0</inkml:trace>
  <inkml:trace contextRef="#ctx0" brushRef="#br0" timeOffset="-106480.05">15800 16595 40 0,'26'0'0'0,"-26"0"36"0,26 0 110 0,-26 0-72 0,28 0 74 15,-28 0-94-15,0-27 17 0,25 27-36 0,-25 0 37 16,0 0-38-16,26 0 30 0,-26 0-35 0,0 0 23 16,26 0-53-16,-26 0-55 0,0 27-20 0,28-27-170 15,-28 0 150-15,0 0-43 0,27 26 70 16,-27-26-69-16</inkml:trace>
  <inkml:trace contextRef="#ctx0" brushRef="#br0" timeOffset="-105915.21">17413 16013 193 0,'0'0'0'0,"0"0"19"15,0-27 58-15,0 27-33 0,0 0 52 0,-25-26-30 16,25 26 102-16,0 0-82 0,0 0 90 0,0 0-90 15,0 0 82-15,-26 0-82 0,26 0 90 16,0 0-87-16,-28 26 91 0,28-26-89 0,0 27 92 16,-26 0-92-16,26-1 93 0,-28 0-92 0,28 1 93 15,-26-1-95-15,26 0 83 0,-26 2-89 0,26-2 76 16,-26 0-81-16,26 27 74 0,-26-27-79 0,26 1 69 16,0-1-71-16,0 1 73 0,-26-1-77 0,26 0 60 15,0 2-65-15,0-2 65 0,26 0-68 16,-26-26 52-16,0 26-58 0,26 1 51 0,-26-27-58 15,26 26 37-15,0-26-57 0,0 26-3 0,2-26-35 16,-2 28-60-16,2-28-101 0,-2 26-444 0,26-26 182 16,-26 0-684-16,2 26 680 0,-2-26-198 0,0 0 318 15,1 0-318-15</inkml:trace>
  <inkml:trace contextRef="#ctx0" brushRef="#br0" timeOffset="-105713.71">17652 16410 148 0,'0'-27'0'0,"0"27"28"0,0-26 88 0,0-1-52 15,0 27 80-15,0-26-58 0,0 26 114 0,0-27-103 16,0 27 90-16,0 0-94 0,0 0 94 16,0 0-98-16,0 0 82 0,26 27-88 0,-26-27 79 15,0 26-82-15,0-26 80 0,0 27-86 0,0-1 63 16,0 27-72-16,0-27 57 0,28 2-73 16,-28 24 25-16,0-26-50 0,26 27 0 0,-26 1-24 0,0-28-24 15,26 26-16-15,-26-25-92 0,0 26-66 16,26-26-460-16,-26-1 387 0,26 26-154 0,-26-52 251 15,28 28-96-15,-28-2 135 0,26-26-135 0</inkml:trace>
  <inkml:trace contextRef="#ctx0" brushRef="#br0" timeOffset="-105480.03">17971 16833 45 0,'0'-53'0'0,"0"26"21"0,0 1 65 0,0 0-20 16,0 0 112-16,0 26-77 0,0-28 123 0,0 28-106 15,0-26 128-15,0 26-123 0,0-26 124 0,0 26-127 16,-28 0 113-16,28 0-119 0,0 0 107 0,-26 0-111 15,26 26 108-15,-27-26-109 0,27 0 107 16,-26 0-113-16,26 26 93 0,-26-26-101 0,26 28 88 16,-28-28-94-16,28 0 83 0,0 0-92 0,-26 26 68 15,26-26-76-15,0 0 72 0,0 0-77 0,0 0 57 16,26 26-65-16,-26-26 50 0,28 0-64 0,-28 26 23 16,26-26-52-16,0 0-20 0,-26 0-50 15,27 27-162-15,-1-27-152 0,2 27-886 0,-3-27 744 16,1 0-276-16,2 26 393 0,-2-26-392 0</inkml:trace>
  <inkml:trace contextRef="#ctx0" brushRef="#br0" timeOffset="-105097.02">18524 16410 106 0,'0'-27'0'0,"0"27"29"0,0 0 87 0,0 0-66 15,-25-26 34-15,25 26-51 0,0 0 19 0,0 0-10 16,0 0 76-16,25 0-59 0,-25 0 57 0,0 0-49 16,0 0 85-16,0-27-74 0,28 27 82 0,-28 0-79 15,0 0 85-15,26 0-86 0,-26 0 73 0,26 0-78 16,-26 0 69-16,27 0-75 0,-27 0 63 0,26 0-72 16,-26 0 48-16,28 0-69 0,-28 0 9 0,26 0-51 15,-26 27-55-15,0-27-113 0,25 0-457 0,-25 0 355 16,0 0-195-16,0 0 235 0,0 26-234 0</inkml:trace>
  <inkml:trace contextRef="#ctx0" brushRef="#br0" timeOffset="-104914.8">18499 16462 57 0,'-26'0'0'0,"26"0"39"0,0 28 117 0,0-28-82 0,0 0 62 16,0 0-86-16,0 26 16 0,0-26-34 0,0 0 29 15,0 0-25-15,0 0 47 0,0 0-39 0,0 26 48 16,26-26-48-16,-26 0 41 0,25 0-43 15,-25 0 38-15,28 0-43 0,-2 0 31 0,-26 0-44 16,26 0 5-16,1 0-92 0,-1 0-218 0,-26 0 140 16,28 26-140-16,-2-26 169 0,-26 0-55 0,25 0 84 15,3 0-83-15</inkml:trace>
  <inkml:trace contextRef="#ctx0" brushRef="#br0" timeOffset="-104279.62">18975 15590 57 0,'0'-27'0'0,"0"27"31"0,0-27 93 0,0 27-76 16,0 0 17-16,0 0-33 0,0-26 28 0,0 26-29 16,0 0 33-16,0 0-25 0,26 0 53 0,-26 0-53 15,0 26 25-15,0-26-24 0,0 27 57 0,28-27-42 16,-28 27 65-16,0-1-57 0,0 1 73 0,26-1-68 15,-26 0 70-15,0 0-68 0,0 2 71 16,26 24-70-16,-26-25 69 0,0 25-71 0,27-25 71 16,-27 26-73-16,0 0 61 0,26 0-66 0,-26 0 59 15,0-1-57-15,27 2 68 0,-27-2-67 16,26 1 67-16,-26 0-68 0,0-26 60 0,26 25-64 16,-26-24 54-16,0-2-60 0,28 0 48 0,-28 0-53 0,0 1 46 15,0-27-49-15,0 26 42 0,26-26-46 16,-26 0 39-16,0-26-42 0,0 26 34 0,0 0-36 15,0-27 35-15,26 1-35 0,-26 26 42 0,0-26-44 16,0 0 26-16,26-2-31 0,-26 2 26 0,0 0-30 16,26-1 22-16,2 27-27 0,-28-26 15 0,26-1-19 15,-26 27 15-15,26-26-16 0,-26 26 17 0,26 0-18 16,1 0 12-16,-27 0-14 0,27 0 11 0,-27 0-11 16,0 0 13-16,26 26-13 0,-26 1 12 0,0-1-12 15,26 1 13-15,-26-1-12 0,0 0 15 0,0 28-15 16,0-28 10-16,0 0-16 0,0 27-4 0,0-27-8 15,0 28-20-15,0-28 2 0,-26 0-42 16,26 1-8-16,-26 0-149 0,26-1 98 0,-27 1-148 0,0-27-89 16,27 26-809-16,-26-26 701 0,0 0-233 15,26 0 430-15,-26 0-111 0,-2 0 191 0,28 0-191 16</inkml:trace>
  <inkml:trace contextRef="#ctx0" brushRef="#br0" timeOffset="-103995.4">19663 16410 108 0,'26'-27'0'0,"-26"27"30"16,26 0 93-16,-26 0-73 0,0-26 29 0,0 26-28 16,28 0 76-16,-28 0-54 0,0 0 95 0,0 0-80 15,28 0 96-15,-28 0-96 0,0 0 83 0,0 0-87 16,0 0 84-16,0 26-85 0,26-26 83 0,-26 27-84 15,0-1 78-15,0 0-81 0,26 2 73 0,-26-2-80 16,0 0 67-16,24 27-73 0,-24-27 58 16,0 28-61-16,0-28 65 0,28 26-68 0,-28-25 50 15,0 26-60-15,0 0 38 0,26-27-59 0,-26 0 2 16,0 28-50-16,0-28-86 0,0 1-29 0,0-1-297 16,26 0 130-16,-26-26-473 0,0 26 471 15,0-26-137-15,0 0 221 0,28 0-220 0</inkml:trace>
  <inkml:trace contextRef="#ctx0" brushRef="#br0" timeOffset="-103648.08">20033 16753 230 0,'0'-26'0'0,"0"26"25"16,0-26 79-16,0 26-55 0,0-26 45 0,0 26-38 15,0-28 75-15,0 28-58 0,0 0 87 0,0 0-74 16,0 0 94-16,0-26-93 0,0 26 77 0,0 0-83 15,0 0 79-15,-25 26-85 0,25-26 66 16,0 0-72-16,0 0 65 0,0 28-68 0,-27-28 66 16,27 26-71-16,0-26 54 0,-26 26-56 0,26-26 61 15,0 26-55-15,-28-26 71 0,28 27-65 0,0-27 77 16,0 27-76-16,-26-27 64 0,26 26-70 16,0-26 59-16,0 0-62 0,0 0 62 0,0 27-66 0,0-27 49 15,0 0-56-15,0 0 52 0,26 26-53 0,-26-26 50 16,0 0-49-16,28 0 54 0,-2 0-56 15,-26 26 42-15,27-26-49 0,-2 0 38 0,-25 0-42 16,26 0 35-16,2 0-42 0,-2 26 22 0,-26-26-47 16,28 0-32-16,-2 0-47 0,-1 0-191 0,-25 0-138 15,28 0-941-15,-28 0 813 0,0 0-247 0,25 0 389 16,-25 0-389-16</inkml:trace>
  <inkml:trace contextRef="#ctx0" brushRef="#br0" timeOffset="-87696.25">22310 16066 31 0,'26'-26'0'0,"-26"26"8"15,0 0 28-15,0 0-18 0,0 0 18 0,0 0-12 16,0 0 36-16,0 0-33 0,26 0 21 0,-26 0-17 15,0 0 46-15,0 0-32 0,0 0 55 0,0 0-59 16,0 0 23-16,0 0-31 0,0 0 36 0,0 0-33 16,0 0 38-16,0 0-35 0,0 0 41 0,0 0-48 15,0 0 15-15,0 0-22 0,0 0 28 0,0 0-25 16,0 0 31-16,0 0-29 0,0 0 32 0,0 0-33 16,0 0 27-16,0 0-28 0,0 0 31 0,0 0-32 15,0 0 24-15,28 0-24 0,-28 0 33 0,0 0-30 16,0-27 34-16,26 27-34 0,-26 0 26 0,26 0-28 15,-26 0 25-15,27-27-26 0,-2 27 25 0,3 0-26 16,-2 0 25-16,0-26-27 0,1 26 24 16,-1-26-26-16,2 26 22 0,-3 0-23 0,-25-27 19 15,26 27-20-15,2 0 20 0,-2 0-19 16,1-27 22-16,-27 27-12 0,26 0 53 0,-26 0-31 16,0 0 77-16,0 0-60 0,26-26 78 0,-26 26-75 15,0 0 68-15,0 0-73 0,0 0 62 0,0 0-67 16,0 26 58-16,0-26-62 0,0 0 56 0,0 27-59 15,-26-27 54-15,26 27-56 0,0-27 50 0,0 26-53 16,-26-26 45-16,26 26-50 0,0-26 46 0,-27 27-50 16,27-27 37-16,0 27-40 0,-26-1 37 0,26-26-38 15,0 26 35-15,-28-26-38 0,28 27 29 0,-26-27-32 16,26 26 34-16,0-26-35 0,-25 26 28 0,25 2-31 16,-28-28 26-16,28 26-33 0,0-26 8 0,0 26-30 15,-26 0-33-15,26-26-4 0,0 27-79 0,0-1-84 16,0 1-484-16,0-1 216 0,-27 1-720 0,27-27 723 15,0 26-207-15,0 0 336 0,-26-26-336 0</inkml:trace>
  <inkml:trace contextRef="#ctx0" brushRef="#br0" timeOffset="-87480.9">22416 16304 171 0,'0'-27'0'0,"0"27"32"0,0-26 96 0,0 26-79 15,0 0 16-15,0 0-32 0,26 0 31 0,-26 0-30 16,0 0 38-16,0 0-35 0,0 0 42 0,27 0-33 15,-27 0 58-15,0 26-67 0,0-26 11 0,0 0-26 16,25 27 21-16,-25-27-13 0,0 0 47 0,28 26-48 16,-28-26 8-16,26 0-19 0,-26 0 17 0,0 27-18 15,26-27 18-15,-26 0-18 0,27 0 15 0,-27 0-26 16,0 0-13-16,26 26-10 0,-26-26-47 0,0 0 18 16,0 0-74-16,0 0 18 0,0 27-186 0,0-27 166 15,0 0-78-15,0 26 118 0,-26-26-46 0,26 26 65 16,-27-26-64-16</inkml:trace>
  <inkml:trace contextRef="#ctx0" brushRef="#br0" timeOffset="-87148.21">22124 16542 166 0,'0'0'0'0,"-26"0"28"0,26 26 85 0,-26-26-68 16,26 0 22-16,0 0-34 0,-26 0 35 0,26 0-32 15,0 0 40-15,0 27-40 0,-26-27 31 0,26 0-36 16,0 0 26-16,0 0-22 0,0 0 45 0,26 0-49 15,-26 0 17-15,0 0-24 0,26 0 24 0,0 0-25 16,-26 0 24-16,26 0-25 0,2 0 18 0,-2 0-19 16,0 0 19-16,0 0-21 0,29 0 17 0,-30 0-17 15,1 0 21-15,28-27-22 0,-28 27 14 0,0 0-15 16,26 0 17-16,-24 0-18 0,-2 0 14 0,0 0-15 16,1 0 13-16,27 0-15 0,-29 0 12 0,1 0-8 15,2 0 23-15,-28 0-17 0,26 27 25 0,1-27-22 16,-27 0 30-16,26 26-29 0,-26 0 27 0,26-26-28 15,-26 28 23-15,0-28-24 0,27 26 25 0,-27-26-24 16,0 26 29-16,0-26-33 0,0 26 13 0,0-26-39 16,0 0-45-16,0 27-29 0,0-27-182 0,-27 0 58 15,27 0-344-15,0 0 332 16,-26 0-95-16,26 0 154 0,-26 0-154 0</inkml:trace>
  <inkml:trace contextRef="#ctx0" brushRef="#br0" timeOffset="-86878.26">22548 16647 244 0,'0'0'0'0,"0"0"18"16,0-26 54-16,26 26-30 0,-26 0 50 0,0 0-48 15,0-26 40-15,0 26-45 0,0 0 36 0,0 0-40 16,0 0 30-16,0 0-31 0,0 0 34 0,0 0-35 16,27 26 35-16,-27-26-41 0,0 26 16 0,0 2-17 15,26-28 34-15,-26 26-27 0,0 0 41 0,0 0-35 16,28 1 42-16,-28 26-39 0,0-26 44 0,25-1-44 15,-25 26 40-15,0-24-40 0,0-2 45 0,26 27-43 16,-26-27 46-16,0 0-45 0,0 29 43 0,0-29-46 16,0 0 38-16,0 1-42 0,0 25 36 0,0-26-45 15,0 2 11-15,0-2-43 16,0 0-52-16,-26-26-31 0,26 27-206 0,0-1 69 16,0-26-378-16,-25 26 372 0,25-26-83 0,0 0 156 15,-28 0-156-15</inkml:trace>
  <inkml:trace contextRef="#ctx0" brushRef="#br0" timeOffset="-86590.1">22548 16912 102 0,'26'-26'0'0,"-26"-27"27"0,0 27 85 0,0-1-62 15,27 0 41-15,-27 1-45 0,0 26 48 0,0-26-36 16,0 26 80-16,0-26-69 0,26 26 67 0,-26 0-70 16,0 0 59-16,0 0-56 0,0 0 80 0,-26 0-66 15,26 26 97-15,0-26-87 0,0 0 95 0,0 26-94 16,0-26 90-16,-27 26-89 0,27-26 101 0,0 0-100 15,-26 27 95-15,26-27-99 0,0 27 86 0,0-27-93 16,-26 0 75-16,26 26-79 0,-28-26 79 0,28 0-84 16,0 27 66-16,-25-27-81 0,25 26 39 0,-27-26-62 15,27 26 15-15,-26 0-41 0,26 2-20 16,-26-28-9-16,26 26-47 0,-28 0-3 16,28 1-137-16,-26-27 40 0,26 26-288 0,-26 0 140 15,26-26-481-15,0 0 486 0,-25 26-126 0,25-26 256 16,0 0-99-16,0 0 165 0,0 0-55 0,0 0 93 15,0 0-53-15,25 0 63 0,-25 0-63 0</inkml:trace>
  <inkml:trace contextRef="#ctx0" brushRef="#br0" timeOffset="-86451.11">22390 16992 179 0,'26'0'0'0,"-26"0"31"16,0-26 93-16,0 26-63 0,0 0 59 0,0 0-62 15,0 0 55-15,-26 0-60 0,26 0 43 0,0 0-66 16,-28 26-6-16,2-26-56 0,26 26-117 0,-26 1 68 15,1-27-93-15,-3 26 96 0,1 26-58 0,-25-23 67 16,26-3-67-16</inkml:trace>
  <inkml:trace contextRef="#ctx0" brushRef="#br0" timeOffset="-85679.88">23633 15669 51 0,'0'0'0'0,"0"-26"23"15,0 26 73-15,0 0-46 0,26 0 57 0,-26 0-62 16,0-27 31-16,0 27-25 0,0 0 79 0,0 0-63 16,0 0 72-16,0 0-67 0,0 0 76 0,-26 0-74 15,26 0 72-15,0 27-77 0,0-27 61 16,-25 0-66-16,25 26 61 0,-27-26-65 0,-1 26 56 16,28 0-60-16,-26-26 53 0,0 28-57 15,0-2 45-15,-1 0-48 0,-1 1 47 0,3-1-49 16,25 0 44-16,-26 1-47 0,0 0 41 0,-2-1-42 15,2 0 44-15,26 1-46 0,-26-27 39 0,26 27-41 16,-26-1 37-16,26-26-39 0,-26 26 31 0,26-26-35 16,0 0 30-16,0 27-32 0,-28-27 30 0,56 26-32 15,-28 0 25-15,0-26-26 0,0 28 31 0,26-2-33 16,-26 26 21-16,0-25-21 0,26-1 30 0,-26 27-23 16,0 0 39-16,26-27-36 0,-26 28 40 0,0-2-39 15,0 1 39-15,0 27-41 0,0-28 33 0,0 2-36 16,0-1 32-16,0-1-32 0,0 2 32 0,-26-2-37 15,26 1 15-15,0-27-38 0,-26 29-31 0,26-29-40 16,0 0-175-16,-26 1-119 0,26-1-842 0,0 0 732 16,-28-26-212-16,28 26 342 0,0-26-341 0</inkml:trace>
  <inkml:trace contextRef="#ctx0" brushRef="#br0" timeOffset="-85381.4">23237 16780 53 0,'0'-27'0'0,"26"1"26"0,-26 0 82 0,0 0-51 16,26-2 64-16,-26 2-65 0,0 0 47 0,26 26-43 16,-26-27 77-16,0 27-63 0,0-26 82 0,28 26-75 15,-28-26 86-15,0 26-83 0,0 0 84 0,0-26-85 16,0 26 85-16,26-28-83 0,-26 28 89 0,26 0-91 16,-26-26 76-16,25 26-80 0,3-26 77 0,-1 26-80 15,-1 0 71-15,0-27-77 0,0 27 65 0,2-26-72 16,-1 26 55-16,-2 0-66 0,27-27 37 0,-24 27-57 15,-2 0 5-15,0-26-24 0,2 26 1 0,-28-27-16 16,25 27-22-16,2-26-10 0,-27 26-82 0,0-26 47 16,26 26-88-16,-26-26 27 0,0 26-234 0,0-28 108 15,0 28-400-15,-26-26 398 0,26 26-117 16,0 0 221-16,0 0-86 0,0-26 147 0,-27 26-37 16,27 0 65-16,0 0-64 0</inkml:trace>
  <inkml:trace contextRef="#ctx0" brushRef="#br0" timeOffset="-85214.86">23765 16092 95 0,'0'-26'0'0,"0"26"18"0,-26 0 56 0,26 0-21 15,0-26 87-15,0 26-67 0,0 0 79 0,0 0-71 16,0 0 91-16,0 0-87 0,-26 0 80 0,26 0-84 16,0 0 75-16,0 26-81 0,0-26 66 0,0 26-70 15,0 1 71-15,0-1-75 0,0 0 61 0,0 2-68 16,0-2 53-16,0 0-63 0,0 0 34 0,0 1-54 16,0 26 8-16,0-27-30 0,0 1-15 0,0-27-18 15,0 26-71-15,0 0-71 0,0 2-409 16,0-2 341-16,0-26-130 0,-28 26 208 0,28 0-107 0,0-26 133 15,-26 27-133-15</inkml:trace>
  <inkml:trace contextRef="#ctx0" brushRef="#br0" timeOffset="-84959.1">23420 16595 83 0,'0'0'0'15,"0"0"23"-15,0-27 69 0,0 27-41 0,0 0 62 16,0 27-60-16,0-27 43 0,0 0-58 15,0 0 21-15,0 26-28 0,0-26 36 0,28 26-29 16,-28 2 46-16,0-2-39 0,0 0 54 0,0-26-61 16,0 26 17-16,0 1-27 0,0 0 30 0,0 26-30 15,0-27 28-15,0 0-30 0,0 0 26 0,0 28-27 16,-28-28 24-16,28 1-25 0,0 25 20 0,0-26-23 16,0 29 18-16,-25-29-24 0,25 27 6 0,0-27-40 15,0 0-81-15,-26 2-9 0,26 24-231 0,0-52 189 16,0 27-111-16,0-1 154 0,0-26-60 0,0 26 84 15,0-26-84-15</inkml:trace>
  <inkml:trace contextRef="#ctx0" brushRef="#br0" timeOffset="-84514.83">23420 17097 154 0,'0'-26'0'16,"0"-27"16"-16,28 27 51 0,-28 0-25 0,0-2 61 16,0 2-53-16,0 0 47 0,27 0-49 0,-27 26 44 15,0-27-36-15,0 27 76 0,0-26-60 0,0 26 84 16,0 0-79-16,0-27 75 0,26 27-79 15,-26 0 71-15,0 0-76 0,0 0 64 0,0-27-70 16,0 27 54-16,0 0-59 0,0 0 59 0,0 0-61 16,26 0 52-16,-26-26-55 0,0 26 52 0,26 0-55 15,-26 0 43-15,28-26-47 0,-1 26 45 0,-27-26-46 16,25 26 40-16,1-28-43 0,-26 28 37 0,26 0-41 16,2-26 35-16,-2 26-37 0,-26-26 34 0,26 26-36 15,2-27 29-15,-3 27-29 0,-25 0 39 0,27-26-36 16,-1 26 39-16,-26 0-37 0,26 0 41 0,2 0-39 15,-28 0 40-15,26 0-42 0,1 0 37 0,-27 0-40 16,25 26 33-16,-25-26-35 0,26 0 31 0,-26 27-33 16,28-27 32-16,-28 26-29 0,26-26 39 0,-26 26-32 15,0-26 47-15,28 28-42 0,-28-2 50 16,0-26-48-16,26 26 48 0,-26 0-50 0,0 1 43 16,0 0-42-16,26-1 49 0,-26 1-50 0,0-1 38 15,0 0-42-15,0 28 41 0,26-2-44 0,-26-25 33 16,0 25-36-16,0-26 35 0,0 29-37 0,26-2 30 15,-26-27-31-15,0 26 33 0,0-24-39 16,0-2 15-16,0 0-33 0,26 1-14 0,-26-1-24 16,0-26-80-16,0 26-105 0,0 1-532 0,-26-27 225 15,26 27-815-15,0-27 809 0,0 0-241 0,-26 0 476 16,26 26-105-16,-26-52 198 0,26 26-198 0</inkml:trace>
  <inkml:trace contextRef="#ctx0" brushRef="#br0" timeOffset="-84147.63">23659 16966 125 0,'0'0'0'0,"0"0"27"0,0 0 81 0,0 0-64 16,0 0 21-16,0 0-19 0,0 0 71 0,0 0-68 16,0 0 27-16,0 0-37 0,0 0 41 0,0 0-40 15,0 0 38-15,0 0-41 0,0 0 35 0,0 0-38 16,0 0 32-16,0 0-34 0,0 0 31 0,0 0-31 16,0 0 35-16,0 0-31 0,26 0 40 0,-26 0-38 15,0 0 35-15,28 0-36 0,-28 0 35 0,26 0-39 16,0 0 28-16,2 0-30 0,-28 0 30 0,25 0-31 15,2 0 28-15,-1 0-29 0,0 0 27 0,2 0-28 16,-28 0 24-16,26 0-30 0,1 0 16 16,-27 26-31-16,25-26-19 0,-25 0-50 0,26 0-178 0,-26 0 52 15,0 26-322-15,0-26 300 0,0 0-122 16,0 0 166-16,-26 27-166 0</inkml:trace>
  <inkml:trace contextRef="#ctx0" brushRef="#br0" timeOffset="-83879.22">23685 17071 190 0,'-26'26'0'0,"26"-26"13"0,0 26 43 0,0-26-25 15,0 0 41-15,0 29-32 0,0-29 50 0,-26 0-48 16,26 26 34-16,0-26-47 0,0 0 11 0,0 0-21 16,0 0 13-16,0 26-10 0,0-26 36 0,0 0-18 15,0 0 61-15,26 0-60 0,-26 0 21 0,0 0-25 16,0 0 47-16,26 0-42 0,-26 0 46 0,28 0-46 15,-28 0 38-15,26 0-40 0,0 0 36 0,2 0-40 16,-3 27 32-16,-25-27-34 0,27 0 36 0,-1 0-40 16,0 0 21-16,2 0-34 0,-28 26-1 0,26-26-26 15,1 0-42-15,-27 0-74 0,25 26-324 16,-25-26 246-16,0 0-162 0,0 0 227 0,0 0-49 0,0 26 93 16,0-26-93-16</inkml:trace>
  <inkml:trace contextRef="#ctx0" brushRef="#br0" timeOffset="-83597.01">23501 17522 72 0,'0'26'0'0,"-26"0"23"0,26-26 69 0,-27 28-42 16,27-28 58-16,0 26-61 0,-28-26 33 0,28 0-43 15,0 0 29-15,0 26-33 0,28-26 31 0,-28 0-27 16,0 0 43-16,27 0-37 0,-27 0 49 0,26 0-40 15,-26 0 64-15,26 0-56 0,0 0 67 0,2 0-65 16,-1 0 62-16,-2 0-63 0,1 0 62 16,0 0-62-16,2 0 59 0,24 26-63 0,-24-26 53 0,-3 0-57 15,28 0 50-15,-27 27-53 0,28-27 47 16,-2 0-49-16,-26 26 44 0,28-26-48 0,0 0 36 16,-28 0-53-16,26 26-1 0,-26-26-35 0,28 0-53 15,-27 0-33-15,-1 28-225 0,-1-28 75 0,1 26-417 16,-26-26 408-16,28 0-99 0,-28 26 176 0,0-26-175 15</inkml:trace>
  <inkml:trace contextRef="#ctx0" brushRef="#br0" timeOffset="-60796.2">18604 3070 35 0,'0'27'0'0,"27"-27"6"0,-27 0 18 0,0 0-18 16,0 0-6-16,0 0 4 0,0 0 16 0,0 0-15 15,0-27-5-15,0 27 0 0,0 0 0 0,0 0 0 16,0-26 0-16,0 26 0 0,0 0 0 0,0-26 0 16,0 26 0-16,0-28 0 0,26 28 0 0,-26 0 0 15,0-26 0-15,0 26 0 0,0 0 0 0,0 0 4 16,0-26 13-16,0 26-9 0,0 0 7 0,0 26-11 15,0-26-4-15,0 0 6 0,0 0 20 0,0 26-14 16,0-26 8-16,0 0-14 0,0 28-6 0,0-28 0 16,0 0 0-16,0 26 6 0,0-26 18 0,0 0-17 15,0 26-7-15,0-26 0 0,0 0 0 0,0 0 5 16,28 0 15-16,-28 27-11 0,0-27 9 0,0 0-13 16,0 0-5-16,0 0 10 0,0 0 30 15,0 0-18-15,26 0 22 0,-26 0-30 0,0 0 2 16,0 0-8-16,0 0 11 0,0 0-12 0,0 0 2 15,0 0-4-15,0 0 5 0,0 0-7 0,0 0-3 16,0 0 2-16,0 0 9 0,0 0-8 16,0 0-3-16,0 0 1 0,0 0 7 0,0 0-6 15,0 0-2-15,25 0 1 0,-25 0 7 0,0 0-5 16,0 0 5-16,0 0-4 0,0 0 7 0,0 0-6 16,0 0 4-16,28 0-3 0,-28 0 9 0,0 0-9 15,0 0 6-15,0 0-9 0,0 0-3 0,0 0 2 16,0 0 10-16,26 26-9 0,-26-26-3 0,0 0 0 15,0 0 0-15,0 0 1 0,27 0 7 0,-27 0-1 16,0 0 14-16,0 0-11 0,0 0 8 0,26 0-9 16,-26 0 7-16,0 0-10 0,26 0 4 0,-26 26-5 15,0-26 5-15,28 0-4 0,-28 0 10 0,25 0-12 16,1 0-4-16,-26 0 3 0,27 0 9 0,-1 26-6 16,-26-26 8-16,28 0-8 0,-2 0 2 15,0 0-3-15,-26 0 4 0,27 0-6 0,-1-26-3 16,1 26 0-16,-1 0 0 0,0 0 0 0,2 0 0 15,-2 0 0-15,0 0 0 0,0 0 0 0,-26 0 0 16,26 26 1-16,2-26 7 0,-2 0-4 16,0 0 7-16,0 0-8 0,1 28-3 0,0-28 0 15,-1 0 0-15,0 0 0 0,-26 26 0 0,26-26 0 16,2 0 0-16,-1 0 0 0,-2 0 0 0,1 0 2 16,0 26 10-16,2-26-9 0,0 0-3 0,-2 0 2 15,0 0 7-15,-26 0-5 0,24 0 4 0,4-26-6 16,-2 26-2-16,0 0 0 0,-26 0 0 0,28 0 0 15,-2 0 0-15,-26 0 2 0,27 0 6 0,-2 0-2 16,1 26 10-16,2-26-9 0,-28 0 5 0,26 0-5 16,2 0 6-16,-2 0-7 0,-26 27 4 0,25-27-5 15,3 0 6-15,-3 26-6 0,-25-26 5 0,26 0-5 16,2 27 4-16,-2-27-5 0,1 0 1 0,-27 26-2 16,26-26 3-16,0 0-3 0,1 27 4 0,-27-27-4 15,26 0 1-15,2 26-1 0,-2-26 5 16,-26 0-4-16,25 0 0 0,3 26-3 0,-2-26-1 15,-26 0 0-15,27 0 0 0,-1 28 0 16,-26-28 0-16,26 0 1 0,-26 0 5 0,27 0-2 16,-27 26 5-16,0-26-6 0,26 0-3 0,-26 0 0 15,26 26 0-15,-26-26 1 0,26 0 3 0,-26 0-2 16,0 26-2-16,27-26 0 0,-27 0 4 0,28 0-2 16,-28 0 3-16,0 27-2 0,26-27 1 0,-26 0-3 15,0 0-1-15,25 0 0 0,-25 0 0 0,0 0 0 16,26 0 0-16,-26 0 0 0,0 0 3 0,28 0-2 15,-28 0-1-15,0 0 0 0,0 0 0 0,28 0-3 16,-28 0-9-16,0 0 6 0,25 0-5 0,-25 0 6 16,0 0-5-16,0 0 5 0,26 0-3 0,-26 0 1 15,0 0-11-15,0 0 11 0,0 0-5 0,0 0 6 16,0 0-4-16,0 0 5 0,0 0-6 0,26 0 9 16,-26 0 2-16,0 26 0 0,0-26 0 0,0 0 0 15,27 0 0-15,-27 0 0 0,0 0 0 16,0 0-3-16,26 26-5 0,-26-26 2 0,0 0-9 15,28 0 7-15,-28 0-10 0,0 0 10 16,0 0-4-16,26 0 6 0,-26 0-2 0,0 0 6 16,0 0 2-16,0 0 0 0,0 0 0 0,25 0 0 15,-25 0 0-15,0 0-4 0,0 0-10 0,0 0 11 16,0 0 3-16,0 0 0 0,0 0 0 0,0 0 0 16,0 0 0-16,0 0 0 0,0 0 0 0,0 28 0 15,0-28 0-15,28 0 0 0,-28 0 0 0,0 0 0 16,0 26 0-16,0-26 0 0,0 0 0 0,25 26 0 15,-25-26 0-15,0 0 0 0,0 26 0 0,0-26 0 16,26 0 0-16,-26 0 0 0,0 27 0 0,0-27 0 16,0 0 0-16,0 0 2 0,0 0 6 0,0 0-2 15,0 0 9-15,0 0-8 0,0 0 6 0,0 0-7 16,0 0 4-16,0 0-3 0,0 0 10 0,0 0-7 16,0 0 10-16,0 0-11 0,0-27 8 0,-26 27-8 15,26 0 9-15,0 0-10 0,0-26 5 0,0 26-6 16,0 0 8-16,0 0-8 0,0-26 5 15,-25 26-7-15,25 0 7 0,0-26-7 0,0 26 3 16,0 0-5-16,0 0 4 0,0-28-4 16,0 28 3-16,0-26-4 0,-28 26-2 0,28 0 2 15,0-26 6-15,0 26-5 0,0-27 4 0,-25 27-4 16,25-26 1-16,0 26-2 0,-26-26 2 0,26 26-3 16,0 0 3-16,-28-26-3 0,28 26-1 0,-26-28 1 15,26 28 3-15,0-26-2 0,-27 26-2 0,27 0 0 16,-26-26 0-16,26 26 0 0,0 0 0 0,-26-27 0 15,26 27 4-15,0 0-3 0,0 0-1 0,0-26 0 16,-25 26 0-16,25 0 1 0,0 0 5 0,0 0-4 16,0 0-2-16,0 0 0 0,0 0 0 0,0 0 0 15,0 0 4-15,-28 0-6 0,28 0-6 0,0-27 6 16,0 27 2-16,0 0 0 0,0 0 0 0,0 0 0 16,0 0 0-16,0 0 0 0,0 0 0 0,0 0 0 15,0 0 0-15,0 0-4 0,0 0-8 0,0 0-10 16,0 0-54-16,0-26 1 0,-28 26-149 15,28 0 128-15,0 0-67 0,-26 0 94 16,26 0-47-16,0 0 63 0,-25 26-43 0,25-26 55 16,-26 0-31-16,26 27 43 0,-28-27-13 0,28 26 21 15,-27-26-20-15</inkml:trace>
  <inkml:trace contextRef="#ctx0" brushRef="#br0" timeOffset="-58382.99">21120 3546 22 0,'0'0'0'0,"0"27"0"0,0-27 0 0,0 0 0 15,0 26 0-15,0-26 0 0,0 0 0 0,0 0 4 16,0 26 12-16,0-26-12 0,0 0-4 0,0 0 6 16,0 0 21-16,0 0-14 0,0 0 14 0,0 0-15 15,0 0 8-15,0 0-10 0,0 0 7 0,0 0-12 16,0 0-5-16,0 0 0 0,0 0 0 0,0 0 0 15,0 0 0-15,0 0 0 0,0 0 0 0,0 0 0 16,0 28 0-16,0-28 0 0,0 0 0 0,0 0 0 16,0 0 0-16,0 0 4 0,0 0 15 0,0 0-14 15,0 0-5-15,0 0 0 0,0 0 0 0,0 0 0 16,0 0 0-16,0 0 0 0,0 0 0 0,0 0 0 16,0 0 0-16,0 0 0 0,0 0 0 0,0 0 0 15,0 0 0-15,0 0 0 0,0 0 0 0,0 0 4 16,0 0 12-16,0 0-4 0,0 0 17 0,0 0-21 15,0 0-8-15,0 0 0 0,0 0 0 16,0 0 5-16,0 0 17 0,0 0-11 0,0 0 11 16,0 0-16-16,0 0-6 0,0 0 0 15,0 0 0-15,0 0 0 0,0 0 0 0,0 0 7 16,0 0 21-16,0 0-21 0,0 0-7 0,0 0 7 16,0 0 25-16,0 0-21 0,0 0 4 0,0 0-11 15,0 0-4-15,0 0 2 0,0 0 9 0,0 0-5 16,0 0 6-16,0 0-6 0,-28-28 4 0,28 28-5 15,0 0 7-15,0 0-6 0,0 0 6 0,0 0-4 16,0 0 11-16,-26 0-12 0,26 0 1 0,0 0-4 16,0 0 4-16,0 0-6 0,-27 28-2 0,27-28 0 15,0 0 0-15,0 0 0 0,-26 0 0 0,26 26 2 16,0-26 6-16,-26 0-2 0,26 0 14 0,-25 26-13 16,25-26 3-16,0 0-5 0,-28 0 5 15,28 26-7-15,0-26-3 0,-28 0 1 0,28 0 7 0,-26 27-6 16,26-27-2-16,0 0 2 0,-25 0 6 15,25 0-5-15,0 0-3 0,-26 27 2 0,26-27 6 16,0 0-6-16,0 0-2 0,-28 0 0 0,28 0 0 16,0 0 2-16,0 0 7 0,0 0-4 15,-27 0 7-15,27 0-7 0,0 26 3 0,0-26-6 16,0 0-2-16,0 0 0 0,-26 0 0 0,26 0 0 16,0 0 0-16,0 0 0 0,0 0 0 0,0 0 0 15,0 0 0-15,0 0 0 0,0 0 0 0,0 0 0 16,0 0 0-16,0 0 0 0,0 0 0 0,0 0 0 15,0 0 0-15,0 0 0 0,0 0 0 0,0 0 0 16,0 0 0-16,0 0 0 0,0 0 0 0,0 0 0 16,0 0 0-16,0 0 0 0,0 0 0 0,0 0 0 15,0 0 0-15,0 0 0 0,0 0 0 0,0 0 0 16,0 0 0-16,0 0 0 0,26 0 0 0,-26 0 0 16,0 0 0-16,0 0 0 0,0 0 0 0,27 0 0 15,-27 0 0-15,0-26 0 0,0 26 0 0,28 0 0 16,-28 0 0-16,26-27 0 0,-26 27 0 0,25-27 0 15,-25 27 0-15,26 0 0 0,-26-26 0 0,28 26 0 16,-28-26 0-16,28 26 0 0,-28-26 0 16,25 26 0-16,1-28 0 0,-26 28 0 0,26-26 0 15,-26 26 0-15,27-26 0 0,-27 26 0 16,0 0 0-16,26-27 0 0,-26 27 0 0,0 0 0 16,0 0 0-16,0 0 0 0,0-26 0 0,0 26 0 15,0 0 0-15,0 26 0 0,0-26 0 0,0 0 2 16,0 0 10-16,0 0-9 0,0 0-3 0,0 27 0 15,-26-27 0-15,26 0 0 0,0 0 0 0,0 0 0 16,0 0 0-16,0 0 0 0,0 26 0 0,-27-26 0 16,27 0 0-16,0 0 0 0,0 0 0 0,0 0 0 15,0 0 0-15,0 0 0 0,0 0 0 0,0 0 0 16,0 0 0-16,0 0 0 0,0 0 0 0,0 0 0 16,0 0 0-16,0 0 0 0,0 0 0 0,0 0 2 15,0 0 6-15,0 0-6 0,0 0-2 0,0 0 0 16,0 0 0-16,0 0 0 0,0 0 0 0,0 0 0 15,0 0 0-15,0-26 0 0,0 26 0 0,0 0 0 16,0 0 0-16,0 0 0 0,0 0 0 16,0 0 0-16,0 0 0 0,0 0 0 0,0 0 0 15,0 0 0-15,0 0 0 0,0 0 0 16,0 0 0-16,0 0 0 0,0 0 0 0,0 0 0 16,0 0 0-16,0 0 0 0,0 0 0 0,0 0 0 15,0 0 0-15,0 0 0 0,0 0 0 0,0 0 0 16,0 0 0-16,0 0 0 0,0 0 0 0,0 0 2 15,0 0 10-15,0 0-7 0,0 0 7 0,0 0-7 16,0 0 6-16,0 0-6 0,0 0 3 0,0 0-6 16,0 0-2-16,0 0 0 0,0 0 0 0,0 0 0 15,0 0 0-15,0 0 2 0,0 0 6 0,0-27-4 16,0 27 4-16,0 0-6 0,0 0-2 0,0 0 0 16,0 0 0-16,0 0 0 0,0 0 0 0,-26-26 0 15,26 26 0-15,0 0 0 0,0 0 0 0,0 0 0 16,0 0 0-16,0-26 0 0,0 26 0 0,0 0 0 15,-26 0 0-15,26 0 0 0,0 0 0 0,0 0 0 16,0 0 0-16,0 0 0 0,0 0 0 16,0 0 0-16,0 0 0 0,0-26 0 0,0 26 0 15,0 0 0-15,0 0 0 0,0 0 0 0,0 0 0 16,0-28 0-16,0 28 0 0,0 0 0 16,0 0 0-16,0-26 0 0,0 26 0 0,0 0-3 15,0 0-8-15,0-26 10 0,0 26 9 0,0 0-6 16,0 0-2-16,0 0 0 0,0-27 0 0,0 27 0 15,0 0 0-15,0 0 0 0,0 0 0 0,0-26 0 16,0 26 0-16,0 0 2 0,0 0 8 0,0 0-7 16,0-27-3-16,0 27 0 0,0 0 0 0,0 0 0 15,-25-26 0-15,25 26 0 0,0 0 0 0,0 0-15 16,0 0-45-16,0-27 3 0,0 27-111 0,0 0 82 16,0 0-90-16,0 0 88 0,0 0-88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08T02:37:46.2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7728 4315 88 0,'0'0'0'0,"0"0"9"0,0 0 28 15,-28 0-21-15,28 0 8 0,0 0-13 0,0 0 8 16,0 0-14-16,0 0-5 0,-26 0 0 15,26 0 0-15,0 0 0 0,0 0 0 0,0 0 0 16,0 0 0-16,0 0 0 0,0-28 0 0,-27 28 0 16,27 0 0-16,0 0 0 0,0 0 0 0,0 0 0 15,0 0 0-15,0 0-5 0,0 0-11 0,-26 0 5 16,26 0-13-16,0 0 8 0,0 28-20 0,0-28 19 16,-25 0-14-16,25 0 16 0,0 0-16 0</inkml:trace>
  <inkml:trace contextRef="#ctx0" brushRef="#br0" timeOffset="2680.02">7568 4341 32 0,'0'0'0'0,"0"0"10"16,-26 0 30-16,26 0-18 0,0 0 26 0,0 26-25 15,-26-26 22-15,26 0-26 0,0 0 12 0,-26 0-13 16,26 0 26-16,0 0-23 0,-27 0 19 0,27 0-23 16,0 0 11-16,0 0-16 0,-28 0 9 0,28 0-15 15,0 0-6-15,0 0 0 0,0 0 0 16,0 0 0-16,-25 0 0 0,25 0 0 0,0-26 0 16,0 26 0-16,0 0 0 0,0 0 0 0,0 0 0 15,0 0 0-15,-26 0 0 0,26 0 2 0,0 0 6 16,0 0-1-16,0-26 13 0,0 26-11 0,-26 0 8 15,26 0-5-15,0-28 20 0,0 28-16 0,0 0 19 16,-28 0-17-16,28-26 19 0,0 26-21 16,0 0 10-16,-27 0-13 0,27 0 13 0,0-26-14 15,0 26 8-15,0 0-11 0,0 0 7 0,-26 0-10 16,26 0 6-16,0-26-7 0,0 26 3 0,0 0-3 16,0 0 3-16,0 0-5 0,0-27-3 0,-26 27 0 15,26 0 0-15,0-26 0 0,0 26 0 0,0 0 2 16,0-26 8-16,0 26-7 0,0-28-3 0,0 28 0 15,-25-26 0-15,25 26 0 0,0-26 0 0,0 26 0 16,0-26 0-16,0 26 3 0,-28-27 9 0,28 27-4 16,0-27 8-16,0 27-9 0,0-26 5 0,0 26-6 15,-26 0 8-15,26-27-7 0,0 27 5 16,0-26-4-16,0 26 12 0,0 0-10 0,0-26 12 16,-26 26-12-16,26-26 6 0,0 26-8 0,0-28 4 15,0 28-7-15,-27-26 7 0,27 26-6 0,0-27 8 16,0 0-9-16,0 27 0 0,-26-26-2 0,26 0 4 15,0 0-4-15,0-2 4 0,0 2-3 16,0 0 4-16,0-1-5 0,0 1 2 0,0 0-2 16,0 0 4-16,0-28-5 0,0 28-2 0,0-1 1 15,0 1 3-15,0-1-2 0,0-26 2 0,0 27-2 16,0 0 2-16,0-2-3 0,0-24 3 0,0 26-2 16,0-1 3-16,0 1-2 0,0 0 1 0,0-2-3 15,0 2-1-15,0 0 0 0,0 0 3 0,0-1-2 16,0 0-1-16,0 1 0 0,0 26 0 0,0-27 0 15,0 1 0-15,0 26 0 0,0-26 0 0,0 26 0 16,0-26 0-16,0 26 0 0,0-28 0 0,0 28 1 16,0 0 3-16,0-26-2 0,0 26 5 0,0 0-4 15,0-26 2-15,0 26-2 0,0-27 4 16,0 27-5-16,0 0-2 0,0-26 0 0,0 26 0 16,0-26 1-16,0 26 3 0,0-26-2 0,0 26-2 15,-28-28 1-15,28 28 4 0,0-26-3 0,0 26-2 16,0-26 1-16,0-1 4 0,0 27 0 0,0-27 7 15,0 1-7-15,0 0 4 0,0 26-3 16,0-27 6-16,0 1-6 0,0 0 5 0,0-2-6 16,0 28 3-16,0-26-4 0,0 0 4 0,0 0-4 15,0-1 3-15,0 1-3 0,0 26 5 0,0-26-4 16,28-2 3-16,-28 2-3 0,0 0 3 0,0 0-3 16,0-2 3-16,0 2-3 0,0 0 3 0,0-2-4 15,0 28 4-15,0-26-5 0,0 0 4 0,0 0-4 16,0 26 1-16,0-27-3 0,0 1 3 0,0 26-3 15,0-27-1-15,0 27 1 0,0 0 3 0,0-27-3 16,26 27-1-16,-26-26 0 0,0 26 0 0,0 0 0 16,0-26 4-16,0 26-3 0,0 0-1 0,0-26 0 15,0 26 0-15,0 0 0 0,0 0 0 0,0-28 0 16,27 28 0-16,-27 0 0 0,0-26 4 16,0 26-3-16,0-26-1 0,0 26 0 0,26 0 0 15,-26-27 1-15,0 27 4 0,0-26-3 0,26 26-2 16,-26-26 0-16,0 0 0 0,28 26 0 0,-28-28 3 15,0 28-3-15,0-26-4 0,25 26 4 16,-25 0 6-16,0-26-4 0,26 26 1 0,-26-27 0 16,0 27 5-16,0 0-4 0,26-26 0 0,-26 26-3 15,0 0-1-15,0 0 0 0,27-27 0 0,-27 27 0 16,0 0 0-16,0 0 1 0,0 0 3 0,0-26-1 16,0 26 5-16,0 0-5 0,0 0-3 0,0 0 0 15,0 0 0-15,0 0 0 0,0 0 0 0,0 0 0 16,0 0 0-16,28 0 0 0,-28 0 0 0,0 0-2 15,0 0-3-15,0 0 2 0,0 0-4 0,0 0 5 16,0 0-2-16,0 0 3 0,0 0 1 0,0 0 0 16,0-27 0-16,0 27 0 0,0 0 0 0,0 0 0 15,0 0 0-15,0 0 0 0,0-26 0 0,0 26 1 16,0 0 4-16,0 0-2 0,0 0 1 16,0 0-2-16,0 0 5 0,0 0-4 0,0 0 4 15,0 0-3-15,0 0 5 0,0 0-4 0,0 0 3 16,0 0-4-16,26 0 8 0,-26 0-5 0,0 0 9 15,0 0-7-15,0 0 7 0,0 0-9 16,0 0 7-16,0 0-7 0,0 0 6 0,0 0-7 16,0 0 3-16,0 0-5 0,0 0 0 0,0 0-2 15,0 0-2-15,0 0-2 0,0 0-5 0,0 0 4 16,0 26-5-16,0-26 5 0,0 0-1 0,0 0 3 16,0 0 1-16,0 27-2 0,0-27-5 0,0 26 4 15,0-26-4-15,-26 0 6 0,26 27 1 0,0-27 0 16,0 26 0-16,0-26 0 0,0 27 0 0,0-27 0 15,0 26 0-15,0-26 0 0,0 0 0 0,0 26 0 16,-28-26 0-16,28 28-1 0,0-28-3 0,0 0 4 16,0 26 0-16,0-26 0 0,0 26 0 0,0-26 0 15,-27 0 0-15,27 26 0 0,0-26 0 0,0 0 0 16,0 27 0-16,0-27-2 0,0 26-3 0,27-26 4 16,-27 26 1-16,0-26 0 0,0 28 0 15,0-2 0-15,0 0 0 0,28-26 0 0,-28 26 0 16,0 1-2-16,0 0-2 0,0-27 2 0,0 26-2 15,0 1 3-15,26-1 1 0,-26 0-2 16,0-26-2-16,0 26 3 0,0 2 1 0,0-2 0 16,0-26 0-16,0 26 0 0,0-26 0 0,26 28 0 15,-26-2 0-15,0-26 0 0,0 26 0 0,0 0 0 16,0-26 0-16,0 28 0 0,0-2 0 0,0-26 0 16,0 26 0-16,25 1 0 0,-25-27 0 0,0 26-1 15,0 0-3-15,0 0 3 0,28 2 1 0,-28-2 0 16,0 0 0-16,0 1 0 0,27-1 0 0,-27-26 0 15,0 26 0-15,0 1 0 0,0 0 0 0,0-1 0 16,26 0 0-16,-26 2 0 0,0-2 0 0,0 0 0 16,0-26 0-16,0 26 0 0,0 1 0 0,0-1 0 15,0 0 0-15,26 28 0 0,-26-28 0 0,0 27 0 16,0-27 0-16,0 28 0 0,0-28 0 0,0 26 0 16,0 2 0-16,0-28 0 0,0 27 0 15,0-1 0-15,0-24 0 0,0 24 0 0,0 1 0 16,0-26 0-16,0-1 4 0,0 1-2 0,0 25 2 15,0-24-2-15,0-2-2 0,0-26 1 16,0 26 5-16,0 0-2 0,0 1 4 0,0-27-5 16,0 0 2-16,0 26-1 0,0-26 4 0,0 0-3 15,0 26 5-15,0-26-4 0,0 0 10 0,0 0-8 16,-26 0 8-16,26 0-9 0,0 28 5 0,0-28-6 16,0 0 2-16,0 0-4 0,0 0 4 0,0 0-5 15,0 0 4-15,0 0-4 0,0 0 3 0,0 0-4 16,0 0-2-16,0 0 0 0,0 0 0 0,0 0 0 15,0 26 0-15,0-26 0 0,0 0 0 0,0 0 0 16,0 26 0-16,0-26 0 0,0 0 0 0,0 26 0 16,0-26 0-16,0 27 0 0,0-27 0 0,0 27-2 15,0-1-2-15,0-26 3 0,0 28 1 0,0-2-2 16,0 0-4-16,0 0 0 0,0 1-10 0,0-1 8 16,0 1-5-16,0 0 6 0,0-1-9 0,0 0 8 15,0 0-8-15,0 2 8 0,0-2-7 16,0-26 10-16,0 26-3 0,0 1 4 0,0-27-4 15,0 26 2-15,0-26-7 0,0 0 7 16,0 26-6-16,0-26 5 0,0 0-7 0,0 0 8 16,0 26-2-16,0-26 3 0,0 0-4 0,0 0 4 15,0 0-7-15,0 0 7 0,0 0-5 0,0 0 5 16,0 0-5-16,-26-26 5 0,26 26-7 0,0 0 6 16,0-26-3-16,0 26 5 0,0-26-1 0,0-1 2 15,-27 27-2-15,27-26 2 0,0 0-1 0,0-2 3 16,0-24 1-16,0 26 0 0,0-28 0 0,0 28 0 15,0-27 0-15,0 1 0 0,0 24 0 0,0-25-2 16,0 0-2-16,0 1 3 0,0-28 1 0,0 27 0 16,0 1 0-16,0-2 0 0,0-25 4 0,0 26-5 15,0 0-3-15,0-1 2 0,0-24-2 0,0 25 1 16,0-1-2-16,0 2 4 0,0-1 1 0,0-27-2 16,27 28-6-16,-27-2 2 0,0 2-8 0,0-1 8 15,0 1-6-15,0-2 5 0,0 1-9 16,0 0 10-16,0 27-3 0,-27-27 4 0,27-1-3 15,0 28 4-15,0-26-3 0,0 25 4 16,0 1-5-16,0 0 5 0,0-28-4 0,-28 28 4 16,28 0-1-16,0-2 3 0,0 2 1 0,0 0-2 15,0-2-5-15,-25 2 6 0,25 0 1 0,0 0 0 16,0-1 0-16,0 1 0 0,0 26 0 0,-26-27 0 16,26 0 0-16,0 1-2 0,0 26-3 0,0-26 3 15,0 0-2-15,0 26 3 0,0-28 1 0,-26 28 0 16,26-26 0-16,0 26 0 0,0 0 0 0,0-26 0 15,0 26 0-15,0 0 0 0,0 0 0 0,0-27 0 16,0 27 0-16,0 0 0 0,0 0 0 0,0 0 0 16,0-26 0-16,0 26 0 0,0 0 0 0,0 0 0 15,0 0 0-15,-28 0 0 0,28 0 0 0,0 0 0 16,0 0 0-16,0-26 0 0,0 26 0 0,0 0-1 16,0 0-3-16,0 0 1 0,0 0-1 0,0 0 2 15,0 0-2-15,0 0 1 0,0 26-1 0,0-26 2 16,0 0-2-16,0 26 4 15,0-26 0-15,0 27 0 0,0-27 0 0,0 26 0 0,0 0 0 16,0 2-2-16,28-2-3 0,-28 0 2 16,0 0-2-16,0 28 4 0,0-28 1 0,0 27 0 15,0-1 0-15,0 2 0 0,0 0 0 0,0-2 0 16,0 2 0-16,0-2 0 0,0 27 4 0,0-25-1 16,0 25 8-16,0-27-3 0,0 28 13 0,0-26-9 15,0 24 12-15,0 1-13 0,0-25 11 0,0 25-12 16,0 1 10-16,0-28-11 0,-28 28 7 0,28-27-8 15,0-1 8-15,0 2-8 0,0-2 4 0,0 1-6 16,0 0 4-16,0 0-5 0,0 1 6 0,0-28-6 16,0 26 3-16,0-25-4 0,0-1 4 0,28 0-5 15,-28 2 2-15,0-2-2 0,0 0 1 0,0 0-5 16,0 1-7-16,0 0 1 0,0-1-11 0,0-26 8 16,0 28-13-16,0-28-2 0,0 0-51 0,26 26 36 15,-26-26-43-15,0 0 38 0,0 0-54 0,0 0 15 16,0 0-156-16,0 0 120 0,0 0-116 15,0-26 117-15,-26 26-117 0</inkml:trace>
  <inkml:trace contextRef="#ctx0" brushRef="#br0" timeOffset="28135.55">3837 6644 41 0,'0'0'0'15,"0"0"5"-15,0 0 16 0,0 0-12 0,0 0 7 0,0 0-9 16,0 0 8-16,0 0-11 0,0 0-4 0,0 0 0 16,0 0 0-16,0 0 0 0,0 0 0 0,0 0 0 15,0 0 0-15,0 0 0 0,0 0 0 16,0 0 0-16,0 0 0 0,0 0 0 0,0 0 0 16,25 0 0-16,-25 0 0 0,0 0 0 0,0 0 0 15,0 0 0-15,0 0 0 0,0 0 0 0,0 0 0 16,0 0 0-16,0 0 0 0,0 0 0 0,0 0 0 15,0 0 7-15,0 0 21 0,0 0-15 16,0 0 11-16,0 0-12 0,0 0 8 0,0 0-10 16,0 0 14-16,0 0-18 0,0 0-6 0,0 0 4 15,28 0 16-15,-28 0-15 0,0 0-5 0,0 0 0 16,0 0 0-16,0 0 0 0,0 0 0 0,0 0 0 16,0 0 0-16,0 0 5 0,0 0 16 0,0 0-9 15,0 0 15-15,0 0-13 0,0 0 16 0,0 0-16 16,0 0 14-16,0 0-17 0,0 0 9 0,0 0-9 15,0 0 16-15,0 0-14 0,0 0 11 0,0 0-12 16,0 0 12-16,0 0-12 0,0 0 13 0,0 0-12 16,0 0 13-16,0 0-10 0,0 0 24 0,0 0-22 15,0 26 14-15,0-26-12 0,26 0 31 16,-26 0-20-16,0 0 42 0,0 26-34 0,26-26 41 16,-26 0-50-16,0 27 14 0,28-27-22 0,-28 26 24 15,0-26-21-15,26 26 28 0,-26 1-24 0,0-27 31 16,27 27-29-16,-27-1 34 0,25 0-30 0,-25-26 37 15,26 27-34-15,-26 0 38 0,28-1-39 16,-28-26 38-16,0 26-39 0,26 1 35 0,-26-27-37 16,0 26 31-16,26-26-32 0,-26 26 33 0,0-26-35 15,27 28 29-15,-27-28-31 0,0 0 28 0,0 26-26 16,26-26 33-16,-26 0-30 0,0 26 38 0,0-26-35 16,0 0 36-16,27 26-36 0,-27-26 37 0,0 0-37 15,0 0 36-15,0 0-37 0,0 27 35 0,26-27-36 16,-26 0 33-16,0 0-36 0,0 0 31 0,0 0-33 15,0 0 30-15,0 0-32 0,0 0 28 0,0 0-30 16,0 0 23-16,0 0-25 0,0 0 22 0,0 0-24 16,0 0 20-16,0 0-22 0,0 0 18 0,0 0-19 15,0 0 17-15,0 0-18 0,0 0 14 16,0 0-16-16,0 0 15 0,0 0-17 0,0 0 14 16,0 0-15-16,0 0 14 0,0 0-14 0,0 0 14 15,0 0-14-15,0-27 11 0,0 27-11 0,0 0 11 16,0-26-12-16,0 0 13 0,0 26-13 0,0-26 8 15,26-2-9-15,-26 2 12 0,0 0-12 16,0-1 10-16,0 1-11 0,28 0 8 0,-28-1-10 16,0 0 8-16,0 1-8 0,0 0 9 0,26-1-9 15,-26 27 7-15,0-27-7 0,27 1 8 0,-27 26-8 16,0-26 7-16,0 26-8 0,0-27 6 0,0 27-6 16,26-26 5-16,-26 26 0 0,0 0 25 0,0 0-16 15,0-26 23-15,0 26-21 0,0 0 21 0,0 0-21 16,0 0 24-16,0 0-25 0,0 0 19 0,0 0-20 15,0 0 19-15,0 0-20 0,0-28 17 0,0 28-18 16,0 0 17-16,0 0-18 0,0 0 17 0,0 0-18 16,0 0 16-16,0 0-17 0,0 0 15 0,0 0-16 15,0 0 13-15,0 0-14 0,0 0 14 16,0 0-25-16,0 0-16 0,0 0-12 0,0 0-63 16,0 0-110-16,0 0-508 0,0 0 217 0,-26 28-759 15,26-28 623-15,0 0-623 0</inkml:trace>
  <inkml:trace contextRef="#ctx0" brushRef="#br0" timeOffset="28846.92">4977 6670 110 0,'0'0'0'0,"0"0"15"15,0 0 48-15,0 0-32 0,0-26 33 0,0 26-31 16,0 0 37-16,0 0-44 0,0 0 9 0,0 0-13 16,0 0 30-16,-28 0-26 0,28-28 23 0,0 28-20 15,0 0 35-15,-28 0-25 0,28 0 49 0,-26 0-41 16,26 0 53-16,0 0-61 0,-26 0 17 0,26 0-29 15,0 0 25-15,-26 0-27 0,26 0 23 16,-27 28-25-16,27-28 24 0,0 0-23 0,-28 0 25 0,28 0-24 16,-25 26 23-16,25-26-24 0,0 0 20 0,-26 26-22 15,26-26 22-15,-26 27-22 0,26-27 22 16,0 26-21-16,-27-26 22 0,27 26-22 0,0-26 24 0,-28 0-24 16,28 27 21-16,-26-27-22 0,26 27 18 15,0-27-21-15,0 26 19 0,-25 0-20 0,25-26 16 16,0 27-17-16,0-27 18 0,0 27-19 15,0-27 12-15,0 26-15 0,0-26 14 0,0 26-14 16,0 1 12-16,0-27-13 0,0 26 9 0,0-26-11 16,0 26 9-16,106 133 692 31,-106-159-711-15,0 0 2-16,210 54-464 46,-210-54 449-46,0 0-39 16,28 0 15-16,-28 0-61 0,28 0 5 0,-28 0-182 16,25 0 71-16,-25 0-339 0,26 0 321 15,-26 26-125-15,0-26 174 0,26 0-173 0</inkml:trace>
  <inkml:trace contextRef="#ctx0" brushRef="#br0" timeOffset="29128.68">4816 7040 145 0,'0'0'0'0,"-28"0"24"15,28 0 72-15,0 0-58 0,0 0 16 0,0 0-33 16,0 0 10-16,0 0-19 0,-25 0 6 0,25 0-8 16,0 0 11-16,0 26-15 0,0-26-6 0,0 0 3 15,0 0 11-15,0 0-5 0,0 0 15 16,0 0-9-16,25 0 21 0,-25 0-18 0,0 0 16 15,28 0-20-15,-28 0 6 0,27 0-9 0,-27 0 14 16,26 0-15-16,0 0 2 0,-26 0-5 16,26 0 5-16,2 0-8 0,0 0-4 0,-28 0-8 0,25 0-24 15,1 0-6-15,-26 0-86 0,26 28 53 16,-26-28-93-16,27 0 101 0,-27 0-26 0,26 0 44 16,-26 26-43-16</inkml:trace>
  <inkml:trace contextRef="#ctx0" brushRef="#br0" timeOffset="30180.56">5823 6379 151 0,'0'0'0'16,"26"0"16"-16,-26 0 48 0,0 0-38 0,0-26 11 15,0 26-21-15,0 0 11 0,0 0-16 0,0 0 7 16,0 0-9-16,0 0 10 0,0 0-7 0,0 0 19 16,-26 26-17-16,26-26 11 0,0 0-8 0,-28 0 27 15,28 0-20-15,0 26 30 0,-26-26-32 16,26 0 10-16,-27 26-10 0,27-26 33 0,-25 0-25 16,25 27 34-16,-26-27-31 0,26 27 31 0,-28-27-34 15,28 26 26-15,-26-26-24 0,26 27 36 0,-28-27-42 16,28 26 14-16,-26-26-18 0,26 26 28 0,0-26-24 15,0 0 28-15,-26 26-26 0,26-26 32 0,0 28-31 16,0-28 28-16,-26 0-28 0,26 26 27 0,0-26-29 16,0 0 26-16,0 0-27 0,0 26 22 0,0-26-23 15,0 0 23-15,0 0-25 0,26 27 24 0,-26-27-24 16,0 0 21-16,26 26-23 0,0-26 22 0,-26 0-22 16,28 26 22-16,-2-26-21 0,-26 0 26 15,28 27-22-15,-2-27 32 0,-26 27-28 0,25-27 33 16,2 26-30-16,-27-26 35 0,26 26-32 0,-26-26 38 15,28 27-36-15,-28-27 38 0,26 27-39 0,-26-27 36 16,0 26-37-16,26-26 33 0,-26 26-35 16,0-26 32-16,0 27-34 0,0-1 30 0,0-26-32 15,0 26 26-15,0 2-29 0,0-28 28 0,0 26-29 16,-26 0 22-16,26 0-24 0,-26-26 24 0,26 27-26 16,-28-1 20-16,2-26-23 0,-1 27 16 0,2-27-31 15,25 27-21-15,-26-27-25 0,-2 0-109 0,28 26 2 16,-26-26-297-16,-2 0 129 0,28 0-504 0,-26 0 502 15,26 26-135-15,0-26 227 0,0 0-226 0</inkml:trace>
  <inkml:trace contextRef="#ctx0" brushRef="#br0" timeOffset="30528.8">6007 7199 79 0,'28'0'0'0,"-28"0"17"0,26-27 55 16,-26 27-42-16,0 0 21 0,0 0-23 0,26-26 36 16,-26 26-37-16,0 0 17 0,0 0-20 0,0 0 30 15,0 0-12-15,0 0 74 0,0 0-68 16,0 0 32-16,0 0-38 0,0 0 47 0,0 0-43 16,0 0 46-16,0 0-48 0,0 0 40 0,0 26-43 15,0-26 39-15,0 0-41 0,0 27 39 0,0-27-37 16,25 26 43-16,-25 1-43 0,0 0 39 0,0-1-42 15,0-26 37-15,0 26-39 0,27 0 36 0,-27 28-38 16,0-28 33-16,0 1-34 0,0-1 34 0,0 0-36 16,28 0 29-16,-28 2-31 0,0-2 27 0,0 1-29 15,0 0 25-15,0-1-33 0,0 0 8 0,0-26-32 16,0 26-43-16,0-26-26 0,0 28-174 0,0-28 61 16,0 0-316-16,0 0 295 0,0 26-124 0,0-26 192 15,0 0-84-15,0-26 138 0,0 26-33 16,0 0 60-16,-28-28-59 0</inkml:trace>
  <inkml:trace contextRef="#ctx0" brushRef="#br0" timeOffset="30830.16">6061 7357 33 0,'-26'-26'0'0,"26"0"25"0,0 0 77 0,0-1-59 16,0 0 29-16,0 1-41 0,0-1 25 0,0 27-36 16,0-26 8-16,0 26-13 0,0-26 20 0,0 26-11 15,26 0 39-15,-26-26-33 0,0 26 27 0,0 0-22 16,26 0 46-16,-26 0-38 0,25 0 47 0,-25 0-55 15,27 0 13-15,-27 0-23 0,28 0 29 0,-28 26-26 16,26-26 30-16,0 0-27 0,-26 0 33 0,26 26-30 16,-26-26 38-16,27 0-33 0,-2 26 41 0,-25-26-40 15,28 0 40-15,-28 27-40 0,26-27 40 0,-26 26-40 16,26-26 43-16,-26 27-43 0,0-27 36 0,28 27-39 16,-28-27 34-16,0 26-37 0,0 0 34 0,0-26-35 15,0 26 31-15,-28 2-34 0,28-2 30 0,0-26-37 16,-26 26 13-16,0-26-28 0,26 27-10 15,-28-27-24-15,28 26-75 0,-25-26-69 0,25 0-410 16,-27 0 333-16,27 26-157 0,0-26 239 0,-26 0-90 16,26 0 128-16,0 0-127 0</inkml:trace>
  <inkml:trace contextRef="#ctx0" brushRef="#br0" timeOffset="31295.07">6405 7357 39 0,'26'-26'0'0,"0"0"19"0,1 26 58 0,-27-26-40 16,25 26 32-16,3-27-39 0,-28 27 19 0,26-27-10 15,-26 27 69-15,26 0-53 0,-26-26 59 0,0 26-70 16,27 0 16-16,-27 0-31 0,0 0 29 0,0 0-28 16,0 0 33-16,0 26-32 0,0-26 30 0,0 0-30 15,-27 27 33-15,27-27-34 0,0 0 30 0,-26 27-31 16,26-1 28-16,0-26-28 0,-26 26 31 0,26 0-31 16,-28 2 27-16,28-28-29 0,0 26 26 15,0 0-27-15,-25 1 24 0,25-27-26 0,0 26 22 16,0-26-24-16,0 26 18 0,0-26-20 0,0 26 19 15,0-26-20-15,25 28 17 0,-25-28-18 0,28 0 17 16,-28 0-18-16,26 0 15 0,-26 0-16 0,26 0 15 16,1-28-16-16,-27 28 14 0,26-26-14 15,2 0 13-15,-28 0-14 0,25-1 10 0,1 1-13 16,-26 0 13-16,28-2-13 0,-28 2 12 0,0 0-12 16,26 0 11-16,-26-1-11 0,0 0 9 0,0 1-9 15,0-1 12-15,0 27-11 0,0-26 13 0,0 0-13 16,0 26 11-16,0 0-13 0,0-26 8 0,0 26-10 15,0 0 7-15,0 0-8 0,0 0 9 0,26 0-8 16,-26 26 8-16,0-26-8 0,0 0 11 0,0 26-9 16,27-26 10-16,-27 0-10 0,0 26 10 0,26-26-11 15,-26 27 11-15,27-27-11 0,-27 26 9 0,0 1-9 16,26-27 7-16,-26 27-7 0,26-27 7 0,-26 26-7 16,0 0 8-16,27-26-9 0,-27 26 5 15,0 2-13-15,26-28-14 0,-26 26-20 0,0-26-87 16,0 26-86-16,0-26-498 0,0 27 407 0,0-27-186 15,0 0 242-15,0 26-242 0</inkml:trace>
  <inkml:trace contextRef="#ctx0" brushRef="#br0" timeOffset="31696.05">6986 7305 152 0,'0'0'0'0,"0"0"32"15,28-26 96-15,-28 26-69 0,0 0 52 0,26-27-72 16,-26 27 8-16,0 0-25 0,25 0 18 0,-25 0-20 15,0 0 16-15,0 0-12 0,0 0 39 0,0 27-26 16,0-27 47-16,0 0-40 0,0 0 48 0,0 26-57 16,28-26 17-16,-28 26-24 0,0-26 34 0,0 26-28 15,0-26 39-15,0 28-36 0,0-28 35 0,0 26-37 16,26-26 33-16,-26 0-36 0,0 26 30 16,0-26-32-16,0 0 30 0,27 0-31 0,-27 27 27 0,0-27-29 15,0 0 27-15,26-27-28 0,-26 27 23 16,26 0-25-16,-26 0 21 0,28-26-23 0,-28 26 21 15,25-26-22-15,-25 26 20 0,26-28-21 0,-26 28 19 16,26-26-20-16,1 26 17 0,-27-26-19 16,28 26 17-16,-28-26-18 0,26 26 16 0,-26 0-12 0,0-27 29 15,26 27-16-15,-26 0 51 0,0 0-39 16,25-27 55-16,-25 27-52 0,0 0 45 0,0 27-47 16,28-27 42-16,-28 0-45 0,0 0 40 0,0 27-42 15,0-27 39-15,27 26-42 0,-27-26 34 0,0 26-44 16,0-26 8-16,0 26-31 0,0-26-21 0,0 28-26 15,0-2-110-15,0-26-119 0,0 26-659 0,0-26 552 16,0 27-206-16,0-27 293 0,0 26-292 0</inkml:trace>
  <inkml:trace contextRef="#ctx0" brushRef="#br0" timeOffset="32695.4">7808 6564 41 0,'0'0'0'0,"0"-26"11"15,0 26 37-15,0 0-23 0,0 0 31 0,0-27-29 16,0 27 28-16,0 0-31 0,0 0 19 0,0 0-15 16,0-26 40-16,0 26-39 0,0 0 19 0,0 0-16 15,0 0 46-15,0 0-43 0,0 0 28 0,0 0-23 16,0 0 56-16,0 0-42 0,0 0 65 0,0-27-56 16,0 27 69-16,0 0-61 0,0 0 81 0,0 0-73 15,-28 0 85-15,28 0-85 0,0 27 75 16,-26-27-78-16,26 0 72 0,-26 0-75 0,26 0 75 15,-28 26-75-15,28-26 73 0,-26 0-73 0,26 27 75 16,-27-27-77-16,27 26 69 0,-26-26-72 0,26 0 64 16,-25 26-69-16,25-26 59 0,-28 26-63 0,28-26 57 15,-26 28-61-15,26-28 53 0,0 26-57 16,-26 0 48-16,26-26-52 0,0 27 45 0,0-27-48 16,-26 26 43-16,26 0-45 0,0-26 39 0,0 27-41 15,0-27 40-15,0 27-41 0,0-1 37 0,-27-26-37 16,27 26 37-16,0-26-39 0,0 0 35 0,0 27-37 15,0-27 29-15,0 0-32 0,0 0 28 0,0 27-30 16,27-27 30-16,-27 0-32 0,0 26 28 0,26-26-30 16,-26 0 22-16,26 0-23 0,-26 0 23 0,26 26-24 15,2-26 24-15,-3 0-26 0,1 0 19 0,1 0-22 16,-27 0 17-16,26 27-18 0,2-27 18 0,-2 0-18 16,0 0 18-16,2 0-17 0,-3 0 23 15,2 0-20-15,-27 26 23 0,26-26-22 0,0 0 23 16,2 0-22-16,-28 0 24 0,26 26-24 0,1-26 26 15,-27 0-24-15,25 0 29 0,-25 28-26 0,26-28 31 16,2 26-30-16,-28-26 31 0,0 26-30 0,26-26 33 16,-26 0-33-16,0 26 29 0,26-26-28 0,-26 27 32 15,0-27-33-15,0 26 28 0,0-26-30 16,0 27 27-16,-26-27-29 0,26 0 27 0,-26 27-29 16,26-27 22-16,-28 0-25 0,2 26 21 0,1-26-21 15,-2 0 25-15,1 0-26 0,-2 0 18 0,2 0-26 16,0 0-1-16,26 26-24 0,-27-26-52 0,2 0 0 15,25 0-130-15,-28 26-381 0,28-26-1533 0,-26 0 1294 16,26 28-330-16,0-2 571 0,0-26-571 0</inkml:trace>
  <inkml:trace contextRef="#ctx0" brushRef="#br0" timeOffset="35883.67">3890 8417 26 0,'0'0'0'16,"0"0"0"-16,0 0 0 0,0 0 0 0,0 0 0 0,0 0 0 16,0 0 0-16,0 0 0 0,0 0 0 15,0 0 0-15,0 0 0 0,0 0 0 0,0 0 0 16,0 0 0-16,0 0 0 0,0 0 0 0,0 0 0 16,0 0 0-16,0 0 0 0,0 0 0 0,0 0 0 15,0 0 0-15,0 0 0 0,0 0 0 16,0 0 0-16,0 0 0 0,0 0 0 0,0 0 0 15,0 0 0-15,0 0 5 0,0 0 15 0,0 0-15 16,0 0-5-16,0 0 0 0,0 0 0 0,0 0 0 16,0 0 0-16,0 0 0 0,0 0 0 0,0 0 0 15,0 0 0-15,0 0 0 0,0 0 0 0,0 0 0 16,0 0 0-16,0 0 3 0,0-26 13 0,0 26-8 16,0 0 9-16,0 0-5 0,0 0 19 0,0 0-16 15,0 0 13-15,0 0-12 0,0 0 20 0,0 0-22 16,0 0 9-16,0 0-13 0,0 0 7 0,0 0-9 15,0 0 7-15,0 0-11 0,0 0-4 16,0 0 7-16,0 0 24 0,0 0-15 0,0 0 17 16,0 0-17-16,0 0 12 0,0 0-8 0,0 0 31 15,0 0-20-15,0 0 41 0,0 0-44 0,0 0 15 16,0 0-19-16,0 0 29 0,0 0-23 0,0 26 34 16,0-26-31-16,0 0 37 0,0 0-34 15,0 0 39-15,0 0-47 0,0 0 12 0,0 26-19 16,0-26 23-16,0 0-20 0,26 26 25 0,-26-26-22 15,0 0 31-15,0 28-27 0,26-2 37 0,-26-26-32 16,0 26 40-16,28 1-34 0,-28-1 50 0,26 0-42 16,-26 0 58-16,27-26-51 0,-27 28 59 0,25-2-58 15,-25 0 58-15,26 0-57 0,-26 1 57 0,28-1-57 16,-28 1 61-16,26 0-62 0,-26-1 57 0,26-26-58 16,-26 26 56-16,0-26-57 0,27 26 54 0,-27-26-57 15,0 28 50-15,0-28-53 0,26 26 46 0,-26-26-49 16,0 0 45-16,0 0-48 0,0 0 43 0,0 0-46 15,0 26 39-15,0-26-43 0,0 0 34 0,0 0-37 16,27 0 31-16,-27 0-33 16,0 0 28-16,0-26-31 0,0 26 30 0,0 0-31 0,0 0 28 15,0-26-29-15,0 26 26 0,0-28-27 0,26 2 26 16,-26 26-27-16,0-26 23 0,0 0-26 0,0-1 22 16,0 0-23-16,0 1 20 0,0-27-21 15,0 27 17-15,0 0-19 0,26-2 15 0,-26 2-16 16,0 0 17-16,0 26-18 0,0-26 14 0,0-1-15 15,0 27 13-15,0-26-15 0,28 26 15 0,-28-26-15 16,0 26 15-16,0 0-15 0,0 0 13 0,0-28-14 16,0 28 12-16,0 0-16 0,0 0 3 0,0 0-14 15,0 0-19-15,0 0 0 0,0 0-42 0,0 0-13 16,0 0-167-16,0 0 25 0,0-26-417 0,0 26 191 16,0 0-699-16,0 0 702 0,0 0-185 0,0 26 314 15,0-26-314-15</inkml:trace>
  <inkml:trace contextRef="#ctx0" brushRef="#br0" timeOffset="36346.14">4630 8628 67 0,'0'0'0'0,"0"0"23"0,0 0 69 0,26 0-47 16,-26 0 42-16,0 0-54 0,0 0 12 0,0 0-19 16,0 0 31-16,0 0-27 0,0 0 34 0,0 0-39 15,0 0 11-15,0 0-14 0,0 0 26 0,0 0-23 16,0 0 25-16,0 0-25 0,0 0 26 0,0 0-23 15,28-26 36-15,-28 26-34 0,0 0 26 0,0 0-25 16,0 0 35-16,0 0-29 0,27 0 43 16,-27 0-41-16,0 0 40 0,0 0-38 0,26 0 46 15,-26 0-44-15,0 0 42 0,26 0-40 0,-26 0 47 16,0 0-48-16,25 0 42 0,-25 0-44 0,28 0 38 16,-28 0-42-16,27 0 36 0,-27 0-38 15,0 0 35-15,26 0-38 0,-26 0 30 0,0 0-35 16,26 0 21-16,-26 0-30 0,0 0 5 0,26 0-19 15,-26 0-7-15,0 0-11 0,0 26-39 0,28-26 13 16,-28 0-65-16,0 0 7 0,0 0-185 0,0 0 81 16,28 0-322-16,-28 26 313 0,0-26-108 0,0 0 195 15,0 0-53-15,0 0 89 0,0 0-89 0</inkml:trace>
  <inkml:trace contextRef="#ctx0" brushRef="#br0" timeOffset="36781.26">4630 8840 77 0,'0'0'0'0,"0"0"15"0,0 0 49 0,0 0-33 16,0 0 33-16,0 0-37 0,0 0 17 0,0 0-21 15,0 0 27-15,0 0-27 0,0 0 17 0,0 0-10 16,0 0 47-16,0 0-43 0,0 0 26 0,0 0-26 16,0 0 43-16,0 0-37 0,0 0 42 0,0 0-42 15,0 0 40-15,0 0-47 0,0 0 21 0,0 0-26 16,26 0 28-16,-26 0-26 0,0 0 30 0,0 0-28 16,0 0 32-16,28 0-32 0,-28 0 34 0,0 0-29 15,27 0 43-15,-27 0-38 0,0 0 48 0,26 0-43 16,-26 0 50-16,26 0-49 0,-26 0 45 0,25-27-47 15,-25 27 42-15,28 0-42 0,-28 0 50 16,27 0-50-16,-27 0 46 0,26 0-46 0,-26 0 46 16,26 0-47-16,-26 0 43 0,26 0-44 0,-26 0 41 15,0 0-44-15,28 0 37 0,-28 0-39 0,0 0 37 16,28 0-40-16,-28-26 32 0,0 26-35 0,0 0 29 16,0 0-40-16,0 0 3 0,0 0-29 0,25 0-39 15,-25 0-75-15,0 0-314 0,0 0 108 16,0 26-540-16,0-26 433 0,0 0-433 0</inkml:trace>
  <inkml:trace contextRef="#ctx0" brushRef="#br0" timeOffset="37446.28">5742 8497 27 0,'0'-28'0'0,"27"28"23"0,-27 0 69 0,0 0-47 16,0-26 46-16,0 26-55 0,0 0 17 0,0 0-20 15,0 0 47-15,-27-26-47 0,27 26 21 16,0 0-21-16,0 0 47 0,0 0-37 0,0 0 52 16,-25 0-56-16,25 0 24 0,0 0-28 0,0 0 43 15,-26 0-39-15,26 0 38 0,0 0-36 0,0 0 45 16,-28 0-44-16,28 0 39 0,0 0-42 16,-26 0 36-16,26 26-37 0,-28-26 39 0,28 26-37 15,-26-26 43-15,26 28-40 0,-26-28 45 0,26 26-42 16,0 0 50-16,-26-26-49 0,26 27 49 0,-26-1-50 15,26 0 45-15,-28-26-47 0,28 26 44 0,0 2-45 16,0-2 41-16,-26 0-43 0,26-26 39 0,0 26-41 16,0 1 37-16,0-27-40 0,0 26 32 0,0 1-34 15,26-27 32-15,-26 27-34 0,0-27 29 0,28 26-30 16,-28-26 29-16,0 26-30 0,26-26 26 0,0 26-28 16,-26-26 24-16,26 0-28 0,-26 0 23 0,26 28-29 15,2-28 9-15,-28 0-19 0,26 0-4 0,2 0-12 16,-28 0-28-16,26 0-16 0,-26 0-120 0,25 0 24 15,2 0-273-15,-27 0 121 0,26 0-480 0,-26 0 470 16,28 0-146-16,-28 0 228 0,26 0-228 16</inkml:trace>
  <inkml:trace contextRef="#ctx0" brushRef="#br0" timeOffset="37714.11">6007 8840 188 0,'28'-27'0'0,"-28"27"26"0,0 0 78 0,0-26-48 15,26 26 60-15,-26 0-70 0,0 0 23 0,0 0-32 16,0 0 39-16,0 0-37 0,0 0 44 0,0 0-39 16,26 0 49-16,-26 0-43 0,0 0 56 0,0 0-50 15,0 0 61-15,0 0-55 0,0 0 68 0,0 26-64 16,0-26 68-16,0 0-67 0,0 27 69 0,0-27-69 16,0 27 65-16,0-27-69 0,0 26 59 0,0-26-63 15,0 26 56-15,0-26-59 0,0 26 52 0,0 2-56 16,0-28 48-16,0 26-58 0,0-26 24 0,0 26-51 15,0-26-21-15,0 27-33 0,0-27-109 0,25 0-79 16,-25 26-533-16,0-26 442 0,0 0-191 16,0 0 254-16,0 26-254 0</inkml:trace>
  <inkml:trace contextRef="#ctx0" brushRef="#br0" timeOffset="39129.31">6405 8417 65 0,'0'0'0'0,"0"0"14"15,0 26 42-15,0-26-25 0,0 26 33 16,0-26-30-16,0 0 34 0,0 0-42 0,0 0 12 16,0 28-14-16,0-28 36 0,0 0-24 0,0 0 51 15,0 0-46-15,0 0 37 0,0 0-40 16,0 0 37-16,0 0-33 0,0 26 52 0,0-26-46 15,0 0 51-15,0 0-46 0,0 26 59 0,26-26-50 16,-26 27 75-16,0-1-64 0,0-26 81 0,26 26-75 16,-26 0 81-16,0 2-77 0,27-28 85 0,-27 26-86 15,25 0 79-15,-25 0-83 0,0-26 72 0,28 27-77 16,-28-27 70-16,26 26-74 0,-26-26 63 0,0 0-68 16,26 0 57-16,-26 27-62 0,27-27 53 0,-27 0-57 15,26-27 53-15,-26 27-56 0,28 0 51 0,-28-26-53 16,0 26 46-16,25-27-49 0,-25 1 42 0,0 26-46 15,26-26 37-15,-26 0-41 0,0-2 36 0,0 2-39 16,0 0 35-16,0 0-36 0,0-1 35 0,0 1-36 16,0 0 30-16,0-2-33 0,0 28 33 0,0-26-34 15,0 0 28-15,-26 26-29 0,26-26 27 16,0 26-29-16,0 0 25 0,0-28-27 0,0 28 23 16,0 0-24-16,0 0 22 0,0-26-23 15,0 26 24-15,0 0-24 0,0 0 22 0,0 0-22 0,0 0 23 16,0 0-24-16,0 0 22 0,0 0-23 15,0 26 19-15,0-26-20 0,0 0 16 0,26 28-17 16,-26-2 17-16,0 0-18 0,28 0 18 0,-28 2-22 16,26-2 8-16,-26 0-23 0,26 1-23 0,-26 25-5 15,27-26-62-15,-1 2-9 0,-26-2-212 0,27 0 49 16,-27 0-475-16,26 1 238 0,-26-1-760 0,26 1 779 16,-26 0-179-16,27-27 329 0,-27 26-329 0</inkml:trace>
  <inkml:trace contextRef="#ctx0" brushRef="#br0" timeOffset="39362.15">7014 8760 26 0,'0'0'0'0,"0"-26"33"16,0 26 102-16,26-26-71 0,-26 26 56 0,0 0-68 15,25-26 38-15,-25 26-51 0,0 0 27 0,0 0-26 16,0 0 54-16,28 0-37 0,-28 0 79 16,0 0-64-16,0 0 81 0,0 0-73 15,0 0 84-15,0 0-79 0,0 0 94 0,0 26-88 16,0-26 96-16,0 0-96 0,0 26 85 0,0-26-90 15,0 26 78-15,0-26-84 0,0 27 75 0,0-27-80 16,0 26 70-16,0-26-81 0,0 27 44 0,26-27-69 16,-26 27 5-16,0-27-41 0,0 0-36 0,0 26-79 15,0-26-301-15,0 26 102 0,27-26-517 0,-27 0 513 16,0 26-115-16,0-26 215 0,0 0-214 0</inkml:trace>
  <inkml:trace contextRef="#ctx0" brushRef="#br0" timeOffset="39913.81">7808 8682 129 0,'0'0'0'0,"0"0"25"0,0 0 79 0,0 0-63 15,0 26 22-15,0-26-27 0,0 0 44 0,0 0-48 16,0 0 12-16,0 0-21 0,0 0 27 0,0 0-23 16,0 0 33-16,0 0-24 0,0 0 48 15,0 0-50-15,0 0 20 0,0 0-24 16,0 0 38-16,0 0-31 0,0 0 43 0,0 0-33 15,0 0 64-15,0 0-54 0,0 0 62 0,0 0-61 16,25 0 56-16,-25 0-58 0,27 0 52 0,-27 0-56 16,26 0 50-16,0 0-53 0,2 0 43 0,-28 0-46 15,26 0 42-15,1 0-46 0,-2 0 42 0,1 0-45 16,2 0 37-16,-28 0-43 0,26 0 25 0,0 0-38 16,2 0 0-16,-28 0-18 0,26 0-18 0,-26 0-12 15,0 0-71-15,26 0-5 0,-26 0-213 0,0 0 82 16,0 0-389-16,0 0 382 0,0 0-102 0,0 0 172 15,0 0-172-15</inkml:trace>
  <inkml:trace contextRef="#ctx0" brushRef="#br0" timeOffset="40129.26">7993 8469 224 0,'0'0'0'0,"0"-26"31"0,0 26 97 0,0 0-72 16,0 0 43-16,0 0-42 0,0-26 75 0,0 26-64 15,0 0 73-15,0 26-70 16,0-26 69-16,0 0-69 0,0 26 73 0,0-26-72 15,0 28 76-15,0-2-74 0,0-26 74 0,0 26-73 16,0 1 74-16,25-1-77 0,-25 0 68 0,0 0-74 16,0 2 61-16,0-2-72 0,26 0 39 0,-26 0-62 15,0 1 1-15,0-27-39 0,0 26-51 0,28 1-27 16,-28 0-195-16,0-27 57 0,26 26-387 0,-26-26 353 16,0 0-156-16,0 26 205 0,26-26-205 0</inkml:trace>
  <inkml:trace contextRef="#ctx0" brushRef="#br0" timeOffset="40319.97">8442 8787 255 0,'0'-27'0'0,"28"27"34"0,-2 0 106 0,-26 0-87 16,26 0 23-16,-26 0-38 0,27 0 38 0,-27 0-41 16,25 0 32-16,-25 0-36 0,0 0 28 0,26 0-23 15,-26 0 52-15,0 0-58 16,0 0 4-16,0 0-33 0,0 0-31 0,0 0-22 15,0 0-126-15,0 27 90 0,0-27-84 0,0 0 91 16,26 0-71-16,-26 0 92 0,0 0-28 0,0 0 45 16,28 0-45-16</inkml:trace>
  <inkml:trace contextRef="#ctx0" brushRef="#br0" timeOffset="40463.97">8814 8787 50 0,'0'-27'0'0,"26"27"26"15,-26 0 82-15,26 0-64 0,-26 0 25 0,0 0-36 16,26-26 28-16,-26 26-33 0,0 0 23 0,27 0-29 15,-27 0 15-15,0 0-20 0,0 0 13 0,25 26-22 16,-25-26-8-16,0 0-19 0,0 0-56 0,26 0 26 16,-26 27-75-16,0-27 70 0,0 0-42 0,28 0 48 15,-28 26-48-15</inkml:trace>
  <inkml:trace contextRef="#ctx0" brushRef="#br0" timeOffset="40594.01">9130 8840 148 0,'0'0'0'0,"26"0"29"0,-26 0 87 0,28-27-54 15,-28 27 66-15,0 0-67 0,0 0 51 0,26 0-60 16,-26 0 44-16,0 0-62 0,0 0 10 0,0 0-68 16,0 0-114-16,0 0 49 0,0 0-127 0,0 0 131 15,0 27-35-15,0-27 60 0,0 0-60 0</inkml:trace>
  <inkml:trace contextRef="#ctx0" brushRef="#br0" timeOffset="41095.68">9765 8682 30 0,'0'0'0'0,"0"0"37"0,0 0 111 0,0 0-94 15,0 0 15-15,0 0-23 0,0-28 70 0,0 28-57 16,0 0 62-16,0 0-64 0,0 0 50 0,0 0-65 16,0 0 19-16,0 0-20 0,0 0 62 0,0 0-47 15,26 0 65-15,-26 0-59 0,0 0 65 0,28 0-65 16,-28 0 58-16,26 0-62 0,2 0 54 0,-3 0-58 16,-25 0 50-16,25 0-53 0,1 0 49 15,2 0-51-15,0 0 43 0,-2 0-48 0,0 0 41 16,-1 0-45-16,2 0 32 0,1 0-46 0,-2 0 2 15,0 0-27-15,-26 0-22 0,26 0-12 16,-26 0-77-16,28 0 6 0,-28 0-204 0,0 0 89 16,24 0-345-16,-24 0 338 0,0 0-114 0,0 0 210 15,0 0-52-15,-24 0 91 0,24 0-91 0</inkml:trace>
  <inkml:trace contextRef="#ctx0" brushRef="#br0" timeOffset="41296.26">10163 8549 89 0,'-26'-26'0'0,"26"26"23"0,0-26 70 0,-28 26-34 16,28 0 83-16,0-28-80 0,0 28 43 0,-27 0-47 15,27 0 66-15,0 0-62 0,0 0 58 0,0 0-60 16,-25 0 63-16,25 0-60 0,0 0 65 0,0 0-63 16,0 28 67-16,0-28-66 0,0 26 66 15,0-26-68-15,0 26 63 0,0-26-66 0,0 27 56 16,0-1-60-16,0 0 52 0,0 0-57 0,0 2 48 0,25-2-62 16,-25 0 18-16,0 0-42 0,0 27-10 15,27-26-28-15,-27 0-74 0,0-1-90 0,0 0-468 16,28 0 379-16,-28 2-175 0,0-2 280 0,26 0-60 15,-26 1 116-15,26-27-116 0</inkml:trace>
  <inkml:trace contextRef="#ctx0" brushRef="#br0" timeOffset="41828.58">10823 8497 54 0,'0'-28'0'0,"0"28"19"15,0 0 57-15,0-26-31 0,0 26 56 0,0 0-54 16,0 0 37-16,0-26-40 0,0 26 48 0,0 0-50 16,0 0 38-16,0-26-31 0,-26 26 67 0,26 0-51 15,0 0 79-15,-26 0-73 0,26 0 73 0,0 0-73 16,-26 0 69-16,26 0-72 0,-26 26 68 0,26-26-67 15,-28 26 71-15,28-26-72 0,-26 26 63 0,26 2-67 16,-26-2 61-16,26 0-62 0,-27 1 61 0,2-1-62 16,25 0 60-16,0 28-60 0,-28-28 62 0,28 0-63 15,0 0 55-15,-26 1-61 0,26-1 51 0,0 1-55 16,0 0 48-16,0-1-52 0,0-26 44 0,0 26-46 16,26 0 43-16,-26-26-47 0,28 28 38 0,-3-28-42 15,-25 26 33-15,27-26-43 0,-1 0 13 16,0 0-31-16,2 26-13 0,-2-26-8 0,0 0-36 15,0 0-12-15,0 0-133 0,2 0 24 0,-2 0-314 16,0 0 146-16,0 0-529 0,-26-26 523 16,27 26-162-16,-27 0 252 0,28 0-252 0</inkml:trace>
  <inkml:trace contextRef="#ctx0" brushRef="#br0" timeOffset="42028.93">11009 8787 162 0,'0'0'0'0,"0"-27"37"16,0 27 113-16,0 0-84 0,26-26 46 0,-26 26-52 15,0 0 70-15,0 0-64 0,0 0 68 0,0 0-68 16,0 26 65-16,0-26-67 0,0 27 60 0,26-27-63 16,-26 26 55-16,0-26-59 0,0 27 51 0,0 0-56 15,28-1 50-15,-28 0-61 0,26 0 19 0,-26 2-39 16,26-2-1-16,-26 0-19 0,27 1-17 0,-27-1-27 16,25 0-117-16,-25 0 13 0,28 2-277 0,-28-28 241 15,0 26-121-15,26-26 179 0,-26 26-71 16,0-26 98-16,26 0-98 0</inkml:trace>
  <inkml:trace contextRef="#ctx0" brushRef="#br0" timeOffset="42280.07">11300 9052 121 0,'0'-27'0'0,"0"1"23"0,0 0 71 0,0 26-40 16,0-28 69-16,0 2-67 0,0 26 44 0,0-26-44 16,0 26 68-16,0 0-62 0,-27 0 62 0,27 0-63 15,0 0 63-15,-26 0-63 0,26 0 59 0,0 0-59 16,-26 26 63-16,26-26-63 0,0 0 55 0,0 26-57 15,-28-26 61-15,28 28-60 0,0-28 56 0,0 0-61 16,-25 26 52-16,25-26-56 0,0 0 46 0,0 0-51 16,0 26 42-16,0-26-45 0,0 0 44 0,0 0-45 15,0 0 39-15,0 0-41 0,0 0 36 0,25 0-41 16,-25 0 32-16,28 0-48 0,-28 0-11 0,26 0-39 16,0 0-98-16,-26 0-101 0,27 0-562 0,-1 0 464 15,2 0-195-15,-3 27 326 0,-25-27-70 16,26 0 134-16,2 0-133 0</inkml:trace>
  <inkml:trace contextRef="#ctx0" brushRef="#br0" timeOffset="42895.85">11486 8549 128 0,'-27'0'0'15,"27"-26"19"-15,0 26 57 0,0 0-26 0,0 0 76 0,0 0-74 16,0-26 31-16,-26 26-38 0,26 0 53 15,0 0-57-15,0 0 25 0,0 0-24 0,0 0 59 16,0 0-50-16,0 0 53 0,0 0-54 0,0 0 48 16,0 0-49-16,0 26 49 0,0-26-47 15,0 26 54-15,0-26-50 0,26 27 61 0,-26-1-52 16,0 0 80-16,27 0-65 0,-27 2 94 0,26-2-84 16,-26 0 91-16,26 0-93 0,-26 1 83 0,28-1-87 15,-3 1 77-15,-25-27-83 0,26 27 71 0,1-27-75 16,-27 26 67-16,26-26-73 0,2 0 62 0,-2 0-66 15,-26 0 58-15,26-26-62 0,1 26 55 0,-27 0-59 16,26-27 51-16,-26 0-55 0,27 1 48 0,-27-1-52 16,0 1 44-16,0 0-47 0,0 0 40 0,0-2-44 15,0 2 40-15,0 0-42 0,0 0 38 0,0-1-40 16,0 1 36-16,0 26-37 0,-27-26 35 0,27-2-36 16,0 28 32-16,0-26-34 0,0 26 32 15,-26 0-34-15,26 0 26 0,0 0-29 0,0 0 25 16,0 0-27-16,0 0 25 0,0 0-24 0,0 26 27 15,0-26-27-15,26 28 24 0,-26-28-26 0,0 26 23 16,27 0-24-16,-27 1 21 0,26-1-22 0,-26 0 22 16,26 0-24-16,2 2 18 0,-28 24-18 0,26-26 20 15,-1 1-28-15,2 26-4 0,-1-26-22 16,-26-1-54-16,28 26 17 0,-2-24-89 0,0-2-103 16,-26 27-588-16,26-27 268 0,-26 0-858 0,27 0 883 15,-27 2-194-15,27-2 366 0,-27-26-366 0</inkml:trace>
  <inkml:trace contextRef="#ctx0" brushRef="#br0" timeOffset="43149.18">12174 8787 199 0,'26'-27'0'0,"-26"27"28"0,0-26 88 0,0 26-65 16,0 0 38-16,0-26-34 0,0 26 74 0,0 0-60 15,0 0 76-15,0 0-75 0,0 0 62 16,0 26-67-16,0-26 63 0,0 0-65 0,0 0 62 15,26 26-63-15,-26-26 62 0,0 27-64 0,0-1 59 16,0 1-60-16,0-27 58 0,26 27-60 0,-26-1 52 16,0 0-56-16,28 0 49 0,-28 28-53 0,28-28 45 15,-28 1-48-15,24-1 42 0,-24 0-49 16,26 0 26-16,-26 2-49 0,26-2-20 0,-26 0-32 16,28 1-104-16,-28-1-74 0,0-26-505 0,26 27 424 15,-26-27-169-15,0 0 287 0,26 0-68 0,-26 0 122 16,0 0-122-16</inkml:trace>
  <inkml:trace contextRef="#ctx0" brushRef="#br0" timeOffset="43495.27">12492 8999 104 0,'0'-26'0'0,"0"-2"17"0,0 2 51 0,0 0-20 16,0 26 79-16,0-26-72 0,0 26 37 0,0-27-52 16,0 27 26-16,-28 0-27 0,28-27 49 15,0 27-37-15,0 0 67 0,0 0-53 0,0 0 79 16,-26 0-74-16,26 0 69 0,0 0-64 0,0 0 86 15,-26 0-80-15,26 0 80 0,0 0-79 0,-28 27 84 16,28-27-82-16,0 27 84 0,-26-27-84 0,26 26 85 16,0-26-86-16,0 26 79 0,-26-26-84 15,26 0 73-15,0 26-78 0,0-26 69 0,0 28-73 16,0-28 63-16,0 26-68 0,0-26 59 0,26 0-64 16,-26 26 55-16,0-26-58 0,0 0 55 0,26 0-56 15,-26 0 53-15,0 0-54 0,28 27 50 0,-28-27-53 16,26 0 45-16,0 0-48 0,-26 0 45 0,28 0-48 15,-28 0 41-15,25 0-43 0,2 0 42 0,-27 0-44 16,26 0 35-16,0 0-39 0,-26 0 35 0,28 0-37 16,-28 0 29-16,26 0-38 0,-26 0 13 0,27 0-37 15,-27 0-33-15,0 0-53 0,0 0-224 0,0 0-146 16,0 0-1058-16,0 0 928 0,0 0-240 0,0 0 412 16,0 0-412-16</inkml:trace>
  <inkml:trace contextRef="#ctx0" brushRef="#br0" timeOffset="44681.98">5293 9899 48 0,'0'0'0'0,"0"-27"20"16,0 27 63-16,0-26-47 0,0 26 26 0,0-26-32 15,0 26 27-15,0-26-34 0,0 26 10 0,0-28-9 16,0 28 38-16,0 0-27 0,0-26 45 0,0 26-46 15,-28 0 22-15,28-26-25 0,0 26 37 0,0 0-28 16,-26 0 56-16,26 0-58 0,0 0 22 0,0-27-29 16,-26 27 33-16,26 0-32 0,0 0 32 0,-27 0-31 15,27 0 35-15,0 0-33 0,-25 0 37 0,25 0-36 16,0 27 33-16,-28-27-35 0,28 0 30 0,-26 0-30 16,26 0 36-16,-26 26-34 0,26-26 39 0,-27 26-39 15,27-26 35-15,0 28-35 16,-26-28 39-16,26 26-37 0,-26 0 39 0,26-26-37 0,-25 26 44 15,25 1-43-15,0-27 39 0,-28 26-41 0,28 1 38 16,0-27-35-16,-28 27 48 0,28-27-46 0,0 26 43 16,0-26-45-16,0 26 40 0,0-26-43 0,0 26 37 15,0-26-41-15,0 0 33 0,0 28-37 16,0-28 29-16,0 26-32 0,28-26 24 0,0 26-31 16,-28-26 13-16,25 0-21 0,1 27 4 0,0-27-16 15,1 26-16-15,-1-26-17 0,0 0-83 0,2 26 41 16,-3-26-107-16,2 0-73 0,-1 0-582 0,0 26 497 15,2-26-183-15,-2 0 317 0,2 0-92 0,-3 0 148 16,1 0-147-16</inkml:trace>
  <inkml:trace contextRef="#ctx0" brushRef="#br0" timeOffset="44929.73">5531 10005 55 0,'26'-26'0'0,"-26"-1"24"0,0 27 73 0,26-27-48 15,-26 27 48-15,0-26-57 0,26 26 20 16,-26 0-27-16,0 0 35 0,28 0-22 0,-28-27 66 15,0 27-65-15,0 0 25 0,0 27-35 0,0-27 42 16,0 0-37-16,0 0 48 0,0 0-43 0,0 26 53 16,0-26-52-16,0 27 48 0,0-27-50 0,0 27 46 15,0-27-47-15,0 26 44 0,0-26-45 16,0 26 40-16,0 0-42 0,26-26 38 0,-26 28-41 16,0-2 37-16,0-26-40 0,0 26 32 0,0 1-44 15,0-27 8-15,0 26-34 0,0-26-38 0,0 0-23 16,0 26-145-16,0-26 35 0,28 26-311 0,-28-26 275 15,0 0-139-15,0 0 174 0,0 0-174 0</inkml:trace>
  <inkml:trace contextRef="#ctx0" brushRef="#br0" timeOffset="45198.09">6087 10005 101 0,'0'0'0'0,"25"0"18"16,-25-26 56-16,27 26-46 0,1 0 12 0,-28 0-25 16,26 0 5-16,-26 0-15 0,26 0-5 0,-26 0 0 15,0 0 0-15,26 0 0 0,-26 0 0 0,27 0 4 16,-27 0 12-16,0 0-12 0,25 0-4 0,-25 0 0 15,28 0 0-15,-28 0-11 0,26 26-31 0,-26-26 12 16,26 0-46-16,-26 0 44 0,28 26-17 0,-2-26 24 16,-26 0-23-16</inkml:trace>
  <inkml:trace contextRef="#ctx0" brushRef="#br0" timeOffset="45346.97">6801 9952 153 0,'27'0'0'16,"-27"-27"18"-16,26 27 56 0,1 0-48 0,-1 0 5 15,-26 0-18-15,26 0 9 0,-26 0-16 0,27 0-6 16,-27 0-11-16,26 0-30 0,-26 0 17 0,28 27-32 16,-28-27 28-16,26 0-27 0,-26 27 32 0,25-27-16 15,3 0 20-15,-28 26-19 0</inkml:trace>
  <inkml:trace contextRef="#ctx0" brushRef="#br0" timeOffset="45449.11">7330 10005 68 0,'28'-26'0'0,"-28"26"12"15,0 0 37-15,26 0-27 0,-26 0 14 0,0 0-27 16,26 0-9-16,-26 0-17 0,0 0-48 0,25 0 32 16,-25 0-32-16</inkml:trace>
  <inkml:trace contextRef="#ctx0" brushRef="#br0" timeOffset="45963.43">8204 9687 55 0,'0'0'0'16,"0"0"23"-16,0-26 69 0,0 26-51 0,0 0 30 0,0-26-25 16,0 26 67-16,0 0-64 0,0 0 34 0,0 0-33 15,-26-27 69-15,26 27-74 0,0 0 19 16,0 0-28-16,-26 0 45 0,26 0-41 0,-28 0 37 15,28 27-40-15,-26-27 34 0,26 0-37 0,-26 26 33 16,26-26-32-16,-28 26 37 0,2 1-34 0,26-1 45 16,-25-26-40-16,-2 26 47 0,27 2-42 0,-26-2 52 15,26 0-47-15,-28 0 57 0,28 1-54 16,-26-1 56-16,26 1-56 0,0 0 55 0,0-1-57 16,-26 0 51-16,26 0-54 0,0-26 45 0,0 28-51 15,0-28 42-15,0 26-45 0,0-26 38 0,26 26-42 16,-26-26 33-16,26 27-38 0,-26-27 28 0,28 0-36 15,-2 26 14-15,1-26-29 0,-2 0-10 0,1 26-29 16,2-26-87-16,-2 0-8 0,0 26-254 0,2-26 96 16,-2 0-468-16,26 0 457 0,-26 28-131 0,2-28 212 15,-2 0-212-15</inkml:trace>
  <inkml:trace contextRef="#ctx0" brushRef="#br0" timeOffset="46195.66">8388 10005 133 0,'0'0'0'0,"0"-26"39"0,0-1 119 16,0 27-96-16,0-27 29 0,0 27-47 0,0 0 40 16,0 0-44-16,0-26 38 0,0 52-40 0,-25-26 35 15,25 0-37-15,0 0 32 0,0 27-35 0,0-27 32 16,0 27-33-16,0-1 28 0,25-26-30 16,-25 26 27-16,0 0-29 0,0 2 26 0,0-2-29 15,28 0 23-15,-28 1-27 0,0-1 16 0,26 0-24 16,-26 0-1-16,0 2-32 0,28-2-70 0,-28 0-9 15,0 1-209-15,26-1 167 0,-26-26-119 0,26 27 156 16,-26-27-56-16,0 26 81 0,27-26-80 0</inkml:trace>
  <inkml:trace contextRef="#ctx0" brushRef="#br0" timeOffset="46431.09">8626 10164 117 0,'0'-27'0'0,"0"27"28"0,0-26 86 15,0 0-53-15,0-2 67 0,0 28-76 0,0-26 30 16,0 26-38-16,0 0 50 0,0 0-48 0,0 0 42 15,-26 0-44-15,26 0 43 0,0 0-41 0,-26 26 51 16,26-26-45-16,0 0 60 0,-25 28-54 0,25-28 66 16,0 26-60-16,-27-26 70 0,27 26-68 0,0-26 62 15,-26 27-66-15,26-27 55 0,0 0-60 16,0 26 52-16,0-26-56 0,0 0 47 0,0 0-51 16,26 26 43-16,-26-26-50 0,27 0 35 0,-27 0-47 15,25 0 11-15,1 26-35 0,0-26-23 0,2 0-59 16,-1 0-210-16,-27 0 49 0,52 28-427 0,-27-28 393 15,3 0-148-15,-28 0 210 0,28 26-209 0</inkml:trace>
  <inkml:trace contextRef="#ctx0" brushRef="#br0" timeOffset="47084.95">9475 9899 35 0,'0'0'0'0,"0"0"21"16,0-27 66-16,0 27-39 0,0 0 60 16,0 0-66-16,0 0 22 0,0 0-26 0,0 0 54 15,0 0-55-15,0 0 19 0,0 0-30 0,0 0 26 16,0 0-25-16,0 0 29 0,0 27-24 0,0-27 38 15,0 0-40-15,0 26 22 0,0-26-21 0,0 27 42 16,0-27-34-16,0 27 41 0,25-1-38 0,-25-26 46 16,0 26-44-16,0 0 44 0,28 2-43 15,-28-2 47-15,26-26-48 0,-26 26 44 0,25 1-45 16,3-1 41-16,-28 0-44 0,26 0 40 0,2-26-43 16,-2 28 35-16,-1-28-38 0,-25 26 32 0,27-26-34 15,-1 0 29-15,0 0-31 0,-26 0 28 0,28 0-30 16,-2 0 28-16,-26-26-30 0,0 26 25 0,28-28-26 15,-28 2 23-15,0 0-25 0,0 0 21 0,0-1-22 16,0 1 20-16,0 0-22 0,0-2 20 0,0 28-21 16,0-26 17-16,0 0-17 0,0 26 21 0,0-26-20 15,0 26 20-15,0-27-20 0,0 27 20 0,0 0-21 16,0 0 17-16,0 0-17 0,0 0 20 0,0 27-20 16,25-27 21-16,-25 26-22 0,0-26 16 15,25 26-17-15,-25 0 15 0,26-26-17 0,-26 28 13 16,28-2-14-16,-28 0 10 0,28 1-20 0,-28-27-16 15,26 26-22-15,-26 0-87 0,0-26-5 0,26 26-254 16,-26 2 93-16,0-28-481 0,25 0 455 0,-25 26-175 16,0-26 245-16,0 0-245 0</inkml:trace>
  <inkml:trace contextRef="#ctx0" brushRef="#br0" timeOffset="47480.81">10137 10085 167 0,'0'0'0'0,"0"-28"28"0,26 28 84 0,-26 0-56 16,0-26 55-16,26 26-63 0,-26 0 32 0,0 26-39 16,0-26 45-16,0 0-44 0,0 0 39 0,0 0-40 15,0 28 40-15,0-28-38 0,0 26 49 0,0-26-43 16,0 26 55-16,0-26-46 0,0 27 68 16,0-27-61-16,0 26 71 0,0-26-71 0,0 26 63 0,0-26-67 15,26 0 55-15,-26 26-59 0,0-26 53 16,0 0-56-16,0 0 50 0,28 0-54 0,-28 0 47 15,24 0-49-15,-24 0 44 0,26-26-47 0,-26 26 39 16,28 0-44-16,-28-26 40 0,26 26-42 0,-26-26 38 16,0 26-40-16,28-27 34 0,-28 27-36 0,26 0 32 15,-26-26-34-15,26 26 32 0,-26-26-34 16,0 26 29-16,26 0-29 0,-26-28 30 0,0 28-23 16,0 0 49-16,0 0-41 0,26 0 47 0,-26 0-48 15,0 0 44-15,0 0-46 0,0 0 41 0,28 0-42 16,-28 28 39-16,0-28-42 0,0 26 35 0,0-26-38 15,26 26 33-15,-26-26-37 0,0 27 25 0,0-27-45 16,0 26-21-16,26-26-13 0,-26 26-58 0,0-26-79 16,0 26-400-16,0-26 156 0,28 0-656 0,-28 28 640 15,0-28-200-15,0 0 310 0,0 0-310 0</inkml:trace>
  <inkml:trace contextRef="#ctx0" brushRef="#br0" timeOffset="47600.22">10587 10085 144 0,'0'-28'0'16,"-28"2"16"-16,28 0 48 0,0 0-24 0,0 26 60 15,0-27-50-15,0 0 51 0,0 1-56 0,0-1 33 16,0 27-50-16,0-26 5 0,-26 26-22 0,26-26-3 16,0 26-35-16,0 0-90 0,0 0 51 0,0 0-78 15,0 0 80-15,0 0-45 0,0 26 54 16,0-26-54-16</inkml:trace>
  <inkml:trace contextRef="#ctx0" brushRef="#br0" timeOffset="47762.2">10612 9979 182 0,'27'0'0'0,"-27"0"27"15,0 26 82-15,26-26-62 0,-26 0 30 0,26 0-30 16,-26 26 63-16,0-26-56 0,28 0 54 0,-28 26-56 16,0-26 48-16,26 0-52 0,-26 28 44 0,26-2-59 15,-26-26 11-15,0 26-36 0,26 1-18 0,-26-27-46 16,26 26-160-16,-26 0 118 0,0 0-79 0,28 2 93 16,-28-2-76-16,26 0 96 0,-26-26-36 0,0 27 51 15,26-27-51-15</inkml:trace>
  <inkml:trace contextRef="#ctx0" brushRef="#br0" timeOffset="48379.92">11089 10057 94 0,'0'0'0'0,"0"-26"16"0,0 26 48 0,0 0-33 16,-28 0 27-16,28-26-26 0,0 26 39 0,0 0-42 15,0-26 19-15,-26 26-16 0,26 0 48 0,0-27-45 16,0 27 25-16,-26 0-22 0,26-27 58 0,0 27-58 16,0 0 22-16,-25 0-29 0,25-26 37 0,0 26-35 15,-28 0 31-15,28 0-33 0,0 0 29 0,-27 26-32 16,27-26 28-16,0 0-30 0,-26 0 25 0,26 27-26 16,0-27 24-16,-26 27-25 0,26-1 20 0,0-26-22 15,0 26 19-15,0 0-21 0,0-26 18 16,0 28-19-16,0-28 17 0,0 26-18 0,0-26 16 15,26 26-18-15,-26-26 12 0,0 0-14 0,26 0 14 16,-26 0-15-16,0 0 14 0,27 0-14 0,-27 0 11 16,28 0-13-16,-28-26 12 0,0 26-12 0,0 0 10 15,25-26-10-15,-25-2 11 0,0 28-11 16,0-26 9-16,0 0-11 0,26 0 10 0,-26 26-10 16,0-27 9-16,0 27-2 0,0-27 29 0,0 27-18 15,0-26 36-15,26 26-30 0,-26 0 38 0,0 0-32 16,0 26 49-16,0-26-41 0,28 0 57 0,-28 27-51 15,0 0 58-15,26-1-57 0,-26 0 54 0,0 0-57 16,26 2 49-16,-26-2-53 0,0 27 45 0,27-1-48 16,-27-26 40-16,0 28-44 0,25-1 36 0,-25 0-38 15,0 0 38-15,28-1-35 0,-28 2 43 0,0-2-38 16,26 1 58-16,-26 1-48 0,26-2 67 0,-26 1-63 16,0-26 59-16,27 26-62 0,-27-27 52 0,0 0-55 15,0 0 50-15,26-26-53 0,-26 0 47 16,0 0-50-16,28 0 44 0,-28 0-48 0,0 0 40 15,25-26-42-15,-25 0 38 0,0 0-45 0,26-1 23 16,-26 1-34-16,28-1 12 0,-28-26-26 0,0 27-4 16,26 0-17-16,-26-28-41 0,0 28 8 15,0-1-80-15,0 1-84 0,0 0-500 0,0 0 215 16,0-2-775-16,0 2 784 0,0 26-181 0,0-26 332 16,0 26-331-16</inkml:trace>
  <inkml:trace contextRef="#ctx0" brushRef="#br0" timeOffset="48962.45">11273 10031 114 0,'0'-26'0'16,"0"26"19"-16,0 0 57 0,0-26-31 0,0 26 58 15,0 0-53-15,0 0 46 0,0 0-55 16,0-27 27-16,0 27-39 0,0 0 15 0,0 0-23 16,0 0 19-16,0 0-24 0,0 0 11 0,0 0-8 15,0 0 33-15,0 0-27 0,0 0 26 0,0 0-20 16,0 0 41-16,0 0-31 0,0 0 48 0,0 0-40 15,0 0 59-15,27 27-50 0,-27-27 70 0,0 26-61 16,26-26 75-16,-26 26-67 0,28 0 81 0,-28 2-73 16,25-2 93-16,-25-26-87 0,26 26 94 0,-26 1-95 15,28-1 84-15,-28 0-90 0,0-26 74 0,26 26-81 16,-26-26 71-16,27 28-76 0,-27-28 66 0,26 0-70 16,-26 0 62-16,26 0-66 0,-26 0 60 0,28-28-63 15,-28 28 53-15,0-26-58 0,25 26 50 0,-25-26-56 16,0 26 43-16,0-26-51 0,26-1 32 15,-26 27-37-15,0-26 35 0,0 0-36 0,0 26 33 16,0-28-34-16,0 28 31 0,0-26-32 0,0 26 31 16,0-26-33-16,0 26 29 0,0 0-31 15,0 0 24-15,0 0-25 0,0 0 25 0,27 0-25 16,-27 0 30-16,0 26-27 0,0-26 30 0,26 0-31 16,-26 26 29-16,28 2-29 0,-28-28 29 0,26 26-30 15,-26 0 27-15,26-26-28 0,1 27 26 0,-27-1-27 16,26-26 23-16,-26 26-25 0,27-26 20 0,-27 26-24 15,26 2 13-15,-26-28-34 0,0 0-39 0,26 26-53 16,-26-26-238-16,0 26-160 0,0-26-1144 0,0 0 1000 16,28 0-272-16,-28 27 454 0,0-27-454 0</inkml:trace>
  <inkml:trace contextRef="#ctx0" brushRef="#br0" timeOffset="49483.97">11936 10190 224 0,'0'-26'0'0,"0"26"18"15,0 0 54-15,0 0-31 0,25 0 51 16,-25 0-51-16,0 0 31 0,0 0-32 0,0 0 48 16,0 0-45-16,0 0 39 0,0 0-43 0,0 0 33 15,0 0-41-15,27 0 21 0,-27 0-22 16,0 0 38-16,0 0-33 0,0 0 34 0,26-27-34 16,-26 27 37-16,0 0-38 0,28-26 34 0,-28 26-36 15,26 0 30-15,0-26-31 0,-26 26 29 0,26-28-32 16,-26 28 28-16,27-26-30 0,0 0 25 0,-27 26-26 15,26 0 23-15,-26-26-25 0,26 26 21 0,-26-27-22 16,26 27 19-16,-26 0-20 0,0-27 19 0,0 27-21 16,0 0 19-16,0-26-20 0,-26 26 16 0,26-27-17 15,0 27 16-15,-26 0-17 0,26-26 15 0,-26 26-16 16,26 0 14-16,-27-26-14 0,0 26 15 0,27 0-15 16,-26-26 14-16,26 26-15 0,-26 0 14 0,0 0-15 15,26 0 12-15,-28 0-10 0,28 0 17 0,-26 0-15 16,26 0 20-16,-27 26-16 0,27-26 26 0,0 0-20 15,-25 26 34-15,25-26-29 0,-26 0 34 16,26 26-30-16,0 1 43 0,0-27-37 0,-28 26 46 16,28-26-44-16,0 27 44 0,0 0-45 0,0-27 43 15,0 26-43-15,0 0 41 0,0-26-41 16,0 26 43-16,28 2-41 0,-28-28 48 0,26 26-45 16,-26 0 51-16,25-26-48 0,-25 27 57 0,27-27-55 15,-27 0 52-15,26 26-52 0,2-26 52 0,-28 0-53 16,26 0 49-16,0 26-52 0,-26-26 43 0,26 0-47 15,-26 0 40-15,27 0-44 0,0 0 38 0,-27 0-41 16,26-26 34-16,-26 26-41 0,0 0 17 0,26 0-39 16,-26 0-19-16,0 0-16 0,26-26-68 0,-26 26-96 15,0 0-477-15,0 0 185 0,0 0-782 0,0 0 779 16,0 0-187-16,-26 26 336 0,26-26-336 0</inkml:trace>
  <inkml:trace contextRef="#ctx0" brushRef="#br0" timeOffset="50614.21">9156 10428 79 0,'0'0'0'0,"0"0"14"0,0 0 43 0,0 0-32 15,0 0 18-15,0 0-26 0,0 0 10 0,0 0-17 16,0 0 6-16,0 0-4 0,28 0 20 0,-28 0-10 15,0 0 34-15,0 0-33 0,0 0 13 0,0 0-7 16,26 0 54-16,-26-26-47 0,0 26 28 0,0 0-29 16,26 0 43-16,-26 0-46 0,0 0 20 0,27 0-24 15,-27 0 32-15,26 0-29 0,2-27 33 0,-28 27-31 16,25 0 38-16,1 0-36 0,1 0 36 0,-1 0-35 16,0 0 37-16,2 0-35 0,25 0 41 0,-27 27-39 15,27-27 40-15,-27 0-40 0,28 0 40 0,-29 0-41 16,28 0 40-16,1 26-40 0,-28-26 37 0,27 0-40 15,-2 0 36-15,31 0-38 0,-31 0 30 0,4 0-32 16,-3 27 31-16,2-27-33 0,24 0 29 0,-24 0-30 16,24 0 27-16,-24 26-30 0,26-26 25 15,-28 0-27-15,28 26 23 0,-28-26-24 16,0 0 21-16,28 0-24 0,-27 28 20 0,26-28-21 16,-25 0 21-16,-2 0-21 0,0 0 20 0,2 0-21 15,-1 0 15-15,1 0-16 0,-3 0 17 0,3 0-19 16,-1 0 12-16,1 0-13 0,-3 0 14 0,2 0-14 15,1 0 14-15,-1 0-15 0,0 0 15 0,-1 0-16 16,2 26 10-16,-29-26-11 0,28 0 9 0,-25 0-9 16,24 0 11-16,-26 0-11 0,28 0 9 0,-28 0-10 15,26 0 6-15,-24 0-7 0,0 0 8 0,22-26-8 16,-24 26 8-16,2 0-9 0,24 0 8 0,-24 0-9 16,-3 0 7-16,2 0-7 0,25 0 5 0,-24 0-6 15,-2 26 6-15,1-26-6 0,-2 0 6 0,1 0-7 16,2 0 5-16,-2 0-5 0,2 0 4 0,-2 0-4 15,0 26 3-15,0-26-4 0,-26 0 4 0,26 0-9 16,-26 0-7-16,26 0-5 0,2 0-29 0,-28 0-12 16,0 0-118-16,0 0-112 0,26 0-680 0,-26 0 582 15,0 26-181-15,0-26 282 16,-26 0-282-16</inkml:trace>
  <inkml:trace contextRef="#ctx0" brushRef="#br0" timeOffset="55728.61">14793 8152 31 0,'0'0'0'0,"-27"0"0"0,27 0 0 0,0 0 0 16,0 0 0-16,0 0 0 0,0 0 0 0,0 0 4 15,0 0 12-15,0-26-12 0,0 26-4 16,-25 0 5-16,25 0 16 0,0 0-6 16,0 0 21-16,0 0-18 0,0 0 20 0,0 0-20 15,0 0 18-15,0 0-22 0,0 0 8 0,0 0-12 16,0 0 6-16,0 0-11 0,0 0-5 0,0 0 3 15,0 0 12-15,0 0-11 0,0 0-4 0,0 0 0 16,0 0 0-16,0 0 4 0,0 0 15 0,0 0-9 16,0 0 11-16,0 0-6 0,0 0 24 0,0 0-24 15,0 0 5-15,0 0-9 0,0 0 15 0,0 0-11 16,0 0 17-16,0 0-17 0,0 0 17 0,0 0-16 16,0 0 16-16,0 0-17 0,0 0 12 0,0 0-14 15,0 0 11-15,0 0-11 0,0 0 12 0,0 0-12 16,0 0 15-16,0 0-15 0,0 0 11 0,0 0-14 15,0 0 8-15,0 0-9 0,0 0 7 0,0 0-8 16,0 0 10-16,0 0-9 0,0 0 9 0,0 0-9 16,0 0 11-16,0 0-11 0,0 0 11 15,0 0-11-15,0 0 9 0,0 0-9 0,0 0 9 16,0 0-6-16,0 0 16 0,0 0-13 0,0 0 13 16,0 0-15-16,0 0 12 0,25 0-12 15,-25 0 14-15,0 0-14 0,0 0 11 0,0 0-9 16,0 0 22-16,0 0-15 0,0 0 30 0,27 0-26 15,-27 0 26-15,0 0-33 0,0 0 5 0,28 0-11 16,-28 0 12-16,0 0-12 0,26 0 12 0,-26 0-12 16,26 0 14-16,-26 0-14 0,0 0 15 0,26 0-13 15,-26 0 17-15,28 0-15 0,-28 0 17 0,27 0-17 16,-27 0 15-16,25 0-14 0,-25 0 22 0,26 26-18 16,-26-26 22-16,26 0-23 0,-26 0 21 0,28 0-19 15,-28 0 25-15,26 0-23 0,-26 0 30 0,26 0-29 16,-26 0 25-16,0 0-26 0,27 0 23 0,-27 0-23 15,25 0 26-15,-25 0-26 0,28 0 24 0,-28 0-25 16,26 0 24-16,-26 0-25 0,0 0 24 0,26 0-24 16,-26 26 24-16,28-26-24 0,-28 0 23 15,26 0-23-15,-26 0 21 0,27 0-23 0,-27 0 19 16,0 0-20-16,25 0 23 0,-25 0-23 0,26 28 19 16,-26-28-20-16,28 0 18 0,-28 0-17 15,26 0 24-15,-26 0-24 0,26 0 20 0,-26 0-20 16,27 0 20-16,-27 0-20 0,26 0 20 0,-26-28-20 15,27 28 20-15,-27 0-20 0,26 0 20 0,-26 0-18 16,26 0 24-16,-26 0-23 0,28 0 23 0,-28 0-23 16,26 0 21-16,-26 0-22 0,27 28 19 0,-27-28-21 15,0 0 20-15,26 0-20 0,-26 0 22 0,0 0-20 16,25 0 26-16,-25 0-25 0,0 0 24 0,28 0-24 16,-28 0 24-16,0 0-24 0,26 26 21 0,-26-26-23 15,0 0 22-15,27 0-22 0,-27 0 21 0,0 0-22 16,26 0 19-16,-26 0-20 0,0 0 18 0,26 0-19 15,-26 0 14-15,0 0-15 0,0 0 16 0,28 0-17 16,-28 0 14-16,0 0-16 0,0 0 14 0,0 0-15 16,0 0 11-16,25 0-11 0,-25 0 13 0,0 0-13 15,0 0 12-15,0 0-13 0,26 0 11 16,-26 0-11-16,0 0 12 0,0 0-13 0,26 26 10 16,-26-26-10-16,0 0 9 0,28 0-12 0,-28 0 7 15,0 0-7-15,0 0 9 0,27 0-9 16,-27 0 8-16,0 0-9 0,0 0 7 0,0 0-8 15,0 0 5-15,0 0-6 0,26 0 5 0,-26 0-16 16,0 0-29-16,0 0 3 0,0 0-64 0,-26 0-4 16,26 0-204-16,0 0-98 0,0 0-903 0,-27 26 790 15,27-26-241-15,-28 0 378 0,2 0-378 0</inkml:trace>
  <inkml:trace contextRef="#ctx0" brushRef="#br0" timeOffset="56662.31">14634 8443 29 0,'0'0'0'0,"0"-26"19"0,0 26 58 0,0 0-42 16,0 0 28-16,0 0-35 0,0 0 22 0,0 0-28 15,0 0 14-15,0 0-21 0,0 0 9 16,0 0-17-16,0 0-7 0,0 0 0 0,0 0 0 16,0 0 3-16,0 0 13 0,0 0-3 0,0 0 26 15,27 0-16-15,-27 0 31 0,0 0-22 0,0 0 40 16,0 0-41-16,28-26 19 0,-28 26-25 15,0 0 23-15,26 0-19 0,-26 0 37 0,0 0-33 16,26 0 33-16,-26 0-33 0,0 0 35 0,25 0-42 16,-25 0 14-16,27 0-19 0,-27 0 23 0,28 0-19 15,-28 0 29-15,26 0-25 0,0 0 33 0,-26 0-32 16,26 0 30-16,2 0-29 0,-28 0 36 0,27 0-33 16,-27 0 34-16,25 0-33 0,1 0 36 0,-26 0-35 15,26 0 38-15,2 0-35 0,-2 0 41 0,-26 0-40 16,26 0 39-16,1 0-39 0,-27 0 43 0,25 0-43 15,3 0 39-15,-2 0-38 0,0 0 45 0,-26 0-44 16,28 0 42-16,-2 0-43 0,1 0 39 0,-2-28-42 16,1 28 37-16,2 0-38 0,-2 0 37 0,0 0-37 15,1 0 35-15,-1 0-34 0,1 0 42 0,-27 0-41 16,26 0 37-16,0 0-36 0,2 0 42 0,-2 0-40 16,1 0 45-16,-1 0-43 0,-1 0 44 15,-25 0-45-15,28 0 45 0,-2 0-44 0,1 0 44 16,-1 0-43-16,0 0 49 0,-26 0-47 15,28 0 46-15,-3 0-47 0,1 0 45 0,0 0-46 16,2 0 43-16,-28 0-45 0,27 0 44 0,-1 0-45 16,0 0 42-16,-26 0-42 0,25 0 46 0,3 0-45 15,-1 0 44-15,-27 0-44 0,26 0 41 0,0 0-43 16,-26 0 40-16,26 0-42 0,2 0 36 0,0 0-38 16,-3 0 36-16,-25 0-38 0,26 0 32 0,0 0-34 15,1 0 33-15,-1 0-34 0,-26 0 28 0,26 0-32 16,2 0 28-16,-28 0-29 0,25 0 25 0,2 0-26 15,-27 0 24-15,26 0-25 0,-26 0 23 0,26 0-24 16,-26 0 21-16,0 0-23 0,28 0 21 0,-28 0-22 16,0 0 23-16,0 0-22 0,26 0 22 0,-26 0-22 15,0 0 18-15,0 0-19 0,0 0 19 16,0 0-20-16,0 0 18 0,0 0-25 0,0 0 0 16,0 0-16-16,0 0-21 0,0 28-9 0,0-28-74 15,0 0-27-15,0 0-297 0,0 0-140 0,0 0-1281 16,-26 26 1141-16,26-26-281 0,0 0 496 0,-28 0-496 15</inkml:trace>
  <inkml:trace contextRef="#ctx0" brushRef="#br0" timeOffset="57478.97">16038 7913 129 0,'0'0'0'0,"0"0"26"15,26-26 78-15,-26 26-59 0,0 0 31 0,0 0-41 16,0 0 25-16,0 26-34 0,25-26 20 0,-25 0-23 16,0 0 21-16,0 0-21 0,0 0 25 0,0 28-23 15,0-28 25-15,28 0-16 0,-28 0 53 0,0 0-48 16,0 0 32-16,0 26-28 0,0-26 61 0,27 0-48 15,-27 0 64-15,0 0-60 0,0 0 60 0,0 26-61 16,0-26 60-16,26 0-61 0,-26 0 54 0,26 27-57 16,-26-27 51-16,26 0-54 0,-26 0 48 0,28 27-50 15,0-27 49-15,-28 0-49 0,25 26 51 0,1-26-49 16,-26 0 52-16,26 0-50 0,1 26 61 16,-1-26-57-16,0 27 60 0,-26-27-57 0,28 0 66 15,-3 26-64-15,2-26 65 0,-1 26-66 0,0-26 60 16,-26 28-62-16,28-28 60 0,-2 26-63 0,2-26 55 15,-3 0-58-15,1 26 53 0,-26-26-55 0,27 26 48 16,-1-26-52-16,0 0 45 0,2 0-48 16,-2 27 42-16,-26-27-45 0,26 0 42 0,0 0-44 15,-26 26 38-15,26-26-39 0,2 0 37 0,-28 0-37 16,26 0 41-16,-26 26-40 0,0-26 42 0,28 0-40 16,-28 0 42-16,0 0-42 0,0 0 42 0,0 0-42 15,26 0 40-15,-26 0-42 0,0 0 38 0,0 0-39 16,0 0 37-16,0 0-37 0,0 28 39 0,0-28-40 15,0 0 37-15,-26 0-39 0,26 0 36 0,0 0-38 16,0 0 31-16,0 0-34 0,0 0 25 0,-28 0-27 16,28 0 28-16,0 0-29 0,0 0 28 0,-26 0-28 15,26 0 29-15,0 26-28 0,-28-26 29 16,28 0-30-16,0 0 28 0,-26 26-28 0,26-26 28 16,-26 26-30-16,0-26 25 0,0 28-27 0,26-28 23 15,-28 26-24-15,2 0 22 0,0 1-23 0,-1-1 20 16,1 0-22-16,1 0 20 0,-29-26-22 0,26 28 17 15,2-2-19-15,0 0 16 0,-1 0-26 0,2 1-12 16,-29-27-16-16,28 26-59 0,-1 1-62 16,27-27-349-16,-26 27-151 0,0-27-1437 0,1 26 1296 15,25-26-268-15,-28 26 526 0,28-26-526 0</inkml:trace>
  <inkml:trace contextRef="#ctx0" brushRef="#br0" timeOffset="59417.96">19241 7756 22 0,'0'0'0'0,"0"0"5"0,0 0 18 15,0 0-14-15,0 0 7 0,0 0-7 0,0 0 13 16,0 0-7-16,0 0 22 0,26-28-14 0,-26 28 31 15,0 0-28-15,0 0 22 0,0 0-26 16,0 0 19-16,0 0-22 0,26-26 14 0,-26 26-17 16,0 0 13-16,0 0-7 0,0 0 38 0,0 0-32 15,0 0 24-15,0 0-18 0,0 0 50 0,0 0-49 16,0 0 22-16,0 0-25 0,0 0 40 0,0 0-35 16,0 0 43-16,0 0-38 0,0 0 46 0,0 0-44 15,0 0 46-15,0 0-46 0,0 0 43 0,0 0-45 16,0 0 38-16,0 0-42 0,0 0 38 0,0 0-40 15,0 0 33-15,0 0-35 0,0 0 33 0,-26 0-35 16,26-26 30-16,0 26-32 0,0 0 29 0,-26 0-28 16,26 0 33-16,-28 0-32 0,28 0 33 0,0 0-32 15,-26 0 31-15,26 0-30 0,-26 0 34 16,-1 0-33-16,27 26 37 0,-26-26-37 0,-1 0 35 0,1 0-34 16,26 0 36-16,-26 26-36 0,-2-26 35 15,2 0-36-15,-1 28 33 0,1-28-31 0,26 0 43 16,-25 26-41-16,-3-26 37 0,2 0-38 0,0 26 34 15,-1-26-37-15,1 0 36 0,26 27-36 16,-28-27 37-16,3 0-37 0,-1 26 36 0,26-26-36 16,-28 0 33-16,28 0-35 0,-26 26 30 0,26-26-32 15,-27 0 29-15,27 26-31 0,0-26 30 0,0 0-30 16,-26 28 27-16,26-28-27 0,0 0 28 0,0 26-28 16,0-26 29-16,0 26-28 0,0-26 32 0,0 27-32 15,0-27 29-15,0 27-29 0,0-1 30 0,0-26-30 16,0 26 29-16,26 1-29 0,-26-1 30 0,0-26-29 15,27 26 33-15,-27 2-33 0,0-2 30 16,26 0-29-16,-26 0 32 0,0 1-32 0,28-27 32 0,-28 26-31 16,26 0 35-16,-26 2-33 0,25-2 33 0,-25 0-34 15,28 0 30-15,-28 2-32 0,26-2 28 16,1-26-29-16,-27 26 29 0,26 1-31 0,0-1 27 16,-26-26-28-16,28 26 26 0,-3-26-28 0,-25 26 26 15,26-26-28-15,1 28 22 0,-27-28-23 0,26 0 22 16,-26 26-22-16,28-26 24 0,-2 0-23 0,-26 26 25 15,26-26-24-15,-26 0 25 0,27 26-25 0,-27-26 24 16,26 0-24-16,-26 27 24 0,27-27-24 16,-27 0 24-16,0 26-24 0,26-26 23 0,-26 0-25 15,0 27 25-15,0-27-25 0,26 0 21 0,-26 0-23 16,0 0 20-16,0 0-21 0,0 27 19 0,28-27-20 16,-28 0 17-16,0 0-18 0,0 0 18 0,0 0-19 15,0 0 16-15,0 0-17 0,0 0 12 0,0 0-13 16,0 26 13-16,0-26-14 0,26 0 13 0,-26 0-14 15,0 26 15-15,0-26-13 0,0 0 17 0,0 0-17 16,0 26 15-16,0-26-15 0,0 0 14 0,0 0-14 16,0 28 13-16,0-28-15 0,0 0 14 0,0 0-14 15,0 0 11-15,0 26-11 0,0-26 14 16,0 0-14-16,0 0 12 0,0 0-12 0,0 0 12 16,0 0-12-16,0 0 13 0,0 0-13 0,0 0 11 15,0 0-13-15,0 0 9 0,0 26-9 0,0-26 9 16,0 0-11-16,0 0 10 0,-26 0-10 15,26 0 11-15,-28 0-11 0,28 0 11 0,0 0-10 0,-26 0 11 16,0 27-11-16,26-27 6 0,-27 0-7 16,1 0 10-16,-1 0-11 0,27 0 7 0,-26 0-7 15,0 0 8-15,-2 0-9 0,2 0 7 0,-1 0-7 16,1 0 5-16,1 0-3 0,-3 0 11 0,2 0-11 16,0 0 8-16,26 0-8 0,-27 0 11 0,1 0-11 15,-2 0 7-15,28 0-8 0,-25 0 8 0,-1 0-9 16,26 0 5-16,-28 0-5 0,2 0 7 0,26 0-7 15,-27 0 7-15,1 0-7 0,26 0 5 0,-26 0-7 16,26 0 5-16,-28 0-5 0,28 0 5 0,-25 0-5 16,25 0 4-16,-26 0-4 0,26 0 3 0,-26-27-3 15,26 27 3-15,0 0-4 0,-27 0 2 16,27 0-3-16,-28 0 1 0,28 0-1 0,0 0 5 16,0 0-10-16,-26 0-12 0,26 0 0 0,0 0-30 15,0 0 5-15,0 0-72 0,0 0 25 0,0 0-150 16,-25 0-425-16,25 0-1748 0,0 0 1477 0,0 0-388 15,0 0 661-15,0 27-661 0</inkml:trace>
  <inkml:trace contextRef="#ctx0" brushRef="#br0" timeOffset="60316.4">20511 8126 52 0,'0'0'0'0,"0"-27"26"0,0 27 81 16,0 0-59-16,0 0 38 0,0 0-53 0,0 0 11 15,0 0-16-15,0 0 39 0,0 0-30 16,0 0 44-16,0 0-44 0,0 0 27 0,0 0-36 16,0 0 16-16,0 0-24 0,0 0 13 0,0 0-9 15,0 0 38-15,0-26-28 0,0 26 38 0,0 0-35 16,0-26 42-16,0 26-42 0,0 0 32 0,25-27-36 16,-25 0 31-16,0 27-35 0,28-26 23 0,-28 26-29 15,0-26 20-15,26-2-35 0,-26 28-19 0,0-26 1 16,27 26-21-16,-27 0-12 0,0-26-101 0,0 26 25 15,0 0-215-15,0 0 190 0,0 26-98 0,0-26 121 16,0 26-121-16</inkml:trace>
  <inkml:trace contextRef="#ctx0" brushRef="#br0" timeOffset="60546.01">20485 8337 173 0,'0'26'0'15,"26"-26"29"-15,-26 0 87 0,0 28-70 0,0-28 21 16,0 26-33-16,0-26 34 0,0 0-37 0,0 26 28 15,0-26-31-15,0 0 25 0,25 26-28 16,-25-26 20-16,0 28-18 0,0-2 33 0,0-26-30 16,28 26 32-16,-28 1-30 0,0-1 33 0,0 0-32 15,26 0 33-15,-26 2-33 0,0-2 33 0,0 0-35 16,27 0 27-16,-27 1-30 0,0-1 24 0,0 1-29 16,0 0 14-16,0-1-28 0,0 0-13 0,0-26-26 15,0 26-82-15,26 2 4 0,-26-28-209 0,0 26 168 16,0-26-130-16,0 26 140 0,0-26-140 0</inkml:trace>
  <inkml:trace contextRef="#ctx0" brushRef="#br0" timeOffset="61579.39">20855 8497 90 0,'0'-28'0'15,"0"28"19"-15,0 0 60 0,0 0-37 16,0-26 46-16,0 26-56 0,25 0 8 0,-25 0-20 16,0 0 20-16,0 0-19 0,0 0 19 0,0 0-19 15,0 0 24-15,0 0-16 0,0 0 42 0,0 0-43 16,0 0 16-16,0 0-16 0,0 0 42 0,0 0-28 16,0 0 55-16,0 26-59 0,0-26 18 0,0 0-28 15,0 0 28-15,0 28-26 0,0-28 34 0,0 26-30 16,0-26 39-16,0 26-33 0,26 1 47 0,-26-1-40 15,0 0 53-15,28 28-47 0,-28-28 59 0,0 0-54 16,0 0 64-16,28 27-59 0,-28-26 67 0,0 0-68 16,0-1 58-16,25 0-63 0,-25 0 55 0,0-26-59 15,0 28 51-15,0-28-54 0,0 26 46 16,26-26-50-16,-26 0 46 0,0 0-48 0,0 0 44 16,0-26-46-16,26 26 39 0,-26-28-41 0,0 2 36 15,27 0-39-15,-27 26 32 0,0-26-35 0,26-1 30 16,-26 0-33-16,28 1 31 0,-28-1-32 0,26 1 29 15,-26 0-31-15,0 0 25 0,25-2-26 16,-25 28 25-16,28-26-27 0,-28 26 26 0,0-26-26 16,25 26 26-16,-25 0-24 0,0-26 32 0,0 26-29 15,26 0 31-15,-26 0-29 0,0 0 32 0,0 0-33 16,0 26 30-16,28-26-31 0,-28 0 30 0,0 26-32 16,0-26 27-16,26 26-28 0,-26-26 25 0,0 28-28 15,0-2 23-15,0-26-31 0,28 26 1 0,-28 0-20 16,0 1-25-16,0-27 0 0,25 26-54 0,-25 1-10 15,0 0-196-15,26-1-105 0,-26-26-891 0,0 26 776 16,0 0-239-16,27 2 374 0,-27-2-374 0</inkml:trace>
  <inkml:trace contextRef="#ctx0" brushRef="#br0" timeOffset="61946.35">21622 8654 42 0,'26'-26'0'15,"-26"0"21"-15,28 0 67 0,-28 26-41 0,26-27 53 16,-26 1-52-16,26 26 43 0,-26-26-42 16,0 26 56-16,26 0-53 0,-26 0 50 0,0-28-52 15,0 28 46-15,0 0-58 0,0 0 17 0,0 0-18 16,0 0 56-16,-26 0-40 0,26 0 66 0,0 0-57 16,-26 28 70-16,26-28-64 0,-26 0 75 0,26 0-69 15,-28 26 81-15,28-26-75 0,-26 26 88 0,-2-26-85 16,28 27 81-16,-26-1-83 0,2-26 78 0,24 26-80 15,-28 0 77-15,2 2-79 0,26-2 74 0,-26-26-77 16,26 26 72-16,0 0-75 0,0 1 68 0,0-27-72 16,-28 26 64-16,56 1-68 0,-28-27 60 0,0 27-64 15,0-27 57-15,26 0-61 0,-26 26 53 16,26-26-56-16,2 0 51 0,-4 0-54 0,2 0 43 16,2 26-50-16,-2-26 38 0,2 0-49 0,-2 0 13 15,0 0-38-15,0 0-25 0,0 0-5 0,2 0-55 16,-28 0-5-16,26 0-176 0,0 0 41 0,-26 0-397 15,0 0 195-15,28 0-647 0,-28 0 658 16,0 0-161-16,0-26 286 0,0 26-286 0</inkml:trace>
  <inkml:trace contextRef="#ctx0" brushRef="#br0" timeOffset="62195.08">21702 8206 87 0,'0'-54'0'0,"0"1"30"0,0 27 93 0,0-27-71 16,0 26 35-16,0-25-40 0,26 24 56 0,-26 28-61 15,0-26 23-15,0 0-30 0,0 26 37 0,0 0-35 16,0 0 39-16,0 0-33 0,0 0 52 0,0 0-44 16,0 26 60-16,0 0-51 0,0 2 68 0,0-2-61 15,0 0 72-15,0 1-71 0,0 26 67 16,0-27-70-16,0 27 59 0,0 1-63 0,0-2 56 16,0 1-60-16,0-1 51 0,26 2-56 0,-26-2 48 15,0 2-62-15,26-1 16 0,-26-1-39 0,0 2-11 16,28-28-27-16,-28 26-77 0,0 1-84 0,26-26-452 15,-26 0 365-15,0-1-178 0,26 0 272 16,-26 0-81-16,0 2 129 0,28-2-128 0</inkml:trace>
  <inkml:trace contextRef="#ctx0" brushRef="#br0" timeOffset="98414.18">3334 6140 24 0,'0'0'0'0,"0"0"0"16,0 0 0-16,-27 0 5 0,27 0 18 0,0 0-14 16,0 0 7-16,0 0-12 0,0 0-4 0,0 0 0 15,0 0 0-15,0 0 4 0,0 0 12 0,0 0-12 16,0 0-4-16,0 0 3 0,0 0 12 0,0 0-6 15,0 0 15-15,0 0-12 0,0 0 14 0,0 0-14 16,0 0 8-16,0 0-11 0,0 0 8 16,0 0-12-16,0 0-5 0,0 0 0 0,0 0 0 15,0 0 0-15,0 0 0 0,0 0 0 16,0 0 0-16,0 0 0 0,27 0 0 0,-27 0 4 16,0 0 13-16,0 0-12 0,26 0-5 0,-26 0 0 15,0 0 0-15,28 0 5 0,-28 0 16 0,0 0-15 16,26 0-6-16,-26 0 0 0,26 0 0 0,0 0 5 15,-26 0 16-15,26 0-10 0,-26 0 11 0,28 0-16 16,-2 0-6-16,0-26 0 0,0 26 0 0,-26 0 0 16,28 0 0-16,-1 0 0 0,-2-26 0 0,1 26 0 15,0 0 0-15,2-27 0 0,-2 27 0 0,27 0 0 16,-28 0 0-16,3 0 0 0,-2-26 0 0,0 26 0 16,28 0 0-16,-27 0 0 0,-2 0 0 0,29 0 4 15,-28 0 15-15,27-27-7 0,-27 27 20 0,27 0-20 16,-27 0 4-16,28 0-11 0,-27 0-5 0,24 27 2 15,-23-27 7-15,25 0-6 0,-1 0-3 16,-24 26 2-16,23-26 10 0,3 0-7 0,-27 27 5 16,25-27-5-16,-27 0 5 0,30 26-5 0,-3-26 4 15,-26 0-4-15,30 26 3 0,-5-26-6 16,-25 0-2-16,27 28 0 0,1-28 0 0,-29 0 0 16,28 0 0-16,1 26 0 0,-28-26 0 0,27 0 0 15,-27 0 0-15,27 0 0 0,-27 26 0 0,28-26 0 16,-28 0 0-16,26 0 0 0,-24 0 0 0,-2 0 1 15,28 0 7-15,-29 26-6 0,28-26-2 0,-25 0 0 16,24 0 0-16,-25 0 0 0,24 0 0 0,-25 0 5 16,30 0 17-16,-30 0-12 0,25 0 7 0,-24 0-10 15,27 0 4-15,-2 0-8 0,-25 0-3 0,26 0 3 16,-27 0 10-16,28 0-5 0,-2 0 11 0,-25 0-7 16,26 0 20-16,-1 0-18 0,1 0 10 0,0 0-14 15,-27 0 9-15,28 0-12 0,-1 0 3 0,0 0-5 16,-1 0 6-16,1 0-8 0,-25 0-3 0,23 0 2 15,3 0 6-15,-1 0-4 0,1 0 6 16,-3 0-6-16,2 0 4 0,1 0-6 0,-3 0-2 16,4 0 0-16,-3 0 0 0,2 0 0 0,-3-26 0 15,2 26 2-15,1 0 6 0,0 0-5 0,-2 0-3 16,0-26 0-16,2 26 0 0,-2 0 0 16,2 0 0-16,-2 0 0 0,2 0 0 0,-2-26 0 15,2 26 0-15,-1 0 2 0,-2 0 6 0,3 0-6 16,0 0-2-16,-1 0 5 0,-2 0 18 0,-25 0-12 15,29 0 9-15,-3 0-11 0,1 0 8 0,-25 0-8 16,24 0 7-16,1 0-7 0,-2 26 7 0,-23-26-9 16,25 0 5-16,-27 0-7 0,27 0 5 0,1 0-5 15,-28 0 6-15,27 0-6 0,-27 0 4 0,27 0-4 16,-27 0 3-16,27 0-4 0,-27 0 4 0,27 0-5 16,-25 0 1-16,-2 0-1 0,27 0 2 0,-27 0-2 15,28-26 1-15,-29 26-1 0,28 0 4 0,-27 0-5 16,2 0 2-16,26 0-2 0,-29 0 2 0,26-28-1 15,-23 28 4-15,26 0-4 0,-28 0 1 16,26 0-2-16,-24 0 4 0,24 0-3 0,-26 0 4 16,26 0-4-16,-26 0 1 0,28 0-2 0,0 0 3 15,-28 0-2-15,26 0 5 0,-24 0-6 16,24 0-2-16,-24 28 0 0,24-28 0 0,-26 0 1 16,28 0 3-16,-28 26-3 0,26-26-1 0,-26 0 0 15,28 26 0-15,-28-26 0 0,0 0 0 0,29 26 0 16,-30-26 0-16,27 27 0 0,-24-27 0 0,-2 0 2 15,27 26 9-15,-28-26-5 0,29 26 10 0,-28-26-10 16,27 0 6-16,-25 28-6 0,-3-28 8 0,29 26-8 16,-28-26 4-16,1 26-5 0,25-26 3 0,-24 26-4 15,-3-26 4-15,28 0-3 0,-27 27 4 0,2-27-5 16,-2 0 1-16,0 27-2 0,27-27 1 0,-26 0-2 16,-1 0 2-16,0 26-1 0,2-26 2 0,-2 0-3 15,-1 0-2-15,2 0 1 0,-1 27 5 0,2-27-4 16,-2 0-2-16,-26 0 0 0,26 0 4 0,0 26-1 15,1-26 5-15,-27 0-2 0,27 0 9 16,-1 0-8-16,0 26 6 0,-26-26-6 0,26 0 5 16,2 0-7-16,0 26 4 0,-28-26-5 0,24 0 3 15,2 0-3-15,0 28 4 0,2-28-3 0,-28 0 4 16,26 0-5-16,0 0 2 0,2 0-3 0,-3 26 4 16,2-26-4-16,-1 0 2 0,-26 0-2 15,26 0 2-15,2 26-3 0,-2-26-2 0,-26 0 0 16,27 0 0-16,-2 27 0 0,1-27 4 0,-26 0-2 15,28 0 3-15,-2 26-3 0,-26-26 1 0,28 0 2 16,-2 26 15-16,-26-26-9 0,26 27 13 0,-26-27-13 16,26 27 13-16,0-27-12 0,-26 26 13 0,26-26-12 15,-26 26 11-15,28-26-13 0,-28 27 11 0,26-27-12 16,-26 27 8-16,27-1-9 0,-27-26 8 0,0 26-9 16,26-26 8-16,-26 27-9 0,0-27 5 0,25 26-7 15,-25-26 1-15,28 26-2 0,-28 2 8 0,0-28-7 16,26 26 7-16,-26 0-7 0,0-26 7 0,28 26-7 15,-28 1 5-15,26-1-5 0,-26 1 5 0,0 0-5 16,26 25 3-16,-26-26-4 0,27 2 5 16,-27-2-4-16,0 27 3 0,26-27-4 0,-26 26 4 15,0-24-4-15,25 25 4 0,-25-26-4 0,28 25 4 16,-28-26-3-16,0 28 10 0,0-28-7 0,26 27 11 16,-26-27-9-16,0 28 10 0,0-2-11 15,0-25 8-15,0 26-9 0,27-27 8 0,-27 27-9 16,0 1 7-16,0-28-7 0,26 26 9 0,-26 1-9 15,0 1 6-15,0-28-6 0,26 26 5 0,-26 2-6 16,0-1 6-16,0-1-6 0,25-26 6 0,-25 28-7 16,0-2 6-16,28 1-6 0,-28 1 7 0,0-28-7 15,28 26 3-15,-28 2-3 0,0-28 5 0,26 27-5 16,-26-27 5-16,0 0-5 0,26 28 3 0,-26-28-3 16,0 27 4-16,26-26-4 0,-26-1 3 0,0 1-4 15,27 25 4-15,-27-24-4 0,0-2 5 0,0 26-5 16,0-24 3-16,28-2-4 0,-28 27 2 0,0-26-2 15,0 25 5-15,0-25-4 0,0 25 6 0,25-24-4 16,-25-2 9-16,0 0-8 0,0 27 8 16,0-27-6-16,0 1 15 0,0 0-12 0,0-1 12 15,0 0-11-15,0 0 11 0,0 2-13 0,0-2 11 16,0 0-11-16,-25 1 11 0,25-1-11 0,0 26 10 16,0-24-11-16,0-2 10 0,0 0-11 15,0-26 9-15,0 27-9 0,0-1 8 0,0 1-9 16,-28-1 8-16,28 1-9 0,0-1 8 0,0 0-7 15,0 2 8-15,0-2-7 0,-27 0 15 0,27 0-11 16,0 1 19-16,0-1-14 0,0 0 24 0,-26 2-21 16,26-2 23-16,0 0-24 0,0-26 20 0,0 26-21 15,0 1 19-15,-26-27-19 0,26 27 17 0,0-27-19 16,0 26 19-16,0-26-19 0,0 27 17 0,-26-27-18 16,26 0 16-16,0 26-17 0,0-26 16 0,0 0-17 15,-28 26 13-15,28-26-8 0,0 0 31 0,0 26-25 16,-28-26 24-16,28 0-22 0,-25 28 33 0,25-28-29 15,0 0 36-15,-26 0-35 0,26 26 30 16,-26-26-32-16,-1 0 30 0,27 26-31 0,-26-26 31 16,-2 0-31-16,28 27 28 0,-25-27-29 0,-1 0 24 15,-1 26-26-15,1-26 26 0,0 0-25 16,-2 26 29-16,2-26-29 0,-2 0 29 0,3 26-29 0,-1-26 27 16,-1 0-27-16,1 28 25 0,-2-28-26 0,2 0 22 15,0 26-25-15,0-26 21 0,0 26-22 16,0-26 21-16,-28 27-23 0,26-27 17 0,2 27-19 15,1-27 18-15,-28 26-19 0,25-26 15 0,2 26-15 16,-27-26 15-16,28 27-16 0,-29-27 15 0,28 0-16 16,-28 26 13-16,28-26-14 0,-26 0 12 0,24 0-13 15,-24 27 11-15,26-27-12 0,-28 0 12 0,2 27-11 16,26-27 11-16,-28 0-13 0,27 0 10 0,-24 26-11 16,23-26 9-16,-24 0-10 0,-1 26 9 0,26-26-9 15,-25 0 7-15,24 0-8 0,-25 27 8 0,27-27-9 16,-27 0 9-16,1 0-9 0,25 0 9 0,-27 0-9 15,3 0 8-15,-3 0-8 0,1 0 7 0,-1 0-7 16,29 0 7-16,-28 0-7 0,-1 0 5 16,2 0-5-16,-1 0 6 0,0 0-7 0,1 0 5 15,-2 0-6-15,2 0 3 0,-2 0-3 0,2 0 3 16,-28 27-3-16,28-27 3 0,-2 0-4 0,2 0 2 16,-2 26-3-16,0-26 3 0,4 0-3 15,-30 26 2-15,26-26-2 0,2 28 2 0,0-28-2 16,-4 0 2-16,5 26-2 0,-28-26 1 0,25 0-1 15,1 26 3-15,2-26-3 0,-3 26 1 0,1-26-2 16,-1 0-1-16,1 27-1 0,1-27-3 0,-1 0 3 16,0 26 0-16,0-26-1 0,1 26-2 0,-2-26 3 15,1 0 0-15,0 28-1 0,-1-28-2 0,3 26 3 16,-2-26 0-16,1 0-1 0,-4 26-1 0,5-26 1 16,-2 26-3-16,-1-26 2 0,3 0-2 0,-2 0 1 15,-1 27-1-15,28-27 2 0,-27 0-2 0,0 0 2 16,-1 26-2-16,2-26 1 0,0 0-3 0,-2 0 2 15,0 0-4-15,3 0 2 0,-2 0-7 0,-1 0 5 16,1 0-12-16,0 0 11 0,-27 0-11 16,27 0 10-16,2 0-9 0,-29-26 10 0,27 26-9 15,0 0 9-15,-27 0-11 0,27 0 10 16,-26-27-6-16,27 27 8 0,-29 0-6 0,30 0 7 16,-30 0-9-16,29 0 9 0,-28 0-6 0,28 0 6 0,-2 0-5 15,-25 0 6-15,26 0-6 0,-1 0 7 16,2 0-7-16,0 0 5 0,-2 0-5 0,0 0 2 15,2 0-18-15,26 0 13 0,-26 0-14 0,-3-26 15 16,4 26-11-16,-3 0 12 0,0 0-11 0,3 0 12 16,-2 0-10-16,-27 0 12 0,28 0-10 0,-2 0 11 15,0 0-10-15,2 0 10 0,0 0-10 0,-2 0 10 16,28 0-7-16,-27 0 8 0,0 0-6 0,-1 0 6 16,2 0-10-16,0 0 10 0,-2 0-6 15,1 0 7-15,1 0-7 0,-1 0 7 0,-1 0-7 16,2 0 8-16,-3 0-6 0,30 0 6 0,-27 0-6 0,-3 0 6 15,4 0-6-15,-3 0 6 0,2 0-5 16,25 0 6-16,-27-26-7 0,3 26 6 0,24 0-6 16,-27 0 6-16,28-26-4 0,0 26 5 0,-27 0-4 15,26 0 4-15,1 0-3 0,0-28 3 0,-28 28-4 16,29 0 4-16,-2 0-3 0,1 0 2 0,-2-26-10 16,2 26 9-16,0 0-7 0,-2 0 7 15,3-26-9-15,-2 26 9 0,1 0-7 0,-28 0 7 16,28-27-6-16,0 27 6 0,1 0-7 0,-2-26 7 15,-1 26-6-15,2-26 6 0,0 26-7 0,0-26 8 16,-2 26-6-16,2 0 6 0,0-28-4 0,0 28 5 16,0-26-6-16,-2 26 6 0,2-26-4 0,-1-1 4 15,2 27-6-15,-1-27 7 0,-2 27-4 0,2-26 3 16,0 0-5-16,-2 26 4 0,2-27-10 0,0 0 8 16,0 1-9-16,0 26 9 0,-2-27-8 0,2 1 9 15,-1 26-6-15,27-26 7 0,-26-1-6 0,1 27 7 16,25-27-7-16,-28 27 7 0,2-26-6 0,26 26 6 15,-26-26-6-15,-2 26 5 0,28-28-6 0,-26 28 6 16,26-26-5-16,-27 26 6 0,27-26-6 16,-26 0 6-16,26 26-6 0,-25-27 6 0,-1 1-5 15,26 0 5-15,-28-2-6 0,28 28 6 0,-27-26-5 16,27 0 5-16,-26 0-4 0,0-1 4 0,26 1-7 16,-25-1 6-16,25 0-5 0,-28 1 6 15,28 0-4-15,0 0 5 0,-28-2-3 0,28-24 4 16,-26 25-5-16,26 1 4 0,0 0-4 0,0 0 5 15,-26-28-5-15,26 28 4 0,0-1-2 0,0-26 3 16,-26 27-1-16,26-27 1 0,0 27-3 0,0-28 3 16,0 28-1-16,-27-27 1 0,27 1-4 0,0 24 4 15,0-24-2-15,0 26 2 0,0-28-2 0,0 28 2 16,0-27-3-16,0 1 3 0,0 24-4 0,0-24 4 16,0 25-3-16,0-25 4 0,0 25-2 0,0-26 3 15,0-1-3-15,0 28 3 0,0-26-2 0,0-2 3 16,0 28 0-16,0-27 0 0,0 0 0 0,0 0 0 15,0 27 0-15,0-28-1 0,0 2-1 16,0 25 0-16,0-25-3 0,0 24 4 0,0-24 1 16,0 26 0-16,0-28 0 0,0 28-1 0,0-1-1 15,0-25 2-15,0 26 0 0,0-2-1 0,0-24-3 16,0 26 3-16,0-1 1 0,0 1-1 0,0-28-1 16,0 28 1-16,0 0-2 0,0-28 2 15,0 28-1-15,0-27 1 0,0 27-2 0,0-26 2 16,0 24-3-16,0 2 3 0,0-27-1 0,0 27 0 15,0 0-2-15,0-1 2 0,0 0-2 0,0 1 3 16,0 0-2-16,0-2 2 0,27 28-2 0,-27-26 2 16,0 0-2-16,0 0 3 0,26 26 0 0,-26-27 0 15,0 1 0-15,26 26 0 0,-26-26 0 0,0-2 0 16,26 2 0-16,-26 26-1 0,28-26-1 0,-28 0 1 16,0-1-1-16,0 27 1 0,28-27-1 0,-28 1 1 15,25 26-2-15,-25-28 2 0,0 2-1 0,26 0 1 16,-26 26-3-16,26-26 3 0,-26-1-2 0,0 27 2 15,27-26-1-15,-27 0 1 0,28-2-1 0,-28 28 2 16,26-26 0-16,-26 0-1 0,25 0-2 16,-25 26 3-16,26-27 0 0,-26 0-1 0,27 1-1 15,-27-1 2-15,26 1 0 0,-26 26 0 0,28-26 1 16,-28 0 0-16,0-2-1 0,26 2 0 0,-26 26 0 16,26-26 0-16,-26-1 0 0,0 1-1 0,28 26-3 15,-28-26 3-15,0 26-2 0,25-27 3 16,-25 27 0-16,0-27-1 0,0 27-1 0,26-26 1 15,-26 26-2-15,0 0 3 0,27-26 0 0,-27 26 0 16,0 0 0-16,26 0-1 0,-26-27-1 0,0 27 2 16,28 0 0-16,-28-27 0 0,0 27 0 0,26 0-1 15,-26-26-2-15,26 26 3 0,-26 0 0 0,26-26-1 16,-26 26-1-16,26-27 1 0,-26 27-1 0,0-26 1 16,28 26-1-16,-28-26 2 0,26 26 0 0,-26-28 0 15,26 28 0-15,-26-26-1 0,28 26-2 0,-28-26 2 16,0 0-1-16,26 26 1 0,-26-27-3 15,0 27 3-15,25-26-1 0,-25 26 1 0,0-27-1 16,27 27 1-16,-27-27-1 0,26 27 1 0,-26 0-1 16,0-26 2-16,28 26 0 0,-28-26 0 0,26 26 0 15,-26-26 0-15,0 26 0 0,26-28-1 0,-26 28-3 16,0-26 4-16,26 26 0 0,-26 0 0 0,26-26 0 16,-26 26-1-16,0 0-1 0,28-27 2 0,-28 27 0 15,0 0-2-15,26 0-2 0,-26-26 2 16,26 26 0-16,-26 0 2 0,26 0 0 0,-26-26 0 15,28 26 0-15,-1 0-1 0,-27-26-3 0,25 26 4 16,-25 0 0-16,26-28 0 0,0 28 0 0,-26-26-1 16,28 26-1-16,-2-26 1 0,-26 26-3 0,26 0 2 15,1-27-1-15,-27 27 3 0,25-26 0 0,3 26 0 16,-28 0 1-16,26-27-6 0,0 27-19 0,2 0 10 16,-28-26-17-16,26 26 7 0,1 0-41 0,-2 0-4 15,-25 0-139-15,26 0-99 0,2 0-713 0,-28 0 617 16,26 0-193-16,0 0 298 0,1 0-298 0</inkml:trace>
  <inkml:trace contextRef="#ctx0" brushRef="#br0" timeOffset="100602.28">3678 10825 41 0,'26'0'0'0,"-26"0"12"0,0-27 36 0,0 27-21 0,26 0 32 16,-26 0-31-16,0-26 27 0,0 26-28 15,0 0 26-15,0 0-32 0,0 0 9 0,0 0-17 16,0 0 7-16,0 0-14 0,0 0-6 0,0 0 4 15,0 26 13-15,0-26-10 0,0 0 4 0,0 0-3 16,0 0 16-16,-26 0-14 0,26 0 9 0,0 27-11 16,0-27 6-16,0 0-7 0,0 0 5 0,0 0-7 15,-26 0 3-15,26 27-6 0,0-27-2 0,0 0 0 16,0 0 0-16,-25 0 2 0,25 0 6 0,0 26-1 16,0-26 10-16,0 0-7 0,-27 0 10 0,27 27-8 15,0-27 14-15,-28 0-14 0,28 26 8 16,0-26-11-16,0 0 7 0,-26 26-9 0,26-26 7 0,0 0-3 15,-26 26 21-15,26-26-16 0,0 28 16 0,-26-28-15 16,26 26 19-16,0-26-18 0,-28 0 16 16,28 26-18-16,-26-26 12 0,26 27-16 0,0-27 12 15,-26 26-13-15,26-26 13 0,-26 26-14 16,26 0 10-16,-26-26-11 0,26 28 7 0,-28-2-7 0,28 0 7 16,-26-26-10-16,-1 27 6 0,27 0-7 15,-25 25 5-15,25-25-5 0,-26-1 6 0,-2 1-7 16,28 0 0-16,-26 25-2 0,0-25 4 0,26 0-3 15,-28 25 3-15,28-24-3 0,-26-2 1 0,26 26-2 16,-26-25 1-16,26-1-1 0,0 0 2 0,-26 2-2 16,26-2-2-16,0 0 0 0,-26 0 0 0,26 1 0 15,0-1 3-15,0 1-2 0,0 0-1 0,0-1 0 16,0 0 0-16,0-26 0 0,0 26 0 0,0 2 0 16,0-2 0-16,0 0 0 0,26-26 0 0,-26 27 0 15,0-1 0-15,0 0 1 0,26-26 3 0,-26 26-3 16,26 2-1-16,-26-2 0 0,0-26 0 0,26 26 0 15,-26 1 0-15,28-1 0 0,-28 1 4 16,26-27-3-16,-26 26-1 0,26 1 0 0,-26-1 0 16,28 0 0-16,-28 0 0 0,26 2 0 0,-26-2 0 15,25-26 1-15,2 26 7 0,-27 1-6 0,26-1 2 16,-26 0-3-16,28-26-1 0,-2 27 0 0,0 0 3 16,-26-1-4-16,26 0-7 0,0-26 7 0,2 27 1 15,-2 0 0-15,0-1 4 0,0 0-3 16,2-26-1-16,24 27 0 0,-26-1 0 0,0 0 0 15,2 2 0-15,24-28 1 0,-25 26 3 0,-2 0-1 16,3-26 3-16,24 26-3 0,-24 1 1 0,-2-27-1 16,26 26 5-16,-26-26-5 0,2 27-3 0,-2-27 1 15,27 27 5-15,-27-27-3 0,1 0 3 0,-1 26-2 16,0-26 4-16,2 0-2 0,-2 26 6 0,-26-26-5 16,27 0 5-16,-1 0-7 0,-26 0 6 0,25 0-7 15,-25 26 4-15,28-26-4 0,-28 0 5 0,0 0-2 16,26 0 12-16,-26 0-7 0,0 0 16 0,0 0-15 15,27 0 10-15,-27 0-9 0,0 0 21 16,0 0-17-16,0 0 18 0,0 0-19 0,0-26 17 16,0 26-17-16,0 0 16 0,-27-26-17 0,27 26 16 15,0-26-17-15,0-1 13 0,0 27-15 16,-26-27 14-16,26 1-15 0,0-1 12 0,-28 27-13 0,28-26 12 16,-25 0-12-16,25 0 9 0,0 26-11 15,-26-28 10-15,26 2-10 0,-27 26 9 0,27-26-9 16,-26-1 7-16,26 27-9 0,-28-26 8 0,28 26-8 15,-26 0 8-15,26-26-9 0,-26 26 4 0,26 0-15 16,-27 0-27-16,27 0-21 0,0-27-127 0,0 27 27 16,-26 0-276-16,26 0 247 0,0 0-114 0,0 0 170 15,0 0-82-15,0 0 124 0,0 0-48 0,0 0 67 16,0 0-67-16</inkml:trace>
  <inkml:trace contextRef="#ctx0" brushRef="#br0" timeOffset="101413.98">4656 13260 69 0,'0'0'0'0,"0"0"15"0,28 0 47 0,-28 0-34 16,0 0 22-16,0 0-37 0,0 0-13 16,0 0 0-16,0 0 0 0,0 0 9 0,0 0 31 15,0 0-30-15,0 0-10 0,0 0 0 0,0-26 0 16,0 26-6-16,0 0-18 0,0 0 18 0,0 0 6 16,0 0 15-16,0 0 49 0,0 0-48 0,0 0-16 15,0-27 6-15,0 27 20 0,0 0-19 16,0 0-7-16,0 0 6 0,0 0 18 0,0 0-12 15,0 0 13-15,0 27-16 0,0-27-1 0,0 0-5 16,0 0-3-16,-28 0 0 0,28 0 0 0,0 0 0 16,0 0 0-16,0 0 0 0,0 0 0 0,0 0 0 15,0 0 0-15,0 0 0 0,0 0 0 0,0 0 0 16,0 0 0-16,0 0 0 0,0 0 0 0,0 0 8 16,0 0 25-16,0 0-16 0,0 26 18 0,0-26-16 15,0 0 24-15,0 0-26 0,0 0 8 0,0 0-14 16,0 0 9-16,0 0-10 0,0 0 10 0,0 0-13 15,0 0 1-15,0 0-6 0,0 0-2 16,0 0 6-16,0 0 22 0,0 0-15 0,0 0 11 16,0 0-10-16,0 0 20 0,0 0-10 0,0 0 40 15,-26 0-27-15,26 0 51 0,0 0-53 16,0 26 20-16,0-26-27 0,-25 0 29 0,25 26-27 16,0-26 30-16,-26 0-27 0,26 28 39 0,0-28-37 15,-28 26 31-15,28-26-34 0,0 26 31 0,-26-26-34 16,26 0 25-16,0 28-27 0,-26-28 29 0,26 26-30 15,0-26 23-15,-27 26-24 0,27 0 26 0,0-26-27 16,-26 27 22-16,26 0-24 0,-28-27 20 0,3 26-21 16,25-26 20-16,-26 27-21 0,-1-1 19 0,27-26-21 15,-26 26 16-15,26-26-16 0,-28 26 18 0,28-26-20 16,-26 28 16-16,26-28-23 0,-26 0-2 0,26 26-21 16,-27-26-48-16,27 26-12 0,0-26-162 0,-26 0 48 15,26 27-329-15,0-27 296 0,-27 26-146 0,27-26 223 16,0 26-64-16,0 0 103 0,0-26-103 0</inkml:trace>
  <inkml:trace contextRef="#ctx0" brushRef="#br0" timeOffset="105446.32">5927 13737 25 0,'0'0'0'0,"0"0"0"0,0 0 0 0,0 0 4 16,0 0 13-16,0 0-12 0,0 0-5 0,0 0 5 15,0 0 15-15,0 0-15 0,0 0-5 16,0 0 5-16,0 0 18 0,0 0-14 0,0 0 7 16,0 0-7-16,0 0 11 0,0 0-10 0,0 0 6 15,-25 0-7-15,25 0 11 0,0 0-14 0,0 0-6 16,0-26 0-16,0 26 0 0,0 0 7 0,0 0 23 15,0 0-22-15,0 0-8 0,0 0 0 16,-27 0 0-16,27 0 4 0,0 0 12 0,0 0-2 16,0 0 26-16,0 0-24 0,0 0 5 0,0 0-15 15,0 0-6-15,0 0 5 0,0 0 16 0,0 0-15 16,-26 0-6-16,26 0 0 0,0 0 0 0,0 0 0 16,0 0 0-16,0 0 0 0,0 0 0 0,0 0 0 15,0 0 0-15,0 0 0 0,0 0 0 0,0 0 0 16,0 0 0-16,0 0 0 0,0 0 0 0,0 0 0 15,-26-28 0-15,26 28 0 0,0 0 0 0,0 0 0 16,0 0 0-16,0 0 0 0,0-26 0 16,-28 26 4-16,28 0 13 0,0 0-12 0,0 0-5 0,0-26 5 15,-26 26 16-15,26 0-12 0,0 0 7 16,0 0-8-16,-27-26 8 0,27 26-8 0,0 0 7 16,0 0-10-16,0 0 3 0,-25 0-2 0,25-27 10 15,0 27-10-15,0 0 3 0,0-26-3 0,-26 26 7 16,26 0-9-16,0-27-4 0,0 27 2 0,-28 0 9 15,28-27-8-15,0 27-3 0,0-26 0 16,-26 26 0-16,26 0 0 0,0-26 0 0,0 26 0 16,0 0 0-16,0 0 0 0,-28-26 0 0,28 26 0 15,0 0 0-15,0 0 0 0,0-28 0 0,0 28 0 16,0 0 0-16,-26 0 0 0,26 0 0 0,0-26 0 16,0 26 0-16,0 0 0 0,0 0 0 0,0 0-2 15,0-26-6-15,0 26 6 0,0 0 2 0,0 0 0 16,0 0 0-16,0-28 0 0,0 28 0 0,0 0 0 15,0-26 0-15,0 26 0 0,0 0 0 0,0-26 0 16,0 26 0-16,0 0 0 0,0-26 0 0,0 26 0 16,0-27 0-16,0 27 0 0,0-27 0 0,0 27 2 15,0-26 9-15,0 26-8 0,26-27-3 0,-26 27 0 16,0-26 0-16,0 26 0 0,0-26 0 16,0 26-3-16,28-26-6 0,-28 26 7 0,0-28 2 15,26 28 0-15,-26 0 0 0,0-26 0 0,0 26 0 16,28 0 0-16,-28 0 0 0,0-26 0 0,26 26 0 15,-26 0 0-15,25 0 0 0,-25-27 0 0,0 27 0 16,27 0 0-16,-27 0 0 0,0 0 2 16,26 0 8-16,-26-26-7 0,0 26-3 0,0 0 0 15,28 0 0-15,-28 0 0 0,0 0 0 0,26 0 0 16,-26 0 0-16,0 0 0 0,0 0 0 0,26 0 0 16,-26 0 0-16,0 0 0 0,27 0 0 0,-27 0 2 15,0 0 6-15,25 0-5 0,-25 0-3 0,0 0 0 16,26 26 0-16,-26-26 2 0,0 0 6 0,26 0-5 15,-26 27-3-15,28-27 2 0,-28 0 7 0,0 0-6 16,28 0-3-16,-28 0 0 0,0 26 0 0,26-26 0 16,-26 0 0-16,0 0 0 0,26 0 0 0,-26 26 0 15,0-26 0-15,0 0 2 0,25 0 6 16,-25 0-3-16,0 28 11 0,0-28-10 0,0 0 4 16,27 26-7-16,-27-26-3 0,0 0 6 0,0 26 20 15,0-26-15-15,0 0 9 0,28 26-15 0,-28 1-5 16,0-27 7-16,0 26 22 0,0-26-11 0,0 27 26 15,0-27-18-15,0 27 34 0,26-27-25 16,-26 26 43-16,0-26-40 0,0 0 35 0,0 26-44 16,0-26 15-16,0 26-22 0,0-26 22 0,0 0-24 15,0 28 17-15,0-28-18 0,0 0 18 0,0 26-18 16,0-26 18-16,-26 0-20 0,26 26 15 0,0-26-16 16,0 0 17-16,0 28-17 0,0-28 12 0,0 0-14 15,0 26 14-15,-28-26-14 0,28 0 16 0,0 0-14 16,0 26 16-16,0-26-17 0,0 0 14 0,0 0-13 15,-27 26 16-15,27-26-17 0,0 0 13 0,0 0-14 16,0 27 15-16,0-27-15 0,-25 0 12 0,25 0-12 16,0 0 14-16,0 0-15 0,-26 27 14 0,26-27-15 15,0 0 11-15,0 0-12 0,-26 0 10 16,26 0-10-16,0 26 9 0,-28-26-6 0,28 0 18 16,0 0-13-16,0 0 22 0,-28 0-22 0,28 27 14 15,0-27-16-15,-26 0 16 0,26 0-16 0,0 0 18 16,0 0-19-16,-26 0 16 0,26 0-18 0,0 0 14 15,-25 0-14-15,25 0 14 0,0 0-15 16,-27 0 14-16,27 0-12 0,0 26 17 0,-26-26-14 16,26 0 18-16,0 0-16 0,-26 0 24 0,26 0-24 15,-28 0 16-15,28-26-17 0,0 26 17 0,-26 0-22 16,26 0 8-16,0-27-11 0,-27 27 12 0,27 0-15 16,0-26 4-16,-25 26-7 0,25-27 6 0,0 27-5 15,-26-27 9-15,26 27-9 0,0-26 2 0,0 26-4 16,-28-26 5-16,28 26-4 0,0-26 4 0,0-2-4 15,-26 28 5-15,26-26-6 0,0 0 4 0,0-2-5 16,0 28 3-16,-28-26-2 0,28 0 7 0,0 0-8 16,0-1-1-16,0 0-4 0,0 27-7 0,0-26 4 15,0-1-4-15,0 1 3 0,0 26-6 16,0-26 6-16,0 0-6 0,0 26 6 0,0-28-6 16,0 28 7-16,0 0-7 0,0-26 6 0,0 26-5 15,0 0 6-15,0-26-5 0,0 26 5 0,0 0-5 16,0-27 5-16,0 27-4 0,28 0 5 0,-28 0-4 15,0 0 3-15,0-26-6 0,0 26 6 16,0 0-7-16,26 0 7 0,-26 0-7 0,0 0 7 16,0-26-7-16,28 26 7 0,-28 0-4 0,0 0 5 15,26 0-4-15,-26 0 3 0,0 0-5 0,25 0 5 16,-25 0-3-16,27 0 4 0,-27 0-4 0,0 0 4 16,26 0-4-16,-26 0 5 0,28 0-5 0,-28 0 4 15,26 0-4-15,-26 0 5 0,0 0-3 0,26 0 3 16,-26 0-4-16,27 0 5 0,-27 0-2 0,0 0 1 15,25 0-3-15,-25 0 3 0,26 0-1 0,-26 0 1 16,0 0-1-16,26 0 1 0,-26 26-1 0,28-26 1 16,-28 0-2-16,28 0 3 0,-28 26 0 0,0-26 2 15,26 27 0-15,-26-27 0 0,26 26 4 0,-26-26-3 16,0 26 0-16,25-26 0 0,-25 28 3 16,0-28-2-16,0 26 4 0,27 0-2 0,-27-26 4 15,0 26-4-15,0-26 7 0,28 27-4 0,-28-27 11 16,0 26-9-16,0-26 8 0,0 27-8 0,0-27 8 15,26 27-7-15,-26-27 10 0,0 26-10 16,0-26 8-16,0 0-9 0,0 26 9 0,0-26-8 16,0 26 10-16,0-26-11 0,0 0 7 0,0 0-9 15,0 28 7-15,0-28-8 0,0 0 5 0,0 0-5 16,0 26 6-16,0-26-5 0,0 0 5 0,0 26-5 16,0-26 9-16,0 0-7 0,0 0 12 0,0 28-11 15,0-28 6-15,0 26-7 0,0-26 14 0,0 0-12 16,0 26 9-16,0-26-9 0,0 26 15 0,0-26-12 15,0 0 18-15,0 27-18 0,0-27 11 0,0 0-12 16,-26 27 14-16,26-27-13 0,0 26 14 0,0-26-14 16,0 0 18-16,0 27-13 0,0-27 29 0,0 26-26 15,0-26 22-15,0 26-23 0,-28-26 20 0,28 0-19 16,0 26 25-16,0-26-22 0,0 0 27 16,0 28-27-16,0-28 23 0,0 0-26 0,0 0 22 15,0 0-24-15,0 26 20 0,0-26-21 0,0 0 18 16,0 0-18-16,0 0 19 0,0 0-33 0,0 0-23 15,-27 0-45-15,27 0-169 0,0 0-117 0,0 0-814 16,0 26 707-16,0-26-206 0,-25 0 331 16,25 27-330-16</inkml:trace>
  <inkml:trace contextRef="#ctx0" brushRef="#br0" timeOffset="106473.43">7119 12730 41 0,'0'0'0'0,"0"0"10"0,0-26 30 0,0 26-22 15,0 0 14-15,0 0-13 0,0 0 24 0,0 0-27 16,0 0 7-16,0 26-11 0,0-26 16 0,0 0-17 16,0 0 5-16,0 0-3 0,0 0 20 0,0 27-16 15,0-27 17-15,0 0-17 0,0 0 19 0,-26 27-20 16,26-27 12-16,0 0-11 0,0 26 22 0,0-26-20 15,-28 0 20-15,28 26-20 0,0-26 17 0,0 0-16 16,-25 27 26-16,25-27-24 0,0 27 18 0,-26-27-21 16,26 0 21-16,-28 26-21 0,28-26 20 0,-26 26-19 15,26-26 22-15,0 27-19 0,-27-27 27 0,27 26-23 16,-26-26 31-16,0 26-28 0,26-26 31 0,-27 28-32 16,27-28 24-16,-26 26-28 0,26 0 22 0,-27-26-26 15,27 26 15-15,-26 1-15 0,26-27 23 16,-26 26-24-16,26-26 19 0,-28 27-19 0,28 0 20 15,0-27-21-15,-26 26 17 0,26-26-17 16,0 26 18-16,0-26-19 0,0 26 15 0,-25-26-17 16,25 28 12-16,0-28-15 0,0 26 13 0,0-26-13 15,0 26 12-15,0-26-12 0,25 28 15 0,-25-28-15 16,0 26 11-16,0 0-9 0,26-26 18 0,-26 26-16 16,0-26 19-16,28 27-19 0,-28 0 15 0,26-27-13 15,-26 26 27-15,26-26-22 0,-26 27 28 0,27-1-27 16,-27-26 25-16,26 26-22 0,-26 0 32 0,27-26-24 15,-27 28 50-15,26-28-45 0,0 26 36 0,-26-26-37 16,27 26 43-16,-27-26-43 0,26 0 39 0,2 0-40 16,-28 0 38-16,26 27-40 0,-1-27 31 0,3 0-34 15,-28 0 30-15,26 0-33 0,1 0 28 0,-1 0-30 16,-26 0 29-16,26 0-31 0,-26 0 25 0,28 0-29 16,-28 0 17-16,25 0-26 0,-25 0 6 0,26 0-11 15,-26 0 7-15,0 0-11 0,26 0-1 16,-26 0-8-16,0 0-16 0,0 0 4 0,0 0-31 15,27 0 0-15,-27 0-96 0,0 0 67 16,0 0-88-16,0 0 35 0,0 0-226 0,0 0 95 16,0 0-428-16,0 0 411 0,0 0-145 0,0 0 249 15,28 0-97-15,-28 0 164 0,0 0-50 0,0 0 78 16,0 0-78-16</inkml:trace>
  <inkml:trace contextRef="#ctx0" brushRef="#br0" timeOffset="106962.02">6721 13366 24 0,'-26'0'0'0,"26"0"22"0,0 0 67 0,0 0-44 15,0 0 43-15,0-26-50 0,0 26 26 0,-25 0-48 16,25 0-16-16,0 0 0 0,0 0 0 0,0 0 0 16,0 0 0-16,0 0 5 0,0 0 18 0,25-28-8 15,-25 28 22-15,0 0-13 0,0 0 32 0,0 0-24 16,26 0 38-16,-26 0-37 0,0 0 29 0,0 0-25 15,28 0 50-15,-28 0-50 0,26 0 25 0,-26 0-29 16,0 0 37-16,26 0-30 0,-26 0 51 0,27 0-47 16,-27 0 42-16,26 0-42 0,1 0 45 0,-27 0-45 15,26 0 43-15,0 0-46 0,-26 0 35 0,27 0-39 16,-1 28 35-16,2-28-37 0,-2 0 34 0,-1 0-34 16,3 0 33-16,-28 0-36 0,26 0 29 0,1 0-31 15,-1 0 29-15,0 0-33 0,-26-28 19 0,28 28-26 16,-3 0 10-16,-25 0-24 0,26 0-13 15,0 0-10-15,-26 0-42 0,27 0-15 16,-27 0-165-16,0 0 45 0,28 0-349 0,-28 0 319 16,0 0-127-16,26 0 176 0,-26 0-176 0</inkml:trace>
  <inkml:trace contextRef="#ctx0" brushRef="#br0" timeOffset="107530.07">7700 12810 157 0,'28'0'0'0,"-28"-26"34"0,26 26 105 0,-26 0-78 15,26 0 44-15,-26 0-60 0,0 0 27 0,0-27-39 16,0 27 26-16,0 0-33 0,0-27 18 0,0 27-24 15,0 0 16-15,0-26-23 16,0 26 5-16,0 0-2 0,0-26 31 0,-26 26-17 16,26 0 45-16,0 0-43 0,0-27 20 0,0 27-27 15,0 0 27-15,-26 27-26 0,26-27 26 0,0 0-24 16,-28 0 36-16,28 26-32 0,0-26 34 0,-26 26-32 16,26-26 34-16,0 27-33 0,-27 0 37 0,27-27-36 15,0 26 37-15,-26 0-38 0,26 1 29 0,0-27-33 16,-25 27 32-16,25-1-33 0,0-26 29 0,0 26-31 15,-28-26 28-15,28 27-30 0,0-27 26 0,0 26-29 16,0-26 20-16,0 26-21 0,28-26 22 0,-28 28-22 16,0-28 21-16,0 26-23 0,25-26 16 0,-25 26-17 15,26-26 17-15,1 26-19 0,-27-26 12 0,26 27-12 16,2-27 19-16,-28 26-19 0,26 1 17 0,0-27-18 16,2 27 13-16,-28-27-12 0,25 26 20 0,2-26-15 15,-27 26 30-15,26-26-23 0,-26 26 39 0,26-26-27 16,-26 0 59-16,28 28-51 0,-28-28 47 0,0 26-49 15,26-26 45-15,-26 26-46 0,0-26 46 16,0 28-47-16,0-2 47 0,0 0-49 16,-26 0 40-16,26-26-44 0,-28 27 35 0,28 0-40 15,-26-1 27-15,0 1-36 0,26-27 11 0,-27 26-20 16,2 0 8-16,-3-26-19 0,2 26-13 0,26-26-12 16,-26 28-53-16,-2-28-79 0,28 0-381 0,-26 26 166 15,26-26-569-15,0 0 563 0,0 0-180 0,0 0 337 16,0 0-96-16,0 0 156 0,0 0-156 0</inkml:trace>
  <inkml:trace contextRef="#ctx0" brushRef="#br0" timeOffset="107913.4">8152 13366 138 0,'26'0'0'0,"-26"0"29"16,26 0 89-16,-26 0-75 0,26 0 9 0,-26 0-31 15,26 0 12-15,-26 26-20 0,0-26 4 16,0 0-6-16,28 28 13 0,-28-28-12 16,0 0 12-16,0 26-14 0,0-26 6 0,0 26-2 15,0-26 27-15,26 26-18 0,-26-26 26 0,0 27-11 16,0-27 66-16,0 27-59 0,0-1 35 0,0-26-39 16,27 27 47-16,-27-1-43 0,0 0 47 0,0 0-47 15,0 2 40-15,26-2-42 0,-26 0 41 0,0 1-43 16,0-1 42-16,0 26-44 0,25-24 37 0,-25-2-39 15,0 27 38-15,0-26-37 0,28 25 42 0,-28-25-44 16,0 25 31-16,26-24-36 0,-26 24 28 0,0-26-31 16,0 27 28-16,28-27-28 0,-28 28 29 0,0-28-30 15,0 0 21-15,0 2-25 0,26-2 21 0,-26 0-35 16,0 1-14-16,0-1-16 0,0-26-58 0,0 26-6 16,0-26-176-16,0 26 66 0,26-26-322 0,-26 0 312 15,0 0-96-15,0 0 171 0,0 0-88 0,0 0 131 16,0 0-43-16,-26 0 65 0,26-26-64 0</inkml:trace>
  <inkml:trace contextRef="#ctx0" brushRef="#br0" timeOffset="108346.06">8310 14107 50 0,'0'-53'0'0,"-26"27"8"0,26-27 27 0,0 26-21 16,0-25 9-16,-28 24-11 0,28 2 13 0,0 0-18 15,0-27-7-15,-26 27 5 0,26 0 16 0,0-2-15 16,0 2-6-16,0 0 8 0,0 0 28 0,0-1-15 15,0 27 30-15,0-26-29 0,0-1 15 0,0 27-15 16,0-27 29-16,26 27-26 0,-26-26 26 0,0 26-20 16,0 0 45-16,0 0-49 0,28-26 6 0,-28 26-16 15,0 0 15-15,26 0-13 0,-26 0 21 0,27 0-24 16,-27 0 8-16,26 0-13 0,-1 0 9 0,-25 0-10 16,28 0 10-16,-28 0-13 0,26 0 4 0,2 0-5 15,-28 0 9-15,26 0-5 0,-26 0 18 0,26 0-13 16,-26 0 17-16,27 0-9 0,-27 0 39 0,0 0-35 15,25 0 21-15,-25 0-19 0,26 0 39 16,-26 0-32-16,0 26 43 0,26-26-40 0,-26 0 38 16,0 26-37-16,28-26 40 0,-28 27-41 15,0 0 37-15,0-27-38 0,0 26 38 0,27 1-39 16,-27-27 33-16,0 26-36 0,0 0 30 0,0-26-31 16,0 26 31-16,0 2-33 0,-27-28 30 0,27 26-32 15,0 0 23-15,0-26-30 0,-28 27 14 0,28-1-21 16,-26-26 8-16,26 0-16 0,-26 26-3 0,1-26-13 15,-2 0-30-15,27 0 9 0,-26 26-54 0,0-26 10 16,-2 0-139-16,28 0 37 0,-26 0-312 0,-2 0 273 16,28 0-156-16,0 0 224 0,-25 0-73 0,25 0 111 15,0 0-111-15</inkml:trace>
  <inkml:trace contextRef="#ctx0" brushRef="#br0" timeOffset="108946.23">8758 13340 224 0,'28'0'0'0,"0"0"27"16,-2 0 85-16,-26 0-59 0,26 26 50 0,-26-26-56 15,26 0 40-15,-26 0-47 0,0 26 33 0,27-26-38 16,-27 0 30-16,0 0-38 0,0 0 15 0,0 28-25 15,0-28 7-15,0 0-13 0,0 26 11 0,0-26-11 16,0 0 9-16,0 26-10 0,0-26 12 0,0 26-4 16,-27-26 33-16,27 27-24 0,0-27 33 0,0 27-30 15,0-1 34-15,-26 1-34 0,26-1 28 0,0-26-36 16,0 26 6-16,0 0-13 0,0 2 14 0,-26-2-15 16,26-26 12-16,0 26-14 0,0-26 10 0,0 27-11 15,26-27 9-15,-26 26-6 0,0-26 22 0,26 0-23 16,-26 26 5-16,27-26-9 0,-27 0 11 0,25 0-10 15,-25 0 14-15,26-26-12 0,2 26 12 16,-28-26-12-16,26 26 11 0,-26-27-12 0,27 27 11 16,-27-26-10-16,26 0 13 0,-26-2-14 0,0 2 9 15,0 0-10-15,26 0 10 0,-26-1-8 16,0 27 13-16,0-26-12 0,0-1 15 0,0 0-13 16,0 27 18-16,0-26-15 0,0 26 22 0,0-26-19 15,0 26 23-15,0 0-24 0,0-26 20 0,0 26-22 16,0 0 16-16,0 0-17 0,0 0 19 0,0 0-18 15,0 0 20-15,0 0-18 0,0 0 20 0,0 0-21 16,27 0 17-16,-27 0-18 0,0 26 15 0,0-26-15 16,26 0 18-16,-26 26-20 0,0-26 15 0,28 0-16 15,-28 26 17-15,26-26-17 0,-26 27 13 0,26-27-15 16,-26 27 12-16,27-27-13 0,-27 26 9 0,0 1-14 16,26-27-1-16,-26 26-8 0,28 0-11 0,-28-26-16 15,25 26-73-15,-25 2 5 0,26-2-191 0,-26-26 66 16,0 26-382-16,0 1 359 0,27-1-131 0,-27-26 219 15,0 26-92-15,0 0 152 0,0-26-43 16,0 0 70-16,0 28-70 0</inkml:trace>
  <inkml:trace contextRef="#ctx0" brushRef="#br0" timeOffset="109448.03">9475 13552 187 0,'0'0'0'0,"0"-27"19"16,0 27 61-16,25 0-39 0,-25 0 46 0,0-27-44 16,0 27 42-16,0 0-53 0,0 0 10 0,28 0-18 15,-28 0 29-15,0 0-15 0,0-26 58 0,0 26-56 16,0 0 24-16,0 0-28 0,0 0 44 0,0 26-39 16,0-26 47-16,0 0-45 0,0 0 45 0,0 27-46 15,26-27 38-15,-26 0-39 0,0 27 42 0,0-1-42 16,0-26 39-16,25 27-39 0,-25-1 42 0,0-26-40 15,0 26 48-15,28 0-45 0,-28-26 47 16,0 28-45-16,0-2 51 0,0-26-50 0,0 26 47 16,26-26-48-16,-26 27 50 0,0-27-53 0,0 0 39 15,0 0-49-15,0 26 24 0,0-26-30 0,0 0 28 16,0 0-29-16,0 0 25 0,28-26-26 16,-28 26 25-16,0 0-27 0,0 0 26 0,0 0-27 15,0 0 23-15,0-27-23 0,26 27 24 0,-26 0-23 16,0-26 27-16,0 26-26 0,0-26 23 0,0 26-24 15,25 0 24-15,-25-28-25 0,0 28 24 0,0 0-26 16,0 0 19-16,27-26-18 0,-27 26 25 0,0 0-22 16,0 0 28-16,0 0-26 0,0 0 28 0,0 0-21 15,0 0 46-15,26 0-42 0,-26 0 33 0,0 0-35 16,0 26 35-16,0-26-36 0,26 0 32 0,-26 0-36 16,0 28 28-16,28-28-38 0,-28 0 10 0,0 26-25 15,26-26-10-15,-26 26-12 0,28-26-41 0,-28 27-10 16,25-27-140-16,-25 26 25 0,25 0-339 0,-25-26 151 15,26 26-587-15,-26-26 575 0,0 28-183 16,28-28 345-16,-28 26-90 0,0-26 154 0,28 0-154 16</inkml:trace>
  <inkml:trace contextRef="#ctx0" brushRef="#br0" timeOffset="110330.36">10375 12836 69 0,'0'0'0'0,"0"-26"29"16,26 26 89-16,-26 0-67 0,0 0 34 0,0-26-55 16,0 26 4-16,0 0-20 0,0 0 6 0,0 0-14 15,0 0-6-15,0-27 0 0,0 27 0 0,0 0 0 16,0 0 0-16,0 0 6 0,26 0 21 0,-26 0-10 16,0 0 26-16,0 0-21 0,0 0 22 15,0 0-15-15,0 0 43 0,-26 0-33 0,26 27 47 0,0-27-51 16,0 0 19-16,0 0-24 0,0 0 34 0,-26 26-32 15,26-26 31-15,0 0-31 0,0 26 36 0,-28-26-33 16,28 0 40-16,-26 27-35 0,26-27 44 16,-28 27-40-16,28-27 49 0,-26 0-45 0,26 26 51 15,-24-26-50-15,-4 26 50 0,28-26-51 16,-26 0 47-16,26 0-47 0,-26 27 49 0,26-27-49 0,-26 0 45 16,26 26-45-16,-28-26 51 0,28 26-51 15,-27-26 44-15,27 0-47 0,0 28 42 0,-25-28-45 16,25 26 38-16,0-26-40 0,0 0 39 0,-26 26-40 15,26-26 37-15,0 26-37 0,0-26 41 0,0 0-43 16,0 27 27-16,0-27-30 0,0 26 38 0,0-26-37 16,0 27 34-16,26-27-33 0,-26 27 36 0,0-27-36 15,0 26 40-15,25-26-39 0,2 26 35 0,-27-26-32 16,28 26 48-16,-2-26-42 0,-26 28 47 0,26-2-49 16,0-26 36-16,2 26-37 0,-4 2 49 0,-24-28-49 15,26 26 41-15,2 0-44 0,-2-26 37 0,-26 26-35 16,28 1 46-16,-28-27-41 0,26 27 50 0,0-27-46 15,-26 26 55-15,0-26-52 0,26 27 54 16,-26-27-56-16,0 26 48 0,26-26-51 0,-26 26 51 16,0-26-53-16,0 26 45 0,0-26-47 15,0 0 47-15,0 28-48 0,0-28 41 0,0 0-41 0,0 26 46 16,0-26-46-16,0 0 40 0,0 26-44 16,0-26 36-16,0 0-38 0,-26 27 34 0,26-27-37 0,-26 0 32 15,26 26-36-15,-26-26 25 0,26 0-30 16,-26 26 25-16,26-26-33 0,-28 0 3 0,2 26-30 15,26-26-50-15,-28 0-61 0,28 28-304 0,-26-28-179 16,26 0-1384-16,-24 26 1240 0,-4-26-257 0,2 26 502 16,26-26-502-16</inkml:trace>
  <inkml:trace contextRef="#ctx0" brushRef="#br0" timeOffset="111502.07">11512 14318 1557 0,'-53'28'0'0</inkml:trace>
  <inkml:trace contextRef="#ctx0" brushRef="#br0" timeOffset="112569.05">6509 15510 26 0,'0'0'0'0,"0"0"0"0,0 0 0 0,0 26-3 16,0-26-5-16,0 0 3 0,0 0-3 16</inkml:trace>
  <inkml:trace contextRef="#ctx0" brushRef="#br0" timeOffset="112679.61">6509 15563 85 0,'0'0'0'0,"0"27"11"16,0-27 35-16,0 0-23 0,0 26 23 0,0-26-34 16,0 27-12-16,0-27-8 0,0 0-22 15,0 0 8-15,0 26-38 0,0-26 31 16,0 0-31-16</inkml:trace>
  <inkml:trace contextRef="#ctx0" brushRef="#br0" timeOffset="114880.6">6589 15616 51 0,'0'0'0'0,"0"0"11"0,0 0 37 0,0 0-22 16,0 0 30-16,0 0-28 0,0 0 27 15,0 0-29-15,0 27 26 0,0-27-27 16,0 0 23-16,0 0-21 0,0 0 33 0,0 0-28 16,-26 0 36-16,26-27-33 15,0 27 37-15,0 0-29 0,0 0 54 0,-26 0-54 16,26 0 30-16,-28 0-37 16,28 0 36-16,-25 0-38 0,25-26 33 0,-27 26-34 15,1 0 35-15,26 0-35 16,-26-27 31-16,26 27-33 0,-28-27 33 0,28 1-33 15,-26 0 29-15,0 0-31 16,26-2 30-16,-28 28-31 0,28-26 28 0,-25 0-30 16,25-1 24-16,0 1-26 0,0 0 24 15,-27 0-24-15,27 26 25 0,0-28-25 16,0 1 24-16,0 27-25 0,0-26 24 0,0 26-21 16,27-27 34-16,-27 27-32 15,0-26 26-15,0 26-27 0,25-26 29 0,-25 26-26 16,28-26 37-16,-28 26-34 15,26-28 33-15,0 28-32 0,-26 0 34 0,28-26-31 16,-2 26 47-16,0 0-44 0,-26 0 38 16,27 0-34-16,-2 0 52 0,3 0-50 15,-2 0 46-15,0 0-44 0,-26 0 52 16,27 26-43-16,-1-26 72 0,2 0-69 16,-28 28 48-16,25-28-55 0,1 26 49 0,-26-26-53 15,28 26 43-15,-2-26-48 16,-26 26 37-16,26 1-36 0,-26-1 51 0,0-26-47 15,27 27 54-15,-27 1-51 0,0-28 56 16,0 26-52-16,26 0 60 0,-26 0-61 16,0-26 49-16,0 27-51 15,0-1 57-15,0-26-54 0,-26 26 57 0,26 2-61 16,0-28 41-16,-27 26-45 0,27 0 48 16,0-26-49-16,-26 26 45 0,0-26-52 15,26 0 28-15,-28 27-36 0,2-27 31 16,26 0-34-16,-25 0 23 0,-3 0-27 15,2 0 20-15,26 0-24 0,-27 0 15 0,1 0-13 16,0 0 34-16,26 0-32 16,-28-27 15-16,3 27-22 0,25-26 14 0,-27 0-16 15,1 26 13-15,26-26-14 16,0-2 17-16,-26 2-19 0,26 26 11 0,-28-26-15 16,28-1 7-16,0 1-6 0,-26 0 14 15,26 0-17-15,0-2-1 0,0 1-1 16,0-26 10-16,0 27-11 0,0 0-4 0,0 0-4 15,0-2-12-15,0 2 15 16,26-27 15-16,-26 53-9 0,28-26-1 0,-28 0 0 16,26 0 4-16,0 26-2 15,1-28 11-15,-2 28-9 0,3 0 6 0,-2 0-7 16,0 0 9-16,1 0-7 16,27 0 13-16,-29 28-8 0,1-28 21 0,2 26-20 15,-2 0 9-15,0 0-11 0,1 1 18 16,-27-1-16-16,26 0 16 0,1 2-14 15,-27-2 19-15,26 26-21 0,-26-25 9 0,0 26-15 16,0-25 2-16,0 24-9 16,0 1-4-16,-26-27-8 0,26 28-27 0,-27-28-3 15,1 26-80-15,-1-25-159 16,27 0-715-16,-26-1 317 0,0 1-1038 0,26-27 858 16,-28 0-857-16</inkml:trace>
  <inkml:trace contextRef="#ctx0" brushRef="#br0" timeOffset="117195.41">9317 15378 24 0,'0'0'0'0,"0"0"0"0,0 0 0 0,0 0 13 16,0 0 40-16,0 0-32 16,0 0 7-16,0 0-11 0,0 0 23 0,0 26-18 15,-28-26 22-15,28 0-17 0,0 0 37 16,0 0-48-16,0 0-16 0,0 0-12 15,0 0-32-15,0 0 7 0,0 0-63 0,0 0 49 16,0 0-49-16</inkml:trace>
  <inkml:trace contextRef="#ctx0" brushRef="#br0" timeOffset="133916.94">7596 15510 42 0,'0'0'0'0,"0"0"10"16,0 0 30-16,0 0-15 0,0 0 32 0,0 0-29 15,0 0 24-15,0 0-30 0,0 0 10 0,0 0-20 16,0 0 4-16,0-26-8 0,0 26 12 0,0 0-15 16,-28 0-5-16,28 0 9 0,0 0 30 0,0 0-29 15,0 0-10-15,0 0 3 0,0 0 11 0,0 0-6 16,0 0 8-16,0 0-12 0,0 0-4 0,0-26 0 16,0 26 0-16,0 0 2 0,0 0 8 0,0 0-3 15,0 0 11-15,0 0-4 0,0 0 23 16,0 0-12-16,0 0 36 0,0 0-36 15,0 0 12-15,0 0-17 0,0 0 22 0,0 0-20 16,0 0 22-16,0 0-19 0,0 0 28 0,0 0-25 16,0 0 28-16,0 0-25 0,0 0 37 0,0 0-42 15,0 0 14-15,0 0-20 0,0 0 20 0,0 0-20 16,0 0 23-16,0 0-21 0,0 0 23 0,0 0-21 16,0 0 24-16,0 0-24 0,0 0 23 0,0 0-25 15,0 0 20-15,0 0-21 0,0 0 21 0,0 0-15 16,0 0 37-16,28 0-31 0,-28 0 36 0,0-28-35 15,0 28 31-15,0 0-28 0,25 0 43 0,-25 0-42 16,0 0 38-16,0 0-39 0,26 0 38 0,-26 0-38 16,27 0 37-16,-27 0-36 0,0 0 38 0,26 0-38 15,-26 0 35-15,28 0-37 0,-28 0 33 16,0 0-35-16,26 0 34 0,-26 0-37 0,26 0 29 0,-26-26-28 16,28 26 39-16,-28 0-37 0,25 0 34 15,-25 0-36-15,27 0 32 0,-27 0-33 0,26 0 33 16,-26 0-30-16,26 0 40 0,-26 0-38 0,28 0 35 15,-28 0-37-15,0 0 31 0,26 0-33 16,-26-26 30-16,27 26-32 0,-27 0 29 0,0 0-31 16,25 0 24-16,-25 0-26 0,0 0 23 0,26 0-24 15,-26 0 23-15,0 0-24 0,0 0 24 0,0 0-26 16,28 0 20-16,-28 0-22 0,0 0 17 0,0 0-27 16,0 0-10-16,0 0-14 0,0 0-42 0,0 0-15 15,0 0-157-15,0 0 36 0,0 0-348 0,-28 0 168 16,28 0-576-16,0 0 582 0,-26 0-154 0,26 0 260 15,-25 0-260-15</inkml:trace>
  <inkml:trace contextRef="#ctx0" brushRef="#br0" timeOffset="134898.15">7435 15643 36 0,'0'0'0'16,"0"0"13"-16,0 0 39 0,0 0-28 0,0 0 20 0,0 0-24 16,0 0 19-16,0 0-21 0,28 0 18 15,-28 0-18-15,0 0 18 0,0 0-23 0,0 0 6 16,0 0-5-16,0 0 26 0,0 0-24 0,0 0 8 15,0 0-7-15,0 0 31 0,0 0-17 0,0 0 47 16,0 0-49-16,0 0 11 0,0 0-20 16,0 0 20-16,0 0-18 0,0 0 22 0,0 0-25 15,0 0 15-15,0 0-16 0,0 0 18 0,27 0-18 16,-27 0 18-16,0 0-17 0,0 0 25 0,0 0-22 16,0 0 22-16,26 0-24 0,-26 0 20 0,0 0-23 15,26 0 14-15,-26 0-12 0,0 0 26 0,26 0-23 16,-26 0 19-16,28 0-21 0,-28 0 20 0,25 0-23 15,-25 0 13-15,0 0-14 0,26 0 17 0,-26 0-18 16,27 0 9-16,-27 0-13 0,26 0 13 0,-26 0-9 16,28 0 21-16,-28 0-17 0,26 0 17 0,-26 0-18 15,26 0 20-15,-26 0-19 0,28 0 18 0,-28 0-18 16,0 0 17-16,25 0-16 0,-25 0 24 0,27 0-23 16,-27 0 19-16,0 0-21 0,26 0 17 15,-26 0-20-15,0 0 15 0,26 0-15 0,-26 0 17 16,0 0-16-16,28 0 15 0,-28 0-16 0,0 0 13 15,0 0-14-15,26 0 16 0,-26-27-17 0,0 27 10 16,0 0-11-16,0 0 14 0,27 0-14 16,-27 0 11-16,0 0-12 0,0 0 12 0,0 0-9 15,0 0 20-15,25 0-16 0,-25 0 23 0,0 0-22 16,0 0 20-16,0 0-21 0,0 0 19 0,0 0-20 16,0 0 18-16,26 0-18 0,-26 0 18 0,0 0-19 15,0 0 15-15,0 0-16 0,28 0 16 0,-28 0-17 16,0 0 14-16,0 0-13 0,0 0 16 0,0 0-12 15,26 0 30-15,-26 0-25 0,0 0 23 0,0 0-24 16,0 0 20-16,26 0-22 0,-26 0 23 0,0 0-24 16,0 0 19-16,0 0-21 0,0 0 19 0,28 0-19 15,-28 0 20-15,0 0-20 0,0 0 17 0,26 0-20 16,-26 0 14-16,0 0-9 0,0 0 32 0,26 0-28 16,-26 0 23-16,0 0-24 0,0 0 28 0,26 0-28 15,-26 0 22-15,0 0-23 0,0 0 21 16,26 0-22-16,-26 0 18 0,0 0-18 0,0 0 22 15,0 0-17-15,28 0 33 0,-28 0-28 0,0 0 32 16,0 0-30-16,0 0 34 0,0 0-31 0,0 0 39 16,0 0-39-16,0 0 35 0,0 0-37 15,0 0 37-15,0 0-38 0,0 0 34 0,0 0-38 16,0 0 22-16,0 0-39 0,0 0-10 0,0 0-26 16,0 0-73-16,0 0-91 0,0 0-469 0,0 0 192 15,0 0-740-15,0 0 746 0,0 0-168 0,0 0 313 16,0 0-312-16</inkml:trace>
  <inkml:trace contextRef="#ctx0" brushRef="#br0" timeOffset="136762.37">9210 15087 62 0,'0'0'0'0,"0"0"18"16,0 0 56-16,0 0-39 0,0 0 29 0,0 0-30 15,0 0 34-15,0 0-38 0,0 0 18 0,0 0-19 16,0 0 35-16,0 0-37 0,0 0 15 0,0 0-17 16,0 0 31-16,0 0-18 0,0 0 54 0,0 0-55 15,0 0 18-15,0 0-27 0,0 0 28 0,0 0-23 16,-26 0 47-16,26 0-37 0,0 0 49 0,0 0-44 16,-28 0 48-16,28 0-47 0,0 0 51 0,-26 0-53 15,-1 26 43-15,27-26-44 0,-26 26 50 16,0-26-46-16,26 0 54 0,-27 26-54 15,1 1 46-15,-2-27-51 0,2 26 41 0,1 1-44 0,25 1 38 16,-27-28-41-16,1 26 38 0,0 0-40 0,26 0 35 16,-26 1-38-16,26-1 30 0,-28-26-32 0,28 26 32 15,-28 2-33-15,28-2 31 0,0 0-32 16,-25-26 26-16,25 26-28 0,0 1 25 0,0-27-26 16,0 27 28-16,0-27-27 0,0 26 30 0,0 1-28 15,0-27 32-15,0 26-30 0,25-26 32 0,-25 26-27 16,28-26 47-16,-28 26-44 0,28-26 37 0,-28 28-39 15,26-28 35-15,0 0-37 0,0 0 35 0,-26 26-38 16,27-26 28-16,-2 0-30 0,1 0 29 0,-26 0-30 16,28 0 26-16,-2 0-30 0,-26 0 22 0,27 0-28 15,-27 0 10-15,26-26-33 0,-26 26-41 0,26 0-22 16,-26 0-154-16,0 0 27 0,27 0-356 0,-27 0 175 16,0 0-574-16,0 0 577 0,0-28-165 15,0 28 268-15,0 0-268 0</inkml:trace>
  <inkml:trace contextRef="#ctx0" brushRef="#br0" timeOffset="137028.75">9236 15458 203 0,'27'0'0'0,"-27"0"20"0,0 0 60 0,0 0-30 16,26 0 71-16,-26 0-68 0,0 0 37 0,0 0-41 15,0 0 57-15,0 0-55 0,0 0 49 0,0 0-52 16,0 26 44-16,0-26-48 0,0 0 42 0,0 0-44 15,0 26 38-15,0-26-42 0,0 26 38 0,0-26-40 16,0 27 33-16,0-27-36 0,0 27 29 0,0-27-31 16,0 26 33-16,0-26-34 0,0 27 28 0,0-1-30 15,0-26 28-15,0 26-30 0,0 0 24 0,0-26-34 16,0 28-4-16,0-2-28 0,0 0-60 0,0-26-72 16,0 27-367-16,0-27 297 0,0 26-138 15,28-26 218-15,-28 26-56 0,0-26 97 0,0 0-97 16</inkml:trace>
  <inkml:trace contextRef="#ctx0" brushRef="#br0" timeOffset="137434.79">9475 15484 182 0,'25'-26'0'0,"-25"-2"15"16,0 28 45-16,0 0-28 0,0-26 36 0,28 26-31 15,-28 0 43-15,0 0-47 0,0 0 16 0,0 0-20 16,0 0 36-16,0 0-29 0,0 0 43 0,0 26-37 15,0-26 47-15,0 0-52 0,0 0 19 0,0 28-26 16,0-28 34-16,0 0-26 0,0 26 46 0,26-26-39 16,-26 26 51-16,0 0-44 0,0-26 58 0,25 27-54 15,-25 0 56-15,0-27-57 0,28 26 53 0,-28 1-56 16,26-27 48-16,-26 26-50 0,28 0 46 0,-28-26-48 16,26 26 44-16,-26-26-48 0,25 0 37 15,-25 28-39-15,27-28 42 0,-27 0-43 0,26 0 36 16,0-28-39-16,-26 28 37 0,28 0-39 0,-28-26 35 15,26 26-37-15,-26-26 34 0,0 0-37 0,28-1 25 16</inkml:trace>
  <inkml:trace contextRef="#ctx0" brushRef="#br0" timeOffset="138882.16">9791 15616 23 0,'0'0'0'0,"0"0"5"15,0 0 18-15,0 0-12 0,0 27 12 0,0-27-12 16,0 0 13-16,0 0-13 0,0 0 13 15,0 0-12-15,28 0 15 0,-28 0-13 0,0 0 16 16,0 0-18-16,0 0 8 0,0 0-8 0,0 0 17 16,0 0-16-16,0 0 7 0,0 0-9 0,0 0 16 15,0 0-20-15,0 0-7 0,0 0 5 16,0 0 18-16,0 0-13 0,0 0 9 0,0 0-8 16,0 0 15-16,0 0-13 0,26 26 14 0,-26-26-14 15,0 0 13-15,0 0-13 0,0 0 12 0,0 0-12 16,28 0 13-16,-28 26-14 0,0-26 8 0,0 0-9 15,0 0 10-15,0 0-11 0,25 0 8 0,-25 0-9 16,0 0 7-16,0 0-6 0,0 0 10 0,0-26-13 16,25 26 3-16,-25 0-3 0,0 0 13 0,0 0-11 15,0 0 8-15,0-26-4 0,0 26 19 0,0 0-14 16,26-27 25-16,-26 27-20 0,0-26 27 0,0 26-26 16,0-27 22-16,0 27-24 0,28-27 19 0,-28 27-22 15,0-26 13-15,0 26-17 0,0-26 13 0</inkml:trace>
  <inkml:trace contextRef="#ctx0" brushRef="#br0" timeOffset="139449.32">10057 15351 3153 0,'0'0'-2'16,"0"0"-3"-16,0 0 3 0,0 0-2 0,0 0 3 15,0 0-3-15,0 0 3 16,0 0 1-16,0-26 0 0,0 26 0 0,0 0 0 16,0 0 0-16,0 0 0 15,0 0 0-15,0-26 0 0,0 26 0 0,0 0-2 16,0 0-6-16,0-26 1 0,0 26-13 16,0 0 6-16,0 0-20 0,0 0 2 15,0-28-61-15,0 28 50 0,0 0-33 16,0-27 37-16,0 27-37 0,0 0 39 15,0-26-34-15,0 26 36 0,0 0-33 0,0 0 37 16,0-27-24-16,0 27 29 16,0 0-25-16,0 0 36 0,0 0 5 0,0 0 6 15,0 0-4-15,0 0 6 16,0 0 2-16,0 0 1 0,0 0 5 0,0 0 1 16,0 0 13-16,0 0-6 0,0 0 23 15,0 0-18-15,0 0 19 0,0 0-20 16,0 0 18-16,0 0-19 0,0 0 15 0,0 0-14 15,0 0 20-15,0 0-22 16,0 0 8-16,0 0-11 0,0 27 18 0,0-27-11 16,0 0 28-16,0 26-17 15,0-26 49-15,0 27-37 0,0-27 52 0,0 28-45 16,25-2 56-16,-25 0-52 16,0 0 56-16,185 398 1869 109,-185-424-1979-109,0 0 2 16,26 0 0-16,-26 0 2 0,0 0-3 0,28 26 0 15,-28-26 0-15,0 0 3 0,0 0-7 0,0 0-12 16,26 0-4-16,-26 0-43 0,0 0 16 15,0 0-78-15,0 0-75 0,0 0-473 0,0 0 203 16,0 0-733-16,0 0 728 0,0 0-220 0,0 0 425 16,0 0-111-16,0 0 190 0,0 0-190 0</inkml:trace>
  <inkml:trace contextRef="#ctx0" brushRef="#br0" timeOffset="139752.56">10479 15643 668 0,'0'0'9'0,"0"0"27"0,0 0-16 15,0 0 20-15,0 0-16 16,0 0 28-16,0 0-27 0,0 0 24 0,0 26-16 16,0-26 47-16,0 0-30 0,0 26 66 15</inkml:trace>
  <inkml:trace contextRef="#ctx0" brushRef="#br0" timeOffset="139919.7">10533 15960 5456 0,'0'0'0'0,"0"0"4"0,0 0-3 0,0 0 1 0,0 0 0 16,0 0 3-16,0 0-5 0,0 0-4 15,0 0 2-15,0 0-1 0,0 26 1 0,0-26-5 16,0 0 6-16,0 0 1 0,0 0-2 0,0 0-6 0,0 0 4 16,0 0-2-16,0 0-7 15,0 0-35-15,0 0 8 0,0 0-68 0,0 0-2 0,0 0-222 16,0 0-109-16,0 0-993 0,0 0 863 0,0 0-278 15,0 0 424-15,0 0-423 0</inkml:trace>
  <inkml:trace contextRef="#ctx0" brushRef="#br0" timeOffset="141704.26">10639 15590 49 0,'0'0'0'0,"26"0"10"16,-26 0 33-16,0 0-23 0,0 0 20 0,0 0-24 16,0 0 9-16,0 0-18 0,0 0-7 0,0 0 4 15,0 0 12-15,0 0-12 0,0 0-4 0,0 0 6 16,0 0 18-16,0 0-17 0,0 0-7 0,0 0 0 16,0 0 0-16,0 0 4 0,0 0 15 15,0 0-8-15,0 0 15 0,0 0-13 0,0 0 11 16,0 0-11-16,-26 0 17 0,26 0-8 0,0 0 36 15,0 0-27-15,0 0 36 0,0 26-41 0,0-26 13 16,0 0-20-16,0 0 19 0,0 0-20 0,0 0 18 16,0 0-21-16,-27 0 13 0,27 0-16 0,0 0 10 15,0 0-10-15,0 0 12 0,0 0-14 16,0 0 7-16,0 0-6 0,0 0 15 0,0 0-11 16,0 0 20-16,0 0-15 0,0 0 26 0,0 0-24 15,0 0 18-15,0 0-16 0,0 0 32 0,0 0-28 16,0 0 24-16,0 0-24 0,0 0 28 0,0 0-28 15,0 0 26-15,0 0-32 0,0 0 12 0,0 0-15 16,0 0 25-16,0 0-18 0,0 0 35 0,0 0-25 16,0 0 48-16,0 0-38 0,0 0 58 0,0 0-50 15,0 0 58-15,0 0-56 0,0 27 52 0,0-27-56 16,0 0 51-16,0 0-53 0,0 0 46 0,0 0-48 16,0 0 44-16,0 0-47 0,0 0 43 15,0 26-46-15,0-26 39 0,0 0-41 0,0 0 39 16,0 26-41-16,0-26 37 0,0 0-37 0,0 26 40 15,0-26-40-15,0 28 37 0,0-28-37 0,0 26 40 16,0-26-40-16,0 26 34 0,0-26-37 0,0 0 35 16,0 27-36-16,0-27 34 0,0 0-37 0,0 0 25 15,0 26-29-15,0-26 21 0,0 0-24 16,27 26 24-16,-27-26-25 0,0 0 21 0,0 27-24 16,0-27 16-16,0 0-18 0,0 0 14 0,0 0-20 15,0 0 6-15,0 27-12 0,0-27 1 0,0 0-10 16,0 0-14-16,0 0 2 0,0 0-29 0,0 0 13 15,0 0-50-15,0 0 3 0,0 0-154 0,0 0 41 16,0 0-345-16,0 26 167 0,0-26-574 0,0 0 581 16,0 0-144-16,0 26 253 0,0-26-253 0</inkml:trace>
  <inkml:trace contextRef="#ctx0" brushRef="#br0" timeOffset="142155.12">11061 15351 23 0,'0'0'0'0,"0"0"21"15,28 0 64-15,-28 0-39 0,0 0 50 0,0 0-54 16,0 27 32-16,0-27-30 0,0 0 56 0,0 0-58 16,0 0 26-16,0 0-32 0,0 0 36 0,0 0-37 15,0 0 35-15,0 0-35 0,0 0 33 0,0 0-29 16,26 0 46-16,-26 0-47 0,0 0 30 16,0 0-29-16,0 0 49 0,0 0-40 0,26 0 59 0,-26 0-51 15,27 0 61-15,-27 0-57 0,0 0 64 16,25 0-62-16,3 0 62 0,-28 0-66 0,26-27 53 15,0 27-58-15,1 0 51 0,-1 0-53 0,2 0 49 16,-28 0-51-16,25 0 45 0,1-26-48 0,2 26 42 16,-2 0-46-16,1 0 38 0,-1 0-39 0,0 0 39 15,2 0-42-15,-28 0 36 0,25 0-41 16,1 0 27-16,-26 0-37 0,27 0 10 0,-27 0-28 16,26 0-21-16,-26 0-17 0,28 0-87 0,-28 0-4 15,0 26-248-15,0-26 95 0,26 0-459 0,-26 0 435 16,0 0-171-16,0 0 237 0,0 0-237 0</inkml:trace>
  <inkml:trace contextRef="#ctx0" brushRef="#br0" timeOffset="142496.94">11566 15087 72 0,'0'0'0'0,"0"-28"21"16,0 28 63-16,0 0-45 0,0 0 32 15,-28 0-25-15,28-26 66 0,0 26-53 0,0 0 64 16,0 0-76-16,0 0 19 0,0 0-32 0,0 0 35 16,0 0-32-16,0 0 39 0,0 0-36 0,0 0 44 15,0 0-35-15,0 0 62 0,0 0-51 16,0 0 71-16,0 26-59 0,0-26 86 0,0 28-75 16,0-28 89-16,0 26-83 0,0-26 93 0,0 26-94 15,0 0 83-15,28 1-88 0,-28-1 80 0,0 1-84 16,0 1 75-16,0-2-79 0,25 0 69 0,-25 0-73 15,0 27 65-15,0-27-73 0,0 2 53 0,0 24-64 16,26-26 40-16,-26 28-52 0,0-28 28 0,0 1-44 16,0-1 5-16,27 26-27 0,-27-24-25 0,0-2-29 15,0-26-136-15,0 26 24 0,0 1-308 0,26-27 139 16,-26 26-523-16,0-26 514 0,0 0-170 0,28 0 256 16,-28 0-256-16</inkml:trace>
  <inkml:trace contextRef="#ctx0" brushRef="#br0" timeOffset="142979.57">12438 15218 104 0,'0'-26'0'0,"26"26"32"0,-26-27 100 0,0 27-79 16,0-26 30-16,28 26-49 0,-28-26 18 0,0 26-16 16,0 0 52-16,0-26-48 0,0 26 35 0,0 0-30 15,25 0 62-15,-25 0-52 0,0 0 57 16,-25 0-54-16,25 0 59 0,0 0-56 0,0 26 65 15,0-26-60-15,-28 0 70 0,28 26-68 0,-26-26 66 16,26 26-68-16,-26 1 64 0,26-1-64 0,-28-26 69 16,2 27-65-16,26 1 76 0,-26-2-70 15,2 0 83-15,-4 0-83 0,28 1 72 0,-28-1-75 16,2 0 75-16,26 2-81 0,-26-2 57 0,0 0-63 16,26 0 59-16,-27-26-63 0,27 27 52 0,0 0-57 15,0-27 48-15,0 26-53 0,0-26 42 0,0 0-50 16,0 27 29-16,27-27-43 0,-27 26 9 0,26-26-27 15,0 0-15-15,-26 26-9 0,26-26-45 0,2 0-9 16,0 0-152-16,-4 26 39 0,2-26-329 0,-26 0 166 16,26 0-528-16,2 0 534 0,-2 0-151 0,-26 0 299 15,26 0-91-15,-26 0 142 0,28-26-142 0</inkml:trace>
  <inkml:trace contextRef="#ctx0" brushRef="#br0" timeOffset="143295.37">12544 15643 26 0,'26'0'0'0,"-26"-27"11"15,26 27 35-15,-26 0-16 0,0-26 46 16,28 26-41-16,-28 0 33 0,26-27-36 0,-26 27 28 15,0 0-11-15,27 0 87 0,-27 0-75 0,0 0 43 16,0 0-46-16,0 0 72 0,25 0-63 0,-25 0 71 16,0 0-70-16,0 0 64 0,0 0-69 15,0 0 60-15,26 27-64 0,-26-27 53 0,0 0-57 16,0 0 53-16,0 0-57 0,28 0 46 0,-28 26-50 16,0-26 44-16,0 0-46 0,0 0 43 0,0 0-46 15,26 27 37-15,-26-27-40 0,0 0 37 0,0 26-38 16,0-26 34-16,0 0-35 0,0 26 38 0,0-26-34 15,-26 26 51-15,26-26-44 0,0 28 53 0,0-2-49 16,-28-26 52-16,28 26-54 0,0-26 49 0,0 27-52 16,-26-27 41-16,26 0-45 0,0 26 38 0,0-26-44 15,0 26 29-15,0-26-35 0,0 0 26 0,0 0-30 16,0 0 24-16,0 0-37 0,0 27-9 0,0-27-14 16,26 0-33-16,-26 0-17 0,28 0-136 0,-28 0 24 15,0 0-321-15,26 0 156 0,-26 0-512 16,0-27 511-16,28 27-161 0,-28 0 249 0,0 0-249 15</inkml:trace>
  <inkml:trace contextRef="#ctx0" brushRef="#br0" timeOffset="143781.15">12888 15484 45 0,'26'0'0'0,"-26"-26"20"0,0 26 61 0,0 0-42 15,0 0 33-15,0 0-30 0,0 0 54 0,0 0-50 16,26 0 43-16,-26 0-43 0,0 0 46 0,0 0-41 16,0 0 60-16,0 0-64 0,0 0 31 0,0 0-34 15,0 26 54-15,28-26-43 0,-28 26 65 0,0-26-58 16,0 26 67-16,26-26-61 0,-26 27 72 0,0 0-69 16,27-27 71-16,-27 26-69 0,26 1 76 0,-26-27-75 15,25 26 71-15,-25 0-75 0,28-26 66 16,-28 26-69-16,26-26 67 0,2 28-70 0,-28-28 56 15,26 26-62-15,-26-26 51 0,26 0-55 0,-26 0 51 16,27 0-53-16,-1 0 51 0,-26 0-55 0,0 0 44 16,25 0-47-16,-25-26 43 0,0-2-45 0,28 28 40 15,-28-26-46-15,0 0 31 0,0-27-35 16,0 27 31-16,0-1-34 0,-28 0 27 0,28-25-31 16,0 26 21-16,0-2-24 0,0 2 24 0,-25 0-24 15,25 26 25-15,0-27-23 0,0 1 27 0,0 26-26 16,0-26 26-16,0 26-25 0,0 0 25 0,0-26-27 15,0 26 25-15,0 0-25 0,0 0 25 0,0 0-26 16,0 26 21-16,0-26-22 0,0 0 23 0,0 26-24 16,25-26 21-16,-25 26-23 0,0-26 18 0,28 27-19 15,-28-1 20-15,26 0-24 0,-26 2 6 0,27-2-17 16,-27 0-9-16,26 0-9 0,-26 1-35 0,26 26 9 16,-26-26-70-16,25-1-86 0,-25 26-477 0,28-24 205 15,-28-2-732-15,28 0 735 0,-28 1-198 0,26-1 332 16,-26 0-332-16</inkml:trace>
  <inkml:trace contextRef="#ctx0" brushRef="#br0" timeOffset="144129.98">13603 15695 161 0,'28'-26'0'0,"-28"26"28"0,0 0 85 0,25-26-55 15,-25 26 61-15,0 0-59 0,26 0 60 0,-26 0-64 16,0 0 52-16,0 0-57 0,26 0 45 0,-26 0-50 15,0 26 45-15,27-26-48 0,-27 0 40 0,0 0-42 16,26 0 41-16,-26 0-43 0,0 0 33 0,0 0-37 16,26 0 32-16,-26 0-35 0,0 0 29 0,28 0-31 15,-28 0 30-15,0 0-27 0,0 0 39 0,0 0-38 16,0 0 34-16,0 0-32 0,0 0 40 0,0 26-36 16,0-26 44-16,0 26-38 0,-28-26 54 0,28 28-45 15,0-28 61-15,-26 26-58 0,26 0 60 0,0 1-60 16,-26-27 56-16,26 26-58 0,0 0 54 15,0-26-57-15,-27 27 50 0,27-27-55 0,0 27 44 16,0-27-48-16,27 0 40 0,-27 26-43 0,0-26 39 16,0 0-41-16,26 0 37 0,0 26-46 15,-26-26 13-15,28 0-34 0,-3 0-13 0,-25 0-15 16,28 0-51-16,-2 0-63 0,-26 0-328 0,26 0 122 16,-26 0-556-16,27 0 536 0,-27 0-182 0,26 0 270 15,-26 0-270-15</inkml:trace>
  <inkml:trace contextRef="#ctx0" brushRef="#br0" timeOffset="144746.41">14423 15669 182 0,'0'0'0'0,"0"0"25"0,0-26 79 16,0 26-61-16,0 0 27 0,0 0-29 0,0 0 51 16,0 0-50-16,0-27 30 0,26 27-28 0,-26 0 56 15,0 0-43-15,0 0 67 0,0 0-55 16,28 0 82-16,-28 0-68 0,0 0 101 0,26 0-88 16,-26 0 105-16,26 0-98 0,-26 0 105 0,28-26-106 15,-28 26 99-15,26 0-102 0,-1 0 93 0,1 0-99 16,1 0 84-16,27 0-90 0,-28 0 84 0,-1 0-90 15,2 0 75-15,27 0-83 0,-28 26 63 0,0-26-73 16,2 0 53-16,-1 0-70 0,-2 0 23 0,1 0-43 16,-26 0 7-16,26 0-32 0,2 27-30 0,-28-27-40 15,0 0-176-15,0 0-94 0,26 0-769 0,-52 0 668 16,26 0-208-16,0-27 323 0,-28 27-323 0</inkml:trace>
  <inkml:trace contextRef="#ctx0" brushRef="#br0" timeOffset="144947.18">14793 15351 170 0,'0'-26'0'0,"0"26"29"0,0-26 89 0,-27 26-59 16,27-26 58-16,0 26-51 0,0 0 78 16,0 26-70-16,0-26 78 0,0 0-75 15,0 26 80-15,0-26-78 0,0 26 77 0,0 1-80 16,0-1 72-16,27 0-76 0,-27 2 68 0,0-2-71 16,0 0 64-16,0 27-71 0,0-26 54 0,0-1-68 15,28 1 28-15,-28-1-50 0,0 26 4 0,0-24-30 16,0-2-30-16,26 0-2 0,-26 1-65 0,0-1 5 15,26 0-179-15,-26 1 70 0,0-27-335 0,26 27 318 16,-26-1-116-16,28-26 167 0,-28 0-166 0</inkml:trace>
  <inkml:trace contextRef="#ctx0" brushRef="#br0" timeOffset="145149.28">15297 15616 104 0,'27'0'0'0,"-27"0"16"0,25 0 50 0,1 0-41 16,-26 0 9-16,28 0-20 0,-28 0 8 16,26 0-16-16,-26 0-6 0,26 0 5 0,-26 0 15 15,27 0-9-15,-27 0 13 0,26 0-11 16,-26 0 19-16,27 0-21 0,-1 0 4 0,-26 0-11 16,26 0-4-16,-26 0-8 0,28 0-23 0,-28 0 7 15,26 0-44-15,1 27 29 0,-27-27-53 0,26 0 46 16,-26 0-46-16</inkml:trace>
  <inkml:trace contextRef="#ctx0" brushRef="#br0" timeOffset="145300.32">15905 15643 64 0,'26'0'0'0,"-26"0"29"16,26 0 90-16,-26 0-66 0,28 0 42 0,-28 0-58 16,27 0 16-16,-27 0-17 0,26 0 52 0,-26 0-54 15,26 0 17-15,-26 0-41 0,25 0-21 0,-25 0-15 16,0 26-66-16,28-26 34 0,-28 0-81 0,27 0 79 15,-27 0-44-15,0 0 53 0,0 0-52 0</inkml:trace>
  <inkml:trace contextRef="#ctx0" brushRef="#br0" timeOffset="145447.28">16278 15669 151 0,'25'0'0'0,"-25"0"26"16,26 0 82-16,-26 0-62 0,0 0 32 0,26 0-38 15,-26 0 40-15,0 0-44 0,0 26 29 0,27-26-33 16,-27 0 28-16,0 0-37 0,0 0 9 0,26 0-24 15,-26 0-8-15,0 0-33 0,0 0-97 0,0 0 52 16,0 0-103-16,0 0 109 0,26 26-34 0,-26-26 53 16,0 0-53-16</inkml:trace>
  <inkml:trace contextRef="#ctx0" brushRef="#br0" timeOffset="146064.35">17202 15139 163 0,'0'0'0'0,"0"0"23"16,0-26 69-16,0 26-51 0,0 0 34 0,0 0-34 15,0-26 47-15,0 26-42 16,-26 0 47-16,26 26-48 0,0-26 39 0,-26 0-41 16,26 0 45-16,-26 26-46 0,26-26 42 0,-28 26-41 15,1 1 45-15,1-1-41 0,1 1 52 0,25 1-47 16,-26-2 60-16,-2 0-55 0,2 0 60 0,-2 1-58 15,2-1 57-15,26 0-56 0,-26 2 64 0,0-2-63 16,26 26 59-16,-26-52-61 0,26 27 57 0,0 0-61 16,-28-1 53-16,28 1-56 0,0-1 51 0,0 0-50 15,28 0 59-15,-28-26-58 0,0 28 51 0,26-2-51 16,-26-26 55-16,26 26-55 0,-26-26 50 0,26 27-54 16,0-27 46-16,2 0-50 0,-2 26 44 0,2-26-49 15,-2 0 35-15,-1 0-49 0,1 0 5 0,1 0-30 16,1 0-23-16,-2 0-25 0,0 0-114 0,0 0-1 15,0 0-320-15,-26 0 144 0,26-26-531 0,0 26 526 16,-26 0-162-16,28 0 252 0,-28-27-252 0</inkml:trace>
  <inkml:trace contextRef="#ctx0" brushRef="#br0" timeOffset="146295.31">17280 15484 201 0,'0'0'0'0,"0"-26"27"16,0 26 85-16,0 0-60 0,0-28 48 0,28 28-44 15,-28 0 70-15,0 0-62 0,0 0 68 0,0 0-67 16,0 0 67-16,0 28-66 0,0-28 66 0,0 0-67 16,26 26 59-16,-26-26-64 0,0 26 57 0,0 0-59 15,0-26 58-15,0 27-62 0,28 0 46 0,-28-1-54 16,0 1 38-16,0-1-53 0,0 26 9 0,0-24-29 16,0-2-3-16,0 0-14 0,26 27-25 0,-26-27 2 15,0 1-56-15,0 0 2 0,0-1-163 0,0 0 66 16,0 1-294-16,0-27 278 0,25 27-113 0,-25-27 154 15,0 26-153-15</inkml:trace>
  <inkml:trace contextRef="#ctx0" brushRef="#br0" timeOffset="146549.53">17546 15749 140 0,'27'-28'0'0,"-27"2"36"0,0 0 108 16,25 0-68-16,-25-1 87 0,0 27-76 15,0-26 97-15,0 26-94 0,0 0 83 0,0 0-90 16,0 0 76-16,0 0-79 0,0 0 82 0,0 0-80 15,0 26 82-15,-25-26-85 0,25 27 72 0,0-27-76 16,-27 26 76-16,27-26-77 0,0 26 70 0,-26-26-74 16,26 26 64-16,0-26-71 0,-26 0 57 0,26 28-67 15,0-28 43-15,0 0-50 0,0 26 42 0,0-26-45 16,0 0 37-16,26 0-50 0,-26 0 12 0,0 26-33 16,26-26-15-16,1 0-36 0,-27 27-121 0,25-27-99 15,3 0-625-15,-2 26 519 0,0-26-218 0,2 0 364 16,-2 26-82-16,0-26 152 0,-26 27-152 0</inkml:trace>
  <inkml:trace contextRef="#ctx0" brushRef="#br0" timeOffset="147213.06">17943 15192 82 0,'0'0'0'0,"-26"0"17"0,26 0 52 0,0-27-27 16,0 27 54-16,0 0-58 0,0 0 14 0,0 0-21 16,0 0 45-16,0 0-46 0,0 0 14 0,0 0-11 15,0 0 55-15,0 0-50 0,0 0 29 16,0 0-29-16,0 0 46 0,0 27-39 0,0-27 55 16,26 26-45-16,-26-26 67 0,0 27-58 15,0 1 68-15,28-2-65 0,-28 0 69 0,25 0-66 16,-25 27 74-16,0-27-69 0,26 2 77 0,-26-2-75 15,0 0 75-15,28 0-78 0,-28 1 68 0,0 0-75 16,26-1 61-16,-26-26-65 0,26 27 64 0,-26-27-67 16,26 26 52-16,0-26-56 0,-26 0 55 0,28 0-57 15,-2-26 50-15,-26 26-55 0,26-27 43 0,0 27-47 16,-26-26 43-16,27-1-44 0,1 0 40 0,-28 1-45 16,26 0 35-16,-26 0-37 0,0-2 38 0,25 2-40 15,-25-27 30-15,0 27-33 0,0 0 30 0,0 0-31 16,0-2 31-16,0 1-34 0,-25 1 21 0,25-1-25 15,0 1 21-15,0 0-22 0,0 0 21 0,-26 26-23 16,26-28 17-16,0 28-18 0,0 0 22 0,-28-26-21 16,28 26 19-16,0 0-21 0,0 0 19 0,0 0-20 15,0 0 14-15,0 0-17 0,0 0 16 16,0 0-15-16,0 26 16 0,28 2-16 0,-28-2 20 16,0 0-19-16,26 0 16 0,-26 1-17 15,25-1 12-15,-25 29-13 0,26-29 13 0,-26 26-15 16,28-25 11-16,-28 25-17 0,27-24-1 0,-1-2-11 15,-26 26-23-15,0-25-5 0,26 0-71 0,-26-1-95 16,25 1-494-16,-25-1 205 0,0 0-769 0,0 0 772 16,28-26-195-16,-28 28 339 0,0-28-339 0</inkml:trace>
  <inkml:trace contextRef="#ctx0" brushRef="#br0" timeOffset="147546.1">18736 15299 248 0,'0'0'0'0,"0"0"26"16,28-26 82-16,-28 26-49 0,0 0 69 0,0 0-63 15,0 0 71-15,0 0-67 0,0 0 75 0,0 26-72 16,0-26 72-16,0 0-72 0,0 26 73 0,0-26-73 16,0 26 69-16,0 1-68 0,0-27 76 0,26 26-75 15,-26 0 72-15,0 2-76 0,0-2 62 0,0 0-68 16,0 0 59-16,0 1-64 0,0 0 54 0,0-1-67 16,27 27 22-16,-27-27-46 0,0 0-4 0,0 28-33 15,0-28-61-15,26 27-25 0,-26 0-226 0,0-26 77 16,0 25-426-16,26-25 409 0,-26 0-124 0,0-1 196 15,28 0-196-15</inkml:trace>
  <inkml:trace contextRef="#ctx0" brushRef="#br0" timeOffset="148229.38">19055 15563 120 0,'0'0'0'0,"0"0"24"0,0-27 74 16,0 27-43-16,0 0 67 0,0 0-70 0,0 0 32 15,0 0-34-15,0 0 62 0,0 0-53 0,0 0 66 16,0 0-59-16,0 0 74 0,-26 0-73 15,26 0 64-15,0 0-64 0,0 27 69 0,-28-27-70 16,28 0 65-16,0 0-64 0,-26 27 72 0,26-27-69 16,0 0 72-16,-27 26-74 0,27-26 60 0,0 0-65 15,-26 27 63-15,26-27-65 0,0 0 59 0,-25 26-67 16,25-26 42-16,-28 26-46 0,28-26 51 0,0 26-52 16,-26-26 44-16,26 0-48 0,-26 28 41 0,26-28-44 15,0 26 37-15,-27-26-39 0,27 0 38 0,0 26-40 16,0-26 35-16,-26 0-38 0,26 0 30 0,0 27-33 15,0-27 30-15,0 0-32 0,0 0 26 0,0 0-27 16,0 0 28-16,0 0-28 0,0 0 28 0,0 0-27 16,0 0 27-16,0 0-27 0,0 0 33 0,0 0-31 15,0 0 29-15,26 0-28 0,-26 0 33 16,0 0-31-16,0 26 35 0,27-26-32 0,-27 0 39 16,26 0-37-16,-26 0 41 0,0 26-40 0,26-26 43 15,-26 0-43-15,28 0 38 0,-3 27-40 0,-25-27 37 16,26 0-38-16,1 27 35 0,-27-27-39 15,26 0 26-15,2 0-30 0,-2 26 29 0,-26-26-34 16,26 0 14-16,1 0-29 0,-27 26-12 0,26-26-13 16,1 0-48-16,-27 0-30 0,0 0-218 0,26 27-151 15,-26-27-1074-15,0 0 938 0,26 0-261 0,-26 27 430 16,0-27-430-16</inkml:trace>
  <inkml:trace contextRef="#ctx0" brushRef="#br0" timeOffset="156383.19">7040 16938 34 0,'0'0'0'0,"0"28"10"16,25-28 32-16,-25 0-16 0,0 0 36 0,0 0-32 16,0 26 28-16,0-26-37 0,0 0 6 0,0 0-20 15,0 0-7-15,0 0 0 0,0 0 0 0,0 0 0 16,0 0 0-16,0 0 0 0,0 0 0 0,0 0 0 15,0 0 0-15,0 0 0 0,0 0 0 16,0 0 0-16,0 0 0 0,0 0 0 0,0 0 0 16,0 0 4-16,0 0 14 0,0 0-13 0,0 0-5 15,0 0 7-15,0 0 23 0,0 0-22 0,0 0-8 16,0 0 3-16,0 0 12 0,0 0-11 0,0 0-4 16,0 0 6-16,0 0 20 0,0 0-19 0,0 0-7 15,0 0 0-15,0 0 0 0,0 0 7 16,0 0 24-16,0 0-20 0,0 0 2 0,0 0-4 15,0 0 14-15,0 0-5 0,0 0 30 0,0 0-23 16,0 0 23-16,0 0-24 0,0 0 24 0,0 0-29 16,0 0 13-16,0 0-10 0,0 0 34 0,0 0-27 15,0 0 33-15,28 0-30 0,-28 0 35 0,0-26-37 16,0 26 22-16,26 0-25 0,-26 0 26 0,27 0-25 16,-27 0 28-16,26 0-32 0,-26 0 16 0,26 0-18 15,2-28 26-15,-28 28-26 0,25 0 18 0,1 0-21 16,0 0 15-16,1 0-16 0,-27 0 19 0,28 0-16 15,-2 0 24-15,0 0-21 0,-1-26 25 0,3 26-23 16,-1 0 26-16,-27 0-26 0,26 0 24 16,26 0-25-16,-24-26 27 0,-3 26-27 0,1 0 27 15,1 0-26-15,-1 0 27 0,2 0-25 0,-2 0 32 16,0 0-31-16,2 0 27 0,-28 0-26 0,25 0 38 16,2 0-35-16,-1 0 31 0,0 0-31 0,2 0 36 15,-28 0-36-15,26 0 27 0,1 0-31 16,-27 0 29-16,25 0-29 0,-25 0 30 0,26 0-32 15,-26 0 24-15,28 0-26 0,-28 26 23 0,26-26-23 16,-26 0 23-16,0 0-25 0,26 0 19 0,-26 0-22 16,0 0 19-16,0 0-23 0,28 0 10 0,-28 0-17 15,0 0 3-15,0 0-15 0,0 0-19 0,26 0-14 16,-26 0-84-16,0 0-8 0,0 0-264 0,0 0 105 16,0 0-469-16,0 0 453 0,-26 0-153 0,26 0 229 15,0 0-229-15</inkml:trace>
  <inkml:trace contextRef="#ctx0" brushRef="#br0" timeOffset="157059.88">6933 17097 37 0,'0'0'0'0,"-26"0"17"15,26 0 51-15,0 0-43 0,0 0 10 0,0 26-17 16,0-26 18-16,0 0-23 0,0 0 3 0,0 0-12 16,0 0-4-16,0 0 0 0,0 0 0 15,0 0 9-15,0 0 31 0,0 0-20 0,0 0 22 16,0 0-25-16,0 0 9 0,0 29-3 16,0-29 41-16,0 0-30 0,0 0 38 0,0 0-42 15,26 0 20-15,-26 0-20 0,0 0 39 0,0 0-29 16,27 0 52-16,-27 0-57 0,0 26 17 0,26-26-25 15,-26 0 30-15,28 0-23 0,-28 0 42 0,26 0-35 16,-26 26 47-16,25-26-43 0,3 0 43 0,-2 0-44 16,1 0 40-16,-1 0-43 0,0 0 40 0,2 0-41 15,-3 0 40-15,1 0-42 0,0 0 38 0,1 0-39 16,1 0 38-16,-2-26-38 0,25 26 37 0,-23 0-33 16,-1-26 49-16,-1 26-47 0,0 0 39 0,28-29-38 15,-29 29 48-15,1 0-44 0,1-26 52 0,27 26-47 16,-28 0 61-16,0-26-56 0,2 26 59 0,-3 0-60 15,2 0 52-15,-1 0-53 0,28 0 57 0,-28 0-60 16,1 0 46-16,-2 0-50 0,1 0 47 0,-26 0-48 16,28 0 52-16,-2 0-53 0,0 0 41 15,2 0-45-15,-2 0 40 0,0 0-44 0,-26 0 36 16,26 0-40-16,0 0 30 0,-26 0-34 16,28 0 25-16,-28 0-31 0,0 0 19 0,26 0-26 0,-26 0 12 15,0 0-23-15,0 0-9 0,0 0-11 16,0 0-37-16,27 0-22 0,-27 0-164 0,0 0 31 15,0 0-377-15,0 0 174 0,0 0-641 0,0 0 649 16,-27 0-148-16,27 0 273 0,0 0-273 0</inkml:trace>
  <inkml:trace contextRef="#ctx0" brushRef="#br0" timeOffset="157613.99">7912 16462 154 0,'-26'0'0'0,"52"0"29"0,2 0 87 16,-2 28-55-16,1-2 66 0,-2-26-63 0,1 26 64 15,2 0-63-15,-2 1 67 0,28-27-68 16,-28 26 62-16,0 0-60 0,0-26 71 0,0 28-71 16,2-2 58-16,-2 0-62 0,1-26 62 0,-1 26-63 15,-1-26 60-15,3 27-60 0,-2-27 63 0,2 27-65 16,-2-1 57-16,-26-26-59 0,26 0 59 0,-26 27-59 15,27-27 55-15,-27 0-56 0,0 26 52 0,25-26-56 16,-25 0 52-16,0 0-54 0,0 0 49 0,0 26-51 16,26-26 45-16,-26 0-45 0,0 0 51 0,0 0-52 15,0 26 44-15,-26-26-45 0,26 0 46 0,0 28-47 16,0-28 43-16,-25 26-46 0,25-26 37 0,0 26-40 16,-27-26 37-16,27 27-37 0,-26-27 39 0,0 26-40 15,26 0 37-15,-28 0-44 0,2 3 21 0,26-29-30 16,-28 26 15-16,3 0-23 0,-1 1 6 0,-1-1-17 15,1 0-11-15,-2 0-5 0,2-26-28 0,0 28 8 16,0-2-56-16,0 0 9 0,-2-26-149 0,2 27-105 16,26-1-772-16,-26-26 654 0,-2 26-250 15,2-26 437-15,26 0-95 0,-25 0 181 16,25 0-181-16</inkml:trace>
  <inkml:trace contextRef="#ctx0" brushRef="#br0" timeOffset="158479.79">9923 16807 115 0,'0'0'0'0,"0"-27"27"15,0 27 85-15,0 0-63 0,0 0 36 0,0 0-49 16,0 0 24-16,0 0-22 0,0 0 57 0,0 0-45 15,0 0 57-15,-25 0-57 0,25 0 44 0,0 0-58 16,0 0 14-16,0 0-21 0,-25 0 35 0,25 0-29 16,0 0 43-16,-28 0-32 0,28 0 58 0,0 0-47 15,-26 0 66-15,26 0-61 0,-28 0 62 0,28 0-59 16,-26 0 71-16,0 0-71 0,26 0 59 0,-27 0-65 16,2 0 54-16,25 0-58 0,-26 0 49 0,-2 0-53 15,2 27 49-15,26-27-50 0,-28 0 50 0,3 26-53 16,-1-26 41-16,-2 27-47 0,28-27 37 0,-25 26-40 15,-3 0 37-15,28-26-39 0,-26 26 35 0,26 2-37 16,-26-2 30-16,26-26-34 0,0 26 30 0,-27 1-29 16,27-1 34-16,0 0-34 0,0 0 28 0,0 3-29 15,0-3 33-15,0-26-33 16,0 26 30-16,0 1-30 0,0-27 30 0,0 26-30 16,0 0 27-16,27-26-28 0,-27 26 28 0,26-26-30 15,-26 28 24-15,26-28-27 0,2 26 21 0,-28-26-23 16,25 0 19-16,3 26-25 0,-2-26 5 0,-1 0-16 15,3 0-8-15,-2 0-8 0,2 0-31 0,-2 0 9 16,-1 0-56-16,2 0 4 0,-1 0-165 0,0 0-85 16,2 0-757-16,-2 0 659 0,2 0-207 0,-3 0 386 15,0 0-120-15,-25 0 187 0,26 0-186 0</inkml:trace>
  <inkml:trace contextRef="#ctx0" brushRef="#br0" timeOffset="158747.13">10109 17123 100 0,'0'0'0'0,"0"-26"32"0,28 26 96 0,-28 0-63 16,0 0 64-16,0 0-79 0,26 0 21 0,-26 0-34 15,0 0 43-15,0 0-36 0,0 0 52 16,0 0-47-16,0 0 52 0,0 26-50 16,0-26 53-16,0 0-52 0,0 0 54 0,0 29-51 15,0-29 60-15,0 26-57 0,0-26 61 0,0 26-59 16,0-26 61-16,0 27-58 0,0-27 65 0,0 26-64 15,0 0 61-15,0-26-63 0,0 26 58 0,0 2-62 16,0-2 52-16,0 0-57 0,0 1 49 0,0-27-59 16,0 26 28-16,0 0-48 0,0-26-1 0,0 27-38 15,0 0-70-15,0-27-22 0,0 26-240 0,0-26 95 16,0 0-414-16,0 0 399 0,0 26-140 0,0-26 204 16,0 0-204-16</inkml:trace>
  <inkml:trace contextRef="#ctx0" brushRef="#br0" timeOffset="159162.19">10691 17178 76 0,'0'0'0'0,"0"0"26"0,0-26 79 0,0 26-61 16,0 0 27-16,28 0-26 0,-28 0 66 0,0-29-67 16,0 29 23-16,0 0-25 0,0 0 62 0,0 0-61 15,0 0 28-15,0 0-32 0,0 0 48 0,0 0-38 16,0 0 61-16,0 0-52 0,0 0 66 0,0 0-58 15,26 0 78-15,-26 0-71 0,0 0 75 0,26 0-71 16,-26 0 80-16,26 0-83 0,-26 0 64 0,26 0-71 16,-26 0 64-16,28 0-68 0,-2 29 58 0,0-29-63 15,-26 0 53-15,26 0-63 0,1 0 33 16,1 0-44-16,-3 0 31 0,-25 0-41 0,26 0 14 16,0 0-28-16,2 0-5 0,-28 0-27 15,26 0-68-15,-26 0-18 0,26 26-231 0,-26-26 75 16,0 0-443-16,0 26 413 0,0-26-169 0,0 0 230 15,0 27-230-15</inkml:trace>
  <inkml:trace contextRef="#ctx0" brushRef="#br0" timeOffset="159413.57">10823 17204 125 0,'-26'0'0'0,"26"0"29"15,0 27 87-15,-26-27-62 0,26 0 44 0,0 0-56 16,-26 0 26-16,26 0-27 0,0 26 55 0,0-26-44 15,-26 0 60-15,26 0-56 0,0 0 55 0,0 0-55 16,0 26 59-16,0-26-52 0,0 0 73 0,0 0-66 16,0 0 71-16,0 0-70 0,26 0 70 15,-26 0-73-15,26 0 63 0,0 0-74 0,-26 0 43 0,26 0-62 16,2 26 16-16,-2-26-38 0,0 0-8 16,0 0-24-16,1 0-59 0,1 0-83 15,-3 28-400-15,1-28 317 0,0 0-166 0,2 0 246 16,-2 26-75-16,0-26 118 0,1 0-118 0</inkml:trace>
  <inkml:trace contextRef="#ctx0" brushRef="#br0" timeOffset="160013.98">12094 16912 136 0,'0'-26'0'0,"0"26"21"16,0 0 66-16,0 0-35 0,0 0 68 0,0-26-75 15,0 26 15-15,0 0-27 0,0 0 43 0,0 0-34 16,0 0 50-16,-26-27-48 0,26 27 39 0,0 0-40 16,0 0 45-16,0 27-55 0,-26-27 11 0,26 0-20 15,0 0 31-15,-28 26-24 0,28-26 41 16,0 0-33-16,-26 26 46 0,26-26-39 0,0 26 51 16,-27 2-47-16,27-28 52 0,-25 26-47 0,25 0 61 15,-26 1-57-15,26-1 59 0,-28 0-58 16,28-26 60-16,-26 26-62 0,26 3 57 0,0-3-60 15,-26 0 52-15,26 1-54 0,0-1 51 0,0 0-54 16,-27 0 43-16,27 2-48 0,0-2 39 0,0-26-45 16,0 26 30-16,27 1-40 0,-27-27 19 0,0 26-35 15,26-26-9-15,-26 26-31 0,26-26-82 0,2 27-13 16,-2-27-257-16,-1 27 94 0,2-27-478 0,-1 0 463 16,2 26-140-16,-2-26 220 0,0 0-220 0</inkml:trace>
  <inkml:trace contextRef="#ctx0" brushRef="#br0" timeOffset="160415">12464 17097 160 0,'28'0'0'0,"-28"0"26"0,0 26 82 16,0-26-57-16,25 0 46 0,-25 29-47 0,0-29 52 15,0 26-54-15,0-26 44 0,0 0-50 0,0 0 35 16,0 0-45-16,0 26 16 0,0-26-15 15,0 0 47-15,0 0-34 0,0 0 57 0,27 0-44 16,-27 0 73-16,0 0-64 0,0 0 74 0,26 0-72 16,-26 0 68-16,0 0-70 0,0 27 68 0,26-27-70 15,-26 0 62-15,0 0-66 0,0 0 56 0,28 0-61 16,-28 0 51-16,0 0-56 0,0 26 52 0,0-26-52 16,26 0 52-16,-26 0-51 0,0 26 54 0,0-26-55 15,0 26 50-15,-26-26-50 0,26 28 55 0,0-28-54 16,0 26 51-16,0-26-49 0,0 26 60 0,-28-26-59 15,28 27 52-15,0-27-53 0,0 26 54 0,0-26-56 16,0 26 49-16,0-26-55 0,-26 0 40 0,26 0-43 16,0 27 48-16,26-27-50 0,-26 0 34 0,0 27-38 15,28-27 36-15,-28 0-43 0,26 0 17 16,1 26-37-16,-27-26-16 0,25 0-16 0,1 0-55 16,2 26-13-16,-2-26-191 0,2 0-100 0,-2 0-864 15,-26 28 748-15,26-28-241 0,0 0 451 0,0 0-121 16,0 0 204-16,-26 26-204 0</inkml:trace>
  <inkml:trace contextRef="#ctx0" brushRef="#br0" timeOffset="167329.16">13550 17178 32 0,'0'0'0'0,"0"-26"11"0,0 26 33 0,0 0-16 15,-26 0 44-15,26 0-40 0,0-29 24 0,0 29-32 16,0 0 16-16,0 0-13 0,0 0 43 0,0 0-40 15,0 0 19-15,0 0-19 0,0 0 41 0,0 0-26 16,0 0 63-16,0 0-67 0,0 0 18 0,0 0-25 16,0 0 46-16,0 0-31 0,0 0 71 0,0 0-56 15,0 0 73-15,0 0-63 0,0 0 85 16,0 0-76-16,0 0 89 0,0 0-86 0,0 0 86 16,0 0-86-16,0 0 89 0,26 0-85 0,-26 0 95 15,0 0-93-15,0 0 91 0,0 0-93 16,26 0 88-16,-26-26-94 0,27 26 76 0,-27 0-83 15,28 0 75-15,-3 0-80 0,-25 0 67 0,26-26-70 16,0 26 67-16,1 0-68 0,-1 0 65 0,0 0-68 16,2 0 63-16,-3-26-66 0,3 26 62 0,-2 0-66 15,0 0 50-15,1 0-56 0,-1 0 51 0,2 0-52 16,23 0 49-16,-24 0-53 0,-1 0 38 0,-26 0-42 16,28 0 43-16,-2 0-44 0,0 0 39 0,1 0-42 15,-27 0 33-15,26 0-40 0,-26 0 26 0,26 0-37 16,-26 0 3-16,0 0-26 0,27 0-32 0,-27 0-10 15,0 0-100-15,0 0-93 0,0 0-565 0,0 0 268 16,0 0-801-16,-27 0 811 0,27 0-237 0,0 0 380 16,-26 0-380-16</inkml:trace>
  <inkml:trace contextRef="#ctx0" brushRef="#br0" timeOffset="167785.45">13550 17178 39 0,'0'26'0'0,"0"-26"14"15,0 0 43-15,0 0-23 0,0 0 44 0,-26 0-46 16,26 0 16-16,0 0-18 0,0 0 42 0,0 0-41 16,0 0 24-16,0 0-20 0,0 0 51 0,0 0-42 15,0 0 44-15,0 0-43 0,0 0 43 16,0 0-44-16,0 0 44 0,26 0-46 0,-26 27 38 16,0-27-38-16,0 0 47 0,26 0-33 0,1 26 78 15,-27-26-64-15,28 0 76 0,-3 0-73 0,1 0 75 16,0 26-73-16,1-26 77 0,-1 0-80 15,0 0 66-15,2 0-65 0,-3 0 79 0,3 0-77 16,-2 26 69-16,0-26-72 0,1 0 76 0,-1 0-78 16,2 0 65-16,-3 0-69 0,1 0 64 0,1 0-68 15,-27 0 56-15,26 0-62 0,2 0 52 0,-28 0-56 16,26 0 51-16,-26 0-60 0,0 0 25 0,26 0-48 16,-26 0-12-16,0 0-25 0,0 0-63 0,0 0-76 15,27 0-390-15,-27 0 159 0,0 0-616 0,0 0 620 16,0 0-147-16,0 0 265 0,0 0-264 0</inkml:trace>
  <inkml:trace contextRef="#ctx0" brushRef="#br0" timeOffset="168161.07">15111 17204 111 0,'0'0'0'0,"0"0"37"15,0-26 113-15,0 26-86 0,0 0 40 0,27 0-50 16,-27 0 54-16,0 0-57 0,0 0 48 0,0 0-52 16,0 0 45-16,0 0-48 0,0 0 43 0,25 0-55 15,-25 0 12-15,0 0-23 0,0 0 20 16,0 0-21-16,28 0 20 0,-28 0-21 0,0 0 17 16,0 0-16-16,26 0 24 0,-26 0-39 0,0 0-30 15,0 0-53-15,26 0-210 0,-26 0 152 0,0 0-124 16,28 0 151-16,-28 0-63 0,26 0 85 0,-26 26-85 15</inkml:trace>
  <inkml:trace contextRef="#ctx0" brushRef="#br0" timeOffset="168314.04">15482 17204 139 0,'26'0'0'0,"-26"0"24"0,27-26 73 0,-27 26-47 16,26 0 52-16,-26 0-54 0,0 0 42 0,26 0-48 15,-26 0 38-15,0 0-49 0,28 0 16 0,-28 0-39 16,0 0-22-16,0 0-29 0,26 0-114 0,-26 0 80 15,0 26-72-15,27-26 88 0,-27 0-33 0,0 27 47 16,26-27-46-16</inkml:trace>
  <inkml:trace contextRef="#ctx0" brushRef="#br0" timeOffset="168445.78">15800 17204 86 0,'0'0'0'16,"0"-26"29"-16,26 26 89 0,-26 0-66 0,0 0 39 15,26 0-53-15,-26 0 26 0,0-26-30 0,28 26 38 16,-28 0-44-16,0 0 14 0,0 26-30 15,25-26-4-15,-25 0-50 0,0 0-131 0,26 26 95 16,-26-26-61-16,0 0 70 0,0 0-70 0</inkml:trace>
  <inkml:trace contextRef="#ctx0" brushRef="#br0" timeOffset="168913.75">17280 17178 163 0,'0'0'0'0,"0"0"28"15,-26 0 85-15,26 0-71 0,0 26 13 0,0-26-37 16,0 0 1-16,0 0-10 0,-26 0 9 0,26 0 0 16,0 0 34-16,0 0-20 0,0 0 40 0,0 0-33 15,0 0 45-15,0 0-31 0,0 0 77 0,0 0-56 16,0 0 91-16,0 0-79 0,0 0 94 0,0 0-95 15,0 0 78-15,0 0-78 0,0 0 91 0,0 0-89 16,26 0 85-16,-26 0-88 0,0 27 76 0,26-27-83 16,-26 0 72-16,28 0-75 0,-28 0 73 0,26 0-77 15,2 0 62-15,-2 0-70 0,-26 0 55 16,25 0-67-16,2 0 30 0,-27 0-53 0,26 0 5 16,2 0-27-16,-28 0-14 0,26 0-30 0,-26 0-106 15,0 0-4-15,26 0-303 0,-26 0 135 0,0 0-502 16,0 0 502-16,0 26-133 0,-26-26 225 0,26 0-225 15</inkml:trace>
  <inkml:trace contextRef="#ctx0" brushRef="#br0" timeOffset="169129.4">17176 17309 60 0,'0'0'0'0,"-26"0"24"16,26 0 74-16,0 28-53 0,0-28 37 0,0 0-35 15,-26 0 57-15,26 0-53 0,0 26 53 0,0-26-52 16,0 0 52-16,0 0-63 0,0 0 22 0,26 0-22 15,-26 0 59-15,0 0-40 0,0 0 76 0,0 0-70 16,26 0 65-16,-26 0-66 0,26 0 63 0,0 0-66 16,0 26 54-16,-26-26-61 0,26 0 53 15,2 0-68-15,-2 0 15 0,2 0-45 0,-2 0-24 16,-1 27-46-16,2-27-166 0,-1 0 41 0,2 0-331 16,-2 26 310-16,-26-26-100 0,26 0 153 0,1 0-153 15</inkml:trace>
  <inkml:trace contextRef="#ctx0" brushRef="#br0" timeOffset="169662.37">18341 17204 86 0,'0'0'0'0,"0"0"9"0,0-26 30 0,0 26-21 0,0 0 17 16,0-26-15-16,0 26 28 0,0-29-19 0,-26 29 40 15,26-26-31-15,0 0 43 0,0 26-29 16,0-26 75-16,-28 26-58 0,28 0 81 0,0-27-53 16,0 27 139-16,0 0-117 0,0-26 121 0,-27 26-124 15,27 0 109-15,0 0-113 0,0 26 110 0,-26-26-116 16,26 0 94-16,-26 27-103 0,26-27 91 0,-26 26-94 16,-2 0 97-16,28 0-101 0,-26-26 82 0,0 29-94 15,26-3 65-15,-26 0-71 0,0 1 74 0,26-1-72 16,-28 0 74-16,28 0-79 0,-26-26 63 0,26 28-69 15,-25-2 60-15,25-26-63 0,0 26 60 0,0-26-65 16,-28 27 45-16,28-27-51 0,0 26 50 0,0-26-51 16,28 0 47-16,-28 26-48 0,0-26 49 0,25 0-50 15,1 27 43-15,-26-27-49 0,28 0 31 16,-2 0-48-16,0 27 0 0,0-27-29 0,0 0-42 16,2 0 8-16,-2 0-75 0,0 0-90 0,0 0-501 15,1 0 201-15,-27 26-811 0,28-26 803 0,-2 0-226 16,-1 0 370-16,-25 0-369 0</inkml:trace>
  <inkml:trace contextRef="#ctx0" brushRef="#br0" timeOffset="169996.35">18499 17309 86 0,'0'-26'0'0,"0"26"31"16,25-26 95-16,-25 26-74 0,0-26 29 0,0 26-40 15,0 0 42-15,0 0-47 0,0 0 28 0,0-27-33 16,0 27 30-16,0 0-34 0,0 0 17 0,0 0-24 15,0 0 16-15,0 0-16 0,0 0 22 0,0 0-22 16,0 0 17-16,0 0-15 0,0 0 27 16,0 0-24-16,0 0 24 0,0 0-18 0,0 0 43 0,0 0-32 15,0 0 52-15,0 0-39 0,0 0 73 16,0 0-57-16,0 0 85 0,0 0-76 0,0 0 85 16,0 0-82-16,0 0 81 0,0 0-86 0,0 0 70 15,0 27-74-15,0-27 74 0,0 26-77 0,0-26 67 16,0 26-71-16,28 0 64 0,-28 2-67 0,0-2 60 15,0 0-64-15,0 1 54 0,0-1-60 16,26 27 48-16,-26-26-50 0,0 25 52 0,0 2-57 16,26-2 37-16,-26-25-54 0,0 25 10 0,27-24-40 15,-27 24-40-15,0-26-28 0,0 27-167 0,26-26-95 16,-26 0-758-16,0-1 655 0,0 0-208 0,28-26 320 16,-28 0-319-16</inkml:trace>
  <inkml:trace contextRef="#ctx0" brushRef="#br0" timeOffset="170313.96">18736 17495 55 0,'0'-27'0'15,"0"1"22"-15,28 0 70 0,-28-1-32 0,0 27 88 16,0-26-59-16,0 26 122 0,0-26-103 0,0 26 115 16,0 0-114-16,0-28 103 0,0 28-107 0,0 0 106 15,0 0-109-15,-28 0 94 0,28 0-100 0,0 28 92 16,-25-28-97-16,25 0 85 0,0 0-93 15,-26 26 77-15,26-26-82 0,-28 0 77 0,28 26-80 16,-26-26 69-16,26 0-73 0,0 27 65 0,-27-27-70 16,27 0 59-16,0 26-61 0,0-26 65 0,-26 0-66 15,26 0 57-15,0 26-61 0,0-26 57 0,0 0-60 16,26 0 53-16,-26 27-57 0,0-27 45 0,27 0-48 16,-27 27 50-16,26-27-52 0,-26 26 44 0,28-26-54 15,-2 0 19-15,-1 26-45 0,-25-26-23 0,28 28-19 16,-2-28-77-16,-26 0-89 0,27 26-481 0,-27-26 211 15,26 0-724-15,-26 26 738 0,26-26-167 0,-26 0 310 16,0 26-310-16</inkml:trace>
  <inkml:trace contextRef="#ctx0" brushRef="#br0" timeOffset="170791.96">19345 17309 197 0,'0'0'0'0,"0"0"28"0,0 0 85 16,0 0-64-16,0 0 35 0,0 0-40 15,0 0 49-15,0 0-47 0,0 0 46 0,0 0-49 16,0 0 37-16,0 0-41 0,0 0 37 0,0 0-39 16,0 0 35-16,28 0-37 0,-28 0 35 0,0 0-36 15,26 0 34-15,-26 0-36 0,26 0 28 0,-26 0-32 16,26 0 24-16,1 0-28 0,-27 0 22 0,27 0-28 16,-1 0 6-16,-26 0-18 0,26 0-2 0,-26 28-38 15,26-28-106-15,-26 0 15 0,28 0-235 0,-28 26 203 16,0-26-114-16,0 0 167 0,0 26-43 0,0-26 74 15,0 0-74-15</inkml:trace>
  <inkml:trace contextRef="#ctx0" brushRef="#br0" timeOffset="170962.13">19373 17416 237 0,'0'0'0'16,"0"0"21"-16,0 0 63 0,0 26-37 0,0-26 55 15,0 0-53-15,0 0 43 0,0 0-48 0,0 0 37 16,0 0-39-16,0 0 44 0,0 26-46 0,26-26 36 15,-26 0-42-15,26 0 30 0,-26 27-44 0,26-27-2 16,1 0-38-16,-27 0-77 0,27 0 2 16,-1 0-189-16,0 0 166 0,0 0-73 0,-26 0 96 15,28 27-95-15</inkml:trace>
  <inkml:trace contextRef="#ctx0" brushRef="#br0" timeOffset="171529.35">20059 17602 117 0,'0'0'0'0,"0"0"17"0,0 0 55 0,0 0-27 0,0 0 64 16,0 0-67-16,0 0 16 0,0 0-24 15,-26 0 43-15,26 0-34 0,0 0 52 0,0 0-46 0,0-28 51 16,0 28-61-16,-25 0 14 0,25 0-25 16,0 0 28-16,0-26-27 0,0 26 33 0,-27 0-29 15,27-26 35-15,0 26-33 0,0-27 37 0,0 27-37 16,0-27 37-16,-26 27-38 0,26-26 33 0,0 0-36 16,0 26 27-16,0-27-29 0,0 1 30 0,0 26-29 15,26-26 31-15,-26 26-29 0,0-28 33 0,0 2-26 16,27 26 50-16,-27-26-42 0,25 26 49 0,-25 0-47 15,26-26 51-15,2 26-48 0,-28 0 56 0,26 0-54 16,2 0 50-16,-2 0-54 0,-26 0 50 0,25 0-52 16,3 0 44-16,-3 0-45 0,1 0 45 0,-26 26-45 15,28-26 49-15,-28 0-48 0,26 0 52 16,1 26-50-16,-27-26 50 0,26 0-49 0,-26 26 52 16,0-26-50-16,26 28 55 0,-26-28-55 0,0 26 53 15,0-26-54-15,0 26 51 0,0 1-54 0,0-27 46 16,0 26-48-16,0 0 46 0,0-26-47 15,0 27 44-15,0 0-46 0,-26-1 42 0,26-26-41 16,0 26 51-16,-26 2-51 0,26-28 41 0,-27 26-44 16,27-26 38-16,-26 26-41 0,26-26 34 0,-28 26-40 15,28-26 23-15,-26 0-32 0,26 0 16 0,-25 0-27 16,-3 0-5-16,28 0-19 0,-25 0-41 0,-1 0-30 16,26-26-191-16,-28 26 26 0,28 0-468 0,-26 0 224 15,26 0-761-15,-28-26 778 0,28 26-172 0,-26 0 323 16,1 0-323-16</inkml:trace>
  <inkml:trace contextRef="#ctx0" brushRef="#br0" timeOffset="179080.5">6695 15643 33 0,'0'0'0'0,"0"0"0"16,0 0 0-16,0 0 6 0,0 0 18 0,26 26-17 15,-26-26-7-15,0 0 0 0,0 0 0 0,28 0 0 16,-28 0 0-16,0 0 3 0,26 26 12 0,-26-26-11 15,0 0-4-15,26 0 0 0,-26 26 0 0,0-26 0 16,27 0 0-16,-27 0 0 0,0 28 0 0,0-28 0 16,26 0 0-16,-26 0 6 0,0 26 18 0,0-26-18 15,27 0-6-15,-27 0 5 0,0 0 15 0,0 0-14 16,0 0-6-16,26 26 5 0,-26-26 19 16,26 0-18-16,-26 0-6 0,0 0 0 15,27 27 0-15,-1-27 0 0,-26 0 0 0,28 0 0 16,-2 26 0-16,-1-26 0 0,-25 0 0 0,28 26 0 15,-2-26 0-15,1 0 0 0,-1 27 0 0,0-27 3 16,2 0 12-16,-3 27-7 0,1-27 8 0,0 26-12 16,-26-26-4-16,27 0 0 0,1 26 0 0,-2-26 0 15,0 0 0-15,-1 27 0 0,3-27 0 0,-1 0 0 16,-1 27 0-16,0-27 0 0,0 0 0 0,2 0 0 16,-3 26 0-16,1-26 0 0,1 0 0 0,-1 0 0 15,2 0 0-15,-2 0 0 0,0 26 0 0,2-26 0 16,-3 0 0-16,28 0 0 0,-27 27 0 0,2-27 0 15,-2 0 0-15,1 26 0 0,-2-26 0 0,1 0 0 16,2 26 0-16,-2-26 0 0,28 0 0 0,-28 0 0 16,0 0 0-16,0 0 0 0,0 28 0 0,2-28 0 15,-2 0 0-15,1 0 0 0,-1 0 0 0,27 0 0 16,-27 0 0-16,2 0 0 0,-2 0 0 16,0 0 0-16,1 0 0 0,-2 0 4 15,27 0 14-15,-24 0-13 0,-1 0-5 0,-1 0 0 16,25 0 0-16,-23 0 0 0,0 0 0 0,-2 0 0 15,26 0 0-15,-25 0 0 0,-2 0 0 0,29 0 0 16,-28 0 0-16,1 0 0 0,-1 0 0 0,27 0 0 16,-27 0 0-16,2 0 3 0,24 0 13 0,-25 0-12 15,-1 0-4-15,27 0 0 0,-27 26 0 0,27-26 0 16,-27 0 0-16,2 0 0 0,25 0 0 0,-27 0 0 16,27 0 0-16,-27 0 0 0,28 0 0 0,-29 0 0 15,28 0 0-15,-27 0 3 0,28 0 12 0,-26 0-11 16,22-26-4-16,-24 26 0 0,30 0 0 0,-30 0 0 15,25 0 0-15,4 0 4 0,-29 0 15 0,26 0-14 16,-24 0-5-16,22 0 0 0,-22 0 0 0,26 0 0 16,-28 0 0-16,26 0 0 0,-26 0 0 0,28 0 0 15,-28 0 0-15,27 0-4 0,-26 0-12 16,25-28 22-16,-24 28 30 0,24 0-26 0,-26 0-10 0,28 0 6 16,-28 0 18-16,26 0-11 15,3 0 12-15,-30 0-18 0,27 0-7 0,2 0 0 16,-28 0 0-16,26 0 3 0,2 0 10 0,-28 0-9 15,27 0-4-15,0 0 1 0,-27 0 7 0,28 0-6 16,-1 0-2-16,-27 0 0 0,27 0 0 0,-27 0 0 16,27 0 0-16,-25 0 0 0,24 0 0 0,-25 0 0 15,26 0 0-15,-27 0 1 0,0 0 7 0,28 0-6 16,-29 0-2-16,2 0 0 0,27 0 0 0,-28 0 2 16,26 0 6-16,-25 0-6 0,0 0-2 0,25 0 1 15,-26 0 7-15,30 0-6 0,-32 0-2 0,28 0 0 16,2 0 0-16,-28 0 0 0,27 0 0 0,-26 0 0 15,25 0 0-15,2 0 0 0,-27 0 0 0,24 0 0 16,-23-26 0-16,26 26 0 0,-2 0 0 0,-26 0 0 16,26 0 0-16,-24 0 0 0,25 0 0 0,-27-26 0 15,27 26 0-15,-27 0 0 0,2 0 0 0,24 0 0 16,-25-27 0-16,-1 27 0 0,27 0 0 16,-27 0 1-16,1 0 7 0,25 0-6 0,-27 0-2 15,31-26 0-15,-30 26 0 0,0 0 0 16,27 0 0-16,-25 0 0 0,23 0 0 0,-25 0 0 15,1 0 0-15,-1 0 0 0,28 0 0 0,-29 0 2 16,3 0 7-16,-2 0-2 0,0 0 12 0,1 0-9 16,-1 0 10-16,2 26-9 0,-3-26 9 0,28 0-11 15,-27 0 5-15,2 0-7 0,-2 0 6 0,0 0-9 16,1 0-4-16,25 0 3 0,-25 0 11 0,-1 0-9 16,2 27 3-16,23-27-6 0,-24 0-2 0,-1 0 0 15,2 0 0-15,24 0 2 0,-24 0 8 0,-2 0-7 16,25 0-3-16,-24 0 0 0,1 0 0 0,24 0 0 15,-27 0 0-15,30 0 0 0,-29 0 0 0,0 0 3 16,28 0 9-16,-27 0-5 0,-2 26 11 0,27-26-13 16,-24 0-5-16,-2 0 2 0,0 0 7 0,26 0-4 15,-24 0 7-15,-2 0-9 0,28 26-3 0,-28-26 1 16,1 0 7-16,24 0-6 0,-23 0-2 0,-2 0 2 16,27 0 7-16,-27 0-6 0,1 0-3 15,25 0 0-15,-24 0 0 0,-2 0 0 16,1 0 0-16,24 0 0 0,-23 0 0 0,-2 0 0 15,1 0 0-15,25 0 0 0,-24 0 0 0,23 0 0 16,-25 0 0-16,2 0 0 0,25-26 0 0,-27 26 0 16,-1 0 0-16,30 0 0 0,-29 0 0 0,0 0 2 15,28-26 9-15,-26 26-8 0,-3 0-3 0,1 0 0 16,0 0 0-16,1-27-3 0,-1 27-5 0,28 0 9 16,-29 0 15-16,2 0-12 0,-1 0-4 0,0 0 0 15,28 0 0-15,-26-26 0 0,-3 26 0 0,28 0 0 16,-27 0 0-16,0 0 2 0,28 0 6 0,-28 0-6 15,26 0-2-15,-24 0 2 0,-2 0 6 0,28 0-6 16,-29 0-2-16,28 0 0 0,-25 0 0 0,24 0 0 16,-26 0 0-16,26 0 0 0,-26 0 0 0,2 0 0 15,26 0 0-15,-28 26 0 0,26-26 0 0,-26 0 2 16,2 0 6-16,24 0-5 0,-25 0-3 16,26 0 4-16,-27 0 12 0,0 0-10 0,28 0 4 0,-28 0-4 15,26 0 8-15,-24 0-8 0,24 0 3 16,-25 0-4-16,-1 0 3 0,27 0-3 15,-27 0 7-15,28 0-7 0,-28 0 1 0,26 0-3 16,-24 0 5-16,24 0-4 0,-26 0 4 0,29 0-4 16,-29 0 1-16,25 0-1 0,-23 0 4 0,-1 0-3 15,25 0 4-15,-27 0-4 0,3 0 3 0,-2 0-4 16,27 27 3-16,-27-27-3 0,2 0 4 0,-2 0-1 16,27 0 9-16,-27 0-8 0,1 26 6 0,-1-26-5 15,28 0 11-15,-29 26-8 0,1-26 16 0,27 28-15 16,-25-28 11-16,-2 26-13 0,27-26 8 0,-27 26-9 15,1-26 13-15,-1 26-12 0,0-26 11 0,2 27-12 16,24-27 8-16,-52 0-5 0,52 26 22 0,-52-26-16 16,28 0 22-16,-2 27-21 0,0-27 17 0,0 0-21 15,1 0 10-15,0 0-11 0,-27 26 19 16,26-26-17-16,0 0 15 0,-26 0-16 0,26 0 12 0,2 0-14 16,-28 0 11-16,27 0-15 0,-2 27 2 15,-25-27-3-15,26 0 12 0,0 0-11 0,-26 0 8 16,28 0-12-16,-28 0 1 0,28 0-7 15,-28 0-5-15,26 0-7 0,-26 0-32 0,0 0-18 16,26 0-142-16,-26 0 33 0,0 0-310 0,0 0 299 16,0-27-66-16,0 27 125 0,-26-26-125 0</inkml:trace>
  <inkml:trace contextRef="#ctx0" brushRef="#br0" timeOffset="199316.11">6139 16040 31 0,'0'0'0'0,"0"0"0"16,0 0 0-16,0 0 0 0,0 0 0 0,0 0 8 16,28 0 26-16,-28 26-25 0,0-26-9 0,0 0 0 15,0 0 0-15,0 0 0 0,0 0 0 0,0 0 0 16,0 0 0-16,0 0 0 0,0 0 0 0,0 0 0 15,0 0 0-15,0 0 0 0,0 0 0 0,0 0 0 16,0 0 0-16,0 0 0 0,0 0 0 0,26 0 0 16,-26 0 0-16,0 0 0 0,0 0 0 15,0 0 0-15,0 0 0 0,0 0 0 0,0 0 0 16,26 0 3-16,-26 0 13 0,0 0-12 0,0 0-4 16,26 0 0-16,-26 0 0 0,27 0 0 0,-27 0 0 15,25 0 0-15,-25 26 0 0,28-26 0 0,-28 0 0 16,26 0 0-16,0 0 0 0,2 0 4 15,-2 0 13-15,-26 0-12 0,26 0-5 0,1 27 3 16,-2-27 13-16,3 0-12 0,-2 0-4 0,0 0 0 16,1 0 0-16,-1 0 0 0,2 0 0 0,-28 0 5 15,25 0 16-15,1 0-15 0,2 0-6 0,-2 0 3 16,0 0 12-16,-26 0-11 0,27 0-4 0,-1 0 0 16,1 0 0-16,-1 0 0 0,0-27 0 0,-26 27 0 15,27 0 0-15,-1 0 0 0,2 0 0 0,-2 0 0 16,27 0 0-16,-27 0 0 0,1-26 0 0,-1 26 0 15,0 0 0-15,2 0 0 0,-3 0 0 0,1 0 0 16,0 0 0-16,1 0 0 0,1 0 0 0,24 0 0 16,-27 0 0-16,3 0 0 0,-1 0 0 0,-1-26 0 15,0 26 0-15,0 0 0 0,2 0 0 16,-3 0 0-16,1 0 0 0,1 0 0 0,-1 0 0 16,2 0 0-16,-2 0 0 0,0 0 6 0,2 0 22 15,-28 0-21-15,25 0-7 0,2 0 3 0,-1 0 13 16,0 0-8-16,2 0 8 0,-28 0-8 0,26 26 7 15,1-26-11-15,-27 0-4 0,25 0 0 16,1 0 0-16,-26 26 0 0,28-26 0 0,-2 0 0 16,-26 0 0-16,26 0 0 0,-26 27 0 0,28-27 0 15,-28 0 0-15,26 0 0 0,0 0 0 0,-26 0 0 16,26 26 0-16,-26-26 0 0,26 0 0 0,-26 0 0 16,28 0 0-16,-28 0 0 0,26 0 0 0,1 0 0 15,-27 0 0-15,26 0 0 0,-26 26 0 0,25-26 0 16,3 0 0-16,-28 0 0 0,26 0 0 0,2 0 0 15,-28 0 0-15,26 28 0 0,0-28 0 0,-26 0 0 16,27 0 0-16,-2 0 0 0,-25 26 0 0,26-26 0 16,0 0 0-16,2 0 0 0,-28 0 0 0,27 0 0 15,-1 26 0-15,-26-26 0 0,26 0 0 16,-1 0 0-16,-25 0 0 0,28 0 0 0,0 0 0 16,-28 0 0-16,26 26 0 0,0-26 0 0,-26 0 0 15,26 0 0-15,1 0 0 0,-2 0 0 0,-25 0 0 16,26 0 0-16,2 0 0 0,-28 0 0 0,26 0 0 15,1 0 0-15,-1 0 0 0,-26 0 0 16,26 0 0-16,1 0 0 0,-1 0 0 0,2 0 0 16,-2 0 0-16,0 0 0 0,1 0 0 0,-27 0 0 15,26 0 0-15,2 0 0 0,-3 0 0 0,1 0 0 16,1 0 0-16,-1 0 0 0,0 0 0 0,2 0 0 16,-3 0 0-16,3 0 0 0,-2 0 0 0,-1 0 0 15,3 0 0-15,-2 0 4 0,2 0 12 0,-2 0-3 16,-1 0 20-16,2 0-24 0,-1 0-9 0,0 0 4 15,2 0 16-15,-2 0-15 0,2 0-5 0,-3 0 0 16,0 0 0-16,1 0 0 0,2 0 0 0,0 0 0 16,-2 0 0-16,0 0 0 0,-1 0 0 0,2 0 4 15,1 0 12-15,-2 0-12 0,0 0-4 16,0 0 0-16,2 0 0 0,-4-26 0 0,2 26 0 16,2 0 0-16,-2 0 0 0,2 0 3 0,-2 0 13 15,0 0-12-15,0 0-4 0,-26 0 0 0,26 0 0 16,2 0 0-16,-2 0 0 0,0 0 0 0,-26 0 0 15,28 0 0-15,-3 0 0 0,2 0 2 16,-27 26 7-16,26-26-6 0,0 0-3 0,2 0 0 16,-28 0 0-16,26 0 0 0,0 0 0 0,0 27 2 15,-26-27 10-15,26 0-5 0,2 0 10 0,-2 0-12 16,-26 26-5-16,26-26 0 0,0 0 0 0,-26 0 2 16,27 27 10-16,1-27-6 0,-28 0 6 0,25 26-3 15,1-26 12-15,0 0-10 0,-26 0 10 0,28 27-9 16,-2-27 12-16,0 0-15 0,1 26 1 0,-27-26-7 15,25 0-3-15,3 0 2 0,-2 26 6 0,0-26-6 16,-26 0-2-16,27 0 0 0,-1 28 0 0,2-28 0 16,-28 0 0-16,25 0 2 0,1 0 6 0,-26 0-1 15,28 0 9-15,-2 26-11 0,-26-26-5 16,27 0 0-16,-1 0 0 0,-26 0 0 0,26 0 0 16,2 0 0-16,-28 0 0 0,25 0 0 0,1 0 0 15,-26 0 0-15,27 0 0 0,-1 0 0 0,-26 26 0 16,28-26 0-16,-2 0 0 0,-26 0 0 0,26 0 0 15,1 0 0-15,-1 0 0 0,-26 26 0 16,27-26 0-16,-1 0 3 0,0 0 9 0,2 0-8 16,-2 0-4-16,-1 27 0 0,2-27 0 0,-1 0 0 15,2 0 0-15,24 0 0 0,-26 0 0 0,1 0 0 16,0 26 0-16,-1-26 0 0,0 0 0 0,0 0-3 16,2 0-8-16,0 0 9 0,-4 0 2 0,2 0 0 15,28 0 0-15,-28 0 0 0,0 0 0 0,2 0 0 16,24 0 0-16,-26 0 0 0,0 0 0 0,2 0 1 15,25 0 7-15,-28 0-6 0,1 0-2 0,28 0 1 16,-26 0 7-16,-2 0-6 0,0 0-2 0,26 0 5 16,-26 0 15-16,2 0-14 0,25 0-6 0,-27 0 0 15,-1 0 0-15,3-26 0 0,26 26 0 16,-28 0 0-16,0 0 0 0,27 0 0 0,-28 0 0 16,3-27 7-16,25 27 21 0,-27 0-15 0,25 0 9 15,-23-26-12-15,26 26 9 0,-28 0-14 0,27 0-5 16,0-26 3-16,-27 26 11 0,27 0-8 0,-1-26 4 15,-24 26-5-15,25 0 3 0,-1-28-5 16,-25 28-3-16,27 0 2 0,-3-26 6 0,-24 26-6 16,27-26-2-16,-2 26 0 0,-25 0 0 0,25-27 2 15,-25 27 10-15,27 0-9 0,-28-26-3 0,26 26 0 16,-26 0 0-16,28 0 2 0,-28-27 6 0,28 27-9 16,-29 0-10-16,1 0 10 0,29 0 5 0,-29 0-2 15,0 0-2-15,-1 0 4 0,30 0 14 0,-29 0-9 16,0 0 7-16,0 0-7 0,2 0 7 0,-1 0-7 15,-2 0 7-15,1 0-7 0,28-26 7 0,-28 26-9 16,0 0 9-16,1 0-9 0,-2 0 5 0,3 0-6 16,-2 0 7-16,-26 0-7 0,26-27 2 15,2 27-4-15,-2 0 3 0,1 0-2 0,-2 0 8 16,1 0-9-16,2-26-4 0,-2 26 2 0,0 0 10 16,1 0-7-16,-1 0 5 0,1 0-5 0,-1 0 3 15,28 0-4-15,-28 0 1 0,1 0 0 0,-1 0 7 16,-1 0-7-16,29 0 0 0,-27-26-3 0,-1 26-2 15,28 0 1-15,-29 0 5 0,27 0-3 16,-24 0 2-16,-1 0-3 0,25 0 2 0,-27 0-2 16,30 0 2-16,-29 0-2 0,26 0 6 0,-24 0-6 15,25 0-2-15,-27 0 0 0,27 0 0 0,-27 0 2 16,0 0 7-16,27-26-6 0,-26 26-3 0,-1 0 0 16,28 0 0-16,-28 0 1 0,2 0 7 0,23 0-5 15,-24 0 1-15,-1 0-2 0,0 0 2 0,2 0-2 16,-2 0 3-16,0 0-3 0,0 0-2 0,0 0 5 15,2 0 19-15,-28 0-10 0,26 0 18 0,2 0-19 16,-2 26 7-16,-1-26-10 0,-25 0 14 0,26 0-13 16,1 0 9-16,-27 0-12 0,28 0 5 15,-2 0-6-15,0 26 5 0,-26-26-6 0,26 0 6 16,0 0-5-16,0 0 11 0,-26 0-7 0,26 0 17 16,2 26-16-16,-2-26 8 0,2 0-8 0,-2 0 12 15,-1 0-14-15,2 27 5 0,-1-27-7 0,2 0 9 16,-28 0-9-16,26 0 4 0,0 0-4 0,1 0 8 15,-2 26-8-15,3-26 8 0,-2 0-10 16,0 0 6-16,2 0-7 0,-2 0 6 0,26 0-6 16,-26 27 4-16,2-27-6 0,-2 0-3 0,0 0 0 15,1 0 0-15,-1 0 1 0,2 0 6 0,-3 26-4 16,1-26 5-16,2 0-6 0,-2 0-2 0,0 0 1 16,0 0 5-16,0 0-3 0,2 27 4 0,-2-27-5 15,0 0 2-15,0 0-3 0,1 0-1 0,1 0 0 16,-2 0 0-16,-1 0 3 0,1 0 9 0,2 0-4 15,-1 26 8-15,-1-26-10 0,0 0 6 0,-26 0-5 16,25 0 13-16,3 0-11 0,-2 0 9 0,0 0-9 16,1 0 10-16,-1 0-9 0,2 26 11 0,-2-26-10 15,-1 0 9-15,-25 0-9 0,28 0 9 16,-2 0-10-16,1 0 6 0,-1 0-9 0,0 0 8 16,2 0-6-16,-3 0 12 0,1 0-4 0,1 0 30 15,-27 0-21-15,26 0 30 0,2 0-29 0,-2 28 25 16,0-28-24-16,1 0 29 0,-1 0-29 0,1 0 28 15,-1 0-26-15,-26 0 34 0,26 0-34 16,2 0 26-16,-2 0-28 0,0 0 31 0,0 0-29 16,-26 0 31-16,26 0-31 0,2 26 26 0,-2-26-28 15,0 0 27-15,0 0-29 0,1 0 26 0,-27 0-29 16,27 0 21-16,-1 0-23 0,0 0 23 0,-26 0-23 16,26 0 21-16,2 26-21 0,-28-26 20 0,27 0-21 15,-27 0 16-15,0 0-20 0,25 0 12 0,-25 0-26 16,26 0-24-16,-26 0-28 0,0 0-129 0,0 0-113 15,26 0-697-15,-26 0 589 0,0 0-210 0,0 0 305 16,0 26-305-16</inkml:trace>
  <inkml:trace contextRef="#ctx0" brushRef="#br0" timeOffset="211333.64">9579 18104 22 0,'0'0'0'0,"0"0"6"0,0 0 18 0,0 0-12 16,0 0 12-16,0 0-18 0,0 0-6 0,0 0 0 15,0 0 0-15,0 0 0 0,0 0 0 0,0 0 0 16,0 0 0-16,0 0-4 0,0 0-12 0,0 0 13 16,0 0 3-16,0 0 0 0,0 0 0 0,0 0 0 15,0 0 0-15,0 0 0 0,0 0 0 0,0 0 4 16,0 0 14-16,0 0-7 0,0 0 16 0,0 0-13 16,0 0 14-16,0 0-15 0,0 0 11 0,0 0-18 15,0 0-6-15,0 0 4 0,0 0 12 0,0 0-12 16,0 0-4-16,0 0 0 0,0 0 0 0,0 0 0 15,0 0 0-15,0 0 0 0,0 0 0 16,0 0 0-16,0 0 0 0,0 0 5 0,0 0 15 16,0 0-15-16,0 0-5 0,0 0 6 0,0 0 19 15,0 0-18-15,0 0-7 0,0 0 0 0,0 0 0 16,0 0 4-16,28 0 13 0,-28 0-12 0,0 0-5 16,0 0 0-16,0 0 0 0,0 0 0 15,0 0 0-15,0 0 0 0,0 0 0 0,0 0 0 16,0 0 0-16,0 0 0 0,0 0 0 0,0 0 6 15,26 0 18-15,-26 0-9 0,0 0 19 0,0 0-20 16,0 0 10-16,28 0-18 0,-28 0-6 0,0 0 3 16,26 0 13-16,-26 0-12 0,25 0-4 0,-25 0 0 15,0 0 0-15,27 0 0 0,-27-26 0 0,26 26 3 16,-26 0 12-16,26 0-8 0,-26 0 8 0,28 0-8 16,-2 0 5-16,-26 0-5 0,28 0 13 0,-28 0-10 15,25 0 12-15,-25 0-9 0,25 0 19 0,-25 0-17 16,0 0 13-16,26 0-16 0,-26 0 12 0,28 0-13 15,-28 0 9-15,28 0-10 0,-28 0 8 16,26 0-9-16,0 0 9 0,-26 0-13 0,25 0-5 16,-25 0 0-16,27 0 0 0,1 0 3 0,-28 0 12 15,26 0-11-15,0-28-4 0,-26 28 2 16,26 0 6-16,2 0-4 0,-28 0 5 0,24 0-6 0,-24 0-3 16,26 0 0-16,2 0 0 0,-28 0 4 15,26 0 16-15,-26 0-12 0,28 0 8 0,-28 0-9 16,26 0 8-16,-26 0-9 0,26 0 6 0,-26 0-6 15,26 0 6-15,-26 0-6 0,26 0 2 0,-26-26-5 16,28 26 4-16,-28 0-4 0,26 0 4 0,0 0-4 16,-26 0 3-16,28 0-2 0,-28 0 6 0,25 0-5 15,2 0 5-15,-27 0-6 0,26 0 4 0,-26 0-4 16,26 0 6-16,-26 0-3 0,28 0 9 0,-28 0-8 16,26 0 12-16,-26 0-11 0,26 0 10 0,-26 0-10 15,26 0 11-15,-26 0-9 0,26 0 16 0,-26 0-12 16,28 0 17-16,-28 0-15 0,26 26 19 0,-26-26-19 15,26 0 19-15,-26 0-20 0,26 0 15 0,1 0-17 16,-27 0 13-16,28 0-13 0,-28 0 14 0,25 0-16 16,-25 0 12-16,26 0-14 15,-26 0 10-15,26 0-11 0,2 0 7 0,-28 0-9 0,26 0 5 16,-26 0-6-16,26 0 8 0,1 0-6 0,-27 0 8 16,25 0-9-16,-25 0 7 0,28 0-8 0,-28 0 5 15,26 0-2-15,-26 0 17 0,26 0-17 16,1 0 3-16,-27 0-7 0,26 0 4 0,-26 0-6 15,28 0-3-15,-28 0-2 0,25 0-5 0,-25 0 8 16,26 0 8-16,-26 0-4 0,28 0 5 0,-28 0-5 16,26 0 7-16,-26 0-7 0,27 0 6 0,-27 0-6 15,26 0 3-15,-26 0-5 0,26 0 3 0,-26 0-3 16,0 0 5-16,28 0-3 0,-28 0 10 0,25 0-11 16,-25 28-1-16,26-28-2 0,-26 0-1 0,0 0-2 15,27 0-3-15,-27 0 6 0,26 0 8 0,-26 0-6 16,28 0-3-16,-28 0 1 0,26 0 3 0,-26 0-3 15,26 0 3-15,1 0-2 0,-27 0 5 16,26 0-5-16,-26 0-2 0,27 0 1 0,-1 26 7 16,-26-26-6-16,26 0 1 0,2 0-2 0,-28 0-1 15,26 0 0-15,-1 0 4 0,-25 0-3 0,27 0 2 16,-1 0-1-16,2 0 6 0,-28 0-5 0,26 26 1 16,0-26-2-16,-26 0 4 0,26 0-3 15,1 0 3-15,0 0-4 0,-27 0 2 0,26 0-3 16,0 27-1-16,0-27 0 0,2 0 0 0,0 0 1 15,-4 0 4-15,-24 0-3 0,26 0-2 0,0 0 0 16,2 0 0-16,-2 0 0 0,0 0 0 0,2 0 1 16,-3 0 3-16,-25 0-1 0,27 0 1 0,-1 0-2 15,0 0-2-15,2 0 0 0,-2 0 0 0,-26 0 0 16,27 0 0-16,-2 0 0 0,1 0 0 0,2 0 0 16,-2 0 0-16,2 0 0 0,-2 0 4 0,-26 0-3 15,26-27 2-15,0 27-2 0,0 0-1 0,0 0 0 16,2 0 3-16,-2 0-2 0,1 0 1 0,-1 0-1 15,-1-26-1-15,3 26 1 0,-2 0 4 16,2 0-1-16,-2 0 6 0,0 0-5 0,1-26 3 16,-1 26-5-16,-1 0 5 0,3 0-5 0,-2 0 5 15,1-28-5-15,-1 28 2 0,0 0-1 16,-1 0 5-16,3 0-5 0,0-26 3 0,-2 26-3 0,0 0 4 16,0 0-3-16,1-26 3 0,1 26-2 15,-3 0 10-15,1 0-8 0,0 0 10 0,1 0-9 16,25 0 11-16,-24 0-11 0,-3-26 11 0,3 26-12 15,-2 0 6-15,0 0-5 0,1 0 11 0,-1 0-10 16,2 0 9-16,-3 0-9 0,1 0 10 0,1 0-11 16,-1 0 11-16,2 0-11 0,-2 0 8 0,0 0-8 15,1 0 7-15,-1 0-7 0,0 0 9 0,1 0-8 16,-1 0 10-16,2 0-11 0,-2 0 8 0,-1-27-8 16,2 27 9-16,-1 0-9 0,-26 0 7 0,28 0-8 15,-2 0 9-15,0 0-8 0,2 0 8 0,-2 0-9 16,-1 0 8-16,1 0-9 0,1 0 8 0,-27 0-8 15,28 0 8-15,-2 0-8 0,0 0 5 16,-1 0-5-16,2 0 8 0,-27 0-7 0,28 0 8 16,-2 0-6-16,0 27 17 0,0-27-12 0,2 0 21 15,-1 0-17-15,-2 0 22 0,1 0-21 0,-26 0 20 16,26 0-21-16,2 0 20 0,-2 0-21 0,0 0 14 16,1 0-16-16,-2 0 20 0,3 0-20 0,-2 0 14 15,0 0-15-15,2 0 14 0,-2 0-14 16,1 0 13-16,-2 0-15 0,1 0 12 0,2 0-12 15,-2 0 12-15,0 0-12 0,1 0 11 0,-1 0-12 16,1 0 12-16,-1 0-13 0,0 0 10 0,2 0-9 16,-2 0 12-16,-26 0-12 0,27 0 8 0,-1 0-10 15,-1 0 10-15,3 0-9 0,-2 0 13 0,1 0-13 16,-27 0 10-16,26 0-11 0,0 0 10 0,2 0-12 16,-3 0 7-16,-25 0-7 0,26 0 8 0,0 0-9 15,2 26 9-15,-28-26-9 0,27 0 9 0,-1 0-9 16,0 0 8-16,-1 0-8 0,-25 0 6 0,28 0-6 15,-1 0 7-15,-1 0-7 0,0 0 5 16,0 0-6-16,-26 0 6 0,28 0-7 0,0 0 7 16,-3 0-7-16,-25 0 6 0,26 0-6 0,0 0 7 15,-26 0-7-15,27 0 6 0,-1 0-6 16,-26 0 3-16,26 0-5 0,2 0 5 0,-28 0-4 0,25 0 4 16,2 0-3-16,-27 0 3 0,26 0-4 0,0 0 3 15,2 0-4-15,-28 0 2 0,26 0-2 16,2 0 2-16,-3 0-2 0,-25 0 3 0,26 0-3 15,1 0 2-15,-1 0-1 0,-26 0 5 0,26 0-6 16,2 0 0-16,-28 0 0 0,26 0 6 0,0 0-5 16,0 0 0-16,-26 0-2 0,26 0 2 0,2-26-2 15,-28 26 2-15,26 0-3 0,2 0 3 0,-28 0-3 16,26 0 1-16,-1 0-1 0,1-27 2 0,-26 27-2 16,27 0 0-16,1 0 0 0,-28 0 0 0,26 0 0 15,0 0 0-15,-26 0-1 0,26-27-4 0,0 27 4 16,0 0 1-16,-26 0 0 0,26 0 0 0,2 0 0 15,-2 0 2-15,2 0-1 0,-2 0 3 16,-26-26-3-16,25 26-2 0,2 0 0 0,-1 0 4 16,-26 0-3-16,28 0-1 0,-2 0 2 0,0 0 6 15,1 0-6-15,-27 0-2 0,25 0-2 0,3 0-2 16,-28 0 4-16,26-27 5 0,0 27-3 0,2 0 0 16,-28 0 0-16,26 0 2 0,0 0-2 15,-26 0 2-15,26 0-2 0,0 0 2 0,2 0-3 16,-28 0-1-16,26-26 0 0,0 26 3 0,-26 0-2 15,27 0 2-15,-1 0-1 0,-26 0 3 0,28 0-2 16,-28 0 5-16,25 0-6 0,1 0 0 0,-26 0-1 16,28 0 3-16,-2 0-3 0,-26 0 3 0,26 0-2 15,-26 0 2-15,26 0-2 0,0 0 1 0,-26 0-2 16,28 0-1-16,-2 0 0 0,-26 0 4 0,26 0-2 16,0 0 4-16,-26 0-4 0,27 0-2 0,-27 0 0 15,28 0 0-15,-2 0 0 0,-26 0 1 0,25 0-2 16,1 0-5-16,-26 0 6 0,28 0 4 0,-1 0-2 15,-27 0 2-15,26 0-3 0,0 0 0 16,-1 0 0-16,3 0-1 0,-28 0 1 0,26 0 3 16,0 0-2-16,1 0-2 0,-27 0 1 0,26 0 3 15,2 0-3-15,-2 0-1 0,-26 0-1 0,25 0-3 16,3 0 5-16,-28 0 3 0,26 0-4 0,1 0-3 16,-1 0 3-16,-26 0 0 0,26 0-1 0,2 0-3 15,-28 0 3-15,25 0 1 0,-25 0-1 16,26 0-3-16,1 0 2 0,-27 0-3 0,26 0 3 15,-26 0-1-15,28 0 0 0,-2 0-5 0,-26 0 4 16,26 0 0-16,-26 0 1 0,27 0-5 0,-1 0 3 16,-26 0-6-16,27 0 6 0,-27 0-3 0,26 0 3 15,-26 0-5-15,26 0 6 0,2 0-4 0,-28 0 3 16,26 0-4-16,-26 0 5 0,26 0-4 0,-26 0 5 16,26 0-5-16,-26 26 3 0,26-26-4 0,-26 0 4 15,28 0-3-15,-28 0 3 0,26 0-7 0,-26 0 8 16,26 0 0-16,-26 0 3 0,26 0 2 15,-26 0-2-15,27 0-3 0,-27 0 1 0,27 0-2 16,-27 0 2-16,26 0-1 0,0 0 3 0,-26 0 1 16,26 0-1-16,2 0-1 0,-28 0 0 0,27 0-2 15,-27 0 1-15,25 0-1 0,1 0 2 0,-26 0-1 16,26 0 2-16,-26 0-3 0,28 0 3 0,-28 0 1 16,28 0-1-16,-28 0-2 0,26 0 2 15,-26 27-1-15,26-27 2 0,-26 0 0 0,24 0 0 16,-24 0 0-16,28 0 0 0,-28 0 2 0,26 0 0 15,-26 0 2-15,26 0-2 0,2 0 2 0,-28 0-1 16,26 26 2-16,-26-26-2 0,27 0 1 0,-2 0-2 16,-25 0 5-16,26 0-4 0,2 0 3 0,-28 0-3 15,26 27 5-15,2-27-4 0,-28 0 5 0,26 0-3 16,-1 0 7-16,-25 0-5 0,28 0 11 0,-28 0-11 16,25 0 6-16,-25 0-8 0,26 0 2 0,-26 0-3 15,28 0 3-15,-28 0-5 0,26 0 5 0,-26 0-5 16,27 0 3-16,-27 0-3 0,26 27 1 0,-26-27-2 15,0 0 2-15,26 0-3 0,-26 0 3 16,0 0-4-16,27 0-4 0,-27 0-1 0,0 0-9 16,0 0 4-16,0 0-15 0,0 0 6 15,0 0-29-15,0 0 17 0,0 0-42 0,0 0 5 16,0 0-132-16,0 0 97 0,0 0-109 0,0 0 55 0,0 0-262 16,-27 0 139-16,27 0-423 0,0 0 428 0,-26 0-125 15,26 0 247-15,0 0-63 0,-26-27 132 16,26 27-32-16,0 0 74 0,-27 0-10 0,27 0 34 15,0 0 1-15,0 0 13 0,-26 0 4 0,26 0-6 16,0 0-16-16,0 0 8 0,0 0-22 0,0 0 14 16,-28 0-29-16,28 0 22 0,0 0-36 0,0 0 32 15,0 0-32-15</inkml:trace>
  <inkml:trace contextRef="#ctx0" brushRef="#br0" timeOffset="212929.18">20033 17839 153 0,'0'26'0'0,"0"-26"16"15,26 0 48-15,-26 27-28 0,0-27 40 0,0 0-51 16,28 26-1-16,-28-26-11 0,0 0 19 0,0 0-24 16,0 27-8-16,0-27 3 0,0 0 12 0,0 0-11 15,0 27-4-15,0-27-7 0,0 0-21 0,0 0 21 16,0 0 7-16,0 0 0 0,0 0 0 0,0 0 5 15,0 0 15-15,0 0-5 0,0 0 22 0,0 0-9 16,0 0 44-16,0 26-42 0,0-26 20 16,0 0-20-16,0 0 42 0,-28 0-34 0,28 26 45 15,0-26-46-15,0 0 30 0,0 26-35 0,0-26 28 16,0 0-31-16,-26 28 29 0,26-28-34 0,0 0 15 16,0 26-25-16,-25-26 6 0,25 0-14 0,0 0-2 15,-27 26-6-15,27-26-7 0,0 0 4 16,-26 0-5-16,26 0 4 0,-28 27-7 0,28-27 7 15,-26 0-4-15,0 0 6 0,26 0-4 0,-28 0 4 16,28 0-6-16,-24 0 6 0,24 0 0 0,-26 0 1 16,26 0-3-16,-26 0 3 0,26 0-2 0,-28 0 4 15,28 0 1-15,0 0-2 0,-28 0-2 0,28 0 3 16,0 0 5-16,0 0-1 0,0 0 5 0,-26-27-4 16,26 27 2-16,0 0-1 0,0 0 9 0,0 0-8 15,0-26 2-15,-26 26-5 0,26 0-3 0,0-26 1 16,0 26 4-16,0-28 0 0,-25 28 10 0,25-26-9 15,0 0 4-15,-27 0-5 0,27 26 7 0,-28-27-7 16,28 0 3-16,-26 1-4 0,26-1 4 16,0 1-4-16,-26 0 0 0,26-28-1 15,-26 28 2-15,26 0-3 0,-27-1-2 0,27 1 3 0,-27 0 10 16,27 0 0-16,0-2 23 0,-26 28-19 0,26-26 15 16,0 0-14-16,0-1 22 0,-26 27-25 15,26-27 6-15,0 27-8 0,0-26 17 0,0 0-17 16,0 26 9-16,0-27-11 0,0 27 12 0,0 0-12 15,0-26 12-15,0 26-12 0,0-26 12 0,26 26-12 16,-26 0 13-16,0-28-13 0,0 28 11 0,0-26-10 16,26 26 12-16,-26-26-10 0,0 26 14 0,0-26-14 15,27 26 14-15,-27 0-14 0,0-27 14 0,27 27-14 16,-27-26 14-16,0 26-14 0,26-26 14 0,-26-3-13 16,0 29 13-16,26-26-13 0,-26 26 13 0,0-26-13 15,26 26 13-15,-26-26-15 0,0 26 11 0,28-27-10 16,-28 27 14-16,0-26-14 0,27 26 17 0,-27 0-15 15,0-26 17-15,25 26-18 0,-25 0 9 0,0-28-11 16,26 28 15-16,-26 0-17 0,26 0 8 0,-26 0-8 16,0-26 16-16,28 26-14 0,-28 0 15 15,28 0-15-15,-28-26 15 0,26 26-12 0,0 0 21 16,-26 0-20-16,24-26 11 0,-24 26-14 0,28 0 13 16,-2 0-12-16,0-27 17 0,-26 27-17 0,28 0 13 15,-2-26-14-15,-26 26 16 0,27 0-16 16,-2 0 12-16,1-27-14 0,-26 27 10 0,28 0-11 15,-2 0 10-15,2 0-8 0,-2 0 17 0,-1 0-13 16,3 0 19-16,-3 27-17 0,1-27 17 0,2 0-18 16,-2 0 14-16,-26 26-17 0,27-26 14 0,-1 0-15 15,0 0 13-15,1 27-14 0,-1-27 14 0,2 0-12 16,-28 0 21-16,26 26-19 0,-1-26 18 0,3 0-20 16,-28 26 11-16,26-26-9 0,1 0 23 0,-27 26-19 15,26-26 20-15,0 28-21 0,1-28 20 0,-27 26-20 16,26-26 22-16,0 26-22 0,-26-26 20 0,26 27-21 15,1-27 18-15,-27 26-18 0,28 0 20 0,-2-26-19 16,-26 26 22-16,25 3-18 0,1-3 31 0,-26-26-27 16,28 26 32-16,-28-26-26 0,0 27 42 15,28-1-36-15,-28-26 41 0,0 26-43 16,25-26 33-16,-25 26-37 0,0-26 33 0,0 28-34 0,0-2 31 16,26-26-33-16,-26 26 25 0,0-26-30 15,0 27 22-15,0-27-26 0,26 26 14 0,-26-26-22 16,0 26 6-16,0-26-11 0,0 27 7 0,0-27-8 15,0 27 8-15,0-27-5 0,0 26 16 0,0-26-11 16,0 0 21-16,0 26-18 0,0-26 18 0,0 28-19 16,0-28 14-16,0 26-16 0,0-26 20 0,0 0-21 15,0 26 13-15,0-26-13 0,0 0 17 0,0 26-18 16,0-26 14-16,0 27-15 0,0-27 11 0,0 0-13 16,-26 26 12-16,26-26-12 0,0 26 12 0,0-26-13 15,0 28 10-15,-26-28-11 0,26 26 11 0,0-26-10 16,0 26 12-16,-25-26-10 0,25 26 13 0,0-26-12 15,0 27 12-15,-28-27-14 0,28 26 6 0,0-26-8 16,-28 27 11-16,28-27-14 0,0 27-2 0,-26-27 1 16,26 26 11-16,-25-26-9 0,25 26 7 0,-26-26-8 15,26 26 6-15,-28-26-7 0,28 28 6 16,-27-2-7-16,27-26 1 0,-26 0-1 0,26 26 8 16,-26-26-7-16,26 27 3 0,-26-27-5 0,26 0 5 15,-27 26-5-15,1-26 1 0,26 0 0 16,-26 26 7-16,26-26-6 0,-27 0 3 0,27 0-5 15,-26 26 5-15,26-26-6 0,-28 0 2 0,28 0-2 16,-25 0 4-16,25 0-4 0,-26 0-2 0,26 0 0 16,-28 0 2-16,28 0-1 0,-26 0-1 0,26 0 0 15,-27 0 2-15,1 0-1 0,26 0-1 0,-26 0 1 16,-1 0 3-16,27 0-2 0,-26-26-2 0,-2 26 0 16,2 0 0-16,1 0-3 0,-3 0-9 0,3-26 0 15,-1 26-20-15,-2 0 3 0,2 0-51 0,-2 0-21 16,2-26-222-16,1 26-156 0,-2 0-1117 0,1 0 967 15,-2 0-291-15,-24 0 460 0,24 0-460 0</inkml:trace>
  <inkml:trace contextRef="#ctx0" brushRef="#br0" timeOffset="-209267.61">5186 14768 22 0,'0'0'0'0,"0"0"0"16,0 27 0-16,0-27 0 0,0 0 0 0,0 0 3 16,0 0 12-16,0 0-11 0,0 0-4 0,0 0 0 15,0 0 0-15,0 0 0 0,0 0 0 16,0 0 0-16,0 0 0 0,0-27 0 0,0 27 0 16,0 0 0-16,0 0 0 0,0 0 0 0,0 0 0 15,0 0 0-15,0 0 0 0,0 0 4 0,0 0 12 16,0 0-5-16,0 0 21 0,0 0-15 15,27 0 19-15,-27 0-16 0,0 0 25 0,0 0-27 16,0 0 6-16,0 0-18 0,0 0-6 0,0 0 7 16,0 0 22-16,0 27-21 0,0-27-8 0,0 0 5 15,0 27 18-15,-27-27-17 0,27 0-6 0,0 26 13 16,0-26 39-16,0 26-38 0,0-26-14 0,0 28 0 16,0-28 0-16,0 26 0 0,0-26 0 0,0 26 0 15,0 0 0-15,0-26 4 0,0 27 15 0,0-1-6 16,0 0 22-16,0-26-16 0,0 28 21 0,0-2-21 15,0 0 17-15,0-26-19 0,0 26 15 0,0 1-17 16,0-1 11-16,0 1-16 0,0 1 5 0,0-2-8 16,0 0 7-16,0 0-5 0,0 1 12 0,0-1-13 15,27 0 2-15,-27 2-2 0,0-2 14 16,0 0-10-16,0 0 12 0,0 1-11 0,0 0 11 16,0-27-15-16,26 26 3 0,-26 1-6 0,0-1 5 15,0 0-5-15,0 0 6 0,0 2-8 0,0-2 1 16,26 0-2-16,-26 27 3 0,0-27-3 15,0 1 3-15,28 0-2 0,-28-1 6 0,0 0-7 0,0 28 0 16,26-28 0-16,-26 0 5 0,0 27 0 16,28-27 16-16,-28 2-15 0,0 24 3 0,0-26-1 15,25 1 20-15,-25-1-21 0,0 1 2 0,0-1-8 16,26 1 1-16,-26-1-1 0,0 0 4 0,0 2-4 16,0-28 8-16,27 26-8 0,-27 0 4 0,0-26-5 15,0 26 4-15,26 1-3 0,-26-1 7 0,0-26-8 16,26 26 1-16,-26 2-3 0,0-2 3 0,28-26-2 15,-28 26 4-15,0 0-3 0,26 1 5 0,-26 0-6 16,26-1-2-16,-26 1 1 0,26-27 3 0,-26 26-3 16,26 0-1-16,-26 0 0 0,28 2 3 0,-28-2-4 15,26 0-6-15,-26-26 6 0,28 27 1 16,-28-1 3-16,26-26 9 0,-26 26-8 0,25 0 2 16,-25-26-4-16,27 29-2 0,-1-3 0 0,-26-26 0 15,28 26 1-15,-2 1 3 0,-26-27-2 0,26 26-2 16,1 0 0-16,-2-26 0 0,1 26 0 15,0 2 0-15,2-2 0 0,0-26 0 0,-28 26 0 16,52 1 0-16,-52-1 0 0,25-26 4 0,2 26-3 16,1 1-1-16,24-27 0 0,-52 27 4 0,26-27-3 15,26 26-1-15,-52-26 0 0,54 0 0 0,-28 26 0 16,2-26 0-16,-2 0 0 0,0 28 0 0,1-28 1 16,-2 0 5-16,3 0-3 0,-2 26 1 0,0-26-3 15,1 0-1-15,27 0 1 0,-29 26 4 0,1-26-3 16,2 0-2-16,-2 0 0 0,0 0 0 0,1 0 0 15,-1 26 0-15,1-26 0 0,-1 0 0 0,0 0 0 16,1 0 0-16,-1 0 0 0,2 0 0 0,-2 0 0 16,-1 0 0-16,3 0-2 0,-2 0-3 0,1 0 4 15,25 0 1-15,-24 0 0 0,-3 27 0 16,1-27 1-16,0 0 3 0,1 0-3 0,1 0-1 16,-2 26 0-16,25-26 0 0,-23 0 0 0,-1 26 0 15,-1-26-1-15,0 0-3 0,28 0 3 0,-29 28 1 16,1-28 0-16,1 0 0 0,-1 0 0 0,28 26 4 15,-28-26-3-15,2 0-1 0,-3 0 0 16,2 0 0-16,-1 0 0 0,0 26 0 0,2-26 0 16,-2 0 0-16,1 0 0 0,-2 0 0 0,29 26 0 15,-28-26 0-15,0 0 0 0,2 0 0 0,-2 27 0 16,0-27 0-16,0 0 0 0,0 26 0 0,28-26 4 16,-27 0 12-16,-1 27-8 0,-1-27 8 0,29 0-9 15,-26 27 6-15,-2-27-6 0,0 0 6 0,26 26-6 16,-26-26 8-16,0 0-10 0,29 0-1 0,-29 26 0 15,0-26 8-15,27 0-7 0,-25 0 5 0,24 0-6 16,-26 0 1-16,1 0-1 0,24 0 5 0,-23 0-5 16,25 0 3-16,-27 26-3 0,27-26 4 15,-27 0-5-15,2 0 4 0,24 0-4 0,-25 0 3 16,27 0-2-16,-29 0 4 0,1 0-6 0,27 0-2 16,-27 0 0-16,27 0 0 0,-25 0 1 0,23 0 3 15,-23 0-2-15,26 0 3 0,-28 0-2 0,26 28 1 16,-26-28-3-16,28 0-1 0,-28 0 0 0,27 26 0 15,-2-26 0-15,-23 0 0 0,26 0 0 16,-3 26 0-16,-24-26 1 0,27 0 4 0,-28 27-3 16,28-27-2-16,-30 0 0 0,30 26 0 0,-28-26 0 15,28 26 0-15,-28-26 0 0,26 0 0 0,-24 0 1 16,24 26 4-16,1-26-3 0,-26 0-2 0,25 0 0 16,-24 28 0-16,24-28 0 0,-26 0 0 0,28 0 0 15,-2 26 4-15,-26-26-3 0,29 0-1 0,-30 0 0 16,27 26 0-16,2-26 1 0,-28 0 3 0,26 0-1 15,2 27 1-15,-28-27-3 0,27 0-1 0,0 26 1 16,-27-26 3-16,28 0-2 0,-27 0 5 0,25 27-4 16,1-27 1-16,0 0-3 0,-27 0-1 0,28 0 0 15,-1 0 4-15,-27 0-3 0,27 0-1 16,1 0 0-16,-3 0 0 0,2 0-1 0,-25 0-3 16,24 0 4-16,1 0 0 0,0 0 0 0,-1 0 0 15,4 0 0-15,-6 0 0 0,4 0 0 0,-2 0 0 16,1 0 0-16,0 0 0 0,1 0 0 15,-1-27 0-15,-2 27 0 0,31 0 0 0,-30 0 0 16,0-26 0-16,2 26-2 0,-1 0-4 0,26 0 3 16,-25-27-2-16,-2 27 4 0,26 0 1 0,-24 0 0 15,-1 0 0-15,26-26 0 0,-25 26 0 0,-2 0 1 16,3 0 3-16,22 0-3 0,-24 0-1 0,1-26 0 16,25 26 0-16,-26 0 0 0,26 0 0 0,-26 0 0 15,1 0 4-15,25-28-3 0,-27 28-1 0,1 0 0 16,26 0 0-16,-26 0 0 0,1 0 0 0,26-26 0 15,-29 26 4-15,4 0-3 0,22 0-1 0,-22 0 0 16,-3 0 0-16,2-26 0 0,24 26 0 0,-24 0 1 16,-2 0 3-16,0 0-3 0,2 0-1 0,0-26 0 15,24 26 0-15,-24 0 0 0,-2-27 0 16,1 27 0-16,0 0 0 0,1-26 0 0,-1 26 0 16,-2 0 0-16,3-26 0 0,-1 26 0 0,1 0 0 15,-3-28 0-15,3 28 0 0,-1 0 0 0,-2-26 0 16,4 26 0-16,-29 0 0 0,26-26 0 0,4 26 0 15,-5 0 0-15,2 0 0 0,-27-26 0 16,28 26 0-16,-2 0 0 0,-26-27 0 0,28 27 1 16,0 0 4-16,-29 0-3 0,28-27-2 0,-1 27 0 15,-24 0 0-15,24 0 0 0,-26-26 0 0,28 26 0 16,-28 0 3-16,28 0-2 0,-29 0-1 0,28-27 0 16,-25 27 0-16,24 0 1 0,-26 0 5 0,0 0-4 15,26 0-2-15,-24 0 0 0,-2 0 0 0,28 0-2 16,-29 0-5-16,2-26 6 0,27 26 1 0,-28 0 0 15,0 0 0-15,26 0 1 0,-24 0 3 0,-2 0-2 16,0 0 2-16,28 0-2 0,-28 0 6 0,0-26-4 16,0 26 4-16,2 0-6 0,24 0-2 0,-25 0 0 15,-1 0 0-15,2 0 0 0,-3 0 0 16,1 0 0-16,28 0 4 0,-28 0-3 0,0 0-1 16,0-26 0-16,2 26 4 0,24 0-3 0,-26 0-1 15,1 0 0-15,27 0 0 0,-29 0 0 0,29 0 0 16,-27 0 0-16,25 0 0 0,-27 0 0 0,3 0 0 15,24 0 0-15,-25 0 0 0,-1 0 0 16,28 0 4-16,-29 0-3 0,29 26-1 0,-27-26 0 16,25 0 0-16,-24 0-2 0,23 0-3 0,-24 0 5 15,27 26 5-15,-28-26-2 0,27 0 1 0,-27 0-2 16,27 0-2-16,1 0 1 0,-28 26 4 0,26-26-3 16,-26 0-2-16,28 0 0 0,-2 0 0 0,-25 0 0 15,26 0 0-15,-1 27 2 0,-24-27 6 0,24 0-5 16,0 0-3-16,4 0 0 0,-30 26 0 0,24-26 0 15,4 0 0-15,-28 0 0 0,28 0 0 0,-2 27 0 16,-26-27 0-16,28 0 0 0,-26 0 0 0,23 0 0 16,2 0 0-16,-27 27 0 0,28-27 0 0,-27 0 1 15,25 0 3-15,-25 0-1 0,27 0 1 16,-28 0-3-16,-1 0-5 0,29 0 2 0,-27 26-2 16,25-26 3-16,-25 0 1 0,-1 0-1 0,26 0-3 15,-25 0 4-15,27 0 0 0,-29 26 2 0,29-26 7 16,-26 0-8-16,-3 0-8 0,27 0 4 0,-25 26-5 15,-1-26 7-15,28 0 1 0,-29 0 1 16,3 0 4-16,-3 0-3 0,1 0-2 0,28 0 0 16,-26 28 0-16,-3-28 0 0,1 0 0 0,1 0 2 15,27 0 6-15,-28 0-4 0,0 0 0 0,2 0-2 16,-4 0 5-16,2 0-5 0,2 26-2 0,-2-26 1 16,2 0 3-16,-2 0-2 0,0 0-2 0,0 0 1 15,0 0 5-15,2 0-2 0,-2 0 4 0,0 0-5 16,2 0 1-16,-28 0-3 0,25 0-1 0,2 0 0 15,-1 0 0-15,-26 0-2 0,26 0-2 0,2 0 3 16,-28 0 1-16,26 0 0 0,-26 0 0 0,26 0 1 16,-26-26 3-16,26 26-2 0,-26 0-2 0,0 0 1 15,26 0 3-15,-26 0-2 0,0 0 2 16,0-28-3-16,28 28-1 0,-28 0 0 0,0 0 4 16,0 0-3-16,0-26-1 0,26 26 2 0,-26 0 6 15,0-26-4-15,0 26 3 0,0-26-3 0,0 26 5 16,0-27-5-16,0 27 3 0,26-27-4 15,-26 1 2-15,0 26-2 0,0-27 1 0,0 1-2 16,0 0 2-16,0 0-2 0,0-2 2 0,0 2-2 16,0 0 2-16,0-1-1 0,0 1 6 0,0 0-4 15,0 0 4-15,0-2-6 0,0 2-3 0,0 0 1 16,0-1 3-16,0 0-3 0,-26 1-1 0,26 0 1 16,0-1 7-16,0 1-6 0,-26 0-2 0,26-28 1 15,0 28 4-15,-28 0-3 0,28-1-2 0,0 1 0 16,-26 0 4-16,26-3-3 0,-26 3-1 0,26 0-2 15,-26 0-2-15,26-1 3 0,-26 1 1 0,26 0 2 16,0-2 7-16,-28 2-4 0,28 0 5 0,-26 0-7 16,26-1-3-16,0 1 0 0,-26 26 0 0,26-27 0 15,-27 0 0-15,27 1 1 0,-25 0 3 16,25 0-1-16,-28-2 2 0,28 2-3 0,-26 0-2 16,0-1 0-16,26 1 4 0,-28 0-5 0,28 0-4 15,-26-2 5-15,26 2 4 0,-26-27-1 0,0 27 2 16,26-1-3-16,-26 1-2 0,26-1 0 0,-28 1 0 15,2 0 1-15,26 0 3 0,-28-2-4 16,2 2-8-16,26 0 7 0,-24-1 8 0,24 27-5 16,-28-26-2-16,2 0 0 0,26-1 3 0,-26 27-2 15,-2-27-1-15,28 1 1 0,-26 26 3 0,-1-26-2 16,1 26 2-16,26-27-3 0,-25 0-1 0,-3 27 1 16,28-26 3-16,-26 26-3 0,-2-26 2 0,28 26-2 15,-26-27 3-15,1 27-3 0,25-26-1 0,-28 26 0 16,3-26 0-16,-1 26 0 0,26-28 0 0,-28 28 0 15,2-26 0-15,-1 0 0 0,27 26 0 0,-26-26 0 16,0-1 0-16,26 27 0 0,-25-26 0 0,-3-1 0 16,28 27 4-16,-28-27-3 0,2 27 1 15,26-26-1-15,-25 0 1 0,-1 26-1 0,26-26-1 0,-28-2 0 16,28 2 1-16,-27 26 0 0,1-26-1 16,26-1 0-16,-26 1 4 0,26 26-2 0,-26-26 2 15,26 0-3-15,-27-2-1 0,1 28 0 0,26-27 0 16,-26 1 0-16,26 26 0 0,-27-27 0 15,27 1 1-15,-26 26 0 0,-2-26-1 0,28 0 0 16,-25 26 4-16,-1-28-3 0,26 28-1 0,-28-26 0 16,2 0 0-16,26 26 0 0,-27-27 0 0,1 1 0 15,0 26 0-15,26-26 0 0,-27 26 1 0,1-26 0 16,-2 26-1-16,2-28 0 0,1 28 0 0,25-26-2 16,-28 26-2-16,3-26 3 0,-1 26 2 0,-2-27-1 15,2 27-4-15,-2-27 3 0,2 27 5 0,-26-26-3 16,26 26-1-16,-2 0 0 0,2-26 0 0,0 26 1 15,-26 0 3-15,26-27-1 0,0 27 1 0,-30 0 0 16,30 0 8-16,-25-26-6 0,24 26 10 0,-27 0-7 16,2 0 11-16,25-26-11 0,-26 26 7 0,27 0-7 15,-28 0 10-15,2 0-9 0,26 0 12 16,-28-28-13-16,28 28 3 0,-27 0-5 0,0 0 8 16,27 0-8-16,-28 0 5 0,1 0-5 0,27-26 9 15,-27 26-9-15,1 0 7 0,25 0-6 0,-27 0 9 16,3 0-9-16,-3 0 7 0,27-26-7 0,-25 26 12 15,-1 0-12-15,1 0 4 0,25 0-5 16,-27 0 8-16,3-26-8 0,-4 26 7 0,29 0-7 16,-26 0 7-16,-2 0-7 0,28 0 7 0,-26 0-8 15,-2 0 4-15,29 0-4 0,-29 0 6 0,1 0-7 16,27 0 7-16,-28-27-7 0,28 27 7 0,-26 0-7 16,-2 0 5-16,28 0-6 0,-27 0 2 0,26 0-3 15,-25 0 4-15,-2 0-4 0,27 0 1 0,-24 0 0 16,-3 0 4-16,26 0-4 0,-24 0 4 0,26 0-4 15,-26 0 7-15,-2 0-5 0,27 0 7 0,-24 0-6 16,25 0 7-16,-28 0-8 0,0 0 6 0,28 0-7 16,-26 0 4-16,24 0-3 0,-24 0 10 0,25 0-9 15,-24 0 5-15,23 0-7 0,-26 0 7 16,28 0-7-16,-27 0 6 0,28 0-6 0,-29 0 3 16,28 0-5-16,-1-26 3 0,-25 26-2 0,27 0 4 15,-31 0-3-15,30 0 6 0,-26-26-8 0,25 26 1 16,-26 0-2-16,27 0 6 0,-27-28-4 15,25 28 5-15,-24 0-5 0,27 0 1 0,-29 0-2 16,28-26 3-16,-27 26-1 0,25 0 7 0,-23 0-6 16,24 0 6-16,-27 0-5 0,28 0 10 0,-27 0-6 15,27 0 14-15,-27 0-10 0,27 0 19 0,-28 0-17 16,29 0 18-16,-28 0-18 0,25 0 19 0,-24 0-20 16,24 0 16-16,-24 0-16 0,0 0 16 0,24 0-17 15,-24 0 15-15,0 0-16 0,24 0 11 0,-24 26-12 16,-2-26 12-16,27 0-13 0,-24 0 9 0,-3 0-10 15,1 0 13-15,28 0-13 0,-29 0 9 0,2 28-10 16,24-28 12-16,-25 0-13 0,2 0 7 0,-3 0-7 16,27 26 11-16,-25-26-11 0,-1 0 3 0,27 0-6 15,-28 26 4-15,1-26-4 0,28 0 8 16,-29 27-6-16,1-27 8 0,-1 0-9 0,29 0 4 16,-29 0-6-16,1 26 4 0,27-26-4 0,-25 0 3 15,-4 0-4-15,29 0 5 0,-26 0-4 0,-4 0 3 16,31 0-4-16,-27 0 0 0,-1 0-1 0,25 0 1 15,-23 0 0-15,-2 0 4 0,27 0-4 16,-28 0 1-16,26 0-1 0,-23 0 6 0,24 0-6 16,-27 26 2-16,28-26-3 0,-26 0 3 0,26 0-1 15,-28 0 7-15,0 0-8 0,28 0 0 0,-26 0-2 16,26 0-2-16,-28 0 1 0,1 26 4 0,28-26-2 16,-29 0 1-16,28 0-1 0,-28 0 1 0,4 0 0 15,22 0 5-15,-26 0-5 0,28 0 0 0,-27 0-2 16,0 0 2-16,27 0-1 0,-28 0 4 0,28 0-5 15,-26 0-2-15,26 0 1 0,-28 0 6 0,28 0-5 16,-27 0-2-16,26 0 2 0,1 0 7 0,-28 0-6 16,28 0-3-16,-27 0 0 0,28 0 0 0,-3 0-1 15,-24 0-3-15,25 0 4 0,1 0 1 16,-28 0 1-16,29-26 2 0,-3 26-2 0,-25 0-2 16,27 0 0-16,0 0 0 0,-2 0 0 0,3 0 0 15,-28-26 0-15,27 26 0 0,-2 0-1 0,2 0-2 16,0-26 3-16,1 26 0 0,-30 0 0 0,29-27 2 15,0 27-1-15,0 0 0 0,-2 0-2 16,-24-26-5-16,26 26 5 0,0 0 1 0,-2-26 0 16,2 26 1-16,0-28 0 0,-1 28-1 0,2 0 0 15,-29-26 0-15,28 26 0 0,-2 0 0 0,2 0 1 16,0-26 3-16,0 26-3 0,0 0 0 0,-2-26 0 16,2 26 0-16,-28 0 1 0,30 0 2 0,-4-28-3 15,2 28-1-15,0 0 0 0,-28 0 0 0,27 0 0 16,2-26 2-16,-1 26 0 0,0 0 2 0,-30 0-3 15,30 0 3-15,1-26-3 0,0 26 2 0,-29 0-3 16,26 0-4-16,2 0 3 0,0 0 3 0,-26 0 0 16,26 0 4-16,-2 0-2 0,-26 0 8 15,29 0-7-15,-1 0 3 0,-27 0-2 0,25 26 10 16,2-26-10-16,0 0 2 0,-27 0-5 0,28 0 4 16,-3 26-5-16,2-26 1 0,-27 0-1 0,27 0 2 15,-2 0-3-15,2 28 2 0,-27-28-1 16,27 0 2-16,-1 0-3 0,1 26 3 0,-2-26-3 0,-23 0 1 15,24 0 0-15,1 26 5 0,0-26-3 16,0 0 4-16,-30 0-4 0,31 26 7 0,-1-26-7 16,0 0 3-16,-1 0-3 0,-1 0 6 0,-24 28-4 15,27-28 10-15,-2 0-10 0,1 0 6 0,0 0-7 16,-2 26 3-16,2-26-4 0,-27 0 4 0,27 0-4 16,-1 0 1-16,1 26-1 0,-2-26 4 0,2 0-5 15,0 0 3-15,0 0-2 0,-28 0 6 0,28 0-6 16,0 27 4-16,-2-27-4 0,2 0 7 0,-26 0-5 15,26 0 6-15,-2 26-7 0,2-26 2 0,-27 0-3 16,28 0 6-16,-3 0-4 0,2 26 7 0,-28-26-8 16,28 0 2-16,-1 0-3 0,1 0 5 0,-27 0-4 15,27 26 3-15,0-26-3 0,-27 0 10 16,25 0-10-16,3 0-1 0,-27 28 0 0,24-28 8 16,-25 0-4-16,27 0 8 0,1 26-8 0,-29-26 8 15,28 0-11-15,-1 26 0 0,-27-26 2 0,29 0 16 16,-1 0-16-16,-2 27-1 0,-25-27-1 15,27 0 10-15,0 0-9 0,-1 26 2 0,-26-26-2 16,27 0 8-16,0 26-8 0,-2-26 3 0,2 0-4 16,-27 0 5-16,27 27-5 0,-1-27 3 0,1 0-3 15,0 27 3-15,-2-27-3 0,3 0 3 0,-28 26-5 16,27-26 1-16,-2 0-1 0,2 0 1 0,26 26-1 16,-26-26 4-16,-2 0-5 0,3 28 1 0,-2-28-1 15,1 0 3-15,0 0-3 0,0 26 1 0,-2-26 0 16,28 0 5-16,-27 0-4 0,2 26 2 0,25-26-4 15,-26 0 2-15,0 0-2 0,26 0 2 0,-28 0-3 16,28 0-1-16,-28 0 0 0,2 0 2 0,26 0-1 16,-26 26 1-16,26-26 0 0,-25 0 6 0,25 0-6 15,-27 0 0-15,27 0-1 0,0 0-1 16,-26 0 0-16,26 0 1 0,-26 0-2 0,26 0-3 16,-28 0 3-16,28 0 1 0,0 0-1 0,-26 0-1 15,26 27 2-15,0-27 3 0,-27 0-2 0,27 0-1 16,-25 0-1-16,25 0-2 0,0 0 3 0,-26 0 0 15,26 0-8-15,0 26-24 0,-28-26 11 16,28 0-34-16,-26 0 20 0,26 0-49 0,0 0 1 16,-28 0-162-16,28 0-115 0,-26 26-833 0,26-26 710 15,-26 0-253-15,26 0 458 0,-26 28-98 0,26-28 188 16,-26 0-188-16</inkml:trace>
  <inkml:trace contextRef="#ctx0" brushRef="#br0" timeOffset="-207164.48">17520 13498 31 0,'0'0'0'0,"0"0"10"0,26 0 31 0,-26 0-22 15,0 0 13-15,0 0-23 0,0 0-9 0,27 0 3 16,-27 0 12-16,0 0-8 0,0 0 8 0,0 0-11 15,0 0-4-15,0 0 0 0,0 0 0 0,0 0 0 16,0 0 0-16,0 0 0 0,0 0 0 0,25 0 0 16,-25 0 0-16,0 0 0 0,0 0 0 0,0 0 0 15,0 0 0-15,0 0 0 0,0 0 0 0,0 0 0 16,0-26 0-16,0 26 3 0,28 0 12 0,-28 0-8 16,0 0 8-16,0 0-7 0,0 0 8 15,0 0-6-15,0 0 15 0,0 0-13 0,0 0 10 16,0 0-16-16,0 0-6 0,0 0 6 0,0-26 18 15,0 26-10-15,0 0 18 0,0 0-24 0,0 0-8 16,0 0 0-16,0 0 0 0,0 0 3 0,0 0 12 16,0-26-6-16,0 26 11 0,0 0-10 0,0 0 6 15,0 0-7-15,0-28 15 0,26 28-15 16,-26 0 3-16,0-26-6 0,0 26 6 0,0-26-6 16,0 26 6-16,0 0-4 0,0-28 9 0,0 2-7 15,0 26 10-15,0-26-8 0,0 0 18 0,26 26-16 16,-26-27 13-16,0 0-12 0,0 1 20 0,0-1-19 15,0 1 13-15,0 0-16 0,0 0 7 0,0-2-9 16,0 28 9-16,28-26-12 0,-28 0 6 0,0-1-8 16,0 1 5-16,0 0-8 0,0-1-3 0,26 0 0 15,-26 1 0-15,0 0 0 0,26-1 0 0,-26 0 0 16,0 1 0-16,0 0 0 0,26-1 0 0,-26 1 3 16,0 0 12-16,0 26-7 0,26-28 11 0,-26 2-9 15,0 0 14-15,0 0-13 0,0-1 9 16,28 1-10-16,-28-1 10 0,0 1-11 0,0-1 8 15,0 1-9-15,26 0 5 0,-26-2-6 0,0 2 6 16,0 0-6-16,0 0 6 0,26-27-6 0,-26 27 5 16,0-2-7-16,0 2 3 0,27 0-3 15,-27 0 3-15,0-1-4 0,0 0 4 0,0 1-5 16,26-1 4-16,-26 1-4 0,0 0 3 0,0 0-3 16,28-2 1-16,-28 2-1 0,0 0 2 0,0-1-3 15,25 27-2-15,-25-26 1 0,0 0 4 0,0 0-3 16,26 26-2-16,-26-28 1 0,0 2 3 0,0 0-2 15,28 26 3-15,-28-27-2 0,0 0 1 0,0 1-2 16,26 26 2-16,-26-26 0 0,0-1 5 0,0 0-3 16,0 27 7-16,26-26-6 0,-26-1 6 0,0 27-6 15,0-26 5-15,26 0-6 0,-26-1 6 0,0 27-7 16,0-27 4-16,26 1-4 0,-26 0 7 0,0 26-6 16,0-28 10-16,28 2-9 0,-28 26 5 15,0-26-5-15,26 0 5 0,-26 26-7 0,0-27 4 16,0 27-4-16,26-26 5 0,-26 0-6 0,0 26 4 15,26-28-4-15,-26 28 7 0,0-26-1 0,27 26 18 16,-27-26-13-16,0 26 15 0,0-26-15 0,28 26 13 16,-28-27-14-16,0 1 11 0,0 26-13 15,26-27 10-15,-26 0-12 0,0 1 10 0,25 26-11 16,-25-26 8-16,0 0-9 0,26-2 7 0,-26 2-8 16,0 0 5-16,28 26-5 0,-28-27 7 0,0 1-7 15,27 0 7-15,-27 0-8 0,26-2 5 0,-26 28-6 16,0-26 6-16,26 0-6 0,-26-1 3 0,25 1-5 15,-25-1 4-15,0 27-4 0,28-26 4 0,-28-1-4 16,0 1 4-16,26 26-4 0,-26-26 1 0,0 26-3 16,26-28-1-16,-26 28 1 0,0 0 3 0,27-26-2 15,-27 26 2-15,0 0-1 0,0-26 2 0,0 26-3 16,0 0-2-16,26 0 0 0,-26 0 0 0,0-26 0 16,0 26 4-16,0 0-3 0,0 0-1 15,0 0 0-15,0 0 0 0,0 0 0 0,0 0 0 16,0 0-4-16,0 0-9 0,0-27-1 0,0 27-27 15,0 0 13-15,0 0-42 0,0 0 8 0,0 0-118 16,0 0 47-16,0 0-223 0,0 0 203 0,0 0-106 16,0 0 147-16,0 0-79 0,0 27 96 15,0-27-96-15</inkml:trace>
  <inkml:trace contextRef="#ctx0" brushRef="#br0" timeOffset="-206646.43">18128 13127 22 0,'0'27'0'0,"0"-27"0"0,0 26 0 16,0-26 0-16,0 27 0 0,0-27 0 15,0 0 0-15,0 27-2 0,0-27-6 0,0 26 5 16,0-26-5-16</inkml:trace>
  <inkml:trace contextRef="#ctx0" brushRef="#br0" timeOffset="-205365.66">18102 13286 37 0,'0'0'0'0,"0"26"8"0,0-26 24 0,0 0-16 15,0 0 20-15,0 28-17 0,0-28 25 0,0 0-22 16,0 0 26-16,0 0-36 0,0 0-12 0,0 0 7 15,0 0 25-15,0 0-24 0,0 0-8 0,0 0-4 16,0 0-12-16,0 0 13 0,0 0 3 0,0 0 0 16,0 0 0-16,0 0 5 0,0 0 16 0,0 0-12 15,0 0 7-15,0 0-4 0,0 0 23 0,0 0-22 16,0 0 5-16,0 0-8 0,0 0 11 0,0 0-11 16,0 0 8-16,0 0-6 0,0 0 18 0,0 0-16 15,0 0 13-15,0-28-14 0,0 28 13 0,0 0-12 16,0 0 17-16,0 0-16 0,0 0 13 15,0-26-14-15,0 26 18 0,-26-26-24 0,26 26-8 16,0-26 5-16,0 26 15 0,0-27-10 0,0 0 11 16,0 1-15-16,0 26-6 0,0-27 0 15,0 1 0-15,0 0 0 0,0 0 0 0,0-2 0 16,0 2 0-16,0 0 0 0,0-1 0 0,0 1 1 16,0 26 7-16,0-26-2 0,0-1 10 0,0 0-8 15,0 1 8-15,0 0-9 0,0-1 6 0,0 0-7 16,0 1 4-16,0 0-4 0,0-1 7 0,0 1-7 15,0 0 6-15,0-2-7 0,0 2 7 0,0 0-8 16,0 0 2-16,0-1-3 0,0 1 1 0,0-1-2 16,0 1-2-16,0-1 1 0,0 1 3 0,0 0-3 15,26-2 3-15,-26 2-2 0,0 26 2 0,0-26-2 16,0 0 2-16,0-1-3 0,0 1 3 0,26 0-2 16,-26-2 2-16,0 2-1 0,0 0 3 0,0 0-3 15,0-1 3-15,26 0-3 0,-26 1 4 0,0 26-2 16,0-27 7-16,0 1-7 0,0 0 3 15,28 26-3-15,-28-26 4 0,0-2-5 0,0 2 4 16,26 26-5-16,-26-26 3 0,0-1-3 0,0 1 3 16,26 26-4-16,-26-26 1 0,0 0-1 0,0 26 2 15,26-28-2-15,-26 2 2 0,0 26-2 16,27-26 2-16,-27-1-3 0,0 27 3 0,28-27-3 16,-28 27 2-16,0-26-2 0,0 26-1 0,26-26 0 15,-26-1 4-15,0 27-2 0,25-27 3 0,-25 27-3 16,0-26 2-16,26-1-2 0,-26 27 2 0,0-26-1 15,0 26 1-15,28-26-2 0,-28-1 2 0,0 27-1 16,27-27 1-16,-27 1 0 0,0 26 8 0,26-26-5 16,-26-2 7-16,0 2-7 0,26 0 6 0,-26 0-7 15,0 26 6-15,25-27-7 0,-25 1 7 0,0 0-7 16,28-2 5-16,-28 2-5 0,0 0 5 0,26-27-5 16,-26 27 3-16,26-1-4 0,-26 0 1 0,27 1-2 15,-27 0 1-15,26 0-1 0,-26-2 1 0,28 2-3 16,-28 0-1-16,26-1 0 0,-26 1 0 0,25 0 0 15,-25 0 0-15,28 26 0 16,-28-28 4-16,0 2-2 0,26 0 2 0,-26 26-1 0,27-27 1 16,-27 1-3-16,0-1 3 0,26 27-3 0,-26-26-1 15,0-1 0-15,0 27 0 0,26-26 0 16,-26 0 0-16,0 26 0 0,0-28 0 0,28 28 0 16,-28-26 0-16,0 26 1 0,0 0 4 0,0-26-3 15,25 26-2-15,-25-26 0 0,0 26 0 0,0 0 0 16,0 0 0-16,26-27 0 0,-26 27 0 0,0 0 0 15,0 0 0-15,0-26 0 0,27 26 0 0,-27 0 0 16,0 0 0-16,0-26 0 0,0 26 0 0,0 0 0 16,0 0 0-16,26 0 0 0,-26 0 0 0,0-28 0 15,0 28 0-15,0 0 0 0,0 0 0 0,28 0 1 16,-28-26 3-16,0 26-2 0,0 0-2 0,0 0 0 16,0 0 0-16,0 0 0 0,26-26 0 0,-26 26 4 15,0 0 15-15,0 0-4 0,0 0 27 0,0 0-22 16,0 0 19-16,0 0-15 0,0 0 32 0,0 0-29 15,0 0 29-15,0 0-30 0,0 0 26 16,0 0-26-16,0 26 26 0,-26-26-26 0,26 0 29 16,0 0-27-16,0 26 28 0,0-26-29 0,0 0 25 15,-28 0-27-15,28 0 27 0,0 28-28 16,0-28 22-16,-26 0-23 0,26 0 23 0,0 26-24 16,0-26 18-16,-27 0-21 0,27 0 21 0,-26 26-21 15,26-26 18-15,0 0-16 0,-25 27 23 0,25-27-20 16,-28 26 25-16,2-26-24 0,26 0 24 0,-26 26-25 15,26-26 20-15,-27 26-21 0,1-26 23 0,-2 0-24 16,28 28 22-16,-25-28-23 0,-1 0 19 0,-2 26-20 16,2-26 20-16,-1 0-21 0,1 0 18 0,0 26-19 15,26-26 17-15,-28 0-18 0,3 0 15 0,-1 27-17 16,0-27 14-16,-1 0-14 0,27 26 13 0,-28-26-15 16,2 0 13-16,26 0-14 0,-25 27 11 0,25-27-12 15,-26 0 9-15,26 26-11 0,-28-26 8 0,28 0-9 16,-27 27 8-16,27-27-10 0,0 0 3 0,0 0-5 15,-26 26 0-15,26-26-4 0,0 0-7 0,-26 0-1 16,26 0-19-16,0 0 8 0,0 0-33 16,0 26 2-16,-26-26-100 0,26 0 22 0,0 0-235 15,0 0 188-15,0 0-163 0,0 28 108 16,0-28-350-16,0 0 349 0,-28 0-112 0,28 0 205 16,0 0-74-16,0 0 131 0,0 0-31 0,28 0 57 15,-28 0-57-15</inkml:trace>
  <inkml:trace contextRef="#ctx0" brushRef="#br0" timeOffset="-204834.59">18657 10111 27 0,'28'0'0'0,"-28"0"15"0,0 0 46 15,0 0-32-15,26 26 23 0,-26-26-30 16,0 0 10-16,0 0-20 0,0 0 6 0,0 0-8 16,0 27 10-16,0-27-11 0,0 0 11 0,0 0-11 15,0 0 8-15,0 0-9 0,0 0 7 0,0 0-11 16,0 26-4-16,0-26 7 0,0 0 24 0,0 0-17 15,0 0 10-15,0 0-9 0,0 0 24 0,0 0-17 16,0 0 26-16,0 0-21 0,0 26 29 0,0-26-32 16,0 0 12-16,0 0-18 0,0 26 22 0,0-26-19 15,0 0 23-15,0 28-23 0,0-28 19 0,0 0-20 16,0 26 16-16,0-26-19 0,25 26 13 0,-25-26-15 16,0 0 14-16,0 27-13 0,0-1 16 0,0-26-16 15,0 27 18-15,28-1-13 0,-28-26 29 0,0 27-21 16,0-1 38-16,26 0-40 0,-26 2 14 0,27 24-17 15,-27-26 28-15,26 1-24 0,-26 25 32 0,26-24-28 16,-26 24 37-16,28-26-34 0,-3 28 37 0,-25-1-37 16,26-27 33-16,1 0-35 0,-27 28 31 15,26-28-33-15,-26 0 28 0,28 1-31 16,-2-1 26-16,-26 0-28 0,0-26 24 0,26 26-25 16,-26-26 23-16,0 28-28 0,0-28 11 0,27 0-23 15,-27 26-6-15,0-26-28 0,0 0-82 0,0 0-79 16,0 0-452-16,0-26 378 0,-27 26-147 0,27 0 205 15,0 0-205-15</inkml:trace>
  <inkml:trace contextRef="#ctx0" brushRef="#br0" timeOffset="-166579.95">13735 3149 36 0,'0'0'0'0,"0"0"4"0,26 0 15 0,-26 0-14 15,0 0-5-15,0 0 5 0,0 0 16 0,0 0-11 16,0 0 6-16,0 0-8 0,0 0 7 16,0 0-4-16,0 0 19 0,0 0-14 0,0 0 18 0,0 0-17 15,0 0 15-15,0 0-20 0,0 0 7 16,0 0-9-16,0 0 10 0,0 0-7 0,0 0 19 15,-26 0-19-15,26 0 9 0,0 0-16 16,0 0-6-16,0 0 3 0,0-26 12 0,0 26-11 16,0 0-4-16,-27 0 4 0,27 0 14 0,0 0-13 15,0 0-5-15,0-26 0 0,0 26 0 0,0 0 0 16,0 0 0-16,0 0 2 0,0 0 6 0,0 0-6 16,0 0-2-16,0 0 0 0,0 0 0 0,0 0 0 15,0 0 0-15,0 0 0 0,0 0 0 0,0 0 0 16,0 0 0-16,27-27 0 0,-27 27 0 0,0 0 0 15,0 0 0-15,0 0 0 0,0 0 0 0,0 0 2 16,26 0 8-16,-26 0-4 0,0 0 10 0,0 0-8 16,26 0 11-16,-26 0-12 0,0 0 3 0,28 0-7 15,-28 0-3-15,25 0 2 0,-25 27 7 0,28-27-4 16,-28 0 3-16,26 0-2 0,0 26 6 16,-26-26-9-16,27 0-3 0,-1 26 0 0,-26-26 0 0,28 0 2 15,-3 26 8-15,1-26-7 0,-26 28-3 16,27-28 0-16,-1 26 0 0,2-26 0 0,-28 26 0 15,26-26 2-15,0 27 9 0,-26-27-8 16,27 0-3-16,-1 26 5 0,0-26 17 0,-26 27-16 16,27-27-6-16,-1 26 3 0,2-26 9 0,-28 0-8 15,26 27-4-15,-1-27 0 0,2 0 0 0,-27 26 0 16,26-26 0-16,-26 0 0 0,28 26 0 0,-2-26 3 16,-26 0 10-16,26 28-9 0,-26-28-4 0,28 0 0 15,-28 0 0-15,26 26 0 0,-26-26 0 0,25 0 0 16,-25 0 0-16,26 0 0 0,-26 26 0 0,27-26 0 15,-27 0 0-15,28 0 0 0,-28 0 0 0,26 0 0 16,-26 26 0-16,0-26 0 0,26 0 0 0,-26 0 0 16,25 0 0-16,-25 0 0 0,27 0 0 0,-27 0 0 15,0 0 0-15,28 0 0 0,-28 0 0 16,26 0 0-16,-26 0 0 0,26 0 0 0,-26 0 0 0,26 0 0 16,-26 0 0-16,28 0 0 0,-28 0 0 15,27 0 2-15,-27 0 10 0,25-26-7 0,1 26 3 16,-26 0-3-16,26 0 7 0,2 0-7 0,-28 0 6 15,26-26-8-15,-26 26-3 0,26 0 0 0,1 0 0 16,-27-26 0-16,25 26 0 0,-25 0 0 16,28-28 0-16,-2 28 2 0,-26 0 8 0,26-26-7 15,-26 26-3-15,28-26 2 0,-28 26 9 0,26 0-8 16,-26-27-3-16,27 27 0 0,-27 0 0 0,0-26 0 16,25 26 0-16,-25 0 1 0,26 0 7 0,-26-27-6 15,0 27-2-15,28 0 0 0,-28 0 0 0,26-26 0 16,-26 26 0-16,26 0 0 0,-26 0 0 0,0 0 2 15,27-27 8-15,-27 27-7 0,26 0-3 0,-26 0 0 16,27 0 0-16,-27 0 1 0,26-26 7 0,-26 26-6 16,26 0-2-16,-26 0 0 0,28 0 0 0,-28 0 0 15,26 0 0-15,-26 0 1 0,27-26 7 0,-27 26-1 16,26 0 13-16,-26 0-9 0,25 0 13 16,-25 0-13-16,28-28 11 0,-28 28-11 0,26 0 9 15,1-26-12-15,-27 26 5 0,26 0-5 0,0 0 8 16,-26-26-10-16,28 26 5 0,-3 0-6 0,-25 0 3 15,26 0-2-15,0 0 6 0,2 0-7 0,-28 0 6 16,27 0-6-16,-1 0 4 0,0 0-4 16,-26 0 3-16,25 0-5 0,3 0 1 0,-1 0-2 15,-27 0 3-15,26 0-3 0,0 0-2 0,0 0 0 16,2 0 0-16,-28 0 1 0,28 26 5 0,-3-26-3 16,1 0 3-16,0 0-3 0,-26 0 1 0,27 0-3 15,-1 26-1-15,0-26 1 0,2 0 4 0,-3 0-2 16,2 0 2-16,-1 0-2 0,0 28 5 0,2-28-6 15,-2 0-2-15,2 0 1 0,-3 0 3 0,1 0-1 16,1 0 6-16,-1 0-6 0,0 0-3 0,2 26 0 16,-2-26 0-16,0 0 0 0,0 0 0 0,0 0 0 15,2 0 0-15,-2 0 0 0,2-26 0 0,-2 26 1 16,-1 0 6-16,1 0-5 0,1 0-2 16,1 0 0-16,-2 0 0 0,0-28 1 0,0 28 5 0,0 0-4 15,0 0-2-15,0-26 1 0,2 26 3 16,-2 0-1-16,2-26 1 0,-2 26-3 0,-1 0-1 15,2 0 0-15,-1 0 0 0,2-26 0 16,-2 26 4-16,0 0-3 0,1 0-1 0,-27 0 0 0,25 0 0 16,3 0 0-16,-2 0 0 0,0 0 0 15,-26 0 0-15,28 0 0 0,-2 0 4 0,-26 0-3 16,26 0-1-16,0 0 0 0,0 0 0 0,-26 0 0 16,28 26 0-16,-2-26 0 0,-26 0 0 0,26 0 0 15,1 0 0-15,-27 0 0 0,26 0 0 0,2 0 0 16,-28 0 0-16,25 0 0 0,1 0 0 0,-26 0 0 15,28 26 0-15,-28-26-1 0,26 0-3 0,-26 0 3 16,26 0 1-16,-26 0 0 0,0 0 0 0,26 0 0 16,-26 0 0-16,0 0 2 0,0 0 10 0,26 0-4 15,-26 0 13-15,0 0-5 0,0 0 24 0,0 0-15 16,0 0 32-16,0 0-35 0,0 0 6 0,0 0-14 16,0 0 14-16,0 0-15 0,0 0 14 15,-26 0-14-15,26 0 12 0,0 0-11 0,0 26 14 16,-26-26-13-16,26 0 13 0,0 0-15 0,-26 0 12 15,26 0-12-15,0 0 11 0,-26 0-12 0,26 0 8 16,0 0-9-16,0 0 11 0,-28 0-11 0,28 0 9 16,0 0-11-16,0 0 8 0,0 0-8 15,-26 0 9-15,26 0-9 0,0 0 8 0,0 0-9 16,0 0 7-16,-25 0-8 0,25 0 7 0,0 0-7 16,0 0 5-16,-28 0-6 0,28 0 8 0,0 0-7 15,-26 0 5-15,26 0-7 0,0 0 6 0,-27 0-5 16,27 0 6-16,-26 0-7 0,26 0 5 0,-26 0-5 15,-2 0 7-15,28 0-7 0,-26 0 5 0,0 0-5 16,26 0 5-16,-26 0-5 0,0 0 3 0,-2 0-4 16,28 0 3-16,-26 0-4 0,0 0 3 15,-2 0-3-15,3 0 5 0,-2 28-5 0,1-28 2 0,0 0-2 16,-2 0 3-16,2 0-3 0,-1 26 1 0,2-26-1 16,-1 0 4-16,-2 0-4 0,2 26 2 15,-2-26-2-15,2 0 2 0,0 27-2 0,0-27 1 16,0 0-1-16,26 26 1 0,-26-26-2 0,0 0 0 15,-2 0-1-15,1 27 1 0,1-27-1 0,1 0 3 16,-1 0-2-16,-2 0 2 0,2 26-3 0,-2-26 1 16,2 0-1-16,0 0 0 0,0 0 0 0,0 0 2 15,-2 0-2-15,2 0 1 0,26 0-1 16,-26 27-1-16,-1-27 0 0,1 0 2 0,1 0-1 16,25 0-1-16,-28 0 0 0,2 0 0 0,-2 0 0 15,28 0 1-15,-26 0 0 0,26 0-1 0,-26 26 0 16,-1-26 1-16,27 0 0 0,-25 0-1 0,25 0 0 15,-28 0 0-15,28 0 0 0,-26 0 0 0,0 0 0 16,-1 0 0-16,27 0 0 0,-26-26 3 0,0 26-2 16,1 0 2-16,-3-27-2 0,0 27 0 0,2 0 1 15,0 0 6-15,0-26-6 0,-29 26 0 16,30 0-1-16,-1 0 2 0,0 0-2 0,-1-27 1 16,-1 27-1-16,2 0 1 0,0 0-1 0,1 0-1 0,-3 27 0 15,2-27 3-15,0 0-3 0,-1 0-3 16,1 0 3-16,-2 0 0 0,3 0 0 0,-1 26 0 15,-1-26 0-15,1 0 0 0,-2 0 0 0,2 0 0 16,0 0 0-16,-1 0 0 0,1 0-1 0,26 0-2 16,-27 0 2-16,1 0-2 0,0 0 3 0,-2 0 0 15,28 0 0-15,-26 27 0 0,1-27-1 16,25 0-1-16,-27 0 2 0,27 0 0 0,-26 26 0 16,26-26 0-16,-28 0 0 0,28 0 0 0,-26 0 0 15,26 0 0-15,-26 0 0 0,26 26 0 0,-28-26 0 16,28 0 0-16,-25 0 0 0,25 0 0 0,-27 0 0 15,27 0 0-15,-26 0 0 0,26 0 0 0,-26 0-1 16,26 0-1-16,-28 0 2 0,2 0 0 0,26 0 0 16,-26 0 0-16,1 0-1 0,25 0-2 0,-27 0 3 15,-1 0 0-15,28 0 0 0,-26 0 0 0,0-26 0 16,26 26 0-16,-26 0 0 0,-2 0 0 0,28 0 0 16,-27-26 1-16,2 26 0 0,25 0-1 0,-26 0 0 15,0-27 0-15,26 27 0 0,-28 0 0 0,1-26 0 16,27 26 0-16,-26 0 0 0,26-27 0 15,-25 27 0-15,-1-26 0 0,26 26 0 0,-28 0 1 16,28-27 0-16,-26 27-1 0,26 0 0 0,-26 0 0 16,26-26-1-16,0 26-2 0,-28 0 2 15,28 0-2-15,0 0 2 0,0 0-3 0,-26 0-4 16,26 0-20-16,0 0 8 0,0 0-35 0,0 0 23 16,0 0-44-16,0 0 13 0,0 0-110 0,0 0 85 15,0 0-92-15,-27 0 43 0,27 0-231 0,0 0 209 16,0 0-109-16,0 0 155 0,0 26-73 0,0-26 93 15,0 0-92-15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08T02:42:53.8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18392 2805 43 0,'0'0'0'0,"0"0"0"0,0 0 0 16,28 0 0-16,-28 0 0 0,0 0 6 16,0 0 18-16,0 0-18 0,0 0-6 0,0 0 0 15,0 0 0-15,0 0 0 0,0 0 0 0,0 0 0 16,0 0 0-16,0 0 0 0,0-26 0 0,0 26 0 15,0 0 0-15,0 0 0 0,0 0 0 0,0 0 0 16,0 0 0-16,0 0 0 0,0 0 0 0,0 0 0 16,0 0 0-16,0 0 0 0,-28 0 0 0,28 0 0 15,0 0 0-15,0 0 0 0,0 0 0 0,0 0 0 16,0 0 0-16,0 0 8 0,0 0 24 0,0 0-19 16,0 0 3-16,0 0-6 0,0 0 10 0,0 0-15 15,0 0-5-15,0 0 0 0,0 0 0 0,0 0 3 16,0 0 12-16,0 0-11 0,0 0-4 0,0 0 4 15,0 0 12-15,0 0-7 0,0 0 7 16,0 0-8-16,0 0 7 0,0 0-5 0,0 0 15 16,0 0-14-16,0 0 7 0,0 0-8 0,0 0 13 15,0 0-9-15,0 0 20 0,0 0-22 0,0 0 3 16,0 0-7-16,0 0 8 0,0 0-6 0,0 0 14 16,0 0-10-16,0 0 16 0,0 0-14 15,0 0 19-15,0 0-17 0,0 0 20 0,0 0-18 16,0 0 22-16,0 0-21 0,0 0 19 0,0 0-24 15,0 0 4-15,0 0-9 0,0 0 17 0,0 0-14 16,0 0 18-16,0 0-14 0,0 0 23 0,0 0-18 16,0 0 25-16,0 0-21 0,0 0 31 0,0 0-27 15,0 0 37-15,0 0-35 0,0 0 31 0,0 0-40 16,0 0 9-16,0 0-16 0,0 0 17 0,0 0-18 16,0 0 14-16,0 0-15 0,0 0 17 0,0 0-19 15,0 0 11-15,0 0-12 0,0 0 13 0,0 0-12 16,0 0 11-16,0 0-11 0,0 0 13 0,0 0-12 15,0 0 14-15,28 0-13 0,-28 26 15 16,0-26-15-16,0 0 13 0,0 0-13 0,27 0 15 16,-27 0-14-16,0 0 16 0,26 0-16 0,-26 0 13 15,0 0-14-15,26 27 13 0,-26-27-13 0,0 0 13 16,25 0-13-16,-25 0 14 0,28 0-14 0,-28 0 15 16,0 0-15-16,26 0 15 0,-26 0-15 0,26 0 13 15,-26 0-13-15,27 0 13 0,-27 0-15 16,26 0 11-16,-26 26-11 0,28-26 13 0,-28 0-13 15,26 0 13-15,-1 0-14 0,-25 0 8 0,28 0-8 16,-28 0 12-16,26 0-13 0,-26 0 12 0,27 0-12 16,-27 0 10-16,26 0-10 0,-26 0 11 0,26 0-11 15,-26 0 9-15,28 0-9 0,-28 0 9 0,25 0-8 16,-25 0 16-16,26 0-15 0,-26 0 11 0,27 0-12 16,-27 0 11-16,0 0-12 0,26 0 13 0,-26 0-13 15,28 0 13-15,-28 0-13 0,0 0 10 0,26 0-10 16,-26 0 12-16,0 0-12 0,0 0 11 0,26 0-12 15,-26 0 9-15,0 0-10 0,27 0 10 16,-27 0-10-16,0 0 9 0,0 0-9 0,26 0 8 0,-26 0-8 16,0 0 7-16,0 0-8 0,27 0 8 15,-27 0-9-15,0 27 9 0,0-27-9 16,26 0 6-16,-26 0-6 0,0 0 7 0,0 0-7 0,26 0 6 16,-26 0-7-16,0 0 5 0,0 0-6 0,28 0 6 15,-28 0-6-15,0 27 7 0,26-27-7 16,-26 0 5-16,0 0 1 0,26 0 21 0,-26 0-12 15,0 0 24-15,26 0-24 0,-26 26 20 0,26-26-20 16,-26 0 20-16,28 0-20 0,-28 0 20 0,26 0-20 16,-26 0 20-16,26 0-20 0,0 0 21 0,-26 0-21 15,27 0 18-15,0 0-20 0,-27 0 18 0,26 26-17 16,0-26 24-16,-26 0-21 0,26 0 22 0,2 0-22 16,-1 0 23-16,-2 0-22 0,-25 0 25 0,26 0-24 15,0 0 24-15,2 0-25 0,0 0 22 0,-2 0-22 16,-26 0 21-16,26 0-22 0,-2 0 18 0,4 0-20 15,-2 0 21-15,0 0-21 0,-26 0 17 16,28 0-18-16,-2 0 18 0,1 0-18 0,-27 0 19 16,25-26-19-16,1 26 20 0,2 0-20 0,-2 0 17 15,2 0-18-15,-28 0 15 0,26 0-17 0,-1 0 12 16,3-26-15-16,-3 26 14 0,1 0-13 0,2 0 17 16,-28 0-17-16,26-27 13 0,1 27-14 15,-1 0 13-15,0 0-14 0,1 0 8 0,-27 0-8 16,26 0 12-16,2 0-12 0,-2 0 12 0,-26 0-12 15,25 0 12-15,3 0-13 0,-2 0 8 0,1 0-11 16,-27 0 7-16,26 0-7 0,0 0 11 0,1 0-10 16,-1 0 7-16,-26 0-7 0,26 0 8 0,0 0-9 15,1 0 8-15,-27 0-9 0,28 0 6 0,-2 0-7 16,-26 0 6-16,25 0-6 0,1 27 6 0,2-27-5 16,-28 0 5-16,28 0-6 0,-3 0 6 0,-25 0-7 15,26 0 6-15,0 26-6 0,-26-26 5 0,27 0 0 16,-1 0 18-16,-26 0-16 0,28 0 10 0,-28 0-11 15,26 26 13-15,-26-26-12 0,25 0 13 16,-25 0-13-16,28 0 12 0,-28 0-10 0,25 0 18 16,-25 0-14-16,26 26 22 0,-26-26-21 0,28 0 20 15,-28 0-21-15,26 0 16 0,-26 0-18 16,28 0 16-16,-3 28-17 0,-25-28 15 0,26 0-15 16,-26 0 13-16,0 0-14 0,27 0 15 0,-27 0-15 15,26 0 14-15,-26 26-15 0,28-26 11 0,-28 0-12 0,26 0 12 16,-26 0-12-16,26 0 11 0,-26 0-13 15,28 26 9-15,-28-26-10 0,24 0 7 0,-24 0-6 16,26 0 10-16,-26 0-10 0,28 0 12 0,-28 0-12 16,26 0 9-16,-26 27-9 0,0-27 10 0,28 0-10 15,-28 0 11-15,26 0-11 0,-26 0 10 0,26 0-11 16,-26 0 7-16,26 0-7 0,-26 26 11 0,26-26-12 16,2 0 6-16,-28 0-7 0,26 0 6 0,-26 0-4 15,26 0 11-15,-26 0-11 0,28 0 7 0,-28 0-7 16,25 0 7-16,-25 0-8 0,27 0 8 0,-1 0-8 15,-26 0 8-15,26 0-8 0,-26 26 8 16,28-26-7-16,-28 0 11 0,26 0-13 0,-26 0 4 16,26 0-5-16,-26 0 6 0,26 0-7 0,-26 0 4 15,26 0-4-15,-26 0 7 0,28 0-6 0,-28 0 9 16,26 0-8-16,-26 0 8 0,26 0-8 0,-26 26 5 16,26-26-8-16,-26 0 4 0,27 0-4 0,-27 0 7 15,0 0-6-15,28 0 7 0,-28 0-7 16,25 0 6-16,-25 0-6 0,26 0 3 0,-26 0-4 15,26 0 6-15,-26 0-5 0,28 0 3 0,-28 0-3 16,0 0 3-16,26 0-4 0,-26 0 1 0,26 0-2 16,1 0 3-16,-27 0-2 0,25 0 4 0,-25 0-5 15,28 0 5-15,-28 0-4 0,26 0 4 0,-26 0-5 16,26 0 1-16,1 0-2 0,-27 0 2 0,26 28-1 16,-26-28 3-16,28 0-3 0,-28 0 2 0,25 0-2 15,-25 0 1-15,26 0-1 0,-26 0 8 0,28 0-7 16,-28 0 1-16,0 0-3 0,26 0 0 0,-26 0-1 15,27 0 0-15,-27 0 1 0,26 0 2 16,-26 0-2-16,26 0 2 0,-26 0-3 0,27 0 2 16,-27 0-2-16,26 0 1 0,-26 0-1 0,26 0 0 15,-26 0 0-15,27 0 3 0,-27 0-3 16,0 0 0-16,26 0 1 0,-26 0 6 0,28 0-5 0,-28 0 1 16,0 0 0-16,26 0 5 0,-26 0-5 0,0 0 0 15,25 0-2-15,-25 0 2 0,28 0-2 16,-28 0 6-16,0 0-5 0,26 0 1 0,-26 0-1 15,27 0 1-15,-27 0-1 0,26 0 3 0,-26 0-3 16,0 0 3-16,26 0-4 0,-26 0-2 0,28 0 1 16,-2-28 5-16,-26 28-3 0,26 0 3 0,-26 0-4 15,26 0 2-15,-26-26-2 0,26 26 2 0,-26 0-2 16,28 0 1-16,-28-26 0 0,26 26 5 0,-26 0-6 16,26 0 2-16,-26 0-2 0,25 0 2 0,-25 0-1 15,28 0 3-15,-28-26-3 0,27 26 2 0,-27 0-3 16,26 0-2-16,-26 0 1 0,26 0 4 0,-26 0-4 15,26-27-3-15,-26 27 2 0,28 0 0 16,-28 0 0-16,27 0 0 0,-27 0 0 0,25 0 4 16,-25-26-3-16,26 26 1 0,-26 0 0 0,26 0 2 15,-26 0-3-15,0 0-1 0,28 0 0 16,-28 0 4-16,26 0-3 0,-26 0 3 0,26 0-2 0,-26 0 3 16,0 0-3-16,28 0 2 0,-28 0-3 15,25 0-1-15,-25 0 0 0,27 0 0 0,-27 0 0 16,0 0 1-16,26 0 0 0,-26 0 2 0,26 26-2 15,-26-26 2-15,0 0-2 0,28 0-1 0,-28 0 1 16,26 0 4-16,-26 0-2 0,27 0 1 0,-27 27-2 16,0-27 1-16,25 0-1 0,-25 0 5 0,0 0-5 15,26 0-2-15,-26 0 0 0,28 0 4 0,-28 0-2 16,0 0 2-16,26 0-2 0,-26 26 2 0,28-26-3 16,-28 0 3-16,0 0-3 0,26 0 3 0,-26 0-2 15,26 0 6-15,-26 0-5 0,0 0 4 0,26 26-5 16,-26-26 0-16,26 0 0 0,-26 0 6 0,0 0-6 15,26 0-2-15,-26 0 2 0,0 0 7 16,0 26-5-16,0-26 0 0,26 0-3 0,-26 0-1 16,0 0 0-16,0 0 2 0,0 0-1 15,28 0 1-15,-28 0 1 0,0 0 7 0,27 0-4 16,-27 28 7-16,0-28-7 0,0 0 2 0,26 0-3 0,-26 0 3 16,0 0-6-16,0 0-2 0,0 0 1 15,25 0 3-15,-25 0-1 0,0 0 2 0,0 0-2 16,0 0 1-16,0 0-3 0,26 0-5 0,-26 0-2 15,0 0-14-15,0 0-6 0,0 0-55 0,0 0 8 16,0 0-136-16,-26 26-397 0,26-26-1610 0,0 0 1372 16,0 0-319-16,-25 26 582 0,-1 1-582 0</inkml:trace>
  <inkml:trace contextRef="#ctx0" brushRef="#br0" timeOffset="9598.79">17678 4130 35 0,'0'0'0'15,"0"0"5"-15,0 0 19 0,0 0-13 0,0 0 9 16,0 0-11-16,0 0 9 0,0 26-9 0,0-26 9 16,0 0-10-16,0 0 7 0,0 0-7 0,0 0 8 15,0 0-11-15,0 0-5 0,0 0 4 16,0 0 14-16,0 0-13 0,0 0-5 0,0 0 4 16,0 0 13-16,0 0-12 0,0 0-5 0,0 0 0 15,0 0 0-15,0 0 0 0,0 0 0 0,0 0 0 16,0 0 0-16,0 0 3 0,0 0 12 0,0 0-11 15,0 0-4-15,0 0 0 0,0 0 0 0,0 0 5 16,0 0 16-16,0 0-8 0,0 0 16 0,0 0-11 16,0 0 26-16,0 0-28 0,0 0 5 0,0 0-7 15,0 0 20-15,0 0-17 0,0 0 15 0,0 0-16 16,0 0 16-16,0 0-16 0,0 0 14 0,0 0-16 16,0 0 13-16,0 0-17 0,0 0 6 0,0 0-9 15,0 0 9-15,0 0-10 0,0 0 4 16,0 0-4-16,0 0 8 0,0 0-4 0,0 0 16 15,0 0-13-15,0 0 12 0,0 0-11 0,0 0 14 16,0 0-17-16,0 0 1 0,0 0-6 0,0 0 6 16,0 0-6-16,0 0 8 0,0 0-8 15,0 0 2-15,0 0-4 0,0 0 8 0,0 0-7 16,0 0 4-16,0 0-4 0,0 0 3 0,28 0-2 16,-28 0 6-16,0 0-6 0,0 0 8 0,0 0-7 15,0 0 9-15,0 0-7 0,0 0 11 0,0 0-8 16,0 0 13-16,0 0-13 0,0 0 10 0,0 0-11 15,0 0 11-15,0 0-13 0,0 0 6 0,0 0-9 16,0 0 6-16,0 0-5 0,0 0 10 0,0 0-8 16,0 0 11-16,0 0-12 0,0 0 6 0,0 0-6 15,26 0 9-15,-26 0-9 0,0 0 4 0,0-26-7 16,0 26 7-16,0 0-6 0,26 0 6 0,-26 0-6 16,0 0 2-16,0 0-3 0,26 0 3 0,-26 0-3 15,0-28 4-15,26 28-5 0,-26 0 1 16,0 0-1-16,0 0 4 0,28 0-5 0,-28-26 1 15,0 26-1-15,26 0 1 0,-26 0-1 0,0 0 2 16,26 0-2-16,-26 0 1 0,0-26-1 0,27 26 2 16,-27 0-3-16,0 0 2 0,26 0-2 0,-26 0 2 15,28 0-2-15,-28-26 3 0,0 26-2 16,25 0 1-16,-25 0-3 0,26 0 3 0,2 0-3 16,-28 0 3-16,0 0-3 0,26-27-1 0,-26 27 0 15,26 0 0-15,-26 0 0 0,26 0 0 0,-26 0 1 16,0 0 5-16,26 0-3 0,-26 0 1 0,28 0-1 15,-28 0 2-15,26 0-3 0,-26 0-2 0,0 0 0 16,26 0 0-16,-26 0 0 0,26 0 4 0,-26 0-2 16,27-27 2-16,-27 27-2 0,0 0-2 0,28 0 1 15,-28 0 3-15,26 0-1 0,-26 0 1 0,25 0-3 16,-25 0-1-16,26 0 0 0,-26 0 0 0,0 0 0 16,28 0 0-16,-28 0 0 0,27 0 0 0,-27 0 1 15,26 0 4-15,-26 0-3 0,26 0 2 16,-26 0-1-16,25 0 9 0,-25 0-7 0,28 0 5 15,-2 0-5-15,-26 0 3 0,26 0-4 0,1 0 5 16,-27 0-5-16,26 27 0 0,-26-27 1 16,28 0 9-16,-2 0-7 0,-26 0 6 0,25 0-6 0,-25 0 5 15,28 27-6-15,-28-27 6 0,0 0-6 16,26 0 6-16,-26 0-7 0,27 0 3 0,-27 0-2 16,26 0 11-16,-26 0-9 0,0 0 7 0,0 0-7 15,26 0 8-15,-26 0-10 0,28 0 3 0,-28 0-4 16,0 0 4-16,25 0-4 0,-25 0 5 0,26 0-5 15,-26 0 3-15,0 26-3 0,27-26 3 0,-27 0-3 16,26 0 3-16,-26 0-4 0,28 0 5 0,-28 0-5 16,26 0 4-16,-26 0-5 0,26 0 5 0,-26 0-5 15,27 0 5-15,-27 0-5 0,26 0 4 0,1 0-4 16,-27 0 3-16,26 0-3 0,-26 0 4 0,26 0-4 16,-26 0 5-16,28 0-4 0,-28 0 4 0,26 0-5 15,-26 0 3-15,26 0-2 0,-26 0 4 0,26 0-4 16,-26 0 4-16,26 0-3 0,2 0 3 15,-28 0-5-15,26 0 4 0,-26 0-3 0,26 0 4 16,-26 0-4-16,26 0 3 0,-26 0-3 0,27 0 4 16,-27 0-3-16,27 0 7 0,-1 0-6 15,-26 0 9-15,26 0-8 0,-26 0 7 0,26 0-8 16,2 0 6-16,-28 0-6 0,27 0 6 0,-27 0-5 16,25 0 5-16,1 0-6 0,-26 0 7 0,26 0-7 15,2 0 2-15,-28-26-2 0,28 26 6 0,-2 0-7 16,0 0 7-16,-26 0-7 0,24 0 6 0,-24 0-6 15,28 0 6-15,-2 0-3 0,-26 0 14 0,26-27-11 16,2 27 11-16,-2 0-11 0,-26 0 10 0,27 0-10 16,-2 0 10-16,-25 0-11 0,26 0 9 0,2 0-10 15,-28 0 8-15,26 0-8 0,2 0 8 0,-28 0-8 16,26 0 8-16,-1 0-9 0,-25 0 8 0,28 0-7 16,-3 0 13-16,-25 0-10 0,26 0 13 0,2 0-12 15,-28 0 11-15,26 0-11 0,-26 0 11 0,27 0-12 16,-1 0 9-16,-26 0-10 0,26 0 10 15,1 0-10-15,-27 0 11 0,26 0-12 0,-26 0 10 16,28 0-10-16,-2 0 12 0,-26 0-11 0,25 0 10 16,-25 0-9-16,28 0 16 0,-2 0-14 0,-26 0 14 15,27-27-15-15,-1 27 11 0,-26 0-13 16,26 0 12-16,-26 0-11 0,27 0 13 0,-1 0-13 16,-26 0 11-16,26 0-11 0,-26 0 12 0,26 0-13 15,-26 0 12-15,27 0-12 0,1 0 13 0,-28 0-11 16,26 0 15-16,-1 0-15 0,-25 0 15 0,26 0-14 15,-26 0 17-15,28 0-15 0,0 0 16 0,-28 0-17 16,25 0 16-16,-25 0-16 0,26 0 13 0,0 0-14 16,-26 0 14-16,27 0-15 0,-27 0 11 0,26 0-12 15,2 0 15-15,-28 0-14 0,26 0 11 0,-26 0-12 16,25 0 12-16,3 0-13 0,-28 0 10 0,25 0-9 16,1 0 16-16,-26 0-14 0,28 0 14 0,-2 0-14 15,-26 0 16-15,28 0-17 0,-3 0 10 0,-25 0-11 16,26 0 14-16,1 0-14 0,-27 0 11 0,26 0-12 15,2 0 11-15,-2 0-11 0,-26 0 11 16,26 0-11-16,2 0 11 0,-4 0-12 0,2 0 6 16,-26 0-8-16,28 0 10 0,-2 0-9 15,-26 0 8-15,28 27-8 0,-2-27 7 0,-26 0-6 16,26 0 11-16,-26 0-11 0,26 0 10 0,-26 0-10 16,0 0 14-16,26 0-11 0,-26 0 15 0,28 0-14 15,-28 0 14-15,26 0-15 0,-26 0 11 0,26 0-13 16,-26 27 13-16,28-27-13 0,-28 0 10 0,25 0-10 15,-25 0 10-15,27 0-11 0,-27 0 10 0,26 0-11 16,-26 0 10-16,0 0-11 0,26 0 8 0,-26 0-9 16,28 0 5-16,-28 0-5 0,26 0 9 0,-26 0-9 15,26 0 9-15,-26 0-9 0,0 0 5 0,26 0-5 16,-26 0 5-16,26 0-7 0,-26 0 5 0,28 0-4 16,-28 0 6-16,26 0-6 0,-26 26 4 0,26-26-6 15,0 0 4-15,-26 0-4 0,27 0 4 0,-27 0-3 16,28 0 3-16,-28 0-3 0,25 0 5 0,-25 0-5 15,26 0 3-15,0 26-5 0,-26-26 4 16,28 0-4-16,-28 0 3 0,26 0-3 0,-26 0 4 16,26 0-4-16,1 0 3 0,-27 0-3 0,25 0 3 15,-25 0-3-15,28 26 3 0,-28-26-3 16,26 0 4-16,0 0-5 0,-26 0 2 0,27 0-2 16,-1 0 2-16,-26 0-2 0,28 0 3 0,-28 0-2 15,25 0 3-15,1 0-4 0,2 0 2 0,-28 0-2 16,26 0 4-16,1 0-4 0,-27 0-1 0,26 0 0 15,-26 0 3-15,26 0-3 0,1 0 1 0,-27 0-1 16,26 0 3-16,-26 0-3 0,26 0 3 0,-26 0-3 16,27 0 3-16,-27 0-3 0,26 0 3 0,-26 0-2 15,0 0 3-15,28 0-1 0,-28 0 4 0,0 0-3 16,26 0 5-16,-26 0-3 0,25 0 13 0,-25 0-10 16,28 28 10-16,-28-28-11 0,26 0 6 0,1 0-7 15,-27 0 11-15,26 0-11 0,0 0 8 0,-26 26-9 16,28-26 9-16,-28 0-8 0,26 0 10 0,0 0-9 15,-26 0 10-15,26 0-9 0,0 26 10 0,-26-26-11 16,28 0 9-16,-28 0-9 0,26 0 9 16,-26 0-10-16,0 0 6 0,26 0-6 15,-26 0 11-15,0 0-10 0,25 0 8 0,-25 0-8 16,0 0 9-16,28 0-8 0,-28 0 11 0,0 27-11 16,0-27 7-16,27 0-9 0,-27 0 8 0,0 0-8 15,0 0 9-15,0 0-14 0,26 0-11 0,-26 0-9 16,0 0-43-16,0 0-26 0,0 0-198 0,0 0-163 15,0 0-1055-15,0 26 904 0,0-26-291 0,0 26 444 16,0 0-444-16</inkml:trace>
  <inkml:trace contextRef="#ctx0" brushRef="#br0" timeOffset="16934.04">7808 5056 31 0,'0'0'0'0,"0"0"0"0,0 0 0 16,0 0 0-16,0 0 0 0,0 0 0 0,0 0 0 16,0 0 0-16,0 0 0 0,0 0 0 15,0 0 0-15,0 0 0 0,0 0 0 0,0 0 0 16,0 0 0-16,0 0 4 0,0 0 13 0,0 0-12 15,-28 0-5-15,28 0 3 0,0 0 13 0,0 0-12 16,0 0-4-16,0 0 3 0,0 0 12 0,0 0-11 16,0 0-4-16,0 0 0 0,0 0 0 0,0 0 0 15,0 0 0-15,0 0 0 0,0 0 0 0,0 0 0 16,0 0 0-16,0 0 4 0,-26 0 13 0,26 0-12 16,0 0-5-16,0 0 0 0,0 0 0 0,0 0 0 15,0 0 0-15,0 0 4 0,0 0 12 0,0 0-12 16,0 0-4-16,0 0 0 0,0 0 0 0,-26 0 0 15,26 0 0-15,0 0 4 0,0 0 12 16,0 0-12-16,0 0-4 0,0 0 0 0,0 0 0 16,0 0 0-16,0 0 0 0,0 0 0 0,0 0 0 15,0 0 0-15,0 0 0 0,0 0 0 0,0 0 0 16,0 0 0-16,0 0 0 0,0 0 0 16,0 0 0-16,0 0 0 0,0 0 0 0,0 0 0 15,0 0 0-15,0 0 0 0,0 0 0 0,0 0 0 16,0 0 0-16,0 0 0 0,0 0 0 0,0 0 0 15,0 0 0-15,0 0 0 0,0 0 0 0,0 0 0 16,26 0 0-16,-26 0 0 0,0 0 0 0,0 0 0 16,0 0 0-16,0 26 0 0,0-26 0 0,0 0 0 15,0 0 0-15,0 0 0 0,0 0 0 0,0 0 3 16,26 0 13-16,-26 0-12 0,0 0-4 0,0 0 0 16,0 0 0-16,0 0 4 0,0 0 16 0,0 0-15 15,0 0-5-15,0 0 0 0,28 0 0 0,-28 0 0 16,0 0 0-16,0 0 0 0,0 0 0 0,25 0 0 15,-25 0 0-15,0 0 0 0,0 0 0 16,27 26 3-16,-27-26 13 0,0 0-12 0,0 0-4 16,26 0 0-16,-26 0 0 0,0 0 0 0,26 0 0 15,-26 0 0-15,0 0 0 0,28 0 0 0,-28 0 0 16,0 0 0-16,26 0 0 0,-26 0 0 0,0 0 0 16,27 0 0-16,-27 0 0 0,0 0 0 0,0 0 0 15,25 0 0-15,-25 26 0 0,0-26 4 16,0 0 13-16,0 0-12 0,26 0-5 0,-26 0 0 15,0 0 0-15,0 0 0 0,0 0 0 0,28 0 0 16,-28 0 0-16,0 0 0 0,0 0 0 0,0 0 0 16,0 0 0-16,0 0 0 0,26 0 0 0,-26 0 0 15,0 0 0-15,0 0 0 0,0 0 0 0,0 0 0 16,0 0 0-16,26 0 0 0,-26 0 0 0,0 0 0 16,0 0 0-16,0 0 0 0,0 0 0 0,0 0 0 15,28 0 0-15,-28 0 0 0,0 0 0 0,0 0 3 16,0 0 13-16,0 0-12 0,26 0-4 15,-26 0 0-15,0 27 0 0,0-27 0 0,26 0 0 16,-26 0 3-16,0 0 13 0,0 0-12 0,26 0-4 16,-26 0 0-16,0 0 0 0,26 0 0 0,-26 0 0 15,0 0 0-15,0 0 0 0,28 0 0 16,-28 0 0-16,0 0 0 0,26 0 0 0,-26 0 0 0,0 0 0 16,0 0 0-16,27 0 0 0,-27 0 0 0,0 0 0 15,0 0 0-15,26 0 0 0,-26 0 0 16,0 0 0-16,0 0 0 0,25 0 0 0,-25 0 0 15,0 0 0-15,0 0 0 0,28 0 0 0,-28 0 0 16,0 0 0-16,0 0 0 0,0 0 0 0,26 0 0 16,-26 0 0-16,0 0 3 0,28 0 12 0,-28 0-11 15,0 0-4-15,0 0 0 0,26 0 0 0,-26 0 0 16,0 0 0-16,26 0 0 0,-26 0 0 0,0 0 0 16,0 0 0-16,27 0 4 0,-27 0 14 0,0 0-13 15,0 0-5-15,0 0 0 0,25 0 0 0,-25 0 0 16,0 0 0-16,0 0 0 0,0 0 0 0,26 0 0 15,-26 0 0-15,0 0 8 0,0 0 28 16,0 0-22-16,0 0 9 0,26 0-17 0,-26 0-6 16,0 0 3-16,0 0 12 0,0 0-11 0,28 0-4 15,-28 0 0-15,0 0 0 0,0 0 0 0,0 0 0 16,27 0 0-16,-27 0 0 0,0 0 0 0,26 0 0 16,-26 0 0-16,0 0 0 0,26 0 0 15,-26 0 0-15,0 0 0 0,25 0 0 0,-25 0 0 16,28 0 0-16,-28 0 0 0,0 0 0 0,0 0 0 15,28 0 0-15,-28 0 0 0,0 0 0 0,26 0 1 16,-26 0 7-16,0 0-4 0,26 0 4 0,-26 0-6 16,0 0-2-16,26 0 0 0,-26 0 0 0,0 0 0 15,27 0 0-15,-27 0 0 0,0 0 0 0,0 0 1 16,25 0 7-16,-25 0-6 0,0 0-2 0,26 0 2 16,-26 0 6-16,0 0-5 0,28 0 5 0,-28 0-6 15,0 0-2-15,0 0 0 0,26 0 0 0,-26 0 0 16,0 0 0-16,27 0 0 0,-27 0 0 0,0 0 0 15,26 0 0-15,-26 0 0 0,0 0 0 16,26 0 0-16,-26 0 0 0,27 0 0 0,-27 0 0 16,26 0 0-16,-26 0 0 0,28-27 0 0,-28 27 0 15,26 0 0-15,-26 0 0 0,26 0 2 16,-26 0 7-16,27 0-6 0,-27 0-3 0,26 0 0 0,2 0 0 16,-28 0 0-16,0 0 0 0,25 0 0 0,-25-26 0 15,26 26 0-15,-26 0 0 0,0 0 0 16,27 0 0-16,-27 0 0 0,0 0 0 0,0 0 0 15,26 0 0-15,-26 0 0 0,0 0 0 0,0 0 0 16,26 0 0-16,-26 0 0 0,0 0 0 0,0 0 0 16,28 0 0-16,-28 0 0 0,0 0 0 0,0 0 0 15,25 0 0-15,-25 0 0 0,0 0 0 0,28 0 0 16,-28 0 0-16,0 0 1 0,26 0 7 0,-26 0-6 16,0 0-2-16,25 0 0 0,-25 0 0 0,0 0 0 15,28 0 0-15,-28 0 0 0,0 0 0 0,26 0 2 16,-26 0 8-16,28 0-6 0,-28 0 4 15,0 0-6-15,26 0-2 0,-26 0 2 0,0 0 9 16,25 0-6-16,-25 0 4 0,0 0-1 0,27 0 12 16,-27 0-10-16,0 0 7 0,26 0-9 0,-26 0 8 15,0 0-10-15,26 0 5 0,-26 0-6 16,28 0 3-16,-28 0-5 0,26 0-3 0,-26 0 2 0,28 0 6 16,-28 0-6-16,25 0-2 0,-25 0 0 15,25 0 0-15,-25 0 1 0,26 0 7 0,2 0-4 16,-28 0 6-16,0 0-7 0,28 0-3 0,-28 0 4 15,26 0 16-15,-26 0-11 0,26 0 10 0,-26 0-10 16,25 0 10-16,-25 0-11 0,0 0 4 0,27 0-7 16,-27 0 7-16,28 0-9 0,-28 0-3 0,0 0 2 15,26 0 6-15,-26 0-5 0,0 0-3 0,26 0 1 16,-26 26 7-16,0-26-6 0,26 0-2 0,-26 0 0 16,28 0 0-16,-28 0 0 0,0 0 0 0,24 0 2 15,-24 0 8-15,0 0-4 0,26 0 8 0,-26 0-7 16,28 0 5-16,-28 27-5 0,26-27 9 0,-26 0-8 15,28 0 8-15,-28 0-8 0,26 0 8 16,-26 0-7-16,26 0 8 0,-26 0-9 0,26 0 6 16,-26 26-6-16,26-26 10 0,-26 0-9 0,28 0 11 15,-28 0-9-15,26 0 17 0,-26 0-16 0,26 0 12 16,-26 0-13-16,28 0 9 0,-28 0-9 0,25 0 10 16,-25 0-11-16,27 0 10 0,-1 0-10 15,-26 0 10-15,26 0-11 0,2 0 11 0,-28 0-11 16,26 0 9-16,-26 0-9 0,26 0 11 0,0 0-11 15,-26 26 7-15,26-26-6 0,-26 0 17 0,28 0-15 16,-28 0 12-16,26 0-12 0,0 0 13 0,-26 0-13 16,0 0 12-16,26 0-9 0,-26 0 21 0,27 0-19 15,-27 0 15-15,0 0-19 0,28 0 3 0,-28 0-6 16,0 0 17-16,0 0-15 0,0 0 12 0,25 0-15 16,-25 0 3-16,0 0-7 0,0 0 7 0,0 28-4 15,26-28 15-15,-26 0-12 0,0 0 10 0,0 0-10 16,0 0 12-16,26 0-13 0,-26 0 9 15,0 0-9-15,0 0 10 0,0 0-10 0,28 0 10 16,-28 0-11-16,0 0 11 0,0 0-11 0,0 0 7 16,26 0-9-16,-26 0 7 0,0 0-7 0,0 0 8 15,0 0-7-15,0 0 8 0,0 0-9 0,0 0 9 16,0 0-11-16,0 0-1 0,0 0-24 16,0 0-60-16,0 0-83 0,0 0-409 0,0 0 330 15,0 0-155-15,0 0 198 0,-26 26-197 0</inkml:trace>
  <inkml:trace contextRef="#ctx0" brushRef="#br0" timeOffset="27583.07">10823 2249 25 0,'0'0'0'0,"0"0"0"0,0 0 0 0,0 0 3 16,0 0 12-16,0 0-11 0,0 0-4 0,0 0 0 16,0 0 0-16,0 0 4 0,0 0 14 0,0 0-13 15,0 0-5-15,0 0 0 0,0 0 0 0,0 0 0 16,0 0 0-16,0 0 6 0,0 0 18 0,0 0-13 15,0 0 12-15,0-26-12 0,0 26 10 0,0 0-11 16,0 0 8-16,0 0-9 0,0 0 9 0,0 0-13 16,0 0-5-16,0 0 4 0,0 0 14 0,0 0-13 15,0 0-5-15,0 0 0 0,0 0 0 0,0 0 0 16,0 0 0-16,0 0 0 0,0 0 0 0,0 0 0 16,0 0 0-16,0 0 0 0,0 0 0 0,0 0 0 15,0 0 0-15,0 0 0 0,0 0 0 0,0 0 0 16,0 0 0-16,0 0 0 0,0 0 0 0,0 0 0 15,0 0 0-15,0 0 0 0,0 0 0 0,0 0 0 16,0 0 0-16,0 0 0 0,0 0 0 16,0 0 0-16,0 26 0 0,0-26 0 15,0 0 0-15,0 0 0 0,28 0 0 0,-28 0 3 16,0 0 13-16,0 0-12 0,0 0-4 0,0 0 0 16,0 0 0-16,0 0 0 0,0 0 0 0,0 0 3 15,0-26 13-15,0 26-12 0,0 0-4 0,0 0 0 16,0 0 0-16,0 0 0 0,0 0 0 0,0 0 0 15,0 0 0-15,0 0 0 0,0 0 0 0,0 0 0 16,0 0 0-16,0 0 6 0,0 0 22 0,0 0-21 16,0 0-7-16,0 0 0 0,0 0 0 0,0 0 0 15,0 0 0-15,0 0 0 0,0 0 0 0,0 0 3 16,0 0 12-16,0 0-7 0,0 0 8 0,0 0-12 16,0 0-4-16,0 0 0 0,26 0 0 0,-26 0 0 15,0 0 0-15,0 0 0 0,0 0 0 0,0 0 4 16,0 0 12-16,0 0-12 0,0 0-4 0,0 0 0 15,26 0 0-15,-26 0 6 0,0 0 18 0,0 0-17 16,0 0-7-16,26 0 0 0,-26 0 0 0,0 0 5 16,0 0 15-16,27 0-15 0,-27 0-5 15,0 0 0-15,28 0 0 0,-28 0 0 16,0 0 0-16,25 0 0 0,-25 0 0 0,0 0 0 16,0 0 0-16,26 0 0 0,-26 0 0 0,0 0 0 15,26 0 0-15,-26 0 0 0,0 0 0 0,28 0 0 16,-28 0 0-16,0 0 2 0,26 0 8 0,-26 0-7 15,0 0-3-15,26 26 2 0,-26-26 8 0,0 0-4 16,27 0 6-16,-27 0-7 0,0 0 3 0,25 0-6 16,-25 0-2-16,28 0 2 0,-28 0 6 0,0 0-6 15,26 0-2-15,-26 0 0 0,26 0 0 0,-26 0 1 16,0 0 7-16,27 0-6 0,-27 28-2 0,26-28 0 16,-26 0 0-16,28 0 0 0,-28 0 0 0,25 0 0 15,-25 0 0-15,26 0 0 0,-26 0 0 0,28 0 0 16,-28 0 0-16,26 0 0 0,-26 0 0 0,0 26 0 15,27-26 0-15,-27 0 0 0,26 0 0 0,-26 0 0 16,26 0 0-16,-26 0 0 0,0 0 0 0,28 0 1 16,-28 0 7-16,25 0-6 0,-25 0-2 15,0 0 0-15,26 0 0 0,-26 0 0 16,0 0 0-16,27 0 0 0,-27 0 0 0,0 0 0 16,26 0 0-16,-26 0 0 0,0 0 0 0,28-26 0 15,-28 26 0-15,26 0 0 0,-26 0 0 0,0 0 2 16,26 0 10-16,-26 0-5 0,27 0 9 0,-27 0-10 15,0 0 5-15,26 0-8 0,-26 0-3 0,0 0 2 16,27 0 9-16,-27 0-6 0,26 0 4 0,-26 0-4 16,0 0 6-16,26-28-6 0,-26 28 3 0,28 0-3 15,-28 0 3-15,26 0-4 0,-26 0 5 0,25 0-6 16,-25 0-3-16,0 0 0 0,27 0 0 0,-27-26 3 16,26 26 11-16,-26 0-10 0,28 0-4 0,-28 0 4 15,26 0 15-15,-26 0-11 0,26 0 8 0,-26-26-10 16,0 26 2-16,26 0-4 0,-26 0 4 0,27 0-3 15,-27 0 6-15,0 0-8 0,27 0-3 0,-27 0 2 16,0 0 9-16,26 0-8 0,-26 0-3 0,0 0 2 16,26 0 10-16,-26 0-9 0,0 0-3 0,26 0 2 15,-26 0 6-15,28 0-6 16,-28 0-2-16,0 0 0 0,28 0 0 0,-28 0 0 16,0 0 0-16,24 0 0 0,-24 0 0 0,0 0 2 15,26 0 8-15,-26 0-5 0,0 0 6 0,26 0-6 16,-26 0 6-16,0 0-5 0,28 0 6 0,-28 0-9 15,26 0-3-15,-26 0 2 0,0 0 7 0,26 0-6 16,-26 0-3-16,28 0 2 0,-28 0 7 0,0 0-5 16,25 0 4-16,-25 0-6 0,27 0-2 0,-27 0 1 15,26 0 6-15,-26 0-5 0,26 0-2 0,-26 0 0 16,28 0 4-16,-28 0-2 0,26 0 3 0,-26 0-2 16,27 0 1-16,-27 0-3 0,25 0-1 0,-25 0 1 15,26 0 3-15,-26 0-3 0,28 0-1 0,-28 0 1 16,26 0 5-16,-26 0-2 0,28 0 4 0,-28-26-4 15,26 26 3-15,0 0-5 0,-26 0 2 0,26 0-3 16,-26 0-1-16,26 0 1 0,-26 0 4 0,26 0-2 16,2 0 4-16,-28 0-3 0,26 0 4 0,-26 0-4 15,27 0 0-15,-27 0-2 16,26 0 2-16,-26 0-1 0,0 0 1 0,25 0-1 16,-25 0 2-16,28 0-2 0,-28 0 3 0,26 0-3 15,-26 0 1-15,0 0-2 0,28 0 3 0,-28 0-3 16,26 0 1-16,-26 0-1 0,26 0 2 0,-26 0-1 15,27 0 2-15,-27 0-2 0,0 0 2 0,26 0-2 16,-26 0 2-16,25 0-1 0,-25 0 7 0,28 0-5 16,-28 0 6-16,0 0-6 0,26 0 6 0,-26 0-7 15,27 0 2-15,-27 26-2 0,26-26 11 0,-26 0-9 16,26 0 8-16,-26 0-9 0,25 0 2 0,-25 0-2 16,28 0 6-16,-28 0-5 0,28 0 5 0,-28 0-5 15,0 0 5-15,26 0-5 0,-26 0 6 0,26 0-5 16,-26 0 8-16,26 0-7 0,-26 0 9 0,0 0-10 15,27 0 5-15,-27 0-6 0,28 0 5 0,-28 0-6 16,25 0 6-16,-25 0-6 0,26 0 6 0,0 0-5 16,-26 0 7-16,27 0-9 0,-27 0 2 0,26 0-4 15,-26 0 5-15,26 0-5 0,2 0 5 16,-28 0-5-16,25 0 4 0,-25 0-4 16,28 0 1-16,-28 0-1 0,26 0 3 0,-26 0-3 15,26 0 5-15,-26 0-4 0,27 0 8 0,-27 0-7 16,0 0 7-16,26 0-8 0,-26 0 3 0,28 0-2 15,-28 0 7-15,0 0-7 0,25 0 2 0,-25 0-2 16,0 0 7-16,26 0-5 0,-26 0 12 0,0 0-11 16,0-26 4-16,27 26-6 0,-27 0 8 0,0 0-7 15,26 0 8-15,-26 0-6 0,0 0 12 0,28 0-12 16,-28 0 7-16,0 0-9 0,26 0 5 0,-26 0-6 16,0 0 3-16,26 0-4 0,-26 0 3 0,0 0-4 15,27 0 5-15,-27 0-4 0,26 0 4 0,-26 0-4 16,0 0 3-16,26 0-4 0,-26 0 4 0,27 0-3 15,-27 0 3-15,0 0-4 0,26 0 4 0,-26 0-4 16,28 0 5-16,-28 0-4 0,26 0 3 0,-26 0-3 16,0 0 7-16,25 0-7 0,-25 0 5 0,27 0-5 15,-27 26 4-15,0-26-1 0,26 0 13 16,-26 0-10-16,0 0 12 0,28 0-12 16,-28 0 11-16,0 0-10 0,26 0 12 0,-26 0-10 15,0 0 20-15,26 0-18 0,-26 0 14 0,0 0-15 16,28 0 17-16,-28 26-17 0,0-26 13 0,26 0-14 15,-26 0 14-15,0 0-15 0,25 0 15 0,-25 0-15 16,0 0 14-16,26 0-15 0,-26 0 12 0,0 0-13 16,27 0 9-16,-27 0-9 0,28 0 13 0,-28 0-14 15,0 0 10-15,0 0-11 0,26 0 11 0,-26 26-11 16,0-26 9-16,26 0-9 0,-26 0 8 0,0 0-8 16,0 0 7-16,25 0-9 0,-25 0 8 0,0 0-7 15,0 0 8-15,27 0-9 0,-27 0 7 0,0 0-7 16,28 0 5-16,-28 0-7 0,26 0 6 0,-26 0-6 15,0 0 5-15,26 28-5 0,-26-28 7 0,26 0-6 16,-26 0 9-16,0 0-8 0,28 0 5 0,-28 0-6 16,27 0 6-16,-27 0-5 0,0 0 6 0,25 0-7 15,-25 0 3-15,0 0-4 0,26 0 6 16,-26 0-6-16,0 0 6 0,0 0-6 0,26 0 4 16,-26 0-6-16,0 0-3 0,0 0-23 15,0 0-66-15,0 0-23 0,0 0-248 0,0 0 87 16,0 0-459-16,0 0 449 0,0 26-114 0,0-26 198 15,0 26-198-15</inkml:trace>
  <inkml:trace contextRef="#ctx0" brushRef="#br0" timeOffset="33482.51">27683 2171 51 0,'0'26'0'0,"0"-26"4"0,0 0 12 0,0 0-12 16,0 26-4-16,0-26 0 0,0 0 0 0,0 0 0 16,0 26 0-16,0-26 0 0,0 0 0 0,0 0 0 15,0 0 0-15,0 0 4 0,0 0 12 0,0 0-6 16,0 0 18-16,0 0-9 0,0 28 29 0,0-28-27 16,0 0 14-16,0 0-26 0,0 0-9 0,0 0 0 15,0 0 0-15,-27 0 3 0,27 0 13 0,0 0-12 16,0 0-4-16,0 0 0 0,0 0 0 0,0 0 0 15,0 0 0-15,0 0 0 0,27 0 0 0,-27 0 0 16,0 0 0-16,0 0 5 0,0 0 18 0,0 0-7 16,0 0 27-16,-27 0-26 0,27 0 7 15,0 0-12-15,0 0 13 0,0 0-13 0,0 0 12 0,0 0-13 16,0 0 10-16,0 0-11 0,0 0 6 16,0 0-9-16,0 0 3 0,-26 0-6 0,26 0 4 15,0 0-6-15,0 0-2 0,0 0 3 0,-26 26 13 16,26-26-8-16,0 0 12 0,-28 0-8 0,28 0 19 15,0 0-16-15,-25 0 13 0,25 0-12 16,0 0 17-16,-28 0-15 0,28 0 18 0,-26 0-19 16,26 0 15-16,-26 0-21 0,26 0 5 0,-27 0-7 15,27 0 11-15,-26 0-12 0,26 0 1 0,0-26-3 16,-28 26 8-16,28 0-8 0,-25 0 2 0,25-28-3 16,-26 28 3-16,26 0-3 0,0 0 3 0,-27-26-4 15,27 26 4-15,0 0-3 0,-26 0 8 0,26-26-7 16,0 26 6-16,0 0-6 0,-28 0 6 0,28-26-7 15,0 26 6-15,-26 0-7 0,26-27 2 0,0 27-2 16,-26 0 6-16,26-26-4 0,0 26 6 0,0 0-6 16,-27-26 3-16,27 26-4 0,0-28 4 0,-26 28-1 15,26 0 15-15,0-26-12 0,-26 26 11 16,26-26-7-16,0 26 21 0,-26 0-15 0,26-26 23 16,0 26-21-16,0-28 21 0,-27 28-21 0,27 0 26 15,0-26-26-15,-28 26 17 0,28 0-20 0,0-26 20 16,-26 26-22-16,26-28 15 0,0 28-18 15,-25-26 12-15,25 26-14 0,0 0 14 0,-26-26-17 16,26 26 4-16,0-26-6 0,-27 26 12 0,27 0-11 16,0-27 9-16,0 27-10 0,-28-26 8 0,28 26-10 15,0 0 3-15,0-27-4 0,0 27 3 0,0-27-3 16,-26 27 5-16,26 0-5 0,0-26 6 0,0 26-6 16,0-26 7-16,0 26-6 0,0-26 8 0,0 26-6 15,0-28 11-15,0 28-9 0,0-26 12 0,0 26-10 16,0 0 13-16,0-26-11 0,0 26 14 0,0-27-12 15,0 27 20-15,0 0-18 0,0-26 20 0,26 26-18 16,-26-26 22-16,0 26-22 0,0-26 17 0,0 26-18 16,28-28 17-16,-28 28-17 0,0-26 19 0,27 0-19 15,-27 26 21-15,26-27-21 0,-26 27 18 16,0-26-19-16,25-1 17 0,-25 27-18 0,26-26 15 16,-26-1-16-16,28 27 12 0,-28-26-14 0,27 26 15 15,-27-26-15-15,0 26 11 0,26 0-11 0,-26-28 16 16,26 28-13-16,-26 0 22 0,26 0-20 15,-26-26 20-15,27 26-19 0,-27 0 20 0,26 0-21 16,-26 0 17-16,26 0-20 0,-26 0 13 0,28 0-17 16,-28 0 6-16,26 0-10 0,1 0 5 0,-27 26-6 15,26-26 5-15,-26 0-5 0,25 0 9 0,3 0-6 16,-28 28 14-16,26-28-8 0,1 0 27 0,-27 26-20 16,26-26 27-16,-26 0-25 0,26 0 24 0,-26 26-26 15,28-26 20-15,-28 0-22 0,0 0 21 0,25 0-24 16,-25 27 11-16,0-27-15 0,28 0 11 0,-28 26-12 15,26-26 13-15,-26 0-15 0,0 27 7 0,26-27-9 16,-26 26 10-16,27-26-7 0,-27 27 16 0,26-1-16 16,-26-26 12-16,26 26-11 0,-26 2 15 15,27-28-12-15,-27 26 22 0,26-26-18 0,-26 26 23 16,27 0-22-16,-27-26 19 0,26 27-20 0,-26-27 22 16,0 26-22-16,26-26 17 0,-26 26-21 0,0 2 11 15,28-28-14-15,-28 0 11 0,0 26-12 0,26-26 12 16,-26 26-12-16,0-26 9 0,0 26-11 15,0-26 9-15,28 0-10 0,-28 27 11 0,0-27-12 16,0 27 8-16,0-27-8 0,25 0 11 0,-25 26-10 16,0-26 7-16,0 0-8 0,0 27 9 0,0-27-9 15,0 26 8-15,0-26-8 0,0 0 11 0,0 26-10 16,0-26 9-16,0 0-9 0,0 26 8 0,0-26-9 16,0 28 8-16,0-28-9 0,-25 0 9 0,25 26-9 15,0-26 7-15,0 0-8 0,0 26 3 0,0-26-6 16,-28 0 1-16,28 28-3 0,0-28 3 0,0 26-3 15,0-26 3-15,-26 0-2 0,26 0 2 0,0 26-2 16,0-26 3-16,0 0-3 0,-28 26 2 0,28-26-3 16,0 0-1-16,0 0 0 0,-26 0 0 0,26 28 0 15,0-28 3-15,-26 0-2 0,26 0 0 0,0 0 1 16,0 26 2-16,-27-26-2 0,27 0-2 16,0 0 0-16,0 0 3 0,-26 26-2 0,26-26-1 15,0 0 0-15,0 0 2 0,-27 0-1 0,27 27 0 16,0-27 0-16,0 0-1 0,-26 0 0 0,26 0 0 15,0 26-1-15,-26-26-1 0,26 0 2 16,0 0 0-16,-27 0 0 0,27 0 0 0,-26 26-2 16,26-26-4-16,0 0 4 0,-26 0-2 0,26 0 2 15,0 0-2-15,-28 0 3 0,28 0-1 0,-25 0 1 16,25 0-3-16,0 0 4 0,0 0 1 0,-28 0-1 16,28 0-4-16,0 0 3 0,-26 0-3 0,26 0 1 15,0 26-8-15,-26-26 3 0,26 0-15 0,-27 0 9 16,27 0-21-16,-26 0 11 0,26 0-36 0,-28-26-11 15,28 26-153-15,-25 0 18 0,-1 0-391 0,-1 0 180 16,1-26-653-16,-2 26 535 0,2 0-534 0</inkml:trace>
  <inkml:trace contextRef="#ctx0" brushRef="#br0" timeOffset="108882">23289 3308 30 0,'0'0'0'15,"0"0"6"-15,0 0 21 0,0 0-15 0,0-26 8 16,0 26-10-16,0 0 6 0,0 0-12 0,0 0-4 16,0 26 0-16,0-26 0 0,0 0 0 0,0 0 0 15,0 0 0-15,0 0 0 0,0 0 0 0,0 0 0 16,0 0 4-16,0 0 13 0,0 0-12 0,26 0-5 15,-26 0 6-15,0 0 18 0,0 0-14 16,0 0 7-16,0 0-12 0,0 0-5 0,0 0 6 16,0-26 20-16,0 26-16 0,0 0 5 0,0 0-7 15,0 0 8-15,0 0-3 0,0 0 19 0,0 0-13 16,0 0 21-16,0 0-24 0,0 0 7 0,0 0-13 16,0 0 10-16,0 0-11 0,0 0 11 0,0 0-11 15,0 0 7-15,0 0-9 0,0 0 1 0,0 0-5 16,0 0-3-16,0 0 0 0,0 0 0 0,0 0 2 15,0 0 6-15,0 0-6 0,0 0-2 0,0 0 2 16,0 0 9-16,0 0-7 0,0 0 4 0,0 0-2 16,0 0 11-16,0 0-8 0,0 0 7 0,0 0-8 15,0 0 8-15,0 0-9 0,0 0 7 16,0 0-8-16,0 0 5 0,0 0-5 0,0 0 6 16,0 0-6-16,0 0 3 0,0 0-4 0,0 0 7 15,0 0-6-15,0 0 8 0,0 0-6 0,0 0 9 16,0 0-5-16,0 0 18 0,0 0-15 15,0 0 13-15,0 0-17 0,0 0 1 0,0 0-4 0,0 0 12 16,0 0-13-16,0 0 2 0,0 0-5 16,0 0 4-16,0 0-4 0,0 0 6 0,0 0-5 15,0 0 3-15,0 0-4 0,28 0 4 0,-28 0-2 16,0 0 6-16,0 26-7 0,0-26 3 0,0 0-3 16,0 0 4-16,26 0-3 0,-26 0 10 0,0 0-10 15,0 0 6-15,0 0-6 0,0 27 6 0,26-27-5 16,-26 0 10-16,0 0-5 0,0 0 16 0,0 0-13 15,0 0 19-15,25 26-16 0,-25-26 18 0,0 0-19 16,0 0 15-16,0 0-14 0,0 0 24 0,0 0-22 16,28 0 19-16,-28 0-19 0,0 0 23 0,0 0-23 15,0 0 19-15,0 0-23 0,0 0 12 0,0 27-16 16,0-27 11-16,0 0-12 0,0 0 10 16,0 0-10-16,0 0 12 0,0 0-12 0,0 0 13 15,0 0-15-15,0 0 6 0,0 0-7 0,27 26 11 16,-27-26-10-16,0 0 9 0,0 0-8 0,0 0 13 15,0 26-12-15,0-26 11 0,0 0-11 16,0 0 9-16,0 28-9 0,0-28 12 0,26 0-11 16,-26 0 12-16,0 26-12 0,0-26 13 0,0 0-12 15,0 26 13-15,0-26-11 0,0 0 17 0,0 0-17 16,0 26 17-16,0-26-15 0,0 0 23 0,0 0-20 16,0 0 20-16,0 27-21 0,0-27 18 0,0 0-19 15,0 0 16-15,0 0-17 0,0 0 15 0,0 0-16 16,0 0 19-16,0 0-18 0,0 26 15 0,0-26-17 15,0 0 14-15,0 0-15 0,0 0 13 0,0 0-13 16,0 0 14-16,0 0-15 0,0 0 13 0,0 0-13 16,0 26 14-16,0-26-14 0,0 0 15 15,0 0-14-15,0 0 15 0,0 0-12 0,0 28 21 16,0-28-20-16,0 0 16 0,0 0-18 0,0 0 16 16,0 26-16-16,0-26 16 0,0 0-16 0,0 0 16 15,0 0-15-15,0 26 19 0,0-26-17 0,0 0 21 16,0 0-21-16,0 0 17 0,0 26-19 0,0-26 18 15,0 0-18-15,0 0 18 0,0 27-18 16,0-27 19-16,0 0-20 0,0 0 16 0,0 0-17 16,0 27 13-16,0-27-14 0,0 0 14 0,0 0-16 15,0 26 10-15,0-26-10 0,0 0 12 0,-26 28-11 16,26-28 15-16,0 0-12 0,0 26 20 0,0-26-17 16,0 0 21-16,-27 26-18 0,27-26 26 0,0 26-23 15,0-26 29-15,0 0-28 0,-28 27 25 0,28-27-26 16,0 26 23-16,0-26-24 0,-25 27 24 0,25-27-25 15,0 0 21-15,0 27-23 0,0-27 19 16,-26 0-22-16,26 0 18 0,0 26-19 0,0-26 18 0,-26 0-18 16,26 0 15-16,0 26-16 0,0-26 14 15,0 0-16-15,-28 0 13 0,28 0-14 0,0 0 11 0,0 0-13 16,0 26 13-16,0-26-13 0,-26 0 11 16,26 0-12-16,0 0 8 0,0 0-8 0,0 0 11 15,0 0-12-15,0 0 7 0,0 0-10 16,0 0 5-16,0 0-7 0,0 0 1 0,0 0-3 15,0 0-2-15,0 0-2 0,0 0-2 0,0 0 0 16,0 0-6-16,0 0 4 0,0 0-6 0,0 0 5 16,0 0-8-16,0 0 8 0,0 0-7 0,0 0 7 15,0 28-6-15,-26-28 7 0,26 0-6 0,0 0 6 16,0 0-6-16,0 0 6 0,0 0-7 0,0 0 7 16,-26 0-5-16,26 0 6 0,0 0-7 0,0 0 5 15,0 0-9-15,0 0 5 0,-26 26-17 0,26-26 12 16,0 0-21-16,0 0 17 0,0 0-22 0,-28 0 21 15,28 0-22-15,0 0 23 0,0 0-20 0,0 26 21 16,0-26-17-16,-26 0 18 0,26 0-14 0,0 0 16 16,0 0-12-16,0 0 13 0,0 0-13 0,0 0 14 15,0 0-13-15,0 0 14 0,0 0-14 16,0 0 15-16,0 0-11 0,0 0 12 0,0 0-11 16,0 0 12-16,0 0-10 0,0 0 10 15,0 0-10-15,0 0 10 0,0 0-7 0,0 0 8 0,0-26-11 16,0 26 11-16,0 0-11 0,0 0 7 15,26 0-19-15,-26-26 9 0,0 26-36 0,0 0-2 16,0 0-126-16,0-28-91 0,0 28-650 0,0 0 545 0,-26-26-217 16,26 26 366-16,0 0-99 0,-26 0 166 15,26 0-166-15</inkml:trace>
  <inkml:trace contextRef="#ctx0" brushRef="#br0" timeOffset="110936.12">14873 3229 24 0,'0'0'0'0,"0"0"0"16,0 0 0-16,0 0 0 0,0 26 0 0,0-26 6 15,0 0 18-15,-26 0-11 0,26 0 14 16,0 0-12-16,0 0 20 0,0 0-22 0,0 27 7 16,0-27-12-16,0 0 7 0,0 0-11 15,0 0-4-15,0 0 0 0,0 0 0 0,0 0 3 0,0 0 12 16,0 0-11-16,0 0-4 0,0 0 0 15,0 0 0-15,0 0 0 0,0 0 0 0,0-27 5 16,0 27 15-16,0 0-9 0,0 0 10 0,0 0-8 16,0 0 15-16,0 0-13 0,0 0 17 0,0 0-17 15,0 0 13-15,0 0-17 0,0 0 4 0,0 0-11 16,0 0-4-16,0 0 0 0,0 0 0 0,0 0 0 16,0 0 0-16,-26 0 0 0,26 0 0 0,0 0 2 15,0 0 10-15,0 0-9 0,0 0-3 0,0 0 0 16,0 0 0-16,-28 0 8 0,28 0 24 0,0 0-13 15,0 0 25-15,0 0-24 0,0 0 15 0,-27 0-16 16,27 0 25-16,0 0-28 0,0 0 7 0,-25 0-13 16,25-26 6-16,0 26-7 0,0 0 7 15,-26 0-10-15,26 0 2 0,0 0-5 0,0 0-3 16,0 0 2-16,-26 0 8 0,26 0-7 0,0 0-3 16,0 0 0-16,0 0 0 0,0 0 2 0,-28 0 9 15,28 0-8-15,0 0-3 0,0 0 0 0,0 0 0 16,0 0 0-16,0 0 0 0,0 0 0 0,-27 0 0 15,27 26 0-15,0-26 0 0,0 0 3 16,0 0 12-16,0 27-8 0,0-27 5 0,0 0-8 16,0 0-4-16,0 26 4 0,0-26 12 0,-26 0-8 15,26 27 8-15,0-27-7 0,0 0 11 0,0 26-11 16,0-26 7-16,0 0-9 0,0 27 7 0,0-27-8 16,0 0 6-16,0 0-7 0,-25 26 6 0,25-26-6 15,0 0 5-15,0 26-5 0,0-26 7 0,0 0-8 16,0 28 0-16,0-28-1 0,0 0 2 0,-26 26-2 15,26-26 4-15,0 0-4 0,0 26 5 0,0-26-6 16,0 26 1-16,0-26-2 0,0 0-1 0,0 27 1 16,0-27 5-16,0 26-3 0,0-26 4 0,0 26-5 15,0-26 2-15,0 28-1 0,0-28 5 16,0 0-6-16,0 26 2 0,0-26-3 0,0 26-1 16,0-26 0-16,0 26 4 0,0 1-2 0,0-27 2 15,0 27-3-15,0-27-1 0,0 26 0 0,0-26 0 16,0 28 0-16,0-28 0 0,0 26 0 0,0-26 0 15,0 26 1-15,0 0 3 0,0-26-2 0,0 27-2 16,0-27 0-16,0 26 0 0,26-26 0 16,-26 27 0-16,0-27 1 0,0 0 7 0,0 27-5 15,0-27 1-15,25 0-2 0,-25 26 2 0,0-26-2 16,0 0-2-16,0 26 1 0,26-26 3 0,-26 0-1 16,0 0 6-16,0 26-5 0,0-26 4 0,27 0-1 15,-27 0 13-15,0 28-7 0,0-28 15 0,28 0-14 16,-28 26 13-16,0-26-14 0,26 26 14 0,-26-26-14 15,0 27 13-15,0-27-13 0,26 26 11 0,-26-26-12 16,0 26 11-16,0-26-13 0,0 26 9 0,25-26-10 16,-25 0 9-16,0 28-9 0,0-28 9 0,0 26-10 15,27-26 8-15,-27 26-9 0,0-26 6 16,0 0-7-16,0 27 4 0,0-27-5 0,0 0 7 16,28 26-7-16,-28-26 3 0,0 0-4 0,0 0 4 15,0 0-5-15,0 27 4 0,0-27-4 0,0 0 5 16,0 0-5-16,0 0 1 0,0 0-1 15,0 0 5-15,0 0-5 0,0 0 5 0,0 0-5 16,0 0 1-16,0 0-1 0,0 0 2 0,26 0-3 16,-26 0 2-16,0 0-3 0,0 0-1 0,0 0 0 15,0 26 4-15,0-26-3 0,0 0-1 0,26 0 1 16,-26 0 5-16,0 0-19 0,0 0-47 0,0 0-54 16,0 0-283-16,0 0 220 0,0 0-131 0,26 0 182 15,-26 0-69-15,0 0 98 0,0 0-98 0</inkml:trace>
  <inkml:trace contextRef="#ctx0" brushRef="#br0" timeOffset="184849.56">4260 6935 30 0,'0'0'0'0,"0"0"4"0,0 0 13 0,0 0-7 16,0 0 10-16,0 0-10 0,0 0 6 0,0 0-8 16,0 0 10-16,0 0-8 0,0 0 13 0,0 0-12 15,0 0 9-15,0 0-9 0,0 0 13 0,0 0-13 16,0 0 11-16,0 0-16 0,0 0-6 0,0 0 0 16,0 0 0-16,0 0 0 0,0 0 0 15,0 0 0-15,0 0 0 0,0 0 0 0,0 0 0 16,0 0 0-16,0 0 0 0,0-27 0 0,0 27 0 15,0 0 0-15,0 0 0 0,0 0 0 16,0 0 0-16,0 0 0 0,0 0 0 0,0 0 0 16,0 0 0-16,0 0 0 0,0 0 0 0,0 0 0 15,0 0 0-15,0 0 0 0,0 0 0 0,0 0 0 16,0 0 0-16,0 0 0 0,0 0 0 0,0 0 0 16,0 0 0-16,0 0 0 0,0 0 0 0,0 0 0 15,0 0 0-15,0 0 0 0,0 0 0 0,0 0 0 16,0 0 0-16,0 0 5 0,0 0 15 0,0 0-9 15,0 0 13-15,0 0-13 0,0 0 13 0,0 0-11 16,0 0 15-16,0 0-16 0,0 0 11 0,0 0-8 16,0 0 23-16,0 0-14 0,0 0 32 0,0 0-32 15,0 0 14-15,0 0-14 0,0 0 36 0,0 0-24 16,0 0 48-16,0 0-38 0,0 0 50 0,0 0-59 16,0 0 11-16,0 0-23 0,0 0 27 15,0 0-23-15,0 27 33 0,0-27-27 0,0 0 42 16,0 0-34-16,0 26 49 0,0-26-45 0,0 0 52 15,0 26-50-15,0-26 49 0,0 27-47 16,0-27 55-16,0 26-53 0,0 0 55 16,0 2-56-16,0-28 50 0,0 26-53 0,0 0 46 0,0 0-49 15,0 1 42-15,0-1-46 0,0 1 40 0,0 0-42 16,0-1 36-16,0-26-39 0,0 26 35 0,0 0-42 16,0 2 18-16,0-28-33 0,0 26-7 0,0-26-14 15,0 26-30-15,0 1-10 0,0-27-105 0,0 0-70 16,0 26-515-16,0-26 434 0,0 26-170 0,0-26 280 15,0 0-104-15,0 0 148 0,0 0-148 0</inkml:trace>
  <inkml:trace contextRef="#ctx0" brushRef="#br0" timeOffset="185198.61">4102 7014 46 0,'0'0'0'0,"0"-27"37"0,0 27 112 16,0 0-91-16,0-26 22 0,0 26-27 16,0 0 79-16,0 0-81 0,0 0 24 0,0 0-34 15,0 0 47-15,0 0-42 0,0 0 49 0,0 0-49 16,0-26 44-16,0 26-46 0,26 0 40 0,-26 0-36 16,0 0 56-16,0 0-52 0,0 0 52 0,26 0-54 15,-26 0 49-15,27 0-51 0,-27 0 46 0,26 0-49 16,-26 0 43-16,27 0-45 0,-1 0 41 0,-26 0-44 15,26-27 38-15,2 27-40 0,-28 0 34 0,26 0-37 16,1 0 33-16,-27 0-34 0,26 0 32 0,-26 0-34 16,25 0 30-16,3 0-32 0,-28 0 30 0,26 0-36 15,-26 27 15-15,27-27-29 0,-27 0-6 0,0 0-23 16,26 0-61-16,-26 26-16 0,0-26-209 0,26 0 73 16,-26 0-392-16,0 26 367 0,0-26-151 15,0 0 252-15,0 0-59 0,0 0 108 0,0 27-107 16</inkml:trace>
  <inkml:trace contextRef="#ctx0" brushRef="#br0" timeOffset="185648.55">4286 7172 119 0,'28'0'0'16,"-28"0"25"-16,0 0 75 0,0 0-64 0,0 0 8 0,0 0-17 15,0 27 38-15,0-27-26 0,0 0 52 16,0 0-53-16,0 0 26 0,0 0-27 0,0 0 51 15,0 26-41-15,0-26 56 0,0 0-66 0,0 0 11 16,0 0-25-16,0 0 21 0,0 0-18 0,0 0 30 16,0 0-26-16,0 0 32 0,0 0-32 15,26 0 29-15,-26 0-31 0,0 0 28 0,27 0-30 16,-27 0 26-16,0 0-28 0,26 0 23 0,-26 0-24 16,25 0 22-16,-25 0-23 0,28 0 22 0,-28 0-23 15,26 0 19-15,-26 0-21 0,27 27 18 0,-27-27-19 16,26 0 17-16,-26 0-18 0,26 0 18 0,-26 0-18 15,28 0 16-15,-28 0-17 0,0 0 15 0,26 0-20 16,-26 0 3-16,25 0-20 0,-25 27-34 0,0-27-23 16,0 0-148-16,0 0 45 0,0 0-288 0,0 26 262 15,0-26-123-15,0 0 193 0,0 0-53 0,0 26 88 16,-25-26-88-16</inkml:trace>
  <inkml:trace contextRef="#ctx0" brushRef="#br0" timeOffset="185932.15">4314 7570 80 0,'-28'0'0'0,"28"26"17"15,-26 1 51-15,26-27-37 0,-26 27 25 0,26-27-26 16,0 26 33-16,-27-26-41 0,27 0 4 0,0 0-9 16,-26 26 27-16,26-26-18 0,0 0 36 0,0 0-29 15,0 0 35-15,0 26-40 0,0-26 17 0,0 0-15 16,0 0 42-16,0 0-41 0,0 0 24 0,0 0-27 15,26 0 29-15,-26 0-28 0,0 0 28 0,27 0-29 16,-1-26 26-16,-26 26-28 0,26 0 25 0,2 0-26 16,-28 0 23-16,26 0-26 0,1 0 22 0,-1 0-23 15,-26 0 20-15,25 0-25 0,3 0 4 0,-2 0-39 16,-26 0-80-16,27 0-2 0,-1 0-206 0,-26 0 165 16,26 0-122-16,-26 0 159 0,28 0-53 15,-28 0 79-15,26 0-79 0</inkml:trace>
  <inkml:trace contextRef="#ctx0" brushRef="#br0" timeOffset="186198.85">4630 7490 182 0,'0'0'0'0,"0"-26"21"15,26 26 63-15,-26 0-46 0,0 0 30 0,0 0-37 16,0 0 25-16,0 0-26 0,0 0 34 0,0 26-38 15,28-26 14-15,-28 0-16 0,0 26 29 0,0-26-24 16,27 0 31-16,-27 26-32 0,26-26 25 0,-26 28-28 16,26-28 21-16,-26 26-24 0,25-26 18 0,3 27-21 15,-28-27 17-15,27 27-20 0,-27-27 16 0,26 26-21 16,-26-26 2-16,26 26-19 0,-26-26-32 0,0 26 8 16,26-26-52-16,-26 0 6 0,0 28-145 15,0-28 116-15,28 0-91 0,-28 26 118 0,0-26-37 16,0 0 58-16,0 0-58 0</inkml:trace>
  <inkml:trace contextRef="#ctx0" brushRef="#br0" timeOffset="186392.42">4869 7623 151 0,'0'0'0'0,"0"-27"30"0,0 27 90 0,0 0-70 16,0-26 34-16,0 26-41 0,0 0 48 0,0 0-47 16,0 0 42-16,0 0-45 0,0 0 39 0,0 0-42 15,0 26 37-15,0-26-39 0,0 27 34 0,-26-27-36 16,26 27 30-16,0-27-36 0,-27 26 16 0,27-26-24 15,0 26 12-15,-28 0-39 0,28-26-57 0,0 28 20 16,-25-2-65-16,25-26 22 0,0 26-151 0,-26-26 131 16,26 27-82-16,0-27 111 0,0 0-46 0,0 0 63 15,0 0-62-15</inkml:trace>
  <inkml:trace contextRef="#ctx0" brushRef="#br0" timeOffset="186552.44">4921 7464 253 0,'28'-27'0'0,"0"1"34"0,-28 0 106 16,25-2-85-16,-25 28 27 0,26-26-43 0,-26 26 37 16,26 0-31-16,-26-26 63 0,0 26-70 15,27 0 9-15,-27 0-35 0,0 0-12 0,0 0-17 16,0 0-49-16,0 0-2 0,0 0-136 0,0 26 110 16,0-26-76-16,0 0 105 0,0 0-24 0,0 0 44 15,0 0-44-15</inkml:trace>
  <inkml:trace contextRef="#ctx0" brushRef="#br0" timeOffset="186733.07">5081 7385 73 0,'26'26'0'0,"-26"-26"34"15,0 26 106-15,0-26-88 0,0 27 16 0,0-27-32 16,0 26 36-16,0-26-34 0,26 26 38 0,-26 0-47 16,0-26 7-16,0 28-13 0,0-2 36 15,0 1-35-15,28-27 14 0,-28 27-32 0,0-1-21 16,0 0-18-16,0 0-87 0,0-26 57 0,0 28-70 15,0-2 66-15,25 0-65 0,-25 1 81 0,0-27-18 16,0 26 34-16,0 0-34 0</inkml:trace>
  <inkml:trace contextRef="#ctx0" brushRef="#br0" timeOffset="187149.66">5372 7411 170 0,'26'0'0'0,"-26"0"21"0,0-26 65 0,0 26-39 15,0 0 57-15,0 0-50 0,0 0 58 0,0 0-69 16,0 0 19-16,0 0-31 0,0 0 29 0,-26 0-29 16,26 0 32-16,0 0-29 0,0 26 38 0,-25-26-34 15,25 0 41-15,0 0-41 0,-28 0 36 16,28 0-38-16,0 26 34 0,0-26-36 0,-26 0 30 15,26 0-35-15,0 0 26 0,0 27-28 16,0-27 25-16,0 0-26 0,0 0 23 0,0 26-25 16,0-26 20-16,0 0-23 0,0 26 21 0,26-26-21 15,-26 0 19-15,28 26-21 0,-28-26 18 0,25 28-19 16,-25-28 17-16,26 26-18 0,-26-26 17 0,27 0-17 16,-1 27 15-16,-26-27-16 0,26 27 19 0,-26-27-17 15,0 0 22-15,28 26-20 0,-28-26 21 0,0 0-20 16,0 26 19-16,0-26-21 0,0 26 21 0,0-26-25 15,0 28 5-15,0-28-18 0,0 26-13 0,-28 0-11 16,28-26-57-16,-26 27 1 0,26-27-157 0,-26 0 53 16,-1 26-314-16,1-26 280 0,26 26-156 0,-25-26 228 15,-3 0-58-15,28 0 101 0,-26 0-100 0</inkml:trace>
  <inkml:trace contextRef="#ctx0" brushRef="#br0" timeOffset="187381.8">5372 7570 187 0,'26'0'0'0,"-26"0"20"0,27-28 64 16,-27 28-41-16,26 0 45 0,-26 0-48 15,0 0 32-15,26 0-38 0,-26 0 30 0,0-26-33 0,28 26 25 16,-28 0-29-16,0 0 21 0,26 0-25 16,-26 0 18-16,0 0-21 0,26 0 17 0,-26 0-19 15,26 0 18-15,0-26-20 0,-26 26 14 0,28 0-16 16,-2-26 14-16,2 26-16 0,-28 0 9 0,26 0-12 15,-1-27 3-15,2 27-21 0,-27 0-37 0,26-26 13 16,2 26-52-16,-28 0 11 0,26 0-135 0,0 0 110 16,-26 0-85-16,27 0 110 0,-27 0-34 0,25 0 53 15,-25 0-53-15</inkml:trace>
  <inkml:trace contextRef="#ctx0" brushRef="#br0" timeOffset="187781.26">5823 7305 53 0,'0'0'0'0,"0"0"28"0,0 0 84 0,0 0-68 16,0 0 18-16,0 0-29 0,0 0 35 0,0 0-34 16,0 0 30-16,0 0-31 0,0 0 34 0,0 0-38 15,0 0 19-15,0 0-13 0,0 0 60 0,0 26-54 16,0-26 27-16,0 0-27 0,0 0 56 0,0 26-42 15,0-26 67-15,0 28-56 0,0-28 74 0,0 26-68 16,0 0 80-16,0 1-72 0,0-1 92 0,0 0-84 16,0 0 94-16,0 2-91 0,0-2 93 0,26 28-94 15,-26-28 86-15,0 0-91 0,0 0 77 16,0 2-84-16,0-28 72 0,26 26-77 0,-26 0 69 0,0-26-74 16,27 27 63-16,-27-27-66 0,25 26 66 15,-25-26-67-15,26 0 60 0,0 0-64 0,-26 0 59 16,28 0-62-16,0 0 51 0,-2-26-55 0,0 26 51 15,-1 0-53-15,2 0 49 0,1 0-53 0,-28-27 43 16,26 27-47-16,0 0 37 0,0 0-51 0,-26 0 8 16,27 0-43-16,-27 0-58 0,0 0-123 15,25 0-493-15,-25 0 196 0,0 0-771 0,0 0 776 16,0 27-182-16,-25-27 330 0,25 0-330 0</inkml:trace>
  <inkml:trace contextRef="#ctx0" brushRef="#br0" timeOffset="187893.25">6245 7835 65 0,'0'0'0'0,"0"0"36"15,27-27 110-15,-27 27-74 0,0 0 72 0,25 0-74 16,-25-26 67-16,0 26-73 0,0 0 54 0,0 0-66 16,28 0 39-16,-28 0-118 0,0 0-173 0,0 26 91 15,0-26-131-15,-28 0 120 0,28 27-120 0</inkml:trace>
  <inkml:trace contextRef="#ctx0" brushRef="#br0" timeOffset="189685.21">7674 7225 40 0,'0'0'0'0,"0"0"0"0,0 0 0 0,0 0 4 15,0 0 12-15,0 0-12 16,0 0-4-16,0 0 0 0,0 0 0 0,0 0 3 15,0 0 12-15,0 0-11 0,0 0-4 16,0-26 3-16,0 26 12 0,0 0-11 16,0 0-4-16,0 0 0 0,0 0 0 15,0 0 0-15,0 0 0 0,0 0 0 16,0 0 0-16,0 0 4 0,26 0 16 0,-26 0-15 16,0 0-5-16,0 0 6 15,0 0 20-15,0 26-11 0,0-26 18 0,0 0-16 16,0 0 15-16,0 0-23 15,0 0-9-15,0 0 0 0,0 0 0 0,0 0 0 16,0 0 0-16,0 0-5 0,0 27-14 16,0-27 10-16,0 0-10 0,0 0 9 15,0 0-14-15,0 0 14 0,0 0-8 0,0 0 9 16,0 0-11-16,0 0 7 16,0 0-18-16,0 0 17 0,0 0-14 0,0 0 15 15,0 0-14-15</inkml:trace>
  <inkml:trace contextRef="#ctx0" brushRef="#br0" timeOffset="190748.23">7833 7331 44 0,'0'0'0'0,"0"0"14"15,0-26 44-15,0 26-26 0,0 0 36 16,0 0-39-16,27 0 19 0,-27 0-18 16,0 0 38-16,0 0-34 0,0 0 37 15,0 0-34-15,0 0 41 0,0 0-42 16,0 0 31-16,0 0-24 0,0-26 63 0,0 26-59 15,-27 0 35-15,27 0-31 16,0 0 70-16,0-27-56 0,0 27 73 0,0 0-66 16,-25 0 80-16,25 0-79 15,0 0 69-15,-28 0-70 0,28 0 72 0,-26 0-75 16,0 0 66-16,26 27-70 0,-28-27 60 16,2 0-63-16,-1 26 58 0,1-26-60 15,1 26 56-15,-3-26-60 0,28 26 48 0,-26 2-52 16,0-28 48-16,0 26-49 15,26 0 49-15,-27-26-52 0,27 27 44 0,-28-1-44 16,28-26 52-16,0 26-53 16,-25 0 43-16,25-26-43 0,0 28 53 0,0-2-51 15,0-26 51-15,0 27-47 16,0 0 59-16,25-27-58 0,-25 26 54 0,0-26-55 16,28 26 51-16,-1-26-55 0,-27 26 42 15,26-26-47-15,0 0 41 0,0 0-51 16,2 28 15-16,-3-28-42 0,-25 0-29 15,26 0-49-15,1 0-189 0,-1 0-150 16,-26 0-968-16,28 0 841 0,-2 0-235 0,-26 0 386 16,26 0-386-16</inkml:trace>
  <inkml:trace contextRef="#ctx0" brushRef="#br0" timeOffset="191049.17">7966 7596 185 0,'27'0'0'16,"-27"-26"25"-16,25 26 78 0,-25 0-57 16,0 0 38-16,0 0-36 0,26 0 64 0,-26 0-51 15,0 0 72-15,0 0-63 16,0 0 78-16,0 0-73 0,0 0 80 0,28 0-74 16,-28 0 91-16,0 0-84 15,0 0 93-15,0 26-87 0,0-26 102 0,0 27-98 16,0-27 98-16,0 27-101 0,0-1 89 15,0 0-94-15,0 0 90 0,0 2-93 16,0-28 81-16,0 26-87 0,0 0 75 0,0 1-80 16,0-1 68-16,0-26-90 15,0 26 14-15,0 0-69 0,0-26-68 16,0 0-225-16,0 28-811 0,26-28 663 16,-26 0-222-16,0 26 333 0,0-26-332 0</inkml:trace>
  <inkml:trace contextRef="#ctx0" brushRef="#br0" timeOffset="191581.08">8522 7756 63 0,'0'0'0'0,"0"0"9"0,0 0 27 0,0 0-15 16,0 0 23-16,0 0-22 15,0 0 22-15,0 0-14 0,0 0 48 0,0 0-36 16,0 0 48-16,0 0-42 0,0 0 52 15,0 0-55-15,0 26 35 0,0-26-36 16,0 0 52-16,0 0-47 0,0 0 51 0,0 0-48 16,0 0 57-16,0 26-54 15,0-26 54-15,0 0-57 0,0 27 46 0,0-27-51 16,0 0 42-16,0 26-55 16,-26-26 14-16,26 26-45 0,0-26-36 0,0 26-92 15,0-26-340-15,-26 28 265 0,26-28-132 16,0 0 165-16,0 26-165 0</inkml:trace>
  <inkml:trace contextRef="#ctx0" brushRef="#br0" timeOffset="192081.53">9130 7490 193 0,'0'0'0'0,"0"-26"15"0,26 26 47 16,-26 0-30-16,0-27 36 0,0 27-38 15,28 0 23-15,-28 0-11 0,0-26 73 16,0 26-56-16,0 0 61 0,0 0-38 16,0 0 126-16,0 0-96 0,0 0 127 0,0 0-121 15,0 0 114-15,0 0-118 16,0 0 111-16,-28 0-115 0,28 0 102 0,0 26-108 16,-26-26 96-16,26 27-99 15,-27-1 99-15,1 0-102 0,0 0 90 0,26 2-96 16,-27-2 85-16,1-26-92 0,26 27 78 15,-28 0-84-15,28-1 73 0,-26 0-78 16,26 0 73-16,-25 2-77 0,25-28 62 0,0 26-69 16,0-26 55-16,0 26-64 15,0-26 43-15,0 27-54 0,25-27 29 0,-25 26-55 16,26-26-21-16,2 26-21 16,-28-26-73-16,26 26-95 0,1-26-483 0,-1 28 198 15,-26-28-755-15,26 26 762 0,1-26-180 16,-27 0 326-16,26 26-326 0</inkml:trace>
  <inkml:trace contextRef="#ctx0" brushRef="#br0" timeOffset="192398.98">9289 7782 128 0,'28'0'0'0,"-3"0"41"0,-25-26 126 0,26 26-80 16,-26 0 95-16,27 0-87 0,-27 0 105 15,26 0-101-15,-26 0 98 0,26 0-99 16,-26 0 96-16,0 0-102 0,28 0 84 15,-28 0-89-15,0 0 87 0,25 26-90 16,-25-26 76-16,0 0-83 0,0 0 74 0,0 0-77 16,0 0 71-16,0 26-69 15,0-26 82-15,0 0-72 0,0 0 98 0,0 27-94 16,0-27 86-16,0 26-89 16,0-26 82-16,0 26-87 0,0-26 77 0,0 26-82 15,0-26 74-15,0 28-78 0,0-28 67 16,0 0-72-16,0 26 64 0,28-26-72 15,-28 26 48-15,26-26-68 0,-26 0 16 16,25 27-61-16,-25-27-70 0,28 0-121 16,-2 0-512-16,-26 27 221 0,0-27-753 0,28 0 620 15,-28 0-620-15</inkml:trace>
  <inkml:trace contextRef="#ctx0" brushRef="#br0" timeOffset="192770.37">10665 7835 42 0,'0'26'0'0,"0"-26"34"16,0 0 105-16,0 0-80 0,0 26 37 0,0-26-59 16,0 0 18-16,0 0-25 15,0 0 38-15,0 0-35 0,0 0 34 0,0 0-29 16,0 0 50-16,0 0-44 0,0 0 46 15,0 0-48-15,26 26 37 0,-26-26-44 16,28 0 29-16,-28 0-70 0,26 0-78 0,-26 0-10 16,26 28-196-16,-26-28 168 15,26 0-76-15,-26 0 99 0,26 0-99 0</inkml:trace>
  <inkml:trace contextRef="#ctx0" brushRef="#br0" timeOffset="192916.62">10903 7887 109 0,'26'0'0'0,"-26"0"26"15,0 0 79-15,27 0-63 0,-27 0 21 16,0 0-34-16,28 0 27 0,-28 0-20 16,0 0 54-16,25 0-67 0,-25 0-23 0,0 26-33 15,26-26-99-15,-26 0 68 16,0 0-64-16,0 0 65 0,26 28-65 0</inkml:trace>
  <inkml:trace contextRef="#ctx0" brushRef="#br0" timeOffset="193069.44">11168 7967 115 0,'0'0'0'0,"25"0"27"16,-25 0 85-16,28 0-58 16,-28 0 51-16,0 0-49 0,26 0 62 0,-26 26-63 15,26-26 48-15,-26 0-55 0,0 0 41 16,0 0-53-16,27 0 20 0,-27 0-59 16,0 0-62-16,0 0-24 0,0 0-201 0,0 0 180 15,26 27-42-15,-26-27 76 16,0 0-76-16</inkml:trace>
  <inkml:trace contextRef="#ctx0" brushRef="#br0" timeOffset="193666.84">12756 7437 45 0,'0'0'0'0,"0"0"22"0,0 0 66 15,-28 0-45-15,28 0 43 0,0 0-43 16,0-26 41-16,0 26-45 0,0 0 33 0,-26 0-31 15,26 0 50-15,0 0-40 16,-25 0 62-16,25 26-55 0,-27-26 61 0,27 0-56 16,-26 27 69-16,-2-27-64 15,28 26 68-15,-26 0-67 0,0 0 75 0,-1 2-72 16,27-2 75-16,-25 28-75 16,-3-28 71-16,2 0-73 0,26 28 66 0,-26-28-74 15,26 0 54-15,-28 1-57 16,28-1 61-16,0 0-64 0,0 28 51 0,0-28-54 15,0 0 53-15,28-26-58 0,-28 27 36 16,26 0-55-16,0-1 7 0,2-26-35 16,-3 26-32-16,2-26-16 0,-1 27-111 0,0-27-84 15,2 0-569-15,-2 0 480 16,1 26-185-16,-2-52 315 0,1 26-86 0,2 0 144 16,-2 0-143-16</inkml:trace>
  <inkml:trace contextRef="#ctx0" brushRef="#br0" timeOffset="193917.14">12888 7808 237 0,'0'0'0'0,"0"-26"23"0,0 26 71 0,0 0-42 16,26 0 61-16,-26 0-55 16,0 0 58-16,0 0-60 0,0 26 52 0,26-26-54 15,-26 27 50-15,0-1-53 0,0-26 47 16,28 26-51-16,-28 0 42 0,0 2-48 15,0-2 32-15,0 0-42 0,26 1 17 16,-26 0-25-16,0 25 21 0,0-25-39 16,0-1-28-16,0 0-23 0,0 2-116 0,27-2 28 15,-27 0-242-15,0 0 222 16,0 1-90-16,0-27 122 0,26 26-122 0</inkml:trace>
  <inkml:trace contextRef="#ctx0" brushRef="#br0" timeOffset="194249.24">13206 8047 172 0,'0'-27'0'0,"0"0"36"15,27 1 108-15,-27 0-80 0,0 26 47 0,0-28-50 16,0 28 74-16,0 0-65 16,0 0 77-16,0 0-74 0,0 0 73 0,-27 0-71 15,27 0 81-15,0 0-80 0,0 0 76 16,-26 0-78-16,26 0 73 0,0 28-75 15,-26-28 71-15,26 0-70 0,0 26 78 16,-28-26-75-16,28 0 80 0,-26 26-76 16,26-26 85-16,0 27-78 0,-28-27 94 0,28 0-94 15,0 27 81-15,-25-27-87 16,25 0 75-16,0 26-80 0,0-26 75 0,25 26-75 16,-25-26 78-16,0 0-78 15,28 27 72-15,-28-27-80 0,26 26 58 0,-26-26-68 16,28 0 47-16,-2 0-67 0,-26 26 10 15,26-26-51-15,1 0-54 0,-27 28-125 16,26-28-487-16,-26 0 205 0,0 26-724 0,25-26 595 16,-25 26-594-16</inkml:trace>
  <inkml:trace contextRef="#ctx0" brushRef="#br0" timeOffset="200748.08">16117 7279 99 0,'0'0'0'0,"0"0"29"0,0-27 87 0,0 27-71 16,0-27 19-16,0 27-28 0,0 0 40 15,0-26-28-15,0 26 71 0,0 0-52 16,0-27 82-16,0 27-69 0,0 0 91 0,-28 0-81 16,28 0 98-16,0 0-96 0,-25 0 88 0,25 0-89 15,-26 0 90-15,0 0-92 0,26 0 83 0,-27 0-88 16,-1 0 80-16,2 0-84 0,0 0 77 0,1 0-80 16,25 27 74-16,-28-27-77 0,-24 0 70 0,25 26-75 15,1-26 66-15,-2 27-70 0,3 0 61 0,-1-27-65 16,-1 26 59-16,27 0-61 0,-26 0 57 0,-2 2-60 15,2-2 53-15,26 0-55 0,-26 27 50 0,26-27-54 16,-27 0 46-16,27 2-50 0,0-2 44 0,0 1-47 16,0 0 41-16,0-1-43 0,0 0 39 15,0-26-42-15,27 26 35 0,-27 2-37 0,0-28 32 0,26 26-35 16,0-26 33-16,-26 26-35 0,28-26 28 0,-2 27-31 16,1-27 28-16,-27 0-33 0,26 0 15 15,-1 0-31-15,3 0-18 0,-28 0-12 0,26 0-61 16,1 0-11-16,-1 0-200 0,-26 0 53 0,26 0-430 15,2 0 219-15,-28 0-686 0,25 0 693 0,1 0-202 16,-26 0 403-16,26 0-90 0,-26 0 168 16,28 0-168-16</inkml:trace>
  <inkml:trace contextRef="#ctx0" brushRef="#br0" timeOffset="200998.07">16064 7782 44 0,'0'-26'0'0,"25"26"23"0,-25 0 72 0,28 0-52 16,-28-28 33-16,0 28-37 0,0 0 45 0,27 0-44 15,-27 0 37-15,0-26-29 0,0 26 64 0,0 0-48 16,26 0 76-16,-26 0-66 0,0 0 82 0,0 0-76 15,0 0 85-15,0 0-80 0,0 0 89 0,0 0-85 16,0 0 95-16,0 0-91 0,0 0 96 0,0 0-98 16,0 0 85-16,0 0-89 0,26 0 87 0,-26 26-87 15,0-26 86-15,0 28-89 0,0-28 77 0,0 26-82 16,0-26 74-16,0 26-79 0,0 1 67 16,0-1-72-16,0 0 67 0,26 0-71 0,-26 2 63 0,0-2-67 15,0 0 56-15,0-26-67 0,0 27 34 16,0 0-62-16,28-27-18 0,-28 26-55 0,0 0-154 15,0-26 7-15,0 0-387 0,0 27 181 0,0-27-626 16,0 0 634-16,0 0-157 0,0 0 276 16,0-27-276-16</inkml:trace>
  <inkml:trace contextRef="#ctx0" brushRef="#br0" timeOffset="201582.47">16462 7596 77 0,'0'0'0'0,"0"0"22"0,25 0 69 15,-25-26-44-15,0 26 49 0,0 0-58 0,0-28 16 16,0 28-18-16,0 0 53 0,0 0-50 0,0-26 29 15,0 26-26-15,0 0 58 0,0 0-57 0,0 0 29 16,0 0-31-16,0 0 52 0,0 0-42 16,0 0 58-16,27 0-51 0,-27 0 62 0,0 0-56 15,0 26 74-15,0-26-66 0,0 0 76 0,26 28-71 16,-26-2 81-16,0-26-78 0,0 27 81 0,26 0-81 16,-26-27 78-16,0 26-81 0,28 0 74 0,-28 0-78 15,0-26 70-15,26 28-74 0,-26-2 64 0,28-26-68 16,-28 26 59-16,25-26-63 0,-25 27 56 0,26-27-60 15,-26 26 52-15,27-26-55 0,-27 0 52 0,26 0-55 16,0 0 46-16,-26 0-50 0,28 0 44 0,-28 0-47 16,26-26 40-16,-26 26-42 0,26-27 38 0,-26 27-41 15,0-26 37-15,26 0-39 0,-26 26 35 0,26-28-37 16,-26 2 33-16,0 0-36 0,0 0 31 0,0-1-33 16,28 0 28-16,-28 1-29 0,0-2 27 15,0 28-30-15,0-26 25 0,0 0-26 0,0 26 25 16,0-26-24-16,0 26 28 0,0 0-27 0,0-27 28 15,0 27-29-15,0 0 23 0,0 0-24 0,0 0 23 16,0 0-24-16,0 0 20 0,0 0-21 0,0 0 21 16,0 27-23-16,26-27 21 0,-26 0-22 15,0 26 17-15,0-26-19 0,0 26 17 0,28 0-18 16,-28-26 15-16,0 28-24 0,0-2-12 0,26 1-18 16,-26 0-61-16,0-1-24 0,25-26-238 0,-25 26-137 15,0 0-1098-15,0 2 952 0,0-2-302 0,0-26 580 16,26 26-118-16,-26-26 233 0,0 27-233 0</inkml:trace>
  <inkml:trace contextRef="#ctx0" brushRef="#br0" timeOffset="201849.41">17202 7702 156 0,'0'0'0'0,"26"-26"24"16,-26 26 73-16,0 0-37 0,0 0 80 15,26 0-85-15,-26 0 29 0,0-26-38 0,0 26 58 16,0 0-47-16,0 0 67 0,0 0-53 0,0 0 86 15,0 0-70-15,0 0 101 0,0 0-88 0,26 0 108 16,-26 0-109-16,0 0 91 0,0 0-97 0,0 26 90 16,0-26-91-16,0 0 92 0,0 26-93 15,0-26 89-15,0 26-91 0,0 2 87 0,0-28-93 16,0 26 75-16,28 0-81 0,-28 1 75 0,0-1-80 16,0 0 68-16,0 0-73 0,0 2 65 0,0-2-69 15,0 0 60-15,0 1-73 0,0-27 30 0,26 27-64 16,-26-27-31-16,0 26-46 0,0-26-171 0,0 0-125 15,0 26-838-15,0-26 714 0,0 0-249 0,0 0 365 16,0 0-365-16</inkml:trace>
  <inkml:trace contextRef="#ctx0" brushRef="#br0" timeOffset="202715.02">17864 7623 59 0,'0'0'0'0,"0"0"19"0,0 0 60 15,-26 0-40-15,26 27 39 0,0-27-38 0,0 0 42 16,0 0-44-16,-28 0 30 0,28 0-24 16,0 0 64-16,0 0-53 0,0 0 60 0,0 0-52 15,0 0 77-15,0 0-62 0,0 0 94 0,0 0-84 16,0 0 89-16,28 0-84 0,-28 0 101 0,0 0-99 15,26 0 90-15,0 0-94 0,1 0 87 0,-1 0-91 16,2 0 81-16,-3 0-87 0,1 0 76 0,2 0-81 16,24 0 69-16,-26 0-74 0,0 0 65 0,28 0-69 15,-28 26 62-15,27-26-66 0,-25 0 57 0,-2 0-74 16,-1 0 19-16,1 0-48 0,2 26-17 0,-1-26-18 16,-1 0-54-16,0 0-71 0,-26 0-359 15,0 0 154-15,25 0-544 0,-25 0 542 0,0 0-160 16,-25-26 312-16,25 26-83 0,-26-26 140 0,26 26-140 15</inkml:trace>
  <inkml:trace contextRef="#ctx0" brushRef="#br0" timeOffset="202932.79">18341 7490 68 0,'0'0'0'0,"-26"-26"19"0,26 26 59 15,0 0-37-15,-28-27 46 0,28 27-46 16,0 0 36-16,0 0-27 0,-27 0 70 0,27 0-50 16,0 0 93-16,0 0-72 0,0 0 109 0,0 0-98 15,-26 0 106-15,26 0-106 0,0 0 99 0,0 0-103 16,0 0 94-16,0 0-99 0,0 0 87 0,0 27-90 15,0-27 90-15,0 0-90 0,0 26 87 0,0-26-91 16,0 26 78-16,0-26-84 0,0 26 74 0,0 2-79 16,0-2 72-16,0 1-76 0,26 0 66 0,-26-1-70 15,0 26 63-15,0-24-78 0,0-2 27 16,27 27-58-16,-27-27-17 0,0 0-51 0,0 28-144 16,28-28-137-16,-28 0-796 0,0 1 666 0,0 0-246 15,0-1 351-15,0 0-351 0</inkml:trace>
  <inkml:trace contextRef="#ctx0" brushRef="#br0" timeOffset="203481.6">19505 7516 121 0,'0'0'0'0,"0"-26"22"0,0 26 68 0,0-26-36 16,0 26 72-16,0-27-63 0,0 27 65 0,0 0-51 16,0-26 106-16,0 26-87 0,0 0 104 0,0 0-99 15,0 0 102-15,-27 0-101 0,27 0 102 0,0 0-105 16,-27 0 93-16,27 0-98 0,-26 0 91 0,26 26-95 15,-26-26 83-15,0 27-89 0,26-27 79 0,-28 26-84 16,28 0 73-16,-26 0-79 0,0 2 69 0,26-2-73 16,-26 1 64-16,26 0-69 15,0-1 60-15,-26-26-64 0,26 26 56 0,-28 0-60 0,28 2 54 0,0-2-57 16,0 0 48-16,0-26-51 0,0 27 46 0,0-1-50 16,0 0 45-16,28-26-61 0,-28 26-2 0,0-26-38 15,26 28-58-15,-26-28-93 0,26 26-411 16,-26-26 161-16,26 0-661 0,0 26 650 0,-26-26-198 15,28 0 379-15,-2 0-103 0,-26 0 172 0,26 0-172 16</inkml:trace>
  <inkml:trace contextRef="#ctx0" brushRef="#br0" timeOffset="203768.1">19505 7913 155 0,'0'0'0'0,"0"0"25"16,26-26 75-16,-26 26-44 0,0 0 64 0,0-26-66 16,26 26 43-16,-26 0-43 0,0 0 62 0,0 0-56 15,0 0 65-15,0 0-62 0,0-26 62 0,26 26-56 16,-26 0 79-16,0 0-73 0,0 0 80 0,0 0-80 15,28 0 69-15,-28 0-74 0,0 0 68 0,27 26-71 16,-27-26 61-16,25 0-65 0,-25 0 58 0,0 0-61 16,26 0 57-16,-26 0-59 0,0 0 54 0,26 26-59 15,-26-26 51-15,0 0-54 0,0 0 50 0,0 26-51 16,0-26 49-16,0 28-48 0,-26-28 51 16,26 26-51-16,0-26 48 0,0 26-51 0,-26-26 42 15,26 27-45-15,0-27 40 0,-25 27-44 0,25-27 37 16,0 26-39-16,0-26 34 0,0 26-38 0,0-26 33 15,0 0-36-15,25 27 28 0,-25-27-42 0,0 0-9 16,26 0-21-16,0 26-49 0,-26-26-15 0,28 0-170 16,0 0-97-16,-28 0-788 0,26-26 679 0,0 26-227 15,-2 0 424-15,-24 0-88 0,28-27 172 16,-28 27-172-16</inkml:trace>
  <inkml:trace contextRef="#ctx0" brushRef="#br0" timeOffset="204181.34">19955 7835 48 0,'0'-27'0'0,"0"1"21"15,0 0 67-15,26 26-36 0,-26-28 71 0,0 28-63 16,0-26 57-16,0 26-45 0,0-26 98 0,0 26-82 16,0 0 96-16,0 0-92 0,0 0 93 0,0 0-95 15,0 0 85-15,0 0-90 0,0 0 82 0,0 0-86 16,0 0 79-16,0 26-81 0,0-26 81 16,0 26-79-16,0-26 83 0,0 28-81 0,27-2 83 0,-27 0-82 15,0 1 86-15,25-1-86 0,-25 0 81 16,26 0-84-16,2 2 78 0,-28-28-82 0,26 26 71 15,2 0-75-15,-28-26 67 0,26 27-72 0,-1-27 63 16,-25 0-67-16,28 0 60 0,-28 0-64 0,25-27 55 16,-25 27-60-16,26-26 52 0,-26 0-56 15,28-2 49-15,-28 2-51 0,0-26 47 0,26 25-50 16,-26 1 44-16,0 0-47 0,0-28 40 0,27 28-43 16,-27 0 39-16,0-1-40 0,0 0 37 0,0 1-38 15,0 26 34-15,0-28-37 0,0 28 33 0,0-26-36 16,26 26 31-16,-26 0-32 0,0 0 29 0,0 26-32 15,0-26 25-15,0 28-26 0,0-28 27 0,0 26-29 16,26 1 23-16,-26 0-24 0,0 25 24 0,27-26-25 16,-27 2 24-16,0-2-26 0,26 27 18 0,-26-27-26 15,28 0 3-15,-2 0-24 0,-26 28-40 0,25-28-1 16,-25 1-99-16,0-27-110 0,28 27-626 16,-28-1 282-16,0 0-926 0,26-26 943 0,-26 0-231 15,0 27 408-15,0-27-408 0</inkml:trace>
  <inkml:trace contextRef="#ctx0" brushRef="#br0" timeOffset="204498.58">20617 7913 209 0,'0'-26'0'0,"26"26"29"0,-26-26 87 15,0 26-41-15,26 0 110 0,-26-26-87 16,0 26 107-16,0 0-104 0,27 0 95 0,-27 0-103 16,0 0 84-16,0-27-90 0,0 27 82 0,0 0-86 15,26 0 77-15,-26 0-82 0,0 0 71 0,0 0-76 16,26 0 71-16,-26 0-75 0,0 0 63 0,0 0-68 15,26 0 60-15,-26 0-63 0,0 27 59 0,0-27-63 16,27 0 54-16,-27 0-57 0,0 0 50 0,0 26-53 16,0-26 48-16,0 0-51 0,0 26 47 0,-27-26-47 15,27 26 50-15,0-26-49 0,0 28 48 0,0-28-49 16,0 26 45-16,-26 0-49 0,26-26 39 0,0 27-43 16,0-27 39-16,0 27-41 0,0-27 34 15,0 26-36-15,26-26 34 0,-26 0-36 0,27 26 31 16,-27-26-35-16,28 0 22 0,-28 27-44 0,26-27-25 15,-26 0-51-15,25 0-188 0,1 0-136 0,-26 0-924 16,28 26 794-16,-28-26-253 0,0 0 388 0,0 0-387 16</inkml:trace>
  <inkml:trace contextRef="#ctx0" brushRef="#br0" timeOffset="205015.41">21436 7728 28 0,'0'0'0'0,"0"0"32"16,0 0 99-16,0-26-78 0,0 26 27 0,0 0-36 15,0 0 48-15,0 0-35 0,0 0 79 0,0-26-62 16,0 26 90-16,0 0-79 0,0 0 95 0,0 0-91 16,0 0 91-16,0 0-88 0,0 0 98 0,28 0-94 15,-28 0 96-15,0 0-97 0,26 0 93 0,0 0-97 16,-26 0 87-16,28 0-92 0,-4 0 82 0,2 26-87 16,28-26 75-16,-26 0-79 0,-2 0 73 15,26 0-77-15,-26 26 69 0,2-26-81 0,24 0 42 16,-24 0-68-16,-3 28 5 0,2-28-38 0,25 0-34 15,-52 0-26-15,28 0-140 0,-2 0-94 0,-26 0-680 16,0 0 587-16,0 0-183 0,0 0 342 16,0-28-110-16,-26 28 204 0,26-26-58 0,-28 0 95 15,28 26-95-15</inkml:trace>
  <inkml:trace contextRef="#ctx0" brushRef="#br0" timeOffset="205182.13">21940 7596 127 0,'-27'-26'0'0,"27"26"19"0,-25-28 57 0,25 28-24 16,0-26 83-16,-28 26-67 0,28-26 71 0,0 26-58 15,0 0 103-15,0 0-85 0,0 0 110 0,0 0-101 16,0 0 115-16,0 26-111 0,0-26 116 0,0 0-117 15,0 26 105-15,0 2-111 0,0-28 100 0,0 26-105 16,0 1 95-16,0 0-102 0,0-1 87 0,0 0-93 16,0 0 81-16,0 2-89 0,0-2 67 0,0 27-83 15,0-27 43-15,0 0-70 0,0 0 3 0,0 2-47 16,0-2-61-16,0 0-80 0,0-26-378 0,28 27 157 16,-28 0-584-16,0-27 593 0,0 0-131 15,25 0 247-15,-25 0-247 0</inkml:trace>
  <inkml:trace contextRef="#ctx0" brushRef="#br0" timeOffset="205365.01">22285 7782 154 0,'25'0'0'0,"1"0"24"16,0 0 76-16,2 0-52 0,-28 0 44 0,26 0-36 16,0 0 80-16,-26 0-69 0,27 0 66 0,-27 26-68 15,0-26 59-15,25 0-63 0,-25 0 55 0,0 0-63 16,0 0 41-16,28 0-57 0,-28 0 17 0,0 0-72 15,0 0-106-15,0 0 4 0,26 0-235 0,-26 0 207 16,0 0-88-16,0 0 118 0,0-26-118 0</inkml:trace>
  <inkml:trace contextRef="#ctx0" brushRef="#br0" timeOffset="205514.88">22655 7756 131 0,'25'0'0'0,"-25"0"33"0,26 0 101 15,-26 0-76-15,28 0 39 0,-28 0-46 0,26 0 53 16,-26 0-55-16,27 26 47 0,-27-26-52 0,26 0 39 15,-26 0-48-15,0 0 21 0,26 0-47 0,-26 0-29 16,0 0-31-16,27 0-133 0,-27 0 87 0,0 0-107 16,0 26 121-16,26-26-41 0,-26 0 62 15,0 0-62-15</inkml:trace>
  <inkml:trace contextRef="#ctx0" brushRef="#br0" timeOffset="205650.23">23025 7782 167 0,'25'0'0'0,"-25"0"36"0,28 0 110 0,-28 0-83 15,26 26 41-15,-26-26-51 0,27 0 52 0,-27 0-54 16,0 0 49-16,26 0-53 0,-26 27 45 0,0-27-56 16,26 0 20-16,-26 0-42 0,0 0-14 0,0 0-73 15,28 26-217-15,-28-26 165 0,0 0-87 16,0 0 106-16,26 0-106 0</inkml:trace>
  <inkml:trace contextRef="#ctx0" brushRef="#br0" timeOffset="206132.62">24241 7650 68 0,'0'0'0'0,"0"-27"35"0,-26 27 107 16,26 0-87-16,0 0 23 0,0 0-24 0,0-27 82 16,0 27-84-16,0 0 23 0,0 0-36 15,0 0 44-15,26 0-37 0,-26 0 58 0,0 0-51 16,0 0 57-16,26 0-53 0,-26 0 62 0,28 0-59 16,-1 0 61-16,-1 0-63 0,-1 0 54 0,1 0-57 15,2 0 53-15,0 0-56 0,24 0 51 0,-26 0-54 16,0 0 46-16,0 0-49 0,28 0 42 0,-28 27-50 15,1-27 24-15,-1 0-46 0,-1 0-14 0,-25 0-59 16,28 0-171-16,-2 0 31 0,-26 0-362 0,0 0 327 16,28 0-137-16,-28 0 223 0,0 0-66 0,-28 0 106 15,28-27-106-15</inkml:trace>
  <inkml:trace contextRef="#ctx0" brushRef="#br0" timeOffset="206301.07">24718 7490 99 0,'-26'-26'0'0,"26"26"24"0,-27-27 72 0,27 27-50 15,0-26 42-15,0 26-24 0,-26 0 101 16,26 0-72-16,0-26 112 0,0 26-98 0,0 0 117 15,0 0-110-15,0 0 122 0,-26 26-122 0,26-26 106 16,0 0-113-16,0 26 102 0,0 1-108 16,-28-27 92-16,28 26-99 0,0 0 89 0,0 0-98 0,0 2 73 15,0-2-94-15,-26 1 35 0,26 0-75 16,0-1-28-16,0 26-94 0,0-24-290 0,0-2 95 16,0 27-491-16,0-27 467 0,0 0-167 0,26 0 243 15,-26 2-242-15</inkml:trace>
  <inkml:trace contextRef="#ctx0" brushRef="#br0" timeOffset="206783.61">25804 7437 108 0,'0'0'0'0,"0"0"24"16,-26 0 72-16,26-26-54 0,0 26 33 0,0 0-29 15,0-26 62-15,-28 26-54 0,28-28 56 0,0 28-38 16,-27-26 104-16,27 26-80 0,0 0 110 0,-26-26-103 16,26 26 101-16,-25 0-104 0,25 0 96 0,-26 0-101 15,26 0 89-15,-28 0-95 0,28 26 86 0,-27-26-90 16,27 26 79-16,-26 2-85 0,0-28 73 0,26 26-78 16,-26 0 70-16,-1 27-75 0,27-27 64 15,-26 0-69-15,26 2 60 0,-26 25-64 0,26-26 56 16,0-1-59-16,-28 0 51 0,28 0-56 0,0 28 50 15,0-28-53-15,0 1 45 0,28-27-48 0,-28 26 45 16,26 0-49-16,-26 0 37 0,26-26-53 0,1 28 2 16,-1-28-36-16,0 26-51 0,0-26-19 0,1 0-178 15,1 0-102-15,-2 26-820 0,-1-26 711 16,1 0-221-16,1 0 421 0,27 0-111 0,-54 0 189 16,26 0-188-16</inkml:trace>
  <inkml:trace contextRef="#ctx0" brushRef="#br0" timeOffset="207014.34">25962 7861 49 0,'0'-26'0'0,"0"-1"19"15,0 1 58-15,0 26-27 0,26-26 74 0,-26-2-56 16,0 28 81-16,0-26-53 0,0 26 138 0,0 0-112 16,0-26 133-16,0 26-129 0,0 0 122 0,0 0-127 15,0 0 116-15,0 0-122 0,0 0 107 0,0 0-114 16,0 0 102-16,0 0-108 0,0 0 94 0,0 26-102 16,0-26 90-16,0 0-94 0,0 26 86 0,0 2-92 15,0-28 77-15,0 26-82 0,0 0 74 16,0 1-86-16,0-1 46 0,0 26-72 0,28-24 8 15,-28-2-49-15,0 0-52 0,0 28-26 0,0-28-179 16,0 0-93-16,0 1-790 0,26-1 689 0,-26 0-213 16,0 2 409-16,0-2-99 0,0-26 177 15,25 0-176-15</inkml:trace>
  <inkml:trace contextRef="#ctx0" brushRef="#br0" timeOffset="207232.22">26094 8020 184 0,'26'-27'0'0,"-26"1"18"0,0 0 58 0,0 26-31 16,28-28 63-16,-28 2-34 0,0 26 118 0,0-26-92 15,0 26 110-15,0-26-104 0,0 26 106 0,0 0-109 16,0 0 99-16,0 0-104 0,0 0 91 0,0 0-96 16,-28 0 87-16,28 26-91 0,0-26 90 0,-26 0-91 15,26 26 86-15,0-26-90 0,0 26 78 0,-27-26-84 16,27 0 72-16,0 28-77 0,0-28 67 0,-25 0-73 16,25 0 62-16,0 26-66 0,0-26 61 0,0 0-68 15,25 0 46-15,-25 26-65 0,0-26 11 16,27 0-48-16,-27 0-44 0,26 27-94 0,2-27-369 15,-28 27 130-15,26-27-623 0,0 0 606 0,2 0-178 16,-28 26 286-16,25-26-286 0</inkml:trace>
  <inkml:trace contextRef="#ctx0" brushRef="#br0" timeOffset="207882.05">26464 7542 39 0,'0'-26'0'0,"0"26"25"0,0-26 75 0,0 26-51 16,0 0 51-16,-26-26-56 0,26 26 32 0,0 0-32 15,0 0 56-15,0 0-45 0,0 0 63 0,0 0-58 16,0 0 63-16,0 0-59 0,0 0 68 0,0 26-66 15,0-26 70-15,0 26-67 0,0-26 71 0,0 26-68 16,0 2 77-16,0-2-74 0,26 1 73 0,-26 0-74 16,0-1 70-16,28 26-71 0,-28-24 79 0,26 24-74 15,-26-25 82-15,26 25-81 0,-26-26 77 0,28 2-81 16,-2 24 71-16,-26-25-75 0,27 0 69 0,-27-27-71 16,25 26 69-16,1-26-69 0,2 26 70 0,-28-26-72 15,26-26 64-15,1 26-68 0,-1-26 59 0,-26-1-62 16,25 0 58-16,-25 1-62 0,28-28 51 15,-28 28-55-15,26-26 51 0,-26 25-53 0,26-25 46 16,-26 24-50-16,0-24 42 0,0 26-45 0,0-1 42 16,26 0-39-16,-26 1 53 0,0-2-51 15,0 28 48-15,0-26-51 0,0 26 43 0,0-26-46 16,0 26 42-16,0 0-44 0,0 0 36 0,0 0-40 16,0 26 33-16,0-26-34 0,0 26 33 0,0 2-36 15,0-28 28-15,0 26-30 0,28 1 29 0,-28 0-34 16,0-1 15-16,27 0-26 0,-27 28-2 0,26-28-17 15,-1 0-28-15,1 1-4 0,-26 25-77 0,28-26-10 16,-1 2-260-16,-27-2-127 0,26 0-1149 0,0 1 1004 16,-26 0-304-16,26-1 598 0,-26 0-122 0,27 1 241 15,-27-27-241-15</inkml:trace>
  <inkml:trace contextRef="#ctx0" brushRef="#br0" timeOffset="208099.07">27206 7861 56 0,'0'-26'0'0,"0"-1"32"0,0 27 96 15,0-26-58-15,0 0 83 0,26 26-64 0,-26-28 111 16,0 28-99-16,0 0 100 0,0-26-103 0,0 26 93 16,0 0-99-16,0 26 87 0,0-26-92 15,0 0 85-15,0 0-89 0,0 28 77 0,0-2-83 16,0-26 74-16,0 26-80 0,0 1 62 0,0-1-79 16,0 0 30-16,0 28-58 0,26-28-4 0,-26 0-32 15,0 1-50-15,0 0-24 0,0-1-191 0,28 0 58 16,-28 1-375-16,0-1 349 0,0 0-134 0,0-26 219 15,26 0-94-15,-26 0 125 0,0 28-125 0</inkml:trace>
  <inkml:trace contextRef="#ctx0" brushRef="#br0" timeOffset="208316.44">27365 8020 25 0,'0'-27'0'0,"25"1"38"16,-25 26 117-16,0-26-85 0,0 26 57 0,28-28-60 16,-28 28 73-16,0-26-53 0,0 26 117 0,0 0-94 15,0 0 126-15,0-26-118 0,0 26 114 0,0 0-121 16,0 0 105-16,0 26-110 0,-28-26 103 0,28 0-108 15,0 26 94-15,-25-26-100 0,25 28 89 16,0-28-95-16,-26 26 81 0,26 0-87 16,0-26 79-16,-27 27-84 0,27 0 72 0,0-27-77 15,0 26 67-15,-26-26-73 0,26 26 63 0,0-26-69 16,0 27 51-16,26-27-69 0,-26 26 13 0,0-26-51 16,27 26-37-16,-27-26-40 0,26 28-181 0,-26-28-112 15,25 0-839-15,3 26 734 0,-2-26-202 0,-26 26 335 16,27-26-335-16</inkml:trace>
  <inkml:trace contextRef="#ctx0" brushRef="#br0" timeOffset="208799.28">27895 7542 77 0,'0'0'0'0,"0"-26"19"0,0 26 59 0,0 0-39 16,0 0 39-16,0 0-26 0,0 0 78 0,0 0-77 16,0 0 30-16,0 0-38 0,0 0 53 0,0 0-49 15,0 0 47-15,0 0-49 0,0 0 41 0,0 0-41 16,0 0 53-16,0 0-50 0,0 0 50 0,26 0-49 15,-26 0 51-15,28 0-51 0,-28 0 50 0,25 0-51 16,1 0 47-16,1 26-50 0,-1-26 43 16,0 0-46-16,2 0 40 0,-3 0-44 15,2 28 36-15,-1-28-51 0,0 0-1 0,-26 0-41 16,26 26-74-16,2-26-79 0,-28 0-421 0,0 27 344 16,28-27-152-16,-28 27 200 0,0-27-199 0</inkml:trace>
  <inkml:trace contextRef="#ctx0" brushRef="#br0" timeOffset="208969.46">28000 7756 31 0,'-26'0'0'0,"26"0"30"16,-25 0 93-16,25 26-63 0,0-26 60 0,0 0-73 15,-28 0 24-15,28 0-31 0,0 0 52 0,0 0-41 16,0 0 64-16,0 0-57 0,28 0 61 0,-28 0-61 16,0 26 58-16,25-26-60 0,-25 0 52 0,26 0-55 15,1 0 47-15,-27 0-60 0,26 0 20 0,0 0-51 16,2 27-37-16,-3-27-78 0,2 0-287 0,-1 0 217 15,0 0-135-15,0 26 156 0,2-26-156 0</inkml:trace>
  <inkml:trace contextRef="#ctx0" brushRef="#br0" timeOffset="209381.26">28609 7861 157 0,'0'0'0'0,"0"26"19"16,0-26 58-16,0 0-37 0,0 0 43 0,0 0-40 15,0 0 46-15,-28 0-53 0,28 0 16 0,0 0-18 16,0 0 48-16,-26-26-46 0,26 26 24 0,0 0-28 16,-26-26 40-16,26 26-34 0,0 0 43 0,0-27-38 15,-27 27 46-15,27-26-43 0,0 26 46 0,0-26-45 16,0-2 45-16,0 28-46 0,0-26 45 0,27 26-46 16,-27-26 44-16,0 0-42 0,26 26 49 0,-26-27-46 15,26 27 54-15,-26-27-52 0,28 27 54 0,-2 0-53 16,-26-26 53-16,28 26-52 0,-2 0 54 0,-1 0-53 15,2-28 57-15,-1 28-57 0,2 0 56 0,-2 28-54 16,0-28 62-16,1 0-57 0,-27 0 67 0,25 26-61 16,3-26 72-16,-2 0-68 15,-26 27 76-15,26 0-74 0,-26-27 71 0,28 26-72 16,-28 0 71-16,0-26-73 0,0 26 70 0,0 2-72 16,0-28 63-16,0 26-67 0,0 0 59 0,0-26-64 15,0 27 57-15,-28-1-61 0,28-26 52 0,-26 26-57 16,0 0 45-16,-2-26-51 0,28 0 40 0,-25 28-47 15,-2-28 30-15,1 0-47 0,0 0-4 0,-2 0-36 16,2 0-77-16,-1 0-118 0,2 0-542 0,-1 0 223 16,-2 0-843-16,2-28 858 0,-2 28-174 0,2 0 346 15,0-26-346-15</inkml:trace>
  <inkml:trace contextRef="#ctx0" brushRef="#br0" timeOffset="211098.62">10823 8919 32 0,'0'0'0'0,"0"0"8"16,0 0 26-16,0 0-15 0,0 0 24 0,0 0-19 16,0 0 28-16,0 0-26 0,0 0 24 0,0 0-23 15,-26 0 30-15,26 0-33 0,0 0 12 0,0 0-13 16,0 0 34-16,0 0-25 0,0 0 37 0,0 0-41 15,0 0 12-15,0 0-19 0,0 0 27 0,0 0-24 16,0 0 24-16,0 0-22 0,0 0 26 0,0 0-25 16,0 0 31-16,0 0-27 0,0 0 36 0,0 0-32 15,0 0 40-15,0 0-39 0,0 0 32 0,0 0-36 16,0 0 28-16,0 0-32 0,0 0 23 16,0 0-27-16,0 0 20 0,0 0-22 0,0 0 18 15,0 0-22-15,0 0 15 0,0 0-20 0,0 0 3 16,0 0-6-16,0 0 14 0,0 0-14 15,0 0 6-15,0 0-9 0,0 0 5 0,0 0-7 16,0 0 7-16,0 0-7 0,0 0 4 0,0 0-5 16,0 0 4-16,0 0-5 0,0 0 5 0,0 0-5 15,0 0 1-15,0 0-2 0,0 0 6 0,0 0-5 16,0 0 2-16,0 0-3 0,0 0 2 0,0 0-2 16,0 0 2-16,0 0-2 0,0 0 2 0,0 0-2 15,0 0 3-15,0 0-3 0,0 0-2 0,0 0 0 16,0 0 0-16,0 0 0 0,0 0 0 0,0 0 0 15,0 0 0-15,0 0 0 0,0 0 0 0,0 0 1 16,0 0 3-16,0 0-3 0,0 0-1 0,0 0 0 16,0 0 0-16,0 0-3 0,0 0-5 0,0 0 3 15,0 0-6-15,0 0 4 0,0 0-11 0,0 0 4 16,0 0-23-16,0 0 14 0,0 0-33 0,0 0 5 16,0 0-101-16,0 0 77 0,0 0-73 15,0 0 44-15,0 0-168 0,0 0 157 0,0 0-70 16,0 0 103-16,0 0-61 0,0 0 80 15,0 0-45-15,-26 0 54 0,26 0-54 0</inkml:trace>
  <inkml:trace contextRef="#ctx0" brushRef="#br0" timeOffset="213651.19">10771 8602 27 0,'0'0'0'0,"0"0"16"15,0 0 50-15,0 0-34 0,0 0 29 16,26 0-38-16,-26 0 5 0,0 0-16 0,0 0 4 16,0 0-11-16,0 0-5 0,0 0-10 15,0 0-26-15,0 0 12 0,0 0-34 0,0 0 32 16,0 0-22-16,0 0 24 0,0 26-24 0</inkml:trace>
  <inkml:trace contextRef="#ctx0" brushRef="#br0" timeOffset="-211281.48">9368 9237 39 0,'0'-27'0'0,"0"27"14"0,0 0 42 0,0 0-29 16,0 0 27-16,0 0-33 0,0 0 8 0,0-26-16 15,0 26 7-15,0 0-9 0,0 0 12 16,0 0-8-16,0 0 22 0,0 0-20 0,0 0 12 0,0 0-8 16,0 0 35-16,0 0-31 0,0 0 20 15,0 0-14-15,0 0 45 0,0 0-30 0,0 0 61 16,0 0-64-16,27 0 23 0,-27 0-30 0,0 0 43 15,0 0-37-15,0 0 49 0,0 0-43 0,0 0 52 16,0 0-49-16,0 0 50 0,0 0-50 16,0 0 49-16,0 0-50 0,0 0 54 0,0 0-50 15,0 0 58-15,0 0-52 0,0 0 72 0,0 0-61 16,0 0 81-16,0 0-74 0,0 0 84 0,0 26-84 16,0-26 74-16,0 0-76 0,0 0 76 0,0 27-75 15,0-27 80-15,0 0-78 0,0 26 77 0,0 1-78 16,0-27 74-16,0 26-77 0,0-26 74 0,0 27-76 15,0-1 69-15,0 0-73 0,0-26 66 0,0 28-70 16,0-2 62-16,0-26-65 0,0 26 58 0,0-26-60 16,0 26 56-16,0-26-59 0,0 28 54 0,-27-28-57 15,27 0 51-15,0 26-55 0,0-26 45 0,0 0-49 16,0 0 42-16,0 0-46 0,0 0 36 16,0 0-40-16,0 0 37 0,0 0-39 0,27 0 32 0,-27 0-35 15,0 0 31-15,0-26-32 0,0 26 31 16,26-28-32-16,-26 28 29 0,0-26-31 0,0 26 23 15,26-26-25-15,-26 0 29 0,0-2-30 0,28 28 23 16,-28-26-25-16,25 0 24 0,-25 26-25 0,0-27 24 16,28 1-23-16,-28 26 26 0,26-27-26 15,-26 27 24-15,25 0-24 0,-25-26 24 0,28 26-23 16,-28 0 23-16,26 0-25 0,-26 0 23 0,0 0-23 16,28 0 22-16,-28 0-22 0,0 0 21 0,0 0-22 15,26 0 23-15,-26 0-22 0,0 0 25 0,0 0-24 16,0 0 24-16,25 0-23 0,-25 0 24 0,0 0-23 15,0 26 26-15,0-26-26 0,0 27 26 0,0-27-26 16,27 26 22-16,-27-26-24 0,0 27 21 0,0-1-23 16,0 0 18-16,0-26-19 0,0 28 19 0,0-2-21 15,26 0 18-15,-26 0-19 0,0-26 15 0,0 28-22 16,0-2-2-16,0-26-12 0,0 26-21 16,0 1-1-16,26-27-50 0,-26 0 15 0,0 27-107 0,0-27 2 15,0 0-330-15,0 26-149 0,0-26-1436 16,0 0 1268-16,0 0-355 0,0 0 720 0,28 0-177 15,-28 0 312-15,0 0-312 0</inkml:trace>
  <inkml:trace contextRef="#ctx0" brushRef="#br0" timeOffset="-210848.51">9898 9529 91 0,'0'0'0'0,"0"0"22"15,0-28 69-15,0 28-41 0,0 0 61 0,0 0-62 16,0 0 39-16,0 0-41 0,0 0 56 0,0 0-53 16,0 0 49-16,0 0-52 0,0 0 44 0,0 0-48 15,0 0 38-15,0 0-41 0,0 0 38 0,0-26-40 16,0 26 36-16,0 0-39 0,25 0 33 0,-25-26-36 16,0 26 30-16,0 0-32 0,0-26 29 15,0 26-30-15,0-28 30 0,26 28-31 0,-26-26 24 16,0 26-22-16,28 0 38 0,-28-26-35 0,0 26 35 15,28 0-29-15,-28-27 50 0,26 27-41 0,-26 0 52 16,26 0-44-16,-26 0 64 0,25 0-56 16,-25 0 71-16,27 0-66 0,-27 0 71 0,28 0-71 0,-28 27 69 15,0-27-70-15,26 0 64 0,-26 26-68 16,0-26 59-16,26 26-63 0,-26 2 57 0,0-28-60 16,0 26 51-16,0-26-55 0,0 26 54 0,0 0-56 15,0-26 45-15,0 28-52 0,0-28 33 0,-26 0-50 16,26 26 1-16,0-26-27 0,-26 0-21 0,26 0-2 15,-28 26-43-15,1-26-7 0,27 0-152 0,-25-26 37 16,-1 26-333-16,26 0 166 0,-26 0-539 0,26 0 543 16,-28-26-156-16,28 26 307 0,-28 0-91 0,28-28 180 15,0 28-41-15,-26 0 76 0,26-26-76 0</inkml:trace>
  <inkml:trace contextRef="#ctx0" brushRef="#br0" timeOffset="-210631.07">10082 9263 193 0,'0'0'0'16,"27"0"27"-16,-27 0 81 0,0-26-61 0,28 26 37 16,-28 0-45-16,26 0 33 0,-26 0-32 0,0 0 44 15,26 0-42-15,-26 0 38 0,26 0-40 16,2 0 36-16,-28 0-40 0,24 0 36 0,-24 0-38 16,26-27 31-16,2 27-33 0,-28 0 30 0,26 0-36 15,2 0 17-15,-2 0-26 0,-26 0 10 0,26 0-27 16,0-26-25-16,-26 26-12 0,26 0-84 0,-26 0 24 15,28 0-168-15,-28 0 147 0,0 0-89 0,0 0 120 16,26 0-55-16,-26 0 71 0,0 0-70 0</inkml:trace>
  <inkml:trace contextRef="#ctx0" brushRef="#br0" timeOffset="-210397.34">10479 9104 129 0,'0'0'0'0,"0"0"37"0,0-26 115 15,0 26-86-15,0 0 50 0,0 26-53 0,0-26 77 16,0 0-67-16,0 0 79 0,0 26-72 0,0-26 84 15,0 28-79-15,0-2 88 0,0-26-86 0,28 26 88 16,-28 1-88-16,0-1 85 0,0-26-87 0,0 27 87 16,0-1-87-16,0 1 84 0,0-1-86 15,0 0 78-15,0 2-82 0,0-2 73 0,0 0-79 16,26 0 68-16,-26 2-72 0,0-2 63 0,0 0-69 16,0-26 59-16,0 27-69 0,0 0 36 0,0-27-56 15,26 26 7-15,-26 0-33 0,0-26-17 0,28 0-32 16,-28 27-118-16,0-27-4 0,25 0-332 0,-25 0 143 15,27 0-561-15,-1 0 570 0,-26 0-120 0,26-27 232 16,2 27-232-16</inkml:trace>
  <inkml:trace contextRef="#ctx0" brushRef="#br0" timeOffset="-209615.84">11433 9343 151 0,'26'0'0'0,"-26"0"16"0,0 0 52 16,0 0-35-16,27-27 34 0,-27 27-21 0,0 0 73 15,0 0-66-15,26 0 41 0,-26 0-36 16,0 0 78-16,0 0-63 0,0-26 84 0,0 26-79 16,0 0 77-16,-26 0-77 0,26 0 81 0,0 0-82 15,0 0 73-15,-27 0-77 0,27 0 68 0,0 0-72 16,-26 0 63-16,26 0-68 0,0 0 60 0,-28 26-64 15,28-26 56-15,-26 27-61 0,26-27 51 0,0 26-54 16,-25-26 51-16,25 26-54 0,-28-26 43 0,28 28-47 16,0-2 46-16,0-26-46 0,-26 26 44 0,26 0-46 15,0-26 41-15,0 28-45 0,0-28 33 0,0 26-36 16,0-26 33-16,0 0-36 0,0 26 30 0,0-26-32 16,0 0 29-16,26 0-31 0,-26 0 28 0,0 0-30 15,28 0 24-15,-28 0-26 0,25 0 25 0,1-26-26 16,-26 26 24-16,28-26-25 0,-28 26 21 15,26-28-22-15,-26 28 21 0,0-26-22 0,27 0 21 16,-27 0-22-16,0-2 16 0,0 2-18 0,0 26 18 16,0-26-18-16,26 26 20 0,-26-27-15 15,0 27 30-15,0-26-26 0,0 26 25 0,0 0-27 16,0 0 24-16,0 0-22 0,0 0 32 0,0 26-29 16,26-26 32-16,-26 27-32 0,0-27 27 0,0 26-29 15,28-26 26-15,-28 26-28 0,0 2 23 0,0-28-25 16,25 26 23-16,-25 0-26 0,0-26 19 0,0 26-32 15,26-26-14-15,-26 28-15 0,0-28-55 0,0 0-25 16,0 26-227-16,0-26-121 0,0 26-1018 0,0-26 896 16,0 0-247-16,0 27 409 0,0-27-408 0</inkml:trace>
  <inkml:trace contextRef="#ctx0" brushRef="#br0" timeOffset="-209213.54">11644 9661 65 0,'26'0'0'0,"-26"0"21"16,0 0 63-16,28 0-37 0,-28 0 53 15,0 26-49-15,26-26 54 0,-26 0-54 0,0 0 46 16,26 0-44-16,-26 0 62 0,0-26-51 0,0 26 77 16,0 0-71-16,27-26 70 0,-27 26-70 15,0-27 73-15,0 27-73 0,26-27 66 0,-26 1-69 16,0 0 63-16,27-2-67 0,-27 2 60 0,26 0-63 16,-26 0 57-16,0-28-60 0,26 28 52 0,-26-1-56 15,0-26 51-15,28 27-54 0,-28-1 46 0,0-25-49 16,0 24 45-16,0 2-47 0,0 0 43 0,0-27-43 15,0 27 49-15,0 0-43 0,0-2 58 0,0 2-54 16,-28 0 53-16,28 26-51 0,0-26 63 0,-26-1-59 16,26 27 63-16,0-27-64 0,-26 27 60 0,26-26-61 15,-27 26 58-15,27 0-60 0,0 0 54 0,-26 0-58 16,26 26 51-16,0-26-54 0,0 27 47 0,-27 0-50 16,27-1 44-16,0 0-47 0,0 0 42 0,0 28-43 15,-26-28 41-15,26 27-44 0,0-27 36 0,0 28-39 16,0-28 33-16,0 27-35 0,0 0 34 0,26 0-36 15,-26-27 30-15,0 28-33 0,0-28 26 16,27 26-32-16,-27-24 12 0,0-2-33 0,26 27-31 16,-26-26-6-16,0-27-76 0,27 26-99 0,-27 0-516 15,26-26 211-15,-26 27-815 0,26-27 808 16,-26 26-233-16,28-26 377 0,-28 0-377 0</inkml:trace>
  <inkml:trace contextRef="#ctx0" brushRef="#br0" timeOffset="-208695.39">12147 9687 24 0,'27'0'0'0,"-27"0"21"0,0 0 63 0,0 0-37 16,0 0 56-16,0 0-55 0,26 0 43 0,-26 0-46 15,0 0 43-15,0-26-49 0,26 26 28 0,-26 0-30 16,0 0 43-16,0-26-39 0,26 26 45 0,-26-27-41 15,0 27 47-15,28-27-45 0,-28 1 53 16,0 0-51-16,0 26 48 0,28-28-50 0,-28 2 45 16,0 0-48-16,0 0 43 0,0-28-45 0,0 28 39 15,0-1-41-15,0 1 36 0,0-1-36 16,0 1 46-16,0-1-41 0,0 1 50 0,0 26-46 16,0-26 51-16,-28-2-49 0,28 2 49 0,0 26-51 15,0-26 47-15,0 0-50 0,0 26 46 0,0-27-47 16,-28 27 44-16,28-26-45 0,0 26 41 0,0 0-43 15,0-26 38-15,0 26-40 0,-26 0 38 0,26 0-35 16,0-28 52-16,0 28-45 0,0 0 57 0,0 0-52 16,-26 0 61-16,26 0-60 0,0 0 56 0,0 0-59 15,-26 0 50-15,26 0-52 0,0 0 51 0,-27 0-53 16,27 0 45-16,-27 28-47 0,27-28 49 0,0 26-50 16,-26-26 46-16,26 26-48 0,0-26 42 0,0 27-44 15,-26-1 40-15,26 0-44 0,0 0 34 0,0 2-37 16,0 24 33-16,0-25-35 0,0-1 33 0,26 1-35 15,-26 26 29-15,0-27-31 0,0 0 27 0,26 2-29 16,-26 24 28-16,27-26-29 0,-27 2 23 16,27-2-26-16,-27 0 20 0,26-26-22 0,-26 27 21 15,26 0-28-15,-26-27 0 0,26 26-31 16,-26-26-67-16,28 26-28 0,-28-26-256 0,28 27-128 16,-28-27-1120-16,24 0 1002 0,-24 26-226 0,26-26 421 15,-26 0-421-15</inkml:trace>
  <inkml:trace contextRef="#ctx0" brushRef="#br0" timeOffset="-208047.58">12994 9290 30 0,'0'-27'0'0,"0"27"36"0,0 0 111 0,0-26-87 15,0 26 32-15,0 0-46 0,0 0 44 0,0-27-37 16,0 27 70-16,0 0-56 0,0 0 80 0,0 0-67 16,0 0 93-16,27 0-82 0,-27 0 99 0,0 0-95 15,0 0 95-15,26 0-97 0,-26 0 89 0,25 0-93 16,-25 0 84-16,28 27-89 0,-28-27 78 0,26 0-84 15,2 0 74-15,-28 0-79 0,26 0 71 0,0 0-75 16,-26 0 65-16,27 0-69 0,-1 0 60 0,-26 0-59 16,25 0 74-16,-25 0-71 15,0 0 70-15,28 26-72 0,-28-26 62 0,0 0-66 16,0 0 60-16,0 27-64 0,0-27 57 0,0 26-60 16,0 1 53-16,0-1-55 0,0-26 50 0,-28 26-54 15,28 2 47-15,-25-2-49 0,25 0 45 0,0 0-47 16,-26 2 42-16,26-2-43 0,-27-26 44 0,27 26-46 15,-26 1 39-15,26-27-42 0,0 27 36 0,0-27-39 16,-26 26 31-16,26-26-35 0,0 0 32 0,0 26-33 16,26-26 30-16,-26 0-32 0,0 0 27 0,26 0-28 15,-26 0 27-15,27 27-29 0,-1-27 25 0,-26 0-33 16,25 0 5-16,3 0-26 0,-28 0-34 0,26 0-4 16,1 0-85-16,-27 0-5 0,26 0-266 0,-26 0-115 15,26 0-1137-15,-26 0 1009 0,0 0-266 0,0 0 452 16,0 0-451-16</inkml:trace>
  <inkml:trace contextRef="#ctx0" brushRef="#br0" timeOffset="-207647.96">13417 9608 75 0,'0'0'0'0,"0"0"20"0,25-27 62 0,-25 27-36 16,0 0 56-16,0 0-45 0,28 0 67 0,-28 0-65 16,0 0 57-16,0 0-55 0,28 0 68 0,-28 0-65 15,0 0 64-15,26 0-66 0,-26-26 58 0,26 26-61 16,-26 0 53-16,26 0-58 0,-26 0 50 0,27-26-53 15,-27 26 49-15,28 0-52 0,-3-28 44 0,-25 28-46 16,26 0 42-16,-26-26-45 0,26 26 41 0,-26-26-44 16,27 26 40-16,-27-26-42 0,26 26 37 0,-26-28-39 15,0 28 34-15,0-26-36 0,26 26 32 0,-26-26-34 16,0 26 30-16,-26-27-31 0,26 27 29 0,0-26-29 16,0 26 29-16,0-27-28 0,-26 27 36 0,26 0-33 15,0-26 39-15,-27 26-38 0,27 0 32 0,0 0-35 16,-26 0 31-16,26 0-34 0,-26 0 29 0,26 0-31 15,-25 26 27-15,25-26-26 0,-28 27 31 0,28-27-28 16,-27 26 36-16,27 1-29 0,-26-27 49 0,26 26-38 16,-26 0 62-16,26-26-56 0,0 28 56 0,0-2-57 15,-26-26 49-15,26 26-54 16,0 0 46-16,0-26-48 0,0 28 44 0,0-28-48 16,26 26 41-16,-26-26-43 0,26 26 38 0,-26-26-42 15,26 27 36-15,1-27-41 0,1 27 23 0,-3-27-48 16,1 0-28-16,0 0-47 0,1 26-181 0,-27-26-163 15,26 0-988-15,0 0 843 0,2 26-271 0,-28-26 414 16,25 0-414-16</inkml:trace>
  <inkml:trace contextRef="#ctx0" brushRef="#br0" timeOffset="-206814.45">13894 9210 77 0,'0'0'0'0,"0"0"15"16,0 0 45-16,0-26-25 0,0 26 44 0,0 0-46 16,0 0 22-16,0 0-16 0,0 0 61 0,0 0-53 15,26 0 39-15,-26 0-36 0,0 0 62 0,0 0-66 16,0 0 22-16,0 26-30 0,27-26 46 0,-27 0-34 15,0 27 62-15,0-27-54 0,0 0 62 0,26 26-58 16,-26 1 68-16,0-27-61 0,0 26 77 0,28-26-68 16,-28 27 86-16,0-1-80 0,0 0 85 0,0-26-86 15,25 28 81-15,-25-28-84 0,0 26 76 16,0 0-80-16,0-26 71 0,26 26-75 16,-26-26 68-16,0 28-72 0,0-28 65 0,0 26-68 15,0-26 61-15,0 0-65 0,0 26 57 0,0-26-61 16,0 0 51-16,0 27-56 0,0-27 50 0,0 0-52 15,27 0 46-15,-27 27-50 0,0-27 43 0,0 0-46 16,0 0 40-16,0 0-43 0,0 0 36 0,0 0-38 16,0 0 38-16,0 0-40 0,0 0 34 0,0 0-35 15,0 0 35-15,0 0-34 0,0 0 36 0,-27 0-36 16,27 0 35-16,0 0-37 0,0 0 30 0,0 0-32 16,0 0 29-16,0 0-32 0,0 0 25 0,0 0-27 15,0 0 25-15,0-27-27 0,0 27 23 0,0 0-25 16,0 0 21-16,0-27-23 0,0 27 19 0,0 0-20 15,0-26 17-15,0 26-19 0,0 0 18 0,0-26-19 16,0 26 18-16,0-28-18 0,0 28 15 0,0-26-15 16,0 26 15-16,0-26-16 0,27 26 12 0,-27-26-14 15,0-2 14-15,0 2-14 0,0 26 16 0,26-26-17 16,-26 26 11-16,0-27-11 16,28 27 15-16,-28-26-15 0,0 26 12 0,26-27-10 15,-26 27 19-15,0 0-17 0,26-26 15 0,-26 26-17 16,0 0 16-16,27 0-17 0,-27 0 14 0,0-27-15 15,0 27 15-15,0 0-15 0,0 0 14 0,26 0-16 16,-26 0 6-16,0 0-16 0,0 0-16 0,0 0-4 16,0 0-45-16,0 0 19 0,0 0-67 0,0 0 45 15,0-26-86-15,0 26 19 0,0 0-250 0,0 0-125 16,0 0-1141-16,0 26 997 0,-26-26-308 0,26 0 597 16,0 0-132-16,0 27 248 0,0-27-248 0</inkml:trace>
  <inkml:trace contextRef="#ctx0" brushRef="#br0" timeOffset="-206348.57">14291 9555 147 0,'0'0'0'0,"0"0"19"0,0 26 57 0,0-26-26 15,0 0 71-15,0 0-73 0,0 0 21 0,26 0-30 16,-26 0 49-16,0 0-38 0,0 0 62 0,0-26-68 16,0 26 21-16,0 0-30 0,0 0 41 0,0 0-38 15,-26-26 38-15,26 26-35 0,0 0 50 0,0-28-46 16,0 28 45-16,26-26-46 0,-26 26 40 0,0-26-39 16,0 26 48-16,28 0-47 0,-28-26 42 0,26-2-44 15,-1 28 41-15,-25 0-43 0,27-26 40 0,-1 26-39 16,-26 0 45-16,28-26-41 0,-2 26 53 0,0 0-47 15,-26 0 63-15,28 0-55 0,-2 0 67 0,-1 26-63 16,1-26 68-16,-26 0-65 0,27 0 68 0,1 26-68 16,-28-26 68-16,26 28-69 0,0-28 68 15,-26 26-69-15,25-26 62 0,-25 26-66 0,0 0 62 16,27-26-64-16,-27 28 58 0,0-28-61 0,0 26 53 16,0 0-56-16,0-26 50 0,0 27-55 15,0-27 47-15,-27 27-49 0,27-27 45 0,-25 26-49 16,25-26 41-16,-26 0-44 0,26 26 39 0,-26-26-41 15,-2 0 34-15,1 0-38 0,27 0 33 0,-26 0-41 16,1 0 12-16,-1 0-36 0,26-26-31 0,-28 26-8 16,2 0-81-16,0 0-287 0,26 0-1099 0,-28 0 899 15,28 0-307-15,-26 0 455 0,-1 0-455 0</inkml:trace>
  <inkml:trace contextRef="#ctx0" brushRef="#br0" timeOffset="-199164.64">15163 8523 73 0,'28'0'0'0,"-28"0"12"16,0 0 40-16,0 0-33 0,26 0 9 0,-26 0-17 15,0 0 5-15,0 0-12 0,0 0-4 0,0 0 6 16,0 0 21-16,0 0-14 0,0 0 11 0,0 0-14 15,0 26 8-15,0-26-9 0,0 0 8 0,0 0-12 16,0 0-5-16,0 0 4 0,0 0 12 0,0 0-3 16,0 27 24-16,0-27-23 0,0 0 6 15,0 26-7-15,0-26 22 0,0 0-16 0,0 26 25 16,0-26-21-16,0 26 25 0,0-26-26 0,0 28 17 16,0-28-21-16,0 26 14 0,0-26-19 0,0 0 9 15,0 26-13-15,0-26 6 0,26 0-8 0,-26 26 5 16,0-26-7-16,28 0 3 0,-28 0-5 15,0 0-3-15,26 0 0 0,-26 0 0 0,27 0 2 16,-2 0 6-16,-25 0-6 0,26 0-2 0,2 0 2 16,-2 0 6-16,0 0-5 0,1 0-3 0,-1-26 0 15,-26 26 0-15,27 0 0 0,-1 0 0 0,0-26 0 16,2 26 0-16,-2 0 0 0,27 0 0 0,-28 0 2 16,3-26 6-16,-2 26-5 0,1 0-3 0,-1 0 0 15,0 0 0-15,2-28 2 0,23 28 9 0,-25 0-8 16,2 0-3-16,-1-26 0 0,25 26 0 0,-27 0 2 15,3 0 6-15,-1-26-2 0,25 26 10 0,-26 0-8 16,2 0 12-16,0 0-8 0,-3 0 16 0,27 0-12 16,-25 0 20-16,-1 0-17 0,0 0 23 15,2 0-21-15,24 0 19 0,-26 0-20 0,0 0 17 16,2 0-14-16,-2 0 29 0,27 26-27 0,-27-26 22 16,1 0-22-16,-1 0 28 0,0 0-33 0,2 0 5 15,-2 0-10-15,0 26 21 0,0-26-19 0,28 0 17 16,-28 0-17-16,2 0 15 0,-2 0-17 15,-1 0 17-15,1 0-17 0,29 28 15 0,-29-28-15 16,0 0 13-16,26 0-15 0,-26 0 13 0,0 26-13 16,28-26 11-16,-26 0-13 0,-2 0 12 0,26 26-12 15,-26-26 11-15,2 0-11 0,24 0 10 0,-25 0-8 16,-2 26 19-16,3-26-17 0,24 0 16 0,-24 0-16 16,-2 0 16-16,0 27-15 0,0-27 20 0,28 0-18 15,-28 0 19-15,0 26-19 0,1-26 18 0,-1 0-19 16,2 0 17-16,-3 27-18 0,29-27 15 0,-28 0-16 15,0 27 13-15,0-27-14 0,0 0 10 0,28 26-11 16,-28-26 11-16,0 0-12 0,1 26 12 0,27-26-13 16,-29 0 11-16,1 0-11 0,29 0 9 0,-29 26-11 15,0-26 11-15,27 0-11 0,-27 0 9 16,27 0-9-16,-27 0 8 0,2 28-8 0,23-28 10 16,-23 0-8-16,25 0 14 0,-27 0-12 0,28 0 11 15,-29 0-11-15,28 26 11 0,-27-26-13 0,28 0 9 16,-28 0-10-16,27 0 10 0,-26 0-11 15,25 26 11-15,-24-26-11 0,24 0 10 0,0 0-10 16,-24 0 11-16,24 0-11 0,-26 27 8 0,28-27-9 16,-28 0 6-16,26 0-7 0,-24 0 9 0,24 0-10 15,0 26 6-15,-24-26-6 0,26 0 7 0,-28 0-7 16,26 0 6-16,-26 0-7 0,28 0 7 0,-1 0-6 16,-28 0 6-16,29 0-6 0,0 0 2 0,-28 0-4 15,27 0 4-15,-2 0-3 0,-23 0 4 0,25-26-4 16,-1 26 4-16,-25 0-4 0,27 0 5 0,-3 0-4 15,-23 0 8-15,25 0-7 0,-1 0 8 0,1-27-8 16,-27 27 8-16,27 0-8 0,1 0 7 0,-3 0-7 16,-23-26 6-16,25 26-6 0,-1 0 5 0,1 0-5 15,-25-26 5-15,23 26-6 0,2 0 6 16,-27 0-3-16,28 0 11 0,-1 0-10 0,0 0 12 16,1 0-12-16,-28 0 10 0,28 0-11 0,-4 0 8 15,4 0-8-15,-26 0 8 0,24 0-8 0,0 0 7 16,2 0-8-16,0 0 7 0,-29 0-8 15,28 0 7-15,1 0-7 0,-2 0 7 0,-26 26-7 16,28-26 6-16,-2 0-6 0,1 0 6 0,-25 0-6 16,23 0 5-16,3 0-5 0,-28 0 6 0,27 0-6 15,0 0 5-15,-27 0-5 0,27 26 5 0,1-26-7 16,-29 0 6-16,29 0-6 0,-1 0 6 0,-27 0-6 16,27 0 6-16,-1 0-6 0,1 0 4 0,1 0-4 15,-29 0 5-15,29 0-5 0,-1 0 3 0,1 0-3 16,-2 0 4-16,-26 0-2 0,28 0 11 0,-2 0-7 15,1 0 15-15,-26 0-12 0,25 0 16 0,2 0-14 16,-27 0 18-16,24 0-17 0,3 0 16 0,-28 0-16 16,28 0 16-16,-2 0-16 0,-26 27 18 0,28-27-19 15,-1 0 12-15,-2 0-14 0,3 0 17 0,-26 0-17 16,24 0 10-16,0 0-11 0,0 26 14 16,3-26-15-16,-4 0 10 0,3 0-11 0,0 0 12 15,-2 0-13-15,-26 26 10 0,28-26-11 0,-2 0 9 16,1 0-9-16,-28 26 10 0,29-26-10 0,0 0 7 15,-28 28-7-15,26-28 7 0,2 0-8 16,-28 0 7-16,27 26-8 0,-27-26 7 0,27 0-7 0,-25 0 5 16,24 0-7-16,-25 0 7 0,27 0-7 15,-29 0 7-15,1 0-7 0,27 0 4 0,-25 0-4 16,24 0 4-16,-25 0-4 0,-1 0 3 0,26 0-4 16,-25-26 3-16,27 26-4 0,-29 0 4 0,28 0-5 15,-25-28 1-15,24 28-2 0,-26 0-1 0,27-26-1 16,-27 26-1-16,27 0 1 0,-25-26-3 0,23 26 2 15,-24 0-2-15,27-26 3 0,-28 26-1 0,28 0 0 16,-29-27-3-16,28 27 0 0,-27 0-10 0,28 0 6 16,-28-26-13-16,26 26 10 0,-24 0-16 0,24 0 15 15,2 0-15-15,-27 0 14 0,24 0-12 0,3 0 13 16,-27 0-12-16,24 0 13 0,-23 0-12 16,24 0 12-16,-26 0-12 0,29 0 13 0,-29 0-12 15,25 0 13-15,-23 0-9 0,25 0 10 0,-27 0-9 16,27 0 10-16,-27 0-8 0,28 0 8 15,-28 0-6-15,27 0 7 0,-28 0-6 0,3 0 7 16,25 0-6-16,-27 0 6 0,28 0-5 0,-29 0 6 16,29 0-5-16,-28 0 5 0,27 0-7 0,-27 26 6 15,1-26-5-15,26 0 7 0,-27 0-4 0,0 27 6 16,28-27-2-16,-26 0 3 0,23 0 3 0,-24 26 0 16,-1-26 2-16,28 0-3 0,-29 0 2 0,2 26-2 15,25-26 0-15,-26 0 0 0,2 0 3 0,26 0-2 16,-29 0 3-16,1 0 0 0,29 0 11 0,-29 0-6 15,0 0 14-15,26 0-12 0,-26 0 10 0,28 0-12 16,-28 0 10-16,2 0-11 0,23 0 11 0,-24 0-11 16,27 0 10-16,-28 0-10 0,0 0 8 0,26 0-8 15,-24 0 7-15,-2 0-8 0,28 0 8 0,-28 0-7 16,26 0 7-16,-26 0-11 0,2 0-1 0,-2 0-15 16,27 0-36-16,-27 0-22 0,1 0-163 15,-1 0-129-15,-26 0-847 0,26 26 728 0,-26-26-232 16,28 0 356-16,-28 0-356 0</inkml:trace>
  <inkml:trace contextRef="#ctx0" brushRef="#br0" timeOffset="-199038.11">28953 9237 210 0,'26'0'0'0,"2"-27"62"15,-2 27 186-15,-26-26-142 0,26 26 66 0,0 0-168 16,-26 0-157-16,0 0 64 0,0 0-115 0,0 26 102 15,0 1-102-15</inkml:trace>
  <inkml:trace contextRef="#ctx0" brushRef="#br0" timeOffset="-192847.43">5028 11540 46 0,'0'27'0'0,"0"-27"7"16,0 0 25-16,0 0-16 0,0 0 20 0,0 0-20 16,0 26 13-16,0-26-14 0,0 0 17 0,0 0-17 15,0 0 16-15,0 0-19 0,0 0 4 0,0 0-12 16,-26 0-4-16,26 0 8 0,0 0 24 0,0 0-15 15,0 0 18-15,0 0-22 0,0 0 7 0,0 0-7 16,0 0 20-16,0 0-13 0,0 0 28 0,0 0-22 16,0 0 33-16,0 0-34 0,0 0 17 15,0 0-17-15,0 0 31 0,0 0-27 0,0 0 31 16,0 0-31-16,0 0 27 0,0 0-28 0,0 0 26 16,0 0-29-16,0 0 22 0,0 0-21 15,0 0 30-15,0 0-26 0,0 0 34 0,0 0-40 16,0 0 10-16,26 0-15 0,-26 0 24 0,0-26-22 15,0 26 21-15,26 0-20 0,-26 0 25 0,0 0-18 16,27 0 39-16,-27 0-30 0,26-27 50 0,-26 27-41 16,26 0 53-16,2 0-52 0,-28 0 47 0,25 0-50 15,2 0 43-15,-1 0-45 0,0 0 41 0,2 0-43 16,-2 0 39-16,2 0-40 0,-3 0 36 0,1 0-38 16,1 0 34-16,-1-27-37 0,0 27 33 0,2 0-36 15,-2 0 30-15,-26 0-31 0,26 0 29 0,0 0-30 16,-26 0 26-16,26 0-29 0,-26 0 25 0,28 0-26 15,-28 0 22-15,26 0-25 0,-26 0 21 0,0 0-28 16,0 0 8-16,28 0-22 0,-28 0-17 0,0 0-18 16,0 0-83-16,0 0-13 0,0 0-271 0,0 0 101 15,0 0-501-15,0 0 492 0,0 0-125 16,0 0 216-16,0 0-216 0</inkml:trace>
  <inkml:trace contextRef="#ctx0" brushRef="#br0" timeOffset="-191962.43">4869 11699 35 0,'0'0'0'0,"0"0"7"16,0 26 21-16,0-26-14 0,0 0 11 0,0 0-14 16,0 0 6-16,0 0-12 0,0 0-5 0,0 0 0 15,0 0 0-15,0 0 0 0,0 0 0 0,0 0 6 16,0 0 18-16,0 0-12 0,0 0 14 0,0 0-12 16,0 0 16-16,0 0-16 0,26 0 14 0,-26 0-13 15,0 0 17-15,0 0-10 0,0 0 30 0,0 0-31 16,0 0 8-16,0 0-13 0,0 0 19 0,0 0-14 15,0 0 29-15,0 0-23 0,0 0 29 0,0 0-30 16,0 0 18-16,26 0-19 0,-26 0 31 0,0 0-27 16,0 0 32-16,0 0-29 0,0 0 32 0,28 0-28 15,-28-26 45-15,0 26-51 0,0 0 10 0,28 0-18 16,-28 0 28-16,0 0-24 0,0 0 30 16,25 0-29-16,-25 0 29 0,0-26-27 15,26 26 35-15,-26 0-30 0,26 0 40 0,-26 0-37 16,0 0 35-16,27 0-36 0,-27 0 36 0,26 0-34 15,-26 0 42-15,26 0-41 0,-26 0 37 0,28-26-37 16,-28 26 37-16,0 0-38 0,25 0 42 0,-25 0-39 16,27 0 43-16,-27 0-42 0,26 0 43 0,-26 0-41 15,0 0 45-15,26 0-45 0,-26 0 43 0,28 0-45 16,-28 0 41-16,0 0-40 0,26 0 45 0,-26 0-45 16,28 0 41-16,-28 0-44 0,25 0 38 0,-25 0-40 15,26 0 37-15,-26 0-37 0,27 0 42 0,-27 0-41 16,26 0 37-16,-26 0-38 0,26 0 35 0,-26 0-35 15,0 0 42-15,28 0-40 0,-28 0 40 0,26 0-38 16,-26 0 42-16,26 0-42 0,-26 0 39 0,26 0-40 16,-26 0 42-16,0 0-41 0,26 0 43 0,-26 0-43 15,28 0 41-15,-28 0-42 0,26 0 42 16,-26 0-43-16,28 0 39 0,-28 0-41 0,26 0 35 16,-26 0-37-16,25 0 34 0,-25 0-36 15,27 0 32-15,-27 0-34 0,26 0 30 0,-26 0-32 16,28 0 28-16,-28 0-30 0,26 0 25 0,-26 0-27 15,0 0 24-15,26 0-26 0,-26 0 21 0,0 0-22 16,0 0 21-16,27 0-27 0,-27 0 11 0,0 0-27 16,0 0-25-16,0 0-4 0,0 0-60 0,0 0-10 15,25 0-206-15,-25 0 44 0,0 0-475 0,0-28 237 16,0 28-760-16,0 0 766 0,0 0-217 0,0 0 354 16,0 0-354-16</inkml:trace>
  <inkml:trace contextRef="#ctx0" brushRef="#br0" timeOffset="-191147.34">5347 11063 62 0,'0'0'0'0,"0"0"26"0,0 0 80 0,0 0-60 16,0 0 32-16,0 27-46 0,0-27 19 0,0 0-31 15,0 0 11-15,0 0-20 0,0 0 1 0,0 0-3 16,0 0 14-16,0 0-6 0,25 0 28 0,-25 26-24 16,0-26 18-16,0 0-16 0,0 0 30 0,0 0-23 15,26 0 34-15,-26 0-29 0,0 26 45 0,27-26-47 16,-27 0 19-16,26 0-21 0,-26 0 44 0,26 26-33 16,-26-26 51-16,28 0-41 15,-28 28 64-15,26-28-57 0,-26 0 61 0,26 0-59 0,0 26 65 16,-26-26-61-16,26 0 67 0,-26 26-65 15,28-26 68-15,-2 0-67 0,2 27 70 0,-28-27-69 16,26 27 70-16,-1-27-70 0,2 0 67 0,-1 26-70 16,2-26 65-16,-2 26-68 0,0-26 58 0,1 0-62 15,-2 27 56-15,-25-27-59 0,26 26 52 0,0-26-54 16,2 0 54-16,0 27-54 0,-28-27 51 0,26 0-53 16,0 0 52-16,-26 27-53 0,25-27 51 0,-25 0-50 15,27 0 53-15,-27 26-53 0,28-26 50 0,-28 0-52 16,26 0 49-16,-26 0-51 0,0 0 46 0,26 0-47 15,-26 26 45-15,0-26-45 0,0 0 49 0,0 0-48 16,26 0 48-16,-26 0-48 0,0 0 49 0,0 0-48 16,0 0 48-16,0 0-48 0,0 0 48 0,0 0-49 15,0 0 44-15,0 0-46 0,0 0 42 0,0 0-45 16,0 0 43-16,0 0-44 0,0 0 41 0,0 0-42 16,0 0 39-16,0 0-40 0,0 0 40 0,0 0-39 15,0 0 43-15,0 0-42 16,0 0 42-16,0 0-42 0,0 0 45 0,0 0-43 15,0 0 46-15,0 0-44 0,0 0 46 0,0 27-47 16,0-27 39-16,0 0-43 0,0 0 40 0,0 0-42 16,0 27 37-16,0-27-40 0,-26 26 35 0,26-26-37 15,0 26 30-15,0-26-33 0,-26 28 30 0,26-28-32 16,-26 26 26-16,26 0-29 0,-28-26 25 0,1 26-27 16,27 1 20-16,-25-27-27 0,-1 26 9 0,26 0-17 15,-26-26 1-15,-2 28-12 0,0-28-14 0,28 26-8 16,-26 0-53-16,26-26 2 0,-26 0-145 0,1 26-433 15,25-26-1737-15,-27 27 1465 0,27-1-384 0,0-26 654 16,-26 0-653-16</inkml:trace>
  <inkml:trace contextRef="#ctx0" brushRef="#br0" timeOffset="-191024.37">5927 11804 181 0,'26'-26'0'0,"0"26"19"0,-26 0 57 0,0 26-57 15,28-26-19-15,-28 0-25 0,0 28-74 0,0-28 50 16,0 26-49-16</inkml:trace>
  <inkml:trace contextRef="#ctx0" brushRef="#br0" timeOffset="-185515.45">3122 16145 34 0,'-26'0'0'0,"26"0"4"0,0 0 14 0,0 0-9 0,0-26 7 16,0 26-7-16,0 0 7 0,0 0-11 15,0 0-5-15,0 0 5 0,0 0 15 0,0 0-11 16,0 0 8-16,0 0-6 0,0 0 14 0,0 0-11 16,0 0 14-16,0 0-12 0,0 0 18 0,0 0-22 15,0 0 4-15,0 0-12 0,0 0-4 0,0 0 0 16,0 0 0-16,0 0 4 0,0 0 12 0,0 0-12 15,0 0-4-15,0 0 5 0,0 0 15 0,0 0-8 16,0 0 14-16,0 0-12 0,0 0 15 0,0 0-16 16,0 0 11-16,0 0-12 0,0 0 13 0,0 0-10 15,0 0 17-15,0 0-17 0,0 0 16 16,0-27-18-16,0 27 9 0,0 0-11 0,0 0 13 0,0 0-10 16,0 0 19-16,0 0-14 0,0 0 22 15,0 0-26-15,0 0 5 0,0 0-11 0,0 0 7 16,0 0-8-16,0 0 8 0,0 0-7 0,0 0 13 15,0 0-11-15,0 0 12 0,0 0-8 0,0 0 22 16,0 0-13-16,0 0 36 0,0 0-33 0,0 0 24 16,0 0-19-16,0 0 45 0,0 0-31 0,0 0 62 15,0 0-48-15,0 0 72 0,0 0-63 16,0 0 71-16,0 0-73 0,0 0 64 0,0 0-68 16,0 0 59-16,0 0-62 0,0 0 57 0,0 0-60 15,0 0 55-15,0 0-56 0,0 0 60 0,0 0-58 16,0 0 61-16,0 0-61 0,0 27 56 0,0-27-58 15,0 0 55-15,0 0-55 0,0 26 59 0,0-26-60 16,0 0 49-16,0 26-53 0,0 2 46 0,0-28-48 16,0 26 48-16,0 0-52 0,26 0 35 0,-26 1-41 15,0-1 40-15,0 1-40 0,0-1 40 16,26 27-40-16,-26-27 41 0,0 2-42 0,0-2 34 0,0 0-44 16,28 0 14-16,-28 1-31 0,0-1-10 15,0 0-16-15,26 2-45 0,-26-28-14 0,0 26-161 16,0-26 34-16,0 26-371 0,0-26 181 0,0 26-605 15,0-26 602-15,26 0-187 0,-26 0 290 0,0 0-290 16</inkml:trace>
  <inkml:trace contextRef="#ctx0" brushRef="#br0" timeOffset="-185162.4">3096 15907 121 0,'0'-27'0'0,"0"1"31"0,0 26 94 0,0-26-77 16,0 26 16-16,0-27-30 0,0 27 34 0,0 0-22 16,0-26 68-16,0 26-63 0,0 0 39 15,0 0-31-15,0 0 88 0,0 0-72 0,0 0 77 16,26 0-76-16,-26 0 79 0,26 0-80 0,-26 0 72 15,28 0-76-15,-2 0 68 0,-26 0-72 0,26 0 65 16,2 0-67-16,-2 0 63 0,-1 0-68 0,2 0 52 16,-1 0-56-16,-26 0 52 0,28-26-57 0,-2 26 42 15,0 0-49-15,0 0 38 0,-26 0-50 16,26 0 16-16,2 0-33 0,-28 0-1 0,26 0-19 16,-26 0-28-16,26 0-11 0,-26 0-100 0,26 26 20 15,-26-26-229-15,0 26 110 0,0-26-375 0,0 27 368 16,28-27-134-16,-28 26 230 0,0-26-80 0,-28 26 117 15,28 1-117-15</inkml:trace>
  <inkml:trace contextRef="#ctx0" brushRef="#br0" timeOffset="-184913.46">3466 15986 145 0,'-26'0'0'0,"26"0"24"16,0 27 72-16,-26-27-59 0,26 0 18 0,0 0-21 16,-26 0 46-16,26 27-44 0,0-27 24 15,0 0-23-15,0 0 48 0,0 0-36 0,-28 0 59 16,28 0-67-16,0 26 15 0,0-26-27 0,0 0 28 15,0 0-27-15,0 0 30 0,0 0-26 0,0 0 41 16,0 0-37-16,0 0 40 0,28 0-42 16,-28 0 32-16,0 0-35 0,26 0 35 0,-26 0-35 15,26 0 31-15,0 0-34 0,-26 0 26 0,26 0-29 16,2 0 25-16,-2 0-28 0,0 0 23 0,-26 0-29 16,26 0 6-16,2 0-18 0,-1 26-6 0,-27-26-16 15,25 0-45-15,-25 0-8 0,26 0-147 0,-26 27 50 16,26-27-286-16,-26 0 270 0,0 0-98 0,0 26 141 15,0-26-141-15</inkml:trace>
  <inkml:trace contextRef="#ctx0" brushRef="#br0" timeOffset="-184646.58">3440 16383 100 0,'0'0'0'0,"-26"27"24"0,26-1 76 15,-26-26-62-15,26 26 14 0,-28 2-20 0,28-28 47 16,0 26-37-16,0-26 46 0,-26 26-48 0,26-26 30 15,0 0-45-15,0 26 4 0,0-26-13 0,0 0 16 16,0 0-10-16,0 0 38 0,0 0-27 0,0 0 39 16,0 0-43-16,0 0 18 0,0 0-22 15,26 0 28-15,-26-26-27 0,28 26 26 0,-28 0-27 16,26 0 23-16,0-26-25 0,0 26 22 0,-26 0-23 16,26-26 18-16,2 26-20 0,-2 0 19 0,0 0-28 15,0 0-3-15,2 0-29 0,-1 0-67 0,-2 0-6 16,1 0-190-16,-26 0 148 0,26 0-120 0,2 0 148 15,-28 0-67-15,26 0 88 0,-26 0-88 0</inkml:trace>
  <inkml:trace contextRef="#ctx0" brushRef="#br0" timeOffset="-184382.26">3837 16304 196 0,'0'0'0'0,"25"0"15"0,-25 0 45 0,0 26-28 0,0-26 39 16,0 0-38-16,0 0 28 0,0 0-30 0,0 0 30 16,0 0-32-16,0 27 23 0,0-27-18 0,0 0 51 15,28 0-40-15,-28 0 49 0,0 0-57 16,26 26 18-16,-26-26-28 0,26 0 28 0,-26 27-28 16,28-27 26-16,-2 26-28 0,-26-26 19 0,27 26-22 15,-2-26 23-15,1 28-22 0,2-2 21 0,-28-26-21 16,26 26 25-16,0-26-35 0,1 26-13 0,-27 1-31 15,26-27-91-15,-26 0 4 0,27 26-233 0,-27-26 203 16,0 26-96-16,0-26 122 0,0 0-122 0</inkml:trace>
  <inkml:trace contextRef="#ctx0" brushRef="#br0" timeOffset="-184198.35">4102 16304 194 0,'0'0'0'16,"0"-27"18"-16,0 27 56 0,0 0-40 0,0 0 30 15,-28 0-23-15,28 0 60 0,0 27-57 0,0-27 29 16,-26 26-46-16,26-26 5 0,0 27-16 0,0-27 12 16,-25 26-14-16,25-26 13 0,0 27-20 15,0-27-7-15,0 26-12 0,0-26-36 0,-27 0 2 16,27 26-94-16,0-26 72 0,0 0-68 0,0 0 76 16,0 28-44-16,0-28 53 0,0 0-53 0</inkml:trace>
  <inkml:trace contextRef="#ctx0" brushRef="#br0" timeOffset="-184035.43">4128 16225 235 0,'26'-26'0'0,"-26"26"32"15,27-28 99-15,-27 2-76 0,0 26 33 0,26-26-45 16,-26 26 42-16,0-27-44 0,27 27 38 0,-27 0-47 16,0 0 20-16,0-26-34 0,26 26 5 15,-26 0-28-15,0 0-39 0,0 0-7 0,0 0-113 16,0 0 82-16,26 0-79 0,-26 0 90 0,0 0-52 15,0 0 62-15,0 0-61 0</inkml:trace>
  <inkml:trace contextRef="#ctx0" brushRef="#br0" timeOffset="-183828.38">4393 16304 22 0,'25'0'0'0,"-25"26"32"0,28-26 98 0,-28 27-81 16,26-27 15-16,-26 26-36 0,27-26 17 0,-27 27-21 15,26-27 27-15,-26 26-32 0,0 0 8 0,26-26-17 16,-26 28 4-16,28-28-7 0,-28 26 8 0,0-26-9 16,26 26 2-16,-26-26-6 0,0 0-2 0,25 26-18 15,-25-26-51-15,0 27 31 0,0-27-43 0,0 0 39 16,26 26-43-16,-26-26 47 0,0 0-29 0,0 0 34 16,0 26-33-16</inkml:trace>
  <inkml:trace contextRef="#ctx0" brushRef="#br0" timeOffset="-183482.46">4737 16410 133 0,'26'-27'0'0,"-26"1"24"0,0-1 72 15,25 27-35-15,-25-26 86 0,0 26-85 16,28-27 38-16,-28 27-49 0,0-26 52 0,0 26-49 16,0 0 58-16,0 0-53 0,-28 0 65 0,28 0-63 15,0 0 60-15,0 26-61 0,-25-26 58 0,25 27-61 16,0-27 54-16,-26 26-57 0,26-26 54 0,-26 27-55 15,26-27 51-15,0 0-55 0,-27 26 43 0,27-26-55 16,0 27 17-16,-28-27-30 0,28 0 16 0,0 0-22 16,0 0 15-16,0 26-16 0,0-26 17 0,28 0-18 15,-28 0 13-15,0 0-15 0,27 0 11 0,-1 0-13 16,-26 0 9-16,26 26-10 0,-1-26 9 0,-25 0-10 16,28 0 11-16,-1 0-11 0,-27 28 8 15,26-28-9-15,0 0 10 0,-26 26-11 0,26-26 5 16,-26 0-4-16,0 26 13 0,28-26-12 0,-28 26 7 15,0-26-15-15,0 27-13 0,0-27-11 0,-28 0-54 16,28 26-14-16,0-26-194 0,-26 0 67 0,26 0-367 16,-26 0 337-16,26 0-154 0,-26 0 246 15,-1 0-64-15,27 0 110 0,0 0-109 0</inkml:trace>
  <inkml:trace contextRef="#ctx0" brushRef="#br0" timeOffset="-183097.51">4843 16436 117 0,'0'-26'0'0,"26"-1"26"16,0 27 82-16,-26-26-62 0,26-1 32 0,-26 27-36 15,28 0 47-15,-28-26-45 0,28 26 40 0,-28 0-45 16,0-27 37-16,25 27-41 0,-25 0 30 0,0-26-35 16,26 26 22-16,-26 0-28 0,0 0 23 0,26-26-35 15,-26 26-12-15,0 0-16 0,0-26-47 0,0 26 8 16,27 0-105-16,-27-28 87 0,0 28-59 0,0 0 79 16,0-26-25-16,0 26 48 0,0 0-10 0,0 0 30 15,0 0 10-15,0-26 10 0,0 26 30 16,0 0-19-16,0 0 19 0,0 0-12 0,0 0 45 15,0 0-36-15,0 0 37 0,0 0-32 0,0 0 54 16,0 0-55-16,0 26 27 0,0-26-25 0,0 0 59 16,0 26-42-16,0-26 77 0,0 0-63 15,0 28 85-15,0-28-77 0,0 26 86 0,26-26-81 16,-26 26 93-16,0 0-89 0,0-26 91 0,0 27-91 16,26-1 91-16,-26 1-95 0,0-27 79 0,28 26-84 15,-28 1 81-15,0-1-86 0,25-26 67 0,-25 26-74 16,0-26 68-16,27 28-71 0,-27-2 61 0,26-26-65 15,-26 26 59-15,26-26-69 0,-26 0 35 0,28 26-60 16,-2-26-8-16,-26 0-30 0,28 0-50 0,-3 27-84 16,-25-27-372-16,26 0 133 0,-26 0-631 0,27 0 625 15,-27 0-154-15,26-27 272 0,-26 27-272 0</inkml:trace>
  <inkml:trace contextRef="#ctx0" brushRef="#br0" timeOffset="-182179.65">6721 15695 98 0,'0'0'0'0,"0"-26"28"0,0 26 85 0,0 0-72 16,0 0 9-16,0 0-22 0,0-26 34 0,0 26-32 16,0 0 27-16,0 0-29 0,0 0 27 0,0 0-17 15,0 0 58-15,0 0-53 0,0 0 33 16,0 0-29-16,0 0 67 0,0 0-49 0,0 0 79 15,0 0-74-15,0 0 69 0,0 0-72 0,0 0 64 16,0 26-67-16,0-26 62 0,28 26-62 16,-28 0 65-16,0 2-60 0,0-2 75 0,26 0-68 15,-26 27 81-15,26-27-77 0,-26 28 83 0,0-28-80 16,0 27 85-16,27-26-83 0,-27 25 83 0,0-25-86 16,26-1 78-16,-26 0-81 0,0 28 78 0,0-54-83 15,0 26 66-15,0 0-73 0,0 1 63 0,0-27-67 16,27 26 60-16,-27-26-64 0,0 27 53 0,0-27-57 15,0 0 50-15,0 0-54 0,0 0 46 0,0 0-50 16,0-27 41-16,0 27-45 0,0-26 42 0,26 26-44 16,-26-27 39-16,26 1-41 0,-26 0 37 0,27 0-39 15,-1 26 34-15,2-28-37 0,-28 2 30 0,26 0-33 16,-1 26 25-16,3-27-27 0,-2 27 31 0,1-26-32 16,-1 26 26-16,-26 0-28 0,26 0 22 15,2 26-22-15,-3-26 33 0,-25 27-33 0,26-27 18 16,-26 26-21-16,0 0 21 0,0 2-21 0,26-2 22 15,-26 26-24-15,0-25 18 0,-26-1-20 0,26 1 17 16,0-1-18-16,-26 1 16 0,1-1-21 0,25 0 5 16,-28-26-14-16,2 28-6 0,26-28-11 0,-26 26-37 15,-1-26 9-15,1 0-71 0,26 0 43 16,-28 0-91-16,3 0-80 0,25-26-557 0,-26 26 245 16,26-28-860-16,0 28 859 0,0-26-248 0,0 26 494 15,0-26-119-15,0 26 213 0,0-27-212 0</inkml:trace>
  <inkml:trace contextRef="#ctx0" brushRef="#br0" timeOffset="-181947.56">7303 16304 207 0,'27'0'0'0,"1"0"33"15,-2 0 102-15,-26 0-71 0,26 0 60 0,-1 0-53 16,-25 0 89-16,28 0-75 0,-28 0 92 0,27 0-87 16,-27 26 94-16,0-26-90 0,26 0 102 15,-26 27-97-15,26-27 103 0,-26 0-102 0,0 26 97 16,26-26-100-16,-26 27 91 0,0-1-98 0,28-26 80 15,-28 26-86-15,0 2 80 0,25-2-85 0,-25-26 73 16,0 26-78-16,26 0 67 0,-26 1-73 0,0-27 63 16,0 26-70-16,27-26 55 0,-27 26-73 15,0-26 15-15,0 0-57 0,0 28-54 0,26-28-93 16,-26 0-383-16,0 26 144 0,0-26-623 0,0 0 625 16,0 0-137-16,0 0 259 0,28 0-259 0</inkml:trace>
  <inkml:trace contextRef="#ctx0" brushRef="#br0" timeOffset="-181549.82">8337 16251 84 0,'0'0'0'0,"0"26"16"0,0-26 52 0,0 0-39 15,0 0 21-15,26 0-32 0,-26 0 6 0,0 0-6 16,0 0 33-16,0 0-27 0,0 0 21 0,0 0-15 16,25 0 44-16,-25 0-43 0,0 0 17 0,0 0-23 15,28 0 27-15,-28 0-26 0,0 0 26 0,26 0-29 16,-26 0 17-16,0 0-21 0,28 0 13 0,-28 0-30 16,26 0-23-16,-26 0-23 0,26 0-109 0,-26 0 66 15,0 0-107-15,27 0 118 0,-27 0-36 16,0 0 57-16,25 0-57 0</inkml:trace>
  <inkml:trace contextRef="#ctx0" brushRef="#br0" timeOffset="-181396.69">8786 16277 40 0,'0'0'0'0,"28"0"36"16,-2 0 108-16,-26 0-85 0,26 0 30 0,-26-26-50 16,26 26 27-16,-26 0-36 0,27 0 22 0,-27 0-30 15,25 0 10-15,-25 0-27 0,0 0-17 0,26 0-15 16,-26 26-69-16,28-26 40 0,-28 0-70 0,0 0 72 15,26 0-34-15,-26 0 43 0,0 27-43 0</inkml:trace>
  <inkml:trace contextRef="#ctx0" brushRef="#br0" timeOffset="-181259.69">9263 16304 50 0,'0'0'0'0,"26"0"14"0,-26 0 46 16,0 0-31-16,28 0 27 0,-28 0-37 0,0 0 2 15,25 0-22-15,-25 0-27 0,26 0 6 0,-26 0-41 16,0 0 38-16,27 0-15 0,-27 0 20 0,0 0-20 16</inkml:trace>
  <inkml:trace contextRef="#ctx0" brushRef="#br0" timeOffset="-181094.54">9500 16277 229 0,'0'0'0'0,"28"0"18"0,-28 0 58 0,0 0-37 15,26 0 44-15,-26 0-45 0,0 0 32 0,0 0-37 16,25 0 30-16,-25 0-35 0,0 0 24 0,0 0-35 16,28 0 1-16,-28 0-41 0,0 0-86 0,0 27 46 15,26-27-81-15,-26 0 75 0,0 0-61 0,0 0 65 16,0 0-64-16</inkml:trace>
  <inkml:trace contextRef="#ctx0" brushRef="#br0" timeOffset="-180315.26">10797 15484 135 0,'-26'0'0'0,"26"-26"16"0,0 26 48 0,0 0-21 15,0-28 61-15,0 28-55 0,0 0 41 0,26 0-51 16,-26-26 29-16,0 26-30 0,0 0 49 0,0 26-40 15,0-26 54-15,0 0-43 0,0 0 71 0,0 28-59 16,0-28 78-16,26 26-71 0,-26 0 83 0,0 0-74 16,0 1 98-16,28 0-89 0,-28 26 105 0,0-27-101 15,0 26 98-15,0 2-101 0,26-1 88 0,-26-1-92 16,0 2 94-16,0-2-91 0,26-25 97 0,-26 26-101 16,0 0 84-16,0-27-89 0,0 28 84 15,0-28-88-15,26 0 74 0,-26 0-82 0,0 1 66 16,0-27-73-16,0 26 61 0,0-26-64 0,0 27 64 15,0-27-66-15,0 0 60 0,0-27-64 16,0 27 54-16,27 0-58 0,-27-26 50 0,0 26-55 16,0-27 45-16,28 1-50 0,-28 0 39 0,0 0-46 15,25-2 27-15,-25 28-31 0,26-26 34 0,-26 0-35 16,26 26 31-16,2-27-32 0,-28 27 32 0,26-26-33 16,0 26 26-16,-26 0-29 0,27 0 26 0,-27 0-27 15,25 0 25-15,3 26-27 0,-28-26 20 0,26 27-21 16,-26-27 28-16,26 26-28 0,-26 0 18 0,0 2-20 15,0-2 20-15,0 0-23 0,0 0 10 0,0 1-19 16,0-1 3-16,0 1-17 0,0-1-27 0,-26 1 5 16,26-1-49-16,-26-26 28 0,26 26-68 0,-28 2 51 15,3-28-80-15,25 0 15 0,-27 26-246 0,1-26 89 16,0 0-488-16,26 0 268 0,-28 0-749 0,28-26 763 16,-26 26-222-16,26 0 444 0,-26-28-99 0,26 28 185 15,0-26-184-15</inkml:trace>
  <inkml:trace contextRef="#ctx0" brushRef="#br0" timeOffset="-180048.33">11405 16277 35 0,'0'-26'0'0,"0"26"31"0,0 0 93 0,28 0-71 15,-28 0 37-15,0-26-44 0,0 26 49 0,0 0-51 16,26 0 38-16,-26 0-30 0,0 0 76 0,0 0-64 15,0 0 68-15,0 0-69 0,0 0 60 0,0 0-62 16,27 0 62-16,-27 26-66 0,0-26 49 0,0 26-54 16,0 1 49-16,0-27-51 0,26 26 49 0,-26 1-52 15,0-1 45-15,26 1-54 0,-26-1 22 0,0 0-37 16,28 2 6-16,-28 24-28 0,0-26-27 0,0 1-2 16,25-1-57-16,-25 0-69 0,0 2-378 0,26-28 308 15,-26 26-139-15,0 0 223 0,0-26-60 16,27 0 100-16,-27 26-100 0</inkml:trace>
  <inkml:trace contextRef="#ctx0" brushRef="#br0" timeOffset="-179764.52">11750 16383 152 0,'0'0'0'0,"0"-26"27"0,0-1 82 0,0 27-57 16,0 0 44-16,0 0-44 0,0 0 59 0,0 0-55 15,0 0 56-15,0 0-57 0,0 0 49 0,-26 0-53 16,26 27 49-16,0-27-47 0,-26 0 56 0,26 26-56 15,0-26 51-15,-28 0-52 0,28 27 53 0,0-27-49 16,-26 26 60-16,26-26-54 0,0 0 74 0,-27 0-63 16,27 26 85-16,0-26-76 0,0 0 88 0,0 0-86 15,0 0 81-15,0 28-83 0,0-28 82 0,0 0-83 16,0 0 81-16,0 0-85 0,27 0 67 0,-27 26-73 16,26-26 69-16,2 0-72 0,-2 0 64 0,-26 26-67 15,26-26 62-15,1 0-74 0,-1 0 34 16,1 26-66-16,-1-26-24 0,-26 0-43 0,26 0-137 15,2 0-153-15,-28 27-828 0,26-27 698 0,-26 0-237 16,0 26 352-16,0-26-351 0</inkml:trace>
  <inkml:trace contextRef="#ctx0" brushRef="#br0" timeOffset="-179058.98">7277 17918 50 0,'0'0'0'0,"0"0"6"15,0 0 18-15,-26 0-17 0,26 0-7 0,0-26 0 16,0 26 0-16,0 0 6 0,0-27 19 0,-25 27-18 16,25-26-7-16,0 26-9 0,0-26-24 0,0 26 18 15,0 0-10-15,0 0 12 0,0 0-11 0</inkml:trace>
  <inkml:trace contextRef="#ctx0" brushRef="#br0" timeOffset="-178581.34">7330 17759 88 0,'0'-26'0'0,"0"26"29"0,0 0 90 0,0 0-67 16,28-26 36-16,-28 26-44 0,0 0 44 0,0 0-50 16,0 0 26-16,0-27-28 0,0 27 44 0,0 0-41 15,0 0 39-15,0 0-40 0,0 0 34 0,0 0-38 16,0 0 31-16,26 0-33 0,-26 0 28 0,0 0-30 15,0 0 28-15,0 0-25 0,0 0 41 0,0 0-29 16,0 0 60-16,0 0-45 0,0 0 72 0,0 0-64 16,0 0 73-16,0 27-65 0,0-27 87 0,26 26-78 15,-26-26 94-15,0 26-90 0,0-26 89 0,25 28-91 16,-25-2 81-16,0-26-85 0,28 26 82 0,-28 0-84 16,0-26 75-16,0 27-80 0,27-1 76 0,-27-26-79 15,0 0 67-15,0 27-73 0,0-27 59 0,0 0-66 16,26 27 55-16,-26-27-60 0,0 0 52 0,0 0-56 15,0 0 48-15,0 0-49 0,0 0 50 0,26-27-54 16,-26 27 39-16,0-27-43 0,26 1 40 16,-26-1-42-16,0 1 40 0,28 0-42 0,-28 0 36 15,25-2-37-15,-25 2 35 0,0 26-38 16,26-26 29-16,-26-1-30 0,27 1 35 0,-27 26-34 16,26-26 31-16,-26 26-32 0,28 0 31 0,-28 0-31 15,26 0 35-15,-26 0-36 0,26 0 28 0,2 26-31 16,-28-26 31-16,25 26-32 0,2-26 27 0,-27 27-28 15,26-1 27-15,-26 0-29 0,26-26 19 0,-26 28-29 16,28-2-3-16,-28 0-19 0,26 0-35 0,-26-26 3 16,27 27-77-16,-27-27-10 0,0 26-261 0,25-26 88 15,-25 27-509-15,0-27 276 0,0 27-786 0,26-27 805 16,-26 0-220-16,0 0 366 0,28 26-366 0</inkml:trace>
  <inkml:trace contextRef="#ctx0" brushRef="#br0" timeOffset="-178295.64">8152 18024 103 0,'0'0'0'0,"0"0"19"0,0 0 57 0,26 0-35 15,-26 26 47-15,0-26-34 0,0 0 78 0,26 0-82 16,-26 0 19-16,0 0-34 0,0 0 35 16,0 0-31-16,0-26 45 0,0 26-41 15,0 0 45-15,0-26-45 0,0 26 42 0,0-26-43 16,0-1 38-16,0 27-41 0,0-27 38 0,0 1-39 16,0-1 35-16,0 1-37 0,0 26 33 0,0-26-34 15,26 0 34-15,-26 26-34 0,26 0 33 0,-26-28-31 16,28 28 39-16,-28 0-34 0,26 0 46 0,1 0-40 15,-1 0 58-15,-26 28-51 0,25-28 57 0,-25 26-56 16,28-26 59-16,-28 26-60 0,26 0 52 0,-26 1-58 16,28-1 43-16,-28 1-47 0,0 0 43 0,0-1-49 15,0 0 25-15,0 0-45 0,0-26-9 0,-28 28-18 16,28-2-33-16,-26-26-9 0,26 0-110 0,-28 0-70 16,28 26-534-16,-25-52 455 0,-1 26-164 0,26 0 281 15,-27-26-104-15,27 26 182 0,-26-28-49 0,26 28 82 16,0-26-81-16</inkml:trace>
  <inkml:trace contextRef="#ctx0" brushRef="#br0" timeOffset="-177961.25">8284 17892 64 0,'26'0'0'0,"-26"-27"26"0,0 27 82 0,27-26-50 16,-27 26 67-16,26-26-64 15,-26 26 58-15,0 0-71 0,25-26 24 0,-25 26-33 16,0 0 41-16,28 0-40 0,-28 0 36 0,0 0-39 16,26-28 32-16,-26 28-36 0,28 0 31 0,-28 0-32 15,26 0 34-15,0 0-47 0,-26 0-11 0,27 0-28 16,-27 0-68-16,25 0 4 0,-25 0-167 0,0 0 142 15,26 0-79-15,-26-26 106 0,0 26-59 0,0 0 85 16,26 0-26-16,-26-26 41 0,0 26-41 0,0 0 126 16,0-27-44-16,-26 27 24 0,26 0 76 0,0-26-58 15,0 26 26-15,0 0-26 0,0 0 62 0,0 0-44 16,0-26 78-16,0 52-70 0,0-26 68 0,0 0-68 16,0 0 70-16,0 26-70 0,0-26 67 0,0 27-68 15,0-1 65-15,0 0-67 0,0 2 64 0,0-2-66 16,0 0 60-16,0 0-65 0,0 1 53 0,0-1-58 15,0-26 47-15,0 27-57 0,0 0 30 0,26-1-41 16,-26 0 20-16,0-26-33 0,28 26 5 0,-1-26-27 16,-27 0-37-16,26 28-33 15,0-28-177-15,-1 0 40 0,3 0-379 0,0 0 351 16,-2 0-125-16,0 0 182 0,0 0-181 0</inkml:trace>
  <inkml:trace contextRef="#ctx0" brushRef="#br0" timeOffset="-177398.66">9554 17707 161 0,'0'0'0'0,"0"0"30"0,0 0 91 15,0-27-57-15,0 27 71 0,-26 0-72 16,26 0 56-16,0 0-63 0,0 0 51 0,0 0-66 16,0 0 18-16,0-26-24 0,-28 26 49 0,28 0-26 15,0 0 92-15,0 0-57 0,0 0 127 0,0 0-113 16,-25 0 103-16,25 0-108 0,0 0 96 0,0 0-101 15,-28 0 91-15,28 26-98 0,0-26 86 0,0 27-92 16,-26-27 78-16,26 26-83 0,0 0 73 0,0 2-78 16,-26-2 71-16,26 0-75 0,0 0 63 0,0 1-68 15,0-1 59-15,0 1-64 0,0 0 56 0,0-1-65 16,0-26 38-16,0 26-45 0,0-26 42 0,0 26-45 16,26-26 37-16,-26 0-40 0,0 28 34 0,26-56-36 15,-26 28 33-15,28 0-36 0,-28 0 30 0,25-26-33 16,-25 26 28-16,28-26-30 0,-2 0 28 0,-26-1-30 15,25 0 26-15,-25 1-27 0,28-1 27 0,-28 1-30 16,0 0 14-16,26 26-17 0,-26-26 19 0,0-2-18 16,0 28 23-16,28-26-21 0,-28 26 26 15,0-26-25-15,0 26 21 0,0 0-24 16,0 0 14-16,0 0-20 0,26 0 6 0,-26 26-13 16,0-26 1-16,0 26-12 0,25 2-17 0,-25-2-3 15,0-26-51-15,27 26-14 0,-27 0-193 0,0 1 36 16,26 26-457-16,-26-26 219 0,0-1-750 0,26 0 759 15,-26 0-193-15,0-26 334 0,28 28-334 0</inkml:trace>
  <inkml:trace contextRef="#ctx0" brushRef="#br0" timeOffset="-177047.29">9898 18183 141 0,'0'0'0'0,"25"-26"33"0,-25 26 99 0,0 0-75 16,0-27 40-16,26 27-41 0,-26 0 72 0,0-26-69 15,0 26 51-15,28 0-48 0,-28-26 76 0,0 26-65 16,0-28 83-16,0 28-75 0,28-26 89 0,-28 26-85 15,0-26 83-15,0 0-85 0,0 26 77 0,26-27-82 16,-26 0 74-16,0 1-77 0,26-1 69 0,-26 1-77 16,0-26 61-16,0 24-65 0,25 2 62 0,-25 0-64 15,0-1 55-15,0-25-60 0,27 26 52 16,-27-2-54-16,0 2 54 0,0 0-58 16,0-1 42-16,0 0-46 0,-27 1 46 0,27 0-48 15,-25-1 44-15,25 1-45 0,-26 26 41 0,0-26-40 16,26 26 44-16,-28-28-42 0,28 28 49 0,-28 0-49 15,2 0 44-15,26 0-46 0,-25 28 41 0,25-28-44 16,0 26 35-16,0 0-38 0,-25 1 38 0,25-1-39 16,0 0 35-16,25 28-37 0,-25-28 31 0,0 28-33 15,25-2 35-15,-25-26-37 0,26 27 27 0,2 1-37 16,-28-2 7-16,28-26-27 0,-2 27-25 0,-26-26-5 16,26 26-67-16,-1-27-5 0,-25 0-211 0,27 2-108 15,-27-2-945-15,28-26 824 0,-28 26-257 0,26-26 399 16,-26 27-399-16</inkml:trace>
  <inkml:trace contextRef="#ctx0" brushRef="#br0" timeOffset="-176661.65">10293 18078 187 0,'28'0'0'0,"-28"0"22"16,26 0 67-16,-26 0-45 0,0 0 43 0,28 0-46 15,-28 0 39-15,0-28-37 0,26 28 52 0,-26 0-47 16,26 0 48-16,-26 0-50 0,0-26 43 0,26 26-46 15,-26-26 40-15,26 26-43 0,-26-26 37 0,28-1-38 16,-28 0 37-16,0 1-39 0,26-1 31 0,-26 1-34 16,0-26 31-16,0 24-33 0,0 2 32 0,0-27-34 15,0 27 29-15,0-26-31 0,0 24 24 0,-26-24-26 16,26 25 26-16,0 0-27 0,0 1 25 0,-28 0-20 16,28-1 42-16,0 1-28 0,-26 0 60 0,26-2-49 15,0 28 63-15,-26-26-57 0,26 26 64 0,0 0-62 16,-26 0 61-16,26 0-62 0,0 0 58 0,-26 26-61 15,26-26 57-15,0 28-58 0,0-2 58 0,-28 0-58 16,28 1 61-16,0-1-62 0,0 0 55 0,0 1-61 16,0 0 45-16,0 25-47 0,0-24 51 0,0-2-52 15,0 0 40-15,28 27-47 0,-28-27 38 16,26 0-47-16,0 2 16 0,-26-2-35 0,26 26-13 16,0-25-19-16,2-1-55 0,-2 1-79 15,28 0-386-15,-29-1 140 0,2 0-660 0,-1 0 648 16,0-26-175-16,28 28 293 0,-28-2-293 0</inkml:trace>
  <inkml:trace contextRef="#ctx0" brushRef="#br0" timeOffset="-176214.27">11193 17628 207 0,'0'0'0'15,"0"0"36"-15,0 0 112 0,0 0-79 0,0 0 63 16,0 0-64-16,0 0 72 0,0 0-70 0,28 0 66 16,-28-26-69-16,0 26 65 0,0 0-54 15,0 0 101-15,0 0-90 0,0 0 88 0,0 0-90 16,26 0 81-16,-26-28-85 0,0 28 77 0,26 0-82 15,-26 0 78-15,0 0-79 0,27 0 77 0,-27 0-75 16,0 0 82-16,26 0-77 0,-26 0 90 0,0-26-85 16,0 26 93-16,0 0-96 0,0 0 78 0,0 26-85 15,0-26 77-15,0 0-81 0,0 0 69 0,0 28-73 16,0-28 66-16,0 26-72 0,0 0 58 0,-26 0-62 16,26-26 59-16,0 27-63 0,0-1 53 0,-27 0-57 15,27 2 47-15,-26-2-51 0,26 0 44 0,0 0-48 16,0 1 43-16,-26-1-47 0,26 1 39 0,0-27-44 15,0 27 31-15,0-27-35 0,0 26 29 0,0-26-32 16,26 0 23-16,-26 0-31 0,26 26 14 0,-26-26-33 16,27 0-30-16,-1 0-10 0,-26 0-86 15,28 0-102-15,-3 0-554 0,1-26 230 0,-26 26-866 16,28 0 872-16,-2 0-215 0,-26 0 380 0,27 0-380 16</inkml:trace>
  <inkml:trace contextRef="#ctx0" brushRef="#br0" timeOffset="-175848.58">11512 17892 177 0,'0'0'0'0,"0"0"34"16,0 0 105-16,26 0-80 0,-26-27 37 0,0 27-44 16,28 0 57-16,-28 0-50 0,0 0 65 0,0 0-57 15,25 0 76-15,-25 0-71 0,0 0 75 0,26 0-77 16,-26 0 65-16,27 0-70 0,-27 0 63 0,26 0-67 16,2 0 59-16,-28 0-64 0,26-26 49 0,-26 26-53 15,26 0 52-15,-26-26-58 0,27 26 36 0,-27-26-47 16,26 26 21-16,-26-28-30 0,0 28 19 0,0-26-23 15,0 26 22-15,0-26-24 0,0-1 19 0,-26 27-20 16,26-26 19-16,0 26-19 0,-27-26 17 0,27 26-15 16,-26 0 31-16,26-26-19 0,-26 26 49 15,26 0-39-15,-28 0 46 0,28 0-41 0,-26 0 52 16,26 0-48-16,-27 0 56 0,27 26-55 0,-26-26 51 16,26 26-52-16,0-26 53 0,0 26-54 0,0-26 46 15,0 27-50-15,0-1 42 0,0 0-47 16,0-26 35-16,0 28-38 0,0-2 39 0,26 0-40 15,-26 0 35-15,27-26-37 0,-1 27 33 0,2-1-40 16,-28 1 15-16,26-27-36 0,0 27-23 0,1-27-7 16,-1 26-54-16,1-26-9 0,-1 0-179 0,0 26-94 15,2-26-807-15,-28 0 692 0,26 0-255 0,-1 0 364 16,-25 0-364-16</inkml:trace>
  <inkml:trace contextRef="#ctx0" brushRef="#br0" timeOffset="-175548.02">11936 17759 135 0,'0'0'0'0,"0"-26"17"16,0 26 51-16,0 0-23 0,25 0 66 0,-25-26-69 16,0 26 16-16,0 0-28 0,0 0 32 0,0 0-26 15,0 0 46-15,0 0-47 0,0 0 24 16,27 0-21-16,-27 0 56 0,0 0-41 0,0 0 67 16,0 0-57-16,0 0 69 0,26 26-60 0,-26-26 84 15,0 26-75-15,0 2 91 0,0-28-83 0,28 26 98 16,-28 0-90-16,0 0 103 0,0 1-100 15,26-1 101-15,-26 1-100 0,0 0 102 0,0-1-107 16,0 0 85-16,0-26-94 0,0 26 80 0,0-26-86 16,26 28 76-16,-26-28-81 0,0 0 71 0,0 0-76 15,0 0 66-15,0-28-74 0,0 28 50 0,0-26-68 16,26 26 21-16,-26-26-53 0,0 0-26 0,27-1-40 16,-27 0-147-16,0 1 3 0,27 26-394 0,-27-27 182 15,26 1-635-15,-26 26 643 0,26-26-156 0,-26 26 278 16,26 0-277-16</inkml:trace>
  <inkml:trace contextRef="#ctx0" brushRef="#br0" timeOffset="-175280.41">12332 17892 50 0,'0'26'0'0,"0"1"26"0,0-27 80 0,0 27-50 15,0-27 61-15,0 0-58 0,26 26 57 16,-26-26-62-16,0 0 46 0,0 0-44 0,0 26 71 16,0-52-64-16,0 26 63 0,0 0-65 0,0 0 57 15,0 0-60-15,0-26 54 0,0 26-58 0,0-27 52 16,0 27-54-16,0-27 48 0,26 27-52 15,-26-26 47-15,28 26-49 0,-28-27 42 0,26 27-45 16,-26 0 44-16,26 0-45 0,2 0 40 0,-3 0-42 16,-25 0 37-16,27 0-39 0,-27 0 36 0,26 0-38 15,-26 27 32-15,26-27-36 0,-26 26 31 0,0 1-32 16,0-27 31-16,0 27-33 0,-26-1 25 0,26-26-31 16,-26 26 14-16,-1-26-23 0,2 26 2 0,25-26-21 15,-28 28-29-15,2-28-59 0,0 0-246 0,-2 0 70 16,2 0-468-16,26 0 446 0,-26 0-137 0,2-28 215 15,24 28-214-15</inkml:trace>
  <inkml:trace contextRef="#ctx0" brushRef="#br0" timeOffset="-174615.47">14052 16304 34 0,'27'0'0'0,"-27"0"16"16,0-27 48-16,0 27-31 0,0 0 33 0,0-26-37 16,0 26 20-16,0 0-31 0,26 0 6 0,-26 0-10 15,0 0 22-15,0 0-27 0,0-26-9 16,0 26 0-16,0 0 0 0,0 0 0 0,0 0 0 16,0 0 9-16,0 0 27 0,0 0-26 0,0 0-10 15,0 0 0-15,0 0 0 0,0 0 7 0,0 0 21 16,0 0-17-16,0 0 7 0,0 0-9 15,0 0 10-15,0 0-9 0,0 0 13 0,0 0-26 16,0 0-31-16,0 0 0 0,0 0-67 0,0 0 47 16,0 0-62-16,0 0 70 0,0 26-22 0,0-26 35 15,0 0-34-15</inkml:trace>
  <inkml:trace contextRef="#ctx0" brushRef="#br0" timeOffset="-173547.2">14873 15801 108 0,'0'0'0'16,"-26"0"21"-16,26-26 66 0,0 26-43 0,0 0 44 16,0-26-51-16,0 26 22 0,0 0-22 0,-26 0 51 15,26-28-50-15,0 28 23 0,0 0-20 0,0 0 59 16,0 0-57-16,0 0 32 0,0 0-30 0,0 0 59 15,0 0-44-15,0 0 76 0,0 0-60 0,0 0 93 16,0 0-79-16,0 0 101 0,0 0-100 16,0 0 84-16,0 0-90 0,0 28 82 0,0-2-81 15,0-26 93-15,26 26-90 0,-26 1 88 0,26 25-89 16,-26-25 86-16,26 0-88 0,-26 25 82 0,28-25-83 16,-28 26 83-16,27 0-86 0,-27-27 80 0,0 28-81 15,25-28 81-15,-25 26-84 0,26-25 71 0,-26-1-76 16,0 1 70-16,0-1-75 0,26 1 63 0,-26-27-71 15,0 26 52-15,0-26-56 0,0 26 58 0,0-26-57 16,0 0 55-16,28 0-61 0,-28 0 44 0,0 0-47 16,0 0 48-16,0-26-51 0,0 26 43 0,0-26-47 15,0 26 37-15,26-27-40 0,-26 1 35 16,0-1-37-16,26 27 34 0,1-26-38 0,-27-1 26 16,25 1-28-16,3 26 31 0,-2-26-31 0,-26 0 28 15,26 26-30-15,2-28 25 0,-2 28-27 0,-26 0 24 16,27 0-25-16,-2 0 25 0,1 0-25 15,-26 0 25-15,28 28-26 0,-2-28 20 0,-26 26-21 16,0 0 29-16,26 0-30 0,-26 1 17 0,0-1-20 16,0 1 20-16,0-1-21 0,0 27 14 0,0-27-16 15,0 2 15-15,-26-2-24 0,26-26-11 0,-26 26-11 16,-2 0-40-16,28-26 9 0,-26 27-86 0,1-27-4 16,-2 0-277-16,1 0 83 0,26 0-576 0,-28 0 305 15,2 0-899-15,26-27 921 0,-26 27-236 0,26-26 408 16,-28 26-408-16</inkml:trace>
  <inkml:trace contextRef="#ctx0" brushRef="#br0" timeOffset="-173239.31">15587 16410 155 0,'0'0'0'0,"28"0"24"0,-28 0 76 0,0 0-49 16,26 0 57-16,-26 0-55 0,0 0 52 0,0 0-34 15,0 0 105-15,27 26-76 0,-27-26 120 0,0 0-110 16,0 0 110-16,0 0-112 0,0 0 107 0,26 26-108 16,-26-26 105-16,0 28-109 0,0-28 97 0,25 26-102 15,-25-26 95-15,0 26-100 0,28 0 84 0,-28-26-90 16,0 27 85-16,0-1-90 0,26 0 78 0,-26-26-85 15,0 28 66-15,0-28-81 0,0 26 36 0,0-26-72 16,27 26-26-16,-27-26-57 0,0 0-177 0,0 26-109 16,0-26-799-16,0 0 706 0,0 0-170 0,0 0 304 15,0 0-304-15</inkml:trace>
  <inkml:trace contextRef="#ctx0" brushRef="#br0" timeOffset="-171381.37">16329 15510 102 0,'0'0'0'0,"0"-26"25"0,0 26 77 0,0 0-48 15,0 0 60-15,0 0-62 0,0 0 44 16,0 0-62-16,0 0 10 0,0 0-25 0,0 0 14 16,0 0-13-16,-26 0 26 0,26 0-30 0,0 0 0 15,0 0-11-15,0-26-5 0,0 26 0 0,0 0 0 16,0 0-4-16,0 0-9 0,0 0 7 15,0 0-4-15,0 0 5 0,0 0-5 0,0 0 8 16,0 0 2-16,0 0 0 0,0 0 0 0,0 26 6 16,0-26 22-16,0 0-12 0,0 0 20 0,0 0-19 15,0 0 14-15,0 0-11 0,0 0 28 0,0 0-19 16,0 0 39-16,0 0-30 0,0 0 44 0,0 0-46 16,0 0 26-16,0 0-27 0,0 0 41 0,0 0-38 15,0 0 38-15,0 0-34 0,0 0 49 0,0 0-40 16,-25 0 63-16,25 26-46 0,0-26 88 0,-28 0-74 15,28 26 92-15,0-26-86 0,-28 27 88 0,28 0-88 16,-26-1 88-16,26 1-93 0,-26-1 77 0,0 0-84 16,26 0 68-16,-27 2-73 0,27-2 68 0,0 0-72 15,-28 27 62-15,28-27-67 0,0 28 55 16,0-28-60-16,0 27 51 0,0-26-54 0,0 25 50 16,0-25-53-16,28 25 49 0,-28-24-55 0,27 24 39 15,-27-26-51-15,26 1 15 0,0 26-35 0,0-27-13 16,-26 1-21-16,28-1-60 0,0 0-86 15,-3 2-421-15,1-2 172 0,0 0-663 0,1 0 651 16,-1 1-205-16,0-1 316 0,2-26-316 0</inkml:trace>
  <inkml:trace contextRef="#ctx0" brushRef="#br0" timeOffset="-171097.44">16594 15749 77 0,'0'-28'0'0,"0"-24"33"0,26 26 103 0,-26 26-71 16,0-27 62-16,0 1-54 0,0 26 92 15,0-27-76-15,0 27 99 0,0 0-94 0,0 0 92 16,0 27-91-16,0-27 98 0,0 26-97 0,0-26 95 16,0 27-97-16,0-1 90 0,0 0-95 15,0 0 79-15,0 2-86 0,0-2 74 0,0 27-82 0,0-27 68 16,0 27-78-16,-26-26 52 0,26 25-68 15,0 2 28-15,0-28-52 0,0 27-2 0,-28-27-23 0,28 28-25 16,0-28-19-16,0 0-111 0,-26 27-85 16,26-27-566-16,0 1 481 0,0-27-174 0,-26 26 299 15,26-26-107-15,0 0 155 0,0 27-154 0</inkml:trace>
  <inkml:trace contextRef="#ctx0" brushRef="#br0" timeOffset="-170881.94">16594 16066 44 0,'26'-26'0'0,"-26"-1"20"0,28 0 61 0,-3 1-28 15,-25 0 75-15,26 26-60 0,-26-27 76 0,27 27-65 16,-27-27 94-16,26 27-84 0,-26 0 91 0,26 27-86 16,-26-27 98-16,28 0-96 0,-28 27 96 15,26-27-99-15,-26 26 87 0,26 0-93 0,-26 1 85 16,26 0-90-16,0 25 78 0,-26-25-83 0,28-1 72 16,-28 28-77-16,26-28 68 0,2 0-75 0,-28 27 59 15,26-27-76-15,-26 1 23 0,25 26-52 0,-25-27-15 16,0 0-33-16,0 2-95 0,0-2-9 15,0 0-275-15,0-26 118 0,0 26-460 0,0-26 458 16,-25 27-127-16,25-27 210 0,-26 0-209 0</inkml:trace>
  <inkml:trace contextRef="#ctx0" brushRef="#br0" timeOffset="-170714.6">16726 16490 171 0,'-27'-28'0'0,"27"28"24"16,-26-26 72-16,26 26-32 0,-25-26 97 0,25 26-72 15,0 0 103-15,0-27-94 0,-28 27 100 0,28 0-98 16,0-26 100-16,0 26-100 0,0 0 96 0,0 0-99 15,0 0 94-15,0 0-97 0,0-27 90 0,0 27-92 16,0 0 94-16,0 0-95 0,28 0 87 0,-3 0-97 16,-25 0 63-16,26 0-94 0,27 0 9 0,-27 0-71 15,2 0-96-15,-2 0-146 0,26 0-651 16,-26 0 543-16,2 27-182 0,-2-27 272 0,28 0-272 16</inkml:trace>
  <inkml:trace contextRef="#ctx0" brushRef="#br0" timeOffset="-170148.31">17334 16066 188 0,'0'-26'0'0,"0"26"25"15,0 0 78-15,-26-27-58 0,26 27 35 16,0 0-31-16,0 0 69 0,-28-27-51 0,28 27 85 16,0 0-69-16,0 0 98 0,0 0-86 0,0 0 101 15,0 0-98-15,0 0 94 0,0 0-101 0,0 0 85 16,0 27-90-16,0-27 85 0,0 0-86 0,0 27 85 15,0-27-86-15,0 26 81 0,28-26-83 16,-28 26 81-16,0 1-80 0,26-27 86 0,-26 26-85 16,28 0 80-16,-28 2-83 0,26-2 76 0,-26-26-79 15,25 26 78-15,2-26-83 0,-27 26 63 0,26-26-71 16,2 27 62-16,-28-27-65 0,26 0 59 0,0 0-63 16,-26 0 54-16,27 0-59 0,-27 0 51 0,25-27-55 15,-25 27 46-15,28-26-48 0,-28 26 45 0,0-26-49 16,26 0 40-16,-26-2-41 0,0 2 42 0,0 26-44 15,0-26 35-15,0-1-40 0,0 1 32 0,0 26-33 16,0-26 38-16,0 26-37 0,0-27 34 0,0 27-33 16,0-27 39-16,0 27-37 0,0 0 40 0,0 0-41 15,0 0 33-15,0 0-37 0,0 0 30 16,0 27-32-16,0-27 29 0,0 27-30 0,26-1 26 16,-26 0-31-16,28-26 19 0,-28 27-28 0,0-1 6 15,26 0-23-15,-26 2-27 0,26-28-9 0,-26 26-87 16,26 0-16-16,-26 0-295 0,26-26-131 0,-26 27-1264 15,0-1 1132-15,28-26-264 0,-28 27 481 0,0-27-481 16</inkml:trace>
  <inkml:trace contextRef="#ctx0" brushRef="#br0" timeOffset="-169897.54">17971 16171 142 0,'0'0'0'0,"0"0"37"0,25 0 111 0,-25 0-83 15,0 0 47-15,0 0-47 0,0 0 83 0,26 0-65 16,-26 0 101-16,0 0-84 0,0 0 118 0,0 0-105 16,0 0 122-16,0 0-118 0,0 0 115 0,0 0-121 15,28 0 102-15,-28 28-108 0,0-28 102 16,0 0-109-16,0 0 89 0,0 26-96 0,0-26 85 16,0 26-90-16,0 0 81 0,26-26-92 0,-26 27 57 15,0-1-78-15,0-26 26 0,0 27-62 0,26-1-30 16,-26-26-43-16,0 27-153 0,0-27-113 0,0 26-755 15,0-26 653-15,0 26-197 0,0-26 310 16,26 0-310-16</inkml:trace>
  <inkml:trace contextRef="#ctx0" brushRef="#br0" timeOffset="-169615.62">18022 15695 212 0,'0'-26'0'0,"28"0"26"0,-28-1 80 0,0 1-50 16,0-1 60-16,26 27-54 0,-26-27 66 0,0 27-59 16,26 0 78-16,-26 0-70 0,26 0 84 0,-26 27-77 15,26-27 88-15,-26 27-86 0,28-27 87 16,-2 26-87-16,0-26 85 0,-26 27-89 0,26-1 78 16,1 0-83-16,-27 0 74 0,28 28-79 0,-28-28 66 15,26 1-71-15,-26 25 63 0,25 2-68 0,-25-28 54 16,0 27-60-16,0 0 56 0,0 0-59 0,0-1 50 15,0-24-70-15,-25 24-5 0,25 1-54 16,0 0-106-16,-26 0-135 0,26-27-671 0,-28 28 556 16,28-28-210-16,-27 0 296 0,1 27-296 0</inkml:trace>
  <inkml:trace contextRef="#ctx0" brushRef="#br0" timeOffset="-169164.53">19001 16330 103 0,'0'0'0'0,"0"0"27"0,-26 0 84 0,26 0-66 16,0 0 23-16,0 0-36 0,0 27 27 0,0-27-27 15,0 0 36-15,26-27-21 0,-26 27 73 0,0 0-67 16,0 0 40-16,0 0-39 0,28 0 68 0,-28-26-59 16,26 26 67-16,0 0-68 0,1 0 55 0,-1 0-59 15,1 0 56-15,-1-27-59 0,0 27 51 0,2 0-55 16,-2 0 48-16,0 0-59 0,26 0 20 16,-24 0-45-16,-2 0-19 0,0 0-45 15,0 0-139-15,-26 0 27 0,27-26-292 0,-27 26 253 0,27 0-145 16,-27 0 172-16,0 0-172 0</inkml:trace>
  <inkml:trace contextRef="#ctx0" brushRef="#br0" timeOffset="-168981.67">19293 16013 150 0,'-26'-27'0'0,"26"27"20"0,-26-26 60 0,26 26-26 16,0-26 80-16,-28 26-57 0,28 0 96 0,0 0-85 16,0 0 91-16,-26 0-85 0,26 0 105 0,0 0-102 15,0 0 93-15,0 26-101 0,0 0 75 0,0 1-78 16,0 0 94-16,0-1-98 0,0 0 66 0,0 1-80 15,26-1 54-15,-26 28-76 0,0-28 14 0,28 26-49 16,-28 1-24-16,26-26-64 0,-26 26-216 0,0-27 57 16,26 0-416-16,-26 28 392 0,26-28-126 0,0 0 193 15,-26-26-192-15</inkml:trace>
  <inkml:trace contextRef="#ctx0" brushRef="#br0" timeOffset="-168381.36">19901 15616 105 0,'0'0'0'0,"0"-26"19"16,0 26 58-16,0-27-41 0,0 27 31 0,0 0-31 16,0 0 43-16,0-27-47 0,0 27 20 15,0 0-20-15,0 0 47 0,0 27-45 16,0-27 26-16,0 0-22 0,0 0 54 0,0 27-42 15,0-27 61-15,0 26-52 0,0 1 65 0,26-1-60 16,-26 0 70-16,0 0-66 0,0 28 71 0,28-28-68 16,-28 27 73-16,0 0-68 0,26 0 84 0,-26 0-76 15,0 0 93-15,27 0-87 0,-27-1 90 0,25 2-92 16,-25-2 82-16,26-25-87 0,-26 26 81 0,28-27-86 16,-28 1 70-16,0-1-76 0,26 0 68 0,-26-26-73 15,28 28 63-15,-28-28-69 0,26 0 53 0,-26 0-58 16,25-28 52-16,3 28-56 0,-28-26 52 0,25 26-54 15,1-26 50-15,2-1-52 0,-28 1 44 0,26 26-49 16,1-27 41-16,-1 1-43 0,0 26 40 0,-26-27-41 16,27 27 36-16,-1 0-39 0,2 0 31 0,-28 0-35 15,26 0 35-15,-26 0-36 0,0 0 32 0,25 27-33 16,-25-27 31-16,0 26-31 0,0 1 29 0,0-1-30 16,0 1 26-16,0-1-30 0,0 0 21 15,0 2-30-15,-25 24 6 0,25-26-22 0,-26 1-18 16,26-27-12-16,0 26-71 0,-28 0-5 15,28-26-218-15,-26 28 61 0,26-28-466 0,0 0 237 16,-27 0-746-16,27 0 766 0,0 0-177 0,0-28 324 16,0 28-324-16</inkml:trace>
  <inkml:trace contextRef="#ctx0" brushRef="#br0" timeOffset="-168081.15">20511 16410 253 0,'25'0'0'0,"-25"-27"30"0,28 27 92 0,-2-26-66 15,-26 26 45-15,27 0-40 0,-1-27 79 0,0 27-64 16,-26 0 89-16,27 0-78 0,-1 0 96 0,-26 27-92 15,26-27 89-15,0 0-91 0,-26 0 89 0,27 0-90 16,1 0 86-16,-2 26-90 0,-26-26 76 0,25 0-84 16,1 27 72-16,-26-27-76 0,28 0 69 0,-28 26-71 15,28-26 66-15,-28 0-71 0,25 26 59 0,-25-26-63 16,0 0 55-16,0 28-59 0,0-28 51 0,0 26-56 16,0-26 51-16,0 26-53 0,-25 0 50 0,25-26-51 15,0 27 51-15,-28-27-51 0,28 26 50 16,0-26-51-16,0 26 48 0,-28-26-53 15,28 28 36-15,0-28-40 0,0 0 37 0,0 0-36 16,0 26 41-16,0-26-43 0,0 0 30 0,0 0-33 16,0 0 33-16,0 0-42 0,28 0 13 0,-28 0-41 15,28 0-42-15,-3 0-33 0,1 0-186 0,0 0-143 16,-26 26-958-16,27-26 825 0,-1 0-253 0,2 0 397 16,-28 26-396-16</inkml:trace>
  <inkml:trace contextRef="#ctx0" brushRef="#br0" timeOffset="-167614.78">21199 15669 27 0,'0'0'0'0,"0"-26"36"0,0 26 108 0,0-27-82 15,0 27 42-15,0-26-55 0,0 26 40 0,0 0-46 16,0-27 37-16,0 27-28 0,-28 0 80 0,28 0-62 15,0 0 78-15,0 0-72 0,0 0 80 0,0 0-73 16,-25 0 89-16,25 27-84 0,0-27 92 0,-26 0-90 16,26 26 88-16,0 1-88 0,-28-1 90 0,28 0-91 15,0 0 91-15,0 2-95 0,-26 24 76 0,26-25-82 16,0 25 73-16,0-25-75 0,0 26 78 0,0 0-81 16,0-26 66-16,26 25-71 0,-26 1 66 0,0-27-69 15,28 28 62-15,-28-28-69 0,26 27 53 0,-1-27-61 16,3 1 41-16,-3-1-62 0,1 27 2 15,2-53-38-15,-2 26-47 0,2 2-26 16,23-2-184-16,-24-26-106 0,-1 26-847 0,28-26 744 16,-28 0-196-16,2 26 334 0,-4-26-334 0</inkml:trace>
  <inkml:trace contextRef="#ctx0" brushRef="#br0" timeOffset="-167247.53">21966 15695 240 0,'0'-26'0'0,"0"26"24"0,0-26 75 0,0-1-37 16,0 27 86-16,0 0-55 0,0-26 129 15,0 26-105-15,-26 0 129 0,26 0-123 16,0 0 123-16,0 0-128 0,0 0 106 0,0 26-115 16,-27-26 101-16,27 0-107 0,0 27 100 0,-25-1-104 15,25-26 93-15,0 26-100 0,-28 0 83 0,28 2-89 16,-26-2 84-16,26 27-89 0,-26-27 75 0,26 27-80 16,-28-26 75-16,28 25-79 0,-26 2 64 0,26-2-68 15,-26-25 64-15,26 25-71 0,0 2 47 0,-26-28-65 16,26 0 24-16,0 27-59 0,-26-26-40 0,26-1 0 15,0-26-61-15,0 27 0 0,0-27-183 0,0 0-94 16,0 26-830-16,0-52 719 0,0 26-240 0,0-27 360 16,0 27-360-16</inkml:trace>
  <inkml:trace contextRef="#ctx0" brushRef="#br0" timeOffset="-167029.64">21754 15907 129 0,'26'-27'0'0,"2"-25"28"0,-28 25 84 0,26 1-56 15,-26 0 59-15,26 26-45 0,-26-28 98 0,28 28-75 16,-3 0 111-16,-25 0-101 0,27 0 104 0,-27 0-100 15,26 0 113-15,0 28-111 16,-26-2 110-16,28 0-115 0,-2 1 96 0,-26-1-104 16,26 27 88-16,0-26-95 0,0 25 84 0,2 2-87 15,-2-28 82-15,-26 27-87 0,26-1 75 0,0 2-86 16,1-2 56-16,1 1-68 0,-3 0 48 0,-25-26-67 16,26 25 12-16,-26-24-45 0,26 24-32 0,-26-26-30 15,0 1-144-15,28-1-105 0,-28 0-712 0,0-26 608 16,0 28-211-16,-28-28 386 0,28 0-82 0,-26 0 159 15,26 0-158-15</inkml:trace>
  <inkml:trace contextRef="#ctx0" brushRef="#br0" timeOffset="-166864.55">21992 16462 134 0,'-26'-26'0'0,"26"0"28"0,-26-1 86 0,-1 1-55 16,27-1 62-16,-25 27-70 0,25-26 30 0,-28-1-39 16,28 27 42-16,0 0-43 0,0-26 35 0,-26 26-38 15,26 0 37-15,0-26-32 0,0 26 55 0,26 0-50 16,-26 0 47-16,0 0-49 0,28 0 45 15,-28 0-48-15,25 0 37 0,2 0-54 16,-1 0-4-16,28 0-46 0,-28 0-96 0,0 0-10 16,26 0-266-16,-24 0 233 0,-2 0-93 0,0 0 128 15,0 0-128-15</inkml:trace>
  <inkml:trace contextRef="#ctx0" brushRef="#br0" timeOffset="-166364.56">22494 15960 157 0,'0'0'0'0,"0"0"35"15,-25 0 109-15,25-26-82 0,0 26 45 0,-27 0-59 16,27 0 36-16,0 0-36 0,0 0 59 0,0 0-54 15,-26 0 54-15,26 0-54 0,0 0 51 16,0 26-47-16,0-26 63 0,0 0-61 16,0 26 59-16,0-26-55 0,0 27 71 0,26 0-66 15,-26-1 68-15,0 0-66 0,27 1 71 0,-27-1-68 16,0 0 75-16,25 2-75 0,3-2 71 0,-28 0-73 16,26 0 67-16,-26 1-71 0,26-1 65 0,1 1-69 15,-1-1 60-15,-26-26-62 0,28 27 59 0,-3-27-64 16,1 0 44-16,2 0-51 0,-2 0 51 0,1 0-53 15,-1-27 43-15,-26 27-46 0,26-26 42 0,1-1-44 16,-27 1 39-16,26-1-39 0,-26 1 44 0,0-26-49 16,26 24 27-16,-26 2-31 0,0 0 35 0,0-1-35 15,0 1 31-15,0 0-32 0,0-1 36 0,0 27-29 16,0-27 49-16,0 27-45 0,0-26 40 0,0 26-43 16,0 0 39-16,0 0-41 0,0 0 35 0,0 0-38 15,0 0 31-15,0 26-34 0,0-26 28 0,0 27-33 16,0 0 21-16,0-1-34 0,27-26-4 0,-27 26-16 15,0 1-27-15,0 25 0 0,26-24-67 16,-26-2-95-16,0 0-485 0,28 0 183 16,-28 1-808-16,0-1 803 0,26 1-202 0,-26-27 353 15,25 26-353-15</inkml:trace>
  <inkml:trace contextRef="#ctx0" brushRef="#br0" timeOffset="-166045.23">23050 16277 224 0,'0'-26'0'0,"0"0"26"0,0 26 78 0,0-26-42 15,0 26 82-15,0 0-66 0,28-28 89 0,-28 28-81 16,0 0 91-16,0 0-88 0,0 0 89 0,0 0-90 16,0-26 84-16,26 26-85 0,-26 26 85 0,0-26-89 15,27 0 77-15,-27 0-84 0,26 0 71 0,-26 0-76 16,26 28 68-16,2-28-73 0,-28 0 61 0,26 0-65 16,0 0 60-16,-26 26-63 0,26-26 56 0,0 0-60 15,-26 0 52-15,28 26-55 0,-28-26 52 0,0 0-54 16,26 26 46-16,-26-26-48 0,0 27 45 0,0-27-46 15,0 26 45-15,0-26-44 0,0 27 50 16,0-1-50-16,0-26 45 0,-26 27-48 0,26-27 39 16,0 26-42-16,0-26 40 0,-28 0-44 15,28 26 33-15,0-26-37 0,0 0 30 0,0 0-33 16,0 28 32-16,0-28-39 0,0 0 12 0,28 0-33 16,-28 0-25-16,26 0-2 0,-26 0-52 0,26 0-10 15,-1 0-186-15,-25 0-112 0,28 0-884 0,-1 0 761 16,-27 0-253-16,26 0 380 0,0 0-380 0</inkml:trace>
  <inkml:trace contextRef="#ctx0" brushRef="#br0" timeOffset="-165813.62">23369 15960 121 0,'0'-53'0'0,"0"26"31"0,0 1 93 0,0 0-70 16,0-1 34-16,26 1-23 0,-26 26 103 0,0-26-73 15,0 26 120-15,25 0-102 0,-25 0 125 0,28 0-119 16,-28 0 118-16,27 26-122 0,-27-26 106 0,26 26-114 15,-26 1 97-15,26-1-106 0,0 0 91 16,-26 1-95-16,28 0 93 0,-28-1-97 0,27 27 82 16,-27-26-88-16,0 25 76 0,0-25-88 15,25 25 54-15,-25-24-73 0,0 24 34 0,-25-26-59 16,25 27-4-16,0-26-27 0,0 26-31 0,-27-27-25 16,27 28-145-16,0-28-103 0,-28 0-714 0,28 0 608 15,-26 1-219-15,26-1 316 0,0 0-316 0</inkml:trace>
  <inkml:trace contextRef="#ctx0" brushRef="#br0" timeOffset="-165247.49">24267 16171 135 0,'0'0'0'0,"0"0"19"0,0 0 59 0,0 0-34 15,0 0 55-15,0 0-51 0,0 0 45 0,28 0-55 16,-28 0 21-16,0 0-19 0,0 0 64 16,0-26-60-16,0 26 29 0,0 0-29 0,0 0 56 15,0 0-40-15,27 0 79 0,-27 0-62 16,0 0 95-16,26 0-83 0,-26-26 97 0,25 26-92 16,1 0 97-16,2 0-98 0,0 0 88 0,-2 0-91 15,26 0 86-15,-26 0-93 0,0 0 73 0,28 0-79 16,-28 0 71-16,27 0-82 0,-28 0 47 0,3 0-71 15,-2 0 10-15,2 0-41 0,-2 0-23 0,0 0-37 16,1 0-138-16,-27 0-86 0,0 0-631 0,0-27 539 16,0 27-190-16,0 0 278 0,0 0-277 0</inkml:trace>
  <inkml:trace contextRef="#ctx0" brushRef="#br0" timeOffset="-165061.52">24718 15934 23 0,'-26'0'0'0,"26"-27"24"0,-27 27 73 0,27-27-52 15,0 27 38-15,-26-26-28 0,26 26 81 0,0 0-56 16,-26-26 104-16,26 26-84 0,0 0 116 15,0 26-105-15,0-26 120 0,-28 0-119 0,28 0 105 16,0 26-112-16,0 1 99 0,0 0-106 0,0-1 90 16,0 0-97-16,0 1 85 0,0 0-92 0,0-1 74 15,0 27-81-15,0-27 73 0,28 0-90 0,-28 28 29 16,0-28-71-16,26 0-38 0,-26 1-83 16,26-1-291-16,-26 1 87 0,27-1-529 0,-27 1 515 15,26-1-127-15,-1-26 224 0,-25 0-224 0</inkml:trace>
  <inkml:trace contextRef="#ctx0" brushRef="#br0" timeOffset="-164877.9">25195 16199 30 0,'26'0'0'0,"1"26"27"0,-1-26 84 0,2 0-51 16,-3 0 72-16,1 0-73 0,1 26 45 0,-27-26-54 15,26 0 43-15,-26 0-50 0,28 0 34 0,-2 0-38 16,-26 0 38-16,26 0-47 0,-26 0 10 0,27 0-38 15,-27 0-32-15,0 0-27 0,26 0-140 16,-26 0 99-16,26 0-95 0,-26-26 115 0,26 26-39 16,-26 0 58-16,0 0-57 0</inkml:trace>
  <inkml:trace contextRef="#ctx0" brushRef="#br0" timeOffset="-164714.17">25909 16277 201 0,'26'0'0'0,"-26"0"25"15,27 0 76-15,-27 0-54 0,26 0 37 0,-26-26-48 16,0 26 26-16,28 0-34 0,-28 0 21 0,0 0-30 16,0 0 5-16,26 0-24 0,-26 0-25 0,0 0-14 15,0 0-89-15,25 0 61 0,-25 0-73 0,27 26 84 16,-27-26-24-16,0 0 39 0,26 0-39 0</inkml:trace>
  <inkml:trace contextRef="#ctx0" brushRef="#br0" timeOffset="-164561.65">26253 16225 62 0,'0'0'0'0,"0"0"38"16,27 0 117-16,-27 0-91 0,0 0 37 16,0 0-53-16,26 0 40 0,-26 0-46 0,0 0 37 15,0 0-42-15,0 0 32 0,26 0-37 16,-26 0 24-16,28 0-31 0,-28 0 19 0,26 0-31 0,-26 0-5 16,0 0-60-16,26 0-164 0,-26 26 108 15,26-26-105-15,-26 0 106 0,26 0-105 0</inkml:trace>
  <inkml:trace contextRef="#ctx0" brushRef="#br0" timeOffset="-164012.73">27074 16119 191 0,'0'0'0'0,"0"0"18"15,0 0 57-15,0 0-24 0,0-27 77 0,0 27-76 16,0 0 25-16,0 0-37 0,0 0 42 0,0 0-38 15,0 0 52-15,0 0-40 0,0 0 72 16,0 0-59-16,0 0 75 0,0 0-70 0,27 0 78 16,-27 0-73-16,26 0 85 0,0 0-81 0,-26 0 85 15,26 0-87-15,1-26 71 0,-1 26-78 0,28 0 70 16,-28 0-75-16,1 0 66 0,-1 0-70 0,27 0 60 16,-27 0-65-16,1 0 55 0,-1 0-66 15,0 0 35-15,2 26-62 0,-3-26-16 0,-25 0-44 16,28 0-122-16,-28 0-94 0,26 0-601 0,-26 0 512 15,0 0-175-15,-26 0 317 0,26 0-84 0,-28-26 142 16,28 26-141-16</inkml:trace>
  <inkml:trace contextRef="#ctx0" brushRef="#br0" timeOffset="-163845.42">27444 15934 89 0,'-26'-27'0'0,"26"0"20"0,-28 1 64 0,28 26-26 16,-25-26 94-16,25-1-74 0,0 27 85 0,0 0-71 16,0-26 112-16,-26 26-92 0,26 0 129 0,0 0-120 15,0 0 119-15,0 0-124 0,0 26 108 0,0-26-112 16,0 27 108-16,-27-1-115 0,27-26 98 0,0 26-106 15,0 1 89-15,0 26-97 0,0-27 83 16,0 1-90-16,0 26 74 0,0-27-92 0,0 27 39 16,0-27-81-16,0 28-36 0,27-28-105 0,-27 27-343 15,0-27 110-15,26 27-594 0,-26-26 587 0,25-1-133 16,-25 0 246-16,28 2-246 0</inkml:trace>
  <inkml:trace contextRef="#ctx0" brushRef="#br0" timeOffset="-163164.58">28293 15087 247 0,'0'-28'0'0,"26"28"23"16,-26-26 70-16,0 26-54 0,0 0 21 0,0 0-17 15,0 0 70-15,0 0-61 0,25 0 40 0,-25 26-38 16,0-26 70-16,0 28-60 0,0-28 72 0,0 26-67 16,26 0 72-16,-26 27-66 0,0-27 81 0,0 1-74 15,0 27 87-15,0-2-82 0,27 1 92 0,-27 1-89 16,0-2 92-16,0 28-88 0,28-27 98 15,-28 25-97-15,0-24 93 0,26 25-94 0,-26-26 91 16,0 0-94-16,26 0 89 0,-26 0-95 0,0 0 79 16,25-27-85-16,-25 0 75 0,0 2-80 0,27-2 70 15,-27-26-75-15,0 26 67 0,26-26-72 0,-26 0 60 16,26 0-64-16,-26 0 57 0,0 0-61 0,28-26 50 16,-28 0-55-16,26 26 47 0,-26-28-52 15,28 2 42-15,-28 26-48 0,26-26 35 0,-1-1-39 16,-25 27 33-16,27-26-34 0,-1 26 33 0,-26 0-35 15,28-26 29-15,-2 52-33 0,0-26 27 0,-26 0-29 16,27 26 28-16,-2-26-29 0,-25 27 24 0,28-1-26 16,-28 0 24-16,26 2-27 0,-26-2 17 0,0 26-19 15,0-25 17-15,0-1-27 0,0 1-7 0,0-1-12 16,0 1-33-16,-26-1 12 0,26-26-49 0,-28 26 33 16,3-26-61-16,-2 0 2 0,1 28-210 0,0-56 47 15,-2 28-491-15,2 0 250 0,-1-26-769 0,2 26 778 16,-1-26-227-16,26 26 364 0,-28-27-364 0</inkml:trace>
  <inkml:trace contextRef="#ctx0" brushRef="#br0" timeOffset="-162931.48">28927 16040 119 0,'26'0'0'0,"0"-27"25"0,2 27 76 0,-28 0-56 15,26 0 31-15,0 0-29 0,-26 0 61 0,26 27-47 16,-26-27 72-16,0 0-68 0,0 0 62 0,26 26-65 15,-26-26 60-15,0 26-63 0,0-26 54 0,0 27-58 16,0-1 52-16,0 0-56 0,0 2 46 0,0-2-49 16,0 0 44-16,0 0-51 0,0 1 31 0,0-1-43 15,0 27 14-15,0-26-30 0,0-1-2 0,0 0-25 16,0 28-52-16,0-28-61 0,0 0-317 0,0 1 248 16,0-1-144-16,28-26 200 0,-28 26-76 0,0-26 107 15,26 28-107-15</inkml:trace>
  <inkml:trace contextRef="#ctx0" brushRef="#br0" timeOffset="-162681.28">29323 16383 154 0,'0'-26'0'0,"28"-1"32"0,-28 1 96 15,0 26-72-15,0-27 40 0,-28 27-37 0,28-26 81 16,0 26-65-16,0 0 85 0,-26 0-79 16,26-26 83-16,0 52-85 0,-26-26 75 0,26 0-80 15,-27 0 67-15,27 26-72 0,0-26 67 0,-26 27-71 16,26-27 62-16,-27 26-66 0,27 1 57 0,0-27-60 15,-26 26 55-15,26-26-59 0,0 27 46 0,0-27-49 16,0 0 49-16,0 26-49 0,0-26 49 0,0 26-50 16,0-26 46-16,0 0-49 0,0 28 44 0,26-28-47 15,-26 0 42-15,27 0-45 0,-1 26 37 0,1-26-49 16,-27 0 10-16,26 0-39 0,0 26-40 0,2-26-78 16,-2 0-312-16,0 0 102 0,-1 26-554 0,2-26 547 15,-27 0-125-15,28 27 230 0,-2-27-230 0</inkml:trace>
  <inkml:trace contextRef="#ctx0" brushRef="#br0" timeOffset="-162230.27">29879 15510 166 0,'-26'-26'0'0,"-2"26"21"16,28-26 65-16,-25-2-43 0,25 2 41 0,0 26-43 15,-26 0 37-15,26-26-22 0,-26 26 88 16,26 0-64-16,-27 0 95 0,27-27-81 0,0 27 106 16,-28 0-100-16,28 0 98 0,-26 27-99 0,26-27 101 15,-26 26-103-15,26-26 91 0,-25 26-94 0,25 2 95 16,-28-2-95-16,28 0 91 0,0 27-97 0,-27-26 80 16,27 26-86-16,0-27 79 0,-26 26-84 15,26 2 69-15,0-1-72 0,0-1 74 0,26 2-79 16,-26-2 59-16,27 2-67 0,-27-2 59 0,28 1-67 15,-3 1 39-15,1-28-59 0,0 26 4 0,29 1-36 16,-29-26-36-16,0-1-25 0,27 27-144 0,-27-27-143 16,0 2-834-16,27-28 708 0,-25 26-236 0,-3 0 354 15,29-26-354-15</inkml:trace>
  <inkml:trace contextRef="#ctx0" brushRef="#br0" timeOffset="-161981.28">30302 15669 229 0,'0'-53'0'0,"0"27"26"0,0-28 79 16,0 28-47-16,0 0 66 0,0 0-52 0,0-2 88 15,0 28-77-15,0-26 86 0,-26 26-86 0,26 0 77 16,0 26-83-16,0-26 73 0,-26 0-78 0,26 28 68 16,-27-2-73-16,27 0 64 0,-25 0-68 15,-3 1 59-15,28 0-64 0,-26 26 54 0,0-27-57 16,-1 26 53-16,27 2-58 0,-26-28 41 0,26 27-55 15,-28 0 17-15,28 0-37 0,-26-27-5 0,26 28-30 16,0-28-65-16,0 27-14 0,-25-27-210 0,25 0 78 16,0 2-386-16,25-2 364 0,-25-26-139 0,0 0 196 15,0 26-196-15</inkml:trace>
  <inkml:trace contextRef="#ctx0" brushRef="#br0" timeOffset="-161781.43">30170 15801 78 0,'28'-52'0'0,"-3"-2"26"16,2 28 78-16,-27 0-45 0,26-27 74 0,0 53-69 15,2-27 56-15,-28 27-47 0,26-27 95 16,-26 27-85-16,26 0 81 0,-26 0-83 0,27 0 79 16,-27 27-82-16,0-27 74 0,26 27-77 0,-26-1 69 15,0 1-74-15,27-27 66 0,-27 52-72 0,0-26 55 16,26 2-61-16,-26 24 56 0,0-25-59 0,0 25 49 16,26 2-62-16,-26-2 20 0,0 2-43 15,26-2-4-15,-26-25-27 0,0 25-51 0,0 2-25 16,0-2-203-16,28-25 66 0,-28-1-383 0,0 1 357 15,0-1-143-15,0 1 197 0,0-1-196 0</inkml:trace>
  <inkml:trace contextRef="#ctx0" brushRef="#br0" timeOffset="-161593.58">30302 16119 179 0,'-26'-27'0'0,"0"27"34"0,26-26 102 0,-27 0-78 15,27 26 38-15,0-27-44 0,-25 27 58 0,25 0-56 16,0-27 53-16,0 27-56 0,-28 0 45 0,28 0-49 15,0 0 44-15,28 0-46 0,-28 0 43 16,0 0-45-16,25 0 37 0,2 0-42 0,-1 27 36 16,0-27-48-16,2 0 3 0,24 27-44 0,-25-27-73 15,26 26-26-15,-27-26-250 0,26 26 201 16,-24 1-125-16,-2-27 145 0,26 26-145 0</inkml:trace>
  <inkml:trace contextRef="#ctx0" brushRef="#br0" timeOffset="-161047.35">30804 15986 58 0,'0'0'0'16,"0"-26"28"-16,0 26 85 0,0 0-63 0,0-26 37 15,0 26-44-15,0 0 41 0,0-27-45 0,-25 27 34 16,25 0-36-16,0 0 39 0,0 0-39 0,0 0 35 16,0 0-33-16,0 0 45 0,0 0-40 15,0 27 51-15,0-27-46 0,0 0 52 0,0 26-50 16,25 0 53-16,-25 1-55 0,0-27 47 0,28 27-48 15,-28-1 51-15,26 0-51 0,-26 1 46 0,26-1-42 16,2 28 61-16,-28-54-59 0,26 26 46 0,-26 0-50 16,26 0 49-16,-26-26-52 0,26 27 44 0,-26-27-47 15,0 0 41-15,26 0-44 0,-26 0 35 0,28 0-38 16,-28-27 38-16,0 1-40 0,0 0 32 0,26 0-35 16,-26-2 33-16,0 2-34 0,0 0 29 0,0-27-31 15,0 27 29-15,0-1-30 0,0 0 29 0,0 1-29 16,0 0 27-16,0 26-23 0,0-27 42 0,0 0-36 15,0 27 45-15,0 0-41 0,0-26 47 16,0 26-45-16,0 0 45 0,0 26-47 0,0-26 39 16,0 0-42-16,0 27 36 0,0-27-38 0,0 27 38 15,28-1-41-15,-28 0 32 0,0 1-36 0,26 0 28 16,-26 25-42-16,24-25-9 0,-24-1-20 16,28 0-48-16,-28 2-14 0,26-2-159 0,-26 0-116 15,26 27-815-15,-26-53 693 0,28 26-252 0,-28 1 449 16,26-27-102-16,-26 26 189 0,0-26-189 0</inkml:trace>
  <inkml:trace contextRef="#ctx0" brushRef="#br0" timeOffset="-160863.52">31282 16171 133 0,'0'-26'0'0,"0"0"28"0,0-1 87 0,0 27-63 16,0-26 40-16,0 26-35 0,0-26 75 0,0 26-61 16,0 0 77-16,0 0-76 0,0 0 68 0,0 26-72 15,0-26 63-15,0 0-68 0,0 26 61 0,0 1-65 16,0-27 53-16,0 26-57 0,27 0 50 0,-27 2-58 15,0-2 36-15,0 0-58 0,0 27-5 16,25-27-32-16,-25 1-55 0,0-1-70 0,26 27-345 16,-26-27 273-16,0 2-145 0,28-2 217 0,-28-26-58 15,0 26 98-15,26-26-97 0</inkml:trace>
  <inkml:trace contextRef="#ctx0" brushRef="#br0" timeOffset="-160629.42">31468 16277 88 0,'0'-26'0'0,"0"0"36"15,0 0 112-15,0 26-82 0,0-28 53 0,0 28-68 16,0-26 33-16,0 26-34 0,-26 0 64 0,26 0-59 16,0 0 51-16,0 0-55 0,-28 0 45 0,28 26-49 15,0-26 45-15,-26 0-43 0,26 28 55 0,0-28-53 16,0 26 49-16,-28-26-51 0,28 26 47 0,0-26-50 16,0 0 39-16,0 26-44 0,-26-26 38 0,52 0-40 15,-26 27 37-15,0-27-40 0,0 0 29 0,28 0-33 16,-2 0 32-16,-26 26-40 0,28-26 8 15,-2 0-43-15,-1 0-65 0,2 0-86 0,-1 0-414 16,0 0 328-16,2 0-165 0,-2 0 253 0,1 0-68 16,-1 0 115-16,-1 0-115 0</inkml:trace>
  <inkml:trace contextRef="#ctx0" brushRef="#br0" timeOffset="-160363.6">31493 15643 181 0,'0'-27'0'0,"0"1"23"0,0 26 69 0,0-27-34 16,0 27 85-16,0-27-60 0,0 27 109 0,27 0-90 15,-27 0 114-15,0 0-108 0,26 0 109 0,0 0-112 16,-26 27 98-16,28-27-103 0,-28 27 96 0,26-1-100 16,-26-26 90-16,27 53-97 0,-1-27 83 0,-26 0-87 15,25 28 84-15,-25-1-89 0,26-27 68 0,-26 27-74 16,28 26 71-16,-28-25-79 0,0-2 54 15,0 1-75-15,0 1 17 0,0 24-45 0,0-25-12 16,0 0-19-16,0 0-47 0,-28-27-73 0,28 28-342 16,-26-28 136-16,1 0-548 0,25 1 545 0,-26-1-138 15,26-26 240-15,-27 26-239 0</inkml:trace>
  <inkml:trace contextRef="#ctx0" brushRef="#br0" timeOffset="-160079.29">31944 16199 109 0,'0'0'0'0,"0"0"20"15,0-28 62-15,0 28-31 0,0 0 71 0,0 0-62 16,0 0 58-16,0 0-59 0,0 0 57 0,26 0-54 15,-26 0 73-15,0 0-69 0,26 0 63 16,-26 0-66-16,27 0 59 0,-1 0-63 0,-26 0 56 16,25 0-60-16,3 0 50 0,-2 0-59 0,2 0 34 15,-3 0-55-15,1 0-2 0,2 0-30 0,-2 0-43 16,1 0-78-16,-27 0-336 0,26 0 260 0,-26 28-148 16,0-28 175-16,0 0-175 0</inkml:trace>
  <inkml:trace contextRef="#ctx0" brushRef="#br0" timeOffset="-159917.23">32049 16436 143 0,'-26'0'0'0,"-1"26"35"0,27-26 109 0,0 0-83 15,-26 28 41-15,26-28-57 0,0 0 33 0,0 0-48 16,0 0 10-16,0 0-21 0,26 0 17 0,-26 0-20 16,27 0 15-16,-27 0-17 0,26 0 12 0,-1 0-27 15,3 0-31-15,-2 0-27 0,2 0-141 0,-3 0 110 16,1 0-70-16,2 0 81 0,25 0-81 0</inkml:trace>
  <inkml:trace contextRef="#ctx0" brushRef="#br0" timeOffset="-159612.68">32605 16462 131 0,'0'0'0'0,"0"0"19"0,0-26 57 16,0 26-36-16,-26 0 47 0,26 0-31 16,0-26 81-16,-28 26-83 0,28 0 26 0,0-27-41 15,-26 27 39-15,26 0-35 0,-26-26 52 0,26 26-46 16,0-27 51-16,0 27-46 0,0-26 58 0,0 26-57 15,0-27 57-15,0 27-57 0,26-26 56 0,-26 0-59 16,26 26 46-16,2-26-50 0,-28 26 44 0,26 0-46 16,2-28 45-16,23 28-46 0,-24 0 46 0,-1 28-45 15,2-28 47-15,-2 0-48 0,0 0 40 0,0 26-39 16,0-26 51-16,-26 26-48 0,26 0 49 0,0-26-50 16,-26 27 47-16,0-1-49 0,28 1 44 0,-28-1-47 15,0 1 41-15,-28-1-44 0,28 0 40 0,0 28-43 16,-26-28 35-16,26 0-38 0,-26 1 30 0,26-27-34 15,-26 26 28-15,0-26-32 0,0 26 18 16,0-26-34-16,26 0-14 0,-28 0-40 0,2 0-124 16,-1 0-137-16,1-26-747 0,1 26 642 0,-3 0-181 15,2 0 296-15,-2 0-295 0</inkml:trace>
  <inkml:trace contextRef="#ctx0" brushRef="#br0" timeOffset="-158144.52">2064 15033 26 0,'0'0'0'0,"0"26"0"0,0-26 0 0,-27 28 0 16,27-28 0-16,0 0 0 0,0 26 0 0,-26-26 0 15,26 0 0-15,0 0 0 0,-28 0 0 0,28 26 0 16,0-26 0-16,-25 0 0 0,25 0 0 0,0 0 0 15,-26 0 0-15,26 0-3 0,0 0-5 0,-27 26 3 16,27-26-3-16</inkml:trace>
  <inkml:trace contextRef="#ctx0" brushRef="#br0" timeOffset="-154963.65">1323 15325 22 0,'-28'0'0'0,"28"0"4"0,0 0 14 0,-26 0-9 16,26 0 8-16,-26 0-5 0,26 0 16 0,-25 0-14 15,25 0 18-15,-27 0-20 0,27 0 8 0,0 0-7 16,-28 0 22-16,28 0-20 0,0 0 9 0,-26 0-17 15,26 26-7-15,0-26 15 0,0 0 49 0,0 0-39 16,-26 0 11-16,26 0-18 0,0 0 14 0,0 0-12 16,0 0 28-16,0 0-27 0,-26 0 15 0,26 0-21 15,0 0 11-15,0 0-14 0,0 0 8 0,0 0-10 16,0 0 9-16,0 0-12 0,0 0 4 0,0 0-6 16,0 0 6-16,0 0-7 0,0 0 4 15,26 0-6-15,-26 0-2 0,0 0 0 0,26 0 0 16,-26-26 2-16,0 26 8 0,26 0-2 0,-26 0 12 15,28 0-6-15,-28-26 24 0,27 26-24 0,-27 0 4 16,25 0-5-16,1 0 22 0,0 0-19 0,-26-26 14 16,28 26-15-16,0 0 17 0,-3 0-18 15,1 0 11-15,-1 0-14 0,3 0 8 0,0-28-10 16,24 28 7-16,-26 0-8 0,1 0 8 0,24 0-8 16,-23-27 5-16,-2 27-7 0,1 0 2 0,25-26-3 15,-25 26 4-15,-1 0-4 0,28-27 7 0,-28 27-5 16,1 0 9-16,-1-26-6 0,27 26 17 0,-27 0-15 15,1-26 11-15,25 26-13 0,-24 0 10 0,25 0-11 16,-27-26 9-16,27 26-8 0,-27 0 13 0,27 0-13 16,0-28 6-16,-27 28-8 0,26 0 6 15,-24 0-8-15,25-26 6 0,-1 26-8 0,3 0 4 0,-29 0-4 16,25-26 4-16,2 26-3 0,-25 0 5 16,24 0-5-16,1-27 4 0,0 27-2 0,-27 0 10 15,28 0-7-15,-2 0 10 0,2 0-11 0,-28 0 9 16,28 0-6-16,-3 0 16 0,2 0-14 0,1 0 17 15,-2 0-19-15,2 0 7 0,-2 0-10 0,-26 0 11 16,29-26-10-16,-4 26 10 0,3 0-11 0,-2 0 7 16,0 0-7-16,2 0 10 0,0 0-9 0,-28-26 10 15,26 26-10-15,2 0 10 0,-2 0-10 16,-25 0 10-16,26 0-11 0,-1 0 7 0,2 0-8 16,-27 0 11-16,24 0-8 0,3 26 13 0,-27-26-13 15,25 0 13-15,2 0-12 0,-29 0 12 0,29 0-10 16,-1 0 14-16,-27 0-13 0,27 0 15 0,0 0-14 15,-27 0 19-15,28 0-19 0,-1 26 12 0,-27-26-14 16,27 0 11-16,-1 0-11 0,1 0 17 0,-26 0-17 16,25 0 10-16,2 0-10 0,-26 0 14 0,23 0-14 15,2 27 14-15,-27-27-14 0,28 0 11 0,-2 0-13 16,2 0 8-16,-28 26-8 0,28-26 12 0,-2 0-10 16,2 0 16-16,-28 0-18 0,27 0 7 0,-2 0-9 15,3 0 13-15,-26 0-12 0,24 0 11 16,0 0-12-16,2 0 6 0,-2 0-7 0,0 0 8 15,-24 0-8-15,24 0 8 0,2 0-9 0,-1-26 7 16,0 26-8-16,-1 0 8 0,1 0-7 0,0 0 8 16,-27 0-8-16,28 0 5 0,-1-27-6 0,0 27 5 15,-1 0-6-15,1 0 6 0,1 0-7 16,-1 0 5-16,0 0-3 0,-1-26 9 0,1 26-11 16,26 0 3-16,-25 0-5 0,-3 0 5 0,4 0-3 15,-3 0 7-15,2 0-7 0,24 0 6 0,-24 0-4 16,-2 0 10-16,1-26-10 0,0 26 3 0,27 0-5 15,-28 0 6-15,2 0-5 0,26 0 7 0,-28 0-6 16,0 0 8-16,29 0-10 0,-30 0 3 0,31 26-3 16,-30-26 7-16,26 0-6 0,-24 0 2 0,-1 0-3 15,26 26 3-15,-25-26-3 0,25 0 5 0,-28 0-6 16,30 0 0-16,-29 0-2 0,29 0 3 0,-29 0 0 16,1 0 9-16,26 0-8 0,-26 0 2 15,26 0-5-15,-25 0 2 0,25 0 2 0,-25 0 14 16,24 0-9-16,2 0 15 0,-27-26-16 0,26 26 8 15,1 0-10-15,-28 0 11 0,28 0-11 0,-26 0 8 16,24 0-7-16,2-26 11 0,-28 26-11 0,28 0 6 16,-26 0-9-16,24 0 2 0,-24 0-3 15,24-26 9-15,-24 26-8 0,24 0 8 0,-23 0-9 16,22 0 4-16,-23 0-5 0,24 0 5 0,-24 0-5 16,-1 0 3-16,26 0-3 0,-25 0 7 0,-1 0-6 15,27 0 6-15,-29 0-6 0,2 0 6 0,1 0-5 16,25 0 5-16,-26 0-7 0,1 26 6 0,-3-26-4 15,30 0 11-15,-29 0-12 0,1 0 2 0,26 0-5 16,-25 0 3-16,-2 0-2 0,0 26 7 0,28-26-7 16,-27 0 3-16,0 0-4 0,1 0 2 0,24 0-1 15,-24 0 6-15,0 26-6 0,-2-26 3 0,0 0-4 16,2 0 2-16,25 0-2 0,-26 0 1 0,1 0 0 16,-2 0 8-16,1 0-9 0,0 0 0 15,0 0-1-15,-1 0 6 0,1 0-5 0,1 0 2 16,-2 0-1-16,3 0 4 0,-4 0-6 0,2 0-1 15,-1 0 1-15,1 0 2 0,1 0-3 0,-1 0-1 16,1 0 1-16,-29 0 4 0,28 0-2 0,1 27 1 16,-2-27-1-16,1 0 4 0,-27 0-5 15,27 0-1-15,1 0 0 0,-2 0-1 0,-26 0 0 16,28 26 1-16,0-26 1 0,-3 0 2 0,2 0-2 16,1 0 0-16,-3 0-1 0,-24 0-1 0,27 0 0 15,-2 0 0-15,3 0 0 0,-4 0 1 0,3 0 0 16,-2 0 0-16,-25 26 0 0,26-26 1 0,-1 0-1 15,2 0 1-15,-2 0-1 0,2 0 2 0,-2 0-1 16,1 28 2-16,0-28-2 0,1 0-2 0,-1 0-2 16,-2 0-3-16,3 0 4 0,-1 0 1 0,1 0 0 15,-3 0 0-15,3 0 0 0,-1 0 0 0,-2 0 0 16,4 26 0-16,-3-26-1 0,2 0-1 0,25 0 1 16,-26 0-1-16,-1 0 1 0,1 0-2 15,0 0 1-15,1 0-6 0,0 0 7 0,24 0 1 16,-26 0 0-16,2 0 3 0,-2 0-2 0,2 0-1 15,0 0 0-15,-3 0 1 0,2 0 0 16,1 0-1-16,-2 0-2 0,0 0-3 0,2 0 4 0,0 0 2 16,-3 0-2-16,2 0-5 0,1 0 5 15,-1-26 1-15,0 26-1 0,-1 0 0 0,2 0 1 16,-2 0 3-16,2 0-2 0,-2 0-1 0,1-28 1 16,0 28 4-16,1 0-3 0,-2 0-2 0,0 0 1 15,-24 0 3-15,24 0-3 0,1 0 1 0,1 0-2 16,-3-26-2-16,-23 26 2 0,25 0 1 0,-2 0 1 15,-23 0 5-15,24 0-6 0,-25 0-3 0,27 0 1 16,-3 0 0-16,-23 0 1 0,25-26 2 0,-1 26 0 16,-24 0 2-16,23 0-3 0,2 0-1 0,1 0 0 15,-28 0 1-15,27-27 0 0,0 27-1 0,-27 0-1 16,28 0-3-16,-2 0 2 0,-26 0-1 0,28 0 4 16,-2 0 3-16,-25 0-2 0,26 0-1 15,-1 0-1-15,3 0-3 0,-30 0 3 0,27 0 0 16,4 0 0-16,-30 0 0 0,24 0-1 0,-22 0-1 15,24 0 2-15,-24 0 0 0,25 0 0 0,-28 0 1 16,29 0 0-16,-28 0 2 0,28 0-1 0,-29 0 2 16,28 0-1-16,-27 0 4 0,28 27-5 15,-27-27 1-15,25 0-2 0,-25 0 3 0,27 0-4 16,-28 0-3-16,27 0 4 0,-27 0 3 0,1 0-1 16,25 0 3-16,-25 0-2 0,25 0 8 0,-26 0-7 15,1 0 6-15,27 0-5 0,-29 0 8 0,1 0-6 16,2 0 8-16,0 0-8 0,-3 0 8 0,1 0-6 15,0 26 11-15,1-26-10 0,-1 0 13 0,2 0-12 16,-2 0 12-16,-1 0-13 0,3 0 9 0,-3 0-9 16,1 0 10-16,2 0-10 0,-2 26 10 0,2-26-11 15,-3 0 10-15,1 0-11 0,1 0 11 0,27 0-12 16,-28 0 5-16,0 0-4 0,2 0 11 0,-4 0-12 16,2 0 4-16,2 0-4 0,-2 0 10 15,2 0-8-15,-2 0 10 0,26 0-11 0,-26 0 7 16,2 0-9-16,-2 0 6 0,28 0-6 0,-29 0 6 15,2 0-7-15,-1 0 3 0,28 0-3 0,-28 0 8 16,0 0-8-16,26 0 2 0,-24 0-3 0,-2 0 11 16,0 0-10-16,27 0 4 0,-25 0-5 0,-3 0 3 15,1 0-5-15,0 0 1 0,28 0-2 16,-28 0 6-16,1 0-5 0,26 0 1 0,-27 0-2 16,0 0 2-16,1 0 3 0,27 0 13 0,-29 0-13 15,1 0 5-15,2 0-8 0,25 0 0 0,-27 0-1 16,0 0 4-16,1 0-3 0,-1 28 4 0,27-28-4 15,-27 0 4-15,2 0-5 0,23 0 5 0,-23 0-5 16,-2 0 1-16,1 0-2 0,25 0 3 0,-24 0-2 16,24 0 5-16,-26 0-6 0,0 0 2 0,28 0-4 15,-28 26-4-15,27-26 5 0,-26 0 4 0,-1 0-1 16,26 0 6-16,-24 0-7 0,24 0-3 0,-26 0 1 16,0 0 4-16,28 0-2 0,-28 0 1 0,27 0-3 15,-26 0-1-15,25 0 0 0,-24 0 2 16,25 0 0-16,-28 0 3 0,29 0-3 0,0 0 0 15,-28-26-3-15,26 26-5 0,0 0 6 0,-26 0 4 16,29 0-3-16,-4 0 1 0,-25 0 0 0,30 0 2 16,-4 0-3-16,0 0-1 0,-26 0 1 15,28 0 3-15,-1 0-3 0,-2 0-1 0,-23 0-1 16,26 0-3-16,-2 0 1 0,-25 0-6 0,26 0 7 16,-1 0 2-16,1 0 0 0,-27 0 1 0,27 0 1 15,1 0 2-15,-28 0-3 0,27 0-5 0,0 0 3 16,-27 0-3-16,27 0 4 0,1 0 4 0,-28 0-3 15,27 26-1-15,-1-26 1 0,3 0 3 0,-29 0-2 16,25 0 4-16,4 0-4 0,-3 0 0 0,-26 0-5 16,27 0-10-16,0 0 11 0,1 0 6 0,-3 0-1 15,2 0 5-15,1-26-6 0,-28 26-5 0,27 0 1 16,0 0-6-16,1 0 6 0,-2 0 0 0,0 0 0 16,2-28-6-16,0 28 4 0,-1 0-3 0,-2 0 3 15,3 0-7-15,-1 0 7 0,0 0-1 16,-1 0 2-16,2 0-2 0,-27 0 2 0,24 0-5 15,3 0 5-15,-1 0-1 0,-1 0 1 0,1 0-2 16,1 0 0-16,-1 0-8 0,-2 0 10 0,-23 0 3 16,25 0 1-16,-1 0 5 0,1 28-4 15,1-28-2-15,-1 0 0 0,-27 0 0 0,27 0 0 16,0 0 0-16,-1 0-1 0,2 0-3 0,-1 0 2 16,-27 0-4-16,27 0 5 0,1 26 1 0,-2-26 0 15,-26 0 0-15,26 0-2 0,4 0-2 0,-30 0 3 16,25 0 1-16,4 0-1 0,-3 0-1 0,-27 0 2 15,28 0 3-15,1 0-2 0,-28 0 2 0,28 0-2 16,-29 0-1-16,28 0-1 0,1 0-3 0,-28 0 2 16,26 0 0-16,-24 0 2 0,24 0 0 0,-24 0 0 15,24 0 0-15,-26 26 0 0,28-26 1 0,-28 0 0 16,27 0-1-16,-27 0 0 0,1 0 2 0,25 0-1 16,-24 26-1-16,24-26 0 0,-27 0 2 0,2 0-2 15,27 0-3-15,-28 0 3 0,27 0 0 0,-25 0 0 16,23 0 0-16,-25 0-1 0,29 0-1 15,-29 0 1-15,0 0-3 0,27 0 2 0,-27 0 0 16,27 0 2-16,-27 0 0 0,2 0 0 0,-3 0 0 16,29 0 0-16,-28 0 0 0,1 0 0 0,-1 0 0 15,28 0 1-15,-29 0 4 0,2 0-2 16,-1 0 1-16,28-26-3 0,-28 26-1 0,0 0 0 16,1 0 0-16,26 0-1 0,-27 0-1 0,0 0 2 15,0 0 0-15,2 0 0 0,-2 0 0 0,0 0-1 16,0 0-2-16,0 0 3 0,2 0 2 0,-2 0-1 15,27 0-1-15,-28 0 1 0,3-26 4 0,-2 26-1 16,0 0 4-16,2 0-3 0,-2 0 5 0,0 0-9 16,0 0-7-16,0 0 6 0,2 0 8 0,-2 0-5 15,2 0 4-15,-2 0-1 0,-2 0 10 0,4 0-10 16,-2 0 6-16,0 0-6 0,2 0 7 0,25 0-3 16,-28 0 17-16,1 0-16 0,2 26 8 0,-2-26-10 15,2 0 8-15,-2 0-7 0,-1 0 11 0,2 0-10 16,-1 0 9-16,0 0-11 0,2 0 11 15,-2 0-11-15,1 0 9 0,-1 0-9 0,25 0 8 16,-23 0-12-16,0 0-1 0,-2 0-10 0,-1 0-19 16,1 0 3-16,2 0-39 0,-1 0-17 15,-1 0-172-15,0 0 29 0,0 0-414 0,-26 0 195 16,27 0-684-16,-27-26 690 0,26 26-178 0,-26 0 306 16,0 0-306-16</inkml:trace>
  <inkml:trace contextRef="#ctx0" brushRef="#br0" timeOffset="-154832.52">31442 14795 155 0,'0'27'0'0,"0"-1"26"16,-28 0 79-16,28 2-105 0,-26-2-104 0,26 0 52 16,-28 0-52-16</inkml:trace>
  <inkml:trace contextRef="#ctx0" brushRef="#br0" timeOffset="-145475.39">8152 10931 24 0,'0'0'0'0,"0"0"3"15,0 0 12-15,0 0-11 0,0 0-4 0,-28 0 0 16,28 0 0-16,0 0 0 0,0 0 0 0,0 0 0 16,0 0 0-16,0 0 0 0,0 0 0 0,0 0 0 15,0 0 0-15,0 0-4 0,0 0-12 0,0 0 9 16,0 0-9-16</inkml:trace>
  <inkml:trace contextRef="#ctx0" brushRef="#br0" timeOffset="-144962.46">8124 10931 59 0,'0'0'0'0,"0"0"15"0,0-26 46 0,-26 26-27 16,26 0 38-16,0 0-39 0,0 0 26 0,0-27-29 16,0 27 34-16,0 0-30 0,0 0 38 0,0 0-23 15,0 0 75-15,0 0-51 0,0 0 91 0,0 0-77 16,0 0 95-16,0 0-92 0,0 0 89 0,0 0-90 16,0 0 91-16,0 0-87 0,0 27 102 0,0-27-98 15,0 0 97-15,0 0-99 0,-26 26 90 0,26-26-94 16,0 0 85-16,0 26-89 0,0-26 85 0,0 26-86 15,0-26 85-15,-28 28-87 0,28-28 84 0,0 26-86 16,0-26 78-16,-26 26-81 0,26 1 77 0,0-1-80 16,-25-26 72-16,25 26-75 0,-27 0 71 15,27 2-73-15,-26-2 69 0,-2 27-71 16,28-26 68-16,-26-1-69 0,0 0 66 0,26 27-69 16,-27-26 62-16,2 0-66 0,25-1 57 0,-28 27-61 15,2-26 53-15,26-1-57 0,-26 0 50 0,-2 2-53 16,28-28 46-16,-26 26-50 0,26 0 45 0,0-26-50 15,-27 26 33-15,27 1-41 0,0-27 23 0,-26 0-33 16,26 26 13-16,0-26-26 0,0 26-2 0,-25-26-16 16,25 0-31-16,0 28 2 0,0-28-72 0,0 0-10 15,0 26-249-15,0-26 62 0,0 0-548 0,0 26 282 16,0-26-860-16,0 0 887 0,0 0-201 0,0 0 373 16,0 0-372-16</inkml:trace>
  <inkml:trace contextRef="#ctx0" brushRef="#br0" timeOffset="-144595.47">7886 11196 36 0,'26'-28'0'0,"-26"28"7"0,0 0 24 0,28-26-11 16,-28 26 28-16,0 0-18 0,26 0 42 0,-26 0-35 15,0 0 39-15,27 0-33 0,-27 0 49 0,0 0-45 16,25 0 49-16,-25 0-36 0,26 0 84 0,-26 0-64 16,0 26 92-16,28-26-81 0,-28 28 104 0,26-28-96 15,0 26 102-15,-26 0-100 0,28-26 103 0,-28 27-104 16,26 0 100-16,0-1-101 0,-26 0 97 0,26 1-98 16,0-1 95-16,-26 1-99 0,28 0 90 0,-2-1-95 15,-26 0 85-15,27 1-89 0,-1 0 82 0,-26-1-86 16,25 28 78-16,-25-28-82 0,28 0 71 0,-2 0-76 15,-26 1 68-15,28-1-73 0,-28-26 65 0,0 26-70 16,26 2 56-16,-26-2-65 0,0-26 42 0,0 26-62 16,26-26 7-16,-26 26-51 0,0-26-70 0,0 0-301 15,0 27-1065-15,0-27 864 0,-26 0-302 16,26 0 442-16,0 0-442 0</inkml:trace>
  <inkml:trace contextRef="#ctx0" brushRef="#br0" timeOffset="-144297.45">7886 11725 67 0,'-26'0'0'0,"26"0"35"0,-27 0 106 0,27 0-88 16,0 0 15-16,-25 0-39 0,25 0 22 0,0 0-29 15,0 0 16-15,0 0-12 0,0 0 41 0,0 0-30 16,0 0 45-16,0 0-42 0,0 0 37 0,0 0-28 15,0 0 69-15,0 0-50 0,25 0 87 0,-25 0-69 16,0 0 102-16,27 0-89 0,-27 0 106 0,26 0-104 16,-26 0 98-16,26 0-102 0,-26 0 95 0,28 0-99 15,-2 0 87-15,-26 0-92 0,27 0 81 16,-2 0-87-16,-25 0 76 0,26 0-84 0,2 0 64 16,-28 0-88-16,26 0 13 0,-26 0-57 15,26 0-46-15,-26 27-86 0,28-27-339 0,-28 0 120 16,26 0-570-16,-26 0 458 0,0 0-458 0</inkml:trace>
  <inkml:trace contextRef="#ctx0" brushRef="#br0" timeOffset="-143548.33">9024 11063 44 0,'-26'0'0'0,"26"-26"20"0,0 26 63 0,0 0-44 16,0 0 33-16,0 0-31 0,-28 0 52 0,28 0-37 16,0 0 75-16,0 0-77 0,0 0 31 0,-26 0-36 15,26 0 63-15,0 0-52 0,0 26 72 16,-25-26-59-16,25 0 87 0,0 0-72 0,-27 0 102 16,27 0-94-16,0 27 96 0,-26-27-94 15,26 0 101-15,0 26-101 0,-26-26 97 0,26 26-97 16,0-26 102-16,-26 26-101 0,26 2 97 0,0-2-100 15,-28-26 94-15,28 26-97 0,0 1 87 0,-28 0-91 16,28-1 84-16,0 0-88 0,0 1 83 0,0-1-85 16,-25 1 81-16,25 0-83 0,0-27 77 0,0 26-79 15,0 0 80-15,-26 1-82 0,26 0 72 0,0-1-77 16,0-26 68-16,0 26-73 0,0 2 62 0,0-28-66 16,0 26 60-16,0 0-63 0,0 0 59 0,26-26-61 15,-26 27 54-15,0-1-58 0,25-26 53 0,-25 26-56 16,28 2 48-16,0-28-51 0,-28 26 45 0,26-26-47 15,0 26 42-15,-26-26-46 0,26 26 40 0,1-26-43 16,-2 0 34-16,1 27-38 0,-26-27 32 0,28 0-36 16,-2 26 25-16,1-26-30 0,-27 0 22 15,26 0-27-15,-26 27 19 0,26-27-24 0,-26 0 11 0,27 0-18 16,-27 0-1-16,26 0-12 0,-26 0-18 16,0 0-8-16,0 0-69 0,0 0 23 15,28 0-132-15,-28 0-379 0,0 27-1553 0,0-27 1311 16,0 0-347-16,0 0 589 0,0 0-588 0</inkml:trace>
  <inkml:trace contextRef="#ctx0" brushRef="#br0" timeOffset="-142848.71">9791 11513 124 0,'0'-26'0'0,"0"26"23"0,0 0 73 0,0-26-61 16,-26 26 10-16,26 0-17 0,0 0 39 0,0 0-30 15,0 0 43-15,0 0-42 0,0 0 32 0,0 0-40 16,0 0 22-16,0 0-37 0,0 0-4 0,0 0-37 16,0 0-90-16,-26 0 44 0,26 0-103 0,0 0 105 15,0 0-37-15,0 0 54 0,0 26-53 0</inkml:trace>
  <inkml:trace contextRef="#ctx0" brushRef="#br0" timeOffset="-142397.14">9739 11328 226 0,'0'0'0'0,"0"0"18"0,0-26 55 0,0 26-37 16,0 0 36-16,0 0-25 0,0 0 69 0,0-27-48 15,-27 27 88-15,27 0-70 0,0 0 106 0,0 0-96 16,0 0 99-16,0 0-100 0,0 0 91 0,-25 0-96 16,25 0 82-16,0 0-88 0,0 0 78 0,-26 0-84 15,26 0 74-15,0 0-79 0,-28 0 70 0,28 27-74 16,0-27 67-16,-26 0-71 0,26 26 62 16,-28 0-63-16,28-26 68 0,-25 27-66 0,25-1 67 0,-26 1-65 15,26 0 68-15,-28-27-69 0,3 26 66 16,25 0-67-16,0 1 66 0,-28-27-69 15,28 27 61-15,-26-1-65 0,26-26 55 0,0 26-59 16,-26-26 52-16,26 28-56 0,0-28 47 0,0 26-50 16,0-26 45-16,0 0-48 0,0 0 42 0,0 26-45 15,0-26 41-15,0 0-40 0,26 26 47 0,-26-26-46 16,26 0 41-16,-26 0-43 0,28 27 40 0,-3-27-42 16,3 0 36-16,-2 0-39 0,-26 26 35 0,25-26-41 15,3 0 25-15,-2 0-39 0,2 0-5 0,-2 0-33 16,-1 0-76-16,2 0-126 0,-1 0-571 0,-26 0 230 15,26 0-897-15,-26 0 905 0,28 0-204 0,-28 0 380 16,26 0-380-16</inkml:trace>
  <inkml:trace contextRef="#ctx0" brushRef="#br0" timeOffset="-142114.85">9949 11567 147 0,'28'-27'0'0,"-28"27"24"15,0 0 75-15,0 0-49 0,28 0 53 0,-28 0-40 16,0 0 87-16,0 0-66 0,0 0 104 0,26 0-85 16,-26 0 123-16,0 0-109 0,0 0 127 0,0 0-126 15,0 0 112-15,0 0-118 0,0 0 104 0,0 0-112 16,26 27 98-16,-26-27-105 0,0 0 91 0,0 26-97 16,0-26 85-16,0 26-91 0,0-26 82 0,0 28-86 15,25-2 75-15,-25-26-81 0,0 26 72 0,0 0-76 16,0 1 66-16,27-27-71 0,-27 26 59 0,0 0-72 15,0-26 32-15,0 28-70 0,0-28-40 0,0 26-48 16,0-26-191-16,0 26-112 0,0-26-862 0,0 0 753 16,28 26-219-16,-28-26 353 0,0 0-353 0</inkml:trace>
  <inkml:trace contextRef="#ctx0" brushRef="#br0" timeOffset="-141629.12">10347 11513 123 0,'0'0'0'0,"0"0"31"0,0 0 96 0,28 0-79 16,-28-26 16-16,0 26-29 0,0 0 38 0,0 0-21 15,0 0 82-15,26 0-56 0,-26 0 98 0,0 0-82 16,0 26 106-16,0-26-97 0,0 0 110 0,26 27-106 15,-26-27 107-15,0 27-108 0,26-27 102 0,-26 26-106 16,0 0 102-16,26-26-104 0,-26 28 96 0,28-2-99 16,-28-26 91-16,26 26-95 0,-26 0 87 0,26-26-92 15,-26 27 83-15,28-27-88 0,-28 26 80 0,25-26-84 16,2 0 73-16,-27 0-79 0,26 0 71 0,-26 0-75 16,26 0 66-16,-26 0-70 0,28 0 59 15,-28 0-62-15,26-26 58 0,-26 26-62 0,0-27 54 16,0 1-57-16,0 26 51 0,0-26-55 0,0 0 49 15,0-2-52-15,0 2 47 0,0 0-50 16,0-1 39-16,0 0-42 0,0 27 40 0,0-26-42 16,0 0 39-16,0 26-40 0,0-27 37 0,0 27-38 15,0 0 42-15,0 0-42 0,0-27 37 0,0 27-38 16,0 0 38-16,0 0-38 0,0 27 35 0,0-27-37 16,0 0 33-16,26 27-35 0,-26-27 31 0,0 26-34 15,0 0 29-15,26 1-31 0,-26-27 24 0,0 27-32 16,26-1 12-16,-26 0-26 0,0 2-14 0,28-2-17 15,-28 0-68-15,26 0-32 0,-26 1-280 0,26-1-177 16,-26 0-1341-16,0-26 1174 0,26 28-326 0,-26-28 538 16,0 26-538-16</inkml:trace>
  <inkml:trace contextRef="#ctx0" brushRef="#br0" timeOffset="-141397.64">11089 11673 179 0,'0'0'0'15,"0"0"28"-15,26 0 88 0,-26 0-36 0,0 0 124 16,0 0-93-16,26 0 125 0,-26 0-121 16,0 0 108-16,0 0-115 0,0 0 100 0,0 26-108 15,0-26 96-15,27 0-102 0,-27 0 88 0,0 26-94 16,0-26 82-16,0 0-89 0,0 0 74 0,0 27-88 16,0-27 45-16,25 0-69 0,-25 26 13 0,0-26-40 15,0 0-12-15,0 0-27 0,0 26-72 0,0-26-17 16,0 0-243-16,0 0 91 0,0 28-440 0,0-28 425 15,0 0-136-15,0 0 208 0,0 0-208 0</inkml:trace>
  <inkml:trace contextRef="#ctx0" brushRef="#br0" timeOffset="-140415.64">11326 11196 74 0,'0'0'0'0,"0"0"25"0,0 0 79 0,0-28-63 15,28 28 19-15,-28 0-26 0,0 0 42 0,0 0-44 16,0 0 17-16,0 0-17 0,25 0 45 0,-25 0-33 16,0 0 52-16,0 0-57 0,0 0 21 0,0-26-19 15,0 26 63-15,26 0-44 0,-26 0 78 0,0 0-64 16,0 0 82-16,28 26-73 0,-28-26 93 0,0 0-83 16,0 0 99-16,26 28-95 0,-26-28 100 15,27 26-99-15,-27-26 94 0,26 26-97 0,-26-26 96 16,26 27-96-16,-26 0 93 0,28-27-94 0,-28 26 91 15,25 0-94-15,-25 1 88 0,0-1-91 0,26 1 84 16,-26 0-88-16,27-1 76 0,-27 0-82 0,0 1 72 16,0 0-77-16,0-1 69 0,0 0-72 0,0 2 66 15,0-2-71-15,0 0 61 0,-27 27-68 16,27-27 48-16,0 0-63 0,-26 2 23 0,1-2-50 16,25 0-20-16,-28-26-25 0,2 26-84 0,26 1-305 15,-26-1-1139-15,-1-26 935 0,27 27-306 0,-26 0 464 16,26-27-464-16</inkml:trace>
  <inkml:trace contextRef="#ctx0" brushRef="#br0" timeOffset="-139881.56">12384 11673 173 0,'0'-26'0'0,"0"26"27"0,0 0 84 16,0 0-60-16,0 0 41 0,0-28-42 0,0 28 54 16,28 0-50-16,-28 0 54 0,0 0-48 0,0 0 71 15,0 0-62-15,26 0 76 0,-26 28-65 16,26-28 92-16,2 0-80 0,-3 0 103 0,2 0-99 16,-1 0 92-16,28 0-96 0,-28 0 85 0,26 0-91 15,-26 26 80-15,28-26-86 0,-26 0 76 0,24 0-81 16,-26 0 69-16,0 0-79 0,28 0 53 0,-28 0-76 15,1 0 9-15,-1 0-71 0,-26 0-112 0,25 26-131 16,-25-26-657-16,28 0 549 0,-28 0-191 0,0 0 281 16,-28-26-280-16</inkml:trace>
  <inkml:trace contextRef="#ctx0" brushRef="#br0" timeOffset="-139698.35">12888 11461 159 0,'0'0'0'0,"0"-27"40"15,0 27 120-15,0 0-71 0,0 0 105 16,0 0-88-16,0 0 122 0,-26 0-112 0,26 0 124 15,0 27-123-15,0-27 111 0,0 0-118 0,0 26 105 16,0 0-110-16,-26-26 99 0,26 27-107 16,0 0 89-16,0-1-95 0,0 0 85 0,-26 2-99 15,26-2 55-15,0 0-88 0,0 0 0 0,0 1-59 16,0 25-92-16,0-24-134 0,0-2-618 0,0 0 501 16,0 0-216-16,0 1 287 0,0-1-287 0</inkml:trace>
  <inkml:trace contextRef="#ctx0" brushRef="#br0" timeOffset="-139213.98">13947 11142 185 0,'0'0'0'0,"0"-26"26"0,0 26 80 0,0-26-41 15,26 26 91-15,-26 0-69 0,0 0 108 0,0 0-91 16,0 0 117-16,0 26-107 0,0-26 122 16,0 26-119-16,0-26 119 0,-26 26-121 0,26 2 109 15,0-2-116-15,0 0 100 0,-27 28-107 0,27-28 95 16,-26 0-101-16,26 27 91 0,-26 1-96 0,-2-28 83 15,28 27-89-15,-25 0 80 0,-3 1-87 0,2-28 68 16,26 26-80-16,-26 1 50 0,-1-27-69 0,27 28 22 16,-26-28-59-16,26 0-41 0,-26 1-35 0,26-1-167 15,-25 1-104-15,25-27-781 0,0 0 671 16,0 27-225-16,0-54 418 0,0 27-91 0,0 0 173 16,0-27-173-16</inkml:trace>
  <inkml:trace contextRef="#ctx0" brushRef="#br0" timeOffset="-138997.64">13840 11513 129 0,'28'-26'0'0,"-2"0"38"16,0-1 114-16,1 0-87 0,-27 27 39 0,26 0-46 16,2-26 70-16,-28 26-60 0,25 0 78 0,1 26-69 15,-26-26 84-15,27 27-78 0,-27-27 88 0,26 27-85 16,2-1 86-16,-28 0-87 0,26 1 79 0,-26 0-83 16,26 25 75-16,-26-24-80 0,27 24 72 15,-27-26-77-15,0 27 65 0,26-27-77 0,-26 28 37 16,0-28-65-16,0 27-7 0,0-27-44 0,26 1-83 15,-52 0-101-15,26-1-509 0,0 0 415 0,0 0-182 16,-26 2 291-16,26-28-87 0,-27 26 138 0,1-26-138 16</inkml:trace>
  <inkml:trace contextRef="#ctx0" brushRef="#br0" timeOffset="-138847.5">13787 11884 151 0,'0'-26'0'0,"0"26"40"0,-26-26 123 0,26-2-80 16,0 28 89-16,0-26-89 0,0 26 80 0,0-26-78 15,0 26 91-15,0 0-85 0,26 0 101 0,-26-27-99 16,28 27 88-16,-3 0-93 0,-25 0 81 0,28 0-104 16,-2 0 25-16,0 0-81 0,27 27-63 0,-25-27-114 15,-3 0-450-15,1 0 372 0,1 26-121 0,-1-26 184 16,2 26-184-16</inkml:trace>
  <inkml:trace contextRef="#ctx0" brushRef="#br0" timeOffset="-138364.25">15005 11248 204 0,'-26'-26'0'15,"26"26"25"-15,0-26 75 0,-25 26-54 0,25-28 34 16,-27 28-32-16,27 0 60 0,-28 0-50 0,28 0 66 16,-26 0-59-16,26 0 74 0,-26 0-67 0,26 28 76 15,-26-28-70-15,-2 26 84 0,28 0-78 0,-27 1 92 16,27 0-88-16,-25-1 92 0,-1 27-91 16,26-27 87-16,-26 1-91 0,26 26 83 0,-28-27-87 15,28 28 76-15,-27-28-81 0,27 28 68 0,0-28-73 16,0 26 65-16,0-25-78 0,0-1 40 0,0 0-65 15,27 28-1-15,-27-28-36 0,28 0-42 0,-28 1-72 16,26-27-308-16,0 26 112 0,-1 1-518 0,2-27 503 16,27 27-151-16,-28-27 240 0,0 0-240 0</inkml:trace>
  <inkml:trace contextRef="#ctx0" brushRef="#br0" timeOffset="-138064.62">15375 11540 225 0,'0'-27'0'0,"0"1"23"15,0 26 73-15,0 0-43 0,-26 0 66 0,26 0-70 16,0 0 31-16,0 0-31 0,-25 0 68 0,25 0-52 16,0 0 79-16,-27 0-72 0,27 0 76 0,-26 26-74 15,26-26 77-15,0 27-74 0,-28-27 79 0,28 0-80 16,-26 27 74-16,26-1-78 0,0-26 64 0,-26 26-69 15,26 2 64-15,0-28-68 0,-28 26 57 0,28 0-61 16,0 0 54-16,0-26-58 0,-25 27 49 0,25-1-53 16,0 0 47-16,0 2-51 0,0-28 44 0,0 26-51 15,0 0 32-15,25 0-51 0,-25-26-7 16,28 27-37-16,-28-27-82 0,26 26-21 0,-26-26-271 16,26 27 101-16,2-27-488 0,-28 27 475 0,26-27-142 15,1 0 226-15,-2 0-225 0</inkml:trace>
  <inkml:trace contextRef="#ctx0" brushRef="#br0" timeOffset="-137715.41">15535 11832 97 0,'0'-28'0'0,"0"2"30"0,0 26 93 0,0 0-56 16,0-26 77-16,26 26-64 0,-26 0 96 0,0-27-87 16,0 27 91-16,0 0-88 0,0 0 92 0,0 0-92 15,26 0 92-15,-26 0-94 0,0-26 86 0,0 26-91 16,0 0 80-16,28 0-83 0,-28 0 78 0,0 0-83 15,26 0 74-15,-26 0-77 0,27 0 70 0,-27 0-74 16,26 0 67-16,-26 0-70 0,25 0 61 0,-25 0-65 16,28 0 57-16,-28 26-62 0,26-26 55 0,-26 0-58 15,0 27 53-15,27-27-56 0,-27 26 49 0,0-26-51 16,0 26 46-16,0-26-48 0,0 28 44 0,0-2-43 16,0-26 51-16,-27 26-50 0,27 0 54 15,0-26-54-15,0 27 48 0,-26-27-51 0,26 26 44 16,0-26-48-16,0 27 37 0,0-27-41 0,0 0 37 15,0 0-40-15,0 27 33 0,0-27-38 0,0 0 21 16,0 0-36-16,26 0 0 0,-26 0-27 0,27 0-46 16,-1 0-34-16,-26 0-214 0,26 0-132 15,2 0-1004-15,-3 0 877 0,1 0-252 0,-26 0 409 16,26 0-408-16</inkml:trace>
  <inkml:trace contextRef="#ctx0" brushRef="#br0" timeOffset="-137347.55">16064 11725 171 0,'0'-26'0'0,"0"26"44"16,0-26 132-16,0 26-85 0,0 0 96 0,0 0-88 16,0 0 109-16,0 0-100 0,0 0 116 0,0 0-112 15,0 0 111-15,25 26-115 0,-25-26 102 16,0 26-107-16,0-26 97 0,0 27-103 0,28-1 91 0,-28-26-98 16,0 26 85-16,27 2-90 0,-27-28 80 0,26 26-85 15,-26 0 72-15,26-26-79 0,0 26 71 16,-26-26-75-16,28 0 63 0,-28 0-67 0,28 0 62 15,-3 0-66-15,-25 0 58 0,26 0-61 0,-26-26 54 16,0 26-57-16,26-26 50 0,-26 0-54 0,0-2 45 16,0 2-51-16,27 26 42 0,-27-26-45 15,0-1 40-15,0 1-42 0,0 0 38 0,0 0-39 16,0-2 39-16,0 2-35 0,0 26 50 0,0-26-43 16,0 26 54-16,0-27-54 0,0 27 50 0,0 0-53 15,0 0 44-15,0 0-46 0,0 0 43 0,0 0-46 16,0 27 38-16,26-27-41 0,-26 26 36 0,0-26-39 15,0 26 35-15,26 2-37 0,-26-2 31 0,28 0-40 16,-28 0 8-16,25 1-35 0,-25-1-38 0,27 0-6 16,-1 2-98-16,-26-2-116 0,26 26-634 0,2-25 285 15,-28-1-935-15,26 1 963 0,-26-27-199 0,28 27 390 16,-28-1-390-16</inkml:trace>
  <inkml:trace contextRef="#ctx0" brushRef="#br0" timeOffset="-137031.58">16673 11778 236 0,'0'0'0'16,"0"-26"37"-16,26 26 114 0,-26 0-71 15,0 0 88-15,27-27-87 0,-27 27 74 0,0 0-80 16,0 0 69-16,26 0-74 0,-26 0 66 0,0 0-70 16,0 0 62-16,26-26-66 0,-26 26 58 0,0 0-62 15,0 0 56-15,28 0-58 0,-28 0 52 0,0 0-55 16,0 0 47-16,0 0-53 0,0 0 37 0,0 0-43 15,0 0 39-15,0 26-41 0,0-26 40 0,0 27-37 16,0-27 47-16,-28 26-40 0,28-26 58 0,0 26-55 16,0-26 48-16,0 28-52 0,0-2 44 0,0-26-48 15,0 26 42-15,0-26-45 0,0 26 38 0,28-26-40 16,-28 0 37-16,0 0-39 0,26 27 31 0,-26-27-36 16,26 0 27-16,0 0-48 0,-26 0-25 15,26-27-35-15,2 27-135 0,-28 0-113 0,26 0-710 16,2 0 596-16,-28 0-229 0,0-26 321 0,26 26-320 15</inkml:trace>
  <inkml:trace contextRef="#ctx0" brushRef="#br0" timeOffset="-136814.6">16938 11461 137 0,'0'-27'0'0,"26"27"44"0,-26-27 133 0,28 27-72 15,-28 0 137-15,26 0-115 0,-26 0 140 0,25 0-133 16,1 0 135-16,-26 27-137 0,27-27 125 0,1 27-132 15,-2-1 118-15,-26-26-125 0,26 26 110 0,0 1-117 16,0 0 103-16,-26-1-111 0,26-26 93 0,-26 26-106 16,0 28 70-16,0-28-96 0,0 0 30 0,0 1-63 15,-26 25-1-15,26-24-27 0,-26 24-20 0,26-26-3 16,-26 27-44-16,0-26-61 0,0 26-311 0,-2-27 106 16,1 0-554-16,27 2 529 0,-26-2-180 15,1 0 268-15,-1 1-268 0</inkml:trace>
  <inkml:trace contextRef="#ctx0" brushRef="#br0" timeOffset="-136265.33">17996 11647 98 0,'0'-28'0'0,"0"28"26"0,0 0 78 0,0 0-51 15,0 0 55-15,0 0-51 0,0 0 67 0,0-26-62 16,0 26 64-16,0 0-59 0,0 0 77 0,0 0-66 16,0 0 94-16,26 0-81 0,-26 0 103 0,0 0-95 15,28 0 101-15,-28 0-100 0,26 0 96 0,0 0-100 16,0 0 88-16,0 26-95 0,2-26 83 16,-2 0-88-16,26 0 80 0,-25 0-88 0,1 0 67 0,23 0-87 15,-25 0 28-15,2 0-65 0,25 0-26 16,-53 0-38-16,26 0-130 0,-1 0-93 0,3 0-632 15,-28-26 537-15,0 26-185 0,0 0 273 0,0-26-273 16</inkml:trace>
  <inkml:trace contextRef="#ctx0" brushRef="#br0" timeOffset="-136097.54">18392 11354 75 0,'-26'-26'0'0,"26"26"38"16,0-26 114-16,-25 26-86 0,25-27 46 0,0 27-40 16,0-27 104-16,0 27-79 0,0 0 118 0,0 27-104 15,0-27 119-15,0 27-117 0,0-27 110 0,0 26-114 16,0 0 103-16,0 1-109 0,0-1 97 0,0 1-104 15,0 26 88-15,0-27-94 0,0 1 86 0,0 26-98 16,0-27 59-16,0 28-93 0,0-28-4 0,0 0-63 16,0 1-105-16,0 25-121 0,0-24-616 0,0-2 510 15,25 0-201-15,-25-26 278 0,0 26-278 0</inkml:trace>
  <inkml:trace contextRef="#ctx0" brushRef="#br0" timeOffset="-135945.21">18948 11752 147 0,'27'0'0'0,"27"-27"39"0,-28 27 117 16,0 0-80-16,1 0 71 0,-1 0-76 0,1 0 69 15,-27 0-73-15,26 0 61 0,0 0-79 0,-26 0 23 16,28 0-54-16,-28 0-18 0,26 0-69 16,-26 0-203-16,0 0 145 0,26 0-107 0,-26 0 117 15,0 0-116-15</inkml:trace>
  <inkml:trace contextRef="#ctx0" brushRef="#br0" timeOffset="-135791.58">19531 11725 173 0,'0'0'0'0,"26"0"33"16,-26 0 101-16,0 0-83 0,26 0 17 16,-26-26-37-16,0 26 21 0,28 0-34 0,-28 0 2 15,0 0-37-15,0 0-75 0,27 0 33 0,-27 0-84 16,0 0 88-16,0 26-23 0,25-26 39 0,-25 0-39 15</inkml:trace>
  <inkml:trace contextRef="#ctx0" brushRef="#br0" timeOffset="-135664.58">19847 11673 242 0,'28'-26'0'0,"-28"26"47"0,26 0 143 0,-26 0-92 16,0 0 105-16,26 0-106 0,-26 0 91 0,28 0-99 15,-28 0 83-15,0 0-110 0,26 0 17 0,-26 0-96 16,0 0-130-16,27 26 5 0,-27-26-281 0,0 26 212 15,0-26-211-15</inkml:trace>
  <inkml:trace contextRef="#ctx0" brushRef="#br0" timeOffset="-135251.53">21039 11673 96 0,'-26'0'0'0,"26"0"22"0,0 0 67 0,0 0-46 16,0 0 37-16,0 0-36 0,0 0 52 0,0 0-40 16,26 0 68-16,-26-26-61 0,0 26 63 0,27 0-64 15,-1 0 58-15,-26 0-61 0,28 0 55 16,-2-28-59-16,27 28 51 0,-28 0-62 0,1 0 27 15,2 0-48-15,-2 0 0 0,2 0-52 0,23 0-111 16,-24 0 12-16,-1 0-246 0,-26 0 218 0,28 0-95 16,-28 0 126-16,26 0-126 0</inkml:trace>
  <inkml:trace contextRef="#ctx0" brushRef="#br0" timeOffset="-135091.47">21383 11513 164 0,'0'-26'0'0,"-26"26"31"0,26 0 94 0,0-26-46 16,0 26 109-16,0 0-93 0,0 0 93 0,0 0-91 15,-25 0 99-15,25 0-99 0,0 26 95 0,0-26-98 16,0 0 89-16,0 26-96 0,0 1 78 0,0-27-98 16,0 27 37-16,0-1-73 0,0 0-8 0,0 2-42 15,0 24-81-15,0-26-78 0,0 1-438 0,0-1 367 16,0 0-131-16,25 2 190 0,-25-2-190 0</inkml:trace>
  <inkml:trace contextRef="#ctx0" brushRef="#br0" timeOffset="-134664.05">22204 11196 194 0,'26'0'0'0,"-26"0"25"15,0-28 78-15,0 28-41 0,0 0 84 16,0 0-51-16,27 0 138 0,-27 0-110 0,0-26 135 15,0 26-131-15,0 0 122 0,-27 0-126 0,27 0 120 16,0 26-126-16,-26-26 111 0,26 28-118 0,-26-28 103 16,26 26-110-16,-26 0 96 0,-2 1-102 15,28 0 91-15,-26-1-97 0,0 0 85 0,0 27-92 16,0-26 76-16,26 26-87 0,-28-27 57 0,2 28-79 16,0-2 24-16,26-24-61 0,-27 24-34 0,27-26-44 15,-25 27-175-15,25-27-106 0,-28 2-799 0,28-28 692 16,0 26-212-16,-26 0 332 0,26-26-332 0</inkml:trace>
  <inkml:trace contextRef="#ctx0" brushRef="#br0" timeOffset="-134462.09">22020 11354 224 0,'26'-52'0'0,"0"25"31"0,0 0 93 0,0 1-59 16,2 0 75-16,-2 26-66 0,0 0 86 0,0 0-74 15,-26 0 98-15,27 0-87 0,1 0 109 0,-3 26-102 16,1 0 108-16,-26-26-110 0,26 27 96 15,2 26-101-15,-2-27 91 0,-26 27-97 16,26-26 83-16,1 26-93 0,-2 0 68 0,-25 0-89 0,28 1 31 16,-28-2-64-16,26 1-11 0,-26-27-38 15,26 28-82-15,-26-2-15 0,0 1-251 0,0-27 105 16,0 28-427-16,0-28 416 0,0 0-136 0,0 0 206 16,0-26-206-16</inkml:trace>
  <inkml:trace contextRef="#ctx0" brushRef="#br0" timeOffset="-134281.4">22152 11832 165 0,'-28'-28'0'0,"28"2"35"16,-26 0 107-16,26 26-57 0,-26-27 111 0,26 1-102 15,0 26 90-15,-26-26-96 0,26 26 80 0,0 0-85 16,0-26 78-16,0 26-83 0,0 0 71 0,26 0-77 16,-26 0 65-16,26 0-70 0,-26 26 65 0,26-26-69 15,2 0 59-15,-2 26-82 0,26-26-4 0,-25 0-94 16,1 26-210-16,-3-26 42 0,1 27-409 15,28-27 318-15,-28 26-318 0</inkml:trace>
  <inkml:trace contextRef="#ctx0" brushRef="#br0" timeOffset="-133882.41">23315 11116 158 0,'0'-26'0'0,"0"26"33"15,-26 0 99-15,26-27-85 0,0 27 11 16,-26 0-18-16,26 0 64 0,0 0-58 0,-26 0 36 16,26 0-36-16,-26 0 54 0,26 0-44 15,-28 0 65-15,28 27-55 0,-26-27 74 0,26 26-66 16,-26-26 78-16,26 26-75 0,-27 0 78 0,27 2-80 16,-26-2 69-16,26 27-73 0,0-26 67 0,-28-1-71 15,28 27 62-15,0-27-68 0,0 28 54 0,0-2-66 16,0-25 33-16,28 26-58 0,-28-27-12 0,0 28-39 15,26-28-96-15,1 27-89 0,-27-27-513 0,26 0 428 16,0 2-165-16,2-2 231 0,-2 0-231 0</inkml:trace>
  <inkml:trace contextRef="#ctx0" brushRef="#br0" timeOffset="-133581.65">23845 11354 155 0,'0'-26'0'16,"0"26"31"-16,0-26 94 0,0 26-64 15,0-27 57-15,-27 27-58 0,27 0 60 0,-25 0-61 16,25 0 60-16,-28 0-60 0,2 0 57 0,26 27-59 16,-26-27 55-16,-2 0-57 0,2 26 54 0,26 0-56 15,-26-26 51-15,1 27-52 0,-2-1 52 0,27 1-53 16,-28-27 49-16,2 27-49 0,26-1 50 0,-26 0-49 15,26 1 52-15,0 0-53 0,0-1 47 0,0 0-50 16,0-26 48-16,0 28-51 0,0-2 42 0,0 0-45 16,26-26 39-16,-26 26-46 0,26-26 23 0,2 0-50 15,-1 27-35-15,-2-27-71 0,1 0-267 0,0 26 91 16,2-26-458-16,-2 0 366 0,0 0-366 0</inkml:trace>
  <inkml:trace contextRef="#ctx0" brushRef="#br0" timeOffset="-133348.55">24137 11540 80 0,'0'-27'0'15,"0"27"25"-15,0 0 75 0,0-26-47 16,0 26 59-16,0 0-50 0,0 0 71 0,0 0-65 16,-26 0 69-16,26 0-67 0,0 0 72 0,0 0-69 15,0 0 79-15,-28 0-79 0,28 26 71 0,0-26-75 16,0 27 63-16,0-27-68 0,-26 27 60 0,26-1-63 15,0-26 55-15,0 26-61 0,0 2 53 0,0-2-57 16,0-26 47-16,0 26-57 0,26 0 23 0,-26 1-46 16,0-1-10-16,0-26-30 0,28 26-71 0,-28 2-91 15,0-28-460-15,26 0 372 0,-26 26-172 0,0-26 223 16,26 26-222-16</inkml:trace>
  <inkml:trace contextRef="#ctx0" brushRef="#br0" timeOffset="-133098.55">24295 11593 110 0,'0'0'0'0,"27"-26"35"16,-27-1 105-16,0 27-76 0,0-27 52 16,0 27-54-16,0 0 69 0,0 0-64 0,0 0 69 15,-27 0-70-15,27 27 61 0,0-27-66 16,0 0 59-16,0 27-63 0,0-1 55 0,0-26-59 16,0 26 50-16,-28 2-53 0,28-2 47 0,0-26-49 15,0 26 44-15,0 0-48 0,0-26 39 0,0 27-43 16,0-27 39-16,0 26-42 0,0-26 34 0,0 26-37 15,0-26 33-15,0 0-35 0,28 28 30 0,-28-28-31 16,0 0 29-16,27 0-42 0,-27 0-9 0,26 26-34 16,-1-26-84-16,-25 0-86 0,26 0-477 0,2 26 391 15,0-26-167-15,-28 0 224 0,26 0-224 0</inkml:trace>
  <inkml:trace contextRef="#ctx0" brushRef="#br0" timeOffset="-132381.95">24533 11407 214 0,'0'0'0'0,"0"0"17"0,0-26 52 0,26 26-23 15,-26 0 66-15,0 0-63 0,0 0 33 0,0 0-32 16,26 0 68-16,-26 26-55 0,0-26 69 0,0 0-67 15,0 27 65-15,28-27-64 0,-28 27 67 0,0-1-65 16,0-26 72-16,0 26-67 0,26 1 82 0,-26 0-73 16,0-1 90-16,26 0-85 0,-26 2 89 0,0-2-91 15,27 0 80-15,-27-26-85 0,26 26 76 0,-1 1-79 16,-25-1 79-16,28-26-80 0,-2 26 72 0,-26-26-76 16,28 0 68-16,-2 0-71 0,0 0 63 0,1-26-66 15,-2 26 62-15,-25-26-67 0,28 26 56 0,-2-27-59 16,-26 1 54-16,0-26-57 0,26 24 50 0,-26-24-54 15,0 25 49-15,0-26-52 0,27 27 44 0,-27-28-48 16,0 28 43-16,0-1-45 0,0-25 39 0,0 25-38 16,0 0 48-16,0 27-47 0,0-26 42 0,0 0-42 15,0 26 45-15,0 0-45 16,0 0 43-16,26 0-45 0,-26 26 42 0,0-26-44 16,26 26 37-16,-26 1-38 0,28 0 37 0,-28-1-39 15,25 0 32-15,-25 27-39 0,28-26 19 0,-2 0-32 16,0 25 1-16,-26-25-26 0,27 26-41 0,-1-27 3 15,2 28-88-15,-28-28-101 0,25 0-573 0,-25 1 247 16,26-1-879-16,-26 0 882 0,27-26-231 0,-27 28 394 16,26-28-393-16</inkml:trace>
  <inkml:trace contextRef="#ctx0" brushRef="#br0" timeOffset="-132162.54">25380 11540 194 0,'0'-27'0'0,"0"27"35"0,26-26 106 0,-26 26-61 15,0 0 98-15,0 0-86 0,28 0 96 0,-28 0-89 16,0 0 110-16,0 0-103 0,0 0 108 0,26 26-109 16,-26-26 99-16,0 27-105 0,26-27 92 15,-26 27-99-15,27-1 87 0,-27 0-93 16,0-26 78-16,26 28-93 0,-26-2 47 0,26 0-79 16,-26 27-3-16,26-27-35 0,-26 0-36 0,0 2-59 15,27-2-249-15,-27 0 84 0,0 0-436 0,28-26 411 16,-28 27-156-16,0-27 219 0,26 26-219 0</inkml:trace>
  <inkml:trace contextRef="#ctx0" brushRef="#br0" timeOffset="-131914.03">25723 11699 55 0,'27'-26'0'0,"-27"0"20"16,0 26 61-16,0-28-28 0,0 2 78 0,28 26-49 16,-28 0 117-16,0-26-91 0,0 26 127 0,0 0-119 15,0 0 116-15,0 0-120 0,0 0 104 0,-28 0-110 16,28 26 98-16,0-26-106 0,0 26 94 0,-27-26-100 15,27 28 88-15,0-2-94 0,0-26 81 0,0 26-86 16,-26 0 75-16,26 1-81 0,0-27 72 0,0 26-76 16,-25 0 67-16,25-26-72 0,0 28 61 0,0-28-66 15,0 26 56-15,0-26-60 0,0 26 51 16,0-26-56-16,0 0 48 0,25 0-58 16,-25 0 26-16,26 0-51 0,1 0-17 0,-27 0-21 15,28 0-59-15,-2 0-81 0,0 0-403 0,0 0 166 16,1-26-627-16,-27 26 623 0,26 0-179 0,0 0 290 15,1 0-289-15</inkml:trace>
  <inkml:trace contextRef="#ctx0" brushRef="#br0" timeOffset="-131631.16">25830 11275 150 0,'0'-27'0'0,"26"1"24"15,-26 0 76-15,0 26-36 0,0 0 92 0,0-28-64 16,27 28 119-16,-27 0-97 0,0 0 132 0,26 0-122 16,-26 0 124-16,26 0-127 0,-26 0 118 0,27 28-120 15,-1-28 117-15,2 26-120 0,-28-26 110 16,26 26-116-16,-1 1 102 0,2 0-109 16,-27-1 98-16,26 0-104 0,2 1 90 0,-28 26-97 15,26-26 84-15,-26-1-92 0,0 27 70 0,0-26-85 16,0 25 50-16,0-24-73 0,0 24 13 0,0 1-51 15,-26-27-42-15,-2 28-36 0,28-28-181 0,-26 0-111 16,-1 27-836-16,2-27 728 0,-1 1-215 0,-2 0 344 16,2-1-344-16</inkml:trace>
  <inkml:trace contextRef="#ctx0" brushRef="#br0" timeOffset="-131231.14">26942 11513 124 0,'0'0'0'0,"-28"-26"28"16,28 26 84-16,0 0-59 0,0 0 47 0,0 0-56 16,0 0 29-16,0-26-27 0,0 26 65 0,0 0-55 15,28 0 57-15,-28 0-58 0,27 0 53 0,-27 0-56 16,26 0 48-16,-1 0-50 0,-25 0 46 15,26 0-50-15,2 0 43 0,-1 0-47 0,-1 0 36 0,0 0-51 16,0 26 1-16,-26-26-30 0,27 0-33 0,-1 0-17 16,-26 0-124-16,0 0 38 0,26 26-238 0,-26-26 218 15,0 0-94-15,0 0 125 0,0 27-125 16</inkml:trace>
  <inkml:trace contextRef="#ctx0" brushRef="#br0" timeOffset="-131066.37">27020 11593 135 0,'-25'0'0'0,"25"0"23"0,-26 26 71 0,26-26-44 15,-27 0 54-15,27 0-46 0,-28 0 68 0,28 0-54 16,0 0 91-16,0 0-72 0,0 0 110 0,0 0-98 16,0 0 106-16,28 0-107 0,-28 0 95 0,0 0-101 15,27 0 88-15,-1 0-95 0,-1 0 79 0,1 0-112 16,2 28 4-16,-1-28-104 0,-1 0-192 0,0 26 8 16,0-26-447-16,1 0 421 0,-1 26-90 0,0-26 173 15,-26 0-173-15</inkml:trace>
  <inkml:trace contextRef="#ctx0" brushRef="#br0" timeOffset="-130697.58">28211 11037 45 0,'26'0'0'0,"-26"-26"26"15,0-2 78-15,0 28-40 0,0-26 88 0,0 26-59 16,0-26 130-16,0 26-103 0,28 0 140 0,-28 0-130 16,0-26 133-16,0 26-135 0,0 0 120 0,0 26-126 15,0-26 122-15,-28 0-125 0,28 26 113 0,0 0-120 16,0 2 104-16,-26-2-110 0,26 0 99 0,-26 1-105 15,26-1 94-15,-26 26-100 0,-1-24 86 0,27 24-92 16,-25 2 80-16,-3-2-88 0,28-25 69 16,-26 26-83-16,26 0 48 0,-26 0-76 0,26 0-2 0,-27 1-46 15,27-28-70-15,0 26-99 0,-26-25-453 16,26-1 191-16,0 0-688 0,0 2 699 0,0-28-158 16,0 0 293-16,0 26-293 0</inkml:trace>
  <inkml:trace contextRef="#ctx0" brushRef="#br0" timeOffset="-130511.62">28107 11434 167 0,'25'-53'0'0,"2"26"42"0,-1 1 126 0,0 0-74 16,-26-1 118-16,26 0-100 0,2 27 126 0,0 0-118 15,-28 0 121-15,26 0-122 0,-1 0 113 0,-25 0-117 16,26 27 109-16,1-27-116 0,-27 27 101 0,28-1-107 16,-2 0 96-16,-26 27-102 0,26-26 88 0,-1 0-96 15,-25 25 78-15,27-25-95 0,-1 26 49 0,-26 1-82 16,26-28-5-16,-26 26-39 0,0 1-53 0,28-27-70 15,-28 28-331-15,0-28 133 0,0 27-519 0,0-27 513 16,0 1-154-16,0 0 244 0,-28-1-243 0</inkml:trace>
  <inkml:trace contextRef="#ctx0" brushRef="#br0" timeOffset="-130350.59">28293 11990 90 0,'-28'-27'0'0,"0"1"19"0,2-1 61 15,0 1-24-15,0 0 89 0,26 0-86 0,0-2 31 16,-27 2-38-16,27 0 64 0,0-1-53 15,0 27 70-15,0-26-66 0,0 0 66 0,27 26-68 16,-27 0 60-16,26 0-64 0,0-26 59 0,0 26-71 16,2 0 28-16,26 26-68 0,-29-26-53 0,1 0-90 15,29 26-359-15,-29-26 302 0,25 26-81 0,-24-26 136 16,-1 27-136-16</inkml:trace>
  <inkml:trace contextRef="#ctx0" brushRef="#br0" timeOffset="-129314.31">29033 11937 101 0,'0'26'0'0,"0"-26"28"0,0 0 87 0,-26 0-68 0,26 0 25 16,0 0-41-16,0-26 25 0,-28 26-14 15,28 0 70-15,-26-27-63 0,26 27 38 0,0-26-40 16,-26 0 53-16,26 26-50 0,0-26 50 0,-28-2-51 16,28 2 44-16,0 26-47 0,0-26 44 0,0-1-46 15,0 1 41-15,0 0-43 0,28 0 38 0,-28-2-40 16,0 2 36-16,26 0-39 0,-26-1 35 0,26 0-37 16,2 27 35-16,-2-26-34 0,-26 0 40 0,26 26-36 15,0-27 46-15,0 27-40 0,2 0 50 0,-2 0-43 16,0 0 66-16,1 27-54 0,26-27 79 0,-53 0-70 15,26 26 80-15,0-26-77 0,2 26 77 0,-2 1-78 16,-26-27 74-16,26 27-78 0,-26-1 66 0,0 0-70 16,25-26 64-16,-25 28-69 0,0-2 59 15,0 0-63-15,-25 0 56 0,25 1-60 0,0-1 49 16,-26 0-54-16,0 2 46 0,26-2-52 0,-28 0 38 16,2-26-42-16,0 26 36 0,-1 1-40 0,1-27 32 15,26 26-37-15,-27-26 29 0,1 0-32 0,0 0 27 16,-2 0-29-16,2 0 26 0,0 0-28 15,26-26 23-15,-26 26-25 0,0-27 21 0,26 27-27 16,-28-26 4-16,2 0-16 0,26 0-11 0,-26-2-1 16,26 2-20-16,0 26 12 0,-28-26-21 0,28-1 19 15,0 1-17-15,0 0 18 0,0 0-15 0,0-2 16 16,0 2-16-16,28 0 17 0,-28 26-14 0,26-27 15 16,-26 0-13-16,26 27 15 0,-26-26-12 0,28 26 12 15,-2-26-9-15,0 26 10 0,-26 0-10 0,26-27 11 16,0 27-10-16,2 0 12 0,-28 0-8 0,26 0 8 15,0 0-8-15,-26 0 10 0,27 0-6 0,-1 0 10 16,-26 0 4-16,27 0 3 0,-27 0 14 0,26 27-9 16,-26-27 13-16,26 0-8 0,-26 26 23 0,28-26-16 15,-28 26 26-15,0-26-25 0,26 27 23 16,-26 0-22-16,0-27 27 0,0 26-27 0,26 0 21 16,-26 2-23-16,0-2 21 0,0 0-23 0,0 0 20 15,0 1-21-15,0-1 18 0,0 0-19 0,0 2 14 16,-26-2-15-16,26 0 16 0,0 0-18 0,-26 1 13 15,26-1-15-15,0 1 15 0,-28-27-19 16,28 27-1-16,-26-27-10 0,26 26-18 0,-26-26 4 16,-1 26-28-16,27-26 19 0,-26 0-31 0,-1 0 23 15,1 0-41-15,26 0 33 0,-26 0-51 0,-2 0 40 16,2-26-62-16,0 26 22 0,0-26-161 0,0-1 131 16,-2 27-111-16,2-27 123 0,26 1-94 0,-26-1 107 15,-2 1-86-15,3 0 98 0,25 0-74 0,-27-2 85 16,27 2-66-16,0 0 73 0,0-1-57 0,0 1 66 15,0 0-50-15,0 0 56 0,0-2-46 0,27 2 53 16,-2 0-38-16,-25 26 45 0,28-27-34 0,-2 0 42 16,0 27-18-16,2-26 30 0,-2 26-6 0,0 0 16 15,0 0 2-15,0 0 5 0,2 0 2 16,-2 0 1-16,27 0 3 0,-27 0 0 0,1 26 9 16,-1-26-5-16,0 27 13 0,2 0-9 0,-28-27 16 15,26 26-12-15,0 0 22 0,-1 2-20 0,2-28 21 16,-27 26-21-16,28 0 19 0,-28 0-18 0,0 1 23 15,0-1-22-15,0 0 21 0,0 2-21 16,0-2 19-16,0-26-22 0,-28 26 16 0,28 0-20 16,-27 1 6-16,2-27-16 0,-1 26-9 0,0-26-4 15,-2 0-20-15,2 0-6 0,0 0-74 0,-1 0 8 16,1 0-194-16,-27 0 71 0,27 0-378 0,-2 0 349 16,2-26-155-16,0 26 203 0,26 0-203 0</inkml:trace>
  <inkml:trace contextRef="#ctx0" brushRef="#br0" timeOffset="-128048.42">30011 11461 151 0,'0'0'0'0,"0"0"25"0,0 0 75 0,0 0-55 15,0 0 34-15,0 0-34 0,0 0 55 0,0 0-59 16,26 0 23-16,-26 0-27 0,0 0 50 0,0 0-38 16,0 0 59-16,0 0-50 0,0 0 66 0,0 0-61 15,0 0 67-15,0 0-62 0,0 0 74 16,0 0-68-16,0 0 82 0,0 0-75 0,0 0 88 16,0 0-81-16,28 0 95 0,-28 0-90 0,0 0 96 15,0 0-92-15,0 0 99 0,0 0-98 0,0 0 98 16,0 0-101-16,0 0 90 0,26 0-95 0,-26 0 82 15,27 0-88-15,-27 0 78 0,0 26-84 16,26-26 74-16,0 0-79 0,-26 0 70 0,28 0-74 16,-3 0 65-16,-25 0-69 0,27 26 60 0,-1-26-64 15,-26 0 56-15,26 0-63 0,-26 0 44 0,28 0-60 16,-28 0 18-16,26 0-50 0,-26 27-38 0,26-27-41 16,-26 0-191-16,0 0 23 0,0 0-463 0,0 27 226 15,0-27-733-15,0 0 751 0,0 0-169 0,-26 0 314 16,26 26-314-16</inkml:trace>
  <inkml:trace contextRef="#ctx0" brushRef="#br0" timeOffset="-127798.49">29853 11567 136 0,'0'0'0'0,"0"0"27"0,0 0 84 16,0 0-57-16,0 0 51 0,0 0-52 0,0 0 51 15,0 0-50-15,0 0 61 0,0 0-44 16,0 0 98-16,26 0-73 0,-26 0 116 0,26 0-105 16,-26 26 111-16,27-26-111 0,-1 0 104 0,-26 0-109 15,28 0 94-15,-3 0-100 0,1 0 89 0,2 0-95 16,-2 0 85-16,1 26-95 0,-1-26 67 0,0 0-94 16,2 0 11-16,-3 0-72 0,2 0-84 0,-1 28-146 15,0-28-622-15,-26 0 501 0,28 0-217 0,-28 26 289 16,26-26-288-16</inkml:trace>
  <inkml:trace contextRef="#ctx0" brushRef="#br0" timeOffset="-126745.46">30912 11858 148 0,'0'0'0'0,"0"0"22"15,0 26 69-15,0-26-51 0,26 0 30 0,-26 0-32 16,0 0 45-16,0 0-36 0,0 0 58 0,0 0-60 15,0 0 28-15,0 0-31 0,-26 0 50 0,26-26-42 16,0 26 56-16,0-26-51 0,0 26 61 0,0-28-53 16,-28 2 74-16,28 0-62 0,0 26 87 15,0-27-79-15,0 1 86 0,0 0-85 0,0 0 81 16,0-28-84-16,0 28 77 0,0-1-79 0,0 0 80 16,0 1-81-16,28 0 74 0,-28-1-77 0,0 0 69 15,26 1-73-15,-26-1 65 0,0 1-67 0,26 0 67 16,-26-1-68-16,0 0 64 0,26 27-65 15,-26-26 69-15,26 0-68 0,-26 26 72 0,0-28-71 16,28 28 70-16,-28-26-70 0,26 26 68 0,-26 0-69 16,28 0 68-16,-28 0-69 0,26 0 65 0,-2 0-68 15,-24 0 64-15,28 0-66 0,-2 26 61 0,-26-26-62 16,26 28 59-16,2-28-62 0,-28 26 56 0,26-26-58 16,-26 26 52-16,27 1-54 0,-27-27 53 0,25 27-56 15,-25-1 49-15,26 0-52 0,-26 1 44 0,28-1-47 16,-28 1 42-16,0 26-45 0,0-27 39 0,0 1-42 15,0 0 37-15,0-1-39 0,0 28 35 0,-28-28-37 16,28 0 33-16,-26 0-34 0,26 27 31 0,-25-27-34 16,25 2 28-16,-27-2-31 0,27 0 28 0,-26 0-32 15,26 1 17-15,-28-27-21 0,2 26 16 0,26-26-20 16,-26 27 12-16,-2-27-15 0,28 0 11 16,-24 0-12-16,-2 0 10 0,26 0-11 0,-28 0 10 15,2 0-11-15,26 0 6 0,-28-27-7 0,2 1 8 16,26 26-8-16,-26-27 7 0,26 1-9 0,-26 26 5 15,26-26-6-15,-26 0 3 0,26-2-5 16,-28 2 0-16,28 0-3 0,-26-1-1 0,26 1 0 16,0 0 4-16,-26 0-2 0,26-2 2 0,0 2-2 15,0 0 0-15,0-1-1 0,0 0-1 0,0-25 0 16,0 25 3-16,0 0-2 0,0 1 0 0,0-1 0 16,0 1 0-16,0 26 0 0,0-26-1 0,26-1 0 15,-26 0 0-15,0 1 0 0,0 0 0 0,26 26 0 16,-26-28 4-16,28 2-3 0,-28 26 0 0,0-26 0 15,26 26 1-15,-26-26-1 0,26 26 1 0,-26-27-1 16,26 27 1-16,-26 0-1 0,26 0 1 0,-26-26-1 16,28 26 3-16,-28 0-2 0,26 0 2 15,-26 0-2-15,28 26 3 0,-2-26-2 0,-26 0 1 16,24 0-2-16,-24 0 6 0,28 27-4 0,-28-27 5 16,26 0-4-16,-26 26 5 0,26-26-4 0,2 26 8 15,-28-26-7-15,26 26 9 0,-26-26-9 0,27 28 9 16,-27-28-9-16,25 26 9 0,-25-26-8 0,0 26 8 15,26 1-7-15,-26-27 10 0,0 27-10 16,0-1 7-16,28 0-6 0,-28-26 14 0,0 27-12 16,0-1 13-16,0 1-13 0,0 0 8 0,0-27-10 15,0 26 10-15,0 0-11 0,-28 1 9 0,28 0-9 16,0-1 10-16,0 0-10 0,-26 2 7 0,26-2-8 16,0 0 8-16,-25 0-9 0,25 1 7 0,0-1-7 15,0 0 5-15,-27 2-6 0,27-2 7 0,0-26-6 16,-26 26 5-16,26 0-7 0,0 1 3 0,-28-1-10 15,28-26-11-15,0 27-8 0,-26 0-51 0,26-27 1 16,0 0-141-16,-26 26-447 0,-2-26-1766 0,28 0 1482 16,-24 0-401-16,-2 0 672 0,-2 0-672 15</inkml:trace>
  <inkml:trace contextRef="#ctx0" brushRef="#br0" timeOffset="-120431.33">5081 13234 22 0,'0'0'0'0,"0"0"28"15,0 0 84-15,0 0-64 0,26 0 28 0,-26 0-47 16,0 0 10-16,0 0-29 15,0 0-10-15,0 0 4 0,0 0 12 0,0 0-11 16,0 0-5-16,0 0 0 0,0 0 0 0,0 0 9 16,0 0 31-16,0 0-24 0,0 0 8 0,0 0-10 15,0 0 14-15,0 0-11 0,0 0 22 0,0 0-22 16,0 0 14-16,0 0-14 0,0 0 19 0,0 0-16 16,0 0 27-16,0 0-21 0,0 0 33 0,0 0-31 15,0 0 27-15,0 0-28 0,0 0 27 0,0 0-26 16,0 0 28-16,0 0-31 0,0 0 17 0,0 0-20 15,0 0 25-15,0 0-24 0,0 0 21 0,0 0-24 16,0 0 20-16,0 0-22 0,0 0 15 0,0 0-18 16,0 0 9-16,0 0-11 0,0 0 15 0,0 0-14 15,0 0 15-15,26 0-11 0,-26 0 23 0,0 0-24 16,0 0 7-16,0 0-12 0,0 0 15 0,0 0-11 16,0 0 23-16,0 0-17 0,0 0 28 0,0 0-27 15,0 0 21-15,28 0-18 0,-28 0 34 0,0 0-28 16,0 0 35-16,25 0-32 15,-25 0 37-15,0 0-32 0,27 0 48 0,-27 0-42 16,26 0 50-16,0 0-44 0,2 0 57 0,-28 0-49 16,26 0 68-16,2 0-64 0,-3 0 65 0,1 0-66 15,1 0 57-15,-1 0-58 0,0 0 65 0,-26 0-65 16,28 0 61-16,-2 26-63 0,0-26 56 0,0 0-57 16,0 0 64-16,2 0-63 0,-28 0 60 0,26 0-62 15,2 0 57-15,-2 0-59 0,-26 0 52 0,25 0-55 16,-25 26 51-16,27-26-54 0,-27 0 48 0,26 0-52 15,-26 0 42-15,28 0-45 0,-28 0 41 0,0 0-42 16,26 0 39-16,-26 0-39 0,0 0 44 0,0 0-47 16,0 0 30-16,26 0-38 0,-26 0 25 0,0 0-39 15,0 0-5-15,0 0-23 0,0 0-45 0,0 0-33 16,0 0-212-16,0 0 44 0,0 26-467 0,0-26 235 16,0 0-743-16,0 28 760 0,0-28-180 0,0 0 326 15,0 26-326-15</inkml:trace>
  <inkml:trace contextRef="#ctx0" brushRef="#br0" timeOffset="-119731.92">4816 13366 133 0,'-28'0'0'0,"28"0"26"16,0 0 82-16,0 0-64 0,0 0 24 0,0 0-44 16,0 0 0-16,0 0-14 0,0 0 9 0,0 0-6 15,0 0 19-15,0 0-9 0,0 0 37 0,0 0-36 16,28 0 16-16,-28 0-14 0,0 0 38 0,0 0-28 15,27 0 40-15,-27 0-33 0,0 0 49 0,26 0-55 16,-26 0 22-16,0 0-26 0,26 0 39 0,-26 0-31 16,26 26 47-16,-26-26-41 0,28 0 51 0,-28 0-49 15,28 0 47-15,-28 0-47 0,25 0 55 0,-25 28-52 16,26-28 52-16,-26 0-51 0,26 0 53 0,1 0-51 16,-27 0 59-16,26 26-57 0,0-26 59 0,-26 0-59 15,28 0 58-15,-3 0-58 0,2 0 59 0,-1 0-58 16,0 0 58-16,2 0-58 0,-2 26 58 15,2-26-58-15,23 0 58 0,-24 0-56 0,-1 0 64 16,0 0-63-16,2 0 62 0,24 0-64 16,-26 0 54-16,0 0-55 0,2 0 58 0,-2 0-58 15,28 0 61-15,-29 0-62 0,2 0 54 0,-1 0-57 16,2 0 54-16,-2 0-56 0,0 0 49 0,1 0-52 16,-2 0 46-16,1 0-48 0,0 0 47 0,2 0-50 15,-28 0 39-15,28 0-42 0,-2 0 39 0,-26 0-41 16,26 0 37-16,-1 0-41 0,-25 0 31 0,27 26-35 15,-27-26 28-15,0 0-34 0,28 0 19 0,-28 0-33 16,0 0-9-16,0 0-30 0,0 0-88 0,0 0-107 16,0 0-551-16,0 27 233 0,0-27-848 0,0 0 862 15,0 0-193-15,0 0 360 0,-28 0-360 0</inkml:trace>
  <inkml:trace contextRef="#ctx0" brushRef="#br0" timeOffset="-119046.98">5849 13101 206 0,'0'0'0'0,"-26"0"30"16,26 0 90-16,0 0-75 0,0 0 11 0,0 0-26 16,0 0 30-16,0 0-29 0,0 0 35 0,0 0-27 15,0 0 49-15,0 0-50 0,0 0 25 0,0 26-28 16,0-26 41-16,0 0-31 0,0 0 55 0,26 0-46 15,-26 27 66-15,0-27-59 0,26 0 66 0,-26 0-59 16,27 0 76-16,-27 26-70 0,25-26 78 0,-25 0-74 16,26 0 82-16,0 0-80 0,2 27 84 0,0-27-84 15,-28 0 76-15,26 0-77 0,0 0 84 0,-1 27-82 16,2-27 79-16,1 0-80 0,-2 0 78 0,0 0-80 16,0 26 78-16,-26-26-80 0,27 0 73 0,-2 0-77 15,3 0 67-15,-2 26-71 0,-26-26 67 0,26 0-72 16,-26 0 57-16,28 0-61 0,-28 0 59 0,26 0-60 15,-26 0 55-15,26 0-56 0,-26 0 55 16,0 0-56-16,0 0 56 0,27 26-57 0,-27-26 53 16,0 0-56-16,0 0 49 0,0 0-50 15,0 0 52-15,0 0-51 0,0 0 52 0,0 0-51 16,0 0 54-16,0 0-52 0,0 0 57 0,0 0-54 16,0 0 59-16,0 0-58 0,0 0 59 0,0 0-59 15,0 0 59-15,0 0-60 0,0 0 57 0,0 0-60 16,0 0 50-16,0 0-51 0,0 0 54 0,0 0-56 15,0 0 49-15,0 0-51 0,0 0 46 0,0 0-46 16,0 0 56-16,0 0-56 0,0 0 46 0,0 0-50 16,0 0 44-16,0 0-44 0,0 0 47 0,0 0-50 15,0 0 34-15,0 0-42 0,0 0 25 0,0 0-45 16,0 0-15-16,0 0 0 0,0 0 0 0,0 0 0 16,0 0 0-16,0 0 0 0,0 0 0 0,0 28 0 15,0-28 0-15,0 0 0 0,0 26 0 0,-27-26 0 16,27 26 0-16,0 2 0 0,-26-28 0 0,26 26 0 15,0 0 0-15,-26 0 0 0,-2 1 0 0,28 0 0 16,-26-1 0-16,26 1 0 0,-26-1 0 16,-2 0 0-16,3 0 0 0,25 2 0 15,-27-2 0-15,1-26 0 0,26 26 0 0,-26 1 0 16,0-27 0-16,26 26 0 0,-28-26 0 0,28 26 0 16,0-26 0-16,-27 0-74 0,27 0-219 0,0 26-406 15,0-26-1805-15,0 0 1545 0,0 28-373 0,0-28 666 16,0 0-666-16</inkml:trace>
  <inkml:trace contextRef="#ctx0" brushRef="#br0" timeOffset="-117231.84">7728 12969 78 0,'26'0'0'0,"-26"0"23"0,0 0 71 16,0 0-58-16,0 0 16 0,0 0-19 0,26 0 49 15,-26 0-46-15,0-27 25 0,0 27-19 0,0 0 63 16,0 0-57-16,0 0 39 0,0 0-35 0,0 0 72 16,0 0-57-16,0 0 81 0,0 0-68 15,0-26 92-15,0 26-81 0,0 0 99 0,0 0-92 16,0 0 102-16,-26 0-101 0,26-26 95 0,0 26-99 15,0 0 89-15,0 0-95 0,-26 0 82 0,26 0-88 16,0 0 79-16,-28 0-83 0,28 0 73 0,-26 0-77 16,26 0 69-16,-27 0-72 0,1 0 72 0,26 0-75 15,-25 0 65-15,-3 26-70 0,28-26 59 0,-26 26-61 16,0-26 66-16,0 27-63 0,-1-27 67 0,27 26-70 16,-28-26 51-16,3 26-58 0,-1-26 50 0,26 28-54 15,-26-2 48-15,26-26-52 0,-28 26 41 0,28-26-44 16,-27 26 44-16,27 1-45 0,-26-27 43 0,26 26-45 15,0 1 38-15,0-27-42 0,-26 27 35 16,26-1-37-16,0 0 36 0,0-26-37 0,0 26 31 16,0 2-33-16,0-2 28 0,0 0-32 0,0-26 27 15,0 28-28-15,0-2 28 0,0 0-27 16,26-26 29-16,-26 26-29 0,0 1 25 0,0-27-28 0,26 27 20 16,-26-27-22-16,27 26 22 0,-27-26-22 15,28 27 21-15,-2-27-24 0,0 26 17 0,-26-26-22 16,25 0 7-16,3 0-15 0,-1 0-2 0,-1 0-17 15,0 26-42-15,0-26 7 0,2 0-89 0,-3 0 5 16,1 0-257-16,1 0-142 0,-1 0-1203 0,2 0 1047 16,-2 0-322-16,0 0 623 0,2 0-146 0,-3 0 266 15,2 0-265-15</inkml:trace>
  <inkml:trace contextRef="#ctx0" brushRef="#br0" timeOffset="-116829.7">8072 13446 159 0,'0'0'0'0,"0"0"25"0,0-26 76 0,0 26-54 15,0 0 41-15,0 0-33 0,0 0 78 0,0-28-53 16,0 28 104-16,0 0-80 0,0 0 128 0,0 0-112 16,0 0 124-16,0 0-121 0,0 0 122 0,0 0-126 15,0 0 112-15,0 0-119 0,0 0 107 0,0 0-112 16,0 0 104-16,0 0-108 0,0 0 99 0,0 0-105 16,0 28 90-16,0-28-95 0,0 0 92 0,26 26-93 15,-26-26 92-15,0 26-95 0,0 0 82 0,0 1-84 16,0-27 86-16,0 27-88 0,0-1 78 15,0 1-82-15,0-1 80 0,0-26-86 0,0 26 65 16,0 0-70-16,0-26 68 0,0 28-76 0,0-28 44 16,0 26-61-16,0-26 26 0,0 0-52 0,0 26-14 15,0-26-33-15,0 0-88 0,0 0-112 0,0 0-569 16,0 0 238-16,0 0-881 0,26 0 892 0,-26 0-207 16,0 27 378-16,0-27-378 0</inkml:trace>
  <inkml:trace contextRef="#ctx0" brushRef="#br0" timeOffset="-116246.27">8707 12784 169 0,'0'0'0'0,"0"0"26"16,0-27 78-16,-26 27-55 0,26 0 39 0,0 0-36 15,0 0 65-15,0 0-55 0,0 0 66 0,-27 0-61 16,27 0 77-16,0 0-70 0,0 0 82 0,-28 0-75 16,28 27 87-16,0-27-80 0,-26 0 92 0,26 26-87 15,0-26 95-15,-26 0-91 0,26 26 99 0,-25-26-97 16,25 27 97-16,-27-27-99 0,27 27 96 0,-26-27-97 15,26 26 92-15,-26 0-95 0,26 1 87 16,-28-1-90-16,28 0 91 0,-26 2-93 0,26 24 80 16,0-26-86-16,-28 1 74 0,28-1-80 0,0 28 75 15,0-28-77-15,0 0 71 0,0 28-74 0,0-28 65 16,28 0-71-16,-28 28 60 0,0-28-64 16,0 27 56-16,26-26-60 0,-26-1 53 0,28 1-57 0,-28 25 47 15,26-26-53-15,-26 2 39 0,26-2-45 16,-26 0 35-16,27 1-46 0,-27-1 13 0,25 0-36 15,-25 0-19-15,26-26-73 0,-26 28-239 0,26-2-176 16,2 0-1175-16,-28-26 1016 0,27 27-305 0,-27-27 482 16,26 27-482-16</inkml:trace>
  <inkml:trace contextRef="#ctx0" brushRef="#br0" timeOffset="-115682.09">9528 12810 86 0,'0'-26'0'16,"0"-1"33"-16,0 27 101 0,0-27-77 0,0 27 35 16,0-26-32-16,-28 26 85 0,28 0-67 0,0 0 89 15,0-26-78-15,0 26 99 0,0 0-89 16,0 0 105-16,0 0-100 0,-25 0 105 0,25 0-104 16,0 0 103-16,0 0-104 0,0 0 106 0,0 26-106 15,-28-26 104-15,28 26-106 0,0-26 100 0,-26 27-103 16,26 0 97-16,-26-1-99 0,26 0 95 0,0 1-100 15,-27 0 87-15,27 25-92 0,-26-25 83 0,26 25-89 16,-25 2 72-16,-3-2-78 0,28-25 70 0,-26 26-75 16,26 0 62-16,-27-1-74 0,27-24 38 0,-26 24-55 15,26-24 26-15,0-2-56 0,-26 0-33 0,26 0-11 16,0 1-76-16,0 0-78 0,-28-27-449 0,28 0 179 16,0 26-731-16,0-26 716 0,0 0-228 0,0 0 350 15,0-26-350-15</inkml:trace>
  <inkml:trace contextRef="#ctx0" brushRef="#br0" timeOffset="-115448.58">9317 13101 194 0,'25'-26'0'0,"-25"0"21"0,26-2 67 0,1 2-45 0,-27 26 42 16,26-26-30-16,-26 26 77 0,26-27-57 0,2 27 91 16,-28 0-76-16,25 0 103 0,-25 0-92 15,28 27 107-15,-2-27-103 0,-26 0 107 0,25 26-108 16,-25 0 101-16,28-26-106 0,-2 28 92 0,-26-2-98 15,28 26 91-15,-2-25-97 0,-1-1 78 0,-25 28-81 16,27-2 88-16,-1-26-91 0,-26 28 71 0,26 0-81 16,2-2 65-16,-28 1-77 0,0-26 41 0,26 26-70 15,-26-27-6-15,0 26-60 0,0-24-128 0,0-2-4 16,0 0-337-16,0 1 155 0,0-1-546 0,-26 0 551 16,26-26-143-16,-28 0 244 0,2 26-244 0</inkml:trace>
  <inkml:trace contextRef="#ctx0" brushRef="#br0" timeOffset="-115245.65">9475 13737 134 0,'-28'-26'0'16,"28"26"20"-16,-26-28 61 0,0 28-35 0,26-26 57 16,-27 0-43-16,27 26 80 0,0 0-66 0,-26-26 85 15,26 26-75-15,0 0 95 0,0-27-86 0,0 27 100 16,0 0-96-16,-25 0 96 0,25 0-94 0,0-26 101 16,0 26-97-16,0 0 105 0,0 0-107 15,25 0 94-15,-25-27-103 0,26 27 81 0,-26 0-91 16,27 0 72-16,-1-27-89 0,0 27 39 0,2 0-71 15,-3 0-4-15,3 0-34 0,-2-26-47 0,-1 26-68 16,3 0-310-16,-2 0 124 0,2 0-487 0,-2 0 479 16,-1 0-150-16,2 0 233 0,-1 0-233 0</inkml:trace>
  <inkml:trace contextRef="#ctx0" brushRef="#br0" timeOffset="-114547.34">10031 13234 57 0,'0'0'0'0,"0"0"29"0,0 0 89 0,0 0-62 15,0-27 48-15,0 27-58 0,0 0 35 0,0 0-30 16,0 0 69-16,0-27-67 0,0 27 42 0,0 0-39 16,0 0 75-16,26 0-53 0,-26 0 102 0,0 0-80 15,0 0 122-15,0 0-109 0,0 0 115 0,0 0-117 16,0 0 101-16,0 27-108 0,0-27 100 0,0 0-105 16,0 27 95-16,0-27-95 0,0 26 102 0,0 0-103 15,25-26 90-15,-25 26-95 0,0 2 88 0,0-2-93 16,0 0 80-16,27-26-84 0,-27 28 84 0,0-2-87 15,28 0 75-15,-28 0-80 0,0 1 74 16,0 0-77-16,26-27 70 0,-26 26-72 0,0 1 71 16,0-27-76-16,26 26 56 0,-26-26-63 0,0 26 53 15,26-26-57-15,-26 0 55 0,28 0-57 16,-28 26 50-16,24-26-55 0,-24 0 40 0,26 0-44 16,-26 0 43-16,28-26-45 0,-2 26 38 0,-26-26-41 0,28 26 34 15,-28-26-39-15,26 26 27 0,-26-27-29 16,26 1 34-16,-26-1-34 0,0 0 28 0,0 1-30 15,0 0 26-15,0 0-27 0,0-2 29 0,0 2-30 16,0 0 24-16,0-28-29 0,-26 28 19 0,26 0-20 16,0-1 23-16,0 27-21 0,-26-27 27 0,26 1-29 15,0 26 16-15,0-27-18 0,-28 27 22 0,28-26-18 16,0 26 28-16,0-26-30 0,0 26 10 0,0 0-16 16,0 0 16-16,0 0-15 0,0 0 16 0,0 0-16 15,0 0 19-15,0 0-19 0,0 0 15 0,0 0-14 16,0 0 22-16,0 0-17 0,0 0 29 15,0 0-29-15,0 0 13 0,0 0-18 0,0 26 18 16,0 0-17-16,0-26 21 0,0 27-22 0,28-1 14 16,-28 1-15-16,0 0 16 0,26-1-18 0,-26 0 13 15,26 0-14-15,-26 2 16 0,0-2-21 16,26 0-5-16,-26 2-11 0,0-2-29 0,26 0 6 16,-26 0-55-16,28 1 9 0,-28-27-140 0,0 27-431 15,26-1-1725-15,-26-26 1452 0,0 27-388 0,0-27 654 16,26 26-654-16</inkml:trace>
  <inkml:trace contextRef="#ctx0" brushRef="#br0" timeOffset="-111663.58">10851 13234 38 0,'0'0'0'0,"0"26"5"15,0-26 19-15,0 0-14 0,0 0 10 0,0 0-10 16,0 26 10-16,0-26-15 0,0 0-5 0,0 0 4 15,0 0 12-15,0 0-11 0,0 0-5 0,0 0 0 16,0 0 0-16,0 0 11 0,0 0 33 16,0 0-22-16,0 0 20 0,0 0-20 0,0 0 22 15,0 0-24-15,0 0 16 0,0 0-16 0,0 0 25 16,0 0-17-16,0 0 39 0,0 0-40 16,0 0 16-16,0 0-19 0,0 0 29 0,0 0-25 15,0 0 32-15,0 0-30 0,0 0 33 0,0 0-29 16,0 0 42-16,0 0-40 0,0 0 32 0,0 0-35 15,0 0 35-15,0 0-41 0,0 0 15 0,0 0-18 16,0 0 32-16,0 0-22 0,0 0 47 0,0 0-33 16,0 0 62-16,0 0-48 0,0 0 78 0,0 0-65 15,0 0 87-15,0 0-76 0,0 0 98 0,0 0-93 16,0 26 89-16,0-26-87 0,0 0 95 0,0 0-97 16,0 0 83-16,0 0-87 0,0 0 87 0,0 0-89 15,0 0 79-15,0 0-84 0,0 0 74 0,0 0-80 16,0 28 66-16,26-28-70 0,-26 0 71 0,0 26-70 15,0-26 70-15,0 26-71 0,0 2 70 0,0-28-72 16,26 26 64-16,-26 0-67 0,0 0 63 0,0-26-63 16,0 27 63-16,0 0-67 0,0-1 55 15,26-26-60-15,-26 27 49 0,0-27-55 0,0 26 44 16,0-26-49-16,0 26 39 0,0-26-46 16,0 0 28-16,0 26-44 0,0-26 0 0,0 0-35 15,0 0-60-15,0 0-44 0,0 28-277 0,0-28-133 16,0 0-1186-16,0 0 1050 0,0 0-277 0,0 26 470 15,0-26-470-15</inkml:trace>
  <inkml:trace contextRef="#ctx0" brushRef="#br0" timeOffset="-111162.47">10984 12757 121 0,'0'-27'0'0,"0"27"30"0,0 0 90 0,25-26-67 15,-25 26 39-15,0 0-38 0,0 0 70 0,26-26-72 16,-26 26 35-16,0 0-37 0,0 0 62 0,0 0-51 16,26 26 71-16,-26-26-63 0,0 0 73 0,28 0-70 15,-28 26 75-15,0-26-71 0,26 0 83 0,-26 27-77 16,26-27 86-16,1 27-82 0,-27-1 87 0,25-26-86 16,3 26 87-16,-28 1-84 0,26-27 95 0,0 27-92 15,-26-1 93-15,27 0-94 0,-1 1 88 0,-26-1-92 16,28 0 87-16,-3 2-89 0,-25 24 86 0,26-26-87 15,-26 1 87-15,28-1-92 0,-28 28 71 0,0-28-77 16,26 0 70-16,-26 28-73 0,0-28 65 0,0 28-68 16,0-28 66-16,0 26-71 0,-26-25 55 15,26 26-60-15,0-26 56 0,-28 25-59 0,28-26 50 16,-26 2-56-16,26 24 41 0,-25-25-52 0,25-1 23 16,-28 0-44-16,28 0-10 0,-26 2-39 15,26-2-101-15,-27-26-323 0,1 26-1234 0,26 1 1015 16,-26-27-334-16,26 27 504 0,-28-27-503 0</inkml:trace>
  <inkml:trace contextRef="#ctx0" brushRef="#br0" timeOffset="-109022.39">10401 11513 56 0,'0'0'0'0,"0"0"10"16,0 0 31-16,26 0-22 0,-26 0 13 0,0 0-18 15,0 0 13-15,0 0-20 0,0 0-7 0,0 0 0 16,0 0 0-16,0 0 4 0,0 0 12 0,0 0-11 16,0 0-5-16,0 0 0 0,0-26 0 0,0 26 0 15,0 0 0-15,0 0 0 0,0 0 0 0,0 0 0 16,0 0 0-16,0 0 0 0,0-26 0 0,0 26 0 15,0 0 0-15,-26 0 3 0,26 0 12 0,0 0-11 16,0-27-4-16,0 27 4 0,0 0 13 0,-26 0-12 16,26 0-5-16,0 0 4 0,0-27 12 15,0 27-8-15,0 0 8 0,0 0-12 0,-28 0-4 16,28 0 4-16,0 0 12 0,0-26-7 0,0 26 10 16,0 0-10-16,0 0 11 0,0 0-12 0,0 0 8 15,0 0-9-15,0 0 8 0,0 0-11 0,0 0-4 16,0 0 4-16,0 0 12 0,0 0-8 15,0 0 6-15,0 0-5 0,0 0 15 0,0 0-12 16,0 0 16-16,0 0-13 0,0 0 18 0,0 0-16 16,0 0 18-16,0 0-16 0,0 0 21 0,0 0-22 15,0 0 18-15,0 0-19 0,0 0 17 0,0 26-18 16,0-26 15-16,0 0-9 0,0 0 34 0,0 27-22 16,0-27 44-16,0 0-48 0,0 27 10 0,0-27-18 15,0 0 23-15,28 26-21 0,-28-26 24 0,0 26-24 16,0-26 24-16,0 27-23 0,26-27 27 0,-26 27-25 15,0-27 33-15,0 26-30 0,0-26 34 0,26 26-31 16,-26-26 39-16,0 28-36 0,26-28 40 0,-26 26-38 16,0-26 40-16,0 26-39 0,26-26 39 15,-26 0-39-15,0 26 38 0,28-26-38 0,-28 27 38 16,0-27-37-16,26 0 40 0,-26 26-41 0,0-26 37 16,0 0-38-16,0 26 35 0,26-26-38 0,-26 0 33 15,0 0-35-15,28 28 31 0,-28-28-33 0,0 0 29 16,0 0-31-16,25 26 27 0,-25-26-28 0,0 0 24 15,0 0-26-15,0 0 25 0,27 26-26 16,-27-26 24-16,0 0-24 0,0 0 23 0,0 0-25 16,26 0 24-16,-26 26-24 0,0-26 21 0,0 0-23 15,0 0 21-15,26 0-22 0,-26 0 18 0,0 0-19 16,0 0 17-16,0 0-19 0,0 0 16 0,0 0-17 16,28 0 14-16,-28 0-15 0,0 0 13 0,0 0-14 15,0 0 13-15,0 0-14 0,0 0 12 0,0 0-12 16,26 0 13-16,-26 0-14 0,0 0 11 0,0 0-12 15,0 0 9-15,0 0-11 0,26 0 9 0,-26 0-9 16,0 0 9-16,0 0-9 0,0 0 7 0,0 0-7 16,26-26 7-16,-26 26-9 0,0 0 6 15,0-26-6-15,0 26 5 0,0 0-5 0,26-26 5 16,-26 26-6-16,0-28 6 0,0 28-6 0,0 0 2 16,28-26-3-16,-28 26 5 0,0-26-5 0,0 26 5 15,0-27-5-15,0 27 5 0,0-26-5 0,0 26 5 16,0-26-5-16,0 26 3 0,0-26-3 15,0 26 3-15,0-28-3 0,0 2 3 0,0 26-4 16,0-26 6-16,0 26-6 0,0-27 0 0,-28 0-1 16,28 27 1-16,0-26-1 0,0 26 1 0,-26-26-3 15,26 26 2-15,0-27-2 0,0 27 2 0,0-27-2 16,-26 27 1-16,26-26-1 0,0 26 2 0,0-27-2 16,0 27 1-16,0 0-1 0,0-26-1 0,-26 26 0 15,26 0 0-15,0 0 0 0,0-26 1 0,0 26 0 16,0 0 1-16,0 0-1 0,0 0 2 0,0 0-2 15,0 0 1-15,0-27-1 0,0 27 1 0,0 0 0 16,0 0 2-16,0 0-3 0,0 0 1 0,0 0-1 16,0 0-1-16,0 0 0 0,0 0 0 0,0 0 0 15,0 0 1-15,0 0-1 0,0 0-2 16,0 0 2-16,0 0 0 0,0 0 0 0,0 0 0 16,0 0 0-16,0 0 0 0,0 0 0 0,0 0 0 15,0 0 0-15,0 0 0 0,0 0 0 16,0 0 1-16,0 0 0 0,0 0-1 0,0 0 0 0,0 0 0 15,0 0 0-15,0 0 0 0,0 0 0 16,0 0 0-16,0 0 0 0,0 0 4 0,0 0-2 16,0 0 2-16,0 0-2 0,0 0 2 0,0 0-2 15,0 0 5-15,0 0-3 0,0 0 8 0,0 0-7 16,0 0 7-16,0 0-8 0,0 0 4 0,0 0-4 16,0 0 4-16,0 0-4 0,0 27 4 0,0-27-1 15,26 0 16-15,-26 26-9 0,0-26 19 0,0 26-14 16,0-26 21-16,0 27-20 0,26-27 19 0,-26 26-19 15,0-26 20-15,0 27-20 0,0-27 20 0,0 27-20 16,0-27 19-16,0 26-20 0,26-26 19 0,-26 26-18 16,0-26 23-16,0 27-22 0,0-27 22 0,0 27-22 15,0-27 23-15,28 26-22 0,-28-26 25 16,0 26-24-16,0-26 22 0,26 28-20 0,-26-28 30 16,0 26-28-16,0-26 28 0,26 26-29 0,-26-26 25 15,0 26-27-15,26-26 24 0,-26 27-25 0,0-27 21 16,0 0-22-16,0 26 22 0,27-26-23 15,-27 0 21-15,0 0-22 0,0 26 16 0,0-26-19 16,28 0 18-16,-28 0-18 0,0 0 18 0,0 0-19 16,0 28 15-16,0-28-16 0,0 0 14 0,0 0-14 15,0 0 13-15,0 0-15 0,0 0 13 0,0 0-14 16,0 0 11-16,0 0-12 0,25 0 9 0,-25 0-12 16,0 0 6-16,0 0-12 0,0 0-6 0,0 0-7 15,0 0-29-15,0 0 9 0,0 0-55 0,0 26 28 16,0-26-90-16,0 0-93 0,0 0-572 0,0 0 256 15,0 0-858-15,0 0 865 0,0 26-234 0,0-26 392 16,0 0-392-16</inkml:trace>
  <inkml:trace contextRef="#ctx0" brushRef="#br0" timeOffset="-108505.12">11089 11673 32 0,'0'0'0'0,"0"0"18"15,0 0 55-15,0 0-37 0,0 0 32 0,0-26-34 16,26 26 34-16,-26 0-41 0,0 0 15 0,0 0-15 15,0 0 41-15,0 0-38 0,0 0 22 0,0 0-17 16,0 0 57-16,0 0-52 0,0 0 31 0,0 0-28 16,0 0 59-16,0 0-45 0,0 0 69 15,0 0-60-15,0 0 71 0,0 0-66 0,0 26 76 16,26-26-72-16,-26 0 80 0,0 0-75 0,0 0 88 16,0 26-84-16,0-26 86 0,0 0-87 0,27 0 81 15,-27 26-84-15,0-26 78 0,0 0-80 0,0 0 74 16,0 27-79-16,25-27 69 0,-25 0-72 15,0 26 66-15,0-26-70 0,28 0 62 0,-28 26-66 16,0-26 58-16,0 0-60 0,26 28 59 0,-26-28-60 16,0 26 57-16,0-26-59 0,26 0 54 0,-26 0-56 15,0 26 55-15,0-26-56 0,0 0 51 0,0 0-55 16,27 26 45-16,-27-26-50 0,0 0 43 0,0 0-45 16,0 0 42-16,0 0-44 0,0 0 39 0,0 0-43 15,0 0 33-15,0 0-36 0,0 0 32 0,0 27-37 16,0-27 21-16,0 0-36 0,0 0-8 0,0 0-27 15,0 0-71-15,0 0-114 0,0 0-526 0,0 0 212 16,0 26-826-16,0-26 824 0,0 0-222 0,0 0 372 16,0 0-372-16</inkml:trace>
  <inkml:trace contextRef="#ctx0" brushRef="#br0" timeOffset="-101844.31">12068 13420 24 0,'26'0'0'0,"-26"0"10"15,0 0 33-15,0 0-17 0,0 0 34 0,0 0-44 16,0 0-16-16,0 0 7 0,0 0 24 0,0 0-23 15,0 0-8-15,0 0 13 0,-26 0 42 0,26-28-32 16,0 28 17-16,0 0-20 0,0 0 22 0,0 0-17 16,0-26 31-16,0 26-29 0,0 0 25 0,0 0-21 15,0 0 44-15,0 0-32 0,0 0 54 0,0 0-58 16,0 0 17-16,0-26-27 0,0 26 31 0,0 0-31 16,0 0 30-16,0 0-30 0,0 0 27 0,0 0-26 15,0 0 32-15,0 0-31 0,0 0 31 0,0 0-27 16,0 0 44-16,0 0-37 0,0 0 47 0,0 0-42 15,0 0 49-15,0 0-44 0,0 0 56 16,0 0-49-16,0 0 69 0,0 0-63 0,0 0 67 0,0 0-63 16,-26 0 76-16,26 0-72 0,0 0 73 15,0 0-71-15,0 0 78 0,0 0-80 16,0 0 65-16,0 0-69 0,0 0 67 0,0 0-71 16,0 0 59-16,0 0-58 0,0 0 77 0,26 0-75 15,-26 0 64-15,0 0-68 0,26 0 64 0,-26 0-66 16,0 0 61-16,26 26-63 0,-26-26 56 0,27 0-60 15,0 0 56-15,-27 0-57 0,26 0 55 0,0 0-56 16,-26 0 51-16,26 0-53 0,-26 0 49 0,28 0-50 16,0 0 49-16,-28 0-52 0,24 0 45 0,-24 0-47 15,26 0 42-15,-26 0-45 0,26 0 44 0,-26 0-44 16,28 0 43-16,-28 0-45 0,26 0 35 0,-26 0-39 16,26 0 38-16,-26 0-38 0,28 0 36 0,-28 0-37 15,25 0 32-15,-25 0-33 0,0 0 33 0,27 0-37 16,-27 0 25-16,0 0-25 0,26 0 35 0,-26 0-37 15,0 0 19-15,0 0-26 0,0 0 20 16,26 0-23-16,-26 0 13 0,0 0-22 0,0 0-2 16,0 0-20-16,0 0-43 0,0 0-4 0,0 0-125 15,0 0-358-15,0 26-1446 0,0-26 1203 16,0 0-368-16,0 0 576 0,0 0-576 0</inkml:trace>
  <inkml:trace contextRef="#ctx0" brushRef="#br0" timeOffset="-101497.39">12332 13021 203 0,'0'0'0'0,"0"0"21"0,0 0 67 0,0 0-41 15,0 0 53-15,0 0-53 0,0 0 41 0,0 0-49 16,0 0 29-16,0 0-35 0,0 0 31 15,0 0-18-15,0 0 73 0,0 0-45 0,0 0 104 16,0 0-81-16,0 0 114 0,0 0-107 0,0 0 103 16,0 0-103-16,0 28 104 0,0-28-106 0,0 26 102 15,26 0-105-15,-26 0 95 0,0-26-100 0,0 27 87 16,0-1-91-16,0 28 86 0,0-28-89 16,0 0 84-16,0 0-91 0,0 2 71 0,0 24-79 15,0-24 67-15,0-2-72 0,0 0 64 0,0 0-68 16,0 1 59-16,0 0-66 0,0-1 44 0,0 1-60 15,0-27 16-15,0 26-51 0,0-26-40 0,0 26-40 16,0-26-193-16,0 0-127 0,0 26-920 0,0-26 802 16,0 0-223-16,0 0 367 0,26 28-367 0</inkml:trace>
  <inkml:trace contextRef="#ctx0" brushRef="#br0" timeOffset="-99997.49">13708 13101 72 0,'0'0'0'0,"0"0"22"0,0 0 70 0,0-26-51 16,0 26 35-16,0 0-39 0,0 0 39 0,0 0-39 15,0-26 38-15,0 26-37 0,0 0 42 0,0 0-29 16,0-28 74-16,0 28-49 0,0 0 102 0,0 0-78 16,0 0 120-16,0 0-108 0,0 0 114 0,0-26-115 15,0 26 105-15,0 0-106 0,0 0 111 0,-26 0-113 16,26 0 100-16,-26 26-108 0,26-26 96 0,-25 0-101 15,25 28 90-15,-28-28-95 16,28 26 84-16,-27-26-89 0,1 26 81 0,26 0-87 0,-26 1 70 16,0-1-73-16,-2 1 76 0,28 0-80 0,-28-1 64 15,3 0-68-15,-1 0 67 0,26 2-72 0,-26-2 56 16,26 0-61-16,-27 2 55 0,27-2-60 0,-26-26 46 16,26 26-51-16,0 0 48 0,0-26-51 0,0 27 40 15,26 0-44-15,-26-27 37 0,27 26-46 16,-1 1 16-16,-26-27-37 0,26 26-18 0,27-26-21 15,-25 26-77-15,-2 0-14 0,0-26-250 0,0 28-120 16,1-2-1097-16,1-26 977 0,-3 26-243 0,1-26 426 16,-26 27-426-16</inkml:trace>
  <inkml:trace contextRef="#ctx0" brushRef="#br0" timeOffset="-99664.28">13787 13657 174 0,'0'-26'0'0,"0"0"29"15,28 26 87-15,-28-27-65 0,0 1 39 0,25 26-33 16,-25-27 80-16,0 27-55 0,0 0 106 0,28-27-83 15,-28 27 127-15,0 0-115 0,0 0 123 16,0 0-122-16,0 0 115 0,0-26-119 0,26 26 108 16,-26 0-114-16,0 0 101 0,0 0-108 0,26 0 95 15,-26 0-101-15,0 0 92 0,0 0-99 16,27 0 79-16,-27 0-85 0,0 0 82 0,0 0-86 16,26 0 74-16,-26 0-80 0,0 0 66 0,0 26-70 15,0-26 66-15,0 0-69 0,28 27 60 0,-28 0-63 16,0-27 60-16,0 26-64 0,0 1 54 0,-28-1-55 15,28 0 61-15,0 0-58 0,0 2 63 0,0-2-65 16,-26 0 50-16,26-26-56 0,0 27 50 0,0-27-53 16,0 26 43-16,0-26-47 0,0 26 42 0,0-26-44 15,0 0 42-15,0 0-46 0,0 0 33 0,26 0-36 16,-26 0 36-16,28 0-41 0,-28 26 17 0,25-26-30 16,1 0 2-16,-26 0-25 0,27 0-35 0,-1 0-9 15,2 0-109-15,-28 0-340 0,26 0-1338 0,0 28 1105 16,-26-28-355-16,27 0 543 0,-27 0-543 15</inkml:trace>
  <inkml:trace contextRef="#ctx0" brushRef="#br0" timeOffset="-99314.54">14634 13207 194 0,'0'-27'0'0,"0"1"22"0,0-1 67 0,0 27-32 15,-26-26 80-15,26 0-52 0,0 26 115 0,0-26-92 16,0 26 124-16,-25-28-117 0,25 28 113 0,0 0-117 16,-26 0 109-16,26 0-115 0,-28 28 99 0,28-28-104 15,-26 26 100-15,26-26-103 0,-26 26 94 0,26 0-100 16,-28 1 81-16,28-1-88 0,0 28 84 15,-26-28-90-15,26 0 69 0,0 28-75 0,-27-2 68 16,27-24-71-16,0 24 67 0,0 1-75 0,0 0 48 0,0 0-54 16,0-27 53-16,27 28-65 0,-27-2 21 15,26 1-50-15,-26-27-26 0,28 28-14 0,-28-2-65 16,26-25-68-16,0 0-389 0,2-1 155 0,-2 0-634 16,-1 1 621-16,1-1-192 0,1-26 299 0,27 0-299 15</inkml:trace>
  <inkml:trace contextRef="#ctx0" brushRef="#br0" timeOffset="-99061.47">15111 13127 255 0,'27'-26'0'0,"-27"0"37"16,0 0 111-16,0-2-52 0,0 2 136 0,0 0-117 15,0 26 115-15,0-27-118 0,0 27 104 0,0 0-112 16,0 0 100-16,0 0-103 0,0 0 99 15,0 0-107-15,-27 27 80 0,27-1-88 0,0-26 82 16,-26 54-87-16,26-28 73 0,-26 0-80 0,26 27 66 0,-28-27-79 16,28 28 41-16,-26-2-62 0,26-26 13 15,-26 28-31-15,1 0 7 0,25-2-19 16,-27 1 0-16,-1-26-18 0,28 26-38 0,-26-27-68 0,0 0-301 16,26 0 106-16,-26 2-510 0,26-2 497 15,-28-26-147-15,28 0 235 0,0 0-235 0</inkml:trace>
  <inkml:trace contextRef="#ctx0" brushRef="#br0" timeOffset="-98846.14">14899 13340 172 0,'28'-54'0'0,"-1"28"23"0,-2 0 71 0,1-1-24 15,0 0 115-15,2 1-82 0,-2 26 123 0,0-27-110 16,1 27 121-16,-2 0-120 0,-25 0 112 0,28 27-117 16,-2-27 105-16,0 26-111 0,2 1 98 0,-28 0-106 15,26-27 94-15,1 52-101 0,-2-26 85 0,-25 2-91 16,26 24 80-16,2 2-86 0,-2-28 69 0,-26 27-82 15,26 0 50-15,-26 0-70 0,0-1 22 16,0 2-48-16,27-1-8 0,-27-27-43 0,0 26-104 16,-27 2-14-16,27-28-313 0,0 1 128 0,0 26-540 15,-26-53 541-15,26 26-123 0,-26 1 227 0,-2-27-227 16</inkml:trace>
  <inkml:trace contextRef="#ctx0" brushRef="#br0" timeOffset="-98682.39">15111 13896 40 0,'-26'-28'0'0,"0"2"33"0,26 0 99 0,-28 26-49 15,28-26 116-15,-26-1-90 0,26 27 129 0,0-26-120 16,0 26 118-16,0-26-124 0,-26 26 100 0,26 0-106 16,0 0 106-16,0 0-109 0,26 0 97 0,-26 0-103 15,26 0 89-15,2 0-101 0,-28 0 68 0,26 26-99 16,27-26 6-16,-28 0-67 0,3 26-79 0,-2-26-127 16,28 0-552-16,-28 27 448 0,1-27-185 0,-2 0 251 15,1 26-251-15</inkml:trace>
  <inkml:trace contextRef="#ctx0" brushRef="#br0" timeOffset="-98181.42">15429 13498 64 0,'0'-26'0'0,"26"26"36"16,-26 0 109-16,0-26-84 0,0 26 35 0,0 0-35 16,0 0 87-16,0-26-68 0,0 26 94 0,27 0-81 15,-27 26 107-15,0-26-96 0,26 0 114 0,-26 26-107 16,0-26 116-16,27 26-115 0,-27 1 108 0,26-27-112 16,-26 27 101-16,26-1-107 0,-26 1 97 0,28-1-102 15,-28 0 92-15,26 0-96 0,-26 2 87 0,27-2-94 16,-27 0 82-16,26-26-88 0,-26 27 75 15,25-1-81-15,-25 0 68 0,28-26-70 0,-28 0 72 16,26 26-76-16,-26-26 60 0,27 0-67 0,-27 0 58 16,0-26-62-16,26 26 55 0,-26-26-59 0,0 0 51 15,26-1-55-15,-26 1 44 0,0 0-50 16,0-2 33-16,0-24-39 0,0 26 35 0,0-27-37 0,0 26 33 16,0 0-33-16,0 1 39 0,0 0-37 15,0 0 35-15,28-2-35 0,-28 28 39 0,0-26-36 16,0 26 46-16,0-26-45 0,0 26 37 0,0 0-39 15,0 0 37-15,0 0-38 0,0 0 38 0,0 26-41 16,25-26 33-16,-25 26-36 0,0 2 32 0,26-2-33 16,-26-26 32-16,26 26-34 0,-26 0 25 0,28 28-34 15,-28-28 8-15,27 1-25 0,-27-1-19 0,26 0-17 16,-26 0-80-16,0 2-27 0,26-2-308 0,-26 0-135 16,0 1-1298-16,25-27 1163 0,-25 26-273 0,0-26 496 15,0 0-495-15</inkml:trace>
  <inkml:trace contextRef="#ctx0" brushRef="#br0" timeOffset="-97862.49">16089 13657 187 0,'28'0'0'16,"-28"-26"39"-16,0 26 117 0,27 0-66 0,-27-26 110 15,0 26-95-15,26 0 115 0,-26 0-110 0,0 0 111 16,0-27-113-16,26 27 103 0,-26 0-108 0,0 0 101 16,0 0-104-16,0 0 98 0,26 0-101 0,-26 0 94 15,0 0-100-15,0 0 83 0,28 0-89 0,-28 0 83 16,0 0-86-16,28 0 79 0,-28 0-85 15,0 0 68-15,25 0-73 0,-25 0 69 0,0 27-72 16,26-27 65-16,-26 0-68 0,0 26 60 0,0-26-62 16,0 26 62-16,0 0-59 0,0-26 70 0,0 28-70 15,0-28 58-15,0 26-64 0,0-26 58 0,0 26-61 16,0-26 55-16,0 27-59 0,-26-27 49 0,26 26-52 16,0-26 50-16,0 0-56 0,0 26 35 0,0-26-39 15,0 0 44-15,0 0-43 0,0 0 40 0,26 0-46 16,-26 0 21-16,0 0-39 0,26 0-6 0,-26 0-28 15,27 26-59-15,-1-26-32 0,-26 0-248 0,26 0-142 16,-26 0-1139-16,28 0 999 0,-28 0-276 16,25 0 457-16,-25 0-457 0</inkml:trace>
  <inkml:trace contextRef="#ctx0" brushRef="#br0" timeOffset="-97579.47">16382 13154 136 0,'0'0'0'0,"0"-27"26"16,0 27 79-16,26 0-63 0,-26-26 19 0,0 26-37 15,0-26 11-15,0 26-3 0,0 0 60 0,26-26-49 16,-26 26 39-16,0 0-22 0,28 0 96 0,-28 0-65 16,0 0 118-16,25 0-98 0,2 0 124 0,-27 0-116 15,26 26 121-15,-26-26-117 0,26 26 125 0,2 0-126 16,-2 1 118-16,2-1-120 0,-28 1 118 15,25 26-124-15,1-27 106 0,1 28-112 0,-27-2 104 16,26 2-109-16,-26-2 93 0,26 2-100 0,-26-1 88 16,0-1-99-16,0 2 71 0,0-2-90 0,0 1 42 15,-26-1-79-15,26 2-20 0,-26-1-71 0,-1 0-198 16,1-27-140-16,26 27-938 0,-25-27 813 0,-3 2-235 16,2-28 379-16,-28 26-379 0</inkml:trace>
  <inkml:trace contextRef="#ctx0" brushRef="#br0" timeOffset="-97031.43">17150 13605 38 0,'0'0'0'0,"0"0"23"0,0 0 70 0,0 0-39 15,0-27 68-15,0 27-53 0,0 0 84 0,0 0-73 16,0 0 87-16,0 0-82 0,0 0 87 15,0-26-82-15,0 26 99 0,26 0-88 0,-26 0 115 16,0 0-107-16,0 0 113 0,26 0-114 0,-26 0 104 16,26 0-109-16,0 0 97 0,0 0-105 0,2 0 89 15,-2 0-95-15,28 0 85 0,-29-27-89 0,2 27 83 16,-1 0-89-16,28 0 73 0,-28 0-83 0,1 0 55 16,-2 0-75-16,3 0 23 0,-2 0-60 15,0 0-35-15,-26 0-109 0,28 0-373 0,-2 0 119 16,-26 0-653-16,0 0 645 0,0-27-144 0,0 27 269 15,0 0-269-15</inkml:trace>
  <inkml:trace contextRef="#ctx0" brushRef="#br0" timeOffset="-96847.02">17626 13234 129 0,'0'0'0'0,"-28"-27"51"16,28 27 154-16,0 0-91 0,0 0 135 0,0 0-116 16,0 0 147-16,0 0-142 0,0 0 132 0,0 27-138 15,0-27 126-15,0 26-131 0,0-26 121 0,0 26-129 16,0 0 109-16,0 2-115 0,0 24 111 15,0-24-120-15,0-2 90 0,0 26-108 0,0 2 65 16,0-28-94-16,0 27 19 0,0-1-65 0,0 2-44 16,0-28-95-16,0 27-350 0,0-27 118 0,28 0-601 15,-28 2 596-15,0-2-135 0,26 0 251 0,-26 1-250 16</inkml:trace>
  <inkml:trace contextRef="#ctx0" brushRef="#br0" timeOffset="-96539.16">18473 13578 106 0,'0'0'0'16,"0"0"26"-16,0 0 78 0,26 0-55 0,-26 0 45 15,0 27-50-15,25-27 40 0,-25 0-46 0,0 26 33 16,28-26-37-16,-28 26 30 0,26-26-32 16,-26 0 29-16,26 26-34 0,1-26 21 0,-27 28-26 15,26-28 18-15,2 0-34 0,-28 0-20 0,26 26-42 16,-26-26-152-16,25 0 104 0,3 0-103 0,-28 0 104 15,0 26-104-15</inkml:trace>
  <inkml:trace contextRef="#ctx0" brushRef="#br0" timeOffset="-96381.4">18790 13525 187 0,'27'0'0'0,"-27"0"28"15,26 0 84-15,-26 0-59 0,26 27 47 0,-26-27-55 16,28 0 38-16,-28 0-43 0,0 26 36 0,25-26-51 15,-25 0 2-15,26 0-58 0,1 0-121 16,-27 0 68-16,26 0-101 0,-26 0 92 0,28 0-92 16</inkml:trace>
  <inkml:trace contextRef="#ctx0" brushRef="#br0" timeOffset="-96249.5">19213 13525 66 0,'28'0'0'0,"-28"0"21"16,26 0 64-16,-26 27-40 0,26-27 51 0,-26 0-53 15,26 26 37-15,-26-26-42 0,26 27 34 0,2-27-39 16,-28 26 27-16,26-26-70 0,-26 0-88 0,26 26 31 16,-26-26-102-16,26 26 84 0,-26-26-83 0</inkml:trace>
  <inkml:trace contextRef="#ctx0" brushRef="#br0" timeOffset="-95764.56">20855 13312 206 0,'0'0'0'0,"-26"0"25"16,26 0 78-16,0 0-57 0,0 0 34 0,0 0-33 15,0 0 62-15,0 0-44 0,0 0 87 16,0 0-70-16,0 28 94 0,26-28-85 0,-26 0 93 16,25 0-89-16,-25 0 98 0,26 0-99 0,2 0 88 15,0 0-92-15,-28 0 86 0,51 0-90 16,-25 0 82-16,1 0-87 0,-1 26 76 0,2-26-80 0,23 0 71 16,-23 0-76-16,23 0 64 0,-23 26-69 15,-2-26 67-15,27 0-79 0,-27 0 31 0,1 0-64 16,27 28-22-16,-54-28-40 0,26 0-119 0,0 0-119 15,2 0-678-15,-28 0 565 0,24 0-213 0,-24 0 302 16,0 0-302-16</inkml:trace>
  <inkml:trace contextRef="#ctx0" brushRef="#br0" timeOffset="-95577.7">21304 13101 24 0,'0'0'0'0,"-26"-26"36"0,26 26 110 0,-28-26-77 15,28 26 62-15,-26 0-56 0,26 0 95 0,0 0-74 16,-25 0 120-16,25 0-110 0,0 0 104 0,0 0-104 15,-28 26 108-15,28-26-115 0,0 26 85 16,0 0-92-16,0-26 93 0,0 27-98 0,0-1 77 16,0 1-87-16,0 26 71 0,0-27-89 0,0 0 29 15,0 2-68-15,0 24-25 0,0-24-78 16,0 24-245-16,0-26 65 0,28 28-464 0,-28-1 444 16,0-27-122-16,25 26 202 0,-25-24-201 0</inkml:trace>
  <inkml:trace contextRef="#ctx0" brushRef="#br0" timeOffset="-94846.08">22680 13101 212 0,'0'0'0'0,"0"0"32"0,0 0 97 16,-25 0-83-16,25 0 6 0,0-26-25 0,-28 26 28 16,28 0-23-16,-26 0 43 0,26 0-42 15,-27 0 26-15,27 0-30 0,-26 0 27 0,0 0-24 16,26 0 36-16,-28 0-29 0,3 0 49 0,25 0-40 15,-27 0 58-15,1 26-52 0,0-26 57 0,-2 26-51 16,28-26 69-16,-26 27-61 0,0-1 72 0,1 1-72 16,-3 0 65-16,28 25-66 0,-27-26 65 0,27 2-65 15,-26 24 66-15,26 2-65 0,-26-28 68 0,26 27-72 16,0 0 59-16,0-26-59 0,0 25 68 0,0-26-69 16,0 28 54-16,26-28-59 0,-26 27 58 0,0-27-60 15,0 0 52-15,26 2-56 0,-26-2 50 0,27 0-54 16,-27-26 43-16,28 27-48 0,-3 0 41 0,1-27-46 15,0 0 32-15,2 0-47 0,-2 26-3 0,0-26-26 16,1 0-38-16,-2 0-26 0,3 0-165 16,24 0-100-16,-25 0-773 0,-1-26 669 15,2 26-213-15,-3 0 406 0,1 0-90 0,2 0 169 0,-2 0-168 16</inkml:trace>
  <inkml:trace contextRef="#ctx0" brushRef="#br0" timeOffset="-94596.43">22813 13631 147 0,'0'0'0'0,"0"-26"21"16,-26 26 63-16,26-27-29 0,0 27 84 0,0 0-57 15,0-26 106-15,0 26-88 0,0 0 108 0,0 0-104 16,0 0 102-16,0 0-104 0,0 0 98 0,0 0-103 16,0 0 93-16,0 26-97 0,0-26 91 0,0 27-96 15,0-1 80-15,0-26-87 0,0 26 76 0,0 0-81 16,0 2 71-16,0-2-77 0,0 0 65 0,0 27-71 15,0-27 60-15,26 0-70 0,-26 2 38 0,0-2-65 16,0 27-7-16,0-26-30 0,0-1-46 0,26 0-78 16,-26 1-346-16,0-1 141 0,27 0-540 15,-27 2 544-15,0-2-127 0,26-26 231 0,-26 0-231 16</inkml:trace>
  <inkml:trace contextRef="#ctx0" brushRef="#br0" timeOffset="-94281.97">22999 13816 178 0,'0'-26'0'0,"0"-1"29"0,0 27 88 0,0-26-65 16,0 26 40-16,0-26-34 0,-28 26 85 0,28 0-68 15,0 0 83-15,0-28-77 0,0 28 85 0,-26 0-81 16,26 0 89-16,0 0-88 0,-27 0 82 0,27 0-87 16,0 28 76-16,-26-28-80 0,26 0 71 0,0 26-77 15,-26-26 68-15,26 0-72 0,0 26 64 0,-27-26-69 16,27 27 57-16,-26-27-62 0,26 26 55 0,0-26-53 15,0 26 68-15,-26-26-61 0,26 26 70 0,0-26-66 16,0 28 74-16,0-28-75 0,0 26 66 0,0-26-70 16,0 0 62-16,-27 0-66 0,27 26 59 15,0-26-64-15,27 0 51 0,-27 0-56 0,0 0 49 16,26 0-51-16,-26 27 47 0,26-27-54 0,1 0 30 16,-1 0-51-16,0 0-9 0,1 0-29 0,-1 0-63 15,2 27-88-15,-2-27-424 0,-1 0 155 16,3 0-719-16,-2 26 706 0,1-26-194 0,-1 0 323 15,0 26-322-15</inkml:trace>
  <inkml:trace contextRef="#ctx0" brushRef="#br0" timeOffset="-93847.34">23685 12942 64 0,'0'0'0'0,"0"-26"19"16,0 26 61-16,0 0-41 0,-26-26 39 0,26 26-37 16,0 0 43-16,0-27-24 0,0 27 98 0,-26 0-69 15,26 0 107-15,0 0-93 0,-25 0 110 0,25 0-102 16,-27 27 117-16,27-27-114 0,-28 26 115 0,28-26-116 16,-26 26 107-16,26 1-109 0,-26-1 112 0,0 28-115 15,26-28 100-15,-27 26-109 0,27-25 91 0,-28 26-98 16,28 0 87-16,0-1-93 0,0-24 81 0,0 24-87 15,0 2 75-15,0-2-83 0,0 2 63 0,28-1-77 16,-1 25 38-16,-27-24-65 0,26-1-7 0,0-27-41 16,0 26-76-16,29 2-85 0,-30-1-438 0,1-26 187 15,0 25-670-15,28-25 550 0,-28 25-549 16</inkml:trace>
  <inkml:trace contextRef="#ctx0" brushRef="#br0" timeOffset="-93413.71">24507 12890 247 0,'-26'0'0'16,"26"-27"20"-16,0 27 64 0,0-27-33 0,0 27 73 16,0-26-52-16,0 26 93 0,0 0-66 15,0 0 129-15,0-26-109 0,-26 26 128 0,26 0-126 16,0 0 119-16,0 0-124 0,0 26 112 0,0-26-117 15,0 0 107-15,0 26-110 0,-28 1 105 0,28-27-111 16,0 27 93-16,0-1-104 0,-28 0 80 0,28 27-85 16,-26-27 89-16,26 28-92 0,0-28 73 0,-25 27-79 15,-1 0 75-15,26 0-77 0,-27-1 75 0,-1 2-84 16,2 26 49-16,0-28-65 0,26 2 37 0,-26-1-55 16,0-1 8-16,0 2-44 0,26-28-51 0,-26 27-31 15,26-27-206-15,-28 0-100 0,28 0-881 0,0 2 769 16,-26-28-239-16,52 0 459 0,-26 0-109 0,0 0 196 15,0-28-196-15</inkml:trace>
  <inkml:trace contextRef="#ctx0" brushRef="#br0" timeOffset="-93181.37">24295 13420 85 0,'27'-54'0'0,"-1"0"36"0,-1 28 111 0,1 0-86 16,2 0 35-16,0-1-30 16,-2 0 105-16,-26 27-77 0,26-26 111 0,0 26-102 0,-26 0 102 15,26 0-102-15,0 0 102 0,-26 0-104 16,28 26 98-16,-2-26-102 0,-26 27 91 0,26-27-96 15,1 27 84-15,-27-1-91 0,26 0 81 0,-1 0-85 16,3 28 77-16,-28-28-84 0,26 2 66 0,2 24-73 16,-28 1 62-16,26 0-73 0,-26 0 39 0,26-1-56 15,-26 2 21-15,0-1-40 0,27-1-4 0,-27 2-22 16,0-28-35-16,0 27-16 0,0 0-130 0,0-27-95 16,0 1-660-16,0-1 564 0,0 0-194 0,-27 2 345 15,27-28-109-15,0 0 168 0,-26 26-168 0</inkml:trace>
  <inkml:trace contextRef="#ctx0" brushRef="#br0" timeOffset="-92997.73">24481 13948 182 0,'-26'-26'0'0,"-2"0"20"0,0-2 61 0,2 2-27 15,1 26 81-15,-1-26-59 0,-1 26 94 0,27-26-81 16,-28 26 95-16,28 0-95 0,-26-27 83 0,26 27-88 16,0 0 80-16,0 0-83 15,-26-26 82-15,52 26-83 0,-26 0 80 0,0 0-85 16,26 0 68-16,2 0-72 0,-1 0 69 0,-1 0-86 15,-1 0 24-15,29 0-59 0,-26 0-21 0,24 0-68 16,-26-26-208-16,26 26 49 0,-24 0-411 0,-2 0 382 16,27 0-138-16,-27 0 199 0,-1 0-199 0</inkml:trace>
  <inkml:trace contextRef="#ctx0" brushRef="#br0" timeOffset="-92597.08">24929 13631 26 0,'28'-26'0'0,"-28"26"24"15,0-27 76-15,0 27-55 0,0-26 38 0,0 26-41 16,0-27 42-16,0 27-37 0,0-27 53 0,0 27-32 15,0 0 105-15,0 0-79 0,0 0 106 0,0 0-95 16,26 0 115-16,-26 0-107 0,0 0 115 0,0 27-115 16,0-27 115-16,0 27-118 0,0-27 105 0,26 26-109 15,-26 1 104-15,0-1-106 0,27 0 101 0,-27 0-102 16,0 2 102-16,26-2-106 0,-26 0 90 0,26 1-96 16,-26-1 87-16,28 0-93 15,-28 0 81-15,25-26-87 0,-25 28 72 0,28-28-78 16,-2 26 70-16,0-26-74 0,-26 0 66 0,27-26-72 15,-27 26 59-15,26-28-64 0,2 2 56 0,-28 0-61 16,0 0 46-16,0-1-51 0,0-25 48 0,0 24-53 16,0-24 35-16,0 26-38 0,0-27 45 0,0 26-47 15,0-26 34-15,0 27-38 0,0 0 33 0,0-2-35 16,-28 2 34-16,28 0-35 0,0 26 34 0,0-28-35 16,0 28 29-16,0 0-29 0,0 0 34 0,0 0-34 15,28 0 31-15,-28 28-33 0,0-2 26 0,25-26-29 16,-25 26 25-16,0 28-25 0,26-28 25 0,1 0-27 15,-27 1 23-15,26 26-25 0,-26-26 24 0,28 25-29 16,-2-26 9-16,0 28-22 0,-26-28-13 0,27 27-11 16,-1-27-51-16,0 0 8 0,-26 2-118 0,26-2-113 15,1 0-702-15,-27 1 328 0,28 0-1007 0,-28-1 837 16,0-26-836-16</inkml:trace>
  <inkml:trace contextRef="#ctx0" brushRef="#br0" timeOffset="-92359.42">25646 13605 130 0,'0'-27'0'0,"26"27"30"0,-26-26 94 0,0 26-54 15,0-27 86-15,0 27-73 0,25 0 95 0,-25 0-85 16,0 0 99-16,0 0-95 0,0 27 95 0,0-27-97 16,26 26 96-16,-26-26-98 0,0 27 89 0,0-1-95 15,0 0 78-15,0 0-85 0,27 2 76 0,-27 24-81 16,0-25 71-16,0-1-77 0,0 26 59 0,28-24-73 15,-28 24 40-15,0-25-65 0,0 0-3 0,0-1-53 16,26 27-106-16,-26-27-103 0,0 0-572 0,0-26 472 16,0 28-200-16,0-2 334 0,0-26-71 0,0 0 136 15,26 0-136-15</inkml:trace>
  <inkml:trace contextRef="#ctx0" brushRef="#br0" timeOffset="-92097.99">25935 13842 201 0,'27'-26'0'0,"-27"26"22"15,0-26 66-15,0-1-31 0,0 27 84 0,0 0-61 16,26-26 100-16,-26 26-90 0,0 0 90 0,-26 0-93 16,26 0 81-16,0 26-83 0,0-26 83 0,-27 0-86 15,27 27 76-15,0-27-81 0,-26 26 72 0,26-26-76 16,-26 26 68-16,26-26-73 0,0 26 62 0,-27-26-65 16,27 28 65-16,0-28-68 0,-26 26 58 0,26-26-64 15,0 0 52-15,0 26-51 0,0-26 63 0,0 0-62 16,0 0 54-16,0 0-58 0,26 0 47 0,-26 27-52 15,27-27 47-15,-27 0-49 0,26 0 49 0,0 27-58 16,1-27 19-16,-1 0-52 0,2 0-45 0,-2 0-27 16,-1 26-161-16,2-26-99 0,-1 26-751 15,2-26 655-15,-2 0-193 0,0 27 308 0,-26-27-308 0</inkml:trace>
  <inkml:trace contextRef="#ctx0" brushRef="#br0" timeOffset="-91231.3">25962 12863 44 0,'0'0'0'0,"0"0"15"16,0 0 48-16,0 0-30 0,0 0 37 0,0 0-35 15,0 0 37-15,0 0-43 0,0 0 19 0,26 0-20 16,-26 0 36-16,0 0-34 0,0 0 23 0,0 0-18 16,0 0 49-16,0 0-44 0,0 0 34 15,0 0-30-15,0 0 59 0,0 0-48 0,0 0 61 16,0 0-55-16,0 0 63 0,28 0-60 0,-28 0 64 15,0 0-63-15,0 0 68 0,0 0-63 16,26 0 74-16,-26 0-70 0,0 0 82 0,0 0-77 16,25 0 82-16,-25 27-80 0,0-27 81 0,27 0-81 15,-27 0 80-15,26 26-82 0,-26-26 77 0,0 0-79 16,28 26 76-16,-28-26-77 0,26 27 72 0,-26-27-74 16,26 0 71-16,-26 26-73 0,28-26 72 0,-28 26-74 15,0 2 68-15,25-28-69 0,-25 26 69 0,27 0-69 16,-27-26 67-16,0 26-71 0,26 1 63 0,-26-1-63 15,26-26 67-15,-26 27-67 0,28 0 65 0,-28-1-65 16,0 0 63-16,26 0-63 0,-26 2 64 0,26-2-64 16,-26 0 63-16,0 2-65 0,26-2 65 0,-26 0-65 15,0 0 64-15,0 1-64 0,26 0 61 0,-26-1-60 16,0 27 69-16,0-27-68 0,0 0 63 0,0 28-67 16,0-28 56-16,0 1-62 0,0 25 48 0,0-26-51 15,0 2 55-15,0 24-56 0,0-25 45 16,0 0-50-16,0-1 38 0,-26 27-44 0,26-27 36 15,0 0-49-15,0 2 5 0,0-2-34 16,-26 0-34-16,26-26-23 0,0 26-138 0,0 1-441 16,-26-1-1718-16,26-26 1449 0,0 26-365 0,-26-26 636 15,26 28-636-15</inkml:trace>
  <inkml:trace contextRef="#ctx0" brushRef="#br0" timeOffset="-90197.63">26757 13446 125 0,'0'0'0'0,"0"0"20"0,0 0 60 0,0 0-36 16,0 0 52-16,0 0-52 0,0-26 37 0,26 26-29 15,-26 0 72-15,0 0-51 0,0 0 91 0,0 0-76 16,0 0 98-16,0 0-89 0,0 0 104 0,0 0-96 16,0 0 112-16,25 0-110 0,-25 0 101 15,0 0-106-15,28 0 100 0,-28 26-102 0,26-26 97 16,0 0-102-16,-26 0 89 0,26 0-94 0,2 0 90 15,-1 26-93-15,-1-26 81 0,-26 0-87 0,25 0 75 16,1 0-81-16,2 26 73 0,-1-26-83 0,-1 0 50 16,0 0-65-16,-26 27 35 0,26-27-71 15,-26 0-45-15,27 0-115 0,-27 27-406 0,26-27 143 16,-26 0-671-16,0 0 658 0,0 26-184 0,0-26 303 16,-26 0-303-16</inkml:trace>
  <inkml:trace contextRef="#ctx0" brushRef="#br0" timeOffset="-90032.66">26888 13525 129 0,'-26'0'0'0,"26"27"34"0,-26-27 102 0,26 0-78 16,0 0 41-16,-28 0-41 0,28 0 74 0,0 26-60 15,0-26 84-15,0 0-72 0,0 0 96 0,0 0-83 16,0 0 107-16,0 27-105 0,0-27 89 0,28 0-98 16,-28 0 86-16,26 0-98 0,-26 0 59 15,26 0-89-15,0 0 6 0,2 0-64 0,-1 0-85 16,-1 0-98-16,-1 0-487 0,1 0 414 0,29 0-122 15,-29 0 195-15,0 26-195 0</inkml:trace>
  <inkml:trace contextRef="#ctx0" brushRef="#br0" timeOffset="-88749.11">28000 13790 101 0,'0'0'0'0,"0"0"20"16,0 0 60-16,0 0-41 0,0 0 36 0,0 0-40 16,0 0 31-16,0 0-25 0,-26 0 56 0,26-27-54 15,0 27 30-15,0 0-31 0,0 0 50 0,0 0-54 16,0 0 22-16,-25-26-28 0,25 26 36 0,0 0-31 15,0 0 39-15,0 0-38 0,-28-26 38 0,28 26-40 16,0 0 32-16,-26 0-34 0,26-28 30 0,0 28-33 16,0 0 29-16,-28-26-31 0,28 26 27 0,0-26-28 15,0 26 28-15,-26 0-27 0,26-26 27 16,0 26-25-16,0-27 40 0,0 1-36 0,0 26 37 16,-26-27-37-16,26 27 33 0,0-27-33 0,0 27 40 15,0-26-39-15,0 0 34 0,0 26-35 0,0-26 37 16,0-2-38-16,0 2 34 0,0 26-35 0,0-26 35 15,0-2-33-15,0 2 39 0,0 26-36 0,0-26 41 16,26 0-39-16,-26-1 40 0,0 27-40 0,0-27 41 16,26 1-38-16,-26 26 45 0,0-27-44 15,28 27 45-15,-28-26-43 0,0 26 47 0,26-26-47 16,-26 26 45-16,0-26-46 0,28 26 46 0,-28 0-48 16,25-28 40-16,-25 28-42 0,0 0 39 0,26 0-40 15,-26-26 38-15,27 26-41 0,-27 0 35 0,26 0-35 16,-26 0 39-16,0-26-38 0,26 26 38 0,-26 0-36 15,28 0 42-15,-28 0-40 0,0 0 42 0,25 0-42 16,-25 0 46-16,27 0-44 0,-27 0 45 0,0 0-43 16,26 0 48-16,-26 0-47 0,26 0 45 0,-26 0-47 15,0 26 43-15,26-26-47 0,-26 0 38 0,28 26-39 16,-28-26 40-16,28 0-41 0,-28 28 41 16,26-28-40-16,-26 26 41 0,0-26-42 0,25 0 33 15,-25 26-37-15,26-26 36 0,-26 26-37 0,27-26 30 16,-27 27-33-16,0-1 33 0,28-26-34 0,-28 27 26 15,0-27-29-15,0 27 25 0,26-27-26 0,-26 26 30 16,0 0-28-16,0-26 32 0,0 26-33 0,26-26 21 16,-26 28-25-16,0-2 23 0,0 0-23 15,0-26 24-15,0 28-25 0,0-2 21 0,0 0-22 16,0 0 22-16,0 1-22 0,0 0 21 0,0-27-22 16,0 26 16-16,0 1-20 0,0-1 15 0,0 0-14 15,0 0 19-15,-26-26-18 0,26 28 22 0,0-2-23 16,-26 0 11-16,26-26-12 0,0 27 18 0,0-1-19 15,-28-26 13-15,28 26-11 0,0 0 24 0,-27-26-24 16,27 28 10-16,-26-28-15 0,26 26 8 0,0-26-8 16,-25 26 16-16,25-26-16 0,0 0 12 0,-26 27-15 15,26-27 6-15,-28 0-5 0,28 0 15 0,0 0-15 16,-28 0 6-16,2 0-9 0,26 0 7 16,-26 0-8-16,0 0 2 0,26 0-2 0,-27 0 11 15,2 0-10-15,25 0 5 0,-28-27-6 0,2 27 7 16,26 0-7-16,-26-26 4 0,-1 26-5 0,27-26 4 15,-26 26-5-15,26-28 3 0,-25 28-3 0,-3-26 8 16,28 26-7-16,-26-26 5 0,26 0-5 0,-28 26 6 16,28-27-6-16,0 1 4 0,-26 26-4 15,26-26 3-15,-26-2-3 0,26 2 7 0,0 0-8 16,-27 0 2-16,27-1-3 0,0 1 2 0,0-1-2 16,-26 0 4-16,26 1-4 0,0 0 3 0,0 0-2 15,0-2 5-15,0 2-5 0,0 26 0 0,0-26-1 16,0-2 5-16,0 2-7 0,0 0-4 0,26 26 4 15,-26-26 4-15,0 26-3 0,27-27 2 0,-27 27-2 16,0-27 2-16,26 27-1 0,-26-26 1 0,26 26-1 16,-26-27 5-16,28 27-6 0,-28 0-2 0,0-26 1 15,26 26 4-15,-26 0-3 0,0 0 0 0,28 0-1 16,-28-26-1-16,0 26 0 0,25 0 0 0,-25 0 0 16,0 0 2-16,0 0 0 0,26 0 4 0,-26 0-3 15,0 0 1-15,27 0-4 0,-27 0-2 16,0 0-6-16,26 0-24 0,-26 0-3 0,0 0-77 15,0 26-50-15,26-26-371 0,-26 26-183 0,0-26-1616 16,0 0 1456-16,0 27-292 0,0-27 584 0,0 26-584 16</inkml:trace>
  <inkml:trace contextRef="#ctx0" brushRef="#br0" timeOffset="-70313.46">3916 6325 25 0,'0'28'0'0,"0"-28"9"0,0 0 29 0,0 0-18 15,0 0 22-15,0 26-21 16,-26-26 20-16,26 0-23 0,0 0 10 0,0 0-17 15,0 26 9-15,0-26-15 16,-28 0-5-16,28 0 0 0,0 0 0 0,0 0 0 16,0 26 0-16,-25-26 0 15,25 0 0-15,0 0 5 0,0 27 15 0,-27-27-9 16,27 0 13-16,0 27-14 0,0-27 9 16,-26 26-14-16,26-26-5 0,0 27 5 15,-26-27 17-15,26 26-16 0,0 0-6 16,-28-26 3-16,28 26 12 0,0 2-5 15,0-2 16-15,-26 0-6 0,26 1 34 0,0-1-29 16,0 0 23-16,0 28-27 16,0-28 17-16,-26 0-22 0,26 1 10 0,0 0-12 15,26-27 14-15,0 847 1930 110,-26-821-1958-95,0-26 0-15,0 27 0 0,0-1 3 0,0 0-2 16,0 0-1-16,0-26 0 0,28 28 1 0,-28-2 0 16,0 0-1-16,0 1 0 0,0 0 0 0,0-27 0 15,0 26 2-15,0 0-1 0,26 1 0 0,-26-1 0 16,0-26 3-16,0 26-3 0,0 2-1 0,0-2 0 15,0 0 0-15,26-26 0 0,-26 26 0 0,0 1 0 16,0-1 0-16,0 0 0 0,27 2 0 0,-27-2 0 16,0 0 3-16,0-26-2 0,0 26 0 0,0 2 0 15,25-2 0-15,-25 0 0 0,0-26 2 16,0 27-2-16,0-1-1 0,0 0 0 0,0-26 0 16,0 26 0-16,0 2 0 0,0-28 0 0,0 26 0 15,28 0 0-15,-28-26 0 0,0 26 0 0,0 1 3 16,0-1-2-16,0-26-1 0,26 27 0 0,-26 0 0 15,0-1 0-15,0 0 1 0,26 0 0 16,-26 2 2-16,0-2-2 0,28 27-1 0,-28-27 0 16,26 0 0-16,-26 0 0 0,27 2 1 0,-27-2 0 15,25 0 2-15,-25 1-2 0,26-1 0 0,2 1 0 16,-2-1 0-16,-26 1 0 0,26-27-1 0,1 26 0 16,-1 0 0-16,1 2 0 0,-1-28 0 0,-26 26 0 15,26 0 0-15,2-26 0 0,-2 26 0 0,1 2 0 16,-1-28 2-16,-1 26-1 0,3 0 0 0,-28-26 0 15,26 27-1-15,1-27 0 0,-1 27 0 0,0-27 0 16,2 0 0-16,-2 26-3 0,-26-26-7 16,25 0 5-16,1 0-3 0,2 0 3 0,-1 26-4 15,-27-26 5-15,26 0-4 0,0 0 4 0,-1 0-4 16,3 0 3-16,-1 0-3 0,-1 0 4 0,0 0-4 16,0 0 4-16,2 0-4 0,0 0 3 0,-3 0-4 15,1 0 5-15,0 27-4 0,27-27 5 0,-27 0-5 16,27 0 5-16,-26 0-4 0,-1 0 4 15,28 0-5-15,-28 26 5 0,27-26-2 0,-27 0 2 16,27 0-3-16,-27 26 3 0,28-26-1 0,-28 0 1 16,26 0-5-16,-24 28 4 0,26-28-5 0,-28 0 3 15,26 0-10-15,-26 26 9 0,28-26-9 0,-28 0 9 16,26 0-5-16,-26 0 5 0,28 0-6 0,-26 0 7 16,24 0-6-16,-27 0 6 0,30 26-5 0,-29-26 6 15,26 0-5-15,-25 0 5 0,26 0-3 0,-27 0 3 16,28 0-4-16,-28 0 5 0,27 0-4 0,-28 0 4 15,29 0-4-15,-28 0 5 0,27 0-5 0,-25 0 5 16,-3 0-3-16,29 0 3 0,-2 0-5 0,-25 0 5 16,26 0-3-16,-27 0 3 0,27 0-4 15,-27 0 4-15,28 0-2 0,-29 0 2 0,29 26-2 16,-27-26 2-16,25 0-2 0,-24 0 3 0,23 0-2 16,-25 0 2-16,29 27-2 0,-3-27 2 15,-27 0-1-15,30 0 2 0,-29 0-2 0,26 26 2 0,1-26-3 16,-27 0 3-16,27 0-2 0,1 0 2 0,-28 0-3 15,27 27 4-15,-26-27 0 0,25 0 0 0,-24 0 2 16,25 0-1-16,-28 27 2 0,1-27-2 16,28 0 2-16,-28 0-2 0,2 26 2 0,24-26-1 15,-26 0 2-15,28 0-3 0,-28 0 2 0,27 0-2 16,-28 26 0-16,29-26 0 0,-26 0 0 0,24 0 0 16,-25 0 2-16,24 0-2 0,-25 0 2 0,29 0-1 15,-29 0 2-15,25 0 1 0,-23 0 8 0,26 0-3 16,-2 0 18-16,-25 0-11 0,24 26 23 0,-23-26-20 15,25 0 22-15,-27 0-20 0,27 0 25 0,1 0-24 16,-28 0 24-16,27 0-25 0,1 0 22 0,-3 0-23 16,2 0 20-16,1 0-20 0,-1 0 19 15,-2 0-21-15,3 0 17 0,0 0-19 0,-2 0 16 16,0 0-16-16,2 0 15 0,-1 0-16 0,-2 0 14 16,5 0-15-16,-4 0 13 0,0 0-14 0,2 0 14 15,-2 0-15-15,0-26 12 0,2 26-12 0,0 0 11 16,-2 0-12-16,0 0 11 0,2 0-12 0,0 0 10 15,-2 0-10-15,0 0 9 0,2 26-10 16,-2-26 10-16,2 0-11 0,-2 0 7 0,-26 0-7 16,29 0 8-16,-4 28-9 0,3-28 8 0,-28 0-9 15,27 0 7-15,0 0-7 0,-27 26 5 0,27-26-5 16,1 0 5-16,-29 0-5 0,29 26 6 0,-28-26-6 16,27 0 5-16,-27 0-6 0,27 27 6 0,0-27-7 15,-27 0 6-15,28 0-6 0,-28 0 4 0,27 26-3 16,-26-26 6-16,25 0-7 0,-24 0 4 0,23 0-4 15,-24 26 3-15,27-26-4 0,-28 0 4 0,0 0-3 16,27 0 3-16,-26 26-4 0,25-26 4 0,-26 0-4 16,30 0 3-16,-32 0-3 0,28 0 4 0,-24 0-5 15,-2 0 3-15,28 0-3 0,-29 0 1 16,28 0-1-16,-27 0 3 0,28 0-3 0,-27 0 3 16,-2 0-3-16,1 0 1 0,28 0-1 0,-26 0 1 15,-2 28-2-15,0-28 3 0,26 0-1 0,-26 0 4 16,2 0-3-16,-2 0 4 0,27 26-4 15,-28-26 4-15,3 0-4 0,-2 26 3 0,2-26-4 16,24 0 5-16,-25 27-5 0,-1-27 4 0,-1 0-5 16,3 26 2-16,-2-26-2 0,27 27 5 0,-27-27-4 15,-1 26 8-15,3-26-5 0,0 0 9 0,-2 27-7 16,0-27 11-16,0 26-9 0,1-26 10 0,1 0-10 16,-3 26 11-16,1-26-11 0,0 0 9 0,1 0-9 15,-1 28 9-15,0-28-11 0,2 0 10 0,-3 0-10 16,3 0 7-16,-2 0-8 0,0 26 8 0,1-26-9 15,-1 0 7-15,2 0-6 0,-3 0 8 0,28 0-8 16,-27 0 5-16,2 0-6 0,-2 0 5 0,0 0-7 16,1 0 5-16,-1 0-6 0,0 0 4 0,1 0-5 15,-1 0 5-15,2-26-5 0,-2 26 5 16,-1 0-5-16,2 0 4 0,-1-28-4 0,2 28 4 16,-28 0-4-16,26 0 2 0,0-26-2 0,2 26 3 15,-28 0-3-15,26-26 3 0,-1 26-3 0,-25 0 1 16,26-27-2-16,1 27 2 0,-27 0-2 15,28-26 2-15,-28 26-3 0,26 0 3 0,0-27-2 16,-26 27 2-16,25-26-3 0,2 26 2 0,-27-27-2 16,28 1 2-16,-2 26-2 0,-26-26 2 0,26-2-2 15,-26 28-1-15,26-26 0 0,2 0 0 0,-28 0 0 16,27 26 1-16,-27-27 0 0,25 1-1 0,-25 0 0 16,26-2 0-16,-26 28 0 0,26-26 0 0,-26 0 0 15,28 0 0-15,-28 26-1 0,26-27-1 0,-26 0 1 16,0 1-2-16,26-1 2 0,-26 1-2 0,0 0 2 15,0 0-2-15,27-2 1 0,-27 2-2 0,0 0 2 16,0-1-2-16,0 1 3 0,0 0-2 0,0-1 2 16,0 0-2-16,0 1 3 0,0 0 0 0,0-2-1 15,0 2-1-15,0 0 1 0,0 0-1 16,0-2 1-16,0 2-1 0,0 0 2 0,0-1 0 16,0 1 0-16,-27-1 0 0,27 1 0 0,0-1 0 15,0 1 0-15,0 26 0 0,0-26 0 0,-26-2 0 16,26 2 0-16,0 0 0 0,0 0 0 15,0 26 0-15,0-27 0 0,-26 1 0 0,26 0 0 16,0 26 1-16,0-28 0 0,0 2-1 0,-28 0 0 16,28 26 0-16,0-26 0 0,-26-1 0 0,26 0 0 15,0 1 0-15,0 26 0 0,-26-27 0 0,26 1 0 16,0 0 1-16,-25 0 0 0,25 26 1 0,0-28-1 16,-27 2-1-16,27 0 0 0,-28 0 0 0,28-1-1 15,0 1-1-15,-26 0 2 0,26-2 0 0,-26 2 0 16,26 0 0-16,-26 0 0 0,26-2 0 0,-28 2 0 15,28 0 0-15,-27-1 0 0,27 1 2 0,-25 0-1 16,25 26 0-16,0-26 0 0,-26-2 1 0,26 2-1 16,-26 26-1-16,26-26 0 0,-28-1 1 0,28 27 0 15,-27-26 2-15,27 0-2 0,-26 26-1 16,26-27 0-16,-25 0 0 0,25 27 0 0,-26-26 0 16,26 0 0-16,-28 26 0 0,28-28 0 0,-26 28 1 15,26-26 0-15,-26 0-1 0,26 26 0 0,-28-26 0 16,28 26 0-16,-26-27 0 0,26 27 0 0,-27-26 3 15,27 26-2-15,-25-26-1 0,25 26 0 16,-26-28 2-16,26 2-1 0,-28 26 1 0,28-26-1 16,-26 26 1-16,26-26-1 0,-27 26 1 0,27-27-1 15,-26 27 0-15,0-27 0 0,26 1-1 0,-27 26 0 16,27-28 0-16,-26 2 0 0,0 26 0 0,26-26 0 16,-28 0 3-16,2 26-2 0,-1-27-1 0,1 1 0 15,26 0 0-15,-25 26 0 0,-3-28 0 0,2 28 0 16,-1-26 2-16,1 0-1 0,0 26 3 0,-2 0-3 15,3-26 2-15,-3 26-1 0,2 0 6 0,0-27-5 16,-27 27 3-16,27 0-2 0,1 0 5 0,-3 0-5 16,1 0 4-16,1 0-5 0,0 0 3 0,-28-27-3 15,26 27 1-15,3 0-1 0,-27 0 3 0,25 0-3 16,1 0 3-16,-27 0-3 0,0 0 1 16,27 0-2-16,-28 0 2 0,28-26-2 0,-27 26 3 15,0 0 0-15,-1 0 7 0,28 0-5 0,-26 0 9 16,0 0-7-16,-2 0 12 0,0 0-11 0,29 0 9 15,-28 0-10-15,-1 0 8 0,1 26-8 16,28-26 10-16,-29 0-10 0,0 0 8 0,28 0-8 16,-24 27 7-16,-6-27-9 0,4 0 6 0,26 0-6 15,-28 0 6-15,2 0-6 0,26 0 5 0,-28 0-7 16,2 0 6-16,26 0-5 0,-28 0 6 0,1 0-6 16,0 0 6-16,1 0-7 0,24 0 5 0,-25-27-6 15,2 27 3-15,-3-26-3 0,1 26 7 0,-1 0-6 16,28-27 4-16,-27 27-4 0,0 0 3 0,1-26-5 15,-1 26 5-15,26 0-5 0,-25 0 5 0,-2-26-5 16,3 26 3-16,23 0-3 0,-25 0 4 0,1 0-4 16,-2-26 5-16,28 26-4 0,-26 0 4 0,-2 0-5 15,28 0 1-15,-26 0-1 0,-2 0 1 0,0-28-1 16,28 28 1-16,-26 0-1 0,-2 0 2 16,0 0-2-16,4 0 3 0,-4 0-2 0,2-26 4 15,24 26-5-15,-24 0 0 0,0 0-2 0,-4 0 2 16,30 0-2-16,-24 0 3 0,-4 26-3 0,26-26 2 15,-24 0-2-15,0 0 2 0,26 0-2 16,-28 0 2-16,26 0-2 0,-23 0-1 0,23 0 0 16,-25 0 1-16,27 0 0 0,-27 0 2 0,27 0-2 15,-27-26-1-15,27 26 0 0,-27 0 2 0,27 0-1 16,-2-26-1-16,-25 26 0 0,27 0 1 0,0-27 0 16,-27 27 2-16,25-26-2 0,2 26 1 0,1 0-1 15,-28-26 1-15,27 26-1 0,0-27 1 0,-2 27-1 16,0-27-1-16,3 27 0 0,-1 0 0 0,0-26 0 15,-1 26 3-15,-1-26-2 0,28 26 0 0,-26 0 0 16,0 0-1-16,1-27-1 0,-2 27-1 0,1 0 2 16,0 0 1-16,-2 0 0 0,2-27-1 0,-2 27 0 15,3 0 0-15,-1 0 1 0,-1 0 4 0,-27 0-3 16,28 0-2-16,0 0 0 0,0-26 4 0,0 26-3 16,-2 0-1-16,2 0 0 0,-28 0 2 15,28 0-1-15,1 0 1 0,-2 0-1 0,1 0 2 16,-28 0-2-16,28 0 1 0,-1 0-1 15,2 0 1-15,-29 0-1 0,28 0 1 0,-2 0-1 16,2 26 2-16,-1-26-2 0,1 0-1 0,1 0 0 16,-29 0 0-16,28 0 0 0,0 0 0 0,-1 0 0 15,-1 0 0-15,3 0 0 0,-27 0 0 0,24-26-1 16,1 26-1-16,1 0 2 0,0 0 0 0,-27 0 0 16,27-26 1-16,0 26 0 0,-1 0-1 0,-27 0 0 15,29-27 0-15,-1 27 0 0,-2 0 2 0,-25 0-1 16,27 0 1-16,0-26-1 0,-1 26 0 0,-26 0 0 15,27 0-1-15,0 0 0 0,-2 0 1 0,2 0 0 16,-27 0 2-16,27 0-1 0,-1 0 3 0,1 0-3 16,0 0 0-16,-2 0-1 0,-24 0-1 0,26 0 0 15,0 26 0-15,-2-26 0 0,2 0 4 0,0 0-1 16,-2 0 9-16,3 0-6 0,-2 0 9 0,1 0-8 16,-26 0 6-16,24 0-6 0,1 0 7 15,2 0-7-15,-1 0 6 0,0 0-7 0,-2 0 6 16,0 0-7-16,2 0 5 0,0 0-5 15,1 0 6-15,-2 0-6 0,1 0 5 0,0 0-4 0,-2 0 7 16,2 0-7-16,-1 0 3 0,2 0-5 16,-1 0 4-16,-2 0-5 0,2 0 4 0,-2 0-3 15,2 0 4-15,0 0-5 0,0 0 5 0,0 0-4 16,-2 0 4-16,2 0-5 0,0 0 2 0,-1 0-2 16,1 0 3-16,26 0-2 0,-25 0 4 0,-3 0-3 15,2-26 3-15,-2 26-6 0,2 0 2 0,0 0-2 16,26 0 4-16,-27 0-2 0,2 0 6 0,-3 0-3 15,2 0 9-15,26 0-9 0,-26 0 9 0,-1 0-8 16,1 0 8-16,26 0-10 0,-26 0 6 0,1 0-6 16,25 0 10-16,-28 0-9 0,0 0 6 0,2 0-6 15,26-26 8-15,-26 26-7 0,0 0 10 0,26 0-9 16,-27 0 11-16,27 0-11 0,-28 0 7 0,3 0-7 16,25 0 11-16,-26 0-11 0,0 0 7 0,26-28-7 15,-27 28 12-15,-1 0-10 0,28 0 11 16,-26 0-11-16,1 0 11 0,25 0-12 15,-26 0 10-15,-2-26-11 0,28 26 10 0,-26 0-10 16,26 0 7-16,-26 0-7 0,-1 0 7 0,27 0-10 16,-26 0 4-16,-2 0-6 0,28 0 0 0,-25-26-9 15,25 26-19-15,-26 0 1 0,-1 0-42 0,1 0 18 16,26 0-76-16,-28 0 5 0,2 0-232 0,0 0-117 16,-1 26-1053-16,1-26 917 0,26 0-287 0,-27 0 553 15,1 0-120-15,0 26 228 0,-2-26-227 0</inkml:trace>
  <inkml:trace contextRef="#ctx0" brushRef="#br0" timeOffset="-69410.51">7966 14689 24 0,'0'0'0'0,"0"0"0"16,0 0 0-16,0 0 0 0,0 0 0 0,0 0 0 15,-26-26 0-15,26 26 0 0,0 0 0 0,0-26 0 16,-28 26 0-16,28 0-2 0,0-28-6 0,0 28 4 15,-26-26-4-15</inkml:trace>
  <inkml:trace contextRef="#ctx0" brushRef="#br0" timeOffset="-63564.63">7860 14531 27 0,'0'0'0'16,"0"0"0"-16,-27 0 0 0,27 0 7 0,0-27 23 15,0 27-12-15,0 0 25 0,-25 0-20 0,25 0 25 16,0 0-21-16,0 0 32 0,0 0-35 0,0 0 12 16,0 0-14-16,0 0 28 0,-28 0-33 15,28 0-1-15,0 0-8 0,0 0 5 0,0 0-6 16,0 0 5-16,-26 0-8 0,26 0 4 0,0 0-2 15,0 0 10-15,0-26-12 0,0 26-4 0,-26 0 5 16,26 0 15-16,0 0-7 0,0 0 16 0,0 0-12 16,-28 0 20-16,28 0-22 0,0 0 5 0,0-26-7 15,-26 26 15-15,26 0-14 0,0 0 12 0,-27 0-13 16,27 0 11-16,0-28-15 0,-26 28 2 0,26 0-11 16,0 0-12-16,-25 0 10 0,25-26 2 0,0 26 3 15,-28 0 12-15,28 0-4 0,-26-26 20 0,26 26-19 16,0 0 8-16,-26 0-11 0,26-26 10 0,-26 26-9 15,26 0 10-15,0-28-7 0,-27 28 19 16,27 0-20-16,-28-26 5 0,28 26-8 0,-25-26 9 16,25 26-9-16,0-27 9 0,-26 27-9 0,26-26 7 15,-26 0-8-15,26 26 6 0,-28-26-6 0,28-2 11 16,-27 28-13-16,27-26-2 0,-26 0-1 0,26 26 1 16,-26-27-3-16,26 1-1 0,0 26 0 15,-25-26 0-15,25-1 1 0,0 27 3 0,-28-27-2 16,28 1 2-16,0 26-3 0,-26-26-1 0,26-2 0 15,0 28 0-15,0-26 1 0,-26 0 4 0,26 0-2 16,0 26 5-16,0-27-6 0,-27 1-2 0,27 0 0 16,0-2 0-16,-26 2 1 0,26 0 4 0,0 0-3 15,-28-1 2-15,28 27-3 0,0-26-1 0,-25-1 1 16,25 0 3-16,0 1 0 0,0 0 12 0,-26 0-11 16,26-2 2-16,0 2-4 0,0 26 3 0,-28-26-2 15,28-2 4-15,0 28-1 0,0-26 10 0,0 26-7 16,0-26 10-16,0 26-10 0,0-26 9 0,0 26-9 15,0 0 14-15,-26-27-13 0,26 27 10 0,0-27-12 16,0 27 6-16,0-26-7 0,0 26 9 16,0-27-10-16,0 27 4 0,-27-26-5 15,27 0 7-15,0 26-6 0,0-26 6 0,0-2-7 0,0 28 6 16,0-26-7-16,0 0 4 0,0 26-4 16,0-27 3-16,0 27-4 0,0-26 4 0,0 26-5 15,0-26 2-15,0 26-2 0,0-27 3 0,0 27-3 16,0 0 4-16,0-27-4 0,0 27 5 0,0-26-4 15,0 26 5-15,0 0-3 0,0-26 8 0,27 26-7 16,-27-27 6-16,0 27-6 0,0 0 7 0,0-27-7 16,0 27 5-16,0-26-6 0,0 26 6 0,0-26-7 15,0 26 6-15,26-27-6 0,-26 27 4 0,0 0-5 16,0-26 4-16,0 26-5 0,0-26 2 0,28 26-2 16,-28 0 1-16,0-28-2 0,0 28-2 0,26 0 0 15,-26-26 0-15,0 26 1 0,25 0 3 0,-25-26-3 16,28 26-1-16,-28 0 0 0,26 0 0 0,-26-26 0 15,27 26 0-15,-1 0 0 0,-26 0 0 0,26-27 0 16,2 27 0-16,-28 0 0 0,25-26 0 16,1 26 0-16,0 0 0 0,1-27 0 0,1 27 0 15,-2 0 0-15,0-26 0 0,-1 26 0 0,3 0 0 16,-1-27 0-16,-1 27 0 0,0 0 1 0,0-26 3 16,2 26-3-16,-3 0-1 0,1-26 0 15,27 26 0-15,-25 0 0 0,-2 0 0 0,0-28 0 16,2 28 0-16,24 0 0 0,-26 0 0 0,0-26 0 15,2 26 0-15,25 0 0 0,-28 0 0 0,1 0 0 16,2 0 0-16,24 0-1 0,-24 0-3 0,-2-26 5 16,0 26 4-16,26 0-2 0,-24 0 1 0,-2 0-2 15,27 0 6-15,-28-26-4 0,3 26 6 0,26 0-5 16,-28 0 5-16,0 0-5 0,26-27 6 0,-26 27-6 16,0 0 5-16,29 0-5 0,-29-26 4 0,0 26-4 15,-1 0 3-15,31 0-3 0,-30 0 3 0,26 0-4 16,-25 0 4-16,-2 0-5 0,29 0 5 0,-28 0-5 15,1 0 1-15,25 0-2 0,-25 0 2 0,-1 0 1 16,2 0 7-16,24 0-5 0,-25 26 10 0,-1-26-7 16,27 0 13-16,-27 0-10 0,1 0 15 15,-1 0-13-15,28 27 17 0,-29-27-16 16,3 0 20-16,23 0-19 0,-23 0 19 0,-2 0-19 16,2 0 18-16,-2 0-18 0,26 0 17 0,-26 0-18 15,0 0 16-15,2 0-17 0,26 0 14 0,-29 0-15 16,0 0 14-16,29 0-15 0,-26 0 13 0,-2 0-13 15,25 0 11-15,-24 0-12 0,1 0 12 0,24 0-12 16,-26 26 12-16,26-26-13 0,-26 0 11 0,2 0-11 16,26 0 10-16,-28 26-10 0,0-26 9 0,26 0-9 15,-24 0 10-15,-2 26-11 0,28-26 9 0,-29 0-10 16,2 0 11-16,25 0-11 0,-24 28 7 0,-2-28-7 16,26 0 7-16,-26 0-8 0,2 0 8 0,24 26-9 15,-26-26 8-15,29 0-8 0,-30 0 7 0,1 0-7 16,28 0 6-16,-28 0-6 0,27 0 5 0,-28 0-7 15,3 0 7-15,24 0-7 0,-25 0 6 0,27 0-6 16,-29 0 5-16,1 0-5 0,28 0 3 0,-27 0-3 16,25 0 3-16,-24 0-4 0,23 0 4 15,-24-26-5-15,27 26 2 0,-28 0-2 16,27 0 3-16,-27 0-3 0,27-28 2 0,-27 28-2 0,28 0 1 16,-29 0-1-16,28 0 1 0,1 0-2 15,-28 0 2-15,27 0-1 0,-26-26 1 0,25 26-2 16,-26 0 2-16,30 0-3 0,-32 0 3 0,28 0-2 15,2 0 2-15,-28 0-3 0,27 0 2 0,0 0-2 16,-27 0 2-16,28 0-1 0,-2-26 2 0,2 26-3 16,-28 0 1-16,28 0-1 0,-2 0 2 0,-26 0-2 15,28 0 2-15,-1 0-1 0,-27 0 2 0,27 0-2 16,1 0 2-16,-28-26-2 0,27 26 2 0,-2 0-3 16,-23 0 2-16,25 0-2 0,-1 0 3 0,-27 0-3 15,31 0 3-15,-4 0-3 0,-26 0 1 0,29 0-1 16,-4 0 2-16,2 0-2 0,-27 0 2 0,28 0-2 15,-1 0 1-15,-27 0-1 0,27 26 2 0,1-26-2 16,-29 0 2-16,28 0-2 0,1 0 1 0,-2 0-1 16,1 0 1-16,-27 26-1 0,27-26 2 0,1 0-2 15,-2 0 1-15,2 0-1 16,-2 0 0-16,2 0 0 0,-3 0 0 0,4 0 0 16,-3 0 0-16,0 0 0 0,2 0 0 0,-2 0 0 0,3 0 0 15,-4 26 0-15,3-26-1 0,-2 0 0 16,0 0 1-16,2 0 0 0,0 0 1 0,-1 0-1 15,-28 0 1-15,29 0-1 0,-2 0-1 0,1 0 0 16,0 0 2-16,1 0-1 0,-1 0-1 0,-2 0 0 16,3 0 0-16,-27 0 0 0,25 0 0 0,1 0 0 15,-1 0 0-15,3 0 0 0,-3 0 0 0,1 0 0 16,0 0 0-16,-1 0-1 0,4 0-1 0,-5 28 2 16,-25-28 0-16,27 0 0 0,1 0 0 0,-2 0 0 15,0 0 0-15,2 0 0 0,-1 0 0 0,-27 26 0 16,27-26 0-16,1 0 0 0,-2 0 0 0,0 0 0 15,-24 0 1-15,26 26 0 0,-3-26 0 0,2 0 0 16,1 0 3-16,-28 0-3 0,26 0 1 0,0 0-1 16,2 0 0-16,0 0 0 0,-2 0 0 0,-26 0 0 15,28 27 0-15,-1-27 0 0,0 0-1 16,-1 0 0-16,-24 0 0 0,24 26 0 0,0-26 0 16,2 0 0-16,-1 27 1 0,1-27 0 15,-29 26 0-15,29-26 0 0,-2 27-1 0,-26-27 0 16,28 26 3-16,-2 0-1 0,1-26 2 0,-25 26-2 15,23-26 5-15,3 28-3 0,-1-2 4 0,-27-26-3 16,27 26 6-16,-1 1-5 0,-25-27 6 0,27 26-7 16,-3-26 6-16,3 0-6 0,-1 26 5 0,-27-26-5 15,27 0 3-15,0 27-3 0,1-27 3 0,-2 0-4 16,-25 0 4-16,26 0-4 0,-1 0 4 0,2 0-4 16,-2 0 4-16,2 27-5 0,-2-27 4 0,1 0-4 15,0 0 4-15,-27 0-4 0,28 0 4 0,-2 0-4 16,0 0 2-16,4 0-2 0,-4 0 3 0,0 0-3 15,0 0 1-15,2 0-1 0,-2 0 1 0,28 0-1 16,-26 0 1-16,-1 0-1 0,-2 0 1 0,3 0-2 16,-1 0 3-16,0 0-2 0,27 0 1 0,-27 0-3 15,0 26 3-15,-1-26-2 0,27 0 2 0,-26 0-3 16,1 26 3-16,-3-26-3 0,5 0 3 16,21 27-3-16,-24-27 2 0,1 0-2 15,-1 27 1-15,-2-27-1 0,3 0 3 0,-1 0-2 16,0 26 5-16,1-26-4 0,26 0 4 0,-30 0-4 15,4 26 3-15,0-26-3 0,-2 0 3 0,2 0-3 16,-2 0 3-16,1 0-4 0,0 0-1 0,1 0 2 16,-2 0 7-16,0 0-6 0,2 0 4 0,-2 27-5 15,3-27 1-15,-4 0-1 0,3 0 5 0,-2 0-6 16,0 0 2-16,2 0-3 0,-1 0 1 0,1 0-1 16,-3 0 2-16,3 0-1 0,-1 0 4 0,0 0-4 15,-1 0-1-15,1 0 0 0,1 0 0 0,-1-27 0 16,0 27 1-16,-27 0-1 0,28 0 1 0,-2 0-1 15,0 0 0-15,2 0 0 0,-3 0 2 0,-23 0-2 16,25 0 0-16,-1 0 0 0,3 0 1 0,-4 0-1 16,-25 0 1-16,28 0-1 0,0 0 1 0,-2 0-1 15,-26 0-1-15,28 0 0 0,-1 0 4 16,-2 0-3-16,-23 0-1 0,26 27 0 0,-2-27 0 16,0 0 0-16,-26 0 4 0,28 0-3 15,-1 0-1-15,-2 0 0 0,-23 0 3 0,26 0-2 16,-2 0-1-16,-26 0 0 0,28 0 0 0,-28 0 0 15,27 0 0-15,-2 0 0 0,-23 0 3 0,26 0-2 16,-28-27 0-16,27 27 0 0,-28 0-1 0,29 0 0 16,-28 0 1-16,27 0 0 0,1 0-1 0,-29 0 0 15,29 0 2-15,-28 0-1 0,27 27 0 0,-25-27 0 16,-3 0-1-16,28 0 1 0,-27 0 4 0,28 0-3 16,-28 0-2-16,27 0-2 0,-27 0-2 0,27 0 3 15,-25 0 2-15,23 0 0 0,-25 0-1 0,1 0 0 16,27 0 3-16,-28-27-2 0,27 27 0 0,-27 0 0 15,0 0-1-15,27 0 0 0,-25-26 0 0,-2 26 0 16,26 0 1-16,-26 0 0 0,28 0-1 0,-28-26 0 16,27 26 0-16,-26 0 0 0,-1 0 0 0,28 0 0 15,-28 0 0-15,26-27 0 0,-26 27 0 0,2 0 0 16,24 0 2-16,-24 0-1 0,-2 0-1 16,26 0 0-16,-26 0 0 0,2 0 0 15,25 0 0-15,-27 0 0 0,-1 0 2 0,3 0-1 16,-2 0-1-16,26 0 0 0,-24 27 1 0,-1-27 0 15,-1 0-1-15,-1 0 0 0,1 0 0 0,2 0 0 16,-1 0 0-16,-1 0 0 0,0 0 0 0,0 0 0 16,1 0 0-16,-1 0 0 0,0 0 0 0,2 0 0 15,-2 26 0-15,1-26 0 0,-1 0 0 0,-1 0 0 16,3 0 0-16,-2 0 0 0,1 0 0 0,-1 0 0 16,-26 0 0-16,26 0 0 0,2 0 0 0,-3 0-1 15,3 0-1-15,-2 0 2 0,0 0 0 0,1 0 0 16,-1 0 0-16,0 0 0 0,1 0 0 0,-1 0 0 15,1 0 0-15,-1 0 0 0,0 0 0 0,2 0 0 16,-28 0 0-16,26 0 0 0,2 0 0 0,-3 0 0 16,1 0 0-16,1 0 0 0,-1 0 0 0,0 26-1 15,2-26-1-15,-3 0 2 0,-25 0 0 0,27 0 0 16,-1 0 0-16,0 27-1 0,0-27-1 0,-26 0 2 16,28 0 0-16,0 0 0 15,-28 26 0-15,26-26 0 0,-1 0 0 0,-25 0-1 16,26 26-1-16,-26-26 0 0,27 0-3 0,-27 0 4 15,28 28 1-15,-28-28 0 0,26 0 0 0,-26 0 0 16,26 26 0-16,-26-26 0 0,25 0 0 0,-25 26 0 16,27-26 0-16,-27 0 0 0,26 26 4 0,-26-26-4 15,0 0-2-15,26 27 2 0,-26-27 3 0,0 26-2 16,28-26 2-16,-28 0-2 0,0 27-1 0,0-27-1 16,26 27-1-16,-26-27 1 0,0 26-2 0,0-26 3 15,0 0 0-15,0 26 0 0,28-26 0 0,-28 0 0 16,0 26 2-16,0-26-2 0,0 28-3 0,0-28 3 15,0 0 0-15,0 26 0 0,0-26 2 0,0 26-1 16,26-26-1-16,-26 28-1 0,0-28-1 0,0 26 1 16,0-26-3-16,0 26 3 0,0 0 1 0,0-26 0 15,0 27 1-15,0-27 0 0,0 27 1 0,0-27-1 16,0 26-1-16,0-26 0 0,0 27 0 0,0-1 0 16,-26-26 0-16,26 26 0 0,0 0 0 15,0-26 0-15,0 28 0 0,-28-2 1 16,28-26 3-16,0 26-1 0,-26-26 5 0,26 27-5 15,0-1-3-15,-28-26 2 0,28 26 6 0,-26 0-5 16,26-26-3-16,-26 28 1 0,26-2 4 0,-27-26-3 16,27 26-1-16,-25-26-3 0,25 27-8 0,-26-27 8 15,26 27 2-15,-26-27 2 0,26 26 6 0,-28-26-6 16,1 26 2-16,27-26-3 0,-26 27-1 0,1-27 1 16,25 26 3-16,-26-26-4 0,-2 0-3 0,28 26 3 15,-28-26 0-15,2 28 0 0,26-28 0 0,-26 0 1 16,0 26 4-16,26-26-3 0,-27 0-2 0,2 26 0 15,25-26 2-15,-28 0 1 0,2 0 6 0,26 26-5 16,-26-26 4-16,26 0-4 0,-27 0 7 0,1 0-6 16,26 27 5-16,-25-27-6 0,-3 0 3 15,2 0-4-15,26 0 2 0,-28 0-2 0,2 0 4 0,26 0-4 16,-26 26 4-16,-1-26-4 0,1 0 3 0,26 0-1 16,-27 0 7-16,1 0-8 0,0 26 0 15,-1-26-1-15,27 0 4 0,-26 0-5 16,0 0 1-16,-2 0 1 0,3 28 10 0,-3-28-9 15,2 0-1-15,0 0-2 0,-1 26 0 0,1-26 0 16,-27 0 2-16,27 0-3 0,-1 26-3 0,1-26 4 16,-2 0 7-16,2 0-3 0,0 26 6 0,-1-26-6 15,-25 0 6-15,26 0-5 0,-1 28 9 0,-1-28-8 16,2 0 7-16,-25 0-11 0,24 0 0 0,-1 0 0 16,2 26 8-16,-26-26-6 0,24 0 4 0,3 0-4 15,-1 0 6-15,-27 0-6 0,25 0 6 0,2 0-6 16,1 0 3-16,-28 0-4 0,25 0 3 0,2 0-3 15,0 0 7-15,-2 0-7 0,-24 0 0 0,26 0-2 16,0 0 1-16,-28 0-3 0,28 0 2 0,-1 0-1 16,2 0 2-16,-29 0-3 0,28 0 0 15,-28 0 2-15,27 0 6 0,2 0-2 0,-29 0 9 0,28-26-7 16,-27 26 7-16,0 0-8 0,27 0 9 16,-26 0-7-16,24 0 11 0,-25 0-11 0,2-28 7 15,23 28-8-15,-25 0 7 0,1 0-6 0,-1-26 16 16,27 26-16-16,-28 0 3 0,1 0-6 15,0-26 7-15,0 26-8 0,27 0 2 0,-28 0-3 16,1 0 11-16,1 0-11 0,-1 0-1 0,-1 0 0 16,2 0 7-16,0 0-5 0,-2 0 7 0,1 0-8 15,0 0 2-15,1 0-5 0,-2 0-2 0,2-26 2 16,0 26 10-16,-4 0-7 0,5 0 3 0,-2 0-6 16,-1 0 1-16,2 0-1 0,0 0 2 0,-2-28-4 15,0 28-4-15,28 0-1 0,-26 0-8 0,-2 0 7 16,2 0-3-16,0 0 2 0,-2 0-9 0,28 0 7 15,-28 0-11-15,3 0 12 0,-4 0-6 0,3 0 8 16,26 0-6-16,-29 0 8 0,4 28-4 0,-3-28 2 16,28 0-6-16,-26 0 6 0,-2 0-6 0,2 26 9 15,25-26 0-15,-27 0 0 0,3 0-7 0,23 0 5 16,-25 26-7-16,1-26 6 0,25 0-5 0,-25 0 5 16,25 0-9-16,-27 0 11 0,3 0 0 15,23 0 0-15,-25 0-5 0,27 0 7 0,-28 0 2 16,29 0-1-16,-28 0-2 0,27 0 1 15,-28 0-4-15,3 0 4 0,23 0-2 0,-25 0 4 16,1 0 0-16,24 0 0 0,-24 0 0 0,26 0-1 16,-28 0-3-16,28 0 2 0,-27 0-1 0,28 0 3 15,-29 0 0-15,28 0-1 0,-28-26-3 0,28 26 2 16,-26 0-2-16,24 0 2 0,-26 0-2 0,28 0 4 16,-26 0 0-16,26 0 0 0,0 0 0 0,-28 0 0 15,27 0 0-15,-24 0-1 0,23 0-1 0,-26 0-1 16,28 0-6-16,-27 0 5 0,28 0-4 0,-29 0 5 15,28-26-1-15,-27 26 3 0,27 0 3 0,-27 0-1 16,25 0 2-16,-23 0-2 0,25 0 0 0,-29 0 0 16,29 0-1-16,-26 0-1 0,25 0-2 0,-25 0 3 15,-1 0 0-15,25 0-1 0,-23-28-3 0,23 28 3 16,-25 0 3-16,1 0-2 0,25 0-2 0,-27 0 1 16,28 0-1-16,-27 0 2 0,2 0 0 15,23 0-1-15,-26 0-3 0,28 0 4 0,-26 0 0 16,-2 0-2-16,28 0-4 0,-28 0 5 0,4 0 1 15,24 0 0-15,-30 0 0 0,4 0 0 16,27 28 0-16,-30-28 0 0,3 0 0 0,-1 0-2 16,26 0-2-16,-25 0 4 0,-2 0 4 0,2 0-3 15,26 0-1-15,-28 0-1 0,2 0-1 0,25 0 2 16,-26 0 0-16,27 0-4 0,-28 0-9 0,1 0 10 16,27 0 3-16,-27 0 2 0,27 0 6 0,-27 0-4 15,-1 0 0-15,29 0-3 0,-29 26-1 0,1-26-2 16,27 0-3-16,-28 0 4 0,29 0 3 0,-27 0-2 15,-3 0-3-15,29 26 4 0,-25-26 7 0,-4 0-7 16,29 0-5-16,-26 0 4 0,24 26 0 0,-24-26 3 16,0 0 9-16,24 0-5 0,-23 0 11 15,23 28-7-15,-25-28 14 0,1 0-13 0,24 0 12 0,-24 0-13 16,26 0 11-16,-28 0-11 0,28 0 9 16,-28 0-10-16,29 0 10 0,-28 0-12 0,27 0 5 15,-28 0-5-15,27 0 11 0,-24-28-11 0,23 28 7 16,-26 0-10-16,28 0 1 0,0-26-2 0,-26 26 5 15,26 0-3-15,-28 0 10 0,27 0-9 16,1 0 5-16,-25-26-7 0,23 26 5 0,-26 0-6 16,28 0 4-16,-26 0-2 0,26 0 14 0,-2 0-13 15,-24 0 1-15,25 0-5 0,-24 0-3 0,23 0 1 16,2 0 3-16,-28 0-1 0,28 0 1 0,-1 0-2 16,2 0 5-16,-29-26-3 0,28 26 5 0,-1 0-5 15,1 0 2-15,-25 0-4 0,23 0 1 0,0 0 0 16,-24 0 8-16,26 0-8 0,-1 0-1 0,-1 0 0 15,-23 0 4-15,25 0-2 0,-1 0 6 0,-27 0-6 16,28 0 0-16,1 0-2 0,-3 0 2 0,-24 0-2 16,25 0 2-16,1 0-4 0,-2 0-2 0,-23 0 2 15,24-28 0-15,1 28 0 0,-2 0 1 0,2 0 1 16,-27 0 4-16,27-26-4 0,-1 26 0 16,1 0 2-16,0 0 10 0,-28 0-9 0,29-26-1 15,-2 26-1-15,1 0 4 0,-28 0-5 0,28 0-2 16,-2-27 0-16,3 27 2 0,-2 0-1 0,-25 0 0 15,24 0 0-15,2 0 1 0,0 0-1 0,-26 0 0 16,24 0-1-16,2-26-2 0,0 26 2 16,-28 0 0-16,27 0-3 0,2 0-5 0,-27 0 6 15,24 0 2-15,1 0 0 0,-24 0 4 0,25 0 1 16,-2 0 11-16,2 0-8 0,0 26 5 0,-28-26-4 16,27 0 12-16,2 0-12 0,-1 0 4 0,-2 0-5 15,2 0 10-15,-1 0-11 0,1 0 5 0,0 0-7 16,26 0 6-16,-27 0-5 0,1 0 6 0,0 0-7 15,26 0 7-15,-28 0-7 0,2 0 3 0,26 0-4 16,-27 0 8-16,27 0-7 0,-26 0 3 0,1 0-2 16,25 0 6-16,-28 0-6 0,2-26 3 0,26 26-4 15,-27 0 3-15,27 0-4 0,-26 0 3 16,0 0-3-16,26 0 5 0,-28 0-4 0,3 0 3 0,25 0-5 16,-28 0 4-16,2 0-3 0,0 0 6 15,-1 0-7-15,27 0 1 0,-26 0-3 0,0 0 2 16,1 0 0-16,-3 0 9 0,1 0-7 0,1 0 3 15,0 0-4-15,0 0 0 0,-2 0-2 16,0 26 2-16,3-26-1 0,-1 0 3 0,0 27-3 16,-1-27 2-16,1 0-2 0,-2 0 1 0,3 26-1 15,-28-26 4-15,27 0-3 0,0 26 5 0,-2-26-6 16,2 0 1-16,-2 28-3 0,3-28-1 0,-1 0 0 16,-27 0 0-16,25 26 1 0,2-26 3 0,0 0-2 15,-26 0 2-15,26 0-2 0,-2 0-2 0,2 26 0 16,-28-26 1-16,29 0 1 0,-28 0 6 0,25 0-6 15,2 0-2-15,-27 0-1 0,28 0-3 0,-3 0 4 16,-24 0 0-16,24 0-3 0,2 0-5 0,-24 0 7 16,22 0 8-16,0 0-5 0,-24 0-1 0,26 0 0 15,-1 0 1-15,-26 0-2 0,27 0-2 0,0 0 1 16,-2 0-3-16,-25 0 4 0,28 0 0 16,-1 0-1-16,-28 0-3 0,28 0 2 0,-1 0-6 15,-26 0 7-15,27 0 5 0,0 0-1 0,-2 0 2 16,-25 0-3-16,27-26-2 0,1 26 0 0,-29 0 4 15,28 0-4-15,-1-26-2 0,1 26 1 0,-2 0-3 16,-23-28 4-16,23 28 0 0,2 0-2 0,-1 0-2 16,1-26 3-16,-28 26 4 0,29 0-2 15,-2 0 2-15,1 0-2 0,-28 0-1 0,28-26 0 16,0 26 0-16,1 0 0 0,-30 0 0 0,29 0-2 16,0 0-2-16,0 0 1 0,-28 0-4 0,28 0 6 15,0 0 1-15,0 0 0 0,-2 0 1 0,2 0 0 16,0 0-1-16,-26 0 0 0,24 0 0 0,2 0 1 15,0 0 5-15,-2 0-4 0,2 0-2 0,0 0 0 16,0 0 1-16,-28 0 0 0,28 0 3 0,-2 0-3 16,2 0-1-16,2 0 0 0,-4 0 0 15,2 0 0-15,0 0 1 0,0 0-1 0,-2 0-4 0,1 0 3 16,2 0 1-16,25 0 1 0,-26 0 3 0,0 0-2 16,-2 0 1-16,0 0-1 0,2 0 2 0,1 0-3 15,25 0 2-15,-25 0-3 0,-3 0-4 16,2 0 2-16,26 0-6 0,-28 0 6 0,2 0 2 15,0 0-1-15,26 0-3 0,-27 0 4 0,2 0 1 16,-1 0 2-16,26 0 6 0,-28 0-6 16,2 0-3-16,26 0 0 0,-28 0 0 0,3 0-1 15,25 0-1-15,-26 0-1 0,-2 0-5 0,3 0 6 16,25 0 2-16,-28 0 5 0,2 0 16 0,26 0-11 16,-26 0 10-16,-1 0-10 0,27 0 11 0,-26 0-11 15,26 0 9-15,-25 0-9 0,-3 0 10 0,28 0-9 16,-26 0 14-16,26 0-15 0,-27 0 3 0,1 0-6 15,26 26 5-15,-26-26-4 0,-2 0 9 0,2 0-10 16,26 0 3-16,-27 0-4 0,1 0 10 0,0 0-8 16,26 0 8-16,-27 0-9 0,1 0 7 0,-2 0-6 15,2 0 10-15,1 0-12 0,25 0-2 16,-27 0 1-16,1 0 8 0,0 0-8 0,0 0 3 16,-2 0-1-16,0 0 13 0,28 0-13 0,-25 26 1 15,-1-26-4-15,0 0 8 0,-1 0-8 0,27 0 0 16,-28 0-1-16,2 0 5 0,0 0-6 0,1 0 1 15,25 0-1-15,-27 28 2 0,1-28-2 0,0 0 3 16,26 0 0-16,-28 0 11 0,2 0-11 0,26 0-1 16,-28 0-3-16,3 0 3 0,25 0-3 15,-26 0 3-15,26 0-2 0,-27 0 2 0,1 0-4 16,26 0-6-16,-28 0 6 0,28 0 4 0,-26 0-2 16,0 0-2-16,26 0 1 0,-26 0 4 0,26 0-3 15,-26 0 0-15,26 0-1 0,-28 0-1 0,2 0 1 16,26 0 3-16,-26 0-2 0,26 0-2 0,-28 0-1 15,28 0-3-15,-26 0 6 0,1 0 13 0,25 0-12 16,-27 0-5-16,27 0 1 0,-26 0-3 0,26 0-3 16,-28 0-14-16,28 0 7 0,-26 0-20 0,26 0 10 15,-26 0-37-15,26 0 15 0,-27 0-75 16,2 0-93-16,25 0-520 0,-28 0 212 0,28 0-831 0,-26 0 825 16,26 0-229-16,-26 0 378 0,26 0-377 0</inkml:trace>
  <inkml:trace contextRef="#ctx0" brushRef="#br0" timeOffset="-59548.28">29721 13948 32 0,'0'0'0'0,"0"0"25"0,0 0 79 0,0 0-61 0,0 0 27 15,0 0-29-15,0 0 52 0,0 0-42 0,0 0 58 16,0 0-56-16,0 0 49 0,0 0-54 15,0 0 44-15,0 0-57 0,0 0 13 0,-28 0-20 16,28 0 34-16,0 0-27 0,0-26 43 0,0 26-36 16,0 0 46-16,0 0-40 0,-26 0 56 0,26-26-49 15,0 26 61-15,0 0-58 0,-26 0 58 0,26 0-58 16,0-28 56-16,-25 28-58 0,25 0 54 0,-28 0-56 16,28 0 50-16,-27 28-54 0,1-28 46 0,0 0-47 15,0 26 52-15,26-26-50 0,-28 0 52 0,1 26-52 16,2-26 49-16,-1 27-51 0,0-27 45 0,-2 27-49 15,28-27 42-15,-26 26-44 0,0 0 45 0,26-26-46 16,0 27 39-16,-27-1-42 0,27-26 36 0,0 26-39 16,0 2 34-16,27-2-36 0,-27 0 30 15,0 0-32-15,26-26 28 0,0 27-31 16,-26-1 27-16,28-26-36 0,-2 26 5 0,0-26-23 16,-26 28-20-16,25-28-2 0,2 0-41 0,1 0-10 15,-2 0-149-15,-26 0-97 0,26 0-728 0,-26 0 623 16,26-28-222-16,-26 2 322 0,27 26-322 0</inkml:trace>
  <inkml:trace contextRef="#ctx0" brushRef="#br0" timeOffset="-59330.35">29641 13605 23 0,'26'-53'0'0,"-26"-1"22"16,26 28 69-16,-26-26-34 0,0 24 81 0,28 2-56 16,-28 0 109-16,0-2-87 0,0 28 123 0,0 0-112 15,0-26 118-15,0 26-118 0,0 0 111 0,0 26-116 16,0-26 104-16,-28 28-110 0,28-2 96 0,0 0-103 15,0 2 89-15,0 24-99 0,-26 1 73 0,26-26-85 16,0 26 61-16,0-1-75 0,-26 2 45 0,26 25-68 16,0-27 10-16,0 2-42 0,0-2-26 15,-25 2-26-15,25-2-118 0,0 1-88 0,0 1-588 16,0-2 496-16,0 1-192 0,0-27 325 0,0 0-94 16,0 2 152-16,0-2-152 0</inkml:trace>
  <inkml:trace contextRef="#ctx0" brushRef="#br0" timeOffset="-58927.56">29774 14187 245 0,'26'-26'0'0,"-26"26"35"15,25 0 105-15,-25 0-81 0,28 0 37 0,-28 0-37 16,0 0 83-16,0 0-64 0,0 0 90 0,26 0-84 16,-26 0 86-16,0 0-86 0,0 0 80 0,0 0-85 15,26 0 72-15,-26 26-80 0,27-26 63 0,-27 0-71 16,26 0 53-16,-26 0-65 0,28-26 33 0,-3 26-45 15,-25 0 29-15,26-28-40 0,2 28 19 0,-28-26-33 16,26 26-6-16,1-26-8 0,-27-1-12 0,0 1 6 16,26 0-2-16,-26-1 3 0,0 0-5 0,0 1 6 15,0 0-3-15,0-2 11 16,-26 2 17-16,26 0-8 0,0 26 15 0,-27-26-16 0,27 26 12 16,-26 0-12-16,26 0 14 0,-28 0-14 15,28 0 12-15,-26 26-11 0,26-26 16 0,-25 26-15 16,-3 0 11-16,28-26-13 0,-26 28 8 0,26-2-8 15,0 0 12-15,-27 1-12 0,27 26 15 0,-26-27-12 16,26 1 20-16,0-1-15 0,0 0 24 0,0-26-23 16,-26 28 23-16,26-2-22 0,0-26 22 0,0 26-20 15,0-26 32-15,0 26-32 0,26-26 19 0,-26 27-19 16,0-27 28-16,0 0-26 0,0 26 24 0,26-26-41 16,-26 0-22-16,27 26-34 0,-27-26-125 0,26 0-106 15,-26 0-662-15,28 28 566 0,-28-28-178 0,25 0 276 16,-25 26-276-16</inkml:trace>
  <inkml:trace contextRef="#ctx0" brushRef="#br0" timeOffset="-58313.65">30330 13948 144 0,'0'0'0'0,"0"0"29"0,0-26 87 0,0 26-70 15,0 0 26-15,0 0-42 0,0 0 20 0,0 0-18 16,0 0 45-16,-28 0-36 0,28 0 43 0,0 0-50 16,0 0 22-16,0 0-25 0,0 26 38 0,0-26-30 15,0 27 45-15,0-27-36 0,0 0 59 0,0 27-47 16,0-1 74-16,0 0-65 0,0 1 71 0,0-1-68 15,0 0 75-15,0 28-74 0,0-28 73 0,0 27-75 16,-26-1 67-16,26 2-71 0,0-2 63 0,0 2-67 16,0-1 58-16,0-1-63 0,-26 2 52 0,26-2-63 15,0 1 29-15,0 0-55 0,0-26-12 0,0 25-37 16,0-24-96-16,0-2-99 16,0 0-547-16,0 0 446 0,0 1-202 0,0-27 327 15,0 0-73-15,0 0 136 0,0 0-136 0</inkml:trace>
  <inkml:trace contextRef="#ctx0" brushRef="#br0" timeOffset="-58015.05">30330 14292 128 0,'0'-53'0'0,"26"27"38"0,-26 0 114 0,0 0-90 16,26-28 36-16,-26 54-43 0,0-26 65 0,0-1-59 16,0 27 63-16,0-26-65 0,0 26 53 0,27 0-55 15,-27-26 59-15,0 26-60 0,0 0 54 0,0 0-56 16,26 0 53-16,-26 0-56 0,27 0 46 0,-27 26-50 15,26-26 43-15,-26 0-46 0,26 0 40 0,-26 26-41 16,26-26 42-16,-26 0-44 0,28 27 35 0,-28-27-36 16,26 0 40-16,-26 26-40 0,0-26 40 15,26 26-41-15,-26 2 40 0,0-28-37 0,0 26 46 0,-26 0-47 16,26 0 39-16,0 1-43 0,-26-1 31 0,-2 0-36 16,28 2 25-16,-26-2-39 15,0 0-4-15,0-26-18 0,-1 26-27 0,1 2-14 16,-1-2-107-16,1-26-88 0,0 26-572 0,26-26 485 15,-28 27-166-15,2-27 305 0,26 0-71 0,0 0 130 16,0 0-129-16</inkml:trace>
  <inkml:trace contextRef="#ctx0" brushRef="#br0" timeOffset="-57697.28">30488 14478 132 0,'26'0'0'0,"0"0"20"0,2 0 60 0,-2 0-39 16,0 0 46-16,0 0-32 0,0 0 81 0,2 0-79 15,-28 0 36-15,26-26-44 0,0 26 52 0,-26 0-48 16,27 0 58-16,-27 0-57 0,25-28 52 0,-25 28-55 15,0-26 45-15,28 26-49 0,-28-26 47 0,26 0-50 16,-26 26 39-16,26-28-51 0,-26 2 12 0,0 0-27 16,28-1 3-16,-28 1-12 0,0 0 8 0,0 0-9 15,26-2 9-15,-26 2-6 0,0 26 14 0,0-26-15 16,0 26 3-16,-26-27-2 0,26 27 14 0,0 0-7 16,0 0 23-16,-28 0-16 0,28 0 30 15,-26 0-28-15,26 0 25 0,0 27-26 16,-26-27 26-16,-2 26-27 0,28-26 23 0,0 26-23 15,-25 2 26-15,25-2-27 0,-27 0 21 0,27 0-23 16,0 1 19-16,0-1-20 0,0 0 16 0,0-26-20 16,27 28 12-16,-27-2-23 0,0 0-10 0,25 0-16 15,-25-26-55-15,28 28-1 0,-28-28-152 0,26 26 111 16,0-26-126-16,-26 0 65 0,28 0-297 0,-28 0 276 16,26 0-120-16,-26 0 160 0,26 0-160 0</inkml:trace>
  <inkml:trace contextRef="#ctx0" brushRef="#br0" timeOffset="-57364.15">30990 14346 86 0,'0'-28'0'0,"26"28"20"0,-26 0 60 0,0 0-39 16,0-26 40-16,0 26-26 0,0 0 82 0,0 0-76 16,0 0 43-16,0 0-44 0,0 0 76 0,0 0-63 15,0 0 79-15,0 0-72 0,28 26 88 0,-28-26-83 16,0 0 87-16,0 28-84 0,0-28 92 0,0 26-90 16,0-26 86-16,0 26-88 0,0-26 85 15,26 26-89-15,-26-26 78 0,0 28-83 16,0-28 74-16,0 0-82 0,0 26 57 0,28-26-65 15,-28 0 61-15,0 0-64 0,26 0 60 0,-26 0-66 16,24 0 44-16,-24-26-53 0,28 26 38 0,-28-28-45 16,26 2 34-16,0 0-36 0,-26 26 39 0,28-26-42 15,-2-2 25-15,-26 2-27 0,27 0 33 0,-27 26-32 16,25-27 28-16,1 1-23 0,-26 26 49 0,28 0-36 16,-28 0 65-16,26 0-60 0,-26 0 52 0,0 0-55 15,28 0 48-15,-28 26-51 0,0-26 44 0,26 27-46 16,-26-1 45-16,0 0-46 0,0 2 46 0,0-2-56 15,0 0 13-15,25 0-46 0,-25 2-39 0,0-2-42 16,0 0-194-16,0 1-170 0,27-27-1051 0,-27 26 901 16,0 0-283-16,0 0 438 0,0-26-438 0</inkml:trace>
  <inkml:trace contextRef="#ctx0" brushRef="#br0" timeOffset="-56931.58">31704 14161 182 0,'0'0'0'0,"0"-28"26"0,0 28 81 0,0 0-37 16,26-26 103-16,-26 26-72 0,0 0 129 0,-26 0-115 16,26 0 114-16,0 0-117 0,0 0 104 0,-25 0-111 15,25 0 99-15,0 0-104 0,-26 0 95 0,26 26-101 16,-27-26 87-16,27 0-94 0,-26 28 79 0,26-28-85 16,-28 0 79-16,2 26-83 0,26-26 73 15,-26 26-78-15,26-26 68 0,-27 26-72 0,2-26 67 16,25 27-69-16,0-1 64 0,-26-26-66 15,26 26 61-15,0-26-65 0,0 28 56 0,0-2-59 16,0-26 59-16,0 26-59 0,0-26 59 0,26 26-61 16,-26-26 49-16,25 28-53 0,2-28 50 0,-27 0-56 15,26 0 32-15,0 0-56 0,2 26-17 0,-2-26-27 16,1 0-70-16,-1-26-95 0,-1 26-472 0,1-28 188 16,2 28-756-16,0-26 756 0,-28 0-184 0,26 0 327 15,-26-2-327-15</inkml:trace>
  <inkml:trace contextRef="#ctx0" brushRef="#br0" timeOffset="-56748.53">31786 13683 122 0,'0'-52'0'0,"0"26"29"16,0-1 88-16,0 1-31 0,0-1 142 0,0 27-106 15,0-27 138-15,0 27-128 0,0 0 137 0,0 0-136 16,0 27 129-16,0-27-136 0,0 27 117 0,0-1-125 16,0 1 111-16,0-1-120 0,0 0 98 15,0 28-113-15,26-2 76 0,-26-25-101 0,0 25 35 16,0 2-77-16,0-2-20 0,0 2-49 15,0 25-134-15,0-27-93 0,25 2-631 0,-25-2 544 16,0 1-167-16,0 1 320 0,0-2-86 0,0 2 144 16,0-28-143-16</inkml:trace>
  <inkml:trace contextRef="#ctx0" brushRef="#br0" timeOffset="-56412.26">31944 14452 63 0,'0'-28'0'0,"26"28"21"16,-26-26 63-16,26 0-33 0,-26 26 65 0,0 0-51 15,27-26 80-15,-27 26-75 0,0-28 63 0,0 28-66 16,26 0 66-16,-26-26-66 0,0 26 66 0,0 0-69 16,25 0 59-16,-25-26-64 0,28 26 53 0,-28-27-60 15,26 27 45-15,2-26-57 0,-28 26 21 0,25-26-38 16,1 0 8-16,-26 26-20 0,28-28 1 0,-28 28-14 16,26-26-17-16,-26 26 7 0,0-26-20 0,27 26 17 15,-27 0-12-15,0-27 15 0,0 27-12 16,-27 0 10-16,27-26-18 0,0 26 19 0,-26 0-7 15,26 0 13-15,-28 0-1 0,28 0 6 16,-26 26 2-16,1-26 0 0,25 0 0 0,-28 27-2 16,2-27-4-16,26 26 8 0,0 0 10 0,-28-26-4 15,28 28 8-15,0-2-5 0,0-26 16 0,0 26-16 16,0 0 7-16,0-26-7 0,0 27 13 0,0-27-14 16,0 0 6-16,28 26-9 0,-28-26 7 0,0 0-21 15,26 26-36-15,-26-26-14 0,28 0-131 0,-28 0 38 16,25 28-262-16,-25-28 242 0,0 0-102 0,26 0 137 15,-26 0-137-15</inkml:trace>
  <inkml:trace contextRef="#ctx0" brushRef="#br0" timeOffset="-56081.65">32261 14239 171 0,'0'-26'0'0,"0"26"22"0,0 0 68 16,0 0-23-16,0-26 109 0,0 26-73 0,0 0 131 0,0 0-114 16,0 0 124-16,0 0-125 0,0 0 113 15,0 0-121-15,0 0 101 0,0 0-109 0,0 0 97 16,0 0-102-16,0 26 95 0,0-26-103 0,0 0 76 15,0 26-90-15,27-26 60 0,-27 27-72 16,0-27 58-16,0 0-67 0,0 0 43 0,26 0-55 16,-26 26 32-16,0-26-40 0,26 0 29 0,-26 0-37 15,27 0 13-15,-27 0-22 0,0-26 14 0,26 26-19 16,-26 0 5-16,28 0-8 0,-28-27 12 0,26 27-9 16,-26 0 15-16,0-26-14 0,0 26 11 0,25 0-10 15,-25 0 21-15,0 0-13 0,0 0 33 0,27 0-26 16,-27 0 34-16,0 0-29 0,0 0 42 0,0 0-36 15,0 26 45-15,26-26-44 0,-26 27 40 0,0-27-45 16,0 26 28-16,0-26-38 0,0 26 14 0,0-26-29 16,0 28-8-16,0-28-15 0,26 26-41 0,-26-26-19 15,0 26-161-15,0-26-129 0,0 26-852 16,0-26 730-16,0 0-235 0,0 28 436 0,0-28-129 0,0 0 206 16,0 0-206-16</inkml:trace>
  <inkml:trace contextRef="#ctx0" brushRef="#br0" timeOffset="-55765.07">32579 14266 155 0,'0'0'0'16,"0"0"26"-16,0-27 81 0,0 27-39 16,0-26 96-16,0 26-75 0,0 0 103 0,0 0-98 15,0-26 92-15,0 26-99 0,0 0 76 0,0 0-82 16,0-26 80-16,0 26-82 0,0 0 75 0,0 0-78 16,26 0 72-16,-26 0-77 0,0 0 69 0,0 0-73 15,28-28 61-15,-28 28-68 0,0 0 56 0,0 0-59 16,25 0 55-16,-25-26-58 0,26 26 54 0,-26 0-57 15,0 0 49-15,27 0-53 0,-27 0 45 0,26 0-47 16,-26 0 43-16,28 0-45 0,-28 0 42 0,26 0-44 16,-26 0 39-16,0 0-42 0,26 0 36 0,-26 0-38 15,26 0 34-15,-26 0-38 0,0 0 26 16,26 0-29-16,-26 0 30 0,0 0-33 0,26 0 21 0,-26 0-36 16,0 0-13-16,0 0-12 0,26 0-38 15,-26 0-14-15,0 0-146 0,0 26 33 0,0-26-329 16,28 0 157-16,-28 28-548 0,0-28 543 0,0 0-169 15,0 0 327-15,28 26-69 0,-28-26 134 0,0 26-134 16</inkml:trace>
  <inkml:trace contextRef="#ctx0" brushRef="#br0" timeOffset="-55331.67">32921 13922 65 0,'0'0'0'0,"-26"0"31"0,26 0 93 16,0 0-64-16,0 0 56 0,0-26-58 0,0 26 61 0,0 0-68 15,-26 0 33-15,26 0-39 0,0 0 53 16,0 0-50-16,0 0 48 0,0 0-49 0,0 0 47 15,0 0-48-15,0 0 46 0,0 0-48 0,0 26 41 16,0-26-40-16,0 0 49 0,0 0-43 0,0 26 60 16,0-26-49-16,0 27 78 0,0-27-65 15,0 27 87-15,0-1-82 0,0-26 76 0,0 26-75 16,0 1 85-16,0-1-85 0,0 0 78 0,-26 2-80 16,26-2 78-16,0 0-79 0,0 0 74 0,0 1-78 15,0-1 71-15,0 0-73 0,26 2 69 0,-26-2-74 16,0 0 57-16,0 0-64 0,0 2 60 0,26-28-64 15,-26 26 51-15,0-26-54 0,26 26 52 0,-26-26-54 16,28 27 47-16,-28-27-54 0,28 0 32 0,-28 0-43 16,26 0 21-16,-26 0-47 0,25 0-33 0,-25 0-38 15,0-27-165-15,26 27-161 0,-26 0-938 0,0 0 791 16,0-26-279-16,0 26 407 0,0 0-407 0</inkml:trace>
  <inkml:trace contextRef="#ctx0" brushRef="#br0" timeOffset="-54588.57">33293 14822 57 0,'0'0'0'0,"26"26"30"15,-26-26 91-15,0 0-59 0,0 0 66 0,0 0-72 16,0 0 40-16,0 0-54 0,0 0 28 0,0-26-50 16,0 26-12-16,0 0-24 0,0-27-53 0,-26 27 24 15,26 0-63-15,0-27 52 0,0 27-60 16,0-26 66-16,0 26-34 0,0 0 42 0,-26-26-42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0-08T02:49:42.7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21199 2620 79 0,'0'0'0'0,"0"0"9"16,-28 0 27-16,28 0-20 0,0 0 12 0,0 0-14 16,0 0 14-16,0 0-14 15,0 0 17-15,0 0-11 0,0 0 32 0,0 0-27 16,0 0 23-16,0 0-23 0,0 0 31 15,0 0-27-15,0 0 31 0,0 0-32 16,0 0 22-16,0 0-23 0,0 0 33 0,0 0-39 16,0 0 6-16,0 27-9 15,0-27 29-15,0 0-20 0,0 0 37 0,0 0-31 16,0 0 38-16,0 0-40 16,0 0 23-16,0 0-24 0,0 26 36 0,0-26-27 15,0 0 51-15,0 0-41 0,0 0 57 16,0 0-53-16,0 0 51 0,0 0-54 15,0 0 46-15,0 0-50 0,0 0 45 16,0 0-47-16,0 26 42 0,0-26-46 16,0 0 32-16,0 0-35 0,0 0 39 0,0 0-38 15,0 0 35-15,0 0-37 16,0 0 32-16,28 28-34 0,-28-28 36 0,25 0-35 16,-25 0 34-16,0 0-33 15,26 26 38-15,2-26-37 0,-28 0 35 0,26 0-33 16,2 26 42-16,-3-26-36 0,-25 0 52 15,26 26-49-15,1-26 47 0,-1 0-50 16,2 27 43-16,-2-27-45 0,28 0 43 16,-30 0-43-16,2 26 44 0,2-26-41 15,-2 0 50-15,2 0-47 0,-2 27 47 0,26-27-51 16,-26 0 42-16,2 0-44 16,24 0 45-16,-24 0-45 0,-3 27 43 0,2-27-41 15,25 0 51-15,-24 0-49 16,-2 0 49-16,0 0-49 0,0 26 48 0,0-26-47 15,28 0 48-15,-28 0-49 16,0 0 42-16,1 0-46 0,1 0 41 0,23 0-41 16,-25 0 47-16,2 0-48 15,24 0 37-15,-25 0-41 0,26 0 34 0,-27 0-33 16,0 0 45-16,27 0-41 0,-25 0 45 0,23 0-45 16,-23 0 37-16,25 0-39 15,-27 0 39-15,0 0-40 0,27 0 36 0,-27 0-39 16,27 0 39-16,1 0-44 15,-29 0 20-15,29 0-22 0,-27 0 34 0,25 0-34 16,-24 0 26-16,24 0-26 0,-26 0 37 0,28 0-38 16,-28 0 19-16,25 0-21 15,-23 0 29-15,-1 0-31 0,25 0 19 0,-26 0-23 16,29 0 23-16,-30 0-22 16,1 0 22-16,0 0-24 0,28 0 18 0,-28 0-19 15,2 0 20-15,-3 0-21 0,2 0 14 16,-1 0-19-16,0 0 5 0,2 26-6 15,-28-26 18-15,26 0-14 0,1 0 16 16,-27 0-17-16,25 0 13 0,-25 0-13 16,26 0 13-16,-26 26-12 0,28-26 16 0,-28 0-18 15,26 0 10-15,2 0-14 16,-28 0 8-16,26 0-8 0,0 0 10 0,-26 0-8 16,26 0 13-16,0 0-13 15,0 0 9-15,0 0-13 0,2 0 2 0,-1 0-2 16,-1 0 13-16,-1 0-10 0,29 0 11 15,-26 0-15-15,-2 0-1 0,0 0 2 16,0 0 16-16,-26 0-15 0,26 0 5 0,0 0-8 16,2 0 3-16,-28 0-5 0,26 0 0 0,-26 0-1 15,26 0 7-15,-26-26-8 0,0 26-5 0,0 0 7 16,27 0 15-16,-27 0-9 0,0 0 12 0,0 0-15 16,0 0 1-16,26 0-3 0,-26-26 7 0,0 26-4 15,0 0 8-15,0 0-13 0,0 0-6 0,0 0 4 16,-26 0 5-16,26-26-4 0,0 26-2 0,0 0-2 15,-27-27-3-15,27 27 0 16,-26 0-9-16,26 0 9 0,-26-27-1 0,-2 27-1 16,2 0-16-16,-26 0 12 0,26 0-13 0,-28 0 10 15,26 0-22-15,-23-26 13 16,-2 26-29-16,-1 0 25 0,-24 0-29 0,26 0 28 16,-30 0-27-16,31 0 23 15,-30 0-40-15,2 0 39 0,0 0-27 0,-1 0 30 16,2 0-34-16,-2 26 36 15,-1-26-22-15,4 0 26 0,-3 0-24 0,0 27 26 16,1-27-22-16,0 27 21 0,-1-27-21 16,27 0 22-16,-26 0-22 0,0 26 23 15,25-26-23-15,-25 0 26 0,26 0-6 16,-1 26 11-16,2-26-12 0,0 0 13 16,-28 0-11-16,55 0 13 0,-30 0-10 0,3 0 9 15,26 0-12-15,-2 0 12 16,-24-26-9-16,26 26 9 0,0 0-11 0,-2 0 12 15,2 0-10-15,26 0 12 16,-26 0-8-16,-1-26 8 0,27 26-8 0,-25 0 6 16,25-27-14-16,-28 27 15 0,28 0-5 15,-26-27 8-15,26 27-6 0,0-26 4 16,-26 26-12-16,26-27 6 0,0 27-22 0,-28-26 12 16,28 26-39-16,-26-26 24 15,26 26-53-15,-26-26 46 0,26-2-42 0,-26 28 43 16,0 0-47-16,-2-26 45 15,2 26-45-15,-2 0 47 0,2 0-42 0,2 26 46 16,-4-26-39-16,2 0 42 0,0 28-38 16,-2-28 41-16,2 26-32 0,-1-26 34 15,1 26-32-15,1-26 34 0,-3 26-28 16,2-26 29-16,-2 0-34 0,2 0 35 16,1 0-27-16,-3 0 29 0,3 0-22 0,-1 0 24 15,-2 0-27-15,2 0 29 16,-1 0-20-16,27 0 22 0,-26 0-23 0,26 0 24 15,-26 0-20-15,26 0 20 16,-25 0-20-16,25-26 21 0,0 26-17 0,0 0 21 16,0 0-11-16,0 0 17 0,0-26-1 15,0 26 6-15,25 0-1 0,-25 0 4 16,26 0 3-16,0 0 1 0,1 0 8 16,-1 0-5-16,2 0 9 0,-2 0-5 15,-1 0 18-15,28 0-9 0,-27 26 31 0,28-26-23 16,-26 0 31-16,23 0-26 15,2 0 40-15,1 0-36 0,0 26 37 0,-4-26-39 16,4 0 27-16,26 0-30 0,-28 0 29 16,2 27-29-16,25-27 36 0,-26 0-35 15,27 0 31-15,-28 0-31 0,28 0 33 16,-1 0-33-16,-26 0 31 0,27 26-31 16,-28-26 35-16,28 0-34 0,-28 0 31 15,29 0-33-15,-30 0 27 0,3 0-28 16,25 27 30-16,-26-27-31 0,0 0 27 0,1 0-26 15,-3 0 32-15,3 0-34 16,-27 0 22-16,25 0-24 0,2 0 29 0,-28 0-29 16,26 0 26-16,-24 0-27 15,24 0 23-15,-27 27-24 0,3-27 21 0,25 0-23 16,-27 0 18-16,0 0-21 16,2 26 13-16,-1-26-17 0,-2 0 15 0,1 0-13 15,0 0 19-15,-26 0-20 0,28 0 12 16,-28 26-11-16,26-26 19 0,-26 0-19 15,26 0 13-15,-26 0-16 0,0 0 13 0,0 0-15 16,28 0 11-16,-28 0-14 16,0 0 6-16,-28 0-8 0,28 0 5 0,0 0-7 15,-26 0-1-15,26 0-1 16,-26-26 3-16,-2 26-4 0,2 0 0 0,0-26 0 16,26 26 4-16,-25 0-5 0,-2-27-4 15,-1 27 4-15,2 0 3 0,0-27-3 16,26 27-1-16,-26 0 0 0,-1-26 4 15,27 26-3-15,-28 0-1 0,28 0-2 16,-25-27-2-16,25 27-1 0,-26 0-11 0,0 0-1 16,-2-26-32-16,2 26 10 15,0 0-67-15,-26-26 45 0,-2 26-79 0,1 0 65 16,-26-26-84-16,25 26 81 0,-25 0-75 16,0 0 81-16,0-28-63 0,0 28 70 15,-2 0-63-15,1 0 70 0,2 0-47 16,-2 28 57-16,29-28-38 0,-30 0 44 15,29 26-42-15,-2-26 43 0,-24 26-37 0,24 0 41 16,1-26-33-16,28 27 37 16,-29-27-28-16,28 26 30 0,-28-26-33 0,28 27 33 15,-26-27-32-15,24 0 34 16,2 0-24-16,-2 0 25 0,28 0-28 0,-26 0 31 16,26 0-19-16,-24-27 19 0,24 27-31 15,0 0 30-15,0 0-24 0,0-26 24 16,0 26-30-16,0 0 32 0,0 0-16 15,0 0 25-15,24 0-9 0,2 0 19 16,-26 0 8-16,54 0 1 0,-26 0 12 0,-2 0-6 16,26 0 14-16,2 26-12 15,-2-26 12-15,1 0-13 0,0 0 7 0,27 27-8 16,-28-27 11-16,28 0-8 16,-1 0 15-16,0 27-12 0,1-27 16 0,-2 0-12 15,2 0 28-15,26 0-24 16,-26 0 24-16,-1 26-22 0,0-26 30 0,2 0-26 15,-2 0 31-15,0 26-30 0,1-26 30 16,-28 0-29-16,28 26 35 0,-29-26-33 16,30 28 35-16,-29-28-34 0,3 0 33 0,-4 26-29 15,29-26 49-15,-54 0-48 16,27 26 35-16,0-26-37 0,1 0 42 0,-28 0-45 16,1 27 26-16,-2-27-30 15,29 0 31-15,-28 0-32 0,2 0 27 0,-28 26-33 16,26-26 16-16,0 0-28 0,-26 0-1 15,26 0-25-15,-26 0-53 0,26 0-37 16,-26 0-245-16,0 0-157 0,0 0-1166 16,0 0 1039-16,0 0-226 0,-26 0 430 15,26 0-429-15</inkml:trace>
  <inkml:trace contextRef="#ctx0" brushRef="#br0" timeOffset="2547.96">8681 4235 30 0,'-27'0'0'0,"27"0"5"16,-28 0 15-16,28 0-15 0,-26 0-5 0,26 0 0 15,-26 0 0-15,1 0 0 0,25 0 0 0,0 0 0 16,-27 0 0-16,27 0 0 0,-26 0 0 0,26 26 0 16,0-26 0-16,-26 0 0 0,26 0 0 15,0 26 0-15,0-26 0 0,-28 0 0 0,28 28 0 16,0-28 0-16,0 0 0 0,-26 0 0 0,26 26 0 16,0-26 0-16,0 0 0 0,-28 26 0 15,28-26 0-15,0 27 0 0,0-27 0 0,-25 26 0 16,25-26 0-16,0 27 0 0,-26-27 0 0,26 26 4 15,0 1 12-15,-27-27-11 0,27 0-5 0,-26 26 0 16,26-26 0-16,-28 26 0 0,28-26 0 0,0 28 0 16,-26-28 0-16,26 26 0 0,-26 0 0 0,26-26 0 15,-26 26 0-15,26-26 0 0,-26 27 0 0,-2-27 0 16,28 26 0-16,-26 0 0 0,26-26 0 0,-26 28-4 16,26-28-12-16,-28 26 12 0,2-26 4 0,26 26 0 15,-25-26 0-15,25 26 0 0,-27-26 0 0,1 27 4 16,26-27 15-16,-28 0-14 0,28 27-5 0,-26-27 0 15,0 26 0-15,26-26 0 0,-27 0 0 0,27 26 0 16,-25-26 0-16,-3 0 8 0,28 27 26 0,-26-27-18 16,26 0 12-16,-26 0-10 0,26 26 30 0,-28-26-22 15,28 0 33-15,0 0-36 0,-26 0 13 16,26 0-19-16,0 26 15 0,0-26-17 0,0 0 9 16,0 0-14-16,-27 0 5 0,27 0-9 15,0 0 2-15,0 0-4 0,0 0 4 0,0 0-1 16,0 0 13-16,27 0-2 0,-27 0 34 0,0 0-28 15,26 0 17-15,2 0-18 0,-2 0 25 0,0 0-22 16,2 0 30-16,-3 0-28 0,28 0 32 0,-27-26-33 16,28 26 24-16,-2 0-19 0,2 0 44 0,-2-26-39 15,2 26 38-15,24 0-41 0,-24-27 30 0,-1 27-34 16,26-26 27-16,1 26-36 0,-28 0 6 0,28-26-14 16,-1 26 12-16,2 0-9 0,-3-27 20 0,-26 27-19 15,28 0 19-15,-1-27-19 0,2 27 18 0,-2 0-17 16,0 0 19-16,-26 0-18 0,27 0 17 0,-1 0-19 15,-26 0 18-15,27 0-18 0,-28 0 15 0,0 0-16 16,30 0 17-16,-57 0-17 0,26 0 14 0,5 0-15 16,-4 0 13-16,-27 0-15 0,30 0 15 15,-29 0-15-15,0 0 14 0,0 0-14 0,2 0 11 16,-4 0-12-16,-24 0 12 0,26 0-12 0,2 0 12 16,-28 0-13-16,0 0 9 0,26 0-10 0,-26 0 9 15,0 0-8-15,28 0 13 0,-28 0-12 16,0 0 14-16,0 0-13 0,0 0 15 0,0 0-15 15,-28 0 11-15,28 27-13 0,-26-27 11 0,-2 0-13 16,28 0 3-16,-50 0-11 0,22 0-5 0,-24 0 0 16,26-27-8-16,-54 27 5 0,28 0-8 0,-4 0 4 15,-20 0-21-15,22-26 21 0,-26 26-2 0,2 0 3 16,-4-26-16-16,3 26 14 0,0 0-12 0,0-26 12 16,0 26-13-16,0-28 14 0,-2 28-8 0,2-26 8 15,-1 0-13-15,2 26 10 0,-2-27-16 0,1 1 13 16,26 26-22-16,-27-26 20 0,28 26-20 0,-28-26 21 15,26 26-18-15,3-28 20 0,24 28-12 0,-27-26 15 16,28 26-12-16,0 0 12 0,-26-26-11 16,52 26 10-16,-28 0-17 0,2 0 17 0,0 0-13 0,26 0 15 15,0 0-11-15,0 0 13 0,0 0-10 16,0 0 10-16,0 0-11 0,26 0 12 0,0 26-3 16,2-26 5-16,-2 0-6 0,0 0 7 0,26 26-5 15,-24-26 6-15,25 0-6 0,-2 0 16 16,3 28 23-16,26-28-13 0,-28 0 17 0,28 0-17 15,-1 0 16-15,2 26-20 0,-3-26 5 0,28 0-8 16,-27 0 8-16,28 26-8 0,-2-26 8 0,1 0-9 16,-1 0 7-16,2 26-7 0,-2-26 9 0,2 0-8 15,-3 0 10-15,4 27-9 0,-30-27 7 0,28 0-8 16,0 0 8-16,-26 0-8 0,26 0 8 0,-26 0-7 16,-2 0 13-16,28 0-11 0,-26 0 12 0,-2 0-11 15,-23 0 12-15,22 0-13 0,3 0 11 0,-28 0-11 16,2 0 9-16,-1-27-10 0,1 27 7 0,-3 0-13 15,3 0-8-15,-27 0 1 0,25-26-9 0,-24 26 8 16,-3 0 1-16,1 0-7 0,-26 0-30 0,27 0 13 16,-27-26-45-16,0 26 15 0,-27 0-102 15,1 0 89-15,1 0-50 0,-3 26 66 0,-24-26-42 16,-1 0 54-16,-1 0-33 0,1 0 42 0,-26 26-25 16,25-26 34-16,-24 27-16 0,-2-27 25 0,1 26-5 15,0-26 14-15,-1 26 2 0,2-26 3 0,-2 28 1 16,-26-28-1-16,26 0-3 0,-26 26 2 15,26-26-2-15,-24 0 0 0,-2 0-11 0,-2 0 1 16,4 0-26-16,-2-26 20 0,0 26-19 0,1 0 20 16,-2-28-19-16,3 28 21 0,-3-26-12 0,27 26 15 15,-26 0-10-15,26-26 14 0,2 26-6 0,26 0 9 16,-29-27-6-16,29 27 7 0,-3 0-6 0,29 0 8 16,-25-26-4-16,24 26 4 0,1 0-4 0,0 0 4 15,-2 0-4-15,2 0 6 0,26 0 2 0,0 0 0 16,-28 0 0-16,56 0-3 0,-28 0-6 0,0 0 4 15,26 0-6-15,2 0 9 0,-2 0 2 0,0 0 10 16,1 0 33-16,24 0-18 0,-25 0 31 0,29-26-26 16,22 26 34-16,-21 0-28 0,-4 0 44 15,26 0-40-15,2 0 43 0,26 0-50 0,-26 26 19 16,27-26-27-16,-29 0 27 0,55 0-28 0,-28 0 24 16,1 0-25-16,0 26 21 0,26-26-21 15,-27 0 21-15,2 0-22 0,25 0 19 0,-26 0-21 16,0 27 17-16,0-27-18 0,0 0 17 0,-28 0-18 15,28 0 17-15,-26 0-18 16,-28 0 16-16,28 0-12 0,-28 0 28 0,2 0-21 16,-1 0 33-16,-27 0-41 0,2 0-4 0,-28-27-20 15,25 27-31-15,-50 0-11 0,-3-26-106 0,2 26 70 16,-1-26-90-16,-53 26 47 0,28-26-203 0,-28 26 193 16,28-28-81-16,-54 28 117 0,26-26-84 0,-24 26 108 15,24 0-41-15,-26 0 58 0,26 0-58 0</inkml:trace>
  <inkml:trace contextRef="#ctx0" brushRef="#br0" timeOffset="4328.08">24455 2382 33 0,'0'0'0'0,"0"0"10"16,0 0 30-16,0 0-18 0,0 0 22 0,0 0-21 15,0 0 23-15,0 0-21 0,0 0 28 0,0-26-30 16,0 26 13-16,0 0-10 0,0 0 43 0,26-27-33 16,-26 27 36-16,0 0-24 0,0-26 70 0,0 26-69 15,26 0 27-15,-26 0-27 0,0-26 71 0,0 26-55 16,0 0 77-16,26-28-68 0,-26 28 79 15,0 0-75-15,0 0 80 0,26 0-82 0,-26-26 72 16,0 26-76-16,0 0 69 0,0 0-72 0,26-26 64 16,-26 26-69-16,0 0 58 0,0 0-62 0,0-26 57 15,28 26-67-15,-28 0 32 0,0 0-54 0,0 0 0 16,0 0-28-16,0-27-28 0,0 27-10 0,0 0-85 16,0 0 18-16,0 0-192 0,26 0 78 15,-26 0-358-15,0 0 343 0,0 0-126 0,0-26 212 16,0 26-85-16,0 0 136 0,0-26-55 0,0 26 75 15,0 0-75-15</inkml:trace>
  <inkml:trace contextRef="#ctx0" brushRef="#br0" timeOffset="4560.57">24559 2303 95 0,'0'26'0'0,"0"1"20"16,26-27 63-16,-26 26-30 0,0 0 78 0,0-26-77 15,0 27 33-15,28 0-46 0,-28-27 39 16,0 26-43-16,0-26 33 0,0 26-37 0,26-26 28 16,-26 0-32-16,0 28 25 0,0-28-34 0,0 0 4 15,0 0-25-15,26 0-26 0,-26 0 7 0,0 26-32 16,0-26 9-16,0 0-77 0,0 0 66 0,0 0-38 16,0 0 41-16,0 26-61 0,0-26 61 15,0 26-41-15,0-26 50 0,0 0-34 0,0 27 47 16,-26-27-11-16,26 26 20 0,0-26-20 0</inkml:trace>
  <inkml:trace contextRef="#ctx0" brushRef="#br0" timeOffset="4987.63">24797 2435 219 0,'28'0'0'0,"-28"-27"19"0,26 27 58 0,-26 0-23 15,0 0 82-15,26 0-83 0,-26 0 21 0,0 0-36 16,0 0 38-16,0 0-37 0,0 0 41 15,27 27-42-15,-27-27 34 0,0 0-36 0,0 0 35 16,0 0-37-16,0 27 31 0,0-27-32 0,0 0 31 16,0 0-32-16,25 0 28 0,-25 0-28 0,0 26 40 15,0-26-36-15,0 0 37 0,0 0-34 0,0 0 44 16,28 0-40-16,-28 0 46 0,0 0-44 16,0 0 44-16,0 0-45 0,0 26 42 0,0-26-43 15,0 0 41-15,0-26-42 0,26 26 38 0,-26 0-40 16,0 0 36-16,0-26-39 0,26 26 33 0,-26-27-36 15,0 27 33-15,27-27-35 0,-27 1 30 0,26 0-33 16,-26 26 27-16,26-27-29 0,-26 1 25 0,28 26-27 16,-28-26 22-16,25 26-24 0,3-28 21 0,-28 28-9 15,0 0 57-15,26 0-40 0,-26 0 62 0,0 0-54 16,26 0 65-16,-26 0-63 0,0 28 61 0,0-28-64 16,27 26 55-16,-27 0-58 0,0-26 52 0,0 27-56 15,0-1 46-15,0-26-50 0,0 26 44 0,0 1-48 16,0-27 40-16,0 27-56 0,0-27 3 15,0 26-35-15,0-26-44 0,26 26-24 0,-26-26-172 16,0 0-119-16,0 0-847 0,0 28 724 0,0-28-249 16,0 0 451-16,0 0-117 0,0 0 200 0,0 0-199 15</inkml:trace>
  <inkml:trace contextRef="#ctx0" brushRef="#br0" timeOffset="5312.21">25486 2382 150 0,'27'-26'0'0,"-1"26"26"15,-26 0 78-15,26-27-59 0,0 27 28 0,-26 0-22 16,27-26 81-16,-27 26-58 0,0 0 93 0,28 0-85 16,-28 0 78-16,0 0-81 0,0 0 74 0,0 0-76 15,0 0 75-15,0 0-76 0,-28 0 74 0,28 0-76 16,0 0 73-16,-27 0-76 0,27 0 65 0,-26 0-66 16,26 26 70-16,-26-26-72 0,0 0 64 0,26 0-63 15,-27 27 77-15,1-27-75 0,26 26 68 0,-26-26-71 16,-2 26 67-16,28-26-69 0,-26 27 63 15,26-27-65-15,-27 27 60 0,27-27-63 0,0 0 56 16,-26 26-60-16,26-26 52 0,0 0-55 0,0 26 54 16,26-26-56-16,-26 0 50 0,27 28-51 0,-27-28 49 15,26 0-53-15,-26 0 41 0,28 0-45 0,-2 0 40 16,0 0-52-16,-26 0 13 0,27 0-46 0,-1 0-47 16,0 0-33-16,-26-28-198 0,26 28-117 15,-26 0-913-15,27 0 791 0,-27-26-248 0,0 26 384 16,0-26-384-16</inkml:trace>
  <inkml:trace contextRef="#ctx0" brushRef="#br0" timeOffset="5472.84">25646 2171 77 0,'0'-27'0'0,"0"27"24"0,0 0 72 0,26 0-32 16,-26 0 92-16,0 0-61 0,0 0 127 0,25 0-112 16,-25 27 107-16,0-27-108 0,0 0 107 0,0 26-110 15,0-26 102-15,0 26-108 0,0 0 92 0,0-26-103 16,0 28 77-16,0-2-113 0,0 0-5 15,0 1-100-15,0-1-202 0,0 0 32 0,-25 1-414 16,25-27 391-16,0 27-97 0,0-1 171 0,0 0-170 16</inkml:trace>
  <inkml:trace contextRef="#ctx0" brushRef="#br0" timeOffset="5619.63">25778 2699 217 0,'0'0'0'0,"26"28"59"0,0-28 179 0,-26 0-108 16,26 26 152-16,-26-26-143 0,27 0 137 0,-27 0-142 15,0 26 128-15,0-26-139 0,26 0 108 0,-26 0-140 16,0 0 41-16,0 0-115 0,0 0-85 0,-26 26-127 16,26-26-515-16,0 0 434 0,-27 0-118 0,27 0 197 15,-26 0-196-15</inkml:trace>
  <inkml:trace contextRef="#ctx0" brushRef="#br0" timeOffset="7005.35">11830 5002 102 0,'0'0'0'0,"26"0"18"0,-26 0 54 0,0-26-30 16,0 26 58-16,26 0-59 0,-26 0 26 0,0-27-27 16,0 27 54-16,28 0-47 0,-28-26 46 0,0 26-47 15,26-26 45-15,-26 26-46 0,25-27 45 0,-25 0-47 16,0 27 41-16,27-26-45 0,-27 0 36 15,26 0-48-15,-26-2 6 0,28 28-10 0,-28-26 34 16,26 0-41-16,-26 26-12 0,26-27-27 0,-26 27-71 16,0-26-3-16,0 26-199 0,26 0 163 0,-26 0-107 15,0 0 143-15,0 0-52 0,0 0 74 0,-26 0-73 16</inkml:trace>
  <inkml:trace contextRef="#ctx0" brushRef="#br0" timeOffset="7216.35">11961 4897 129 0,'0'0'0'0,"0"26"38"0,27 0 114 0,-27-26-78 15,0 27 66-15,0-1-75 0,0 0 55 0,26 2-64 16,-26-2 49-16,0 0-67 0,0 0 10 0,0 1-25 16,0-1 21-16,28 0-12 0,-28 2 51 0,0-2-53 15,0 0 7-15,0 0-20 0,0-26 14 0,0 28-48 16,0-2-83-16,0 0 6 0,0 1-186 0,0-27 154 15,0 26-101-15,0-26 140 0,0 26-33 16,0-26 59-16,0 0-59 0</inkml:trace>
  <inkml:trace contextRef="#ctx0" brushRef="#br0" timeOffset="7593.75">12147 5267 143 0,'0'-26'0'0,"27"-2"25"0,-27 28 78 0,26-26-57 16,-26 26 34-16,0 0-32 0,26-26 68 0,-26 26-56 15,0 0 67-15,0 0-65 0,0 0 58 0,0 26-56 16,0-26 71-16,0 0-62 0,0 0 83 0,0 26-73 16,0-26 89-16,0 28-84 0,0-28 96 0,0 26-94 15,0-26 89-15,0 26-92 0,0-26 81 0,0 26-87 16,0-26 75-16,0 0-80 0,0 28 72 0,26-28-76 16,-26 0 69-16,0 26-73 0,0-26 63 0,0 0-67 15,28 0 60-15,-28 0-63 0,0-26 57 0,28 26-61 16,-28 0 51-16,0 0-57 0,24-28 47 15,-24 28-49-15,26-26 47 0,-26 26-50 0,26-26 45 16,-26 26-48-16,28 0 40 0,-28-26-43 0,26 26 37 16,-26-28-39-16,26 28 34 0,-26 0-36 0,0 0 33 15,28-26-35-15,-28 26 30 0,0 0-33 16,0 0 33-16,25 0-33 0,-25 0 29 0,0 0-31 0,0 26 28 16,0-26-31-16,0 0 18 0,0 28-32 15,0-28-7-15,0 26-16 0,0-26-40 0,0 26 10 16,0 0-71-16,0 2-80 0,0-28-461 0,0 26 185 15,0 0-748-15,27 1 736 0,-27-27-224 0,0 26 352 16,0 0-352-16</inkml:trace>
  <inkml:trace contextRef="#ctx0" brushRef="#br0" timeOffset="7894.29">12756 5241 163 0,'0'-28'0'0,"0"28"21"0,26-26 63 0,-26 26-29 16,28 0 79-16,-28 0-61 0,0 0 83 15,0 0-81-15,0 0 72 0,0 0-77 0,0 26 63 16,-28-26-67-16,28 0 64 0,0 28-67 0,-26-28 61 16,26 0-63-16,-28 26 59 0,28-26-61 0,0 0 57 15,-26 26-52-15,26-26 72 0,-25 0-65 0,25 0 76 16,-27 0-74-16,27 26 75 0,0-26-74 16,-26 0 76-16,26 0-76 0,0 0 72 0,0 28-73 15,0-28 73-15,0 0-73 0,0 0 71 0,0 26-73 16,0-26 73-16,0 26-74 0,26-26 68 0,-26 27-70 15,27-27 64-15,-2 0-68 0,1 26 57 0,-26-26-62 16,28 26 57-16,-2-26-65 0,2 26 38 0,-2-26-58 16,26 0 1-16,-52 0-41 0,26 28-59 0,0-28-19 15,2 0-197-15,-28 0-107 0,26 0-889 0,-26 0 784 16,0 0-210-16,0-28 353 0,0 28-352 0</inkml:trace>
  <inkml:trace contextRef="#ctx0" brushRef="#br0" timeOffset="8094.09">12888 5056 68 0,'0'-28'0'0,"0"-24"38"0,0 25 116 16,26 1-72-16,-26 0 94 0,0 26-73 0,0-27 133 16,26 27-120-16,-26-27 115 0,0 27-120 15,28 0 104-15,-28 0-111 0,0 0 99 0,0 27-105 16,26-27 92-16,-26 27-98 0,0-1 84 0,0-26-90 0,0 26 80 16,27 1-85-16,-27-1 75 0,0 0-83 15,0 28 59-15,0-28-77 0,0 0 31 0,0 1-65 16,0-1-25-16,0 0-36 0,0 2-116 0,0-2-93 15,0 0-591-15,26 28 498 0,-26-28-182 0,0-26 312 16,0 26-109-16,0 1 160 0,0-1-159 0</inkml:trace>
  <inkml:trace contextRef="#ctx0" brushRef="#br0" timeOffset="8256.06">13233 5504 248 0,'0'0'0'0,"26"0"36"15,-1 0 111-15,-25 0-47 0,28 0 153 0,-28 0-122 16,0 0 141-16,26 0-137 0,-26 0 133 0,0 0-139 15,0 0 121-15,27 0-129 0,-27-26 111 16,0 26-134-16,0 0 58 0,0 0-116 0,0 0-32 16,0 26-91-16,0-26-255 0,-27 0 79 0,27 0-441 15,0 0 435-15,0 28-91 0,-26-28 178 0,26 0-178 16</inkml:trace>
  <inkml:trace contextRef="#ctx0" brushRef="#br0" timeOffset="9214.85">15059 4500 154 0,'0'0'0'0,"0"0"20"15,0 0 63-15,26 0-44 0,-26 26 36 0,0-26-25 16,0 0 76-16,0 0-76 0,0 0 24 0,0 0-25 16,0 0 71-16,0 26-54 0,0-26 76 15,26 0-71-15,-26 0 71 0,0 0-61 0,0 28 102 16,27-28-92-16,-27 0 90 0,0 26-89 0,0-26 94 16,25 0-94-16,-25 26 89 0,28-26-91 15,-28 26 88-15,26-26-91 0,-26 27 83 0,26-27-86 16,2 26 83-16,-28-26-85 0,26 26 78 0,1 2-77 15,-2-28 85-15,1 26-86 0,2-26 82 0,-2 26-82 16,0 0 82-16,1 1-82 0,-1 0 82 0,1-27-83 16,-1 26 79-16,0 0-83 0,2 1 74 0,-2 25-76 15,1-24 74-15,-1-2-78 0,-1 0 62 0,3 0-67 16,-2 1 63-16,1-1-66 0,-1 0 57 0,-26 2-61 16,26-2 53-16,2 0-61 0,-3-26 42 0,-25 26-55 15,26 2 18-15,-26-28-42 0,26 26-16 0,-26-26-26 16,28 26-80-16,-28-26-18 0,0 27-269 0,0-27-126 15,27 0-1169-15,-27 26 1037 0,0-26-267 0,0 0 460 16,0 0-460-16</inkml:trace>
  <inkml:trace contextRef="#ctx0" brushRef="#br0" timeOffset="9678.04">15852 4737 66 0,'0'-26'0'0,"0"0"28"0,28 26 86 0,-28-27-50 16,0 1 78-16,0 26-77 0,0-26 53 0,0 26-51 15,0-26 82-15,0 26-69 0,25 0 91 0,-25-28-85 16,0 28 89-16,0 0-85 0,0 0 94 0,-25 0-86 15,25 0 106-15,0 0-102 0,0 0 104 0,0 0-101 16,0 0 107-16,-28 28-107 0,28-28 99 0,0 0-103 16,0 0 97-16,-26 26-102 0,26-26 91 0,-26 0-97 15,26 26 82-15,-27-26-88 0,27 26 78 16,-26 1-84-16,-2-1 73 0,3 0-77 0,-1 2 72 16,-1-2-76-16,1 0 66 0,-2 27-70 15,2-26 62-15,0 25-67 0,-1-25 58 0,1 25-60 16,-1 2 57-16,1-2-61 0,0-25 51 0,-2 25-55 15,2-24 48-15,26 24-52 0,-25-26 45 0,-2 2-49 16,27-2 41-16,-26 0-46 0,26-26 30 0,0 27-38 16,-28-27 23-16,28 26-32 0,0-26 9 0,0 0-25 15,-26 26-17-15,26-26-11 0,0 0-61 0,0 0 24 16,0 26-92-16,0-26-87 0,0 0-564 0,0 28 251 16,0-28-853-16,0 26 864 0,0-26-215 0,0 26 377 15,0-26-377-15</inkml:trace>
  <inkml:trace contextRef="#ctx0" brushRef="#br0" timeOffset="10196.04">14954 4500 164 0,'0'0'0'0,"0"0"21"0,0-27 65 0,0 27-40 15,0 0 50-15,0 0-49 0,0 0 47 0,0 0-59 16,0 0 9-16,0 0-19 0,0 0 28 0,0 0-22 15,0 0 40-15,0 0-32 0,0 0 49 0,25 0-54 16,-25 0 18-16,0 0-19 0,0 0 47 0,0 0-31 16,26 0 67-16,-26 0-50 0,0 27 84 0,26-27-70 15,-26 0 92-15,0 26-85 0,28-26 93 0,-28 26-90 16,26-26 91-16,0 28-93 0,-26-2 80 16,27 0-83-16,-2-26 85 0,3 26-85 0,-28 1 86 15,26-1-89-15,0 0 74 0,2 2-80 16,-2-2 76-16,26 0-79 0,-26 0 67 0,2 1-72 15,-2 0 64-15,0-1-69 0,27 0 61 0,-26 1-64 16,-1-1 56-16,0 0-59 0,28-26 54 0,-27 28-58 16,-1-2 49-16,-1 0-52 0,3 0 47 0,-2 1-49 15,1-1 46-15,-1 0-49 0,0 2 41 0,2-28-44 16,-3 26 40-16,1 0-45 0,0 0 30 0,2-26-48 16,-28 28-11-16,27-2-22 0,-1-26-51 0,-26 26-21 15,26-26-192-15,-26 27 33 0,25-27-455 0,-25 26 221 16,0-26-735-16,0 0 749 0,0 26-179 0,0-26 322 15,0 0-322-15</inkml:trace>
  <inkml:trace contextRef="#ctx0" brushRef="#br0" timeOffset="10578.69">15931 4552 66 0,'26'0'0'0,"-26"-26"35"0,0 26 105 0,0 0-84 16,0-26 28-16,28 26-37 0,-28 0 59 0,0 0-38 16,0 0 100-16,0 0-83 0,0 0 89 0,0 0-89 15,0 0 83-15,0 0-85 0,-28 0 84 0,28 0-82 16,0 0 87-16,-26 0-86 0,26 0 83 0,-26 26-82 15,26-26 89-15,-25 0-91 0,25 26 79 0,-28-26-85 16,28 0 77-16,-26 28-80 0,0-2 72 0,-1-26-76 16,27 26 65-16,-26 0-70 0,-2 1 64 15,3-1-68-15,-1 0 59 0,-1 28-63 0,1-28 55 0,-2 27-59 16,2 0 53-16,0 0-56 0,-27-1 52 0,26 2-55 16,1-2 45-16,0 1-52 15,-28 27 33-15,29-28-48 0,-2 2 5 0,1-28-42 16,-2 27-59-16,2-27-104 0,0 28-447 0,-2-54 182 15,28 26-693-15,-25-26 566 0,-2 26-565 0</inkml:trace>
  <inkml:trace contextRef="#ctx0" brushRef="#br0" timeOffset="41890.46">4656 8867 23 0,'0'0'0'0,"0"0"0"0,0 0 0 0,0 0 0 15,0 0 0-15,0 0 3 0,0 0 13 0,0 0-12 16,0 0-4-16,0 0 4 0,0 0 14 0,0 0-9 15,0 0 9-15,0 0-8 0,0 0 11 0,0 0-9 16,0 0 12-16,0 0-12 0,0 0 12 0,0 0-11 16,0 0 12-16,0 0-11 0,0 0 16 0,0 0-14 15,0-27 20-15,0 27-17 0,0 0 23 0,0 0-25 16,0 0 11-16,0 0-12 0,0 0 22 0,0 0-16 16,0 0 26-16,0 0-20 0,0 0 33 0,0 0-36 15,0 0 11-15,0 0-17 0,0 0 22 0,0 0-21 16,0 0 17-16,0 0-18 0,0 0 18 0,-26 0-18 15,26 0 17-15,0 0-18 0,0 0 17 0,0-27-15 16,0 27 26-16,0 0-22 0,-25 0 24 0,25 0-25 16,0 0 24-16,0 0-26 0,0 0 16 0,0 0-17 15,-26 0 20-15,26-26-17 0,0 26 30 16,0 0-32-16,0 0 8 0,0 0-14 0,0 0 13 16,-28 0-13-16,28 0 17 0,0 0-16 15,0 0 16-15,0 0-17 0,0 0 15 0,0 0-15 16,-26 0 14-16,26 26-15 0,0-26 13 0,0 0-14 15,0 0 11-15,-26 0-11 0,26 0 11 0,0 0-13 16,0 0 13-16,-27 0-13 0,27 0 12 0,0 27-12 16,0-27 9-16,-26 0-11 0,26 0 10 0,0 0-10 15,-28 0 8-15,28 0-8 0,-25 0 7 0,25 27-7 16,0-27 7-16,-26 0-6 0,26 0 10 0,0 0-10 16,0 0 13-16,-27 0-12 0,27 0 9 0,0 0-10 15,0 0 8-15,0 0-9 0,-26 0 9 0,26 0-10 16,0 26 8-16,0-26-9 0,0 0 8 0,0 0-8 15,0 0 8-15,0 0-8 0,0 0 7 0,0 0-7 16,0 0 8-16,0 0-8 0,0 0 7 0,0 0-7 16,0 0 8-16,0 0-6 0,0 0 11 0,0 0-8 15,0 0 14-15,0 0-12 16,0 0 14-16,0 0-14 0,0 0 14 0,0 0-15 0,0 0 14 16,0 0-15-16,0 0 12 0,0 26-13 15,0-26 10-15,0 0-10 0,0 0 9 0,0 0-10 16,0 0 10-16,0 26-11 0,0-26 8 0,0 0-8 15,0 28 8-15,-28-28-8 0,28 0 7 0,0 26-8 16,0-26 9-16,0 26-5 0,0 1 16 0,0-27-14 16,0 26 15-16,0 0-14 0,0-26 14 0,0 26-14 15,0 2 14-15,0-2-12 0,0 0 22 0,0-26-19 16,0 27 23-16,0-1-22 0,0 1 23 0,0-27-22 16,0 26 22-16,0 1-22 0,0-1 18 0,0-26-20 15,0 26 17-15,0 2-19 0,0-2 18 0,0 0-16 16,0 0 25-16,-26 2-21 0,26-2 25 0,0 0-24 15,0 1 23-15,0 0-24 0,0-1 21 0,0 0-22 16,0 1 21-16,0-1-23 0,0 0 23 0,-26 2-23 16,26-2 23-16,0 0-20 0,0 0 28 15,0 27-26-15,0-26 28 0,-27 0-28 0,27-1 22 0,0 0-25 16,0 0 22-16,0 28-23 0,-26-28 20 16,26 1-22-16,0-1 17 0,0 0-19 0,0 0 18 15,0 2-19-15,0-2 18 0,0 0-18 16,0 1 15-16,0-1-17 0,0 1 15 0,0-27-15 15,0 26 17-15,0 1-18 0,-27-27 13 0,27 26-14 16,0 0 12-16,0-26-12 0,0 28 12 0,0-28-13 16,0 26 9-16,0-26-10 0,0 26 9 0,0-26-9 15,0 0 10-15,0 26-11 0,0-26 9 0,0 0-9 16,0 0 10-16,0 0-10 0,0 27 7 0,0-27-8 16,0 0 8-16,0 0-8 0,0 0 7 0,0 0-8 15,0 0 6-15,0 0-7 0,0 0 6 0,0 0-6 16,0 0 5-16,0 0-6 0,0 0 5 0,0 0-6 15,0 0 3-15,0 0-4 0,0 0 4 0,0 0-4 16,0 0 2-16,0 0-3 0,0 0 2 0,0 0-3 16,0 0 2-16,0 0-2 0,0 0 4 0,0 0-4 15,27 0 1-15,-27 26-2 0,0-26 2 0,26 0-2 16,-26 0 3-16,27 0-2 16,-27 0 2-16,26 26-2 0,-26-26 2 0,26 0-2 15,-26 0 2-15,28 0-2 0,-28 0 2 0,26 0-3 16,-26 0 3-16,27 28-3 0,-27-28 0 0,26 0-1 15,-26 0-4-15,0 0 1 0,0 0-8 0,25 0 4 16,-25 0-13-16,0 0 7 0,0 0-21 0,0 0 10 16,0 0-40-16,0 0 21 0,0 0-68 0,0 0-76 15,0 0-449-15,0 0 184 0,0 0-720 0,0 0 719 16,0 26-183-16,0-26 318 0,0 0-318 0</inkml:trace>
  <inkml:trace contextRef="#ctx0" brushRef="#br0" timeOffset="42620.41">4921 8682 51 0,'28'0'0'0,"-28"0"17"0,0 0 51 0,0 0-34 15,0 0 36-15,0 0-36 0,28 0 34 0,-28 0-43 16,0 0 10-16,0 0-14 0,0 0 28 0,0 0-23 16,0 0 26-16,0 0-27 0,0 0 26 0,25 0-29 15,-25 0 16-15,0 0-21 0,0 0 13 0,0 0-18 16,0 0 5-16,0 0-9 0,0 0 8 0,0 0-5 15,0 0 21-15,0 0-20 0,26 0 6 0,-26 0-7 16,0 0 14-16,0 0-11 0,26 0 14 0,-26 0-15 16,0 0 9-16,0 0-10 0,27 0 13 0,-27 26-13 15,26-26 10-15</inkml:trace>
  <inkml:trace contextRef="#ctx0" brushRef="#br0" timeOffset="43345.83">5372 9237 5120 0,'0'26'0'0,"0"1"0"0,0-1 0 0,0 1 0 15,0-1 0-15,0 0 2 0,0 28-1 16,0-28 0-16,0 0 0 0,0 28-1 0,0-28 0 16,0 28 1-16,0-2 0 0,0-25 1 0,0 25-1 15,0 2 1-15,0-2 0 0,0-25 2 0,0 26-2 16,0 0-2-16,0-1 0 0,26 2 2 0,-26-28-1 15,0 27-1-15,0-1 0 0,0 2 1 0,27-28 0 16,-27 27 2-16,0-26-1 0,0 26 2 0,0-27-1 16,0 28 2-16,0-28-2 0,26 0 1 0,-26 0-1 15,0 27 1-15,0-27-1 0,0 2 2 0,0-2-2 16,0 0 3-16,0 0-2 0,0 1 4 0,0 0-5 16,26-1 5-16,-26 1-5 0,0-1 5 0,0-26-5 15,0 26 3-15,0 0-3 0,0-26 3 0,0 28-3 16,0-28 2-16,0 26-2 0,0-26 4 15,0 0-5-15,0 0 2 0,0 26-3 0,0-26 1 0,0 0-1 16,0 0-1-16,0 0-1 0,0 0-2 16,0 0 1-16,0 0-2 0,0 0 1 0,0 0-1 15,0 0 2-15,0 0-2 0,0 0 2 16,0 0-2-16,0 0 3 0,0 0-1 0,0 0 2 16,0 0 0-16,0 0 0 0,0 0 0 0,0 0 0 15,0 0 0-15,0 0 0 0,-26 0 3 0,26 0-2 16,0 0-1-16,0 0 0 0,0 0 4 0,0 0-3 15,0 0 2-15,0 0-2 0,0 0 3 0,0 0 0 16,0 0 8-16,0 0-4 0,0 0 15 0,0 0-12 16,0 0 12-16,0 0-10 0,0 0 15 0,0 0-12 15,0 27 21-15,-26-27-18 0,26 0 20 0,0 0-18 16,0 0 25-16,0 0-23 0,0 0 22 0,-27 0-22 16,27 0 21-16,0 0-23 0,0 0 23 0,0 0-23 15,0 0 20-15,0 0-21 0,0 0 17 0,-26 0-18 16,26 0 17-16,0 0-18 0,0 0 18 0,0 0-19 15,0 0 15-15,0 0-16 0,0 0 16 16,0 0-17-16,-25 0 17 0,25 0-18 0,0 0 14 16,0 0-15-16,-28 0 11 0,28 0-12 0,0 0 11 15,0 0-12-15,-26 0 11 0,26 0-11 0,0 0 9 16,-28 0-9-16,28 0 9 0,-26 0-11 16,26 0 7-16,-26 0-8 0,-1 0 6 0,27 0-10 15,-25 0-2-15,25 0-9 0,-28 0-23 0,28 0-4 16,-26 0-73-16,26 0-22 0,0 26-279 0,0-26-133 15,-26 0-1211-15,26 0 1068 0,0 0-298 0,26 26 491 16,-26-26-491-16</inkml:trace>
  <inkml:trace contextRef="#ctx0" brushRef="#br0" timeOffset="45496">6775 8760 54 0,'26'0'0'0,"-26"0"12"16,0 0 40-16,0 0-23 0,0 0 37 0,0 0-30 15,0 0 42-15,0 0-47 0,0 0 13 0,0 0-17 16,0 0 41-16,0 0-41 0,0 0 17 0,0 0-21 16,0 0 26-16,0 0-26 0,0 0 18 0,0 0-21 15,0 0 18-15,0 0-19 0,0 0 17 0,0 0-18 16,0 0 17-16,0 0-19 0,0 0 13 0,-26 0-15 15,26 0 12-15,0 0-13 0,-26 0 11 16,26 0-12-16,0 0 8 0,-28 27-11 0,28-27 7 16,-26 0-8-16,1 0 6 0,25 0-7 0,-28 26 5 15,28-26-6-15,-26 0 6 0,-1 0-7 16,27 0 3-16,-26 27-3 0,26-27 3 0,-26 0-4 0,26 0 4 16,-28 0-5-16,28 0 4 0,0 27-4 15,-25-27 4-15,25 0-4 0,0 0 2 0,-27 0-3 16,27 0 2-16,0 0-3 0,0 0-1 0,0 0 0 15,0 0 0-15,-26 0 0 0,26 0 0 0,0 26 0 16,0-26 0-16,0 0 0 0,0 0 0 0,0 0 0 16,0 0 0-16,0 0 0 0,0 0 0 0,0 0 0 15,0 0 4-15,0 0-1 0,0 0 9 0,0 0-6 16,0 0 10-16,0 0-9 0,0 0 5 0,0 26-6 16,0-26 3-16,0 0-3 0,0 0 6 0,0 26-4 15,0-26 10-15,0 28-6 0,0-28 16 0,0 26-12 16,0 0 23-16,0-26-23 0,26 27 11 0,-26-1-12 15,0-26 17-15,0 26-15 0,0 0 17 16,0 2-17-16,0-2 15 0,0-26-15 0,0 26 15 16,0 1-16-16,0-1 15 0,0 1-16 0,0-27 16 15,0 26-16-15,0 1 13 0,0-1-13 0,0 0 13 16,0 2-14-16,0-2 15 0,0 0-14 16,0 0 17-16,0 2-16 0,0-2 17 0,0 0-16 15,0 1 17-15,0 0-14 0,0-1 25 0,0 0-20 16,0 27 27-16,0-27-25 0,0 2 32 0,0-2-31 15,0 26 26-15,-26-25-28 0,26-1 25 0,0 1-27 16,0 0 24-16,0-1-25 0,0 0 21 0,0 0-22 16,0 2 18-16,0-2-20 0,-26 0 19 0,26 1-20 15,0-1 18-15,0 0-18 0,0 0 17 0,0 2-18 16,0-28 17-16,0 26-19 0,-28 0 16 0,28 1-17 16,0-1 14-16,0 1-15 0,0-27 12 0,0 26-13 15,0 1 11-15,0-1-13 0,0-26 13 0,0 26-13 16,0-26 9-16,-26 28-10 0,26-28 11 0,0 26-11 15,0-26 10-15,0 26-11 0,0-26 11 16,0 26-9-16,0-26 16 0,0 0-13 0,0 27 14 16,0-27-14-16,0 0 14 0,0 0-15 0,0 26 11 15,0-26-12-15,0 0 12 0,0 0-13 0,0 26 12 16,0-26-12-16,0 0 9 0,0 0-10 0,0 28 8 16,0-28-9-16,0 0 9 0,0 26-9 15,0-26 8-15,0 26-8 0,0-26 9 0,0 0-8 16,0 26 10-16,0-26-9 0,0 0 9 0,0 27-11 15,0-27 11-15,0 0-11 0,0 27 9 0,0-27-9 16,0 0 7-16,0 0-8 0,0 0 6 0,0 0-7 16,0 0 5-16,0 0-7 0,0 0 5 0,0 0-5 15,0 0 7-15,26 0-6 0,-26 0 6 0,28 0-6 16,-28 0 5-16,26 0-6 0,-26 0 6 0,26 0-6 16,1 0 6-16,-27 0-6 0,25 0 4 0,3 0-4 15,-28 0 5-15,26 0-5 0,0 0 3 0,-26 0-5 16,27 0 5-16,-27 0-5 0,26 0 5 15,-26 0-5-15,28 0 3 0,-28 0-6 0,0 0-8 16,25 0-7-16,-25 0-33 0,0 0-15 0,0 0-139 16,0 0-102-16,0 0-712 0,0 0 600 0,0 0-236 15,0 0 327-15,0 0-326 0</inkml:trace>
  <inkml:trace contextRef="#ctx0" brushRef="#br0" timeOffset="46795.14">7516 8734 37 0,'0'0'0'0,"0"0"8"0,26 0 24 0,-26 0-15 15,0 0 22-15,0 0-15 0,26 0 35 0,-26 0-24 16,0 0 46-16,0 0-50 0,0 0 13 0,0 0-16 16,28 0 40-16,-28 0-40 0,0 0 16 0,0 0-17 15,0 0 35-15,0 0-27 0,0 0 43 0,0 0-38 16,0 0 42-16,0 0-42 0,0 0 37 15,0 0-40-15,0 0 32 0,0 26-35 0,25-26 31 16,-25 0-34-16,0 0 28 0,0 0-32 0,0 0 25 16,0 0-33-16,0 0 9 0,0 27-14 0,0-27 16 15,26 0-14-15,-26 0 16 0,0 0-16 0,27 26 16 16,-27-26-15-16,0 0 17 0,26 0-17 0,-26 27 18 16,28-27-17-16,-28 0 20 0,26 27-18 15,-26-27 20-15,26 0-18 0,-26 26 24 0,28-26-23 16,-3 0 25-16,-25 26-25 0,0-26 25 0,27 0-25 15,-27 0 23-15,0 0-21 0,26 26 27 0,-26-26-22 16,0 0 35-16,0 0-29 0,0 0 43 0,26 0-38 16,-26 0 47-16,0 0-44 0,0 0 45 0,0 0-44 15,0 0 43-15,0 0-44 0,0 0 42 0,0 0-43 16,0 28 41-16,0-28-42 0,0 0 45 0,0 0-42 16,0 0 50-16,0 0-49 0,0 0 42 0,0 0-45 15,0 0 40-15,0 26-43 0,0-26 36 0,0 26-39 16,0-26 39-16,0 27-40 0,0-27 34 0,0 26-36 15,0 0 32-15,0 0-34 0,0 2 28 16,0-2-28-16,0 0 32 0,0 1-31 0,0 26 39 16,0-27-36-16,0 1 36 0,0 25-37 0,0-24 36 15,0 24-37-15,0-26 32 0,0 28-34 0,0-28 29 16,0 28-31-16,0-2 26 0,0-25-28 16,0 25 28-16,0 2-30 0,0-28 25 0,0 27-27 15,0 0 24-15,0 0-26 0,0-1 22 0,0 2-23 16,0-28 20-16,0 27-20 0,0-1 21 0,0 2-21 15,0-1 23-15,0 0-23 0,0 0 19 0,0-1-20 16,0 2 21-16,0-2-19 0,28 1 22 0,-28 1-22 16,0-2 24-16,0-26-23 0,0 28 21 0,0-1-22 15,0-27 22-15,26 0-22 0,-26 28 22 0,0-28-22 16,0 0 24-16,0 1-22 0,0-27 24 0,0 26-24 16,0 0 26-16,0-26-26 0,0 0 22 0,0 26-23 15,0-26 21-15,0 0-23 0,0 0 21 0,0 28-22 16,0-28 19-16,0 0-20 0,0 0 21 0,0 0-22 15,0 0 15-15,-26 0-17 0,26 0 15 16,0 0-16-16,0 0 13 0,0 0-16 0,-28 0 12 16,28 0-14-16,-26 0 6 0,26 0-12 0,-26 0-6 15,-1 0-6-15,27 0-21 0,-25 0-2 16,-3 0-63-16,2 26-24 0,0-26-262 0,-2 0-151 0,-25 0-1217 16,27 26 1056-16,1-26-332 0,-29 0 513 15,28 27-513-15</inkml:trace>
  <inkml:trace contextRef="#ctx0" brushRef="#br0" timeOffset="49263.24">4843 8840 40 0,'0'0'0'0,"0"0"4"16,0 0 12-16,0 0-11 0,0 0-5 0,0 0 0 15,0 0 0-15,0 0 4 0,0 0 14 0,0 0-13 16,0 0-5-16,0 0 4 0,0 0 12 0,0 0-12 15,0 0-4-15,0 0 5 0,0 0 16 0,0 0-9 16,0 0 13-16,0 0-11 0,0-27 17 0,0 27-14 16,0 0 19-16,0 0-14 0,0 0 26 0,0 0-24 15,0 0 26-15,0 0-27 0,0 0 19 16,0 0-18-16,0 0 29 0,0 0-25 0,0 0 28 0,0 0-27 16,0 0 30-16,0 0-38 0,0 0 3 0,0 0-11 15,0 0 16-15,0 0-13 0,0 0 20 0,0 0-19 16,0 0 18-16,0 0-19 0,0 0 12 0,0 0-16 15,0 0 12-15,0 0-13 0,0 0 11 16,0 0-11-16,0 0 10 0,0 0-11 16,0 0 9-16,0 0-10 0,0 0 7 0,0 0-10 15,0 0 5-15,0 0-5 0,0 0 7 0,0 0-6 16,0 0 7-16,0 0-5 0,0 0 11 0,0 0-10 16,0 0 14-16,0 0-11 0,0 0 19 0,0 0-16 15,0 0 16-15,0 0-17 0,0 0 15 0,0 0-16 16,0 0 14-16,0 0-15 0,0 0 14 0,0 0-14 15,0 0 11-15,0 0-9 0,0 0 17 0,0 0-15 16,0 0 18-16,0 0-22 0,0 0 7 0,0 0-10 16,0 0 11-16,0 0-10 0,0 0 11 0,0 0-10 15,0 0 14-15,0 0-12 0,0 0 14 0,0 0-15 16,0 0 15-16,0 0-15 0,0 0 15 0,0 0-15 16,0 0 12-16,0 0-11 0,0 0 15 0,0 0-12 15,0 0 19-15,0 0-17 0,0 0 23 0,0 0-20 16,0 0 23-16,0 0-21 0,0 0 27 15,0 0-25-15,0 0 29 0,0 0-28 0,0 0 27 0,0 0-28 16,0 0 24-16,0 0-25 16,0 0 24-16,0 27-25 0,0-27 21 0,0 0-23 15,0 0 22-15,0 0-21 0,26 27 25 0,-26-27-22 16,0 0 30-16,0 0-27 0,0 26 31 0,0-26-28 16,0 0 37-16,0 26-31 0,0-26 44 0,0 0-39 15,0 0 45-15,0 26-45 0,0-26 44 0,0 0-43 16,0 28 48-16,0-28-48 0,0 0 44 0,0 26-45 15,0-26 41-15,0 0-44 0,0 26 38 0,0-26-40 16,0 0 36-16,0 27-36 0,0-27 40 0,0 26-39 16,0-26 37-16,0 0-38 0,0 26 35 0,0-26-37 15,0 0 35-15,0 26-37 0,0-26 33 0,0 0-33 16,0 28 37-16,0-28-36 0,0 0 35 0,0 26-36 16,0-26 31-16,0 0-33 0,0 0 29 0,0 0-31 15,0 26 26-15,0-26-29 0,0 0 26 0,0 0-27 16,0 0 22-16,0 0-25 0,0 0 22 15,0 0-23-15,0 0 19 0,0 0-20 0,0 0 19 16,0 0-25-16,0 0 5 0,0 0-16 0,0 0-10 16,0 0-10-16,0 0-44 0,0 0-27 15,0 0-205-15,0 27-152 0,0-27-1044 0,0 0 896 16,0 0-292-16,0 0 442 0,-26 26-442 0</inkml:trace>
  <inkml:trace contextRef="#ctx0" brushRef="#br0" timeOffset="50261">4843 9608 25 0,'0'0'0'16,"0"0"4"-16,0 0 15 0,0 0-8 0,0 0 13 15,0-27-8-15,0 27 22 0,0 0-20 16,0 0 18-16,0 0-20 0,0-26 13 0,0 26-16 16,-27 0 10-16,27 0-9 0,0-26 19 0,0 26-15 15,0 0 20-15,0 0-21 0,0 0 11 0,0 0-10 16,0 0 26-16,0 0-17 0,0 0 34 0,0 0-36 15,0 0 15-15,0 0-20 0,0 0 22 0,0 0-20 16,0 0 22-16,0 0-22 0,0 0 22 0,0 0-24 16,0 0 17-16,0 0-19 0,0 0 17 0,0 0-17 15,0 0 19-15,0 0-15 0,0 0 27 0,0 0-21 16,0 0 36-16,0 0-33 0,0 0 33 0,27 26-39 16,-27-26 13-16,0 0-15 0,0 0 29 0,0 26-22 15,0-26 38-15,0 0-33 0,0 27 38 0,0-27-35 16,0 27 42-16,0-27-40 0,26 26 44 0,-26-26-43 15,0 26 43-15,0-26-40 0,0 27 48 16,0-27-45-16,0 26 49 0,0-26-49 0,0 26 49 16,0-26-50-16,0 0 45 0,0 28-47 15,0-28 43-15,0 26-41 0,0-26 50 0,0 0-47 16,0 26 55-16,26-26-53 0,-26 0 52 0,0 26-52 16,0-26 51-16,0 27-52 0,0-27 50 0,0 0-52 15,0 26 47-15,0-26-49 0,0 0 43 0,0 0-46 16,0 0 41-16,0 27-43 0,0-27 39 0,0 0-39 15,0 0 39-15,0 0-39 0,0 0 39 0,0 0-40 16,0 0 43-16,0 0-43 0,0 0 37 0,0 0-39 16,0 0 37-16,0 0-39 0,0 0 36 0,0 0-38 15,0 0 31-15,0 0-33 0,0 0 30 0,0 0-31 16,0 0 29-16,0 0-30 0,0 0 26 0,0 0-29 16,0 0 25-16,0 0-27 0,0 0 24 0,0 0-25 15,0 0 20-15,0 0-22 0,0 0 19 0,0 0-20 16,0 0 19-16,0 0-22 0,0 0 15 15,0 0-17-15,0 0 16 0,0 0-16 0,0 0 16 16,0 0-22-16,0 0-6 0,0 0-14 0,0 0-37 16,0 27 3-16,0-27-86 0,0 0-305 0,0 0-1176 15,0 0 973-15,0 0-306 0,0 26 472 0,0-26-472 16</inkml:trace>
  <inkml:trace contextRef="#ctx0" brushRef="#br0" timeOffset="51028.28">4895 10322 51 0,'0'0'0'0,"0"0"9"16,0 0 27-16,0 0-17 0,0 0 19 0,0 0-21 15,0 0 11-15,0 0-16 0,0 0 10 0,0 0-10 16,0 0 16-16,0 0-14 0,0 0 14 0,0 0-12 15,0 0 24-15,0 0-20 0,0 0 20 16,0 0-19-16,0 0 21 0,0 0-11 0,0 0 52 16,0 0-48-16,0 0 25 0,0 0-28 0,0 0 40 15,0 0-34-15,0 0 46 0,0 0-51 0,0 0 15 16,0 0-21-16,0 0 32 0,0 27-28 16,0-27 34-16,0 0-31 0,0 26 38 0,0-26-34 15,0 0 45-15,0 27-40 0,0-27 48 0,0 0-44 16,0 26 49-16,0-26-47 0,0 0 52 0,0 0-47 15,0 27 59-15,0-27-55 0,0 26 61 0,0-26-60 16,0 0 57-16,0 26-60 0,0-26 51 0,0 28-54 16,0-2 55-16,26 0-51 0,-26 0 67 0,0-26-60 15,0 27 69-15,0-1-66 0,0 0 69 0,0 28-70 16,0-28 62-16,28 0-63 0,-28-26 66 0,0 27-67 16,0 0 61-16,0-1-63 0,0 1 60 0,0-27-62 15,0 26 56-15,0-26-59 0,28 26 51 0,-28-26-57 16,0 0 46-16,0 26-49 0,0-26 44 0,0 0-48 15,0 0 44-15,0 0-47 0,0 28 38 16,0-28-41-16,0 0 34 0,0 0-42 0,0 0 18 16,0 0-40-16,0 0-28 0,0 0-12 0,0 0-80 15,0 0-93-15,0 0-499 0,0 0 211 0,0 0-772 16,0 26 785-16,0-26-174 0,0 0 327 16,0 26-327-16</inkml:trace>
  <inkml:trace contextRef="#ctx0" brushRef="#br0" timeOffset="52411.41">7198 8734 25 0,'0'0'0'0,"0"0"20"0,0 0 60 0,0 0-42 16,0 0 30-16,0 26-40 0,28-26 15 0,-28 0-24 16,0 0 16-16,0 0-18 0,0 0 16 0,0 0-20 15,0 0 6-15,0 0-14 0,0 0-5 0,0 0 0 16,0 0 0-16,0 0 0 0,0 0 0 15,0 0 0-15,0 0 0 0,0 0 0 0,0 0 0 16,0 0 0-16,0 0 0 0,0 0 0 0,0 0 0 16,0 0 0-16,0 0 0 0,0 0 2 0,0 0 10 15,0 0-4-15,0 0 13 0,0 0-6 0,0 0 24 16,0 0-17-16,0 0 28 0,0 0-24 0,0 0 30 16,0 0-36-16,0 0 8 0,0 0-15 15,0 0 12-15,0 0-13 0,0 0 9 0,0 0-9 16,0 0 14-16,0 0-12 0,0 0 18 0,0 0-14 15,0 0 24-15,0 0-18 0,0 0 29 0,0 0-22 16,0 0 37-16,0 0-41 0,0 0 15 0,0 0-17 16,0 0 31-16,0 0-23 0,0 0 42 0,0 0-33 15,0 0 54-15,0 0-45 0,0 0 61 0,0 0-54 16,0 0 62-16,0 0-62 0,0 27 56 0,0-27-56 16,0 0 62-16,0 0-57 0,0 0 71 15,0 26-67-15,0-26 69 0,0 0-67 0,0 0 71 0,0 27-69 16,0-27 69-16,0 27-71 0,0-27 64 15,0 0-65-15,0 26 70 0,0-26-69 0,0 26 67 16,0-26-68-16,0 26 69 0,0-26-68 0,0 28 68 16,0-2-69-16,0-26 66 0,0 26-67 0,0-26 66 15,0 27-68-15,0-27 61 0,0 26-63 0,0-26 61 16,0 0-64-16,0 26 58 0,0-26-61 0,0 0 52 16,0 26-56-16,0-26 48 0,0 0-52 15,0 28 47-15,0-28-50 0,0 0 45 0,0 0-48 16,0 0 41-16,0 0-44 0,0 26 38 0,0-26-40 15,0 0 34-15,0 0-37 0,0 0 33 0,0 0-37 16,0 0 29-16,0 0-35 0,0 0 19 0,0 0-27 16,0 0 11-16,0 0-26 0,0 0-19 0,0 0-16 15,0 0-80-15,0 0-18 0,-28 0-281 0,28 0-126 16,0 0-1200-16,0 0 1064 0,0 26-284 0,0-26 479 16,-26 0-478-16</inkml:trace>
  <inkml:trace contextRef="#ctx0" brushRef="#br0" timeOffset="53493.86">7226 9581 48 0,'0'0'0'0,"0"0"18"0,0 0 54 0,0 0-41 16,0 0 20-16,25 0-29 0,-25 0 18 0,0 0-25 16,0 0 8-16,0 0-17 0,0 0-6 0,0 0 5 15,0 0 15-15,0 0-8 0,0 0 12 0,0-26-12 16,0 26 9-16,0 0-7 0,0 0 21 0,-25 0-10 16,25 0 41-16,0-26-36 0,0 26 26 0,0 0-19 15,0 0 56-15,0 0-54 0,0 0 21 0,0 0-26 16,0 0 39-16,0 0-35 0,0 0 38 15,0 0-38-15,0 0 35 0,0 0-38 0,0 0 32 16,0 0-35-16,0 0 32 0,0 0-34 0,0 0 29 16,0 0-31-16,0 0 28 0,0 0-30 0,0 0 25 15,0 0-26-15,0 0 23 0,0 0-23 0,0 0 29 16,0 0-25-16,0 0 33 0,0 0-28 0,0 0 42 16,0 0-35-16,0 0 47 0,0 0-42 15,0 0 51-15,0 0-47 0,0 0 50 0,0 0-50 0,0 0 46 16,0 0-48-16,0 0 44 0,0 0-46 15,0 0 42-15,0 0-43 0,0 0 47 0,0 0-46 16,0 0 49-16,0 0-47 0,0 0 51 0,0 0-47 16,0 0 57-16,0 26-56 0,0-26 51 0,0 0-51 15,0 0 56-15,0 0-53 0,0 0 60 0,0 0-59 16,0 0 58-16,0 26-58 0,0-26 56 0,0 0-55 16,0 0 58-16,0 0-59 0,0 27 59 0,0-27-58 15,0 0 58-15,0 0-58 0,0 27 56 16,0-27-56-16,0 0 58 0,0 0-59 0,0 26 57 15,0-26-58-15,0 0 54 0,0 0-56 0,0 26 51 16,0-26-53-16,0 0 50 0,0 0-52 0,0 0 47 16,0 27-49-16,0-27 45 0,0 0-48 0,0 0 40 15,0 0-43-15,0 0 39 0,0 26-41 0,0-26 36 16,0 0-39-16,0 26 34 0,0-26-37 16,0 28 33-16,0-28-35 0,0 26 28 0,0-26-31 15,0 26 29-15,0 0-29 0,0-26 28 0,25 27-30 16,-25-1 24-16,0-26-27 0,0 27 23 0,0-27-24 15,0 27 21-15,0-27-22 0,0 26 20 0,0-26-21 16,0 26 19-16,0-26-21 0,0 0 17 0,0 26-19 16,0-26 15-16,0 0-16 0,0 0 16 0,0 0-17 15,0 28 13-15,0-28-14 0,0 0 13 0,0 0-14 16,0 0 14-16,0 0-15 0,0 0 12 0,0 0-12 16,0 0 12-16,0 0-13 0,0 0 9 0,0 0-10 15,0 0 6-15,0 0-9 0,0 0 3 0,0 0-7 16,0 0-2-16,0 0-6 0,0 0-19 0,0 0-1 15,0 0-49-15,0 0 16 0,0 0-102 16,0 0-6-16,0 0-338 0,0 0-153 0,-25 0-1471 16,25 0 1317-16,0 0-306 0,0 26 558 0,0-26-558 15</inkml:trace>
  <inkml:trace contextRef="#ctx0" brushRef="#br0" timeOffset="54461.38">6801 10720 29 0,'0'0'0'0,"0"0"5"0,0 0 18 16,0 0-8-16,0 0 21 0,0 0-17 0,27 0 22 16,-27 0-22-16,0 0 15 0,0 0-18 0,0 0 15 15,0 0-18-15,0 0 8 0,0 0-15 16,0 0-6-16,0 0 0 0,0 0 0 0,0 0 6 16,0 0 18-16,0 0-11 0,0 0 17 0,0 0-17 15,0 0 10-15,0 0-5 0,0 0 30 0,0 0-18 16,0 0 42-16,0 0-43 0,0 0 15 0,0 0-19 15,0 0 31-15,0 0-28 0,0 0 26 0,0 0-28 16,0 0 24-16,0 0-27 0,0 0 20 0,0 0-23 16,0 0 19-16,26 0-21 0,-26 0 14 0,0 0-18 15,0 0 14-15,0 0-16 0,0 0 12 0,0 0-14 16,0 0 10-16,0 0-10 0,0 0 12 0,0 0-7 16,0 0 22-16,0 0-16 0,0 0 23 0,0 0-21 15,0 0 21-15,0 0-25 0,0 0 15 0,0 0-9 16,0 0 40-16,0 0-31 0,27 0 34 0,-27 0-29 15,0 0 48-15,0 0-43 0,0 0 46 16,26 0-44-16,-26 0 50 0,0 0-50 0,26 0 45 16,-26-28-42-16,27 28 58 0,-27 0-52 0,26 0 61 15,-26 0-57-15,28 0 64 0,-28 0-61 0,0-26 62 16,26 26-59-16,-26 0 69 0,25 0-68 16,3 0 64-16,-28 0-65 0,26 0 64 0,-26 0-66 15,27 0 60-15,-27 0-64 0,26 0 55 0,-26-26-58 16,26 26 53-16,-26 0-56 0,28 0 48 0,-28 0-52 15,25 0 46-15,-25 0-49 0,0 0 45 0,26 0-47 16,-26 0 40-16,0 0-41 0,0 0 42 0,0 0-42 16,0 0 42-16,0 0-42 0,0 0 41 0,0 0-41 15,0 0 41-15,0 0-42 0,0 0 38 0,0 0-40 16,0 0 36-16,0 0-43 0,0 0 26 0,0 0-41 16,0 0-6-16,0 0-24 0,0 0-48 0,0 0-35 15,0 0-229-15,0 0-129 0,0 26-1034 0,0-26 899 16,26 0-279-16,-26 26 541 0,0-26-114 0,0 0 220 15,0 28-220-15</inkml:trace>
  <inkml:trace contextRef="#ctx0" brushRef="#br0" timeOffset="55471.54">7435 10349 86 0,'0'0'0'0,"0"0"12"16,0 0 36-16,0 0-26 0,0 0 18 0,0 0-23 15,0-27 10-15,-25 27-16 0,25 0 8 0,0 0-14 16,0 0-5-16,0 0 0 0,0 0 0 0,0 0 0 16,0 0 0-16,0 0 3 0,0 0 12 0,0 0-11 15,0 0-4-15,0 0 0 0,0 0 0 0,0 0 0 16,0 0 0-16,0 0 0 0,0 0 0 0,0 27 0 16,0-27 0-16,0 0 0 0,0 0 0 0,0 0 7 15,0 0 23-15,0 0-13 0,0 0 19 0,0 0-21 16,0 0 5-16,0 0-4 0,0 0 24 15,0 0-18-15,0 0 26 0,0 0-21 0,0 0 29 16,0 0-33-16,0 0 11 0,0 0-11 0,0 0 33 16,0 0-21-16,0 0 45 0,0 0-47 0,0 0 17 15,25 0-23-15,-25 0 33 0,0 0-29 16,0 0 37-16,0 0-33 0,0 0 39 0,0 0-35 0,0 0 42 16,0 0-38-16,0 0 45 0,0 0-41 15,0 0 49-15,0 0-47 0,0 0 52 0,0 0-49 16,0 0 55-16,0 0-53 0,0 0 55 0,0 0-54 15,0 0 53-15,0 0-53 0,0 0 61 0,0 26-56 16,0-26 65-16,0 0-59 0,0 0 71 0,0 0-65 16,0 0 77-16,0 0-72 0,0 0 80 0,0 0-80 15,0 0 75-15,0 0-77 0,0 0 73 0,0 0-75 16,0 27 69-16,0-27-72 0,0 0 68 0,0 0-70 16,28 26 64-16,-28-26-67 0,0 27 60 0,0-27-61 15,0 26 64-15,0-26-65 0,0 26 58 0,27 2-62 16,-27-28 55-16,0 26-58 0,0 0 53 0,0 0-55 15,0-26 50-15,0 27-53 0,26-1 47 16,-26-26-50-16,0 26 44 0,0-26-47 0,0 28 43 16,0-2-45-16,0-26 41 0,0 26-45 0,0-26 36 15,0 26-39-15,0-26 36 0,0 0-38 0,0 27 33 16,0-27-35-16,0 0 29 0,0 27-31 0,26-27 29 16,-26 0-31-16,0 26 25 0,0-26-27 15,0 0 26-15,0 0-28 0,0 27 24 0,0-27-25 16,0 0 22-16,0 0-23 0,0 26 22 0,0-26-24 15,0 0 20-15,0 0-21 0,0 26 19 0,0-26-19 16,0 0 18-16,0 0-20 0,0 26 15 0,0-26-17 16,0 0 16-16,0 0-16 0,0 28 16 0,0-28-17 15,0 0 14-15,0 0-15 0,0 0 15 0,0 0-15 16,0 26 11-16,0-26-13 0,0 0 12 0,0 0-13 16,0 0 10-16,0 0-11 0,0 0 8 0,0 0-8 15,0 0 7-15,0 0-9 0,0 0 7 0,0 0-11 16,0 0-7-16,0 0-11 0,0 0-41 0,0 0-8 15,0 0-132-15,0 0-427 0,0 0-1673 16,0 0 1420-16,0 26-329 0,0-26 602 0,0 0-602 16</inkml:trace>
  <inkml:trace contextRef="#ctx0" brushRef="#br0" timeOffset="62227.4">4074 11804 25 0,'0'0'0'0,"0"0"4"0,0 0 12 16,0-26-5-16,0 26 13 0,0 0-10 15,0 0 19-15,-26 0-16 0,26 0 16 0,0 0-16 16,0 0 18-16,0 0-19 0,-25 0 12 0,25 0-18 16,0 0 6-16,0 0-12 0,0 0-4 0,0 0 0 15,0 0 0-15,-27 0 5 0,27 0 15 0,0 0-11 16,0 0 7-16,0 0-7 0,0 0 7 0,0 0-6 15,0 0 10-15,0 0-11 0,0 0 7 0,0 0-12 16,0 0-4-16,0 0 0 0,0 0 0 0,0 0 0 16,0 0 0-16,-26 26 5 0,26-26 15 0,0 0-7 15,0 0 23-15,0 28-20 0,0-28 16 0,0 0-17 16,0 0 16-16,0 26-19 0,0-26 7 0,0 0-11 16,0 0 6-16,0 26-8 0,0-26 6 0,0 0-7 15,0 26 6-15,0-26-6 0,0 0 6 16,0 27-4-16,0-27 13 0,0 0-11 0,26 26 7 15,-26-26-7-15,0 27 11 0,27-27-8 0,-27 0 14 16,25 27-15-16,-25-27 8 0,26 0-7 0,-26 26 18 16,28-26-15-16,-2 0 15 0,-26 26-16 15,26-26 12-15,-26 0-14 0,27 26 11 0,-1-26-12 16,-26 0 12-16,27 28-10 0,-1-28 16 0,-26 0-13 16,26 0 16-16,2 26-13 0,-28-26 22 0,26 0-22 15,1 26 17-15,-1-26-20 0,-26 0 13 0,25 0-14 16,3 0 14-16,-28 0-15 0,26 0 10 0,1 0-12 15,-1 0 9-15,0 0-11 0,-26 0 6 0,28 0-8 16,-2 0 8-16,-1 0-8 0,1 0 5 0,-26-26-6 16,28 26 8-16,-1 0-8 0,-1 0 5 0,0-26-5 15,-26 26 5-15,25-28-7 0,3 28 5 0,-1 0-5 16,-27-26 4-16,26 26-4 0,0-26 3 0,0 26-4 16,2 0 6-16,-28-26-5 0,28 26 6 0,-3 0-5 15,1-27 6-15,0 27-5 0,-26 0 11 0,27 0-10 16,-1 0 8-16,0 0-9 0,2 0 7 15,-3 0-6-15,2 0 8 0,-1 0-8 0,-26 0 7 16,26 0-8-16,2 0 9 0,-2 0-8 0,2 0 8 16,-28 0-9-16,25 0 9 0,1 0-8 15,-26 27 9-15,27-27-7 0,-1 0 10 0,-26 0-10 16,26 0 12-16,-26 26-10 0,28-26 15 0,-28 26-13 16,26-26 17-16,-26 26-15 0,26-26 17 0,-26 28-15 15,0-28 18-15,0 26-16 0,26-26 20 0,-26 26-20 16,0 1 20-16,0-27-20 0,0 0 21 0,0 26-21 15,26-26 20-15,-26 0-21 0,0 26 18 0,0-26-20 16,0 0 14-16,0 0-16 0,0 0 14 0,0 26-15 16,0-26 12-16,0 0-14 0,0 0 12 0,0 0-13 15,0 0 11-15,0 0-11 0,0 0 9 0,0 0-9 16,28 0 9-16,-28 0-10 0,0 0 10 0,0-26-11 16,0 26 9-16,0 0-9 0,0 0 7 0,26 0-7 15,-26-26 7-15,0 26-9 0,0 0 8 0,28-26-8 16,-28 26 6-16,0-27-6 0,26 27 6 15,-26-26-6-15,0 26 5 0,25-26-5 0,-25 26 5 16,27-28-6-16,-27 2 6 0,26 0-7 0,2 26 7 16,-28-26-7-16,26-1 5 0,0 0-5 15,1 27 5-15,-2-26-5 0,1-1 4 0,0 27-4 16,2-26 3-16,0 26-3 0,-2-26 3 0,0 26-3 16,-1 0 3-16,2-26-2 0,27 26 9 0,-28 0-6 15,0 0 14-15,1 0-10 0,26 26 15 0,-27-26-13 16,0 0 16-16,28 26-16 0,-28-26 14 0,1 0-14 15,26 26 14-15,-27-26-15 0,0 0 14 0,27 27-14 16,-25-27 14-16,-3 0-13 0,1 26 13 0,28-26-13 16,-28 0 14-16,1 0-15 0,-1 0 14 0,27 27-14 15,-27-27 14-15,1 0-15 0,27 0 15 0,-28 0-15 16,-1 0 11-16,29 0-11 0,-27 27 13 0,-1-27-12 16,28 0 18-16,-29 0-17 0,27 0 17 0,-25 0-15 15,1 0 20-15,24 0-17 0,-27 0 23 0,30 26-22 16,-29-26 19-16,26 0-20 0,-24 0 20 0,-3 0-22 15,28 0 18-15,-27 0-20 16,2 0 16-16,24 0-17 0,-24 0 17 0,-3 0-17 0,2-26 13 16,-1 26-14-16,0 0 12 0,2 0-13 0,-2-27 11 15,-26 27-13-15,27-27 13 0,-27 27-13 16,25-26 9-16,-25 26-11 0,26-27 9 0,-26 27-10 16,28-26 8-16,-28 26-9 0,0-26 6 0,26 0-9 15,-26 26 0-15,0 0-8 0,0-28-12 0,26 28-1 16,-26-26-32-16,0 26 14 0,0 0-53 0,28 0 6 15,-28-26-158-15,0 26 47 0,0 0-341 0,26 0 164 16,-26 0-575-16,0 0 582 0,0 0-145 0,0 0 255 16,-26 0-254-16</inkml:trace>
  <inkml:trace contextRef="#ctx0" brushRef="#br0" timeOffset="62978.2">5161 12942 70 0,'0'0'0'0,"0"0"11"16,0 0 33-16,0 0-27 0,0 0 7 0,0 0-14 16,0 0 5-16,0 0-11 0,0 0-4 0,0 0 5 15,0 0 15-15,0 0-9 0,0 0 14 0,0 0-12 16,0 0 14-16,0-26-8 0,0 26 32 0,0 0-29 16,0 0 14-16,0 0-14 0,0 0 32 0,0 0-26 15,0 0 31-15,0 0-34 0,0 0 15 0,0 0-20 16,0 0 18-16,0 0-20 0,25 0 16 0,-25-26-18 15,0 26 16-15,0 0-18 0,0 0 13 0,0 0-14 16,0-27 11-16,27 27-13 16,-27 0 9-16,0-27-11 0,0 27 10 0,26 0-10 15,-26-26 7-15,0 26-7 0,0 0 14 0,0-26-11 16,26 26 12-16,-26-27-13 0,0 27 9 0,0 0-9 16,0 0 12-16,0-27-8 0,28 27 23 0,-28 0-14 15,0 0 32-15,0 0-27 0,0 0 27 0,0 0-30 16,0 0 23-16,0 0-39 0,0 0-19 0,0 0-30 15,0 0-107-15,0 0 19 0,0 27-234 0,0-27 218 16,0 0-69-16,0 27 106 0,-28-27-106 0</inkml:trace>
  <inkml:trace contextRef="#ctx0" brushRef="#br0" timeOffset="63260.62">5347 13021 56 0,'25'28'0'0,"-25"-2"25"15,0-26 75-15,0 26-57 0,0-26 30 0,0 26-43 16,0 1 14-16,0-27-15 0,0 26 40 0,0-26-39 16,0 0 19-16,0 27-19 15,0-27 38-15,0 0-33 0,0 0 37 0,0 0-29 16,0 0 55-16,0 27-59 0,0-27 17 0,0 0-27 16,26 26 27-16,-26-26-28 0,0 26 28 0,0-26-28 15,27 26 25-15,-27-26-27 0,0 28 22 0,0-2-24 16,0-26 23-16,26 26-24 0,-26 2 23 0,0-2-24 15,0-26 21-15,0 26-23 0,26 0 18 0,-26-26-22 16,0 27 11-16,0-27-24 0,0 27-19 0,0-27-24 16,0 26-108-16,0-26 23 0,0 0-225 0,0 0 191 15,0 0-126-15,28 0 142 0,-28 0-142 0</inkml:trace>
  <inkml:trace contextRef="#ctx0" brushRef="#br0" timeOffset="63757">5609 13260 69 0,'28'0'0'0,"-28"0"11"0,0-26 36 15,0 26-25-15,26 0 19 0,-26 0-25 16,0 0 8-16,0 0-18 0,0 0-6 0,0 0 4 16,0 0 12-16,0 0-5 0,0 0 17 0,0 0-16 15,0 0 9-15,0 0-7 0,0 0 21 0,0 0-15 16,0 0 26-16,0 0-12 0,0 0 56 0,0 26-48 15,0-26 37-15,0 0-41 0,0 0 34 0,28 0-31 16,-28 26 51-16,0-26-42 0,0 26 55 0,0-26-51 16,26 28 58-16,-26-2-54 0,0 0 64 0,0-26-62 15,25 28 56-15,-25-2-57 0,0 0 60 0,27 0-62 16,-27-26 54-16,0 27-58 0,0-27 48 0,0 27-53 16,0-27 44-16,26 26-47 0,-26-26 45 0,0 0-45 15,0 0 45-15,0 0-47 0,0 0 37 0,28 0-41 16,-28 0 41-16,0 0-42 0,0-26 38 0,0 26-41 15,26-27 30-15,-26 0-34 0,0 1 28 0,0 0-31 16,26 26 28-16,-26-54-29 0,0 28 28 0,27 0-28 16,-27 26 25-16,0-28-26 0,0 2 22 15,25 0-24-15,-25 0 27 0,0 26-28 16,26-27 21-16,-26 27-24 0,0-27 17 0,0 27-18 16,0 0 18-16,26 0-17 0,-26 0 20 0,0 0-20 15,28 0 20-15,-28 27-21 0,28-27 17 0,-28 27-19 16,0-27 18-16,26 26-17 0,-26 0 21 0,0 0-24 15,26-26 9-15,-26 28-17 0,0-2 1 0,25-26-14 16,-25 26-25-16,0-26-16 0,0 28-110 0,27-28 1 16,-27 0-308-16,0 26 125 0,0-26-551 0,0 0 533 15,0 0-180-15,0 0 331 0,0 0-80 0,0 0 143 16,0 0-143-16</inkml:trace>
  <inkml:trace contextRef="#ctx0" brushRef="#br0" timeOffset="64261.35">6431 13049 36 0,'0'0'0'0,"26"-28"20"0,-26 28 64 0,0 0-50 16,27-26 20-16,-27 26-32 0,0 0 10 0,0 0-20 16,0 0 5-16,0 0-8 0,0 0 11 0,0 0-11 15,0 0 7-15,0 0-5 0,0 0 17 0,0 0-16 16,0 0 9-16,0 0 4 0,0 0 52 0,-27 0-39 16,27 0 35-16,0 0-45 0,0 0 12 0,-26 26-23 15,26-26 13-15,0 0-13 0,-26 0 23 0,26 0-21 16,0 28 17-16,-28-28-14 0,28 26 30 15,-26-26-21-15,26 26 41 0,0-26-36 0,-26 26 36 16,26 1-39-16,0-1 27 0,-28-26-29 0,28 27 33 0,-25 0-25 16,25-1 51-16,0-26-43 0,-27 26 49 0,27 0-45 15,0-26 56-15,0 28-55 0,-26-28 50 16,26 26-53-16,0-26 44 0,0 26-47 16,0-26 42-16,0 0-44 0,0 0 44 0,0 0-46 15,0 0 35-15,26 0-38 0,-26 0 38 0,0 0-39 16,27 0 34-16,-27 0-39 0,25 0 30 0,3 0-39 15,-2 0 10-15,-26 0-24 0,26 0-6 0,2-26-21 16,-2 26-54-16,0 0 20 0,-26 0-84 0,27-26-72 16,-2 26-489-16,-25 0 404 0,28 0-177 0,-28-28 285 15,26 28-83-15,-26-26 134 0,0 26-134 0</inkml:trace>
  <inkml:trace contextRef="#ctx0" brushRef="#br0" timeOffset="64494.85">6537 12757 202 0,'0'-27'0'0,"0"1"29"0,0 0 87 0,0 26-62 16,26-27 43-16,-26 27-61 0,0-26 12 0,0 26-22 15,0 0 31-15,0 0-25 0,0 26 40 16,0-26-33-16,0 0 45 0,0 27-49 16,0-27 21-16,0 26-25 0,0 0 39 0,0 1-35 15,0 0 35-15,0-1-36 0,0 0 30 0,0 1-33 16,0 0 29-16,0 25-33 0,26-25 25 0,-26-1-29 15,0 28 20-15,0-28-35 0,0 26-16 0,27-25-27 16,-27 26-97-16,0-26 16 0,0 25-216 0,0-26 185 16,26 28-107-16,-26-28 154 0,0 2-48 0,28-2 74 15,-28 0-74-15</inkml:trace>
  <inkml:trace contextRef="#ctx0" brushRef="#br0" timeOffset="68546.11">7251 13420 28 0,'0'-28'0'0,"0"28"6"0,0 0 21 0,0 0-17 0,0 0 5 16,0 0-11-16,0 0-4 0,0 0 6 0,0 0 18 16,0 0-14-16,0 0 8 0,0 0-13 0,0 0-5 15,-25 0 0-15,25 0 0 0,0 0 0 0,0 0 0 16,0 0 0-16,0 0 0 0,0 0 0 16,0 0 0-16,0 0 0 0,0 0 0 0,0 0 0 15,0 0 0-15,0 0 0 0,0 0 0 0,0 0 0 16,0 0 0-16,-28 0 0 0,28 0 0 0,0 0 0 15,0-26 0-15,0 26 0 0,0 0 0 0,0 0 3 16,-26 0 12-16,26 0-6 0,0 0 14 0,0 0-23 16,0 0-24-16,0-26 18 0,0 26 6 0,-26 0 5 15,26 0 15-15,0 0-15 0,0 0-5 0,0 0 4 16,0 26 12-16,0-26-12 0,0 0-4 0,-27 26 0 16,27-26 0-16,0 0 3 0,0 28 12 0,0-28-11 15,0 26-4-15,0-26 0 0,-26 0 0 0,26 26 6 16,0-26 22-16,0 0-15 0,0 0 11 0,0 0-18 15,0 0-6-15,0 0 0 0,0 0 0 16,0 0 0-16,0 0 0 0,0 0 0 0,0 0 0 16,0 0 0-16,0 0 0 0,0 0 0 0,0 0 0 15,0 0 0-15,0 0 0 0,0 0 0 16,0 0 0-16,0 0 0 0,0 0 0 0,0 0 0 0,0 0 0 16,0 0 0-16,0 0 0 0,0 0 3 15,0 0 12-15,0 0-4 0,0 0 17 0,0 0-15 16,0 0 8-16,0 0-11 0,0 0 7 0,0 0-9 15,0 0 7-15,0 0-8 0,0 26 7 0,0-26-10 16,0 0-4-16,0 27 3 0,0-27 9 0,0 0-9 16,0 27-3-16,0-27 0 0,0 0 0 0,0 0 0 15,0 26 0-15,0-26 4 0,0 0 13 0,0 0-12 16,0 0-5-16,0 0 0 0,0 0 0 0,0-26 0 16,0 26 0-16,0 0 0 0,0 0 0 0,0-27 0 15,0 27 0-15,0 0 0 0,0 0 0 0,0-27 0 16,0 27 0-16,0 0 0 0,0 0 0 15,0 27 0-15,0-27 0 0,26 0 0 0,-26 27 0 16,0-27 0-16,0 26 0 0,0 1 0 0,27-27 0 16,-27 26 0-16,0-26 0 0,0 26 0 15,0-26 0-15,0 26 1 0,0-26 7 0,0 0-6 0,0 0-2 16,0 0-16-16,0 28-45 0,0-28 23 0,0 0-54 16,0 0 44-16,26 0-56 0,-26 0 65 15,0 0-16-15,0 0 28 0,0 0-27 0</inkml:trace>
  <inkml:trace contextRef="#ctx0" brushRef="#br0" timeOffset="130762.98">11300 9423 32 0,'0'0'0'0,"0"0"5"0,0 0 17 0,0 0-10 16,0 0 12-16,0-28-12 0,0 28 10 16,0 0-16-16,0 0-6 0,0 0 4 0,0-26 14 15,0 26-13-15,-27 0-5 0,27 0 5 0,0 0 15 16,0-26-14-16,0 26-6 0,0 0 4 0,0 0 12 15,0 0-6-15,0 0 14 0,0 0-12 0,0-27 16 16,0 27-9-16,0 0 29 0,0 0-27 0,0 0 12 16,0 0-12-16,0 0 30 0,27 0-22 15,-27 0 35-15,0 0-38 0,0 0 12 0,0 0-17 16,0 0 26-16,0 0-22 0,0 0 27 0,0 0-25 16,0 0 32-16,0 0-26 0,0 0 42 0,0 0-45 15,0 0 17-15,0 0-21 0,0 0 31 0,0 0-27 16,0 0 30-16,0 0-28 0,0 0 32 0,0 0-31 15,0 0 36-15,0 0-35 0,-27 0 34 0,27 0-35 16,0 0 32-16,0 0-32 0,0 0 33 0,0 27-30 16,0-27 40-16,-26 0-38 0,26 0 35 0,0 0-36 15,0 26 39-15,0-26-37 0,0 0 41 0,-26 26-37 16,26-26 48-16,0 0-43 0,0 28 56 0,0-28-52 16,0 26 52-16,-28-26-52 0,28 26 54 15,0 0-52-15,0-26 57 0,-25 28-54 0,25-2 63 16,0-26-60-16,0 26 60 0,-27 1-60 0,27 0 58 15,-26-1-58-15,26 0 62 0,0 1-60 0,-26-1 66 16,26 0-65-16,-28 2 61 0,2 24-60 0,26-26 66 16,-26 1-63-16,26-1 69 0,-25 28-68 15,-3-28 64-15,28 0-67 0,-27 0 60 0,27 28-64 16,-26-28 57-16,26 1-60 0,-26-1 54 0,26 0-59 16,-26 0 49-16,26 2-52 0,0-2 46 0,0 0-48 15,-28 1 44-15,28-1-47 0,0 1 41 0,0-1-45 16,0 1 35-16,0-27-39 0,0 26 32 0,0 0-38 15,0-26 21-15,0 28-29 0,0-2 16 0,0-26-26 16,0 26-1-16,0-26-16 0,0 0-27 0,0 26-2 16,0-26-71-16,0 0-14 0,0 0-248 0,0 27-143 15,-26-27-1163-15,26 0 1014 0,0 0-303 16,0 0 480-16,0 0-480 0</inkml:trace>
  <inkml:trace contextRef="#ctx0" brushRef="#br0" timeOffset="131262.51">10984 9766 140 0,'0'-26'0'0,"0"26"29"16,25 0 91-16,-25 0-72 0,0-26 27 0,26 26-32 16,-26 0 53-16,0 0-58 0,0 0 17 0,26 0-25 15,-26-27 34-15,0 27-28 0,0 0 46 0,0 0-38 16,0 0 52-16,0 27-60 0,28-27 12 0,-28 0-22 16,0 0 30-16,0 0-24 0,0 0 44 15,0 26-35-15,26-26 51 0,-26 0-45 0,0 26 53 16,26-26-49-16,-26 28 55 0,0-28-50 0,27 26 63 15,-27-26-55-15,25 26 72 0,-25-26-65 0,0 26 75 16,28 1-72-16,-2-1 76 0,-26-26-75 0,26 27 75 16,-26 0-76-16,27-1 70 0,-27 0-75 15,26 0 63-15,2 2-68 0,-28 24 64 0,25-25-66 16,1-1 60-16,-26 0-64 0,28 28 54 0,-2-28-58 16,-26 0 50-16,27 1-52 0,-1 26 48 0,-26-27-52 15,26 1 44-15,-26-1-46 0,28 28 42 0,-28-28-46 16,25 0 42-16,-25 0-44 0,0 1 38 0,26-27-44 15,-26 26 23-15,0 0-42 0,0-26-15 0,27 28-17 16,-27-2-50-16,0-26-10 0,0 26-163 0,0-26 35 16,0 26-372-16,0 1 181 0,0-27-612 0,0 27 611 15,0-27-187-15,0 26 361 0,0-26-89 0,0 27 157 16,0-27-157-16</inkml:trace>
  <inkml:trace contextRef="#ctx0" brushRef="#br0" timeOffset="131719.96">10665 10402 169 0,'0'0'0'0,"0"-27"29"0,0 27 89 0,0 0-64 16,0-26 45-16,0 26-54 0,0 0 35 16,0 0-44-16,0 0 25 0,0 0-35 0,0 0 17 15,0 0-24-15,0 0 13 0,0 0-14 0,0 0 23 16,26 0-13-16,-26 0 40 0,0 0-39 0,28 0 19 15,-28 26-20-15,0-26 33 0,26 0-26 0,0 0 41 16,-26 0-38-16,26 0 39 0,0 0-39 16,-26 0 35-16,28 0-37 0,-2 0 33 0,0 0-35 15,0 27 31-15,1-27-33 0,1 0 29 0,-28 0-31 16,25 0 28-16,1 0-30 0,0 0 26 0,2 0-28 16,-28 0 25-16,26 0-26 0,0 0 26 0,-26 0-27 15,27 26 20-15,-27-26-22 0,25 0 20 0,-25 0-26 16,0 0 4-16,28 0-25 0,-28 0-39 0,0 0-25 15,26 0-164-15,-26 0 41 0,0 27-343 0,0-27 314 16,0 0-127-16,0 0 173 0,0 0-173 0</inkml:trace>
  <inkml:trace contextRef="#ctx0" brushRef="#br0" timeOffset="132227.65">11724 10085 138 0,'0'0'0'15,"26"0"15"-15,-26 0 49 0,0 0-32 0,0 0 33 0,0 0-33 16,0 0 29-16,0 0-33 0,0 0 22 0,0 0-28 16,27 0 14-16,-27 0-16 0,0 0 24 15,0 0-18-15,0 0 38 0,0 0-38 0,0 0 14 16,0 0-18-16,0 0 29 0,0 0-17 0,26 0 53 15,-26 0-51-15,0 0 20 0,0 0-29 0,0 0 29 16,27 0-29-16,-27 0 25 0,0 0-27 16,26 0 23-16,-26 0-25 0,26 0 24 0,-26 0-25 15,28 0 19-15,-28 0-21 0,26 0 20 0,-1-28-21 16,-25 28 18-16,27 0-19 0,-27 0 16 0,26 0-17 16,-26 0 16-16,28 0-17 0,-28 0 16 0,26 0-18 15,-26-26 13-15,26 26-15 0,-26 0 11 0,0 0-24 16,26 0-26-16,-26 0-20 0,0 0-115 0,0 0 27 15,27 0-245-15,-27 26 216 0,0-26-115 0,0 0 168 16,0 0-54-16,0 28 82 0,0-28-81 0</inkml:trace>
  <inkml:trace contextRef="#ctx0" brushRef="#br0" timeOffset="132594.01">11830 10164 192 0,'0'0'0'0,"-27"0"14"0,27 0 43 16,0 0-32-16,-26 26 17 0,26-26-23 0,0 0 14 16,0 26-17-16,-27-26 12 0,27 0-16 15,0 26 9-15,0-26-12 0,-26 0 4 0,26 0-7 16,0 28 2-16,0-28-1 0,0 0 17 0,0 0-4 16,0 0 37-16,0 0-30 0,0 0 25 0,0 0-20 15,0 0 44-15,0 0-32 0,0 0 58 0,0 0-59 16,0 0 25-16,0 0-28 0,0 0 49 0,0-28-45 15,26 28 41-15,-26 0-41 0,0 0 45 0,27 0-45 16,-27 0 42-16,26 0-44 0,1 0 38 0,-27 0-38 16,26 0 46-16,0-26-41 0,2 26 49 0,-28 0-48 15,26 0 48-15,-1 0-50 0,2 0 46 0,-1 0-48 16,2 0 40-16,-28 0-42 0,26 0 38 0,0 0-41 16,0 0 37-16,-26 0-40 0,27 0 33 0,-27 0-36 15,27 0 30-15,-27 0-43 0,26 0-2 16,-26 0-22-16,0 0-29 0,0 0-51 0,26 0-218 15,-26 0 54-15,0 0-444 0,0 0 409 0,0 0-155 16,0 0 219-16,-26 0-218 0</inkml:trace>
  <inkml:trace contextRef="#ctx0" brushRef="#br0" timeOffset="134061.01">13470 9104 58 0,'0'0'0'0,"28"0"17"0,-28-26 51 0,0 26-43 15,0 0 6-15,26 0-19 0,-26-26 4 0,0 26-11 16,0 0-5-16,0 0 0 0,26 0 0 0,-26-27 3 15,0 27 13-15,0 0-6 0,0 0 15 0,0-26-5 16,0 26 36-16,0 0-31 0,0-26 22 0,0 26-13 16,0 0 58-16,0-28-49 0,0 28 41 0,0 0-47 15,0 0 27-15,0 0-27 0,0-26 47 0,0 26-42 16,-26 0 44-16,26 26-44 0,0-26 39 16,0 0-41-16,-26 0 36 0,26 0-38 0,0 28 34 15,0-28-37-15,-28 26 33 0,28-26-36 0,-28 26 30 16,28 1-32-16,0-27 27 0,-25 26-29 0,-1 0 24 15,26-26-26-15,-26 26 22 0,-1 2-25 0,1-2 21 16,-2-26-23-16,3 26 20 0,-1-26-21 16,-1 27 18-16,1-27-19 0,0 26 17 0,-28-26-18 15,26 0 14-15,3 0-16 0,-1 27 16 0,26-27-17 16,-27 0 13-16,1 0-14 0,-2 0 14 0,28 0-15 16,-26 26 12-16,26-26-12 0,0 0 12 0,-26 0-12 15,26 0 11-15,0 0-13 0,0 0 13 0,-26 0-13 16,26 0 10-16,0 0-10 0,0 0 11 0,0 0-11 15,0 27 10-15,0-27-11 0,0 0 9 0,-26 0-10 16,26 0 10-16,0 0-10 0,0 0 7 0,0 0-8 16,0 0 8-16,0 0-9 0,0 26 9 0,0-26-8 15,0 0 9-15,0 0-7 0,0 0 12 0,0 26-7 16,0-26 21-16,0 28-16 0,0-28 27 0,0 0-23 16,0 26 24-16,0-26-23 0,0 26 23 15,0-26-25-15,-26 0 23 0,26 26-24 0,0-26 18 16,0 28-20-16,0-28 19 0,0 26-20 0,0 0 18 15,0-26-16-15,0 27 26 0,0 0-20 16,-28-1 36-16,28 0-27 0,0 1 46 0,0-1-39 16,0 0 45-16,0 2-40 0,0 24 54 0,0-26-52 15,-26 1 47-15,26 26-49 0,0-26 47 0,0 25-49 16,0-26 45-16,0 2-47 0,-28 24 40 0,28-25-43 16,0-1 41-16,0 26-43 0,0-24 36 0,0-2-39 15,0 0 33-15,-26 27-35 0,26-26 32 0,0-1-34 16,0 1 30-16,0-1-32 0,-25 0 30 0,25 2-31 15,0 24 27-15,0-26-27 0,-27 1 33 0,27-1-32 16,0 0 26-16,0 2-29 0,0-2 25 0,-26 0-27 16,26 0 24-16,0 1-25 0,0 0 24 0,0-27-26 15,0 26 22-15,0 1-23 0,0-27 20 0,0 26-21 16,0-26 20-16,0 26-22 0,-28 0 18 0,28-26-19 16,0 28 16-16,0-28-16 0,0 26 15 15,0-26-16-15,0 26 13 0,0-26-14 0,0 27 13 16,0-27-14-16,0 26 11 0,0 0-13 0,0-26 12 15,0 26-12-15,28-26 12 0,-28 28-13 0,0-28 11 16,0 26-11-16,0-26 10 0,0 26-10 16,0-26 9-16,0 27-10 0,26-27 12 0,-26 0-11 15,0 27 13-15,0-27-13 0,0 0 9 0,0 0-11 16,0 0 9-16,0 0-9 0,0 26 8 0,0-26-9 16,0 0 4-16,0 0-7 0,0 0 7 0,0 0-7 15,0 0 6-15,27 0-4 0,-27 0 12 0,0 0-10 16,25 0 10-16,1 26-9 0,-26-26 12 0,28 0-11 15,-2 0 9-15,2 0-11 0,-28 0 10 0,26 0-10 16,0 0 7-16,0 0-7 0,0 0 7 0,0 0-7 16,2 0 9-16,-2 0-9 0,1 27 10 0,-27-27-9 15,26 0 10-15,-1 0-11 0,-25 0 10 0,28 0-14 16,-28 0-5-16,26 0-21 0,-26 0-62 0,0 0-38 16,28 0-282-16,-28 26-164 0,0-26-1297 0,0 0 1144 15,0 27-294-15,-28-27 507 0,28 27-507 16</inkml:trace>
  <inkml:trace contextRef="#ctx0" brushRef="#br0" timeOffset="136393.98">17254 9025 44 0,'0'0'0'0,"0"0"11"0,0 0 35 16,0-26-25-16,0 26 18 0,0 0-23 0,0 0 12 16,0 0-17-16,0 0 7 0,0 0-8 0,0 0 12 15,0-26-11-15,0 26 10 0,0 0-15 0,0 0-6 16,0 0 7-16,0 0 21 0,26 0-15 16,-26 0 15-16,0 0-13 0,0 0 19 0,0 0-22 15,0 0 3-15,0 0-9 0,0 0 6 0,0 0-7 16,0 0 3-16,0 0-3 0,0 0 4 0,0 0-2 15,0 0 13-15,0 0-10 0,0 0 13 0,0 0-13 16,28 0 9-16,-28 0-10 0,0 0 7 0,0 0-7 16,0 0 9-16,0 0-9 0,0 0 11 0,0 0-11 15,26 0 11-15,-26 0-12 0,0 0 4 0,0 0-7 16,0 0 4-16,0 0-1 0,28 0 12 0,-28 0-11 16,0 0 7-16,0 0-8 0,0 0 8 0,0 0-5 15,26 0 20-15,-26 0-15 0,0 0 17 0,0 0-13 16,0 0 24-16,25 0-21 0,-25 0 21 15,0 0-20-15,0 0 25 0,27 26-26 0,-27-26 21 16,0 0-24-16,26 0 18 0,-26 0-20 0,0 0 15 16,28 0-17-16,-28 0 12 0,26 26-15 15,-26-26 13-15,0 0-14 0,26 0 11 0,-26 0-13 0,27 0 10 16,-27 0-12-16,0 0 6 0,25 0-6 16,-25 0 8-16,0 0-7 0,0 0 7 0,28 0-5 15,-28 0 13-15,0 27-12 0,0-27 12 0,26 0-12 16,-26 0 8-16,0 0-11 0,0 0 9 0,0 0-9 15,26 0 7-15,-26 0-7 0,0 0 13 0,0 0-12 16,0 0 9-16,0 0-7 0,28 0 16 0,-28 26-13 16,0-26 20-16,0 0-16 0,0 0 24 0,0 0-22 15,0 0 19-15,0 0-21 0,0 0 17 0,0 0-18 16,0 0 18-16,0 0-19 0,0 0 17 0,0 0-17 16,0 0 15-16,0 0-14 0,0 0 18 0,0 0-17 15,0 26 21-15,0-26-18 0,0 0 29 0,0 0-22 16,0 26 35-16,0-26-30 0,0 0 40 15,0 28-36-15,0-28 38 0,0 26-37 0,0-26 41 0,0 26-39 16,0 1 41-16,0-27-42 0,0 26 38 16,0 1-40-16,0-27 34 0,0 26-38 15,0 1 34-15,0-1-36 0,0-26 28 0,0 26-29 16,0 2 29-16,0-2-29 0,0-26 29 0,0 26-32 0,0 0 27 16,0 2-27-16,0-2 32 0,0 0-29 15,0 1 33-15,0 0-32 0,0-1 32 0,0 0-33 16,26 1 29-16,-26-1-31 0,0 0 27 0,0 2-30 15,0-2 25-15,0 0-26 0,26 0 23 0,-26 1-24 16,0-1 23-16,0 1-25 0,0 0 22 0,0-1-21 16,26 0 28-16,-26 0-25 0,0 2 26 0,0-2-28 15,0 0 24-15,0 1-25 0,0-1 21 0,0-26-23 16,0 26 20-16,26 0-21 0,-26 2 18 0,0-2-19 16,0 0 17-16,0-26-18 0,0 27 16 0,0-1-17 15,0 1 15-15,0-27-17 0,28 26 15 0,-28 1-15 16,0-27 13-16,0 26-15 0,0 0 14 15,0 2-14-15,0-28 11 0,26 26-13 0,-26 0 12 16,0 0-12-16,0-26 10 0,0 27-10 0,0-1 10 16,0-26-10-16,0 26 9 0,26 2-11 0,-26-28 10 15,0 26-10-15,0 0 11 0,0-26-11 16,0 26 10-16,0-26-10 0,0 27 7 0,0-27-8 0,0 0 6 16,0 27-7-16,0-27 6 0,0 26-6 15,0-26 6-15,0 0-6 0,0 27 5 0,0-27-5 16,0 0 6-16,0 0-6 0,0 26 5 0,0-26-6 15,0 0 6-15,0 26-7 0,0-26 4 0,0 0-4 16,0 0 3-16,0 26-4 0,0-26 3 0,0 28-3 16,0-28 6-16,0 0-5 0,0 26 3 0,0-26-4 15,0 26 3-15,0-26-4 0,0 27 5 0,0-27-2 16,0 26 10-16,0-26-7 0,0 0 7 0,0 26-8 16,0-26 5-16,0 26-6 0,0-26 7 0,0 0-7 15,0 28 9-15,0-28-6 0,0 0 14 0,0 0-10 16,0 26 20-16,0-26-14 0,0 0 26 0,0 0-21 15,0 0 30-15,0 0-28 0,0 26 29 16,0-26-28-16,0 0 29 0,0 0-29 0,0 0 24 16,0 0-27-16,0 0 27 0,0 0-28 0,0 0 24 15,0 0-25-15,0 0 21 0,-26 0-21 16,26 0 24-16,0 0-25 0,0 0 20 0,0 27-22 16,0-27 16-16,-26 0-18 0,26 0 15 0,0 0-16 15,0 0 15-15,-28 0-17 0,28 0 15 0,-26 0-15 16,26 0 13-16,0 0-14 0,-26 0 12 0,26 0-13 15,-26 0 13-15,26 0-14 0,-26 0 8 0,26 27-14 16,0-27-6-16,-28 0-9 0,28 0-27 0,0 0-1 16,-26 0-76-16,26 0-15 0,0 26-271 0,-26-26-164 15,26 0-1292-15,0 0 1125 0,0 26-338 0,-28-26 535 16,28 0-535-16</inkml:trace>
  <inkml:trace contextRef="#ctx0" brushRef="#br0" timeOffset="139327.89">10851 12308 22 0,'-28'0'0'0,"28"0"5"16,0 0 15-16,0 0-11 0,0 0 10 0,0 0-11 16,0 0 7-16,0 0-11 0,0 0-4 0,0 0 0 15,0 0 0-15,-26 0 0 0,26 0 0 16,0 0 0-16,0 0 0 0,0 0 5 16,0 0 16-16,0 0-9 0,0 0 12 0,0 0-10 15,0 0 15-15,0 0-14 0,0 0 14 0,0 0-14 16,0 0 13-16,0 0-13 0,0 0 20 0,0 0-21 15,0 0 10-15,0 0-14 0,0 0 6 0,0 0-11 16,0 0-5-16,26 0 0 0,-26 0 0 0,0 0 4 16,0 0 12-16,0 0-7 0,0 0 8 0,0 0-9 15,0 0 5-15,0 0-5 0,0 0 10 0,0 0-7 16,0 0 14-16,0 0-13 0,0 0 12 0,0 0-15 16,0 0 7-16,0 0-10 0,0 0 5 0,0 0-6 15,0 0 7-15,0 0-8 0,0 0 4 0,28 0-6 16,-28 0-2-16,0 0 0 0,0 0 0 0,26 0 0 15,-26 26 0-15,0-26 0 0,26 0 0 0,-26 0 1 16,26 26 7-16,-26-26-6 0,27 0-2 16,-27 0 0-16,28 0 0 0,-28 27 0 0,25-27 0 0,-25 0 0 15,26 0 0-15,-26 0 0 0,26 26 0 0,-26-26 7 16,0 0 24-16,28 0-14 0,-28 0 19 0,26 27-20 16,-26-27 11-16,0 0-12 15,26 0 19-15,-26 26-16 0,0-26 22 0,0 27-19 16,0-27 23-16,0 26-20 0,0-26 28 0,0 26-24 15,0 0 35-15,0 2-31 0,0-28 35 0,0 26-36 16,-26 0 28-16,26 1-31 0,-26-27 24 0,26 26-28 16,-28 0 22-16,28-26-26 0,-26 27 13 0,26 0-17 15,-26-27 14-15,26 26-15 0,-25-26 16 0,25 26-16 16,-28-26 16-16,28 27-16 0,-27-27 17 0,27 27-17 16,0-27 17-16,-26 0-17 0,26 0 13 0,0 26-15 15,0-26 11-15,0 0-13 0,-26 0 11 0,26 0-11 16,0 0 9-16,0 0-11 0,0 0 9 0,0 0-9 15,0 0 8-15,0 0-8 0,0 0 7 0,0 0-9 16,26 26 9-16,-26-26-9 0,0 0 6 0,26 0-6 16,-26 0 5-16,27 0-6 0,-27 0 8 0,28 0-7 15,-28 0 7-15,25 0-7 0,-25 0 5 0,26 0-7 16,-26 0 7-16,26 0-7 0,-26 0 4 0,28 0-15 16,-28 0-28-16,26 0-19 15,-26 0-124-15,26 27 83 0,1-27-106 0,-27 0 51 16,25 0-246-16,-25 0 225 0,0 0-118 0,28 26 174 15,-28-26-51-15,26 0 82 0,-26 0-82 0</inkml:trace>
  <inkml:trace contextRef="#ctx0" brushRef="#br0" timeOffset="139728.51">11300 12704 71 0,'0'-26'0'0,"26"-1"11"16,-26 27 33-16,0-26-27 0,0 0 7 0,0 26-18 16,0-28-6-16,28 28 0 0,-28 0 0 15,0-26 8-15,0 26 24 0,0 0-18 16,0 0 11-16,0-26-7 0,25 26 27 0,-25 0-21 15,0 0 28-15,0 0-31 0,0 0 11 0,26 26-16 16,-26-26 16-16,0 0-17 0,28 0 16 0,-28 0-17 16,0 0 14-16,26 0-14 0,-26 0 14 0,27 26-17 15,-27-26 5-15,26 0-8 0,-26 28 4 0,26-28-6 16,-26 0 6-16,28 26-6 0,-3-26 10 0,-25 26-5 16,26-26 19-16,1 27-17 0,-27-27 10 0,26 26-13 15,-26-26 6-15,28 26-8 0,-2 1 8 0,-26-27-8 16,26 27 4-16,1-1-7 0,-1-26 4 0,-26 26-13 15,27 1-23-15,-1-27-17 0,0 27-106 0,-26-1 64 16,28 0-110-16,-2-26 121 0,-1 27-30 0,-25-1 52 16,27-26-51-16</inkml:trace>
  <inkml:trace contextRef="#ctx0" brushRef="#br0" timeOffset="140061.99">11856 12571 143 0,'0'-26'0'0,"0"0"27"16,0 26 82-16,0 0-62 0,0-26 30 0,0 26-42 15,0 0 25-15,0 0-28 0,-26 0 36 0,26 0-35 16,0 0 32-16,0 26-39 0,0-26 11 0,0 0-12 16,0 0 38-16,0 0-34 0,0 0 23 0,-27 0-22 15,27 26 36-15,0-26-32 0,0 0 35 0,0 0-34 16,0 0 34-16,-26 26-32 0,26-26 43 0,0 0-41 15,0 28 37-15,-27-28-38 0,27 26 34 0,-26 0-37 16,26-26 33-16,0 27-36 0,-26-1 32 16,26 0-36-16,-28 1 24 0,28 0-26 0,-26-1 29 15,26 27-30-15,-27-26 21 0,27-1-33 0,0 0-6 0,-26 1-16 16,26 25-35-16,0-24-12 0,-25-2-128 0,25 0 31 16,0 0-273-16,0 1 244 0,-28-1-122 15,28 1 178-15,0-27-70 0,0 27 97 0,0-1-97 16</inkml:trace>
  <inkml:trace contextRef="#ctx0" brushRef="#br0" timeOffset="140916.82">12042 12280 68 0,'26'-26'0'0,"-26"26"23"16,0 0 71-16,0 0-52 0,0 0 30 0,0-26-47 15,0 26 3-15,0 0-17 0,26 0 5 0,-26 0-12 16,0 0-4-16,0 0 0 0,0 0 0 0,0 0 0 16,0 0 0-16,0 0 0 0,0 0 0 0,26 0 0 15,-26 0 0-15,0-26 8 0,0 26 27 0,0 0-22 16,27 0 6-16,-27 0-11 0,0 0 8 0,0 0-9 15,27 0 5-15,-27 0-5 0,26 0 5 0,-26 0-7 16,0-27 3-16,26 27-6 0,0 0-2 0,-26 0 4 16,28 0 12-16,-28 0-6 0,28 0 14 15,-4 0-9-15,-24 0 21 0,26 0-13 0,0 27 32 0,-26-27-30 16,28 0 19-16,-28 0-22 0,26 26 22 16,-26-26-23-16,26 0 19 0,-26 0-20 0,28 26 20 0,-28-26-17 15,0 26 25-15,25-26-24 0,-25 28 22 16,0-28-23-16,0 26 25 0,0-26-24 0,0 26 26 15,0-26-25-15,-25 27 23 0,25-1-24 16,-28-26 28-16,28 27-27 0,-26-27 24 0,0 26-26 16,-2-26 21-16,28 27-24 0,-26-27 19 0,0 26-25 15,26-26 4-15,-24 0-9 0,-4 26 7 0,28-26-4 16,-28 0 19-16,28 0-18 0,0 0 10 0,-26 0-13 16,26 26 10-16,0-26-12 0,0 0 7 0,0 0-9 15,0 0 5-15,0 0-7 0,0 0 4 0,0 0-5 16,0 0 4-16,0 0-4 0,0 0 1 0,0 0-2 15,0 0 5-15,26 0-4 0,-26 0 1 0,28 0-1 16,-28 0 2-16,28 0-2 0,-28 0 1 0,24 0-1 16,2 0 3-16,-26 0-3 0,26 0 3 0,2 0-3 15,-28 0 5-15,26 0-5 0,0 0 4 16,2 0-3-16,-28 0 8 0,25 0-3 0,-25 28 16 16,27-28-10-16,-1 0 20 0,-26 26-14 0,0-26 30 15,26 26-23-15,-26-26 34 0,0 27-29 0,28-1 36 16,-28-26-31-16,0 26 45 0,0 1-36 0,0 0 57 15,0-27-47-15,0 26 66 0,-28 0-61 16,28 1 64-16,0 0-65 0,0-1 59 0</inkml:trace>
  <inkml:trace contextRef="#ctx0" brushRef="#br0" timeOffset="143145.56">12677 12969 30 0,'0'0'0'0,"0"0"3"0,0 0 13 16,0-27-12-16,0 27-4 0,0 0 5 0,0 0 15 16,0 0-9-16,0 0 14 0,0 0-10 0,0 0 18 15,0 0-18-15,0 0 9 0,0 0-10 16,0 0 16-16,0 0-17 0,0 0 10 0,0 0-13 16,0 0 10-16,0 0-15 0,0 0-5 0,0 0 4 15,0 0 15-15,0 0-14 0,0 0-5 0,0 0 0 16,0 0 0-16,0 0 0 0,0 0 0 0,0 0 5 15,0 0 15-15,0 0-12 0,0 0 8 0,0 0-12 16,0 0-4-16,0 0 0 0,0 0 0 0,0 0 5 16,0 0 15-16,0 0-11 0,0 0 7 0,0 0-10 15,0 0 6-15,0 0-5 0,0 0 10 0,0 0-7 16,0 0 10-16,0 0-10 0,0 0 12 0,0 0-11 16,0 0 12-16,0 0-9 0,0 0 18 15,0 0-12-15,0 0 26 0,0 0-26 0,-27 0 12 16,27 0-12-16,0 0 24 0,0 0-20 0,0 0 28 15,0 0-27-15,0 0 24 0,0 0-25 0,0 0 23 16,0 0-25-16,0 0 18 0,0 0-22 16,0 0 18-16,0 0-19 0,0 0 15 0,0 0-14 15,0 0 18-15,0 0-17 0,0 0 21 0,0 0-19 16,0 0 24-16,0 0-26 0,0 0 9 0,0 0-12 16,0 0 16-16,0 0-16 0,0 0 18 0,0 0-18 15,0 0 16-15,0 0-17 0,0 0 14 0,0 0-15 16,0 0 14-16,0 0-15 0,-26 0 14 0,26 0-14 15,0 0 12-15,0 0-11 0,0 0 18 0,0 0-15 16,0 0 19-16,0 27-14 0,0-27 29 0,-28 0-25 16,28 0 30-16,0 0-28 0,0 0 32 0,0 0-32 15,0 0 24-15,0 0-25 0,-26 0 26 0,26 0-25 16,0 0 28-16,0 0-30 0,0 26 20 0,0-26-24 16,0 0 22-16,0 0-23 0,0 0 21 15,0 0-21-15,0 0 19 0,0 0-20 0,-26 0 16 16,26 0-19-16,0 0 19 0,0 0-19 0,0 0 15 15,0 0-18-15,0 0 14 0,0 0-14 0,0 0 15 16,0 0-15-16,0 26 14 0,0-26-15 16,0 0 14-16,0 0-15 0,-27 0 8 0,27 0-9 15,0 0 13-15,0 0-13 0,0 0 7 0,0 0-7 16,0 0 13-16,-25 0-10 0,25 0 16 0,0 0-15 16,0 0 14-16,0 0-14 0,0 0 16 0,0 0-16 15,0 0 15-15,0 0-16 0,0 0 13 0,0 0-15 16,-28 0 8-16,28 0-10 0,0 0 10 0,0 0-10 15,0 0 12-15,0 0-9 0,0 0 15 0,0 0-16 16,0 0 11-16,0 0-13 0,0 0 10 0,0 0-10 16,0 0 12-16,0 0-11 0,-26 0 9 0,26 0-9 15,0 0 9-15,0 0-10 0,0 0 9 0,0 0-9 16,0 0 11-16,0 0-10 0,0 0 12 0,0 0-11 16,0 0 14-16,0 28-14 0,0-28 8 0,0 0-10 15,0 0 10-15,0 0-10 0,0 0 9 16,0 0-10-16,0 0 8 0,0 0-9 0,0 0 4 15,0 0-6-15,-26 0 2 0,26 0-2 0,0 26 8 16,0-26-8-16,0 0 2 0,-28 0-6 0,28 0-2 16,0 0-14-16,0 0-39 0,-26 0-14 15,26 0-149-15,0 26-97 0,0-26-727 0,-26 0 620 16,26 0-216-16,-24 0 318 0,24 26-318 0</inkml:trace>
  <inkml:trace contextRef="#ctx0" brushRef="#br0" timeOffset="144861.59">13761 9423 35 0,'0'0'0'0,"0"0"9"0,0 0 29 0,0 0-23 16,0-28 6-16,0 28-12 0,0 0 7 0,0 0-12 15,0 0-4-15,0 0 0 0,0 0 0 0,0 0 0 16,0 0 0-16,0 0 6 0,0 0 18 0,0 0-11 15,0 0 16-15,0 0-14 0,0 0 17 0,0 0-18 16,0 0 14-16,0 0-15 0,0 0 11 0,0 0-14 16,0 0 8-16,0 0-13 0,0 0-5 0,0 0 0 15,0 0 0-15,0 0 0 0,0 0 0 0,0 0 0 16,0 0 0-16,0 0 0 0,0 0 0 0,0 0 0 16,0 0 0-16,0 0 0 0,0 0 0 0,0 0 0 15,0 0 0-15,0 0 0 0,0 0 0 0,0 0 5 16,0 0 18-16,0 0-11 0,0 0 14 0,0 0-16 15,0 0 5-15,0 0-5 0,0 0 14 16,0 0-8-16,0 0 22 0,0 0-15 0,0 0 29 16,0 0-25-16,0 0 33 0,0 0-37 15,0 0 9-15,0 0-15 0,0 0 20 0,0 0-17 16,0 0 21-16,0 0-18 0,0 0 25 0,0 0-20 16,0 0 32-16,0 0-29 0,0 0 33 0,26 0-31 15,-26 0 36-15,0 0-36 0,0 0 30 0,0 0-39 16,0 0 9-16,0 0-14 0,0 0 21 0,0 0-18 15,0 0 26-15,0 0-20 0,0 0 33 0,0 0-27 16,0 0 39-16,0 0-34 0,0 0 42 0,0 0-39 16,0 0 42-16,0 0-41 0,0 0 43 0,0 0-45 15,0 0 37-15,0 0-39 0,0 0 41 0,0 0-40 16,0 0 40-16,0 0-40 0,-26 0 40 0,26 0-38 16,0 0 42-16,0 0-44 0,0 0 40 0,0 0-41 15,0 0 41-15,0 0-41 0,0 0 39 0,0 0-39 16,0 0 37-16,0 0-39 0,0 0 35 0,0 0-37 15,0 0 33-15,0 0-34 0,0 0 33 0,26 0-33 16,-26 28 34-16,0-28-30 16,0 26 45-16,0-26-40 0,0 26 47 0,0-26-43 15,0 26 50-15,0 2-48 0,0-28 48 0,0 26-48 16,0 0 47-16,0 1-48 0,0-27 44 0,0 27-47 16,0-1 43-16,0 0-45 0,0 1 43 0,0-1-43 15,28 0 43-15,-28 2-42 0,0-28 45 0,0 26-44 16,0 0 46-16,0 0-45 0,0 1 46 0,0-27-47 15,0 26 47-15,25 1-47 0,-25-27 47 0,0 27-48 16,0-27 44-16,0 26-46 0,0-26 40 0,0 0-43 16,0 0 36-16,0 26-38 0,0-26 35 0,0 0-38 15,0 0 30-15,0 0-33 0,0 0 33 0,0 0-34 16,0 0 28-16,0 0-29 0,0 0 27 0,0 0-28 16,0 26 24-16,0-26-26 0,0 0 25 0,0 0-29 15,0 0 15-15,0 0-22 0,0 0 6 0,0 0-17 16,0 0-11-16,0 0-12 0,0 0-52 0,-25 0 10 15,25 28-114-15,0-28-344 0,0 0-1384 0,0 0 1151 16,-28 0-354-16,28 0 688 0,0 0-150 16,0 0 285-16,0 0-284 0</inkml:trace>
  <inkml:trace contextRef="#ctx0" brushRef="#br0" timeOffset="145577.88">15243 9687 46 0,'0'0'0'0,"0"0"11"15,0 0 34-15,0 0-19 0,0 0 32 0,0 0-31 16,0 0 22-16,0 0-25 0,0 0 22 0,0 0-27 16,0 0 10-16,0 0-11 0,0 0 23 0,0 0-17 15,0 0 30-15,0 0-23 0,0 0 39 0,-26 0-43 16,26 0 10-16,0 0-15 0,0 0 28 0,-26 0-20 16,26 0 38-16,0-26-29 0,-28 26 49 0,28 0-53 15,0 0 14-15,-25 0-24 0,25-26 24 0,0 26-25 16,-27 0 23-16,27 0-25 0,0 0 22 0,0 0-23 15,0-27 19-15,0 27-20 0,-26 0 20 0,26 0-21 16,0 0 18-16,26-27-19 0,-26 27 18 16,0 0-19-16,27-26 19 0,-27 26-18 15,25 0 19-15,-25-26-16 0,28 26 25 0,-2 0-21 16,-26-28 27-16,26 28-24 0,2 0 29 0,-2 0-27 16,1 0 33-16,-2 0-29 0,1 0 38 0,2 0-32 15,-2 0 46-15,0 0-40 0,-26 0 51 0,27 28-46 16,-1-28 53-16,1 26-50 0,-1-26 58 0,-26 26-55 15,26-26 63-15,2 27-59 0,-28 0 67 0,26-1-66 16,-26 0 58-16,0-26-62 0,0 27 54 0,0-1-58 16,0 0 52-16,0 2-55 0,0-2 47 0,-26-26-50 15,26 26 44-15,-28 0-46 0,28-26 42 0,-26 27-46 16,0-27 38-16,26 0-46 0,-27 26 25 0,1-26-42 16,26 0-9-16,-27 0-18 0,27 0-38 0,-26 0-19 15,26 0-153-15,-26 0 30 0,26 0-347 0,-28 0 168 16,28 0-571-16,0 0 576 0,0 0-156 0,0 0 261 15,0 0-260-15</inkml:trace>
  <inkml:trace contextRef="#ctx0" brushRef="#br0" timeOffset="146079.87">16462 9846 95 0,'0'0'0'0,"25"0"15"0,-25 0 45 0,0 0-35 15,0 0 13-15,27 0-21 0,-27 0 11 0,0 0-15 16,0 0 11-16,0 0-8 0,0 0 24 0,0 0-21 15,0 0 21-15,0 0-25 0,0 0 7 0,0-26-7 16,0 26 21-16,0 0-16 0,0-26 20 16,0 26-21-16,0 0 16 0,0-28-17 0,0 28 19 15,0-26-20-15,0 26 11 0,0-26-15 16,26-1 11-16,-26 27-11 0,0-26 15 0,26 26-11 16,-26-26 25-16,28 26-18 0,-28-27 30 0,26 27-24 15,-26 0 34-15,28-27-34 0,-3 27 29 0,1 0-27 16,-26-26 36-16,27 26-42 0,-1 0 12 0,0 0-14 15,2 0 32-15,-28 26-23 0,26-26 45 0,0 0-34 16,0 27 56-16,-26-27-48 0,26 27 59 0,2-27-53 16,-28 26 63-16,0 0-61 0,26-26 59 0,-26 27-61 15,0-1 56-15,0-26-57 0,0 26 59 0,0 2-60 16,0-2 54-16,-26-26-57 0,26 26 51 0,-28 0-55 16,28-26 44-16,-26 27-47 0,0-27 42 0,26 26-60 15,-26-26 0-15,0 0-53 0,-2 27-101 0,28-27-125 16,-26 0-629-16,0 0 522 0,-1 27-191 0,1-27 274 15,1 0-274-15</inkml:trace>
  <inkml:trace contextRef="#ctx0" brushRef="#br0" timeOffset="146845.01">13761 11011 57 0,'0'0'0'0,"0"0"10"15,-26 0 31-15,26 26-20 0,0-26 20 0,0 0-26 16,-27 0 5-16,27 0-12 0,0 0 8 0,0 0-8 16,0 0 8-16,-26 0-7 0,26 0 11 0,0 0-11 15,-26 0 7-15,26-26-5 0,0 26 13 0,-25 0-9 16,25-28 19-16,0 28-21 0,0 0 6 0,-28-26-8 15,28 26 13-15,0-26-11 0,0 26 18 16,-27-26-17-16,27-1 13 0,0 27-16 0,0-26 7 0,0-1-9 16,0 27 10-16,0-27-7 0,0 1 16 15,0 26-11-15,0-26 26 0,27 0-24 0,-27 26 13 16,28-28-12-16,-28 28 24 0,25 0-20 0,1 0 25 16,0-26-21-16,1 26 36 0,-1 0-30 15,28 0 38-15,-29 0-35 0,3 26 36 0,24-26-43 16,-25 0 14-16,27 28-20 0,-29-28 32 0,1 0-25 15,1 26 37-15,-1-26-32 0,28 26 37 0,-28 0-36 16,1-26 35-16,-27 27-37 0,26 0 33 0,0-27-34 16,-26 26 30-16,0 1-32 0,0-1 29 0,0-26-31 15,0 26 28-15,0 0-30 0,-26-26 24 0,26 28-27 16,-26-2 23-16,-1-26-25 0,1 26 23 0,0-26-24 16,-2 27 22-16,2-27-24 0,-1 0 18 0,1 26-28 15,1-26-9-15,25 0-23 0,-28 26-70 0,2-26 0 16,-1 0-188-16,1 0 71 0,26 26-347 0,-26-26 332 15,26 0-115-15,-28 0 170 0,28 0-170 0</inkml:trace>
  <inkml:trace contextRef="#ctx0" brushRef="#br0" timeOffset="147411.87">15324 10692 135 0,'0'0'0'0,"0"-26"23"0,0 26 72 0,0 0-58 16,0 0 19-16,-27 0-26 0,27-26 37 0,0 26-29 15,0 0 50-15,0 0-48 0,0 0 35 0,0 0-39 16,0 0 32-16,0 0-23 0,0 0 71 0,0 0-52 16,0 0 77-16,0 0-68 0,0 0 75 0,0 26-71 15,0-26 87-15,0 0-77 0,0 26 101 0,0-26-95 16,0 28 95-16,0-2-96 0,0-26 88 0,0 26-94 15,27 0 81-15,-27 1-86 0,0 0 79 0,0-1-84 16,0 27 71-16,0-27-75 0,0 0 68 0,0 2-73 16,0-2 64-16,0 0-68 0,0 1 59 15,0-1-71-15,0-26 30 0,0 26-63 0,0-26-30 16,0 26-34-16,0-26-125 0,0 28-1 0,0-28-348 16,0 0 153-16,0 26-585 0,0-26 476 0,0 0-476 15</inkml:trace>
  <inkml:trace contextRef="#ctx0" brushRef="#br0" timeOffset="148146.37">16910 11090 81 0,'0'26'0'0,"0"-26"15"16,0 0 48-16,0 0-36 0,-26 0 19 0,26 0-24 16,0 0 18-16,0 0-21 0,0-26 17 0,-26 26-16 15,26 0 20-15,0 0-20 0,0 0 17 0,-26 0-12 16,26-27 39-16,0 27-38 0,0 0 15 0,-26 0-16 16,26-26 32-16,0 26-25 0,0 0 39 0,-28-26-30 15,28 26 52-15,0 0-53 0,0-28 24 0,-26 28-29 16,26-26 37-16,0 26-34 0,0-26 41 0,-26 26-40 15,26-26 40-15,0 26-40 0,0-27 37 0,0 27-38 16,0-26 42-16,0 26-38 0,0-27 46 0,0 27-44 16,0-27 42-16,0 27-42 0,0-26 48 15,0 26-48-15,26-26 43 0,-26 26-44 0,0-26 41 16,26 26-43-16,-26 0 41 0,28-28-40 0,-28 28 44 16,26 0-42-16,-26 0 44 0,26-26-40 0,-26 26 52 15,26 0-48-15,0 0 52 0,-26 0-49 0,28 0 57 16,-28 0-54-16,26 0 62 0,2 0-60 15,-2 0 56-15,-26 0-57 0,25 0 57 0,1 26-58 16,1-26 58-16,1 28-58 0,-28-28 59 0,26 26-57 16,0-26 60-16,0 26-60 0,0 0 58 0,-26-26-60 15,26 27 55-15,0 0-56 0,-26-1 55 0,28-26-59 16,-28 27 50-16,26-1-53 0,-26 0 47 0,0-26-49 16,0 26 45-16,0 2-49 0,0-2 39 0,0-26-43 15,0 26 38-15,0 1-40 0,-26-27 34 0,26 26-36 16,-28-26 32-16,2 26-34 0,26-26 30 0,-26 26-33 15,0-26 29-15,0 28-31 0,26-28 27 16,-26 0-30-16,0 0 22 0,-2 0-29 0,1 0 13 16,1 0-28-16,26 0-20 0,-25-28-22 0,-1 28-94 15,-2 0-349-15,2-26-1311 0,-2 26 1085 0,28 0-328 16,-26-26 518-16,0 26-517 0</inkml:trace>
  <inkml:trace contextRef="#ctx0" brushRef="#br0" timeOffset="153910.17">4816 7464 29 0,'0'0'0'16,"0"0"4"-16,0 0 13 0,0 0-9 0,0 0 7 15,0 0-11-15,0 0-4 0,-28-27 0 0,28 27 0 16,0 0 0-16,0 0 0 0,0 0 0 16,0 0 0-16,0-26 0 0,0 26 0 0,0 0 0 15,0 0 0-15,-25 0 0 0,25-26 0 0,0 26 0 16,0 0 0-16,0 0 6 0,0-28 22 0,0 28-13 15,0 0 21-15,0 0-19 0,0 0 17 0,0 0-17 16,0 0 15-16,0 0-23 0,0 0-9 0,0 0 0 16,0 0 0-16,0 0 0 0,0 0 0 0,0 0 0 15,0 0 0-15,0 0 0 0,0 28 0 0,0-28 0 16,0 0 0-16,0 0 4 0,0 0 14 0,0 0-10 16,0 0 7-16,0 0-11 0,0 0-4 0,0 0 0 15,0 0 0-15,0 0 0 0,0 0 0 0,0 0 0 16,0 0 0-16,0 0 0 0,0 0 0 0,0 0 0 15,0 0 0-15,0 0 0 0,0 0 0 16,0 0 0-16,0 0 0 0,0 0 5 0,0 0 17 16,0 0-9-16,0 0 15 0,0 0-12 0,0 0 17 15,0 0-18-15,0 0 9 0,0 0-14 0,0 0 9 16,0 0-10-16,0 26 10 0,0-26-12 0,0 0 2 16,0 0-5-16,0 0 4 0,0 0-6 15,0 0-2-15,0 0 0 0,0 0 0 0,0 0 0 16,0 0 0-16,0 0 0 0,0 0 0 0,0 0 0 15,0 0 0-15,0 0 0 0,0 0 0 0,0 0 0 16,0 0 0-16,0 0 0 0,0 0 0 0,0 0 0 16,0 0 0-16,0 0 0 0,0 0 0 0,0 0 0 15,0 0 0-15,0 0 0 0,0 0 0 0,0 0 0 16,0 0 0-16,0 0 2 0,0 0 6 0,0 0-6 16,0 0-2-16,0 0 2 0,0 0 6 0,0 0-6 15,0 0-2-15,0 0 0 0,0 0 0 0,0 0 0 16,0 0 0-16,0 0 0 0,0 0 0 15,0 0 0-15,0 0 0 0,0 0 0 0,0 0 0 16,0 0 0-16,0 0 0 0,0 0 0 0,0 0 0 16,0 0 0-16,0 0 0 0,0 0 0 0,0 0 0 15,0 0 0-15,0 0 0 0,0 0 0 0,0 0 0 16,0 0 0-16,0 0 0 0,0 0 0 0,0 0 0 16,0 0 0-16,0 0 0 0,0 0 0 15,0 0 0-15,0 0 0 0,0 0 0 0,0 0 0 16,0 0 0-16,0 0 0 0,0 0 0 0,0 0 0 15,0 0 0-15,0 0 0 0,0 0 0 0,0-26 0 16,0 26 0-16,0 0 0 0,0 0 0 0,0 0 0 16,0 0 0-16,0 0 0 0,0 0 0 0,0 0 0 15,0 0 0-15,0 0 0 0,0 0 0 0,0 0-11 16,0 0-33-16,0 0 7 0,0 0-67 0,0 0 47 16,0 0-65-16,0 0 61 0,0 0-60 0</inkml:trace>
  <inkml:trace contextRef="#ctx0" brushRef="#br0" timeOffset="155547.04">4418 8020 40 0,'0'0'0'0,"0"0"4"16,0 0 15-16,0-27-8 0,0 27 13 0,0 0-14 16,0 0 6-16,-25 0-9 0,25 0 9 0,0 0-12 15,0 0-4-15,0 0 5 0,0 0 16 0,0-26-7 16,0 26 22-16,0 0-19 0,0 0 15 0,0 0-16 15,0 0 19-15,0 0-16 0,0 0 23 16,0 0-24-16,0 0 10 0,0 0-11 0,0 0 21 16,0 0-17-16,0 0 23 0,0 0-22 0,0 0 22 15,0 0-24-15,0 0 17 0,0 0-19 0,0 0 14 16,0 0-13-16,0 0 23 0,0 0-26 0,0 0 4 16,0 0-6-16,0 0 19 0,0 0-16 15,0 0 19-15,0 0-19 0,0 0 15 0,0 0-17 16,0 0 13-16,0 0-15 0,0-26 11 0,0 26-12 15,0 0 10-15,0-28-12 0,0 28 6 0,0 0-9 16,-26-26 8-16,26 26-8 0,0-26 6 0,0 26-7 16,0-26 3-16,0 26-4 0,0-27 5 0,0 27-4 15,0 0 6-15,0-26-6 0,0 26 6 0,0 0-5 16,0 0 6-16,0 0-4 0,0 0 15 0,0 0-9 16,0 0 25-16,0 0-17 0,0 0 29 0,0 0-30 15,0 0 11-15,0 0-14 0,0 0 25 0,0 0-22 16,0 0 24-16,0 0-23 0,0 0 23 0,0 0-23 15,0 0 21-15,0 0-22 0,0 0 20 16,0 0-22-16,0 0 19 0,0 0-20 0,0 0 17 16,0 0-19-16,0 0 18 0,0 0-17 0,0 0 18 15,0 0-15-15,0 0 27 0,0 0-22 16,0 26 34-16,0-26-27 0,0 0 40 0,26 27-34 16,-26-27 41-16,0 26-40 0,0-26 40 0,0 26-41 15,0-26 38-15,0 26-39 0,25-26 35 0,-25 28-37 16,0-28 32-16,0 26-35 0,0 0 32 0,28-26-32 15,-28 27 31-15,0 0-32 0,0-27 32 0,26 26-33 16,-26-26 30-16,0 26-30 0,0-26 30 0,27 27-30 16,-27-27 29-16,0 0-32 0,0 26 26 0,26-26-28 15,-26 0 25-15,0 26-26 0,26-26 23 0,-26 0-25 16,0 0 23-16,28 28-24 0,-28-28 21 0,0 0-23 16,26 0 19-16,-26 0-20 0,0 0 17 0,25 0-18 15,-25 0 16-15,0 0-18 0,26 0 16 0,-26 0-17 16,0 0 14-16,28 0-15 0,-28 0 13 0,0 0-14 15,27 0 14-15,-27-28-14 0,0 28 14 0,26 0-14 16,-26-26 14-16,0 26-14 0,26-26 13 16,-26 26-14-16,0-27 12 0,25 1-13 15,-25 26 9-15,0-26-10 0,28-1 10 0,-28 0-10 0,0 27 8 16,0-26-9-16,27 0 8 0,-27 26-8 16,0-28 7-16,0 2-8 0,0 26 7 0,0-26-7 15,26 0 8-15,-26 26-8 0,0-27 5 0,0 27-5 16,0 0 8-16,0-26-6 0,0 26 10 0,0 0-10 15,0 0 8-15,0-26-9 0,0 26 7 0,0 0-8 16,0 0 8-16,0 0-8 0,0 0 7 0,0 0-8 16,0-28 8-16,0 28-8 0,0 0 8 0,0 0-8 15,0 0 6-15,0 0-7 0,0-26 3 0,0 26-3 16,0 0 6-16,0 0-7 0,0 0 4 0,0 0-4 16,0 0 5-16,0-26-6 0,0 26 4 0,0 0-4 15,0 0 4-15,0 0-4 0,0 0 5 0,0 0-5 16,0 0 4-16,0 0-5 0,0 0 4 0,0 0-3 15,0 0 4-15,0 0-3 0,0 0 3 16,0 0-5-16,0 0 3 0,0 0-2 0,0 0 4 16,0 0-4-16,0 0 2 0,0-26-3 0,0 26 4 15,0 0-5-15,0 0 2 0,0 0-2 16,0 0 2-16,0 0-1 0,0 0 2 0,0 0-2 0,0 0 1 16,0 0-3-16,0 0 2 0,0 0-1 15,0 0 3-15,0 0-2 0,0 0 4 0,0 0-3 16,0 0 5-16,0 0-1 0,0 0 14 0,0 0-8 15,0 0 20-15,0 0-15 0,0 0 21 0,0 0-18 16,0 0 22-16,0 0-22 0,0 0 22 0,0 0-23 16,0 0 23-16,0 26-21 0,0-26 25 0,0 0-24 15,26 26 25-15,-26-26-24 0,0 26 23 0,0-26-24 16,26 28 24-16,-26-28-25 0,0 26 24 0,28 0-22 16,-28-26 27-16,0 27-26 0,28-1 26 0,-28 0-25 15,0-26 31-15,25 26-30 0,-25 2 26 0,0-2-28 16,0 0 26-16,26-26-28 0,-26 27 22 15,0-27-26-15,0 27 14 0,26-27-21 0,-26 26 3 16,0-26-14-16,0 0-10 0,0 26-1 0,0-26-19 16,0 0 6-16,0 0-38 0,0 0 20 0,27 0-62 15,-27 27 38-15,0-27-92 0,0 0-80 0,0 0-552 16,0 26 247-16,0-26-835 0,0 26 835 0,0-26-246 16,0 28 488-16,0-28-113 0,0 26 206 15,26-26-206-15</inkml:trace>
  <inkml:trace contextRef="#ctx0" brushRef="#br0" timeOffset="156112.82">5319 8073 31 0,'0'0'0'15,"28"-26"20"-15,-28 26 60 0,0 0-44 0,0 0 28 16,0 0-41-16,0 0 7 0,0-27-18 16,0 27 7-16,0 0-14 0,0 0-5 0,0 0 9 0,0 0 27 15,0 0-16-15,0 0 22 0,0 0-19 16,0 0 26-16,0 0-9 0,0 0 68 0,0 0-57 15,0 0 47-15,0 0-38 0,0 0 80 0,0 0-64 16,0 0 89-16,0 0-84 0,0 0 78 0,0 0-82 16,0 0 72-16,0 0-73 0,25 27 77 0,-25-27-75 15,0 0 82-15,0 26-80 0,0-26 82 0,0 0-80 16,0 26 82-16,0-26-82 0,0 0 85 0,0 0-84 16,0 27 83-16,0-27-84 0,0 0 78 0,0 0-81 15,26 0 78-15,-26 26-79 0,0-26 74 0,0 0-77 16,0 0 73-16,0 0-75 0,0 26 72 15,0-26-74-15,0 0 68 0,0 0-70 0,0 28 69 16,0-28-71-16,0 0 63 0,27 26-67 0,-27-26 60 0,0 0-64 16,0 26 55-16,0-26-59 15,0 0 51-15,0 0-54 0,0 26 48 0,26-26-52 0,-26 0 47 16,0 0-49-16,0 27 43 0,0-27-46 0,0 0 41 16,0 0-44-16,0 0 40 0,0 0-43 15,0 0 32-15,0 26-37 0,0-26 27 0,0 0-34 16,0 0 16-16,0 0-28 0,0 0-1 0,0 0-20 15,0 0-36-15,0 0-8 0,0 0-111 0,0 0-348 16,0 0-1373-16,0 26 1140 0,0-26-347 0,0 28 546 16,26-28-545-16</inkml:trace>
  <inkml:trace contextRef="#ctx0" brushRef="#br0" timeOffset="157160.85">6828 7967 31 0,'0'0'0'0,"0"-26"4"0,0 26 13 0,0 0-12 16,0-28-5-16,-27 28 8 0,27-26 24 0,0 26-14 16,0-26 22-16,0 26-19 0,0 0 27 0,0-26-22 15,-26 26 33-15,26-27-35 0,0 27 15 0,0 0-12 16,0-26 45-16,0 26-41 0,0 0 22 0,0 0-19 16,0 0 46-16,0 0-36 0,0 0 53 0,0 0-47 15,0 0 50-15,0 0-62 0,0 0 15 0,0 0-21 16,0 0 40-16,0 26-32 0,0-26 52 0,26 0-44 15,-26 27 52-15,0-27-49 0,0 0 52 16,0 0-50-16,0 26 57 0,0-26-51 0,27 26 65 16,-27-26-61-16,0 0 68 0,0 26-65 0,0-26 66 15,0 28-65-15,0-28 68 0,0 26-67 0,26-26 69 16,-26 26-67-16,0 1 70 0,0-27-70 0,27 27 67 16,-27-27-70-16,0 26 63 0,26 0-66 15,-26-26 63-15,0 27-66 0,0-27 59 0,26 26-63 16,-26-26 53-16,0 0-57 0,27 26 47 0,-27-26-51 15,0 0 44-15,26 0-47 0,-26 0 43 0,28 0-46 16,-28 0 41-16,0 0-45 0,26 0 35 0,-26 0-37 16,0-26 35-16,25 26-36 0,-25 0 34 0,28-26-36 15,-28-1 33-15,0 27-36 0,26-26 29 0,-26 26-31 16,0-26 30-16,0-1-30 0,27 0 27 0,-27 27-29 16,0-26 25-16,0 0-27 0,0-2 23 0,-27 2-25 15,27 0 21-15,0 0-23 0,0-1 23 0,0-25-24 16,-26 24 20-16,26 28-21 0,0-26 19 0,0 0-20 15,0 0 17-15,0-1-17 0,0 27 18 16,0-27-19-16,-28 27 17 0,28 0-17 0,0-26 15 16,0 26-15-16,0 0 17 0,0 0-16 0,0-28 19 15,0 28-17-15,0 0 23 0,0 28-21 0,0-28 24 16,28 0-22-16,-28 0 25 0,0 26-24 0,0-26 23 16,0 27-25-16,26-27 23 0,-26 27-23 15,0-1 21-15,0 0-22 0,27-26 21 0,-27 26-22 16,0 2 19-16,26-2-20 0,-26 0 20 0,26 1-22 15,-26-1 16-15,28 0-16 0,-28 0 18 0,0 2-19 16,25-2 14-16,-25 0-17 0,26 1 12 0,-26 0-15 16,26-1 8-16,-26 0-19 0,0-26-17 0,27 27-9 15,-27-1-61-15,0-26 21 0,28 0-114 0,-28 26-104 16,0-26-672-16,0 28 315 0,0-28-966 0,26 26 804 16,-26-26-803-16</inkml:trace>
  <inkml:trace contextRef="#ctx0" brushRef="#br0" timeOffset="157727.92">7490 8073 46 0,'0'0'0'0,"26"0"38"0,-26-26 116 16,0 26-101-16,0 0 7 0,0 0-33 16,26 0 22-16,-26 0-27 0,0 0 14 0,0-27-22 15,0 27 6-15,0 0-4 0,0 0 25 0,0 0-12 16,0 0 43-16,26 0-33 0,-26 0 42 0,0 0-32 15,0 0 66-15,0 0-53 0,28 0 70 0,-28-27-66 16,0 27 63-16,0 0-66 0,25 0 61 0,-25 0-64 16,26 0 58-16,-26 0-60 0,0 27 54 0,27-27-56 15,-27 0 56-15,26 0-55 0,-26 0 63 0,0 0-58 16,28 27 66-16,-28-27-60 0,0 0 76 0,26 0-70 16,-26 26 80-16,0-26-78 0,26 0 76 15,-26 0-78-15,0 26 70 0,28-26-73 0,-28 0 72 0,0 27-73 16,0-27 67-16,0 26-70 0,0-26 61 15,25 0-63-15,-25 26 65 0,0-26-67 0,0 28 57 16,0-28-59-16,0 26 60 0,-25-26-62 0,25 0 53 16,0 26-57-16,0-26 52 0,-28 26-54 0,28-26 51 15,0 27-53-15,-26-27 49 0,26 26-52 0,-26-26 48 16,26 26-50-16,0-26 42 0,-28 0-44 0,28 28 41 16,0-28-44-16,-26 0 38 0,26 26-41 0,0-26 35 15,0 0-37-15,-27 0 32 0,27 26-34 16,0-26 34-16,27 0-35 0,-27 0 31 0,0 0-33 15,26 26 32-15,-26-26-32 0,28 0 30 0,-28 0-31 16,26 0 28-16,-26 0-29 0,26 0 27 0,2 0-29 16,-28 0 26-16,25 0-28 0,2-26 22 0,-27 26-24 15,26 0 21-15,-26 0-21 0,26 0 23 0,2 0-24 16,-28 0 20-16,0 0-21 0,26 0 19 0,-26 0-21 16,27 0 20-16,-27-26-21 0,0 26 16 0,0 0-17 15,0 0 15-15,25 0-17 0,-25 0 12 0,0 0-22 16,0 0-10-16,0 0-19 0,0 0-64 0,0 0-189 15,0 0-743-15,0 26 318 0,0-26-1090 16,0 26 897-16,0-26-897 0</inkml:trace>
  <inkml:trace contextRef="#ctx0" brushRef="#br0" timeOffset="159397.94">22627 11434 155 0,'0'0'0'0,"0"0"20"0,0-27 62 16,0 27-49-16,0 0 19 0,0 0-21 0,0 0 43 16,0 0-34-16,0 0 44 0,-26-26-49 0,26 26 18 15,0 0-24-15,0 0 35 0,0 0-33 0,0 0 30 16,0 0-32-16,0 0 23 0,0 0-28 16,0 0 21-16,-27 0-24 0,27 0 18 0,0 0-20 15,0 0 17-15,0 0-23 0,0 0 3 0,0 0-13 16,0 0-7-16,0 0-14 0,0 0-46 0,0 0 26 15,0 0-46-15,0 0 21 0,0 0-104 0,0 0 97 16,0 0-45-16,0 0 67 0,0 0-28 0,0 0 43 16,0 0-23-16,0 0 32 0,0 0-15 0,0 0 24 15,0 0-8-15,0 0 9 0,0 0-22 0,0 0 15 16,0 0-23-16,0 0 26 0,0 0-8 0,0 0 13 16,0 0-13-16</inkml:trace>
  <inkml:trace contextRef="#ctx0" brushRef="#br0" timeOffset="160279.87">22760 8284 43 0,'0'0'0'0,"0"0"13"0,27 0 40 16,-27-26-22-16,0 26 39 0,0 0-32 15,0 0 45-15,0-26-46 0,0 26 31 0,0 0-38 16,0 0 22-16,0 0-21 0,0 0 45 0,0 0-30 15,0-26 64-15,0 26-62 0,0 0 33 0,0 0-33 16,0 0 64-16,0 0-51 0,0 0 74 0,0 0-66 16,0 0 73-16,-27 0-70 0,27 0 75 0,0 0-74 15,0 26 74-15,-26-26-74 0,26 0 71 0,0 0-71 16,-28 26 76-16,28-26-74 0,0 26 73 0,-26 1-75 16,26-27 75-16,-25 26-75 0,25 0 74 0,-28 2-75 15,2 24 69-15,26-26-72 0,-27 2 64 0,1 24-68 16,0-25 59-16,-2 25-63 0,28 2 56 0,-25-28-60 15,-2 26 54-15,1-25-58 0,0-1 51 0,-2 28-56 16,2-28 41-16,26 0-54 0,-26 0 13 0,26 2-39 16,-25-2-21-16,25-26-42 0,-28 26-149 15,28-26 91-15,0 27-136 0,0-27-76 16,-27 26-728-16,27-26 630 0,0 0-212 0,27 0 381 0,-27 0-126 16,0 0 190-16,0-26-190 0</inkml:trace>
  <inkml:trace contextRef="#ctx0" brushRef="#br0" timeOffset="160562.53">22390 8760 74 0,'0'-52'0'0,"26"26"17"16,-26-2 54-16,26-24-39 0,1 26 24 0,-27-1-30 16,25-25 18-16,-25 24-11 0,28 2 57 0,-28 26-45 15,26-26 44-15,-26 0-46 0,26 26 38 0,-26-28-31 16,0 28 67-16,27 0-52 0,-27 0 75 0,26 0-65 16,-26 28 87-16,0-28-77 0,28 26 93 0,-28 0-88 15,25 0 92-15,-25 2-92 0,26-2 87 0,-26 0-89 16,28 27 84-16,-28-27-87 0,26 0 79 0,-26 28-84 15,27-2 73-15,-27-25-78 0,26 26 71 0,-26-26-75 16,26 25 65-16,-26-26-70 0,27 28 62 0,-27-1-67 16,26-27 58-16,-26 0-64 0,0 28 48 0,0-28-63 15,26 0 17-15,-26 1-42 0,0-1-11 16,0 1-19-16,0-1-49 0,0 1-7 0,-26-1-153 16,26-26-82-16,0 0-694 0,-26 26 599 15,-1-26-200-15,27 0 360 0,-26 0-121 0,0-26 225 16,26 26-48-16,-27-26 92 0,1 26-91 0</inkml:trace>
  <inkml:trace contextRef="#ctx0" brushRef="#br0" timeOffset="160727.4">22574 9210 125 0,'-26'-26'0'0,"26"26"24"16,-26-26 73-16,26 26-56 0,-28-28 27 0,28 28-32 15,-25-26 40-15,25 26-36 0,0 0 44 0,-27-26-53 16,27 26 10-16,0 0-22 0,-26 0 17 0,26 0-20 16,0-26 14-16,0 26-11 0,0 0 25 0,0 0-23 15,0 0 19-15,0 0-21 0,26 0 17 0,-26 0-24 16,27 0 3-16,-27 0-19 0,25 0-28 0,-25 0-12 15,28 26-100-15,-2-26 72 0,0 0-71 0,1 0 74 16,-27 0-65-16,26 26 76 0,2-26-41 16,-3 0 50-16,1 0-49 0</inkml:trace>
  <inkml:trace contextRef="#ctx0" brushRef="#br0" timeOffset="161211.89">22918 8945 32 0,'27'-26'0'0,"-27"26"10"15,0 0 30-15,0-26-14 0,0 26 38 0,0-26-32 16,0 26 32-16,0 0-31 0,0 0 36 0,0-27-41 16,0 27 14-16,26 0-15 0,-26 0 41 0,0 0-38 15,0 0 25-15,0 0-18 0,0-27 58 0,0 27-51 16,0 0 37-16,0 0-31 0,0 0 67 0,28 0-51 16,-28 0 80-16,0 27-68 0,0-27 89 0,0 0-82 15,0 0 90-15,26 27-86 0,-26-27 95 0,0 26-90 16,0 0 100-16,25 0-99 0,-25-26 93 0,0 28-95 15,0-2 91-15,28 0-93 0,-28 1 85 0,0-1-91 16,26-26 79-16,-26 26-85 0,0 0 74 0,27-26-78 16,-27 28 70-16,26-28-74 0,-26 0 65 0,0 0-71 15,26 0 62-15,-26 0-66 0,28-28 59 0,-28 28-62 16,26-26 54-16,0 0-58 0,-26 0 50 16,26-1-53-16,-26 1 46 0,26 0-49 15,-26-2 44-15,28 2-47 0,-28 0 39 0,0 0-41 16,0-1 41-16,26 0-41 0,-26 27 49 0,0-26-46 15,0-1 47-15,0 27-48 0,0-26 42 0,0 26-45 16,0 0 42-16,0 0-43 0,0 0 39 0,0 0-41 16,0 0 37-16,0 0-39 0,0 0 35 0,0 26-38 15,0-26 32-15,0 27-34 0,0-27 30 0,0 26-32 16,0-26 30-16,0 27-32 0,26 0 25 0,-26-1-27 16,0-26 24-16,0 26-27 0,0 0 21 0,0 2-27 15,25-28 7-15,-25 26-22 0,0 0-21 0,0 1-9 16,0-1-66-16,0-26-28 0,0 26-274 0,0 0-169 15,0-26-1301-15,0 28 1135 0,0-2-327 0,0-26 529 16,0 26-529-16</inkml:trace>
  <inkml:trace contextRef="#ctx0" brushRef="#br0" timeOffset="161445.57">23553 9104 143 0,'28'-26'0'0,"-28"26"36"0,27 0 111 0,-27 0-58 16,0 0 123-16,25-26-101 0,-25 26 125 0,0 0-118 15,0 0 121-15,0 0-121 0,26 0 117 0,-26 0-121 16,0 0 106-16,0 0-112 0,0 26 101 0,0-26-108 16,0 0 92-16,0 26-99 0,0-26 87 0,0 26-94 15,0-26 80-15,26 28-85 0,-26-28 78 0,0 26-85 16,0 0 65-16,0 1-76 0,0-27 50 0,0 26-65 16,0 1 31-16,0-27-62 0,0 26-26 0,0-26-55 15,0 27-179-15,0-27-108 0,0 26-809 0,0-26 717 16,-26 0-168-16,26 0 305 0,0 0-304 0</inkml:trace>
  <inkml:trace contextRef="#ctx0" brushRef="#br0" timeOffset="162181.66">27497 8311 37 0,'0'0'0'0,"0"0"20"0,0-27 60 0,0 27-46 16,0-26 22-16,0 26-30 0,-26-26 18 0,26 26-22 15,0 0 22-15,0-26-25 0,0 26 17 0,0 0-9 16,0-28 45-16,0 28-34 0,0 0 42 0,0 0-38 16,0 0 49-16,-27 0-29 0,27-26 98 15,0 26-64-15,0 0 131 0,0 0-112 16,0 0 117-16,0 26-118 0,0-26 110 0,-26 0-113 15,26 28 105-15,0-2-110 0,-28-26 102 0,28 26-107 16,0 0 95-16,-25 1-102 0,-1 25 89 0,26-24-95 16,-27 24 80-16,1 2-86 0,-2-28 81 0,2 27-88 15,0-1 61-15,26-26-73 0,-27 28 53 0,1-2-65 16,0-25 37-16,0 26-60 0,26-26-1 0,-27-1-38 16,27 0-58-16,-28 0-15 0,28-26-180 0,-26 28-99 15,26-28-823-15,0 0 721 0,0 0-211 0,0 0 339 16,0 0-338-16</inkml:trace>
  <inkml:trace contextRef="#ctx0" brushRef="#br0" timeOffset="162412.01">27206 8469 129 0,'26'-26'0'0,"-26"26"34"16,26-26 102-16,2 26-85 0,-2-26 21 16,-26 26-26-16,27 0 70 0,-27 0-51 0,26 0 82 15,-26 26-70-15,25-26 85 0,-25 26-78 16,28-26 89-16,-28 26-87 0,0 2 82 0,26-2-86 15,-26 0 78-15,27 1-83 0,-27 25 71 0,0-26-77 16,26 2 65-16,-26 24-69 0,0-26 62 0,26 1-69 16,-26 26 50-16,0-26-64 0,0 25 29 0,28-26-51 15,-28 28-2-15,0-28-38 0,0 1-69 0,-28 25-22 16,28-26-236-16,0 2 92 0,0-2-410 0,-26 0 402 16,26 1-117-16,-26-27 189 0,26 26-188 0</inkml:trace>
  <inkml:trace contextRef="#ctx0" brushRef="#br0" timeOffset="162585.23">27179 8999 253 0,'0'-26'0'0,"0"26"32"0,0-28 98 0,-26 2-74 15,26 26 36-15,0 0-44 0,0-26 51 16,0 26-52-16,0-26 44 0,0 26-45 0,0 0 48 0,0 0-47 16,0-27 46-16,0 27-48 0,0 0 43 15,0 0-48-15,26 0 34 0,-26 0-47 0,27 0 5 16,-1 0-62-16,0 0-122 0,2 0 18 15,-2 0-246-15,1 0 231 0,-1 0-66 0,-1 27 108 16,3-27-107-16</inkml:trace>
  <inkml:trace contextRef="#ctx0" brushRef="#br0" timeOffset="163145.15">27762 8813 62 0,'0'-26'0'0,"0"26"22"16,0-27 70-16,0 27-47 0,0 0 43 0,0-26-54 16,0 26 12-16,0 0-14 0,0 0 51 15,0 0-42-15,0-26 39 0,26 26-32 0,-26 0 68 16,0 0-69-16,0 0 26 0,0 26-30 15,0-26 54-15,27 0-46 0,-27 26 57 0,0-26-53 16,0 27 57-16,26-27-53 0,-26 26 68 0,0-26-59 16,26 27 76-16,-26 0-67 0,0-1 87 0,28-26-81 15,-28 26 89-15,0 0-87 0,0-26 84 0,26 28-86 16,-26-2 80-16,28-26-85 0,-28 26 74 0,0-26-79 16,25 0 70-16,-25 27-74 0,0-27 67 0,26 0-71 15,-26 0 62-15,0 0-67 0,27 0 56 0,-27 0-60 16,26-27 55-16,-26 27-57 0,26-26 51 0,-26 26-54 15,0-26 47-15,28-2-50 0,-28 28 45 0,25-26-48 16,-25 0 43-16,0 0-46 0,27-1 38 0,-27 27-41 16,0-27 37-16,26 1-38 0,-26-1 40 0,0 27-39 15,0-26 38-15,0 26-37 0,0-26 41 0,26 26-39 16,-26-26 43-16,0 26-41 0,0 0 45 16,0-28-44-16,0 28 43 0,0 0-43 0,0 0 43 15,0 0-45-15,0 0 39 0,0 0-42 0,0 0 37 16,0 0-40-16,0 0 35 0,0 28-38 0,0-28 34 15,0 26-36-15,26 0 28 0,-26 0-31 16,0 1 27-16,0-1-35 0,0 28 7 0,28-28-26 16,-28 26-21-16,0-24-12 0,0-2-75 0,28 27-23 15,-28-27-283-15,0 0-137 0,0 28-1231 0,26-28 1096 16,-26 0-271-16,0 1 478 0,0-27-477 0</inkml:trace>
  <inkml:trace contextRef="#ctx0" brushRef="#br0" timeOffset="163544.91">28451 9078 252 0,'0'0'0'0,"26"0"29"0,-26 0 87 0,0 0-70 15,25-26 26-15,-25 26-35 0,0 0 40 0,27 0-37 16,-27 0 42-16,0 0-38 0,0 0 50 0,26 0-48 16,-26 0 46-16,0 0-48 0,26 26 44 15,-26-26-46-15,28 0 40 0,-28 0-42 0,26 0 36 16,-26 0-39-16,28 0 35 0,-28 0-36 0,0 26 38 15,26-26-32-15,-26 0 51 0,0 0-41 16,25 0 64-16,-25 0-56 0,0 0 66 0,0 26-61 16,0-26 71-16,0 0-69 0,0 28 67 0,0-28-68 15,0 0 65-15,0 26-63 0,0-26 73 0,-25 26-69 16,25-26 74-16,0 27-75 0,0-1 67 0,-26-26-70 16,26 27 65-16,0-1-67 0,-28-26 62 0,28 27-66 15,0-27 57-15,0 26-60 0,0-26 57 0,0 26-59 16,0-26 58-16,0 28-58 0,0-28 57 0,0 0-58 15,0 0 54-15,28 0-56 0,-28 26 50 0,0-26-53 16,26 0 49-16,-26 0-51 0,0 0 43 0,25 0-48 16,-25 0 44-16,27 0-47 0,-27 0 38 15,0 0-48-15,26-26 13 0,-26 26-38 0,0 0-29 0,28 0-12 16,-28 0-82-16,0 0-303 0,0 0-1142 0,0 0 935 16,0 0-319-16,0 0 473 0,0 26-473 15</inkml:trace>
  <inkml:trace contextRef="#ctx0" brushRef="#br0" timeOffset="167315.2">22892 10085 22 0,'0'0'0'0,"26"0"17"0,-26 0 51 15,0-28-36-15,0 28 31 0,0 0-35 0,0 0 24 16,0 0-29-16,0 0 17 0,0 0-21 0,0 0 17 16,27 0-20-16,-27 0 14 0,0 0-11 15,0 0 29-15,0 0-16 0,0 0 50 0,0 0-47 16,0 0 25-16,0-26-29 0,0 26 36 0,0 0-28 15,0 0 50-15,0-26-51 0,0 26 22 0,0 0-25 16,0 0 49-16,0-26-36 0,0 26 61 0,0 0-48 16,0-27 71-16,0 27-62 0,0 0 75 0,0 0-74 15,0 0 67-15,0 0-71 0,0-27 62 0,0 27-66 16,0 0 61-16,0 0-65 0,0 0 56 0,0 0-60 16,0 0 52-16,0 0-55 0,0 0 48 0,0 0-52 15,0 0 47-15,0 0-49 0,0 0 44 0,0 27-46 16,-27-27 40-16,27 0-44 0,0 0 40 0,0 0-42 15,-26 0 35-15,26 0-37 0,0 27 33 16,-26-27-35-16,26 0 30 0,-27 0-34 0,1 26 29 16,26-26-30-16,-26 0 27 0,-1 26-29 0,1-26 25 15,-2 0-28-15,28 0 21 0,-26 26-22 0,1-26 23 16,-3 0-24-16,2 0 18 0,-1 0-20 16,1 0 18-16,0 0-19 0,-2 0 17 0,3 0-19 15,25 0 18-15,-27 0-19 0,1 0 16 0,26 0-17 16,-26 0 14-16,26 0-15 0,0 0 14 0,-28 0-15 15,28 0 13-15,0 0-13 0,0 0 11 0,-26 0-12 16,26 0 12-16,0 28-13 0,0-28 12 0,0 0-12 16,0 0 9-16,0 0-9 0,0 0 9 0,0 0-9 15,0 26 9-15,0-26-11 0,0 0 8 0,0 0-8 16,0 26 8-16,0-26-8 0,0 0 11 0,0 0-11 16,0 0 8-16,0 27-7 0,0-27 10 0,26 0-10 15,-26 0 12-15,0 26-9 0,0-26 18 0,0 0-14 16,0 0 19-16,0 26-18 0,0-26 20 15,28 26-19-15,-28-26 19 0,0 28-18 0,0-28 23 16,0 26-21-16,0 0 22 0,0 1-21 0,0-27 23 16,26 26-23-16,-26 1 23 0,0 26-23 15,0-27 25-15,0 0-25 0,0 2 21 0,0 24-22 0,0-26 21 16,0 27-22-16,0 1 20 0,0-28-21 16,0 26 20-16,-26 2-21 0,26-28 18 0,0 27-18 15,0-1 21-15,0 2-20 0,0-1 24 0,-28-1-23 16,28-26 23-16,0 28-22 0,-26-1 26 0,26 0-25 15,-26 0 23-15,26-27-21 0,-25 28 27 0,25-28-25 16,-28 27 26-16,28-26-25 0,-27 25 31 0,27-24-29 16,-26-2 31-16,26 0-31 0,0 0 28 0,-26 1-31 15,26-1 25-15,0-26-26 0,0 26 26 0,0-26-24 16,0 28 31-16,0-28-30 0,0 0 28 0,26 0-28 16,-26 0 27-16,26 26-28 0,-26-26 26 0,27 0-28 15,1 0 24-15,-3 0-26 0,1 0 24 0,0 0-25 16,2 0 24-16,-28 26-25 0,26-26 20 0,0 0-22 15,1 0 20-15,-2 0-21 0,3 26 18 16,-2-26-18-16,0 0 18 0,1 0-19 0,-1 27 14 16,2-27-16-16,-3 0 16 0,1 0-17 0,-26 26 13 15,28-26-16-15,-2 0 11 0,-26 0-14 16,27 0 7-16,-27 0-11 0,26 0 2 0,-26 0-10 16,26 0-15-16,-26 0-5 0,0 0-53 0,0 0 8 15,0 0-131-15,0-26-414 0,0 26-1639 0,0 0 1375 16,-26-27-379-16,26 27 628 0,-26-26-628 0</inkml:trace>
  <inkml:trace contextRef="#ctx0" brushRef="#br0" timeOffset="167927.93">23263 10428 36 0,'0'0'0'0,"0"0"17"0,0-26 51 0,0 26-35 15,0-27 31-15,0 27-32 0,0 0 28 0,0-26-35 16,0 26 11-16,0-27-13 0,0 27 34 0,0 0-30 15,0 0 22-15,0-26-17 0,26 26 44 16,-26 0-29-16,0-26 65 0,0 26-64 0,0 0 35 16,0 0-33-16,0 0 67 0,0 0-51 0,0-28 80 15,0 28-65-15,0 0 95 0,0 0-86 0,0 0 98 16,0 28-93-16,0-28 98 0,0 0-96 16,26 26 95-16,-26-26-96 0,0 26 96 0,0 1-98 15,0-27 93-15,0 26-94 0,28 1 92 0,-28-1-94 16,0 1 86-16,0-1-89 0,0 0 85 0,0 2-88 15,0-2 80-15,0 0-83 0,0 0 78 0,0 1-83 16,0-1 74-16,0-26-78 0,0 26 68 0,0 2-72 16,0-28 63-16,0 26-67 0,0-26 59 0,0 0-66 15,0 26 50-15,0-26-63 0,0 0 30 0,0 26-56 16,0-26-15-16,0 0-28 0,0 0-74 0,0 27-15 16,0-27-240-16,0 27-113 0,0-27-1042 0,0 26 923 15,0-26-243-15,-28 27 413 0,28-1-413 0</inkml:trace>
  <inkml:trace contextRef="#ctx0" brushRef="#br0" timeOffset="168244.29">23289 11275 62 0,'0'0'0'0,"0"27"22"15,0-27 66-15,0 0-48 0,0 26 32 0,0-26-23 16,0 0 75-16,0 26-68 0,0-26 42 0,0 0-38 16,0 0 80-16,26 27-63 0,-26-27 89 0,0 0-78 15,0 26 99-15,0-26-91 0,0 0 100 0,0 27-99 16,28 0 99-16,-28-1-100 0,0-26 95 0,0 26-97 16,0 1 91-16,0 0-95 0,0-1 85 0,0 0-90 15,0 2 79-15,0-28-85 0,0 26 75 0,0 0-79 16,0 0 69-16,0-26-78 0,0 27 50 0,0-27-81 15,0 26-10-15,0-26-63 0,0 26-141 16,0-26-120-16,0 0-719 0,0 28 605 0,0-28-220 16,0 0 316-16,0 0-316 0</inkml:trace>
  <inkml:trace contextRef="#ctx0" brushRef="#br0" timeOffset="168829.05">23685 10507 170 0,'0'-26'0'0,"0"0"24"15,0-27 72-15,0 26-49 0,28 1 41 0,-28 26-45 16,0-27 45-16,0 1-32 0,0 26 82 0,0-26-61 15,0 26 93-15,0 0-83 0,0 0 93 16,0 0-91-16,0 0 88 0,26 0-90 0,-26 0 81 16,0 0-87-16,0 0 77 0,0 0-82 0,26 26 69 15,-26-26-74-15,0 0 66 0,28 0-70 16,-3 26 63-16,-25-26-67 0,27 0 59 0,-1 0-63 0,-26 0 54 16,26 0-58-16,2 0 52 0,-2 0-55 15,-26 0 49-15,27 0-47 0,-2 0 61 0,-25 0-54 16,26 0 71-16,2 0-64 0,-28 27 74 0,26-27-69 15,-26 0 75-15,28 0-73 0,-28 0 75 0,0 26-76 16,26-26 70-16,-26 27-73 0,0-27 73 0,0 26-74 16,26 1 70-16,-26-27-71 0,0 26 68 0,0 0-70 15,0 2 64-15,26-2-66 0,-26 26 63 0,0-25-63 16,0-1 67-16,0 28-67 0,0-28 66 0,0 26-66 16,0 2 67-16,0-1-68 0,0-1 60 0,0 2-62 15,0-2 59-15,0 1-61 0,0-1 60 0,0 28-63 16,0-26 54-16,0-2-56 0,0 1 55 15,-26 1-56-15,26-2 53 0,0 2-56 0,0-2 49 16,0-24-52-16,0 24 47 0,-26-26-49 0,26 27 42 16,0-27-45-16,0 2 41 0,0-2-44 0,0-26 39 15,0 26-41-15,-26 0 34 0,26-26-36 0,0 27 32 16,0-27-39-16,0 26 18 0,-28-26-35 0,28 27-12 16,0-27 0-16,-26 27 0 0,26-27 0 15,0 0 0-15,-28 26 0 0,28-26 0 0,-26 0-22 16,26 26-66-16,-25-26-231 0,-2 0-867 0,1 0 366 15,-2 0-1273-15,2-26 1046 0,-27 26-1046 0</inkml:trace>
  <inkml:trace contextRef="#ctx0" brushRef="#br0" timeOffset="169979.88">27551 10031 42 0,'0'0'0'0,"0"-26"9"0,0 26 28 16,0 0-16-16,0-26 25 0,0 26-20 0,0 0 30 16,0-27-31-16,25 27 22 0,-25 0-13 15,0-27 54-15,0 27-44 0,0-26 41 0,0 26-45 16,0 0 36-16,0 0-26 0,28-27 75 0,-28 27-50 15,0 0 99-15,0 0-77 0,0 0 119 0,0 0-103 16,0 0 123-16,0 0-119 0,0 0 115 0,0 0-119 16,0 0 107-16,-28 0-114 0,28 0 98 0,0 0-104 15,0 0 92-15,0 27-99 0,-25-27 88 0,25 0-93 16,0 26 83-16,-28-26-89 0,28 0 75 0,-26 27-81 16,0-27 70-16,-1 27-75 0,27-27 67 15,-26 26-71-15,-2-26 62 0,3 26-66 0,-1-26 59 0,-1 26-63 16,1-26 53-16,-2 0-57 0,2 28 53 15,0-28-57-15,-1 0 49 0,27 26-52 0,-26-26 45 16,0 0-48-16,26 26 42 0,-26-26-45 0,26 0 38 16,0 0-42-16,-27 27 38 0,27-27-40 15,0 0 34-15,0 26-36 0,0-26 32 0,0 26-34 0,0 0 32 16,0-26-32-16,27 28 33 0,-27-2-32 16,0 0 31-16,0 1-33 0,26-1 29 0,-26 27-31 0,0-26 31 15,0 25-30-15,0-24 31 0,0 24-30 16,0-26 29-16,0 27-29 0,0 1 29 0,0-2-31 15,0-26 24-15,0 28-26 0,0-1 26 0,-26-1-27 16,26 2 23-16,0-2-25 0,0-25 22 0,-27 25-24 16,27 2 20-16,0-28-21 0,-28 27 19 0,28-26-21 15,0-1 16-15,0 0-18 0,0 27 16 0,0-26-17 16,0 0 16-16,0-27-17 0,0 26 14 0,0 0-15 16,28-26 13-16,-28 27-16 0,27 0 6 0,-27-27-13 15,26 26-6-15,0 0-10 0,0-26-33 0,1 28-3 16,-1-2-100-16,0 0-12 0,2-26-332 0,-2 26-135 15,27 1-1389-15,-28-27 1243 0,3 26-300 16,-2-26 536-16,1 0-536 0</inkml:trace>
  <inkml:trace contextRef="#ctx0" brushRef="#br0" timeOffset="170278.86">28000 10428 46 0,'0'-26'0'0,"0"-1"16"0,0 27 51 0,-26-26-31 15,26-1 40-15,0 1-41 0,0 0 26 0,0 26-28 16,0-28 38-16,0 2-32 0,0 26 45 0,0-26-23 16,0 26 99-16,0 0-67 0,0 0 122 0,0 0-107 15,0 0 112-15,0 0-111 0,0 26 108 0,0-26-110 16,0 26 105-16,0 2-110 0,0-2 95 15,0 0-101-15,0 1 88 0,0-1-94 0,0 1 82 16,0 26-90-16,0-27 77 0,0 0-88 0,0 28 54 16,0-28-76-16,0 0 20 0,0 27-55 0,0-27-28 15,0 2-97-15,0-2-318 0,0 0 95 0,0 0-570 16,0 1 556-16,0 0-138 0,-25-1 243 0,25 1-243 16</inkml:trace>
  <inkml:trace contextRef="#ctx0" brushRef="#br0" timeOffset="170513.51">28027 11116 230 0,'0'0'0'0,"0"26"24"16,0-26 73-16,0 0-57 0,-27 26 20 0,27-26-20 15,0 28 61-15,0-2-59 0,0-26 25 0,0 26-31 16,0 1 42-16,-26-27-39 0,26 27 38 0,0-1-39 15,0-26 34-15,0 26-36 0,0 1 32 16,0-27-36-16,0 26 30 0,0 1-33 0,0-27 23 16,0 27-34-16,0-27 6 0,0 26-45 0,0-26-83 15,0 0-2-15,0 26-214 0,0-26 179 0,0 27-103 16,0-27 122-16,0 0-122 0</inkml:trace>
  <inkml:trace contextRef="#ctx0" brushRef="#br0" timeOffset="171128.05">28425 10190 120 0,'0'-26'0'0,"0"-1"22"0,0 27 70 16,0-26-40-16,0 0 68 0,0 26-64 0,0 0 51 16,0-28-45-16,0 28 78 0,0 0-66 0,0 0 82 15,0 28-79-15,26-28 79 0,-26 0-80 16,0 0 72-16,0 26-76 0,0-26 68 0,0 0-73 0,26 26 63 16,-26-26-67-16,25 0 57 0,-25 27-61 15,27-27 54-15,-27 0-58 0,26 0 52 0,0 26-55 16,2-26 48-16,-2 0-52 0,-26 0 45 0,28 0-46 15,-2 26 45-15,-1-26-42 0,2 0 61 0,-1 0-51 16,-26 0 68-16,28 26-59 0,-2-26 79 0,-26 0-72 16,26 28 84-16,1-28-80 0,-27 0 84 0,25 26-84 15,-25-26 78-15,0 26-80 0,28-26 74 0,-28 27-77 16,0-1 73-16,0-26-76 0,26 27 68 0,-26-1-72 16,0 1 64-16,0 25-68 0,0-24 60 0,0-2-61 15,0 26 62-15,-26-25-63 0,26-1 60 0,0 28-61 16,0-2 63-16,0-26-64 0,0 28 57 0,0-1-59 15,0-27 58-15,0 26-58 0,0 2 60 16,-28-1-61-16,28-1 52 0,0 2-53 0,0-2 56 16,0 2-57-16,0-2 57 0,-25 1-57 0,25 1 53 15,0-28-55-15,0 27 50 0,-27 0-53 0,27-27 49 16,0 28-51-16,0-28 44 0,-26 0-48 0,26 1 39 16,0-1-43-16,0 28 37 0,-26-54-40 15,26 26 33-15,0 0-36 0,-28 0 34 0,28 1-37 16,-26-27 25-16,26 26-35 0,-27-26 7 0,2 27-20 15,-1-27-3-15,-2 27-10 0,2-27-23 0,-2 0-7 16,2 0-75-16,-27 0-40 0,28-27-342 0,-27 27-194 16,-3 0-1566-16,4 0 1386 0,-3-27-343 0,0 27 604 15,2 0-603-15</inkml:trace>
  <inkml:trace contextRef="#ctx0" brushRef="#br0" timeOffset="172078">24533 13420 26 0,'26'0'0'0,"-26"0"0"0,26 0 0 16,-26 0 6-16,28-28 18 0,-28 28-6 0,0 0 32 16,26 0-16-16,-26 0 52 0,0 0-51 15,26 0 21-15,-26 0-18 0,0 0 60 0,0 0-51 16,0 0 43-16,0-26-46 0,27 26 42 0,-27 0-32 15,0 0 74-15,0 0-59 0,0 0 80 0,0-26-69 16,0 26 92-16,0 0-87 0,0 0 84 0,0 0-85 16,0 0 83-16,-27-28-82 0,27 28 91 0,0 0-90 15,-26 0 82-15,26-26-84 0,-26 26 80 0,26 0-82 16,-28 0 84-16,2 0-85 0,0 0 75 0,0 0-76 16,0 0 84-16,0 0-88 0,-30 26 66 0,30-26-70 15,1 28 73-15,-1-28-75 0,-1 26 66 0,-1-26-70 16,2 26 62-16,0-26-66 0,0 28 58 0,26-2-63 15,-26 0 55-15,0-26-60 0,26 26 48 0,0 1-51 16,0 0 48-16,0-1-50 0,0 1 43 16,0-27-46-16,0 26 40 0,26 0-42 0,-26 0 42 15,26 2-45-15,0-28 33 0,0 26-37 0,0-26 33 16,2 26-36-16,-1-26 31 0,-1 0-36 16,-1 27 18-16,1-27-33 0,2 0-12 0,0 0-17 15,-2 0-51-15,0 0 16 0,0 0-88 0,0 0-83 16,0 0-526-16,2-27 234 0,-2 27-793 0,-26 0 793 15,26 0-237-15,-26-26 376 0,27 26-376 0</inkml:trace>
  <inkml:trace contextRef="#ctx0" brushRef="#br0" timeOffset="172295.82">24718 13127 173 0,'0'-52'0'0,"25"-2"16"16,-25 2 48-16,0 25-23 0,0-25 63 0,0 25-46 15,28 0 70-15,-28 1-65 0,0 0 57 0,0-1-57 16,0 27 71-16,0 0-67 0,0-27 67 0,0 54-66 15,0-27 68-15,0 27-70 0,0-27 65 0,-28 26-67 16,28 0 64-16,0 1-67 0,0 26 58 16,0-27-62-16,0 27 54 0,0 1-57 0,0-28 50 15,0 26-60-15,-25 1 28 0,25 1-48 0,0-2 4 16,0 2-32-16,0-2-40 0,0 2-25 0,0-2-164 16,0-25 34-16,0 26-365 0,0 0 325 15,0-27-154-15,0 0 196 0,0 28-195 0</inkml:trace>
  <inkml:trace contextRef="#ctx0" brushRef="#br0" timeOffset="172715.07">24877 13711 164 0,'0'0'0'0,"27"0"23"16,-27 0 72-16,25 26-47 0,-25-26 52 0,28 0-52 16,-28 0 46-16,0 0-57 0,26 26 15 0,-26-26-26 15,0 0 23-15,26 0-24 0,-26 0 27 0,27 0-24 16,-27 0 32-16,0 0-32 0,26 0 27 0,0-26-30 15,-26 26 23-15,28 0-26 0,-28-26 18 0,25 26-22 16,3-28 18-16,-28 2-21 0,26 26 13 0,0-26-15 16,-26 0 15-16,27 26-16 0,-27-27 11 15,26 27-6-15,-26-26 30 0,28-1-24 0,-28 27 25 16,0-27-25-16,0 27 23 0,0-26-24 0,0 26 18 16,0-26-20-16,0 26 20 0,-28 0-21 15,28-26 18-15,0 26-18 0,-26 0 18 0,-1 0-19 16,27 0 18-16,-26 0-19 0,0 0 15 0,26 26-17 15,-28-26 13-15,3 0-12 0,-3 26 19 0,28-26-16 16,-26 26 22-16,0-26-21 0,26 27 19 0,-27-27-16 16,27 27 30-16,-26-27-27 0,26 26 24 0,0-26-26 15,0 27 20-15,-26-27-22 0,26 26 21 0,0-26-22 16,26 26 19-16,-26-26-20 0,0 26 19 0,26 2-20 16,-26-2 17-16,27-26-18 0,-27 26 14 0,26 1-23 15,0-27-3-15,2 26-22 0,-28 0-53 0,25-26-10 16,3 26-168-16,-2 2 44 0,0-28-361 0,-26 0 322 15,27 26-158-15,-27-26 245 0,26 0-62 0,2 0 108 16,-28 0-107-16</inkml:trace>
  <inkml:trace contextRef="#ctx0" brushRef="#br0" timeOffset="172998.26">25486 13420 81 0,'27'-28'0'0,"-27"28"19"16,0-26 60-16,26 26-40 0,-26-26 37 0,0 26-23 16,0 0 83-16,0-28-77 0,0 28 44 0,26 0-40 15,-26 0 89-15,0 0-77 0,0 0 76 0,0 0-77 16,0 0 71-16,0 0-73 0,0 28 68 0,0-28-70 16,0 26 74-16,0 0-73 0,0 2 69 0,0-2-73 15,0 0 65-15,0 27-68 0,0-26 61 0,0 26-64 16,0-1 58-16,0 2-61 0,0-2 54 0,0 1-59 15,0-1 45-15,0 2-62 0,0-1 10 0,-26 0-37 16,26 0-19-16,0-1-29 0,0 2-107 0,0-28-86 16,-26 27-551-16,26-27 461 0,0 0-184 0,0 2 253 15,0-2-252-15</inkml:trace>
  <inkml:trace contextRef="#ctx0" brushRef="#br0" timeOffset="173712.23">25618 13260 27 0,'0'0'0'0,"0"-26"23"0,0 26 73 0,0 0-48 15,0 0 51-15,0 0-64 0,0 0 5 0,0-27-18 16,0 27 29-16,28 0-27 0,-28 0 23 0,0 0-24 15,0 0 21-15,0 0-19 0,0 0 31 0,0 0-31 16,0 0 19-16,0 0-20 0,0 0 29 0,0-27-22 16,0 27 41-16,26 0-41 0,-26 0 22 0,0 0-22 15,0 0 37-15,25 0-34 0,-25 0 30 0,0 0-36 16,26 27 17-16,-26-27-18 16,27 0 36-16,1 0-30 0,-28 0 35 0,26 0-31 15,0 27 43-15,-26-27-38 0,26 0 48 0,1 26-43 16,-27-26 51-16,26 26-46 0,0 0 56 0,1-26-53 15,-27 28 57-15,26-2-50 0,-26-26 70 0,28 26-65 16,-28 2 69-16,26-2-68 0,-26-26 69 0,0 26-70 16,0 0 65-16,0 1-70 0,25 0 57 0,-50-27-60 15,25 26 57-15,0 1-60 0,0-1 54 0,-26-26-58 16,26 26 47-16,-28-26-51 0,28 26 45 0,-26-26-48 16,-1 28 41-16,1-28-51 0,0 0 20 0,-1 0-40 15,1 26-11-15,0-26-20 0,0 0-52 0,-2 0-83 16,1 0-384-16,1 0 149 0,1 0-626 0,-1 0 624 15,-2 0-148-15,1 0 268 0,27 0-268 0</inkml:trace>
  <inkml:trace contextRef="#ctx0" brushRef="#br0" timeOffset="173882.68">25935 13922 184 0,'27'0'0'0,"-1"0"50"0,2 26 154 0,-2-26-100 15,-1 0 109-15,-25 0-111 0,27 0 90 0,-27 0-99 16,26 0 87-16,-26 0-92 0,28 0 82 0,-28 0-105 16,0 0 26-16,26-26-80 0,-26 26-58 0,0 0-103 15,0-26-406-15,0 26 346 0,0 0-75 0,0 0 142 16,0 0-142-16</inkml:trace>
  <inkml:trace contextRef="#ctx0" brushRef="#br0" timeOffset="180194.69">7621 13790 28 0,'0'0'0'0,"0"0"4"0,26 0 12 0,-26 0-12 16,0 0-4-16,0 0 3 0,0 0 13 0,0 0-12 16,0 0-4-16,0 0 0 0,0 0 0 0,0-27 0 15,0 27 0-15,0 0 3 0,-26 0 12 0,26 0-11 16,0 0-4-16,0 0 7 0,0 0 25 0,0 0-18 16,0 0 12-16,0 0-9 0,0 0 24 0,0 0-26 15,0 0 4-15,0 0-10 0,0 0 7 0,0 27-12 16,0-27-4-16,0 0 9 0,0 0 27 0,0 0-17 15,-25 26 21-15,25-26-20 0,0 0 21 16,0 0-19-16,0 0 25 0,-28 0-17 0,28 0 44 0,-26 26-47 16,26-26 6-16,0 0-14 0,-26 0 21 15,26 0-21-15,-26 0 19 0,26 0-20 16,-27 0 17-16,27 0-20 0,-28 0 12 0,28 0-15 0,-25-26 12 16,-1 26-14-16,26 0 9 0,-26 0-9 15,-2 0 14-15,1 0-13 0,1 0 10 0,0 0-3 16,1 0 31-16,-3 0-25 0,2 0 24 0,0 0-22 15,-1 0 30-15,1 0-32 0,-2 26 12 0,3-26-14 16,-1 26 30-16,-2-26-23 0,2 28 32 0,-1-28-31 16,1 26 29-16,0-26-31 0,-1 26 28 0,1-26-29 15,-1 27 25-15,1-27-27 0,0 0 25 0,-2 27-26 16,2-27 22-16,1 0-25 0,-3 26 18 0,-25-26-19 16,27 0 24-16,0 26-24 0,-2-26 17 0,3 0-19 15,-2 27 17-15,1-27-19 0,0 0 12 0,-28 0-13 16,28 0 17-16,-2 0-16 0,3 26 17 15,-2-26-18-15,1 0 12 0,-26 0-14 0,24 0 11 16,1 0-12-16,2 0 11 0,-1-26-12 0,0 26 9 16,-30 0-9-16,30 0 11 0,0 0-11 0,1 0 9 15,-2 0-10-15,1-27 10 0,0 27-10 0,-2 0 10 16,2 0-10-16,-1 0 11 0,2 0-11 0,-1 0 6 16,-2 0-7-16,2 0 7 0,-2 0-10 15,2 0 6-15,0 0-7 0,0 0 6 0,0 0-6 16,26-26 5-16,-28 26-4 0,2 0 6 0,0 0-6 15,-1-26 6-15,1 26-7 0,1 0 5 0,-3-27-5 16,2 27 4-16,-2-27-4 0,2 27 4 0,26-26-5 16,-26 26 4-16,-1-26-5 0,2 26 5 0,-3-28-4 15,28 28 4-15,-26-26-6 0,0 26 2 0,-1-26-1 16,27 26 5-16,-26-26-5 0,0-1 5 0,1 27-5 16,25-26 5-16,-28 0-4 0,0 26 7 0,28-28-8 15,-26 2-2-15,0 26 1 0,26-26 2 0,-26 0-1 16,-1 26 3-16,27-27-3 0,-28 1 4 0,28 26-3 15,-25-27 6-15,25 0-5 0,-26 27 6 16,26-26-6-16,0 0 4 0,-26 26-4 0,26-26 7 16,-27-2-7-16,27 28 7 0,0-26-8 0,-28 0 4 15,28-2-5-15,0 28 5 0,-26-26-6 16,26 0 0-16,0 0 0 0,0-1 5 0,-25 27-4 16,25-27 1-16,0 1-1 0,0-1 5 0,-26 27-5 0,26-26 3 15,0 0-2-15,0 26 6 0,0-26-4 16,-28-2 6-16,28 28-6 0,0-26 6 0,0 26-7 15,0-26 6-15,0-1-5 0,0 27 6 0,0-26-7 16,0 26 4-16,0-26-4 0,0 26 4 0,28-27-4 16,-28 27 3-16,0-27-3 0,0 27 4 0,0-26-4 15,26 26 3-15,-26-26-5 0,0 26 5 0,25-27-5 16,-25 27 4-16,0-27-4 0,0 1 3 0,26 26-3 16,-26-26 4-16,0-1-4 0,28 27 2 0,-28-26-2 15,27 26 5-15,-27-26-5 0,26 26 4 0,-26-28-4 16,26 28 2-16,-1-26-2 0,-25 26 1 15,28-26-2-15,-1 26 3 0,-27 0-2 0,26-26 1 16,0 26-1-16,0 0 1 0,-26-27-1 0,28 27 1 16,0 0-3-16,-3 0 3 0,1-26-2 0,0 26 2 15,1 0-1-15,-1 0 2 0,0 0-2 0,2-27 2 16,-3 27-2-16,2 0 3 0,-1 0-3 0,0-26 3 16,2 26-3-16,-2 0 5 0,2 0-5 15,-3-27 4-15,1 27-4 0,1 0 5 0,25 0-5 16,-24 0 3-16,-2-26-3 0,0 26 3 0,0 0-3 15,0 0 1-15,2-26-1 0,-2 26 1 0,2 0-2 16,23 0 3-16,-24 0-2 0,-1 0 3 0,2-28-1 16,-2 28 9-16,0 0-8 0,1 0 6 0,-2 0-6 15,27-26 9-15,-24 26-8 0,0 0 7 0,-2 0-7 16,0 0 9-16,-1 0-9 0,2 0 5 0,1 0-6 16,-2 0 7-16,0 0-7 0,0 0 6 0,1 0-6 15,-2 0 9-15,3 0-8 0,-2 0 5 0,0 0-5 16,2 26 5-16,-2-26-6 0,27 0 7 0,-28 0-7 15,3 0 6-15,-2 0-7 0,0 28 7 16,1-28-6-16,-1 0 6 0,27 0-7 0,-27 0 7 16,2 26-7-16,-2-26 6 0,-26 0-5 0,26 0 8 15,1 0-7-15,-1 0 5 0,1 26-6 16,-1-26 7-16,0 0-6 0,-26 0 6 0,27 0-6 0,-1 27 5 16,2-27-7-16,-2 0 5 0,-1 0-5 15,3 26 6-15,-2-26-6 0,1 0 7 0,-1 27-7 16,0-27 7-16,2 0-2 0,-28 26 18 0,25-26-13 15,1 0 18-15,0 27-14 0,1-27 22 0,1 26-19 16,-2-26 25-16,0 0-23 0,-1 26 26 0,3-26-23 16,-1 26 29-16,-1-26-28 0,0 28 29 0,-26-28-27 15,26 26 31-15,2-26-27 0,-3 26 39 0,1-26-36 16,1 27 35-16,-1-27-35 0,2 26 38 0,-28 0-38 16,26-26 38-16,0 27-37 0,2-27 39 0,-28 27-39 15,25-1 36-15,2 0-38 0,-1-26 33 0,-26 27-34 16,26 0 35-16,2-27-33 0,-28 26 39 15,26 0-39-15,-26 1 38 0,27-27-40 0,-27 26 33 16,25 0-34-16,-25-26 37 0,26 28-35 0,-26-2 36 16,0-26-37-16,0 26 37 0,28-26-36 15,-28 26 39-15,0-26-39 0,0 27 32 0,0-27-33 0,0 26 34 16,0-26-34-16,0 27 33 0,0-27-36 0,0 0 29 16,0 27-31-16,0-27 26 0,0 26-28 15,0-26 25-15,0 26-27 0,0-26 25 0,0 26-26 16,0 2 26-16,0-28-28 0,-28 26 18 0,28-26-19 15,0 26 26-15,0 2-26 0,-26-28 18 0,26 26-17 16,0-26 26-16,0 26-27 0,-25 0 14 0,25-26-20 16,0 27 16-16,-27-27-17 0,27 27 13 0,0-27-12 15,-26 0 18-15,26 26-17 0,0-26 15 0,-28 27-18 16,28-27 10-16,0 0-15 0,0 26-1 0,-26-26-21 16,26 0-43-16,-26 0-67 0,26 0-313 0,-27 0-214 15,2 26-1512-15,-3-26 1341 0,2 0-300 0,0 26 560 16,-28-26-559-16</inkml:trace>
  <inkml:trace contextRef="#ctx0" brushRef="#br0" timeOffset="188327.87">24983 13975 29 0,'26'0'0'0,"-26"-27"0"0,0 27 0 0,0 0 0 16,27 0 0-16,-27 0 0 0,0 0 0 0,0 0 0 16,0 0 0-16,0 0 0 0,0 27 0 15,0-27 0-15,0 0 0 0,0 0 0 0,26 27 0 16,-26-27 0-16,0 0 0 0,0 0 0 0,0 26 0 16,0-26 5-16,0 0 15 0,0 26-11 0,0-26 10 15,0 0-6-15,0 27 22 0,0-27-22 16,0 0 5-16,0 0-5 0,0 26 19 0,0-26-18 15,0 0 13-15,0 0-16 0,0 0 9 0,0 26-15 16,0-26-5-16,0 0 0 0,0 0 0 0,0 0 3 16,0 0 13-16,0 0-8 0,0 0 9 0,0 0-12 15,0 0-5-15,0 0 7 0,0 0 21 0,0 0-21 16,0 0-7-16,0 0 0 0,0 0 0 0,0 0 0 16,0 0 0-16,0 0 0 0,0 0 0 0,0 0 7 15,0 0 25-15,0 0-18 0,0 0 10 0,-26 0-15 16,26 0 5-16,0 0-5 0,0 0 12 0,0 0-12 15,0 0 7-15,0 0-11 0,0 0 3 0,-27 0-4 16,27 0 4-16,0-26-5 0,0 26-3 0,-26 0 0 16,26 0 0-16,0 0 2 0,-26 0 6 15,26 0-4-15,-28-26 5 0,28 26-6 0,-25 0-3 16,25 0 0-16,-27 0 0 0,27 0 3 0,-26 0 11 16,26 0-4-16,0 0 14 0,-26 0-10 0,-2 0 20 15,28 0-22-15,-26 0 0 0,26 0-8 0,-28 0-4 16,28 0 0-16,-25 0 0 0,-1 0 0 0,26 0 0 15,-27-27 3-15,1 27 12 0,26 0-9 16,-26 0 3-16,-2 0-2 0,28 0 9 0,-26 0-11 16,0-26-5-16,0 26 3 0,0 0 9 0,26 0-3 15,-26 0 16-15,-2-26-11 0,0 26 14 0,2 0-15 16,1 0 10-16,-1-27-13 0,26 27 9 0,-27 0-12 16,-1 0 1-16,2-27-4 0,26 27 4 0,-26 0-4 15,0 0 7-15,26 0-7 0,-26-26 4 0,0 26-6 16,26 0-2-16,-26 0 0 0,26 0 0 0,-28-26 3 15,2 26 11-15,26 0-9 0,-28-28-1 0,28 28-3 16,-26-26-1-16,1 26 0 0,25-26 0 0,-27 26 3 16,1-26 9-16,26 26-7 0,-28-27 4 0,2 1-3 15,26 26 6-15,-26-26-6 0,26 26 4 16,-27-28-3-16,2 2 9 0,25 26-7 0,-28-26 10 16,28 0-7-16,-26 26 18 0,26-27-15 0,-26 1 15 15,26 26-15-15,-28-27 13 0,28 27-12 0,-26-27 17 16,26 1-17-16,-26 26 15 0,26-26-17 15,0 26 10-15,-25-26-12 0,25 26 10 0,0-28-10 16,-27 28 12-16,27-26-12 0,0 0 8 0,0 26-9 0,0-28 17 16,0 2-15-16,0 26 14 0,0-26-13 15,0 0 14-15,0-1-16 0,0 0 6 0,0 1-9 16,0-1 11-16,0 27-11 0,0-26 11 0,0 0-11 16,27 0 11-16,-27-2-11 0,0 2 9 0,25 0-9 15,-25-1 8-15,0 1-8 0,26 0 7 0,-26-1-8 16,26 0 10-16,-26 1-9 0,28 0 7 0,-2-1-9 15,-26 0 8-15,26 1-8 0,2 0 8 0,-28-1-8 16,25 27 7-16,2-26-8 0,-1 0 6 0,0-2-7 16,-26 28 7-16,28-26-7 0,-2 0 7 15,1 26-7-15,-2-26 5 0,1-1-5 0,2 27 5 16,-2 0-4-16,2-26 8 0,-2 26-7 0,26-27 9 16,-26 27-9-16,0 0 7 0,0 0-6 0,29-26 11 15,-29 26-9-15,-1 0 10 0,29 0-11 0,-26 0 11 16,-2 0-11-16,26 0 11 0,-26 0-10 15,0 0 11-15,28 0-10 0,-28 0 9 0,27 0-9 16,-28 0 9-16,3 0-10 0,26 0 10 0,-28 0-11 16,27 0 9-16,-28 0-9 0,29 0 9 0,-28 0-9 15,27 0 7-15,-27 0-9 0,27 0 9 0,-25 0-9 16,24 0 9-16,-25 0-9 0,27 0 7 0,-29 0-7 16,28 26 7-16,-27-26-7 0,28 0 5 0,-28 0-5 15,27 0 6-15,-27 27-7 0,27-27 6 0,-25 0-6 16,-2 0 7-16,-1 0-6 0,28 26 7 0,-25-26-7 15,-2 0 9-15,0 27-8 0,0-27 10 0,1 0-9 16,-1 0 9-16,27 26-7 0,-27-26 13 0,2 0-12 16,-2 26 12-16,-1-26-13 0,2 0 11 0,-1 0-11 15,2 26 9-15,-2-26-10 0,0 0 10 16,2 0-11-16,-3 28 11 0,2-28-11 0,-1 0 8 16,0 0-8-16,2 26 7 0,-2-26-7 0,-26 0 7 15,26 26-8-15,0-26 8 0,0 0-8 0,-26 27 8 16,28-27-9-16,-2 0 8 0,-26 0-8 15,26 26 8-15,2-26-8 0,-28 0 9 0,26 26-8 16,1-26 8-16,-27 0-7 0,25 27 9 0,-25-27-8 16,26 0 14-16,2 27-11 0,-28-27 15 0,26 26-11 15,-26-26 21-15,27 26-17 0,-27-26 26 0,26 27-23 16,-1-27 24-16,-25 27-24 0,0-1 23 0,28-26-25 16,-28 26 20-16,26-26-21 0,-26 27 21 0,0-27-22 15,26 26 20-15,-26 0-22 0,0-26 15 0,26 28-16 16,-26-2 18-16,0-26-17 0,0 26 20 0,28 0-19 15,-28-26 20-15,0 27-19 0,0-27 20 0,0 26-21 16,27 1 17-16,-27-27-17 0,0 27 25 0,0-1-22 16,0-26 24-16,0 26-23 0,26-26 21 15,-26 26-21-15,0-26 25 0,0 28-26 0,0-28 20 16,0 0-21-16,0 26 22 0,0-26-22 0,0 0 19 16,0 26-19-16,0-26 22 0,0 0-24 0,0 0 17 15,0 28-18-15,25-28 18 0,-25 0-18 0,0 26 18 16,0-26-18-16,0 0 18 0,0 26-15 15,0-26 23-15,0 26-22 0,0-26 19 0,0 0-21 16,0 27 20-16,0 0-20 0,0-27 24 0,0 26-22 16,0-26 26-16,0 27-25 0,0-1 22 0,0-26-20 15,0 26 29-15,-25-26-29 0,25 26 19 0,0-26-21 16,0 28 22-16,0-28-24 0,0 26 19 0,0-26-20 16,0 26 23-16,-26-26-22 0,26 0 19 0,0 27-20 15,0-27 16-15,0 26-16 0,-27-26 20 0,27 0-18 16,0 26 25-16,0-26-24 0,-28 0 22 0,28 0-22 15,0 26 21-15,-26-26-21 0,26 0 21 0,0 28-22 16,-26-28 26-16,26 0-22 0,-26 0 31 0,26 26-29 16,0-26 25-16,-28 0-27 0,28 0 24 15,-25 26-27-15,25-26 21 0,-26 0-23 0,26 0 19 16,0 0-20-16,-27 27 20 0,27-27-24 0,-26 0 10 16,26 0-10-16,-28 0 21 0,28 0-19 0,-26 0 16 15,1 0-16-15,25 27 18 0,-27-27-17 0,27 0 19 16,-26 0-18-16,26 0 20 0,-28 0-21 15,2 0 19-15,26 0-19 0,-26 0 19 0,26 0-21 16,-28 0 15-16,2 0-16 0,26 0 16 0,-26 0-13 16,26 0 21-16,-26 0-21 0,0 0 15 0,26 0-19 15,-28 0 9-15,2 0-10 0,26 0 18 0,-26 0-16 16,26 0 19-16,-27 0-20 0,2 0 11 0,25 0-15 16,-28 0 8-16,28 0-7 0,-26 0 19 0,26 0-20 15,-26 0 5-15,-2 0-7 0,28 0 12 0,-26 0-7 16,26 0 18-16,-27 0-19 0,27 0 11 0,-25 0-13 15,25 0 12-15,-26 0-12 0,26 0 9 0,0-27-11 16,-28 27 4-16,28 0-7 0,0 0 5 0,0 0-6 16,-26 0 6-16,26 0-5 0,0 0 6 0,0 0-6 15,0 0 6-15,0 0-7 0,-27 0 7 16,27-27-7-16,0 27 4 0,0 0-4 0,-26 0 3 16,26-26-4-16,0 26 7 0,0 0-6 0,-26 0 5 15,26 0-6-15,0 0 3 0,0-26-3 0,-27 26 7 16,27 0-5-16,0 0 6 0,0 0-6 15,0 0 2-15,-26 0-5 0,26 0 1 0,0 0-2 0,0 0 3 16,0 0-1-16,-26 0 7 0,26 0-4 16,0 0 9-16,0 0-10 0,-26 0-2 0,26 0-2 15,0 0-2-15,-28 0 0 0,28 0 2 0,0 0-1 16,-27 0-1-16,27 0 0 0,-26 0 0 0,26 0-7 16,-25 0-17-16,-1-28 6 0,26 28-28 0,-28 0 13 15,1-26-51-15,1 26 15 0,0 0-123 0,0-26-130 16,-1 26-773-16,1 0 357 0,0 0-1122 0,-28-26 930 15,27 26-930-15</inkml:trace>
  <inkml:trace contextRef="#ctx0" brushRef="#br0" timeOffset="211732.44">15217 12493 26 0,'0'-27'0'15,"0"27"0"-15,0 0 0 0,26 0 5 16,-26 0 17-16,0 0-16 0,0 0-6 0,0 0 5 15,0 0 15-15,0-26-8 16,0 26 19-16,0 0-12 0,0 0 26 0,0 0-17 16,0 0 36-16,0 0-31 0,0 0 35 15,0 0-40-15,0 0 16 0,0 0-18 16,0 0 34-16,0 0-29 0,0 0 37 0,0 0-41 16,0 0 16-16,0 0-22 15,0 0 20-15,0 0-21 0,0 0 17 0,0 0-19 16,0 0 14-16,0 0-17 15,28 0 13-15,-28 0-13 0,0 0 13 0,0 0-15 16,0 0 11-16,0 0-14 16,0 0 7-16,0 0-8 0,0 0 7 0,0 0-10 15,0 0 6-15,0 0-7 0,0 0 5 16,0 0-5-16,0 0 6 0,0 0-6 16,0 0 3-16,0 0-6 0,0 0-2 0,0 0-10 15,0 0-30-15,0 0 13 16,0 0-41-16,0 0 11 0,0 0-105 0,0 0 78 15,0 0-92-15,0 0 96 16,0 0-68-16,-28 0 92 0,28 0-21 0,0 0 38 16,0 0-37-16</inkml:trace>
  <inkml:trace contextRef="#ctx0" brushRef="#br0" timeOffset="212362.26">15217 12334 77 0,'0'0'0'0,"0"0"21"0,0 0 65 0,0 0-45 16,0-26 38-16,0 26-36 0,0 0 49 16,0 0-50-16,26 0 34 0,-26 0-28 15,0 0 68-15,0 0-51 0,0-28 83 16,0 28-68-16,0 0 96 0,0 0-83 16,0 0 107-16,0 0-97 0,0 0 111 0,0 0-107 15,0 0 105-15,0 0-108 16,0 0 101-16,0 28-102 0,0-28 101 0,-26 0-103 15,26 0 99-15,0 26-103 16,0 0 90-16,0-26-95 0,-26 27 88 0,26-1-94 16,0 1 80-16,-28 26-84 15,28-27 78-15,-25 26-84 0,25-24 68 0,-27 24-75 16,1 1 64-16,0 27-67 0,26-28 62 16,-28 2-68-16,2-2 51 0,0 1-55 15,26 1 60-15,-25-2-73 0,-2-26 13 0,27 27-45 16,-28-26-21-16,28 0-22 15,0 25-85-15,-26-52-98 0,26 26-527 0,0 2 240 16,0-2-766-16,0 0 788 16,0 2-171-16,26-28 326 0,-26 26-326 0</inkml:trace>
  <inkml:trace contextRef="#ctx0" brushRef="#br0" timeOffset="212660.8">15005 12916 95 0,'26'-26'0'0,"-26"-28"24"0,0 28 72 0,0 0-55 16,28-1 30-16,-28 0-26 0,0 1 63 15,0 26-55-15,26-26 51 0,-26 26-56 16,0 0 39-16,0 0-34 0,26 0 73 16,-26 0-59-16,27 0 75 0,-27 26-69 15,25-26 78-15,3 26-74 0,-2 1 81 0,-26 26-82 16,26-27 68-16,2 1-75 15,25 26 63-15,-28-27-66 0,1 27 62 0,2 1-65 16,-2-28 58-16,0 26-61 0,1 1 56 16,-1 1-74-16,1-28 14 0,-1 26-62 15,0 2-74-15,-26-28-118 0,28 28-518 16,-28-2 411-16,26-25-199 0,-26 0 251 16,0 26-251-16</inkml:trace>
  <inkml:trace contextRef="#ctx0" brushRef="#br0" timeOffset="212862.19">15271 13498 76 0,'-28'-26'0'0,"2"26"23"0,0-26 72 15,-2 0-46-15,3-2 53 0,-2 28-52 16,1 0 47-16,26-26-50 0,-26 26 45 16,26 0-50-16,0-26 37 0,-28 26-43 15,28 0 28-15,0 0-32 0,0 0 35 0,0 0-38 16,0 0 19-16,0 0-26 15,28 0 16-15,-28 0-51 0,26 0-77 0,0 0-3 16,-26 0-191-16,27 26 168 0,-2-26-64 16,3 0 91-16,-2 0-90 0</inkml:trace>
  <inkml:trace contextRef="#ctx0" brushRef="#br0" timeOffset="213165.4">15641 13127 153 0,'27'0'0'0,"-27"0"15"0,0 27 45 0,0-27-22 16,26 0 53-16,-26 0-40 15,0 0 61-15,25-27-46 0,-25 27 86 0,0 0-74 16,28 0 82-16,-28-26-84 15,0 26 71-15,26 0-76 0,-26-26 68 0,27 26-74 16,-27 0 59-16,26 0-68 16,0-26 48-16,2 26-67 0,-3 0 9 0,1 0-34 15,0 0-8-15,2 0-44 16,-1 0-122-16,-1 0 8 0,0 0-302 0,-1 26 264 16,-25-26-119-16,28 0 156 0,-1 0-155 15</inkml:trace>
  <inkml:trace contextRef="#ctx0" brushRef="#br0" timeOffset="213381.28">15957 13127 55 0,'-26'0'0'0,"26"27"27"16,-26-27 81-16,26 0-56 0,-25 26 48 16,25-26-52-16,0 0 44 0,0 27-47 15,-28-27 39-15,28 0-45 0,0 0 30 16,0 27-26-16,0-27 60 0,0 0-63 15,0 0 19-15,0 0-31 0,28 0 26 0,-28 0-33 16,25 0 7-16,1 0-43 16,0 0-73-16,2 0-8 0,-1 0-197 0,-1 0 175 15,0 0-58-15,-1 0 87 16,3 0-87-16</inkml:trace>
  <inkml:trace contextRef="#ctx0" brushRef="#br0" timeOffset="213857.46">16487 12678 139 0,'0'0'0'0,"0"0"36"0,0-27 111 16,0 27-65-16,0 0 100 0,0-26-92 15,0 26 89-15,0 0-93 0,0 0 78 16,0 0-79-16,0 0 87 0,0-26-79 16,0 26 103-16,27 0-96 0,-27 0 104 0,26 0-105 15,0 0 97-15,2 0-102 16,-2 0 86-16,2-28-93 0,23 28 81 0,-24 0-87 16,25-26 75-16,-24 26-84 15,-2 0 60-15,26 0-71 0,-26-26 47 0,2 26-68 16,26 0 10-16,-28 0-50 0,-1 0-49 15,1 26-77-15,1-26-330 0,-27 0 122 16,28 26-545-16,-28-26 542 0,0 0-135 0,0 0 236 16,0 0-236-16</inkml:trace>
  <inkml:trace contextRef="#ctx0" brushRef="#br0" timeOffset="214081.63">17018 12545 170 0,'-26'0'0'0,"26"0"29"0,-28 0 90 0,28 0-63 15,-26 0 50-15,26 0-45 0,0 0 79 16,0 26-63-16,-28-26 92 0,28 28-82 15,0-28 89-15,0 26-89 0,0-26 89 16,0 26-86-16,0 1 97 0,0-1-94 16,0 0 91-16,0 1-95 0,0 0 80 0,0 25-84 15,28-25 83-15,-28 26-90 16,0 0 64-16,0-1-78 0,0-24 50 0,0 24-68 16,26 1 23-16,-26 0-55 15,0 0-29-15,0-1-27 0,0-24-111 0,28 24-85 16,-28 2-560-16,0-28 465 15,0 0-200-15,0 28 266 0,0-28-266 0</inkml:trace>
  <inkml:trace contextRef="#ctx0" brushRef="#br0" timeOffset="214413.34">16832 13763 66 0,'-26'27'0'0,"-2"-27"15"15,2 26 46-15,26-26-25 16,-26 0 44-16,-1 26-45 0,27-26 28 0,-26 0-32 15,26 0 29-15,-25 0-27 16,25 0 43-16,0 26-22 0,0-26 88 0,-28 0-58 16,28 0 108-16,0 0-86 0,0 0 122 15,0 0-118-15,28 0 102 0,-28 0-100 16,25 28 122-16,-25-28-119 0,26 0 109 0,1 0-114 16,-1 0 110-16,0 26-110 15,2-26 110-15,-2 0-115 0,0 0 99 0,26 0-102 16,-24 0 102-16,26 0-107 15,-3 0 87-15,-25 0-92 0,1 0 96 0,27 0-97 16,-28 0 89-16,0 0-94 0,26 0 82 16,-26 0-81-16,2 0 93 0,-28 0-103 15,26 0 50-15,2 0-69 0,-28 0 47 16,26 0-64-16,-26 0 16 0,0 0-50 16,25 0-38-16,-25 0-388 0,0 0-1229 0,0 0 989 15,0 0-328-15</inkml:trace>
  <inkml:trace contextRef="#ctx0" brushRef="#br0" timeOffset="-193535.68">9236 15458 36 0,'0'0'0'0,"0"0"0"15,0 0 0-15,0 0 0 0,0 0 0 0,0 0 0 16,0 0 0-16,0-28 0 0,0 28 0 0,-26 0 5 16,26 0 15-16,0 0-14 0,0 0-6 0,0 0 0 15,0 0 0-15,0-26 0 0,0 26 0 0,0 0 0 16,0 0 0-16,0 0 0 0,0 0 0 0,0 0 0 16,0 0 0-16,0 0 0 0,0 0 0 0,0 0 4 15,26 0 13-15,-26 0-12 0,0 0-5 0,0 0 0 16,0 0 0-16,0 26 0 0,0-26 0 15,0 0 0-15,0 0 0 0,0 0-5 0,0 28-13 16,0-28 14-16,0 0 4 0,0 0 0 0,0 0 0 16,0 0 0-16,0 26 0 0,0-26 0 0,0 0 0 15,0 0 0-15,0 0 0 0,0 0 0 0,0 0 0 16,0 0 0-16,0 0 0 0,0 0 0 0,27 0 0 16,-27 0 0-16,0 0 0 0,0 0 0 15,0 0 0-15,0 0 3 0,0 0 13 0,0 0-8 16,0 0 10-16,0 0-8 0,0 0 14 0,0 0-10 15,0 0 19-15,0 0-13 0,0 0 25 0,0 0-25 16,0 0 12-16,0 0-10 0,0 0 31 0,0 0-32 16,0 0 10-16,0 0-13 0,0 0 22 0,0 0-18 15,0 0 30-15,0 0-29 0,0 0 19 0,0 0-19 16,0 0 25-16,0 26-23 0,0-26 23 0,0 0-28 16,0 0 12-16,0 0-14 0,0 0 18 0,0 0-13 15,0 0 33-15,0 0-25 0,0 0 38 0,0 0-40 16,0 0 16-16,0 0-18 0,0 0 37 0,0 26-29 15,0-26 44-15,0 0-38 0,0 0 47 16,0 27-42-16,0-27 51 0,0 0-44 0,0 27 59 16,0-1-55-16,0-26 63 0,0 27-59 0,0-1 63 15,0 0-61-15,0 0 65 0,0 2-61 0,0-2 70 16,-27 0-69-16,27 1 67 0,0 25-66 0,0-25 71 16,0 0-71-16,0-1 68 0,0 0-68 0,0 28 70 15,-26-28-72-15,26 0 61 0,0 1-66 16,0 25 56-16,0-24-58 0,0-2 63 0,0 0-66 15,0 27 50-15,0-27-56 0,0 1 48 0,0 26-50 16,0-27 50-16,0 0-53 0,0 28 40 0,-26-28-44 16,26 0 42-16,0 1-44 0,0 25 40 0,0-24-43 15,0-2 33-15,0 0-36 0,0 0 33 0,0 1-37 16,0 0 26-16,0-1-34 0,0 1 10 0,0-1-24 16,0 0-6-16,0-26-11 0,0 26-28 0,0 2 7 15,0-28-54-15,0 26 0 0,0-26-172 0,0 26 36 16,0-26-407-16,0 27 190 0,0-27-687 0,0 0 682 15,0 0-201-15,0 0 322 0,0 0-322 16</inkml:trace>
  <inkml:trace contextRef="#ctx0" brushRef="#br0" timeOffset="-192634.64">9210 15563 117 0,'0'0'0'15,"0"0"32"-15,26 0 97 0,-26-27-85 0,0 27 0 16,0 0-24-16,27 0 19 0,-27 0-17 0,0 0 27 16,0 0-24-16,0 0 23 0,0 0-21 0,0 0 31 15,26 0-25-15,-26 0 41 0,0 0-36 0,0 0 42 16,0 0-38-16,28 0 49 0,-28 0-55 16,0 0 16-16,25 0-25 0,-25 0 32 0,0 0-30 15,26 0 27-15,-26 0-27 0,27 0 27 0,-1 0-26 16,-26 0 30-16,26 0-30 0,2 0 32 0,-3 0-28 15,-25 0 40-15,28 0-35 0,-2 0 45 0,27 0-44 16,-27 0 38-16,2 27-38 0,-2-27 43 0,26 0-42 16,-26 0 40-16,28 0-40 0,-28 0 39 0,27 0-41 15,-2 0 34-15,-23 0-36 0,26 0 35 0,-3 0-35 16,4 0 36-16,-29 0-37 0,26 0 32 0,0 0-36 16,-26 0 32-16,28 0-31 0,-26 0 36 0,24 0-37 15,-26 0 26-15,28 0-29 0,-28 0 29 16,28 0-30-16,-29 0 24 0,28 27-26 0,-27-27 25 15,2 0-26-15,24 0 24 0,-26 0-21 0,0 0 32 16,2 0-31-16,-2 26 28 0,26-26-27 0,-25 0 32 16,1 0-30-16,-3 0 33 0,1 0-33 15,0 0 30-15,2 0-32 0,-2 27 29 0,0-27-31 16,1 0 26-16,-2 0-28 0,3 0 24 0,-2 0-26 0,0 0 24 16,1 0-23-16,-1 0 30 0,-26 0-26 15,28 26 34-15,-3-26-31 0,1 0 35 0,2 0-34 16,-2 0 35-16,-26 0-34 0,27 26 36 0,-1-26-36 15,0 0 34-15,-26 0-34 0,28 26 35 0,-3-26-34 16,-25 0 33-16,26 0-36 0,-26 28 27 0,27-28-28 16,-27 0 33-16,26 0-31 0,-26 26 35 0,0-26-32 15,28 0 36-15,-28 0-32 0,0 0 44 0,0 0-45 16,0 0 33-16,0 26-37 0,26-26 34 0,-26 0-35 16,0 0 30-16,0 27-30 0,0-27 36 0,0 26-35 15,0-26 33-15,0 26-34 0,26 1 31 0,-26-27-33 16,0 27 30-16,0-1-32 0,0 0 28 15,0 1-29-15,0 26 29 0,0-27-31 0,0 1 21 16,0-1-24-16,0 28 25 0,0-28-25 0,0 26 20 16,0-25-21-16,0 26 21 0,0 0-20 15,0-27 24-15,0 28-25 0,0-2 24 0,0-26-25 16,0 27 22-16,0-27-23 0,0 28 19 0,0-28-21 16,0 27 17-16,0-26-20 0,0-1 15 0,0 1-21 15,0 25 0-15,0-26-9 0,0 2-6 0,0-2-2 16,0 0-16-16,0 1 2 0,0-1-43 0,0 0 17 15,0-26-81-15,-26 26 48 0,26 3-110 0,0-3-87 16,0 0-643-16,0-26 300 0,-26 27-940 0,26-27 953 16,0 26-261-16,-28-26 434 0,28 26-434 0</inkml:trace>
  <inkml:trace contextRef="#ctx0" brushRef="#br0" timeOffset="-191892.71">9210 17152 99 0,'0'0'0'0,"0"0"15"0,0 0 45 0,-26 0-36 16,26 0 12-16,0 0-22 15,0 0 7-15,0 0-15 0,0 0-6 0,0 0 12 16,0 0 39-16,0 0-31 0,0 0 8 0,26 0-5 15,-26 0 43-15,0 0-30 0,26 26 40 0,-26-26-43 16,0 0 20-16,27 0-22 0,-27 0 38 0,26 0-36 16,-26 0 28-16,28 0-23 0,-28 0 50 0,25 0-48 15,1 26 36-15,-26-26-46 0,27 0 16 0,-1 0-21 16,-26 0 31-16,26 0-27 0,2 0 31 0,-3 0-30 16,-25 0 33-16,28 0-29 0,-2 0 38 0,-1 27-35 15,3-27 35-15,-2 0-36 0,2 0 40 0,-2 0-39 16,-1 0 38-16,2 0-40 0,-1 0 32 0,0 0-31 15,2 0 40-15,26 0-38 0,-29 0 34 0,0 0-38 16,29 0 33-16,-26 0-35 0,24 0 31 0,-27 0-27 16,30 0 44-16,-29 0-40 0,26 0 39 15,-24-27-39-15,22 27 42 0,-22 0-39 0,26 0 46 0,-28 0-43 16,26 0 47-16,-26 0-40 16,28 0 63-16,-28 0-61 0,2 0 49 0,24 27-53 15,-26-27 49-15,0 0-48 0,28 0 52 0,-28 0-53 16,0 0 48-16,28 0-49 0,-28 0 52 0,0 26-53 15,0-26 43-15,1 0-46 0,26 0 42 0,-27 0-41 16,0 0 50-16,2 0-52 0,-2 26 36 0,0-26-41 16,1 0 36-16,-2 0-41 0,3 0 32 0,-2 0-33 15,0 0 36-15,-26 0-35 0,27 0 37 0,-1 0-39 16,2 26 27-16,-28-26-32 0,25 0 27 0,-25 0-28 16,26 0 27-16,2 0-29 0,-28 0 23 0,0 0-28 15,26 0 13-15,-26 0-21 0,27 0 2 0,-27 28-15 16,0-28-16-16,0 0-1 0,26 0-38 0,-26 0 16 15,0 0-67-15,0 0-89 0,0 0-483 0,0 0 192 16,0 0-784-16,0 26 773 0,0-26-224 0,0 0 361 16,0 0-361-16</inkml:trace>
  <inkml:trace contextRef="#ctx0" brushRef="#br0" timeOffset="-191117.43">10401 16145 60 0,'0'-26'0'0,"0"26"8"0,0 0 24 0,0 0-19 16,0 0 6-16,0 0-8 0,0-27 16 0,0 27-11 15,0 0 22-15,0 0-19 0,0 0 21 0,0 0-16 16,0 0 34-16,0 0-35 0,0 0 13 0,0-26-10 16,0 26 43-16,0 0-35 0,0 0 32 15,0 0-34-15,0 0 28 0,0 0-21 0,0 0 61 16,0 0-43-16,0 0 73 0,0 0-60 0,0 0 79 16,0 0-75-16,0 0 73 0,0 26-74 15,0-26 75-15,0 0-74 0,0 0 75 0,0 27-75 16,0-27 70-16,-26 0-72 0,26 0 75 0,0 26-72 15,0-26 81-15,0 26-81 0,0-26 73 0,-28 28-76 16,28-2 68-16,0-26-69 0,0 26 71 0,-26 0-71 16,26 1 73-16,-28-27-74 0,28 26 70 0,0 1-72 15,-26-1 64-15,26 1-68 0,0-1 64 0,-24 0-67 16,24 2 58-16,-28-28-63 0,28 26 49 0,-26 0-53 16,26 0 48-16,-26 1-52 0,26-1 46 0,0-26-48 15,-26 26 45-15,26 2-49 0,0-28 34 0,-28 26-43 16,28 0 25-16,0-26-32 0,0 26 22 0,0-26-26 15,-27 27 20-15,27-27-31 0,0 0-10 0,0 27-15 16,0-27-46-16,0 0-22 0,0 0-184 0,0 0 36 16,-25 26-426-16,25-26 206 0,0 0-692 15,0 0 690-15,0 0-215 0,0 0 334 0,0 27-334 16</inkml:trace>
  <inkml:trace contextRef="#ctx0" brushRef="#br0" timeOffset="-190701.85">10401 16145 36 0,'0'0'0'0,"0"-26"39"16,0 26 118-16,0-27-102 0,0 27 8 0,0 0-22 15,0 0 61-15,26 0-60 0,-26 0 24 16,0 0-27-16,0 27 49 0,0-27-40 0,0 26 60 0,26-26-49 16,-26 26 69-16,0-26-63 0,26 28 70 15,-26-2-67-15,28-26 70 0,-28 26-70 0,0 0 64 16,26-26-63-16,0 27 71 0,-26-1-68 0,28-26 76 16,-28 27-72-16,25-1 78 0,2-26-76 0,-27 27 78 15,26-27-77-15,-26 26 85 0,26 0-87 16,2-26 70-16,-28 28-75 0,26-2 69 0,0 0-72 15,-26-26 67-15,26 26-71 0,-26 1 61 0,26-1-64 16,-26 0 60-16,28 2-64 0,-28-2 51 0,0 0-57 16,26-26 48-16,-26 26-56 0,0 1 32 0,0 0-51 15,26-27-1-15,-26 26-33 0,0-26-54 0,0 27-91 16,0-1-402-16,0-26 162 0,0 0-626 0,0 26 617 16,0-26-193-16,-26 26 366 0,26-26-95 0,0 0 162 15,0 28-161-15</inkml:trace>
  <inkml:trace contextRef="#ctx0" brushRef="#br0" timeOffset="-190251.85">10109 16675 139 0,'0'0'0'0,"0"0"24"0,0 0 76 0,0 0-59 15,0 0 23-15,0 0-38 0,0 0 10 0,0 0-18 16,0 0 18-16,0 0-16 0,0 0 20 0,0 0-13 16,0 0 37-16,0 0-34 0,0 0 25 0,0 0-19 15,0 0 54-15,0 0-50 0,0 0 29 0,0 0-26 16,0 0 61-16,0 0-47 0,28 0 67 0,-28 0-59 15,0 0 74-15,26 0-71 0,-26 26 67 0,26-26-65 16,0 0 75-16,-26 0-73 0,28 0 68 0,-4 0-66 16,-24 0 78-16,26 0-76 0,2 0 74 15,-2 0-76-15,2 0 70 0,-2 0-74 0,0 0 63 16,0 0-67-16,0 0 64 0,2 0-66 0,-2 0 62 16,0 0-65-16,2 0 59 0,-3 0-63 0,2 0 52 15,-1 0-55-15,0 0 54 0,-26 0-57 0,28 0 48 16,-2 0-51-16,0 0 44 0,-26 0-46 15,26 0 45-15,-26 0-51 0,0 0 28 0,26 0-47 16,-26 0-3-16,0 0-34 0,0 0-66 0,0 0-267 16,0 0-965-16,0 0 788 0,0 0-264 0,0 0 395 15,0 26-395-15</inkml:trace>
  <inkml:trace contextRef="#ctx0" brushRef="#br0" timeOffset="-176851.75">12914 16675 84 0,'26'0'0'0,"-26"0"9"0,0 0 31 0,28 0-23 16,-28 0 11-16,0 0-13 0,0 0 18 0,0 0-15 16,0 0 18-16,26 0-20 0,-26 0 12 0,0 0-11 15,0 0 27-15,0 0-28 0,0 0 7 0,0 0-9 16,0 0 21-16,0 0-17 0,0 0 22 15,0 0-16-15,0 0 35 0,0 0-36 0,0 0 9 16,0 0-11-16,0 0 27 0,0 0-20 0,-26 0 34 16,26 0-29-16,0-28 38 0,0 28-35 0,0 0 36 15,0 0-38-15,0 0 30 0,0 0-31 0,0 0 35 16,0 0-42-16,-28 0 13 0,28 0-16 0,0 0 33 16,0 0-26-16,-26 0 35 0,26 0-31 15,0 0 35-15,-26 0-35 0,26 0 34 0,0 0-32 16,0 0 42-16,-26 0-38 0,26 0 41 0,0 0-42 15,-26 0 33-15,26 0-37 0,-26 0 33 0,26 0-35 16,0 0 35-16,-28 0-35 0,28 0 32 0,-26 0-33 16,26 0 32-16,-28 0-31 0,28-26 35 0,-26 26-35 15,1 0 33-15,25 0-34 0,-27 0 28 0,1 0-28 16,26 0 36-16,-28 0-34 0,2 0 30 0,26-26-32 16,-26 26 32-16,-1 0-33 0,27 0 33 0,-25 0-30 15,25 0 39-15,-28 0-38 0,28 0 30 0,-26 0-32 16,0 0 33-16,26 0-34 0,-28 0 31 15,2 0-31-15,26 0 33 0,-26 0-35 0,2 0 26 16,24 0-30-16,-28 0 25 0,0 0-26 0,2 0 23 16,26 0-26-16,-26 0 17 0,0 0-18 15,26 0 23-15,-27 0-25 0,0 0 17 0,1 0-19 16,26 26 15-16,-26-26-14 0,0 0 18 0,-2 0-20 0,28 0 12 16,-26 0-14-16,-1 0 12 0,27 0-13 15,-25 0 11-15,25 0-12 0,-26 0 15 0,26 0-14 16,0 0 13-16,-28 0-13 0,28 0 11 0,0 0-13 15,0 0 9-15,-26 0-10 0,26 0 13 0,0 0-12 16,0 0 12-16,0 0-13 0,0 0 7 0,0 0-8 16,-26 0 7-16,26 0-9 0,0 0 4 0,0 0-5 15,0 0 7-15,0 0-5 0,0 0 8 0,0 0-9 16,0 0 8-16,0 0-8 0,0 0 7 0,0 0-9 16,0 0 2-16,0 0-3 0,0 0 4 0,0 0-5 15,0 0 1-15,0 0 1 0,0 0 7 0,0 0-9 16,0 0-1-16,0 0-3 0,0 0-4 15,0 0 4-15,0 0 3 0,0 0-1 0,0 0 2 16,26 0-2-16,-26-26 2 0,0 26-2 0,26 0 3 16,-26 0-3-16,28-27 0 0,-28 27 2 15,26 0 5-15,-1-26-6 0,-25 26-2 0,27-26-1 0,-27 26-2 16,26-26 4-16,2 26 3 0,-2-28-3 0,-26 28 1 16,26-26-1-16,0 26 0 0,-26-26-1 15,27 26-2-15,0-27 2 0,-27 27 0 0,26-26 0 16,-26 26 0-16,26-27 0 0,-26 27 4 0,26 0-2 15,-26 0 2-15,0-26-5 0,28 26-5 0,-28 0-4 16,0 0-26-16,0 0 8 0,0 0-51 0,0 0-4 16,0 0-171-16,0 0 43 0,0 0-381 0,0 0 190 15,0 26-610-15,-28-26 614 0,28 0-182 0,-26 0 290 16,26 27-290-16</inkml:trace>
  <inkml:trace contextRef="#ctx0" brushRef="#br0" timeOffset="-176568.56">11910 16516 149 0,'0'0'0'0,"-28"26"23"0,28-26 72 16,0 0-55-16,0 0 28 0,0 26-44 0,-26-26 8 15,26 0-13-15,0 0 25 0,0 0-21 0,0 27 25 16,0-27-20-16,0 0 38 0,0 0-40 16,0 0 14-16,0 0-11 0,0 0 47 0,0 0-41 15,0 26 30-15,0-26-25 0,0 0 53 0,0 0-43 16,0 0 54-16,0 0-52 0,0 0 50 0,0 26-49 15,26-26 59-15,-26 0-58 0,0 28 52 0,28-28-55 16,-28 26 48-16,26-26-51 0,-1 0 47 0,-25 26-50 16,27-26 43-16,-1 26-45 0,-26-26 41 0,28 27-46 15,-2-27 34-15,-26 27-40 0,26-27 27 0,-26 0-39 16,26 26 2-16,-26-26-20 0,27 0-16 0,-27 0-52 16,0 27-183-16,27-27 42 0,-27 0-372 0,0 0 332 15,0 0-165-15,0 0 206 0,0 0-206 0</inkml:trace>
  <inkml:trace contextRef="#ctx0" brushRef="#br0" timeOffset="-175335.44">13391 16383 88 0,'0'0'0'0,"0"0"22"0,0 0 68 0,0 0-55 16,0-26 17-16,0 26-22 0,0 0 41 0,0 0-35 15,0 0 36-15,0 0-37 0,0 0 35 0,0 0-42 16,0 0 13-16,0 0-18 0,0 0 25 0,0 0-20 16,0 0 38-16,0 0-28 0,0 0 46 0,0 0-49 15,0-27 18-15,0 27-21 0,0 0 40 0,0 0-34 16,-26 0 38-16,26 0-34 0,0 0 53 15,0 0-46-15,-27 0 53 0,27 0-52 0,-26 0 46 16,26 0-46-16,-28 0 51 0,28 27-52 0,-25-27 44 16,25 0-48-16,-26 0 43 0,-1 0-47 0,27 26 39 15,-26-26-41-15,26 0 37 0,-26 27-38 0,-2-27 36 16,28 0-38-16,-26 26 35 0,26-26-38 0,-28 0 28 16,28 26-30-16,0-26 29 0,0 0-31 15,-25 28 25-15,25-28-28 0,0 0 22 0,0 0-24 16,0 26 23-16,0-26-23 0,25 26 24 0,-25-26-26 15,0 0 18-15,28 26-20 0,-28-26 17 0,26 0-19 16,2 27 18-16,-28-27-19 0,26 0 18 0,0 0-21 16,1 26 8-16,-1-26-21 0,-26 0-20 0,25 26-21 15,3-26-104-15,-2 0 7 0,1 0-267 0,-1 0 113 16,-26 0-466-16,26 0 456 0,-1 0-147 0,-25 0 224 16,28 0-224-16</inkml:trace>
  <inkml:trace contextRef="#ctx0" brushRef="#br0" timeOffset="-175068.69">13338 16040 55 0,'0'-54'0'15,"0"2"34"-15,0-2 103 0,-26 28-73 0,26 0 55 16,0-27-63-16,0 27 49 0,0 26-50 16,0-28 58-16,0 28-60 0,0-26 46 0,0 26-53 15,0 0 38-15,0 26-50 0,0-26 14 0,0 0-23 16,0 28 27-16,0-2-26 0,0-26 26 0,0 53-27 15,0-27 23-15,26 0-23 0,-26 1 23 0,0 0-26 16,0 25 22-16,27-25-23 0,-27 26 21 0,0 0-23 16,0-27 17-16,26 28-18 0,-26-2 19 0,0-26-20 15,0 27 12-15,26-26-14 0,-26 26 13 0,0-27-20 16,0 0-4-16,0 2-39 0,0 24-107 0,25-52 4 16,-25 26-272-16,0 1 231 0,0-1-126 0,0-26 152 15,0 26-152-15</inkml:trace>
  <inkml:trace contextRef="#ctx0" brushRef="#br0" timeOffset="-174569.33">13524 16516 64 0,'0'0'0'0,"0"0"19"0,0 0 57 0,0 26-48 16,0-26 4-16,0 0-20 0,0 0 4 0,0 0-12 15,0 0-4-15,0 0 0 0,26 0 0 0,-26 0 9 16,0 0 27-16,0 0-19 0,0 0 17 0,0 0-11 16,0-26 36-16,0 26-31 0,26 0 27 0,-26 0-24 15,27 0 39-15,-27-26-36 0,28 26 30 0,-28 0-36 16,25 0 23-16,-25 0-26 0,26-28 27 0,0 28-29 16,1 0 18-16,-27 0-22 0,26 0 13 0,0-26-17 15,-26 26 15-15,28 0-15 0,-28 0 13 0,25-26-14 16,-25 26 10-16,28-27-14 0,-28 27 10 0,0 0-11 15,0-26 11-15,0 26-12 0,0-27 8 16,0 27-6-16,0 0 17 0,-28-26-12 0,28 26 17 16,-25-27-11-16,25 27 32 0,-28 0-29 0,28 0 20 15,-26-26-18-15,26 26 38 0,-26 0-30 0,-1 0 38 16,27 0-35-16,-26 0 35 0,26 0-34 16,-26 26 42-16,1-26-42 0,25 0 37 0,0 0-38 15,-28 27 36-15,28-27-37 0,-27 0 34 0,27 26-34 16,0-26 38-16,0 27-37 0,0-1 36 0,0-26-36 15,0 27 35-15,0-27-39 0,0 26 30 0,0 0-31 16,0-26 36-16,0 28-35 0,0-28 33 0,0 26-34 16,27 0 31-16,-27-26-36 0,0 26 20 0,28-26-23 15,-28 27 24-15,25-27-32 0,-25 26-3 0,26-26-19 16,-26 26-33-16,26-26-61 0,-26 0-264 0,27 28 80 16,-27-28-489-16,26 0 471 0,-26 26-133 0,26-26 218 15,2 0-218-15</inkml:trace>
  <inkml:trace contextRef="#ctx0" brushRef="#br0" timeOffset="-174335.75">14133 16647 159 0,'0'0'0'0,"26"28"40"15,-26-28 124-15,26 0-85 0,-26 0 77 0,27 0-83 16,-27 0 67-16,26 0-73 0,-26 0 61 0,0 0-65 15,0 0 58-15,26 0-63 0,-26 0 54 0,0 0-58 16,0 0 50-16,0 0-53 0,0 0 49 0,27 0-52 16,-27 0 46-16,0-28-58 0,0 28 12 0,0 0-40 15,0 0-24-15,0 0-103 0,0 0-340 0,0 0 246 16,0 0-183-16,0 0 247 0,0 0-51 0,0 0 99 16,0 0-99-16</inkml:trace>
  <inkml:trace contextRef="#ctx0" brushRef="#br0" timeOffset="-167497.85">9051 16304 26 0,'0'26'0'0,"0"-26"0"0,0 0 0 0,0 0 0 15,0 0 0-15,0 0 0 0,0 0 0 0,0 0 0 16,0 0 0-16,0 0 0 0,0 0 0 0,0 0 3 16,0 0 13-16,0 0-12 0,0 0-4 0,0 0 6 15,0 0 22-15,0 0-18 0,0 0 5 0,0 0-2 16,0 0 24-16,0 0-19 0,0 0 18 15,0 0-20-15,0 0 16 0,0 0-21 0,0 0 4 16,0 0-11-16,0 0-4 0,0 0 4 0,0 0 15 16,0 0-14-16,0 0-5 0,0 0 0 0,0 0 0 15,0 0-5-15,0 0-11 0,0 0 12 0,0 0 4 16,0 0 0-16,0 0 0 0,0 0 0 16,0 0 0-16,0 0 0 0,0 0 0 0,0 0 0 15,0 0 0-15,0 0 0 0,0 0 0 0,0 0 0 16,0 0 0-16,0 0 0 0,0 0 0 0,0 0 0 15,0 0 0-15,0 0 0 0,0 0 0 0,0 0 0 16,0 0 0-16,0 0 0 0,0 0 0 0,0 0 0 16,0 0 0-16,0-26 0 0,0 26 0 0,0 0 8 15,0 0 24-15,0 0-23 0,0 0-9 0,0 0 8 16,0 0 25-16,0 0-24 0,0 0-9 0,0 0 8 16,0 0 24-16,0 0-15 0,0 0 15 0,0 0-13 15,0 0 21-15,0 0-26 0,0 0-1 0,0 0-5 16,0 0 12-16,0 0-12 0,0 0 7 15,0 0-8-15,0 26 6 0,0-26-9 0,0 0-4 0,0 0 0 16,0 0 0-16,0 0 0 0,0 0 0 16,0 0 0-16,0 0 0 0,0 0 0 0,0 0 0 15,26 0 3-15,-26 0 10 0,0 0-4 0,0 0 14 16,0 0-8-16,0 0 23 0,0 0-18 0,0 0 20 16,0 0-22-16,0 0 15 0,0 0-19 0,0 0 9 15,0 0-14-15,0 0 3 0,0 0-5 16,0 0 5-16,0 0-6 0,0 0 8 0,0 0-7 15,0 0 7-15,0 0-7 0,-26 0 5 0,26-26-5 16,0 26 7-16,0 0-4 0,0 0 14 0,0 0-9 16,0 0 17-16,-27 0-15 0,27 0 15 0,0 0-16 15,0 0 13-15,0 0-13 0,0 0 16 0,-26 0-16 16,26 0 15-16,0 0-18 0,0 0 9 0,0 0-11 16,0 0 10-16,-28 0-10 0,28 0 10 0,0 0-13 15,0 0 2-15,0 0-4 0,0 0 8 0,0-27-7 16,-26 27 9-16,26 0-10 0,0 0 2 15,0 0-3-15,0 0 3 0,-25 0-3 0,25 0 3 16,0-26-3-16,0 26 7 0,-27 0-7 0,27 0 1 16,-26 0-3-16,26 0 3 0,-26 0-4 0,26-26-2 15,-26 26 0-15,26 0 0 0,-28 0 4 0,28 0 15 16,0 0-9-16,-28 0 13 0,28-26-14 16,-25 26 6-16,25 0-8 0,-26 0 9 0,26 0-10 15,0 0 4-15,-26 0-4 0,26 0 6 0,0 0-7 16,-27 0 5-16,27 0-5 0,0 0 6 0,-28 0-7 15,28 0 2-15,-26 0-3 0,26 0 4 0,0 0-4 16,0 0 5-16,-26 0-6 0,26 0-2 0,0 0 0 16,-25 0 0-16,25 0 0 0,0 0 3 0,0 0-1 15,-27 0 4-15,27 0-3 0,0 0 2 0,0 0-2 16,-26 0 1-16,26 0-3 0,0 0-1 0,-26 0-1 16,26 0-3-16,0 26 9 0,-28-26 19 0,28 0-13 15,0 0 7-15,-26 0-11 0,26 0 3 0,0 0-5 16,0 0 6-16,-28 0-6 0,28 0 7 0,0 0-8 15,0 0 0-15,-25 0 0 0,25 0 4 16,0 0-6-16,0 0-2 0,-26 0 1 0,26 0 7 16,0 0-6-16,0 0-2 0,0 0 0 0,-27 0 0 15,27 0 0-15,0 0 3 0,0 0-2 0,-26 0 3 16,26 0-2-16,0 0 2 0,0 0-2 16,-28 0-2-16,28 0 2 0,0 0 7 0,0 0-4 15,-26 0 5-15,26 0-5 0,0 0 5 0,0 0-5 16,0 0 4-16,-26 0-4 0,26 0 6 0,0 0-7 15,0 0 0-15,0 0-1 0,0 0 5 0,-26 0-5 16,26 0 3-16,0 0-4 0,0 0 2 0,0 0-3 16,-26 0 2-16,26 0-1 0,0 0 4 0,0 0-3 15,-28 0 3-15,28 0-3 0,0 0 2 0,0 0-2 16,-26 0 1-16,26 0-2 0,0 0 2 0,0 0-2 16,-26 0 2-16,26 0-2 0,0 0 3 0,0-26-3 15,0 26 0-15,-28 0 0 0,28 0 2 0,0 0-2 16,0 0 2-16,-26 0-3 0,26 0 3 0,0 0-3 15,0 0 2-15,-25 0-2 0,25 0-1 16,0 0 0-16,0 0 2 0,0 0 0 0,-27 0 2 16,27 0-1-16,0 0 3 0,0 0-4 0,0 0 2 15,-26 0-2-15,26 0 2 0,0 0-3 0,0 0 1 16,-28 0-1-16,28 0 3 0,0 0-2 0,0 0 2 16,-26 0-2-16,26 0 0 0,0 0-1 15,-26 0-1-15,26 0 0 0,0 0 1 0,0 0 0 16,0 0 1-16,-27 0-1 0,27 0-1 0,0 0 0 15,0 0 0-15,0 0 0 0,0 0 2 0,-25 0-1 16,25 0 3-16,0 0-3 0,0 0 2 0,0 0-2 16,0 0-1-16,0 0 0 0,0 0 3 0,0 0-4 15,-28 0-3-15,28 0 3 0,0 0 2 0,0 0 0 16,0 0-1-16,0 0 0 0,0 0 0 0,0 0 0 16,0 0 0-16,0 0 0 0,0 0 3 0,0 0-2 15,0 0-1-15,-26 0 0 0,26 0 1 0,0 0 0 16,0 0-1-16,0 0 0 0,0 0 0 0,0 0 0 15,0 0 0-15,-26 0 0 0,26 0 0 0,0 0 0 16,0 0 0-16,0 0 0 0,0 0 0 16,0 0 0-16,0 0 0 0,0 0-1 0,0 0-1 15,-28 0 2-15,28 0 0 0,0 0 0 16,0 0 0-16,0 0-1 0,0 0-3 0,0 0 2 16,0 0-1-16,0 0 2 0,0 0-1 0,0 0 2 15,0 0 1-15,0 0-3 0,0 0-10 0,0 0 6 16,0 0-5-16,0 0 7 0,0 0-4 0,0 0 7 15,0 0 1-15,28 0 0 0,-28-28 0 0,0 28 0 16,0 0 2-16,0 0-2 0,0-26-3 0,26 26 3 16,-26 0 3-16,0-26-2 0,26 26-1 0,-26 0 0 15,28-27 0-15,-28 27 0 0,0-26 2 0,25 26-1 16,-25-26-1-16,27 26 0 0,-27 0 1 0,26-27 0 16,-26 27 1-16,26-27-1 0,-26 27 2 0,28 0-2 15,-28-26-1-15,26 26-3 0,-26 0-5 0,0 0 6 16,27-26 2-16,-27 26 0 0,0 0 0 0,0 0-11 15,0 0-30-15,0 0-15 0,0 0-128 0,0 0 31 16,0 0-279-16,0 0 249 0,0 0-120 16,0 26 174-16,0-26-83 0,-27 0 130 0,27 0-33 15,0 26 58-15,0-26-57 0</inkml:trace>
  <inkml:trace contextRef="#ctx0" brushRef="#br0" timeOffset="-167117.74">7621 16225 47 0,'0'0'0'0,"0"0"14"0,0 0 42 0,0 0-24 15,0-26 41-15,0 26-34 0,0 0 42 0,0 0-50 16,0 0 9-16,0 0-17 0,0 0 29 0,0 0-26 16,0 0 30-16,0 0-31 0,0 0 23 15,0 0-21-15,0 0 33 0,0 0-27 0,0 0 37 16,0 0-31-16,0 0 45 0,26 26-50 0,-26-26 18 16,0 0-23-16,27 0 31 0,-27 26-28 15,0-26 32-15,26 26-32 0,-26-26 34 0,28 27-34 16,-28-27 31-16,26 0-33 0,-26 26 29 0,0-26-31 15,26 27 25-15,-26-27-28 0,28 26 19 0,-28-26-29 16,0 0 5-16,25 27-20 0,-25-27-18 0,0 0-22 16,27 26-103-16,-27-26 6 0,0 0-267 0,0 0 232 15,26 26-112-15,-26-26 142 0,0 0-142 0</inkml:trace>
  <inkml:trace contextRef="#ctx0" brushRef="#br0" timeOffset="-166085.45">6351 15986 60 0,'0'0'0'0,"0"0"14"0,0 0 44 0,0 0-29 16,26-26 27-16,-26 26-29 0,0 0 21 0,0 0-24 15,0 0 24-15,0 0-30 0,0 0 6 0,0 0-10 16,0 0 17-16,0 0-11 0,0 0 30 0,0 0-18 16,0 0 44-16,0 0-43 0,0 0 25 0,0 0-21 15,0 0 55-15,0 0-53 0,0 0 25 0,0 0-32 16,0 0 32-16,0 0-30 0,0 0 34 0,0 0-34 16,0 0 34-16,0 0-35 0,0 0 31 0,-26 26-33 15,26-26 29-15,0 0-31 0,0 27 26 0,-26-27-29 16,26 0 26-16,-28 27-27 0,28-27 25 0,-25 0-26 15,25 26 23-15,-27-26-25 0,1 26 19 0,26-26-20 16,-26 27 21-16,26-27-19 0,-26 26 25 0,-2-26-26 16,28 0 21-16,-27 26-20 0,27-26 27 0,-25 28-24 15,25-28 26-15,-26 26-24 0,26-26 28 0,0 26-28 16,-26-26 24-16,26 26-26 0,0-26 26 16,0 27-25-16,0-27 29 0,0 26-28 15,0-26 28-15,0 27-30 0,0-27 22 0,26 26-24 16,-26-26 23-16,0 27-26 0,26-27 19 0,-26 0-20 15,25 26 20-15,2-26-21 0,-27 0 16 0,28 26-20 16,-2-26 9-16,0 0-17 0,-26 0-4 0,26 0-9 16,1 0-20-16,-27 0-8 0,25 0-78 0,3 0 4 15,-2 0-212-15,-26-26 84 0,26 26-390 0,-26 0 366 16,28 0-155-16,-28-26 254 0,26 26-71 0,-26 0 117 16,0-27-116-16</inkml:trace>
  <inkml:trace contextRef="#ctx0" brushRef="#br0" timeOffset="-165851.52">6351 15880 71 0,'0'-52'0'0,"0"25"33"0,0-25 102 0,0 24-85 15,0 2 15-15,0 0-31 0,0 0 34 0,0 26-32 16,0-27 36-16,0 27-39 0,0-26 28 16,0 26-33-16,0 0 21 0,0 26-17 15,0-26 46-15,0 27-44 0,0-27 22 0,0 26-27 16,0 0 32-16,0 0-29 0,0 2 32 0,0 24-32 15,0-25 32-15,0-1-34 0,0 27 27 0,0-26-29 16,26 25 24-16,-26 2-32 0,0-28 8 0,0 27-19 16,0-27-3-16,0 28-27 0,0-28-71 0,0 26-7 15,0-25-206-15,0 26 166 0,28-27-113 0,-28 1 150 16,0-1-58-16,0 0 81 0,0 2-80 0</inkml:trace>
  <inkml:trace contextRef="#ctx0" brushRef="#br0" timeOffset="-165368.33">6642 16330 147 0,'28'0'0'0,"-28"0"24"0,0 0 72 0,25 0-60 16,-25 0 16-16,0 0-33 15,0 0 5-15,26 0-5 0,-26 0 33 0,0 0-26 16,0 0 27-16,28 0-23 0,-28 0 34 0,0 0-41 15,26-26 7-15,-26 26-16 0,0 0 13 0,26 0-14 16,-26 0 11-16,27 0-9 0,-27-27 21 0,0 27-22 16,26 0 7-16,-26-26-12 0,27 26 5 0,-27-26-6 15,26 26 8-15,-26-26-9 0,0 26 5 0,26-28-4 16,-26 2 12-16,0 26-6 0,0-26 22 0,27 26-9 16,-27-27 45-16,0 1-41 0,0 26 17 0,0 0-21 15,0-26 34-15,-27 26-30 0,27 0 30 0,0 0-28 16,0 0 39-16,-26 0-34 0,26 0 45 0,-26 0-44 15,26 0 34-15,-27 0-36 0,27 0 38 0,-26 26-39 16,26-26 36-16,-27 26-37 0,27-26 36 0,-26 0-36 16,26 27 33-16,-26-27-34 0,26 26 36 0,0-26-33 15,-28 26 39-15,28-26-35 0,0 28 46 16,-26-28-44-16,26 26 45 0,0-26-42 0,0 26 50 16,0-26-44-16,0 26 58 0,0 1-50 15,0-27 72-15,0 26-68 0,0 1 64 0,0-27-67 16,0 26 59-16,26 1-62 0,-26-27 55 0,0 26-58 15,0-26 52-15,28 26-57 0,-28 2 42 0,26-28-59 16,-26 26 11-16,26-26-44 0,1 0-40 0,-27 26-94 16,26-26-362-16,-26 0 118 0,27 26-636 0,-1-26 618 15,-26 0-174-15,26 0 285 0,-26 0-285 0</inkml:trace>
  <inkml:trace contextRef="#ctx0" brushRef="#br0" timeOffset="-165097.39">7226 16568 50 0,'0'0'0'0,"0"0"20"15,25-26 61-15,-25 26-35 0,0 0 54 0,0 0-54 16,0 0 34-16,26 0-46 0,-26 0 22 0,0 0-20 16,0-26 55-16,0 26-46 0,0 0 43 0,0 26-52 15,0-26 21-15,0 0-51 0,26 0-42 0,-26 0-33 16,0 26-168-16,0-26 138 0,0 0-58 0,0 27 78 16,0-27-77-16</inkml:trace>
  <inkml:trace contextRef="#ctx0" brushRef="#br0" timeOffset="-156748.16">21224 15458 123 0,'0'-28'0'0,"0"28"24"0,0 0 73 0,0-26-54 0,0 26 32 16,0 0-43-16,0 0 23 0,0 0-23 15,0 0 40-15,0-26-40 0,26 26 20 0,-26 0-31 16,0 0 11-16,0 0-12 0,0 0 28 0,0 0-19 15,0 0 41-15,0 0-30 0,0 0 51 0,0 0-51 16,0 0 30-16,0 0-29 0,0 0 53 0,0 0-40 16,0 0 68-16,0 26-59 0,0-26 69 0,0 26-64 15,0 2 73-15,0-2-69 0,0 0 75 0,0 27-70 16,0 0 83-16,28 0-81 0,-28-1 77 0,0 28-78 16,0-1 76-16,0-25-79 0,0 25 69 0,0 0-73 15,0 0 68-15,0 1-71 0,0-27 66 0,0 26-75 16,0-26 41-16,0 1-63 0,0-2 11 0,0 1-47 15,0-27-45-15,0 28-17 0,0-28-139 0,0 0-82 16,0 0-648-16,0 1 546 0,0-27-223 0,0 0 376 16,26 27-87-16,-26-27 159 0,0 0-158 0</inkml:trace>
  <inkml:trace contextRef="#ctx0" brushRef="#br0" timeOffset="-156183.14">21436 15775 91 0,'0'-26'0'0,"0"26"21"0,0-28 64 0,0 28-44 16,0-26 37-16,0 26-51 0,0 0 4 0,0 0-11 16,0-26 28-16,0 26-21 0,0 0 31 0,0 0-31 15,0 0 23-15,0-26-13 0,0 26 59 0,0 0-52 16,0 0 38-16,0 0-34 0,0 0 60 0,0-27-48 15,28 27 76-15,-28 0-67 0,0 0 73 0,26 0-68 16,0-26 78-16,-26 26-72 0,28 0 88 16,-4 0-82-16,2 0 87 0,28 0-85 0,-26 0 88 0,24 0-91 15,-26 0 78-15,28 0-84 0,-2 0 73 0,28 0-78 16,-28 0 70-16,2 0-73 0,24 0 69 16,-24 0-73-16,25 0 62 0,-26 0-66 15,27 0 59-15,-1 0-62 0,0 0 59 0,-26 0-59 16,26 0 60-16,-25 0-60 0,25 0 60 0,-26 0-60 15,26 0 56-15,-25 0-57 0,-3 0 57 0,3 26-56 16,-1-26 60-16,1 0-61 0,-28 27 59 0,26-27-60 16,2 26 54-16,-28-26-57 0,0 26 57 0,-1-26-58 15,30 26 50-15,-55-26-52 0,26 0 50 0,0 28-51 16,0-28 51-16,2 0-54 0,-28 26 42 0,27-26-44 16,-27 0 46-16,0 26-45 0,25-26 49 0,-25 27-50 15,0-27 42-15,26 26-46 0,-26-26 38 0,0 26-41 16,0 1 36-16,26-27-38 0,-26 27 35 0,0-1-37 15,0 0 34-15,28 1-37 0,-28 0 27 0,0 25-31 16,0-25 28-16,0-1-30 0,26 0 26 0,-26 28-27 16,0-28 23-16,0 27-26 0,0-27 20 0,-26 27-26 15,26 0 6-15,0-27-18 0,0 28-12 0,-28-28-7 16,28 27-41-16,-26-1 3 0,26-24-101 0,-26 24-130 16,26 1-698-16,-25 0 310 15,25-26-1035-15,-27 25 1046 0,27 2-279 0,-28-2 586 16,2-25-122-16,26 25 238 0,-26-26-238 0</inkml:trace>
  <inkml:trace contextRef="#ctx0" brushRef="#br0" timeOffset="-155816.71">21332 17204 172 0,'-28'0'0'0,"2"0"17"0,-2 0 51 0,28 0-39 15,-26 0 19-15,26 0-25 0,0 0 25 0,0 0-12 16,-25 0 61-16,50 0-52 0,-25 0 36 0,0 0-34 16,26 0 57-16,-26 27-57 15,28-27 33-15,-2 0-37 0,2 0 49 0,23 26-46 16,-24-26 49-16,27 26-48 0,-28-26 48 0,28 0-49 15,-4 26 44-15,4-26-46 0,0 28 44 0,24-28-47 16,-24 26 39-16,0-26-43 0,24 0 34 0,-24 26-36 16,24-26 37-16,-24 0-38 0,-2 27 30 0,29-27-33 15,-30 0 29-15,3 0-31 0,-2 0 23 0,0 26-35 16,2-26-5-16,-1 0-21 0,-27 0-39 0,2 0 13 16,23 0-57-16,-23 0 9 0,-2 0-161 0,-26 0 57 15,27 0-319-15,-27 0 302 0,26 0-108 0,-26 0 157 16,0-26-156-16</inkml:trace>
  <inkml:trace contextRef="#ctx0" brushRef="#br0" timeOffset="-155402.52">22178 16199 181 0,'0'-28'0'0,"0"2"31"0,0-27 96 0,-26 27-74 16,26 0 31-16,0-1-43 0,0 0 37 0,0 27-27 15,-28-26 77-15,28 26-56 0,0-26 88 0,0 26-78 16,-26 0 82-16,26 0-79 0,0 26 93 0,-26-26-86 15,26 0 100-15,0 26-95 0,0 1 99 0,-26-27-99 16,26 27 98-16,-26-1-101 0,26 0 88 0,0 1-93 16,-28-1 84-16,28 28-90 0,-26-28 76 0,26 0-81 15,-26 27 76-15,26-27-79 0,-27 1 70 0,27 26-75 16,-25-27 63-16,25 28-72 0,-28-28 51 0,28 0-66 16,-26 0 26-16,26 1-56 0,-26-1-25 15,26 0-42-15,0 2-144 0,0-28 19 16,0 26-332-16,0-26 151 0,0 26-563 0,0-26 553 15,0 0-185-15,0 0 342 0,0 0-74 0,26-26 142 16,-26 26-142-16</inkml:trace>
  <inkml:trace contextRef="#ctx0" brushRef="#br0" timeOffset="-155184.33">21992 16304 91 0,'28'-27'0'0,"-28"1"32"16,26 0 99-16,-26 0-74 0,26 26 41 0,-26-28-54 15,26 28 32-15,-26-26-40 0,0 26 32 0,26 0-27 16,-26 0 57-16,28 0-45 0,-28 0 62 0,0 26-53 15,26-26 74-15,-26 28-69 0,26-2 69 0,-26 0-70 16,26 0 64-16,1 1-67 0,-27 26 60 0,28-27-63 16,-28 27 59-16,25-27-62 0,-25 28 53 0,26-28-57 15,-26 27 47-15,26-27-56 0,-26 28 28 0,28-28-46 16,-28 26 3-16,0-25-35 0,26 26-49 0,-26-26-32 16,0-1-205-16,0 0 75 0,0 28-356 15,0-28 345-15,0 0-112 0,-26 1 170 0,26-27-170 16</inkml:trace>
  <inkml:trace contextRef="#ctx0" brushRef="#br0" timeOffset="-155016.6">22046 16860 142 0,'0'-27'0'0,"-26"1"23"0,26-1 70 0,-28 0-47 16,28 1 42-16,0 26-44 0,-26-26 45 0,26 26-45 16,0 0 43-16,0-26-47 0,0 26 32 0,0 0-38 15,-26-28 32-15,52 28-33 0,-26 0 33 0,0 0-32 16,0 0 35-16,26 0-35 0,2 0 31 0,-2 0-63 15,0 0-61-15,0 28-32 0,0-28-213 0,2 0 174 16,24 0-84-16,-26 26 107 0,1-26-106 0</inkml:trace>
  <inkml:trace contextRef="#ctx0" brushRef="#br0" timeOffset="-154015.48">24904 16436 145 0,'0'0'0'0,"0"0"16"0,25 0 49 0,-25-26-27 16,0 26 49-16,0 0-43 0,0 0 46 0,0 0-48 16,28 0 35-16,-28 0-28 0,0 0 69 15,0 0-70-15,0 0 27 0,0 0-34 0,0 0 50 16,0 0-43-16,0 0 56 0,0 0-52 0,0-27 53 15,0 27-51-15,0 0 57 0,0 0-46 16,0 0 87-16,0 0-74 0,0 0 86 0,-28 0-83 16,28 0 82-16,0 0-83 0,0 0 80 0,-25 0-80 15,25 0 80-15,0 0-83 0,-27 0 71 0,1 0-76 16,26 0 68-16,-26 0-72 0,-2 27 66 0,2-27-69 16,-2 0 60-16,3 0-66 0,-1 0 49 0,-1 26-55 15,1-26 53-15,0 0-57 0,-28 0 43 0,28 0-48 16,-26 0 44-16,26 0-44 0,-30 0 47 0,5 0-49 15,25 0 36-15,-29 0-38 0,3 0 41 0,26 0-41 16,-26 0 36-16,26 0-40 0,-2 0 33 0,-26 0-36 16,28 0 27-16,1 0-30 0,-2 0 34 0,-27 0-35 15,28 0 25-15,26 0-28 0,-26 0 24 0,-1 0-25 16,2 0 25-16,25 26-25 0,-28-26 27 0,2 0-31 16,26 0 15-16,0 0-15 0,-26 0 30 15,26 0-29-15,0 0 14 0,-28 0-19 0,28 0 16 16,0 0-14-16,0 0 21 0,0 0-20 0,0 0 16 15,0 0-18-15,0 0 20 0,0 0-17 0,0 0 25 16,0 0-24-16,28-26 18 0,-28 26-22 16,0 0 15-16,26-26-16 0,-26 26 15 0,26-27-16 15,-26 27 15-15,28-26-16 0,-3-1 14 0,-25 27-15 16,27-26 14-16,-1 26-15 0,0-27 14 0,-26 27-13 16,28-26 16-16,-2 26-17 0,1-26 11 0,-27 26-19 15,25 0-7-15,1 0-6 0,-26-26-24 0,28 26-1 16,-28 0-67-16,0 26-15 0,26-26-243 0,-26 0-141 15,0 0-1139-15,0 26 989 0,0-26-307 0,0 26 594 16,0-26-130-16,-26 27 247 0,26-27-246 0</inkml:trace>
  <inkml:trace contextRef="#ctx0" brushRef="#br0" timeOffset="-153818.47">23765 16383 165 0,'-26'0'0'15,"26"27"25"-15,0-27 75 0,0 0-58 0,0 26 23 16,-26-26-27-16,26 26 48 0,0-26-49 0,0 28 26 15,0-28-29-15,0 0 38 0,0 26-33 0,0-26 46 16,0 26-41-16,0-26 46 0,0 0-43 16,26 26 51-16,-26-26-51 0,26 27 44 0,-26-27-46 15,28 26 43-15,-3 0-48 0,-25-26 32 0,27 28-47 16,-1-2 2-16,0 0-29 0,2-26-34 0,-2 26-67 16,1 1-269-16,-2-27 199 0,1 27-147 0,2-1 160 15,-2 1-160-15</inkml:trace>
  <inkml:trace contextRef="#ctx0" brushRef="#br0" timeOffset="-153377.98">25513 16013 143 0,'0'0'0'0,"0"0"21"0,26 0 63 0,-26 0-31 15,0 0 71-15,0-27-70 0,26 27 39 16,-26 0-51-16,0 0 30 0,0 0-37 0,0-26 33 0,26 26-34 16,-26-26 30-16,0 26-33 0,27 0 28 15,-27-27-31-15,0 27 26 0,28-27-27 0,-28 27 25 16,0-26-28-16,0 0 21 0,26 26-18 0,-26-27 35 15,0 27-46-15,25-26-16 0,-25 26-18 0,0 0-52 16,0-26-10-16,0 26-168 0,0 0 131 16,0 0-99-16,0 0 119 0,0 26-73 0,0-26 85 15,0 26-84-15</inkml:trace>
  <inkml:trace contextRef="#ctx0" brushRef="#br0" timeOffset="-153168.58">25486 16225 32 0,'0'26'0'15,"0"-26"25"-15,0 26 77 0,0-26-63 0,0 27 15 0,0-27-12 16,0 0 70-16,0 26-63 0,0-26 39 0,0 27-49 16,0-27 30-16,0 26-29 0,0-26 52 0,0 27-43 15,0-27 57-15,0 26-54 0,0 0 49 0,0 2-51 16,0-28 47-16,0 26-50 0,0 0 44 16,0 0-49-16,0 1 34 0,0-1-47 0,0 0 7 15,0 2-29-15,0-2-14 0,0 0-35 0,0 0-120 16,0-26 26-16,0 27-247 0,0-27 226 0,0 0-91 15,0 27 125-15,27-27-124 0</inkml:trace>
  <inkml:trace contextRef="#ctx0" brushRef="#br0" timeOffset="-152781.52">25646 16462 128 0,'26'0'0'0,"-26"-26"36"0,25 26 110 0,-25 0-95 16,0 0 9-16,0 0-22 0,26 0 56 0,-26 0-53 15,0 26 30-15,0-26-32 0,0 0 45 0,27 28-39 16,-27-28 52-16,0 26-45 0,0 0 58 0,0 0-56 16,0-26 51-16,0 27-47 0,0-1 70 15,0 0-65-15,0-26 63 0,0 28-62 0,0-2 64 0,0-26-68 16,0 26 51-16,0-26-58 0,28 26 48 16,-28-26-51-16,0 0 46 0,0 0-50 0,0 0 46 15,26 0-48-15,-26 0 40 0,26 0-43 0,-26 0 39 16,26 0-41-16,-26-26 39 0,27 26-41 0,-1-26 34 15,-26 26-37-15,26-26 31 0,1-2-34 0,-1 28 29 16,-26-26-31-16,28 26 31 0,-2-26-32 0,-26-1 27 16,25 27-24-16,2 0 38 0,-27-26-22 15,0 26 72-15,26 0-58 0,-26 0 64 0,0 0-61 16,28 0 64-16,-28 0-63 0,0 26 63 0,0-26-67 16,0 27 53-16,0-1-62 0,0-26 42 0,0 26-55 15,0 2 22-15,0-2-51 0,0-26-34 0,0 26-33 16,0 0-151-16,0-26 7 0,0 27-391 0,0 0 176 15,0-27-656-15,0 26 662 0,26-26-154 0,-26 27 282 16,0-27-282-16</inkml:trace>
  <inkml:trace contextRef="#ctx0" brushRef="#br0" timeOffset="-152435.48">26438 16542 132 0,'26'0'0'0,"-26"0"36"0,28-26 111 15,-28 26-87-15,0-26 32 0,26 26-39 0,-26 0 69 16,0 0-53-16,0-28 84 0,0 28-74 16,0 0 85-16,-26 0-81 0,26 0 85 0,0-26-83 15,-28 26 87-15,28 0-87 0,-26 0 83 0,26 0-85 16,-26 0 82-16,0 0-83 0,26 26 78 0,-26-26-79 16,-2 0 81-16,2 28-82 0,0-28 77 0,-1 26-79 15,27-26 74-15,-25 26-74 0,-3-26 85 0,28 26-83 16,-26 1 78-16,26-27-84 0,-26 26 64 0,26-26-69 15,0 26 68-15,0-26-69 0,0 28 67 0,0-28-72 16,0 26 56-16,26-26-60 0,-26 26 57 0,26-26-60 16,-26 0 48-16,28 26-54 0,-3-26 42 0,2 0-53 15,-1 27 25-15,0-27-43 0,2 0 2 16,-2 0-29-16,0 0-38 0,0 0 5 0,-26 0-70 16,26 0-76-16,2 0-445 0,-28 0 180 0,26 0-722 15,-26-27 709-15,0 27-220 0,26-26 342 0,-26 26-341 16</inkml:trace>
  <inkml:trace contextRef="#ctx0" brushRef="#br0" timeOffset="-152235.72">26544 16013 169 0,'28'-27'0'0,"-28"1"25"0,0 0 76 16,0-1-35-16,26 27 96 0,-26-27-64 16,0 27 132-16,0 0-108 0,0 0 136 0,0 27-131 15,0-27 124-15,0 27-129 0,0-1 116 0,0 0-122 16,0 1 108-16,0 0-115 0,0-1 101 0,0 27-109 15,0-27 93-15,0 0-105 0,0 28 71 0,0-28-96 16,0 27 32-16,0-27-72 0,0 27-24 0,0-26-110 16,0 25-328-16,0-24 105 0,0 24-559 0,0-26 555 15,-26 27-116-15,26 1 226 0,0-28-226 0</inkml:trace>
  <inkml:trace contextRef="#ctx0" brushRef="#br0" timeOffset="-152069.39">26808 17018 154 0,'28'0'0'0,"-28"0"63"0,26 0 192 16,-26 0-129-16,26 0 122 0,-26 0-127 15,26 0 114-15,-26 0-122 0,0 0 103 0,28 0-112 16,-28 0 97-16,0 0-108 0,0 0 77 0,0-26-107 16,0 26 17-16,0 0-120 0,0 0-200 0,0 0 21 15,0 0-415-15,0 0 317 0,0 0-317 0</inkml:trace>
  <inkml:trace contextRef="#ctx0" brushRef="#br0" timeOffset="-148331.83">21039 16383 31 0,'0'0'0'0,"0"0"28"15,0 0 87-15,0 0-72 0,0 0 13 0,0 0-26 16,0 0 34-16,0 0-38 0,0 0 15 0,0 0-22 15,0 0 14-15,0 0-17 0,0 0 16 0,0 0-16 16,0-26 20-16,0 26-23 0,0 0 3 0,0 0-8 16,0 0 4-16,0 0-9 0,0 0-3 0,0 0 6 15,0 0 19-15,0 0-10 0,0 0 21 0,0-27-20 16,0 27 12-16,0 0-9 0,0 0 30 0,0 0-22 16,0 0 31-16,0 0-24 0,0 0 46 0,0 0-48 15,0 0 18-15,0 0-25 0,0 0 23 0,0 0-24 16,0 0 24-16,0 0-25 0,-26 0 21 0,26-26-23 15,0 26 19-15,0 0-21 0,0 0 17 0,-26-27-19 16,26 27 18-16,0 0-18 0,0-26 19 0,-25 26-20 16,25 0 15-16,-28-26-16 0,28 26 17 0,-28-26-17 15,28 26 14-15,-26-28-14 16,26 28 13-16,-25-26-13 0,25 0 21 0,-26 26-18 16,26-27 19-16,-28 27-17 0,28-26 24 0,-27 26-24 15,27 0 19-15,-26-26-21 0,26 26 16 0,-26-27-17 16,26 27 15-16,-26 0-16 0,26-27 13 0,-27 27-14 15,1-26 13-15,26 0-15 0,-26 26 12 0,-1-27-13 16,27 0 10-16,-26 1-11 0,-2 26 9 0,3-26-9 16,-1-1 9-16,-2 1-10 0,2 0 11 0,-1-2-11 15,1 2 6-15,0 0-7 0,26 0 9 0,-27-1-11 16,1 1 5-16,-2-1-5 0,28 27 9 0,-26-27-8 16,1 1 7-16,25 26-8 0,0-26 6 0,-28 26-6 15,28-26 7-15,-25-2-7 0,25 28 5 0,-26-26-6 16,26 26 6-16,0-26-6 0,-28 26 6 0,28-27-6 15,0 27 6-15,-26 0-6 0,26-26 6 0,-28 26-6 16,28-26 3-16,0 26-4 0,-26 0 5 0,26-26-6 16,0 26 3-16,-25 0 2 0,25-28 19 15,0 28-10-15,0 0 24 0,-27 0-17 0,27 0 34 16,0-27-25-16,0 27 45 0,0 0-37 16,0 0 48-16,-26 0-43 0,26 0 51 0,0 0-49 15,0 0 50-15,0 0-51 0,0 0 47 0,0 0-47 16,0 0 51-16,0 0-53 0,0 0 38 0,0 0-43 15,0 0 40-15,0 0-42 0,0-26 35 0,0 26-40 16,0 0 29-16,0 0-32 0,0 0 29 0,0 0-30 16,0 0 28-16,0 0-30 0,0 0 24 0,0 0-26 15,0 0 22-15,0 0-23 0,0 0 23 0,0 0-23 16,0 0 27-16,0 0-28 0,0 0 20 0,0 0-21 16,0 26 22-16,0-26-23 0,0 0 21 0,0 27-23 15,0 1 19-15,0-2-20 0,0-26 17 0,0 26-18 16,0 0 14-16,0 1-15 0,26-1 17 0,-26 0-16 15,0 2 18-15,0-2-21 0,0 0 11 0,0 0-13 16,0 1 11-16,0 0-13 0,0-1 9 0,0 1-17 16,0-27-8-16,0 26-11 0,0-26-41 15,0 26 13-15,0-26-76 0,0 0-74 0,0 26-458 16,0-26 193-16,0 0-723 0,0 0 713 16,0 0-226-16,0 0 432 0,0 28-94 0,0-28 178 15,0 0-177-15</inkml:trace>
  <inkml:trace contextRef="#ctx0" brushRef="#br0" timeOffset="-148135.74">19981 15510 203 0,'27'0'0'0,"-27"-26"19"0,0 0 59 0,0 26-27 15,0-28 74-15,0 28-77 0,0-26 16 0,0 26-33 16,0-26 29-16,25 26-30 0,-25 0 26 0,0 0-25 16,0-27 35-16,0 27-31 0,0 0 38 0,0 0-37 15,26 0 36-15,-26 0-39 0,0 0 31 0,28-26-33 16,-28 26 29-16,26 0-31 0,2 0 27 0,-2 0-30 15,-1 0 24-15,-25 0-41 0,28 0-23 0,-3 0-20 16,1 0-90-16,-26 0 12 0,28 0-214 0,-2 0 182 16,-26 0-104-16,27 0 124 0,-27 0-124 15</inkml:trace>
  <inkml:trace contextRef="#ctx0" brushRef="#br0" timeOffset="-147133.77">20801 16621 138 0,'0'0'0'0,"0"0"18"16,0 0 58-16,0-26-37 0,0 26 45 0,0 0-46 15,0 0 34-15,0 0-37 0,0 0 36 0,0 0-43 16,0 0 15-16,0 0-22 0,0 0 20 0,0 0-17 15,0 0 28-15,0 0-23 0,0 0 39 0,0 0-30 16,0 0 49-16,0 0-54 0,0 0 15 16,0 0-25-16,0 0 24 0,0 0-19 0,0 0 38 15,-27 0-33-15,27 0 34 0,0 0-34 0,0 0 34 16,-26 0-34-16,26 0 31 0,0 0-30 0,0 26 40 16,-26-26-38-16,26 0 32 0,-26 0-34 0,26 26 30 15,-27-26-34-15,27 0 29 0,-26 0-30 16,0 28 28-16,26-28-30 0,-27 0 25 0,1 26-27 15,-2-26 25-15,3 0-25 0,-1 26 23 0,-2-26-19 16,2 0 35-16,-1 26-35 0,1-26 24 0,0 27-25 16,-1 0 30-16,-27-27-30 0,28 26 27 0,1 1-23 15,-3-1 43-15,3 0-36 0,-1 0 41 0,-28 2-42 16,26-2 34-16,2 0-35 0,1 1 35 0,-2-1-39 16,1 0 30-16,-2 0-33 0,2 3 28 0,0-3-28 15,-2 0 30-15,4 1-31 0,-2-1 23 0,0 0-26 16,-2 0 27-16,0 2-28 0,2-2 21 0,0 0-23 15,1-26 23-15,-2 27-25 0,27-1 15 0,-28-26-18 16,2 26 16-16,26-26-17 0,-26 27 19 0,26-27-21 16,-26 0 13-16,26 27-14 0,0-27 15 0,0 0-15 15,-27 0 10-15,27 0-14 0,0 0 9 16,0 26-11-16,0-26 8 0,0 0-8 0,0 0 8 16,0 0-9-16,0 0 6 0,0 0-7 0,0 0 3 15,0 0-5-15,-27 0 3 0,27 0-3 16,0 0 4-16,0 0-4 0,0 0 5 0,27-26-4 15,-27 26 6-15,0 0-6 0,0-27 3 0,0 27-5 16,0-27 3-16,0 27-3 0,27-26 5 0,-27 0-6 16,0 26 2-16,0-27-2 0,26 1 2 0,-26 0-1 15,0-2 3-15,0 2-2 0,26 0 4 0,-26 0-5 16,0-1 5-16,0 1-5 0,26 0 4 0,-26-3-4 16,0 3 1-16,0 0-1 0,0 0 4 0,28-1-3 15,-28 27 6-15,0-26-6 0,0 26 3 0,0-26-4 16,0 26 5-16,0 0-11 0,0 0-16 0,0 0-1 15,0 0-44-15,0 0-5 0,0 0-140 0,0 0-121 16,0 0-780-16,0 0 670 0,0 26-211 0,-28-26 394 16,28 26-120-16,0-26 188 0,-26 27-188 15</inkml:trace>
  <inkml:trace contextRef="#ctx0" brushRef="#br0" timeOffset="-146850.83">19425 17283 104 0,'0'0'0'0,"0"26"27"16,0-26 81-16,0 28-69 0,0-2 5 0,0-26-19 16,0 26 27-16,-26-26-23 0,26 0 39 0,0 27-35 15,0-27 31-15,0 0-37 0,0 0 18 0,0 26-19 16,0-26 34-16,0 0-19 0,0 0 63 0,0 0-52 16,0 0 51-16,0 0-48 0,26 0 65 0,-26 26-62 15,0-26 58-15,26 0-60 0,1 0 52 0,0 27-54 16,-1-27 50-16,0 27-54 0,-26-27 45 0,26 0-47 15,2 26 48-15,-1-26-50 0,-2 0 38 0,1 0-45 16,0 26 35-16,2-26-44 0,0 0 17 0,-28 0-35 16,26 0-11-16,0 28-24 0,-26-28-73 15,0 0-77-15,24 0-424 0,-24 0 339 0,0 0-178 16,0 0 219-16,0 0-219 0</inkml:trace>
  <inkml:trace contextRef="#ctx0" brushRef="#br0" timeOffset="-146052.2">21357 16992 22 0,'0'-26'0'0,"0"26"0"16,0-28 0-16,0 28 0 0,0 0 0 0,0-26 0 15,0 26 0-15,0 0 0 0,0-26 0 0,0 26 0 16,0 0 0-16,0-26 3 0,0 26 13 0,0 0-12 15,0 0-4-15,0 0 4 0,0-27 15 0,0 27-14 16,0 0-5-16,0 0 3 0,0 0 12 0,0 0-11 16,0 0-4-16,0 0 0 0,0 0 0 15,0 27 0-15,0-27 0 0,0 0 4 0,0 0 12 16,0 0-7-16,0 0 9 0,0 0-13 0,0 26-5 16,0-26 0-16,0 0 0 0,0 0 0 0,0 0 0 15,0 0-6-15,0 0-18 0,0 0 14 0,0 0-6 16,0 0 5-16,0 0-18 0,26 0 14 15,-26 0-14-15</inkml:trace>
  <inkml:trace contextRef="#ctx0" brushRef="#br0" timeOffset="-145398.56">21940 16225 98 0,'0'-26'0'0,"0"26"20"0,0-28 63 0,0 28-44 16,0 0 33-16,0-26-41 0,0 26 25 0,0 0-38 15,0 0 0-15,0 0-7 0,0-26 17 0,0 26-11 16,0 0 23-16,0 0-17 0,0 0 29 0,0 0-26 15,0 0 30-15,0 0-34 0,0 0 10 0,0 0-14 16,0 0 20-16,0 0-15 0,0 0 29 16,0 0-22-16,0 0 42 0,0 0-40 0,0 0 24 15,0 0-20-15,0 0 52 0,0 0-39 0,0 0 59 16,0 0-54-16,0 0 50 0,0 0-51 0,0 0 54 16,0 0-53-16,0 0 58 0,-27 26-56 0,27-26 59 15,0 0-60-15,0 0 49 0,-25 26-54 0,25-26 46 16,0 28-48-16,0-28 47 0,-28 26-50 15,28 0 42-15,0-26-45 0,0 26 39 0,-26 1-40 16,26-1 39-16,0 1-41 0,-26-1 34 0,26 1-37 16,-28-1 32-16,28 0-34 0,0 28 30 0,-26-28-33 15,26 0 29-15,-26 1-30 0,26 25 28 0,-26-24-29 16,26-2 27-16,-26 0-30 0,26 0 23 0,0 1-25 16,-28 0 23-16,28-1-25 0,0 1 21 0,-26-1-23 15,26-26 18-15,0 26-29 0,-28-26-11 0,28 26-12 16,0-26-42-16,0 0-9 0,0 28-139 0,0-28-79 15,0 0-645-15,0 0 547 0,0 26-212 0,0-26 361 16,0 0-104-16,28 0 169 0,-28 0-168 0</inkml:trace>
  <inkml:trace contextRef="#ctx0" brushRef="#br0" timeOffset="-144916.42">21966 16199 94 0,'26'-28'0'0,"-26"28"18"0,0-26 54 0,0 26-35 15,28 0 38-15,-28-26-45 0,0 26 17 0,0 0-9 16,26 0 67-16,-26 0-58 0,0 0 33 0,0 0-33 15,26 0 57-15,-26 0-64 0,26 0 13 0,-26 0-24 16,0 26 34-16,26-26-32 0,-26 0 32 0,28 26-32 16,-28-26 31-16,0 0-30 0,26 28 36 15,-26-28-33-15,26 0 41 0,-26 26-36 0,26-26 46 16,-26 26-38-16,0-26 59 0,27 26-51 0,-27-26 60 16,28 27-52-16,-28-1 76 0,25 1-74 0,-25-27 62 15,26 53-65-15,-26-27 64 0,26 0-62 0,2 2 67 16,-28 24-67-16,26-26 63 0,-26 1-64 15,26 25 66-15,-26-24-68 0,27 24 54 0,-27-26-59 16,25 1 55-16,-25 26-58 0,0-26 51 0,28-1-54 16,-28 0 45-16,0 0-49 0,0-26 46 0,26 28-50 15,-26-2 36-15,0-26-38 0,0 26 43 0,0-26-44 16,0 0 36-16,0 27-41 0,26-27 25 0,-26 0-34 16,0 0 14-16,0 0-28 0,0 26 0 0,0-26-21 15,0 0-39-15,0 0-16 0,0 0-148 0,0 0 20 16,0 26-368-16,-26-26 176 0,26 0-593 0,0 0 595 15,0 0-170-15,0 0 277 0,0 0-276 0</inkml:trace>
  <inkml:trace contextRef="#ctx0" brushRef="#br0" timeOffset="-144401.66">21780 16727 76 0,'0'0'0'0,"0"0"20"0,0 0 62 0,0 0-36 16,0 0 56-16,0 0-66 0,0 0 7 0,0 0-19 15,0 0 28-15,0 0-21 0,0 0 41 0,0 0-42 16,0 0 18-16,0 0-17 0,0 0 41 0,0 0-34 16,0 0 43-16,0 0-45 0,0 0 26 15,0 0-23-15,0 0 54 0,0 0-45 0,28 0 48 16,-28 0-47-16,0 0 51 0,26 0-49 0,-26 0 53 16,0 0-52-16,26 0 49 0,-26 0-49 0,28 0 52 15,-3 0-49-15,-25 0 61 0,27 0-55 0,-1 0 71 16,0 0-63-16,-26 0 78 0,28 0-73 15,-2 0 76-15,0 0-77 0,0 0 67 0,28 0-73 16,-28 0 63-16,0 0-65 0,0 0 63 0,1 0-66 16,1 0 58-16,-3 26-63 0,1-26 51 0,-26 0-57 15,26 0 49-15,2 0-51 0,-28 0 51 0,26 0-53 16,0 0 41-16,-26 0-44 0,0 0 44 0,27 0-46 16,-27 0 38-16,0 0-41 0,0 0 39 0,0 0-44 15,0 0 22-15,0 0-42 0,0 0-14 0,0 0-22 16,0 0-62-16,0 0-92 0,0 0-443 0,0 0 179 15,0 0-704-15,0 0 711 0,-27 0-155 0,27 27 294 16,0-27-294-16</inkml:trace>
  <inkml:trace contextRef="#ctx0" brushRef="#br0" timeOffset="-141735.31">17732 14795 108 0,'0'0'0'0,"0"0"27"15,0 0 82-15,0 0-66 0,0-27 21 0,0 27-33 16,0 0 33-16,0 0-31 0,0 0 39 0,0 0-36 16,0 0 38-16,0-26-38 0,0 26 34 15,0 0-36-15,0 0 32 0,0 0-31 0,0 0 40 16,0 0-38-16,0-26 35 0,0 26-38 16,26 0 34-16,-26 0-36 0,0-27 28 0,0 27-31 15,26 0 27-15,-26-26-32 0,26 26 20 0,-26-26-23 16,0 26 23-16,28 0-27 0,-28-28 9 0,0 28-14 15,26-26 12-15,-26 26-16 0,0 0 1 0,0 0-15 16,26-26-30-16,-26 26-10 0,0 0-104 0,-26 0 32 16,26 0-206-16,0 0 182 0,0 26-100 0,0-26 142 15,-26 26-56-15,26 2 77 0,0-28-77 0</inkml:trace>
  <inkml:trace contextRef="#ctx0" brushRef="#br0" timeOffset="-141534.64">17758 15033 204 0,'0'26'0'0,"0"-26"31"0,0 0 95 0,0 28-78 16,0-28 16-16,0 0-30 0,0 0 38 16,0 26-38-16,0-26 33 0,0 0-28 0,0 26 53 0,0-26-46 15,26 26 46-15,-26 1-57 0,0-27 9 16,0 26-22-16,0 1 21 0,0 1-22 0,0-2 21 16,0 0-22-16,0 0 17 0,26 1-19 15,-26-27 17-15,0 26-23 0,0 0 0 0,0 2-26 16,0-2-54-16,0 0-16 0,0 0-183 0,0 1 140 15,0-27-116-15,0 27 147 0,0-27-47 0,0 26 72 16,0-26-71-16</inkml:trace>
  <inkml:trace contextRef="#ctx0" brushRef="#br0" timeOffset="-141082.36">17890 15325 44 0,'0'-26'0'0,"0"0"33"0,27 26 99 0,-27-28-75 16,0 28 40-16,0-27-45 0,0 27 57 0,26 0-65 15,-26 0 23-15,0 0-31 0,0 0 40 0,0 0-38 16,0 0 41-16,0 0-38 0,0 0 44 16,0 0-41-16,0 27 44 0,0-27-43 0,0 0 47 15,0 0-45-15,0 28 49 0,0-28-48 0,0 26 49 16,0-26-47-16,0 0 52 0,0 26-52 0,0-26 47 16,0 0-48-16,0 0 47 0,0 0-50 15,0 26 42-15,0-26-45 0,0 0 41 0,0 0-44 16,0 0 36-16,28 0-40 0,-28 0 34 0,0-26-35 15,25 26 33-15,-25 0-35 0,26-26 28 0,2 26-31 16,-28-26 30-16,26 26-32 0,-26-28 28 0,26 28-28 16,-26-27 28-16,26 27-29 0,-26-26 21 0,26 26-22 15,-26-27 31-15,0 27-21 0,28 0 48 0,-28 0-33 16,0-26 67-16,26 26-53 0,-26 0 76 0,0 0-71 16,0 0 66-16,0 0-65 0,0 0 73 0,0 0-72 15,0 0 71-15,26 0-75 0,-26 0 62 0,0 0-65 16,0 0 65-16,0 0-67 0,0 26 57 0,0-26-62 15,0 27 54-15,26-27-59 0,-26 26 51 0,0-26-54 16,0 27 46-16,27 1-50 0,-27-28 39 0,0 26-47 16,28 0 26-16,-28-26-39 0,0 26 15 15,26 1-33-15,-26-27-15 0,0 26-15 0,0-26-58 16,25 26-29-16,-25-26-250 0,0 28-123 0,0-28-1085 16,0 26 963-16,0-26-244 0,0 0 424 0,0 26-423 15</inkml:trace>
  <inkml:trace contextRef="#ctx0" brushRef="#br0" timeOffset="-140668.71">18578 15139 128 0,'0'0'0'0,"0"-26"17"16,0 26 53-16,0 0-31 0,26-26 48 0,-26 26-41 16,0 0 54-16,0-28-29 0,0 28 113 0,0 0-76 15,0 0 137-15,0 0-124 0,0 0 115 16,0 0-121-16,0 0 108 0,-26 0-116 0,26 0 99 16,0 28-107-16,-26-28 93 0,26 0-98 0,0 0 92 15,-28 26-98-15,28-26 79 0,-25 26-86 16,25-26 78-16,0 0-82 0,-26 26 71 0,26-26-74 15,0 27 71-15,-26-27-74 0,26 0 66 0,0 26-72 16,0-26 59-16,-27 0-65 0,27 0 55 0,0 27-58 16,0-27 56-16,0 0-59 0,0 0 50 0,0 0-53 15,0 28 48-15,27-28-51 0,-27 0 44 0,26 0-48 16,-26 0 38-16,26 26-44 0,-26-26 27 0,25 0-45 16,3 0-4-16,-28 0-26 0,26 26-49 0,0-26-23 15,-26 0-190-15,27 0 37 0,-1 0-434 0,-26 0 214 16,0 0-696-16,28 0 712 0,-28 0-168 0,0-26 304 15,0 26-304-15</inkml:trace>
  <inkml:trace contextRef="#ctx0" brushRef="#br0" timeOffset="-140451.72">18657 14689 194 0,'0'-52'0'16,"0"24"32"-16,0-24 96 0,0 26-63 0,0-1 64 15,0 1-53-15,0 0 97 0,0 26-84 0,0-28 91 16,0 28-92-16,0 0 86 0,0 0-87 15,28 0 89-15,-28 0-92 0,0 28 80 0,0-2-82 16,0-26 84-16,0 26-88 0,0 27 70 0,0-27-77 16,0 0 68-16,26 28-74 0,-26-1 59 0,0-27-75 15,0 27 26-15,0 0-54 0,25 1-12 0,-25-28-37 16,0 26-95-16,0 1-103 0,0 1-558 0,0-28 463 16,0 26-183-16,28-25 253 0,-28 26-253 0</inkml:trace>
  <inkml:trace contextRef="#ctx0" brushRef="#br0" timeOffset="-140042.89">18975 15325 160 0,'0'26'0'16,"26"-26"34"-16,-26 0 102 0,28 27-69 0,-28-27 65 15,0 0-65-15,26 0 69 0,-26 26-70 0,0-26 60 16,0 0-65-16,0 0 58 0,0 0-63 15,0 0 51-15,0 0-54 0,0 0 53 0,0 0-55 16,0 0 45-16,26 0-49 0,-26 0 44 0,0-26-50 16,0 26 31-16,0 0-39 0,0 0 29 0,0 0-32 15,0 0 30-15,0-27-31 0,0 27 27 0,0 0-29 16,0 0 29-16,0 0-27 0,0 0 31 0,0 0-25 16,0 0 49-16,0 0-41 0,0 0 46 0,0 0-45 15,0 0 43-15,0 0-45 0,0 27 40 0,0-27-43 16,0 0 35-16,0 0-37 0,0 0 35 0,0 0-39 15,0 26 27-15,0-26-32 0,0 0 25 0,0 0-27 16,0 0 23-16,0 0-25 0,0 0 24 0,0 0-26 16,0 0 18-16,0 0-20 0,0 0 23 15,0 0-19-15,0 0 31 0,0 0-24 0,0 0 37 16,0 0-32-16,0 0 38 0,0 0-39 0,0 0 30 16,0 0-32-16,0 0 31 0,0 0-34 0,0 0 23 15,0 0-41-15,0 0-18 0,0 0-48 0,0 0-157 16,0 0-134-16,0 26-823 0,0-26 714 15,0 0-194-15,0 0 324 0,0 0-324 0</inkml:trace>
  <inkml:trace contextRef="#ctx0" brushRef="#br0" timeOffset="-138898.86">17810 17522 95 0,'28'0'0'0,"-28"0"24"15,0 0 73-15,0 0-53 0,0 0 32 0,0 0-50 16,0 0 5-16,0 0-16 0,0 0 17 0,0 0-19 16,0-27 9-16,0 27-11 0,0 0 13 0,0 0-6 15,0 0 33-15,0 0-25 0,0-27 29 0,0 27-30 16,0 0 19-16,0 0-12 0,0 0 52 0,0 0-45 15,0-26 29-15,0 26-25 0,0 0 61 0,0 0-43 16,0 0 77-16,0 0-62 0,0 0 90 16,0 0-77-16,0 0 100 0,0 0-95 0,0 0 94 15,0 0-98-15,0 0 86 0,-28 0-92 0,28 0 79 16,0 0-85-16,-26 26 71 0,26-26-75 0,0 0 74 16,-26 0-78-16,26 0 65 0,-26 27-69 0,26-27 66 15,-26 0-70-15,26 27 54 0,-28-27-59 0,28 0 55 16,0 0-58-16,-26 26 52 0,26-26-55 15,-26 0 46-15,26 26-49 0,0-26 44 0,-28 0-48 16,28 0 38-16,0 28-42 0,0-28 40 0,0 0-42 16,-25 26 34-16,25-26-38 0,0 0 34 0,0 26-36 15,0-26 29-15,0 26-31 0,25-26 28 0,-25 27-30 16,0-27 28-16,28 26-30 0,-28-26 22 0,26 0-27 16,0 26 19-16,-26-26-22 0,28 0 16 0,-2 28-25 15,-26-28-5-15,26 0-16 0,0 0-40 0,-26 0 13 16,26 0-63-16,2 0 0 0,-28 26-205 0,26-26-110 15,-26 0-944-15,0 0 816 0,26 0-272 0,-26 0 408 16,0 0-407-16</inkml:trace>
  <inkml:trace contextRef="#ctx0" brushRef="#br0" timeOffset="-138616.6">17890 17123 75 0,'0'-52'0'0,"0"26"30"0,0-1 94 15,27 1-73-15,-27 26 29 0,0-26-42 16,0-2 34-16,0 28-32 0,0 0 50 0,0-26-44 16,0 26 50-16,-27 0-50 0,27 0 44 0,0 0-45 15,0 0 45-15,0 0-48 0,0 0 35 0,0 0-39 16,0 0 35-16,-26 0-37 0,26 26 33 0,0-26-36 16,0 28 30-16,0-2-32 0,0-26 30 0,0 26-29 15,0 1 32-15,0 25-33 0,0-26 29 0,0 29-30 16,0-29 34-16,0 27-34 0,0-1 30 0,0 2-32 15,-26-28 25-15,26 27-33 0,0 0 7 0,0 0-30 16,0-27-37-16,0 28-28 0,0-28-164 0,0 27 50 16,0-27-314-16,0 0 297 0,0 2-97 15,26-2 147-15,-26-26-147 0</inkml:trace>
  <inkml:trace contextRef="#ctx0" brushRef="#br0" timeOffset="-138100.74">18102 17733 43 0,'0'0'0'0,"0"0"6"0,26 0 18 0,-26 0-12 16,0 0 11-16,0 0-7 0,0 0 28 0,0 0-20 15,26 0 28-15,-26 0-27 0,0-26 19 0,0 26-24 16,28 0 14-16,-28-27-20 0,0 27 10 0,0 0-12 15,26-26 14-15,-26 26-19 0,0 0-7 16,26-26 0-16,-26 26 0 0,26-26 0 0,-26 26 0 0,27-28 0 16,-27 28 0-16,0-26 0 0,28 26 0 15,-28-26 0-15,26 26 0 0,-26-27 0 0,0 27 0 16,0 0 4-16,25-27 15 0,-25 27-3 0,0 0 28 16,0 0-21-16,0-26 27 0,0 26-23 0,0 0 31 15,0 0-27-15,0 0 34 0,0 0-29 0,0 0 40 16,-25 0-40-16,25 0 36 0,0 0-39 15,-26 0 28-15,26 0-32 0,-28 0 27 0,28 0-30 16,-27 0 23-16,27 0-25 0,-26 0 22 0,26 0-24 16,0 0 20-16,-26 26-20 0,26-26 23 0,-26 0-23 15,26 0 18-15,0 0-20 0,-28 0 20 0,28 0-24 16,0 27 7-16,0-27-8 0,0 27 21 0,-26-27-15 16,26 26 27-16,0-26-21 0,0 26 33 0,0 2-29 15,0-28 30-15,0 26-30 0,0 0 29 0,0-26-32 16,0 26 27-16,0-26-29 0,26 27 26 0,-26-27-27 15,0 26 23-15,28-26-26 0,-28 26 20 0,0-26-21 16,26 0 19-16,-26 0-28 0,26 28-1 0,0-28-20 16,-26 0-39-16,27 0 11 0,1 0-65 0,-28 0 11 15,26 0-173-15,-26 0 69 0,25 0-325 16,-25 0 307-16,0-28-120 0,26 28 166 0,-26 0-166 16</inkml:trace>
  <inkml:trace contextRef="#ctx0" brushRef="#br0" timeOffset="-137785.18">18552 17416 234 0,'26'-27'0'0,"-26"27"26"0,0 0 79 0,0-26-42 16,0 26 81-16,0 0-67 0,0-26 84 0,0 26-81 16,0 0 76-16,0 0-80 0,0 0 70 0,0 0-75 15,0 0 65-15,0 0-70 0,0 0 62 0,0 0-67 16,0 0 59-16,0 0-64 0,0 0 50 0,0 26-54 15,0-26 48-15,0 0-50 0,0 26 47 0,0 1-50 16,0-27 41-16,0 26-41 0,0 0 50 0,0 1-49 16,0 0 45-16,0-1-48 0,26 0 40 15,-26 28-44-15,0-28 39 0,0 27-40 0,0-27 42 16,0 28-44-16,0-2 33 0,0 1-37 0,27-27 34 16,-27 28-40-16,0-2 19 0,0-26-36 0,0 28-14 15,0-28-31-15,26 27-102 0,-26-27-9 0,0 0-296 16,0 2 135-16,0-2-478 0,0-26 475 15,0 0-143-15,0 26 226 0,0-26-226 0</inkml:trace>
  <inkml:trace contextRef="#ctx0" brushRef="#br0" timeOffset="-137450.75">18578 17680 153 0,'0'-52'0'0,"0"26"21"15,0-2 66-15,0 2-45 0,0 0 39 0,0-1-29 16,0 0 76-16,0 1-77 0,0 26 25 0,0-26-36 15,0 26 44-15,0-27-41 0,0 27 45 0,0 0-45 16,0 0 45-16,0-26-44 0,26 26 44 0,-26 0-41 16,0 0 50-16,0 0-49 0,0 0 44 15,0 0-47-15,27 0 40 0,-27 0-44 0,0 0 36 16,26 0-40-16,-26 0 35 0,0 0-35 0,28 0 41 16,-28 0-35-16,26 26 49 0,-26-26-40 0,0 0 61 15,25 0-52-15,-25 0 69 0,28 27-62 0,-28-27 75 16,0 0-73-16,26 26 69 0,-26-26-70 15,0 26 67-15,27 1-69 0,-27-27 62 0,0 27-66 16,0-1 57-16,26 0-62 0,-26 2 54 0,0-2-58 16,0 0 51-16,0-26-56 0,-26 26 39 0,26 1-59 15,0-1-1-15,0-26-32 0,-27 26-37 0,27-26-16 16,-26 28-128-16,-2-28 17 0,28 26-320 0,-25-26 138 16,-1 0-562-16,-2 0 555 0,28 0-160 0,-26 0 258 15,26 0-257-15</inkml:trace>
  <inkml:trace contextRef="#ctx0" brushRef="#br0" timeOffset="-137268.83">18843 17839 174 0,'26'26'0'0,"-26"-26"21"0,28 0 63 16,-3 0-29-16,1 0 81 0,-26 0-69 0,27 0 65 15,-27 0-67-15,26 0 64 0,-26 0-66 0,0 0 57 16,0 0-62-16,0 0 51 0,0 0-71 15,0 0 2-15,0 0-62 0,0 0-102 0,0 0 0 16,0 0-248-16,0 0 187 0,-26 0-187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82C6AF-8F10-4493-B5E7-8879552F5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B1A03BA-A20D-4025-AEF5-2F3563365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5BDF89-29BC-4FE5-A5D8-1AC88A69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1702F1-0477-4C56-B828-EBD1889A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993AE0-4FDE-4E25-BFB5-AAC8472C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26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97C22C-7C4E-4C5B-9AC1-0DE72300A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7CDE9FE-10AB-46DA-9FF2-3FC2CDB7D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067798-7380-4D79-A4BD-1783A1DA7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4B8866-7FBD-4F36-901E-46004393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32BB1E-B199-46E5-A3EA-CF13E5667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6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C9FBCF0-3FCB-4655-ADA9-E75454783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72EDD3-6623-4652-89E6-B6B9490F0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9A7519-32F7-44E6-AB38-8F6D25977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13A470-3DFF-46CD-8067-1242C908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867791-F89A-4883-BA03-55FF799B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0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160E2D-98D5-40B6-8F6F-FF3EA145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9A8820-CD30-495D-87B5-2E954E0B4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7DDC52-9CB1-43F7-840C-2A33EC3CC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4AFEAD-2C11-49D6-9461-DC9A4094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363D14-A140-4AC8-8C04-63CEA576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00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E97334-29E6-4E00-ADA1-24618BDF0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E5B4D3-2E98-438E-9A43-E45942F62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33B948-1E4E-4F1E-B1B5-33412F01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5D89D5-BC0E-4BD2-94ED-56A78A92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3A4256-F8A0-4463-A8A5-CAB582CF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28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73A64C-149B-4329-9FCA-E43AB5A4D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E622E3-4C0D-420B-9293-4A39F462C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BD4FC4C-AC7C-485B-B530-0F2983B2D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12388F-0441-4938-ACB4-630632C1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BD48C4-1AFE-417E-AA84-B84FF2A9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67254B-874E-4548-A5A5-907D6756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62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DA222E-74DD-45B6-B3AC-53C91644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42E611-6DC8-40CB-B9BE-FC80BEADC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FB10DD-E793-4923-AC0F-FB0BA57A6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46CDFC4-24F5-432D-80CB-81FA5D0D5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02BB963-5D52-496A-BDED-FF06CC46D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3E1B041-ABFC-4007-9D23-31100B9D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48DFFAE-CF58-4D0A-92DE-6355649F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8C13698-519D-4BE5-90D1-8AF9F3D7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259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84D35F-A8C2-4F97-8B9A-1AE580AB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E804487-66F6-4213-B61F-CB4F499F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9240074-DCB3-415A-831F-C72012C9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4B3781B-80BC-41E8-B1EE-CA5AD4F6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6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201F457-CAF3-4C1E-8D6B-4A6329AD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2B3AABA-C41B-45ED-B8F9-CAF11B98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A29C5B-872A-4508-9A55-51648EBF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55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F63EEC-6DD1-420E-94D6-8C8D012F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8DBA5C-A3E3-48EF-9785-A271C8B0C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1FB8B7-87C1-4751-B239-5C11CA106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ED2C373-58A5-4840-BBA9-6DFAAA42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81982C7-22F3-4B7A-93AA-97D5FC32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7517E92-892B-4944-9425-EC29A4E7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12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37A9DE-266D-4E6B-ADC7-8875BB7F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670FE95-A5FD-4AAC-A827-02C7021DB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1D5D4B7-1519-413F-BD44-6C08748F4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5FF39C-BB16-43BD-B504-2A205741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360B46-8D3F-4276-BB7F-5DBC2C3F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12B931-B248-47D0-8902-12FE1533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89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527488C-566E-47FD-9109-F561F6A2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E29DDF-A7D9-4AF3-8CD4-ADD585DB8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4AC02D-6CAC-437A-861D-3EA7428D7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A16D-75A5-4F03-80E9-510B8573B7DA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009509-6EBF-4060-8382-70EC59950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483B2C-645B-401E-89F9-5834A4BD7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4F85-466D-48D3-B814-89BDA9E22E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87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8A10AD-1F7F-4523-8F26-8086F9510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1-7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F164D9-3993-4013-8970-684A16967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94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DF2E1C-F2A6-47C9-B2FF-9595D3B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86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4A7BD5A1-12A8-42F5-8947-5A85233501F8}"/>
                  </a:ext>
                </a:extLst>
              </p:cNvPr>
              <p:cNvSpPr txBox="1"/>
              <p:nvPr/>
            </p:nvSpPr>
            <p:spPr>
              <a:xfrm>
                <a:off x="2320158" y="365125"/>
                <a:ext cx="903364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be a linearly independent set of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400" dirty="0"/>
                  <a:t>, and let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be a vector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zh-TW" altLang="en-US" sz="2400" b="1" dirty="0"/>
                  <a:t> </a:t>
                </a:r>
                <a:r>
                  <a:rPr lang="en-US" altLang="zh-TW" sz="2400" dirty="0"/>
                  <a:t>such that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for some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altLang="zh-TW" sz="2400" dirty="0"/>
                  <a:t>. Prove that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 independent.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4A7BD5A1-12A8-42F5-8947-5A8523350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58" y="365125"/>
                <a:ext cx="9033642" cy="1569660"/>
              </a:xfrm>
              <a:prstGeom prst="rect">
                <a:avLst/>
              </a:prstGeom>
              <a:blipFill>
                <a:blip r:embed="rId2"/>
                <a:stretch>
                  <a:fillRect l="-1080" t="-3113" r="-1687" b="-81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25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4DAC78-39F1-401D-9B02-022D098E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87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73D1966B-7779-489E-AD28-1360A845A775}"/>
                  </a:ext>
                </a:extLst>
              </p:cNvPr>
              <p:cNvSpPr txBox="1"/>
              <p:nvPr/>
            </p:nvSpPr>
            <p:spPr>
              <a:xfrm>
                <a:off x="2320158" y="365125"/>
                <a:ext cx="903364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altLang="zh-TW" sz="2400" dirty="0"/>
                  <a:t> be distinct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400" dirty="0"/>
                  <a:t>. Prove that the set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independent if and only if the set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independent.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73D1966B-7779-489E-AD28-1360A845A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58" y="365125"/>
                <a:ext cx="9033642" cy="1200329"/>
              </a:xfrm>
              <a:prstGeom prst="rect">
                <a:avLst/>
              </a:prstGeom>
              <a:blipFill>
                <a:blip r:embed="rId2"/>
                <a:stretch>
                  <a:fillRect l="-1080" t="-4061" b="-106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CCE9AD-DC1D-42FA-9E00-3E9E6239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89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122E78-AEDD-4AE9-85E5-D5F8B039A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FC61F76-80F6-438E-A125-B992F42A1973}"/>
                  </a:ext>
                </a:extLst>
              </p:cNvPr>
              <p:cNvSpPr txBox="1"/>
              <p:nvPr/>
            </p:nvSpPr>
            <p:spPr>
              <a:xfrm>
                <a:off x="2648607" y="365125"/>
                <a:ext cx="870519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Prove that if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a linearly independent subset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are nonzero scalars, then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also linearly independent.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FC61F76-80F6-438E-A125-B992F42A1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07" y="365125"/>
                <a:ext cx="8705193" cy="1200329"/>
              </a:xfrm>
              <a:prstGeom prst="rect">
                <a:avLst/>
              </a:prstGeom>
              <a:blipFill>
                <a:blip r:embed="rId2"/>
                <a:stretch>
                  <a:fillRect l="-1050" t="-4061" b="-106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A246691A-A221-4DB5-B569-D0FB5FC97C5E}"/>
                  </a:ext>
                </a:extLst>
              </p14:cNvPr>
              <p14:cNvContentPartPr/>
              <p14:nvPr/>
            </p14:nvContentPartPr>
            <p14:xfrm>
              <a:off x="1285920" y="248040"/>
              <a:ext cx="9839520" cy="621252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A246691A-A221-4DB5-B569-D0FB5FC97C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76560" y="238680"/>
                <a:ext cx="9858240" cy="623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02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CCE9AD-DC1D-42FA-9E00-3E9E6239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122E78-AEDD-4AE9-85E5-D5F8B039A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FC61F76-80F6-438E-A125-B992F42A1973}"/>
                  </a:ext>
                </a:extLst>
              </p:cNvPr>
              <p:cNvSpPr txBox="1"/>
              <p:nvPr/>
            </p:nvSpPr>
            <p:spPr>
              <a:xfrm>
                <a:off x="2648607" y="365125"/>
                <a:ext cx="870519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be a nonempty set of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400" dirty="0"/>
                  <a:t>. Prove that if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independent, then every vector in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can be 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for </a:t>
                </a:r>
                <a:r>
                  <a:rPr lang="en-US" altLang="zh-TW" sz="2400" i="1" dirty="0"/>
                  <a:t>unique</a:t>
                </a:r>
                <a:r>
                  <a:rPr lang="en-US" altLang="zh-TW" sz="2400" dirty="0"/>
                  <a:t>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FC61F76-80F6-438E-A125-B992F42A1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07" y="365125"/>
                <a:ext cx="8705193" cy="1200329"/>
              </a:xfrm>
              <a:prstGeom prst="rect">
                <a:avLst/>
              </a:prstGeom>
              <a:blipFill>
                <a:blip r:embed="rId2"/>
                <a:stretch>
                  <a:fillRect l="-1050" t="-4061" r="-1400" b="-106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5829DD39-A96E-4FA9-8A8A-F6510B3E60A3}"/>
                  </a:ext>
                </a:extLst>
              </p14:cNvPr>
              <p14:cNvContentPartPr/>
              <p14:nvPr/>
            </p14:nvContentPartPr>
            <p14:xfrm>
              <a:off x="1200240" y="704880"/>
              <a:ext cx="9928440" cy="571752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5829DD39-A96E-4FA9-8A8A-F6510B3E60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0880" y="695520"/>
                <a:ext cx="9947160" cy="573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774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CCE9AD-DC1D-42FA-9E00-3E9E6239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94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FC61F76-80F6-438E-A125-B992F42A1973}"/>
                  </a:ext>
                </a:extLst>
              </p:cNvPr>
              <p:cNvSpPr txBox="1"/>
              <p:nvPr/>
            </p:nvSpPr>
            <p:spPr>
              <a:xfrm>
                <a:off x="2648607" y="365125"/>
                <a:ext cx="870519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be a nonempty set of vectors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400" dirty="0"/>
                  <a:t>. Prove that if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independent, then every vector in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𝑆𝑝𝑎𝑛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can be 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for </a:t>
                </a:r>
                <a:r>
                  <a:rPr lang="en-US" altLang="zh-TW" sz="2400" i="1" dirty="0"/>
                  <a:t>unique</a:t>
                </a:r>
                <a:r>
                  <a:rPr lang="en-US" altLang="zh-TW" sz="2400" dirty="0"/>
                  <a:t> scalars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TW" sz="2400" dirty="0"/>
                  <a:t>.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6FC61F76-80F6-438E-A125-B992F42A1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07" y="365125"/>
                <a:ext cx="8705193" cy="1200329"/>
              </a:xfrm>
              <a:prstGeom prst="rect">
                <a:avLst/>
              </a:prstGeom>
              <a:blipFill>
                <a:blip r:embed="rId2"/>
                <a:stretch>
                  <a:fillRect l="-1050" t="-4061" r="-1400" b="-106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F79A5E71-5DF9-474C-BC5F-DF958B8420E2}"/>
              </a:ext>
            </a:extLst>
          </p:cNvPr>
          <p:cNvSpPr txBox="1"/>
          <p:nvPr/>
        </p:nvSpPr>
        <p:spPr>
          <a:xfrm>
            <a:off x="2648607" y="1565454"/>
            <a:ext cx="870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State and prove the converse of Exercise 93.</a:t>
            </a:r>
            <a:endParaRPr lang="zh-TW" alt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A1DEC93D-710B-4FD1-B899-728149AB79DD}"/>
                  </a:ext>
                </a:extLst>
              </p14:cNvPr>
              <p14:cNvContentPartPr/>
              <p14:nvPr/>
            </p14:nvContentPartPr>
            <p14:xfrm>
              <a:off x="857160" y="428760"/>
              <a:ext cx="7136640" cy="619380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A1DEC93D-710B-4FD1-B899-728149AB79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800" y="419400"/>
                <a:ext cx="7155360" cy="621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669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4F4044-90AD-4AD1-9436-CCFD00F3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95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295F02-4F6D-4E21-9D6D-130FEC965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486A625-31AD-41CE-89D6-A5C437070B7C}"/>
                  </a:ext>
                </a:extLst>
              </p:cNvPr>
              <p:cNvSpPr txBox="1"/>
              <p:nvPr/>
            </p:nvSpPr>
            <p:spPr>
              <a:xfrm>
                <a:off x="2648607" y="365125"/>
                <a:ext cx="870519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be a nonempty subset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 be an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/>
                  <a:t> matrix. Prove that if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dependent,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contains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distinct vectors,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dependent.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486A625-31AD-41CE-89D6-A5C437070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07" y="365125"/>
                <a:ext cx="8705193" cy="1569660"/>
              </a:xfrm>
              <a:prstGeom prst="rect">
                <a:avLst/>
              </a:prstGeom>
              <a:blipFill>
                <a:blip r:embed="rId2"/>
                <a:stretch>
                  <a:fillRect l="-1050" t="-3113" b="-81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4FD4A559-57C2-4CF7-8FAA-597ABE99D5F7}"/>
                  </a:ext>
                </a:extLst>
              </p14:cNvPr>
              <p14:cNvContentPartPr/>
              <p14:nvPr/>
            </p14:nvContentPartPr>
            <p14:xfrm>
              <a:off x="390600" y="399960"/>
              <a:ext cx="11604600" cy="614628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4FD4A559-57C2-4CF7-8FAA-597ABE99D5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240" y="390600"/>
                <a:ext cx="11623320" cy="616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3062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4F4044-90AD-4AD1-9436-CCFD00F3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96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486A625-31AD-41CE-89D6-A5C437070B7C}"/>
                  </a:ext>
                </a:extLst>
              </p:cNvPr>
              <p:cNvSpPr txBox="1"/>
              <p:nvPr/>
            </p:nvSpPr>
            <p:spPr>
              <a:xfrm>
                <a:off x="2648607" y="365125"/>
                <a:ext cx="870519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be a nonempty subset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400" dirty="0"/>
                  <a:t> be an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/>
                  <a:t> matrix. Prove that if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dependent,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contains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distinct vectors,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linearly dependent.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486A625-31AD-41CE-89D6-A5C437070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607" y="365125"/>
                <a:ext cx="8705193" cy="1569660"/>
              </a:xfrm>
              <a:prstGeom prst="rect">
                <a:avLst/>
              </a:prstGeom>
              <a:blipFill>
                <a:blip r:embed="rId2"/>
                <a:stretch>
                  <a:fillRect l="-1050" t="-3113" b="-81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>
            <a:extLst>
              <a:ext uri="{FF2B5EF4-FFF2-40B4-BE49-F238E27FC236}">
                <a16:creationId xmlns:a16="http://schemas.microsoft.com/office/drawing/2014/main" id="{C368CD16-115A-41D0-877A-0D224B9FF287}"/>
              </a:ext>
            </a:extLst>
          </p:cNvPr>
          <p:cNvSpPr txBox="1"/>
          <p:nvPr/>
        </p:nvSpPr>
        <p:spPr>
          <a:xfrm>
            <a:off x="2648607" y="1934785"/>
            <a:ext cx="8705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Give an example to show that the preceding exercise is false if </a:t>
            </a:r>
            <a:r>
              <a:rPr lang="en-US" altLang="zh-TW" sz="2400" i="1" dirty="0"/>
              <a:t>linearly dependent </a:t>
            </a:r>
            <a:r>
              <a:rPr lang="en-US" altLang="zh-TW" sz="2400" dirty="0"/>
              <a:t>is changed to </a:t>
            </a:r>
            <a:r>
              <a:rPr lang="en-US" altLang="zh-TW" sz="2400" i="1" dirty="0"/>
              <a:t>linearly independent</a:t>
            </a:r>
            <a:r>
              <a:rPr lang="en-US" altLang="zh-TW" sz="2400" dirty="0"/>
              <a:t>. </a:t>
            </a:r>
            <a:endParaRPr lang="zh-TW" alt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B04A80E6-B681-4C7F-B767-53AFDE635A15}"/>
                  </a:ext>
                </a:extLst>
              </p14:cNvPr>
              <p14:cNvContentPartPr/>
              <p14:nvPr/>
            </p14:nvContentPartPr>
            <p14:xfrm>
              <a:off x="1429200" y="753120"/>
              <a:ext cx="8994240" cy="584064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B04A80E6-B681-4C7F-B767-53AFDE635A1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9840" y="743760"/>
                <a:ext cx="9012960" cy="58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921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326</Words>
  <Application>Microsoft Office PowerPoint</Application>
  <PresentationFormat>寬螢幕</PresentationFormat>
  <Paragraphs>17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佈景主題</vt:lpstr>
      <vt:lpstr>1-7</vt:lpstr>
      <vt:lpstr>86 </vt:lpstr>
      <vt:lpstr>87 </vt:lpstr>
      <vt:lpstr>89</vt:lpstr>
      <vt:lpstr>93</vt:lpstr>
      <vt:lpstr>94</vt:lpstr>
      <vt:lpstr>95</vt:lpstr>
      <vt:lpstr>96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1-7</dc:title>
  <dc:creator>Hung-yi Lee</dc:creator>
  <cp:lastModifiedBy>Hung-yi Lee</cp:lastModifiedBy>
  <cp:revision>7</cp:revision>
  <dcterms:created xsi:type="dcterms:W3CDTF">2021-09-30T01:53:26Z</dcterms:created>
  <dcterms:modified xsi:type="dcterms:W3CDTF">2021-10-08T02:56:01Z</dcterms:modified>
</cp:coreProperties>
</file>