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27" r:id="rId3"/>
    <p:sldId id="366" r:id="rId4"/>
    <p:sldId id="363" r:id="rId5"/>
    <p:sldId id="368" r:id="rId6"/>
    <p:sldId id="367" r:id="rId7"/>
    <p:sldId id="365" r:id="rId8"/>
    <p:sldId id="3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673" autoAdjust="0"/>
  </p:normalViewPr>
  <p:slideViewPr>
    <p:cSldViewPr snapToGrid="0">
      <p:cViewPr varScale="1">
        <p:scale>
          <a:sx n="61" d="100"/>
          <a:sy n="61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84C5-8585-443D-889A-31327F395ADB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B161-EBAA-4807-9E89-E38388E6A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3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AD%B9%E7%AE%97#%E8%81%94%E7%AB%8B%E6%96%B9%E7%A8%8B" TargetMode="External"/><Relationship Id="rId3" Type="http://schemas.openxmlformats.org/officeDocument/2006/relationships/hyperlink" Target="https://zh.wikipedia.org/wiki/%E8%A5%BF%E6%B1%89" TargetMode="External"/><Relationship Id="rId7" Type="http://schemas.openxmlformats.org/officeDocument/2006/relationships/hyperlink" Target="https://zh.wikipedia.org/wiki/%E6%96%B9%E7%A8%8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4%B8%9C%E6%B1%89" TargetMode="External"/><Relationship Id="rId5" Type="http://schemas.openxmlformats.org/officeDocument/2006/relationships/hyperlink" Target="https://zh.wikipedia.org/wiki/%E8%80%BF%E5%AF%BF%E6%98%8C" TargetMode="External"/><Relationship Id="rId4" Type="http://schemas.openxmlformats.org/officeDocument/2006/relationships/hyperlink" Target="https://zh.wikipedia.org/wiki/%E5%BC%A0%E8%8B%8D" TargetMode="External"/><Relationship Id="rId9" Type="http://schemas.openxmlformats.org/officeDocument/2006/relationships/hyperlink" Target="https://zh.wikipedia.org/wiki/%E4%B9%9D%E7%AB%A0%E7%AE%97%E6%9C%AF#cite_note-%E8%83%A1%E4%B8%96%E6%85%B67.26.1-2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AD%B9%E7%AE%97#%E8%81%94%E7%AB%8B%E6%96%B9%E7%A8%8B" TargetMode="External"/><Relationship Id="rId3" Type="http://schemas.openxmlformats.org/officeDocument/2006/relationships/hyperlink" Target="https://zh.wikipedia.org/wiki/%E8%A5%BF%E6%B1%89" TargetMode="External"/><Relationship Id="rId7" Type="http://schemas.openxmlformats.org/officeDocument/2006/relationships/hyperlink" Target="https://zh.wikipedia.org/wiki/%E6%96%B9%E7%A8%8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4%B8%9C%E6%B1%89" TargetMode="External"/><Relationship Id="rId5" Type="http://schemas.openxmlformats.org/officeDocument/2006/relationships/hyperlink" Target="https://zh.wikipedia.org/wiki/%E8%80%BF%E5%AF%BF%E6%98%8C" TargetMode="External"/><Relationship Id="rId4" Type="http://schemas.openxmlformats.org/officeDocument/2006/relationships/hyperlink" Target="https://zh.wikipedia.org/wiki/%E5%BC%A0%E8%8B%8D" TargetMode="External"/><Relationship Id="rId9" Type="http://schemas.openxmlformats.org/officeDocument/2006/relationships/hyperlink" Target="https://zh.wikipedia.org/wiki/%E4%B9%9D%E7%AB%A0%E7%AE%97%E6%9C%AF#cite_note-%E8%83%A1%E4%B8%96%E6%85%B67.26.1-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ex8DDA2V0&amp;list=PLayweIoGTMC7wPD1zgZpze1UuXK8BFib9&amp;index=3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根據研究，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西漢"/>
              </a:rPr>
              <a:t>西漢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張蒼"/>
              </a:rPr>
              <a:t>張蒼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耿壽昌"/>
              </a:rPr>
              <a:t>耿壽昌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曾經做過增補和整理，其時大體已成定本。最後成書最遲在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東漢"/>
              </a:rPr>
              <a:t>東漢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前期，但是其基本內容在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西漢"/>
              </a:rPr>
              <a:t>西漢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後期已經基本定型。九章算術將書中的所有數學問題分為九大類，就是「九章」。</a:t>
            </a:r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方程"/>
              </a:rPr>
              <a:t>方程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章：主要是</a:t>
            </a:r>
            <a:r>
              <a:rPr lang="zh-TW" altLang="en-US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籌算"/>
              </a:rPr>
              <a:t>聯立一次方程組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的解法和</a:t>
            </a:r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正負數的加減法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，在世界數學史上是第一次出現</a:t>
            </a:r>
            <a:r>
              <a:rPr lang="en-US" altLang="zh-TW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[2]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漢代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術曰：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1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根據研究，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西漢"/>
              </a:rPr>
              <a:t>西漢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張蒼"/>
              </a:rPr>
              <a:t>張蒼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耿壽昌"/>
              </a:rPr>
              <a:t>耿壽昌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曾經做過增補和整理，其時大體已成定本。最後成書最遲在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東漢"/>
              </a:rPr>
              <a:t>東漢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前期，但是其基本內容在</a:t>
            </a: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西漢"/>
              </a:rPr>
              <a:t>西漢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後期已經基本定型。九章算術將書中的所有數學問題分為九大類，就是「九章」。</a:t>
            </a:r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方程"/>
              </a:rPr>
              <a:t>方程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章：主要是</a:t>
            </a:r>
            <a:r>
              <a:rPr lang="zh-TW" altLang="en-US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籌算"/>
              </a:rPr>
              <a:t>聯立一次方程組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的解法和</a:t>
            </a:r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正負數的加減法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，在世界數學史上是第一次出現</a:t>
            </a:r>
            <a:r>
              <a:rPr lang="en-US" altLang="zh-TW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[2]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漢代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術曰：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8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https://www.youtube.com/watch?v=6Iex8DDA2V0&amp;list=PLayweIoGTMC7wPD1zgZpze1UuXK8BFib9&amp;index=39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0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4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4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25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7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2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4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0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7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5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8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3519-DED8-4622-BA4B-9F322F2A48E7}" type="datetimeFigureOut">
              <a:rPr lang="zh-TW" altLang="en-US" smtClean="0"/>
              <a:t>2020/9/25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9EFC-6A0E-4EE3-BCD7-0C5F2B218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3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一張含有 草, 建築物, 室外, 岩石 的圖片&#10;&#10;自動產生的描述">
            <a:extLst>
              <a:ext uri="{FF2B5EF4-FFF2-40B4-BE49-F238E27FC236}">
                <a16:creationId xmlns:a16="http://schemas.microsoft.com/office/drawing/2014/main" id="{1DFDECB0-77BC-4861-9371-38370BD4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159" r="384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E2BFFE-2A86-472B-9D04-55064E94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zh-TW" altLang="en-US" sz="100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解方程式的歷史故事</a:t>
            </a:r>
            <a:endParaRPr lang="zh-TW" altLang="en-US" sz="100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CBE5D4-F47F-4FE6-B432-771D56A2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/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73779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九章算術</a:t>
            </a:r>
          </a:p>
        </p:txBody>
      </p:sp>
      <p:pic>
        <p:nvPicPr>
          <p:cNvPr id="3074" name="Picture 2" descr="http://mercedespagoda.sakura.ne.jp/wp/wp-content/uploads/2015/08/89b797c7d2eaf5e3375de044f52906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1" y="229688"/>
            <a:ext cx="4271584" cy="6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4978D7E-BE34-408A-AE9F-96387448BF59}"/>
                  </a:ext>
                </a:extLst>
              </p:cNvPr>
              <p:cNvSpPr txBox="1"/>
              <p:nvPr/>
            </p:nvSpPr>
            <p:spPr>
              <a:xfrm>
                <a:off x="6952636" y="1066006"/>
                <a:ext cx="427874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4978D7E-BE34-408A-AE9F-9638744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36" y="1066006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99F25D9-3550-48A8-BFE6-1D5C6F56EA8F}"/>
                  </a:ext>
                </a:extLst>
              </p:cNvPr>
              <p:cNvSpPr txBox="1"/>
              <p:nvPr/>
            </p:nvSpPr>
            <p:spPr>
              <a:xfrm>
                <a:off x="6952636" y="2204504"/>
                <a:ext cx="436145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99F25D9-3550-48A8-BFE6-1D5C6F56E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36" y="2204504"/>
                <a:ext cx="43614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9F231CB-DDA3-45F5-B126-C13E27BCDBFD}"/>
                  </a:ext>
                </a:extLst>
              </p:cNvPr>
              <p:cNvSpPr txBox="1"/>
              <p:nvPr/>
            </p:nvSpPr>
            <p:spPr>
              <a:xfrm>
                <a:off x="6952636" y="3428999"/>
                <a:ext cx="436145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9F231CB-DDA3-45F5-B126-C13E27BC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36" y="3428999"/>
                <a:ext cx="43614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F47289C-6226-4D88-B647-4FDF081EFCE9}"/>
                  </a:ext>
                </a:extLst>
              </p:cNvPr>
              <p:cNvSpPr txBox="1"/>
              <p:nvPr/>
            </p:nvSpPr>
            <p:spPr>
              <a:xfrm>
                <a:off x="710547" y="1989060"/>
                <a:ext cx="3253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F47289C-6226-4D88-B647-4FDF081EF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7" y="1989060"/>
                <a:ext cx="3253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2D4EE99-2738-4684-8B55-00C20F6260D6}"/>
                  </a:ext>
                </a:extLst>
              </p:cNvPr>
              <p:cNvSpPr txBox="1"/>
              <p:nvPr/>
            </p:nvSpPr>
            <p:spPr>
              <a:xfrm>
                <a:off x="710547" y="2635391"/>
                <a:ext cx="3253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2D4EE99-2738-4684-8B55-00C20F62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7" y="2635391"/>
                <a:ext cx="32534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B29800-D088-4052-8767-65E0D983D82F}"/>
                  </a:ext>
                </a:extLst>
              </p:cNvPr>
              <p:cNvSpPr txBox="1"/>
              <p:nvPr/>
            </p:nvSpPr>
            <p:spPr>
              <a:xfrm>
                <a:off x="710547" y="3301478"/>
                <a:ext cx="3253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B29800-D088-4052-8767-65E0D983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7" y="3301478"/>
                <a:ext cx="32534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6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九章算術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mercedespagoda.sakura.ne.jp/wp/wp-content/uploads/2015/08/89b797c7d2eaf5e3375de044f52906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1" y="229688"/>
            <a:ext cx="4271584" cy="6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3" y="1499134"/>
            <a:ext cx="2826934" cy="23827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8033E28-FBF6-44B7-A3AA-5BC4E2255E8F}"/>
              </a:ext>
            </a:extLst>
          </p:cNvPr>
          <p:cNvSpPr/>
          <p:nvPr/>
        </p:nvSpPr>
        <p:spPr>
          <a:xfrm>
            <a:off x="14514" y="395948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6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9C95F-9D98-43B1-B8DB-7559DFC3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8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算法統宗</a:t>
            </a:r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8EDA23A8-EE2C-4A6C-8F21-98600546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725392"/>
            <a:ext cx="8178799" cy="429386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A7C1DF2-90A8-4DD3-9EDA-4B48BDCA55C2}"/>
              </a:ext>
            </a:extLst>
          </p:cNvPr>
          <p:cNvSpPr txBox="1"/>
          <p:nvPr/>
        </p:nvSpPr>
        <p:spPr>
          <a:xfrm>
            <a:off x="6145891" y="1203637"/>
            <a:ext cx="267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明朝 程大位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算法統宗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5C0A68E-821E-4AD4-A705-2DEB1DE51D24}"/>
              </a:ext>
            </a:extLst>
          </p:cNvPr>
          <p:cNvSpPr/>
          <p:nvPr/>
        </p:nvSpPr>
        <p:spPr>
          <a:xfrm>
            <a:off x="2590800" y="2146300"/>
            <a:ext cx="279400" cy="11303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9E7D8A-4A1F-4B9A-A4DC-54404B114498}"/>
              </a:ext>
            </a:extLst>
          </p:cNvPr>
          <p:cNvCxnSpPr>
            <a:cxnSpLocks/>
          </p:cNvCxnSpPr>
          <p:nvPr/>
        </p:nvCxnSpPr>
        <p:spPr>
          <a:xfrm>
            <a:off x="2293620" y="1725392"/>
            <a:ext cx="0" cy="1465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82CAB04-485A-4D85-8E37-2BAC5E02B971}"/>
              </a:ext>
            </a:extLst>
          </p:cNvPr>
          <p:cNvCxnSpPr>
            <a:cxnSpLocks/>
          </p:cNvCxnSpPr>
          <p:nvPr/>
        </p:nvCxnSpPr>
        <p:spPr>
          <a:xfrm>
            <a:off x="2293620" y="3276600"/>
            <a:ext cx="0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EBAD992-EB53-40E3-AEAA-099D322F06B4}"/>
              </a:ext>
            </a:extLst>
          </p:cNvPr>
          <p:cNvCxnSpPr>
            <a:cxnSpLocks/>
          </p:cNvCxnSpPr>
          <p:nvPr/>
        </p:nvCxnSpPr>
        <p:spPr>
          <a:xfrm>
            <a:off x="2293620" y="4752975"/>
            <a:ext cx="0" cy="1190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886AAC5-FB97-4BA7-85C4-953C60518191}"/>
              </a:ext>
            </a:extLst>
          </p:cNvPr>
          <p:cNvCxnSpPr>
            <a:cxnSpLocks/>
          </p:cNvCxnSpPr>
          <p:nvPr/>
        </p:nvCxnSpPr>
        <p:spPr>
          <a:xfrm>
            <a:off x="2007870" y="1725392"/>
            <a:ext cx="0" cy="195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B4FFBD1-90F6-4413-A78B-61D51815EA98}"/>
              </a:ext>
            </a:extLst>
          </p:cNvPr>
          <p:cNvCxnSpPr>
            <a:cxnSpLocks/>
          </p:cNvCxnSpPr>
          <p:nvPr/>
        </p:nvCxnSpPr>
        <p:spPr>
          <a:xfrm>
            <a:off x="2005965" y="2030412"/>
            <a:ext cx="0" cy="139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0BC3A-3D40-428E-9F13-2958E2E1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26D168-E6D9-4B2C-9C4F-C86F5599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2B7AB5-9A6B-4525-83B7-9990BBE2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" y="1463002"/>
            <a:ext cx="9144000" cy="4818647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BDEBB19-F990-44C3-B5C7-8BB9A4585A33}"/>
              </a:ext>
            </a:extLst>
          </p:cNvPr>
          <p:cNvSpPr/>
          <p:nvPr/>
        </p:nvSpPr>
        <p:spPr>
          <a:xfrm>
            <a:off x="8235950" y="2019300"/>
            <a:ext cx="279399" cy="120015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5AA6ACA-9C44-4AE6-B3AB-34796FC82FDB}"/>
              </a:ext>
            </a:extLst>
          </p:cNvPr>
          <p:cNvCxnSpPr>
            <a:cxnSpLocks/>
          </p:cNvCxnSpPr>
          <p:nvPr/>
        </p:nvCxnSpPr>
        <p:spPr>
          <a:xfrm>
            <a:off x="7913370" y="1611092"/>
            <a:ext cx="0" cy="160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46D4318-F90A-4339-8EC2-60AC538BF323}"/>
              </a:ext>
            </a:extLst>
          </p:cNvPr>
          <p:cNvCxnSpPr>
            <a:cxnSpLocks/>
          </p:cNvCxnSpPr>
          <p:nvPr/>
        </p:nvCxnSpPr>
        <p:spPr>
          <a:xfrm>
            <a:off x="7913370" y="3219450"/>
            <a:ext cx="0" cy="160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0F52CE-11C3-43BC-B8D7-98615A3D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EEC76E-7846-42EF-9EC6-7137163F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1FB61-58A0-450B-A81F-FC18B85D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1450970"/>
            <a:ext cx="9144000" cy="4830679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DA0F667-E3B3-4EAB-B6F2-20B52972F2A2}"/>
              </a:ext>
            </a:extLst>
          </p:cNvPr>
          <p:cNvCxnSpPr>
            <a:cxnSpLocks/>
          </p:cNvCxnSpPr>
          <p:nvPr/>
        </p:nvCxnSpPr>
        <p:spPr>
          <a:xfrm>
            <a:off x="8853170" y="1585692"/>
            <a:ext cx="0" cy="160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71E5FAC-4635-4185-A9A0-151944A1B0EA}"/>
              </a:ext>
            </a:extLst>
          </p:cNvPr>
          <p:cNvCxnSpPr>
            <a:cxnSpLocks/>
          </p:cNvCxnSpPr>
          <p:nvPr/>
        </p:nvCxnSpPr>
        <p:spPr>
          <a:xfrm>
            <a:off x="8853170" y="3194050"/>
            <a:ext cx="0" cy="160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80DAC-9049-45B7-B53B-186D4C72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射鵰英雄傳</a:t>
            </a:r>
            <a:endParaRPr lang="en-US" altLang="zh-TW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103EFC-C582-4BDD-980A-D1B70AF9B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45" y="1231900"/>
            <a:ext cx="78119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894EC-B7F8-426D-9DB9-AC680D84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1BAAFA-8F62-4A1A-A57E-F9E615A0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90E3B9-75C6-4774-8782-8D6400DB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99" y="104311"/>
            <a:ext cx="4667901" cy="66493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D416588-4458-4209-B279-42D746E5D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" y="208622"/>
            <a:ext cx="4648849" cy="6582694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EAD96078-267A-469F-A194-9E657CFDEDC4}"/>
              </a:ext>
            </a:extLst>
          </p:cNvPr>
          <p:cNvCxnSpPr>
            <a:cxnSpLocks/>
          </p:cNvCxnSpPr>
          <p:nvPr/>
        </p:nvCxnSpPr>
        <p:spPr>
          <a:xfrm>
            <a:off x="4954270" y="2330450"/>
            <a:ext cx="0" cy="305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E11694C-E105-4B28-A888-B85CEC1800EF}"/>
              </a:ext>
            </a:extLst>
          </p:cNvPr>
          <p:cNvCxnSpPr>
            <a:cxnSpLocks/>
          </p:cNvCxnSpPr>
          <p:nvPr/>
        </p:nvCxnSpPr>
        <p:spPr>
          <a:xfrm>
            <a:off x="3234327" y="3556000"/>
            <a:ext cx="0" cy="2620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A30937D-18CA-4BE1-AB88-F32601E496D0}"/>
              </a:ext>
            </a:extLst>
          </p:cNvPr>
          <p:cNvCxnSpPr>
            <a:cxnSpLocks/>
          </p:cNvCxnSpPr>
          <p:nvPr/>
        </p:nvCxnSpPr>
        <p:spPr>
          <a:xfrm>
            <a:off x="2980327" y="365126"/>
            <a:ext cx="0" cy="1325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791</Words>
  <Application>Microsoft Office PowerPoint</Application>
  <PresentationFormat>如螢幕大小 (4:3)</PresentationFormat>
  <Paragraphs>38</Paragraphs>
  <Slides>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Cambria Math</vt:lpstr>
      <vt:lpstr>Office 佈景主題</vt:lpstr>
      <vt:lpstr>解方程式的歷史故事</vt:lpstr>
      <vt:lpstr>九章算術</vt:lpstr>
      <vt:lpstr>九章算術</vt:lpstr>
      <vt:lpstr>算法統宗</vt:lpstr>
      <vt:lpstr>PowerPoint 簡報</vt:lpstr>
      <vt:lpstr>PowerPoint 簡報</vt:lpstr>
      <vt:lpstr>射鵰英雄傳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bit of History </dc:title>
  <dc:creator>Hung-yi Lee</dc:creator>
  <cp:lastModifiedBy>Hung-yi Lee</cp:lastModifiedBy>
  <cp:revision>6</cp:revision>
  <dcterms:created xsi:type="dcterms:W3CDTF">2020-09-23T17:31:24Z</dcterms:created>
  <dcterms:modified xsi:type="dcterms:W3CDTF">2020-09-24T17:05:53Z</dcterms:modified>
</cp:coreProperties>
</file>