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056" r:id="rId3"/>
    <p:sldId id="2057" r:id="rId4"/>
    <p:sldId id="2058" r:id="rId5"/>
    <p:sldId id="2059" r:id="rId6"/>
    <p:sldId id="2065" r:id="rId7"/>
    <p:sldId id="2088" r:id="rId8"/>
    <p:sldId id="281" r:id="rId9"/>
    <p:sldId id="2064" r:id="rId10"/>
    <p:sldId id="2062" r:id="rId11"/>
    <p:sldId id="2089" r:id="rId12"/>
    <p:sldId id="2047" r:id="rId13"/>
    <p:sldId id="2067" r:id="rId14"/>
    <p:sldId id="2066" r:id="rId15"/>
    <p:sldId id="2068" r:id="rId16"/>
    <p:sldId id="2069" r:id="rId17"/>
    <p:sldId id="2082" r:id="rId18"/>
    <p:sldId id="2083" r:id="rId19"/>
    <p:sldId id="2084" r:id="rId20"/>
    <p:sldId id="2071" r:id="rId21"/>
    <p:sldId id="2090" r:id="rId22"/>
    <p:sldId id="2054" r:id="rId23"/>
    <p:sldId id="2079" r:id="rId24"/>
    <p:sldId id="2080" r:id="rId25"/>
    <p:sldId id="2081" r:id="rId26"/>
    <p:sldId id="2086" r:id="rId27"/>
    <p:sldId id="2087" r:id="rId28"/>
    <p:sldId id="2085" r:id="rId29"/>
    <p:sldId id="2092" r:id="rId30"/>
    <p:sldId id="2093" r:id="rId31"/>
    <p:sldId id="2094" r:id="rId32"/>
    <p:sldId id="2091" r:id="rId33"/>
    <p:sldId id="2076" r:id="rId34"/>
    <p:sldId id="259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4516" autoAdjust="0"/>
  </p:normalViewPr>
  <p:slideViewPr>
    <p:cSldViewPr snapToGrid="0">
      <p:cViewPr>
        <p:scale>
          <a:sx n="50" d="100"/>
          <a:sy n="50" d="100"/>
        </p:scale>
        <p:origin x="12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8C141-0D11-4064-9839-CA2D62AE9A72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4514-C76E-4017-AE53-71780699E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5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1.01286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ithub.com/zjunlp/KnowledgeEditingPapers" TargetMode="External"/><Relationship Id="rId4" Type="http://schemas.openxmlformats.org/officeDocument/2006/relationships/hyperlink" Target="https://dl.acm.org/doi/pdf/10.1145/369859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TODO: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各種模型實際表現狀況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用詞跟作業不太一致</a:t>
            </a:r>
            <a:endParaRPr lang="en-US" altLang="zh-TW" dirty="0"/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original prompt</a:t>
            </a: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paraphrase prompt</a:t>
            </a: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neighborhood prompt</a:t>
            </a:r>
          </a:p>
          <a:p>
            <a:pPr marL="91440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reversion prompt</a:t>
            </a: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portability prompt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914400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b="1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original prompt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: simply replace “{}” with your subject in your prompt.</a:t>
            </a:r>
            <a:b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1800" b="0" i="1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e.g. “Steve Jobs was the founder of”</a:t>
            </a:r>
            <a:endParaRPr lang="en-US" altLang="zh-TW" sz="18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1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paraphrase prompt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: the sentence which has the same subject and target.</a:t>
            </a:r>
            <a:b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1800" b="0" i="1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e.g. “People agreed that Apple II is the first personal computer. After releasing Apple II, Steve Jobs founded”</a:t>
            </a:r>
            <a:endParaRPr lang="en-US" altLang="zh-TW" sz="18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1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neighborhood prompt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: the sentence closed to the original prompt, but without the same subject.</a:t>
            </a:r>
            <a:b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1800" b="0" i="1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e.g. “Mark Zuckerberg, the founder of”</a:t>
            </a:r>
            <a:endParaRPr lang="en-US" altLang="zh-TW" sz="18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914400" rtl="0" fontAlgn="base">
              <a:buFont typeface="Arial" panose="020B0604020202020204" pitchFamily="34" charset="0"/>
              <a:buChar char="•"/>
            </a:pPr>
            <a:r>
              <a:rPr lang="en-US" altLang="zh-TW" sz="1800" b="1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reversion prompt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: the sentence where the target and subject is reversed. Use </a:t>
            </a:r>
            <a:r>
              <a:rPr lang="en-US" altLang="zh-TW" sz="1800" b="0" i="0" u="none" strike="noStrike" dirty="0" err="1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target_new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 as your new subject.</a:t>
            </a:r>
            <a:b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1800" b="0" i="1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e.g. “Microsoft is founded by”</a:t>
            </a:r>
            <a:endParaRPr lang="en-US" altLang="zh-TW" sz="18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91440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1800" b="1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portability prompt</a:t>
            </a:r>
            <a: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: the sentence that should also be changed after edited.</a:t>
            </a:r>
            <a:br>
              <a:rPr lang="en-US" altLang="zh-TW" sz="1800" b="0" i="0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1800" b="0" i="1" u="none" strike="noStrike" dirty="0">
                <a:solidFill>
                  <a:srgbClr val="695D46"/>
                </a:solidFill>
                <a:effectLst/>
                <a:latin typeface="Open Sans" panose="020B0606030504020204" pitchFamily="34" charset="0"/>
              </a:rPr>
              <a:t>e.g. “After Y2K, the company Steve Jobs founded released the operating system, ”</a:t>
            </a:r>
            <a:endParaRPr lang="en-US" altLang="zh-TW" sz="1800" b="0" i="0" u="none" strike="noStrike" dirty="0">
              <a:solidFill>
                <a:srgbClr val="695D4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Ref: https://github.com/zjunlp/KnowledgeEditingPapers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Todo:</a:t>
            </a:r>
          </a:p>
          <a:p>
            <a:r>
              <a:rPr lang="en-US" altLang="zh-TW" dirty="0"/>
              <a:t>RAGKE: https://arxiv.org/html/2403.19631v2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2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809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FBBD-3D6B-218D-2227-67CC884EC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2DF2779-9317-723B-F39C-960A50FAB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6182059-5BB9-4DD4-A4BD-15B792F2A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147BED-B110-637C-225D-AC10640BA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742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C0D0E"/>
                </a:solidFill>
                <a:effectLst/>
                <a:latin typeface="Georgia" panose="02040502050405020303" pitchFamily="18" charset="0"/>
              </a:rPr>
              <a:t>and the columns of </a:t>
            </a:r>
            <a:r>
              <a:rPr lang="en-US" altLang="zh-TW" b="0" i="0" u="none" strike="noStrike" dirty="0">
                <a:solidFill>
                  <a:srgbClr val="0C0D0E"/>
                </a:solidFill>
                <a:effectLst/>
                <a:latin typeface="MathJax_Math-italic"/>
              </a:rPr>
              <a:t>X</a:t>
            </a:r>
            <a:r>
              <a:rPr lang="en-US" altLang="zh-TW" b="0" i="0" u="none" strike="noStrike" dirty="0">
                <a:solidFill>
                  <a:srgbClr val="0C0D0E"/>
                </a:solidFill>
                <a:effectLst/>
                <a:latin typeface="inherit"/>
              </a:rPr>
              <a:t>X</a:t>
            </a:r>
            <a:r>
              <a:rPr lang="en-US" altLang="zh-TW" b="0" i="0" dirty="0">
                <a:solidFill>
                  <a:srgbClr val="0C0D0E"/>
                </a:solidFill>
                <a:effectLst/>
                <a:latin typeface="Georgia" panose="02040502050405020303" pitchFamily="18" charset="0"/>
              </a:rPr>
              <a:t> span </a:t>
            </a:r>
            <a:r>
              <a:rPr lang="en-US" altLang="zh-TW" b="0" i="0" u="none" strike="noStrike" dirty="0">
                <a:solidFill>
                  <a:srgbClr val="0C0D0E"/>
                </a:solidFill>
                <a:effectLst/>
                <a:latin typeface="MathJax_AMS"/>
              </a:rPr>
              <a:t>R</a:t>
            </a:r>
            <a:r>
              <a:rPr lang="en-US" altLang="zh-TW" b="0" i="0" u="none" strike="noStrike" dirty="0">
                <a:solidFill>
                  <a:srgbClr val="0C0D0E"/>
                </a:solidFill>
                <a:effectLst/>
                <a:latin typeface="MathJax_Math-italic"/>
              </a:rPr>
              <a:t>m</a:t>
            </a:r>
            <a:endParaRPr lang="en-US" altLang="zh-TW" b="0" i="0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zh-TW" b="0" i="0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zh-TW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lambda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37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https://arxiv.org/abs/2110.11309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Overview: </a:t>
            </a:r>
            <a:r>
              <a:rPr lang="en-US" altLang="zh-TW" dirty="0">
                <a:hlinkClick r:id="rId3"/>
              </a:rPr>
              <a:t>https://arxiv.org/abs/2401.01286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Overview: </a:t>
            </a:r>
            <a:r>
              <a:rPr lang="en-US" altLang="zh-TW" dirty="0">
                <a:hlinkClick r:id="rId4"/>
              </a:rPr>
              <a:t>https://dl.acm.org/doi/pdf/10.1145/3698590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5"/>
              </a:rPr>
              <a:t>https://github.com/zjunlp/KnowledgeEditingPapers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Easy edit: https://github.com/zjunlp/EasyEdit?tab=readme-ov-file</a:t>
            </a:r>
          </a:p>
          <a:p>
            <a:r>
              <a:rPr lang="en-US" altLang="zh-TW" dirty="0"/>
              <a:t>Easy edit 2: https://zjunlp.github.io/project/EasyEdit2/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67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因為只是植入一項知識</a:t>
            </a:r>
            <a:endParaRPr lang="en-US" altLang="zh-TW" dirty="0"/>
          </a:p>
          <a:p>
            <a:r>
              <a:rPr lang="zh-TW" altLang="en-US" dirty="0"/>
              <a:t>所以可以不是 </a:t>
            </a:r>
            <a:r>
              <a:rPr lang="en-US" altLang="zh-TW" dirty="0"/>
              <a:t>post training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87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70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B9440-2747-DB7C-D424-F2B34135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E5F4493-0D0A-B36E-A1AE-C79A89980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878BD0F-71D2-8AC5-D55C-62AD73980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696F20-E751-619C-3486-E97D594BC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89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14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 </a:t>
            </a:r>
            <a:r>
              <a:rPr lang="en-US" altLang="zh-TW" dirty="0" err="1"/>
              <a:t>incontext</a:t>
            </a:r>
            <a:r>
              <a:rPr lang="en-US" altLang="zh-TW" dirty="0"/>
              <a:t> knowledge editing (IKE),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04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CCBB6-28C4-D3FE-25AF-9B6E87006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C913704-958F-A915-A42C-62ECEC1B0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55190E7-A301-41D0-C00A-E2CE2FD4C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 </a:t>
            </a:r>
            <a:r>
              <a:rPr lang="en-US" altLang="zh-TW" dirty="0" err="1"/>
              <a:t>incontext</a:t>
            </a:r>
            <a:r>
              <a:rPr lang="en-US" altLang="zh-TW" dirty="0"/>
              <a:t> knowledge editing (IKE),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FF2052-0869-3CA3-EAE4-57C36DEF7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95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28A5-7767-0E6D-FBEB-07C45E073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1A40BD1-8077-0573-D7F7-0F3C18725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FDC11DD-1F96-E711-092C-63FCC92F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 </a:t>
            </a:r>
            <a:r>
              <a:rPr lang="en-US" altLang="zh-TW" dirty="0" err="1"/>
              <a:t>incontext</a:t>
            </a:r>
            <a:r>
              <a:rPr lang="en-US" altLang="zh-TW" dirty="0"/>
              <a:t> knowledge editing (IKE),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64FB82-5331-E965-89C1-0CAC6F64C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66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40C6-2A87-6B7C-4527-D9BF80D0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6A606EA-6F3F-C99F-6C5E-F45BFEB98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C0F9921-C6BE-92A0-7E32-4655574FE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AAEECD-0CDB-02F5-FDB0-778601630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4514-C76E-4017-AE53-71780699ED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3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BCF3DB-84F0-89C3-2447-46CE730E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75B608-2738-30E2-4095-E0253F6EF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F213AE-F1F8-053E-CA8A-09E45544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F8657E-87EE-98E4-BD6D-069AF7E8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2F7C36-9B3F-E821-DA1D-C08B0BC1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45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6C1A1-27B0-8B1B-85BA-5BF5142F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FC5B4F-2727-5120-72C1-7B43363AC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70140-2885-2CFB-4CB2-531D704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25DDEB-EB0F-2AC2-1F8E-AF798A5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F04C54-8ACD-4670-0290-EF38973F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7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039EB5-8068-78B2-3BCC-E7EFFB2E4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F91F74-E649-4917-5924-D9501495B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6A58D7-6560-0E84-A530-4CE6E643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47853B-6765-12FE-CB1C-815588C8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DD3084-660E-BB87-7751-A1C02BA4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00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8151E-66FB-DAB5-1E7A-05B53C3A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01D846-FFF4-075C-8AD7-6127B199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63C117-7123-CDFA-D9DB-200A9362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320415-7AA6-5A40-A21D-040375E6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70F6D0-117B-031B-9291-0B26E342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61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BCF75-2622-9F14-FB44-D11886F0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8D4D54-E83F-1F27-E456-9E69C360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5C2936-4669-8C77-7120-6192E887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13F714-60FA-CA11-A1E3-C4AD8CBF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B994DC-0F13-6798-7144-6C0E8B6A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C77A1-5C01-DEF6-8E0D-9581C493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C2B2F-4693-627A-F600-19F4CDFF4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628EF37-F958-EA9A-23F8-5463CDC7E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423760-9340-2B2E-1710-5363007C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8EB8A5-6C3A-522B-9963-3ECF0A5B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99B601-9C19-7BF4-373E-1A9EA59C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56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A4B1B6-CC21-8DA6-6C3D-5EB1C2CA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652570-99C1-F9AA-56B3-039194245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970DE2-5B05-9C4B-386F-7DF4DCACA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F50550-66D3-7220-D0D4-E94CCF733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583C9BC-1CA9-649D-8926-38E626347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B03FBF7-24C5-7B46-580B-70D3DEEE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F4FC077-5C02-0510-D1B2-0F2F3390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4E8B09-16A4-8D1E-78CF-1FA9B7F3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7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D94C7-2864-EBCD-04A9-10EA2C11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5C103D-37CF-BA09-8DD6-62237D88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FE6CF0-B77B-14DC-22B4-C820D55B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43BA62-6C30-8B8F-6DEF-55AB8958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6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05C9D7-2A04-370C-E425-2F4FDB75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5BA59DB-A84C-2380-31B5-BBF062F7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F94018-50DE-E2FC-EB24-06DCB76C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4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665115-ECE1-C55C-677A-C4B94102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64F8F-91ED-9463-2743-0F91643B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E2CDDD-8AB5-14A4-8896-24C635A2A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D8C58D-BEBD-03B5-7574-9D655C0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44798D-5644-70B6-4689-FD0EC5D5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494C4C-A9E0-85AC-242D-4911F4BC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57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FC867-3985-1E77-5435-1835A272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A05E67F-82D3-D01C-DAD1-5A8B028D2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FEAE836-6161-988D-270E-D162CAEE9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9693DF-8622-0A98-AD90-CBEAC119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48DCD6-9003-A83F-1D4F-6207EC8E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02F628-3E84-0801-CABC-8E70B690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80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2AA7947-0ABD-E2ED-0D8B-7760D238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EBD4C6-3469-3E5B-E733-B890A292A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660C6C-C092-BB44-ED2B-58DCEC0C4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51D73-8AE3-4639-9F27-44AB7AB3D8DC}" type="datetimeFigureOut">
              <a:rPr lang="zh-TW" altLang="en-US" smtClean="0"/>
              <a:t>2025/5/4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0F6F4E-356D-5C14-105C-8C93A7667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2D02D0-25BA-723B-1573-D8ED894B9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5CC58-100E-4E11-89A3-396723F1D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9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16.png"/><Relationship Id="rId19" Type="http://schemas.openxmlformats.org/officeDocument/2006/relationships/image" Target="../media/image50.png"/><Relationship Id="rId4" Type="http://schemas.openxmlformats.org/officeDocument/2006/relationships/image" Target="../media/image38.pn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5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70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60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5" Type="http://schemas.openxmlformats.org/officeDocument/2006/relationships/image" Target="../media/image59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8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2AC1CA2-5320-2AD7-2DAB-E0D7A8B97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505684"/>
            <a:ext cx="8690812" cy="2308324"/>
          </a:xfrm>
        </p:spPr>
        <p:txBody>
          <a:bodyPr>
            <a:noAutofit/>
          </a:bodyPr>
          <a:lstStyle/>
          <a:p>
            <a:pPr algn="l"/>
            <a:br>
              <a:rPr lang="en-US" altLang="zh-TW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Editing:</a:t>
            </a:r>
            <a:r>
              <a:rPr lang="zh-TW" altLang="en-US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人工智慧的微創手術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100F0A7-D3DD-4687-D938-EBA0950D0BBE}"/>
              </a:ext>
            </a:extLst>
          </p:cNvPr>
          <p:cNvSpPr txBox="1"/>
          <p:nvPr/>
        </p:nvSpPr>
        <p:spPr>
          <a:xfrm>
            <a:off x="10186737" y="6259518"/>
            <a:ext cx="17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solidFill>
                  <a:schemeClr val="bg1"/>
                </a:solidFill>
              </a:rPr>
              <a:t>2025/05/04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5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5D7FC-C8B7-D425-56B9-9DABFD97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C8D7AA-3BCF-ED2A-6ED0-9C8C0EA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IKE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1A2FFA5-4562-BE6B-3D34-F99751DA1249}"/>
              </a:ext>
            </a:extLst>
          </p:cNvPr>
          <p:cNvSpPr txBox="1"/>
          <p:nvPr/>
        </p:nvSpPr>
        <p:spPr>
          <a:xfrm>
            <a:off x="838200" y="1280080"/>
            <a:ext cx="39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https://arxiv.org/abs/2305.12740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7D2952-5FB2-0043-5314-66C030EA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783"/>
            <a:ext cx="5676900" cy="656243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4C2CE52-4E91-520E-872A-428B6021F623}"/>
              </a:ext>
            </a:extLst>
          </p:cNvPr>
          <p:cNvSpPr txBox="1"/>
          <p:nvPr/>
        </p:nvSpPr>
        <p:spPr>
          <a:xfrm>
            <a:off x="4432812" y="1294368"/>
            <a:ext cx="181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u="sng" dirty="0"/>
              <a:t>Reliability </a:t>
            </a:r>
            <a:endParaRPr lang="zh-TW" altLang="en-US" sz="2400" b="1" u="sng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0108EA-88A2-3018-2268-E81F38C735C7}"/>
              </a:ext>
            </a:extLst>
          </p:cNvPr>
          <p:cNvSpPr txBox="1"/>
          <p:nvPr/>
        </p:nvSpPr>
        <p:spPr>
          <a:xfrm>
            <a:off x="3316704" y="2389098"/>
            <a:ext cx="285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u="sng" dirty="0"/>
              <a:t>Generalization</a:t>
            </a:r>
            <a:endParaRPr lang="zh-TW" altLang="en-US" sz="2400" b="1" u="sng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D04EE9-20E3-CB7E-EA59-039C2FB3F661}"/>
              </a:ext>
            </a:extLst>
          </p:cNvPr>
          <p:cNvSpPr txBox="1"/>
          <p:nvPr/>
        </p:nvSpPr>
        <p:spPr>
          <a:xfrm>
            <a:off x="3287722" y="3472973"/>
            <a:ext cx="285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u="sng" dirty="0"/>
              <a:t>Locality</a:t>
            </a:r>
            <a:endParaRPr lang="zh-TW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1760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48B1-5457-5583-B848-45F2A930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7864AC-7F81-C104-C76B-AE24448F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常見方法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07E4F7-1D8D-681F-8C75-7A7D3BEE52BD}"/>
              </a:ext>
            </a:extLst>
          </p:cNvPr>
          <p:cNvSpPr txBox="1"/>
          <p:nvPr/>
        </p:nvSpPr>
        <p:spPr>
          <a:xfrm>
            <a:off x="1300922" y="3599854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Model Editing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EDDD66EF-2BA8-DB42-417C-7BC4E9719276}"/>
              </a:ext>
            </a:extLst>
          </p:cNvPr>
          <p:cNvSpPr/>
          <p:nvPr/>
        </p:nvSpPr>
        <p:spPr>
          <a:xfrm>
            <a:off x="3705925" y="1868636"/>
            <a:ext cx="766916" cy="4090680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E2752AE-F2D7-D2AC-9947-094C7E7BCB19}"/>
              </a:ext>
            </a:extLst>
          </p:cNvPr>
          <p:cNvSpPr txBox="1"/>
          <p:nvPr/>
        </p:nvSpPr>
        <p:spPr>
          <a:xfrm>
            <a:off x="4472841" y="1997463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不動參數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B11958A-9894-FD7B-CC2D-504EEC7F5392}"/>
              </a:ext>
            </a:extLst>
          </p:cNvPr>
          <p:cNvSpPr txBox="1"/>
          <p:nvPr/>
        </p:nvSpPr>
        <p:spPr>
          <a:xfrm>
            <a:off x="4472841" y="4609710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改變參數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3EAE428-CC97-8BE1-FE79-7A36CDD2523C}"/>
              </a:ext>
            </a:extLst>
          </p:cNvPr>
          <p:cNvSpPr txBox="1"/>
          <p:nvPr/>
        </p:nvSpPr>
        <p:spPr>
          <a:xfrm>
            <a:off x="7224062" y="3831721"/>
            <a:ext cx="31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人類決定如何編輯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A0DCCD5-8AC0-4F01-A2DC-62B05AC0F825}"/>
              </a:ext>
            </a:extLst>
          </p:cNvPr>
          <p:cNvSpPr txBox="1"/>
          <p:nvPr/>
        </p:nvSpPr>
        <p:spPr>
          <a:xfrm>
            <a:off x="7224062" y="5437167"/>
            <a:ext cx="38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人工智慧學習如何編輯</a:t>
            </a: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40C8EBAA-2792-3ADA-B44A-0D9099A2A02A}"/>
              </a:ext>
            </a:extLst>
          </p:cNvPr>
          <p:cNvSpPr/>
          <p:nvPr/>
        </p:nvSpPr>
        <p:spPr>
          <a:xfrm>
            <a:off x="6429239" y="3782254"/>
            <a:ext cx="766916" cy="2178133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F1211C2-B7B2-84B6-6747-D620C18EED9D}"/>
              </a:ext>
            </a:extLst>
          </p:cNvPr>
          <p:cNvSpPr/>
          <p:nvPr/>
        </p:nvSpPr>
        <p:spPr>
          <a:xfrm>
            <a:off x="4422621" y="4483422"/>
            <a:ext cx="1623160" cy="6495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69D3397-2F44-968C-A9C1-AB69980D29FB}"/>
              </a:ext>
            </a:extLst>
          </p:cNvPr>
          <p:cNvSpPr/>
          <p:nvPr/>
        </p:nvSpPr>
        <p:spPr>
          <a:xfrm>
            <a:off x="7224062" y="3768577"/>
            <a:ext cx="3152790" cy="649508"/>
          </a:xfrm>
          <a:prstGeom prst="round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05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3291A-8F35-6563-E057-77486B49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Rank-One Model Editing (ROME)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5DE03B-8ED9-AD23-F6EE-344A5D1F5CA2}"/>
              </a:ext>
            </a:extLst>
          </p:cNvPr>
          <p:cNvSpPr txBox="1"/>
          <p:nvPr/>
        </p:nvSpPr>
        <p:spPr>
          <a:xfrm>
            <a:off x="8020050" y="5822837"/>
            <a:ext cx="3333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這就是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思想鋼印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D2D5B5F-3E11-0A15-BAA0-1979663B5DF7}"/>
              </a:ext>
            </a:extLst>
          </p:cNvPr>
          <p:cNvSpPr txBox="1"/>
          <p:nvPr/>
        </p:nvSpPr>
        <p:spPr>
          <a:xfrm>
            <a:off x="1543050" y="4601864"/>
            <a:ext cx="421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找出類神經網路中跟要編輯的知識最相關的部分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D55F269-6DB0-A2C6-C1AB-0892A75F50F5}"/>
              </a:ext>
            </a:extLst>
          </p:cNvPr>
          <p:cNvSpPr txBox="1"/>
          <p:nvPr/>
        </p:nvSpPr>
        <p:spPr>
          <a:xfrm>
            <a:off x="6572252" y="5029199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2: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修改該部分的參數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ADA02BD-0766-D87C-398E-D53567E0C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28776"/>
            <a:ext cx="4210050" cy="28067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42731B3-DB9F-E524-F87D-77BF5F343361}"/>
              </a:ext>
            </a:extLst>
          </p:cNvPr>
          <p:cNvSpPr txBox="1"/>
          <p:nvPr/>
        </p:nvSpPr>
        <p:spPr>
          <a:xfrm>
            <a:off x="1390650" y="5504071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參見第三講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內容版面配置區 4">
            <a:extLst>
              <a:ext uri="{FF2B5EF4-FFF2-40B4-BE49-F238E27FC236}">
                <a16:creationId xmlns:a16="http://schemas.microsoft.com/office/drawing/2014/main" id="{497B8AAA-1002-D836-A6AD-45E77017A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3703" y="1640477"/>
            <a:ext cx="3333748" cy="3333748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5662908-1970-7FDB-34BA-9C456748DDCD}"/>
              </a:ext>
            </a:extLst>
          </p:cNvPr>
          <p:cNvSpPr txBox="1"/>
          <p:nvPr/>
        </p:nvSpPr>
        <p:spPr>
          <a:xfrm>
            <a:off x="8410577" y="843240"/>
            <a:ext cx="3629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https://arxiv.org/abs/2202.05262</a:t>
            </a:r>
          </a:p>
        </p:txBody>
      </p:sp>
    </p:spTree>
    <p:extLst>
      <p:ext uri="{BB962C8B-B14F-4D97-AF65-F5344CB8AC3E}">
        <p14:creationId xmlns:p14="http://schemas.microsoft.com/office/powerpoint/2010/main" val="18468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C95A-CD5E-805C-A904-37CC471A0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EB42AF13-7D26-54DB-3D01-C3D49FD09524}"/>
              </a:ext>
            </a:extLst>
          </p:cNvPr>
          <p:cNvCxnSpPr>
            <a:cxnSpLocks/>
          </p:cNvCxnSpPr>
          <p:nvPr/>
        </p:nvCxnSpPr>
        <p:spPr>
          <a:xfrm flipV="1">
            <a:off x="10975584" y="745405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578B3E6F-14C9-B6B8-7174-C5E4353A5B3C}"/>
              </a:ext>
            </a:extLst>
          </p:cNvPr>
          <p:cNvSpPr/>
          <p:nvPr/>
        </p:nvSpPr>
        <p:spPr>
          <a:xfrm>
            <a:off x="6937007" y="4655634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2" name="群組 181">
            <a:extLst>
              <a:ext uri="{FF2B5EF4-FFF2-40B4-BE49-F238E27FC236}">
                <a16:creationId xmlns:a16="http://schemas.microsoft.com/office/drawing/2014/main" id="{5539F2F9-888E-9314-8545-5AA0CCBB5034}"/>
              </a:ext>
            </a:extLst>
          </p:cNvPr>
          <p:cNvGrpSpPr/>
          <p:nvPr/>
        </p:nvGrpSpPr>
        <p:grpSpPr>
          <a:xfrm>
            <a:off x="6942922" y="1254696"/>
            <a:ext cx="461665" cy="5069345"/>
            <a:chOff x="1494622" y="1295977"/>
            <a:chExt cx="461665" cy="5069345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B311E6A0-662D-B56B-925E-A12677FC9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EFD56B9C-9A53-2322-712D-AC445048F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7AC50A27-4BA1-6E94-78E1-F89C27162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D9B941D5-F6E8-FEE6-3458-E70EB29050CE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3F2BB666-31FC-47C6-C064-78EA89C9B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7ABBBB9C-B8C9-5634-4F9A-6381E9644AA0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8C162D75-1B45-7C05-51A0-08CCFC20F59A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A44E8784-76D8-546F-0B54-E35061450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2" name="直線單箭頭接點 141">
              <a:extLst>
                <a:ext uri="{FF2B5EF4-FFF2-40B4-BE49-F238E27FC236}">
                  <a16:creationId xmlns:a16="http://schemas.microsoft.com/office/drawing/2014/main" id="{E63EC5A9-F9B7-B2A5-1206-D6F0CEA25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6" name="矩形: 圓角 145">
              <a:extLst>
                <a:ext uri="{FF2B5EF4-FFF2-40B4-BE49-F238E27FC236}">
                  <a16:creationId xmlns:a16="http://schemas.microsoft.com/office/drawing/2014/main" id="{E410B84F-B615-1727-B547-49DC95B3F4EE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05D451C9-BED1-75FB-DC16-18F3004EAC76}"/>
              </a:ext>
            </a:extLst>
          </p:cNvPr>
          <p:cNvGrpSpPr/>
          <p:nvPr/>
        </p:nvGrpSpPr>
        <p:grpSpPr>
          <a:xfrm>
            <a:off x="7690295" y="1254696"/>
            <a:ext cx="461665" cy="5069345"/>
            <a:chOff x="1494622" y="1295977"/>
            <a:chExt cx="461665" cy="5069345"/>
          </a:xfrm>
        </p:grpSpPr>
        <p:cxnSp>
          <p:nvCxnSpPr>
            <p:cNvPr id="184" name="直線單箭頭接點 183">
              <a:extLst>
                <a:ext uri="{FF2B5EF4-FFF2-40B4-BE49-F238E27FC236}">
                  <a16:creationId xmlns:a16="http://schemas.microsoft.com/office/drawing/2014/main" id="{9B4A44C1-4BFC-04CE-5E21-BBE41DFE6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5" name="直線單箭頭接點 184">
              <a:extLst>
                <a:ext uri="{FF2B5EF4-FFF2-40B4-BE49-F238E27FC236}">
                  <a16:creationId xmlns:a16="http://schemas.microsoft.com/office/drawing/2014/main" id="{5C38EF83-A59A-F095-EBE6-ABD182632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6" name="直線單箭頭接點 185">
              <a:extLst>
                <a:ext uri="{FF2B5EF4-FFF2-40B4-BE49-F238E27FC236}">
                  <a16:creationId xmlns:a16="http://schemas.microsoft.com/office/drawing/2014/main" id="{DBC1A2F1-78A6-9007-40D0-DAE7D9EB2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7" name="矩形: 圓角 186">
              <a:extLst>
                <a:ext uri="{FF2B5EF4-FFF2-40B4-BE49-F238E27FC236}">
                  <a16:creationId xmlns:a16="http://schemas.microsoft.com/office/drawing/2014/main" id="{8048512E-1809-57ED-071C-7F75311DE04F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88" name="直線單箭頭接點 187">
              <a:extLst>
                <a:ext uri="{FF2B5EF4-FFF2-40B4-BE49-F238E27FC236}">
                  <a16:creationId xmlns:a16="http://schemas.microsoft.com/office/drawing/2014/main" id="{B515C60A-9EB3-3EA3-F40D-CA0108577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9" name="文字方塊 188">
              <a:extLst>
                <a:ext uri="{FF2B5EF4-FFF2-40B4-BE49-F238E27FC236}">
                  <a16:creationId xmlns:a16="http://schemas.microsoft.com/office/drawing/2014/main" id="{049223EB-C3A5-38EF-B56E-BB1F12424E37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: 圓角 189">
              <a:extLst>
                <a:ext uri="{FF2B5EF4-FFF2-40B4-BE49-F238E27FC236}">
                  <a16:creationId xmlns:a16="http://schemas.microsoft.com/office/drawing/2014/main" id="{6F81E426-E4C2-D963-CE1B-5C31D66ED69D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1" name="直線單箭頭接點 190">
              <a:extLst>
                <a:ext uri="{FF2B5EF4-FFF2-40B4-BE49-F238E27FC236}">
                  <a16:creationId xmlns:a16="http://schemas.microsoft.com/office/drawing/2014/main" id="{36BDF735-A00F-01E1-19CF-E01AB8F76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2" name="直線單箭頭接點 191">
              <a:extLst>
                <a:ext uri="{FF2B5EF4-FFF2-40B4-BE49-F238E27FC236}">
                  <a16:creationId xmlns:a16="http://schemas.microsoft.com/office/drawing/2014/main" id="{F54389F2-1690-8594-F97B-9231C65CE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3" name="矩形: 圓角 192">
              <a:extLst>
                <a:ext uri="{FF2B5EF4-FFF2-40B4-BE49-F238E27FC236}">
                  <a16:creationId xmlns:a16="http://schemas.microsoft.com/office/drawing/2014/main" id="{5A527E0B-A071-9094-FECC-996FDBB64608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94" name="群組 193">
            <a:extLst>
              <a:ext uri="{FF2B5EF4-FFF2-40B4-BE49-F238E27FC236}">
                <a16:creationId xmlns:a16="http://schemas.microsoft.com/office/drawing/2014/main" id="{C1BE02C0-CAB2-154A-F4DB-EE9977992B65}"/>
              </a:ext>
            </a:extLst>
          </p:cNvPr>
          <p:cNvGrpSpPr/>
          <p:nvPr/>
        </p:nvGrpSpPr>
        <p:grpSpPr>
          <a:xfrm>
            <a:off x="8437668" y="1254696"/>
            <a:ext cx="461665" cy="5069345"/>
            <a:chOff x="1494622" y="1295977"/>
            <a:chExt cx="461665" cy="5069345"/>
          </a:xfrm>
        </p:grpSpPr>
        <p:cxnSp>
          <p:nvCxnSpPr>
            <p:cNvPr id="195" name="直線單箭頭接點 194">
              <a:extLst>
                <a:ext uri="{FF2B5EF4-FFF2-40B4-BE49-F238E27FC236}">
                  <a16:creationId xmlns:a16="http://schemas.microsoft.com/office/drawing/2014/main" id="{45F59FAF-6736-32E4-CDD8-FEA212EB2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753C36B3-7982-FBF0-6E57-401F53F45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403EA401-A7E0-7148-B1D0-23F6AB3CA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8" name="矩形: 圓角 197">
              <a:extLst>
                <a:ext uri="{FF2B5EF4-FFF2-40B4-BE49-F238E27FC236}">
                  <a16:creationId xmlns:a16="http://schemas.microsoft.com/office/drawing/2014/main" id="{071B271B-E67C-9286-2695-89A6D6DD46DD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9" name="直線單箭頭接點 198">
              <a:extLst>
                <a:ext uri="{FF2B5EF4-FFF2-40B4-BE49-F238E27FC236}">
                  <a16:creationId xmlns:a16="http://schemas.microsoft.com/office/drawing/2014/main" id="{BBB86025-CF07-FD28-586B-2E7500F2A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0" name="文字方塊 199">
              <a:extLst>
                <a:ext uri="{FF2B5EF4-FFF2-40B4-BE49-F238E27FC236}">
                  <a16:creationId xmlns:a16="http://schemas.microsoft.com/office/drawing/2014/main" id="{9AB5FFFE-0A5E-AEF3-6F90-5AEEA38FA53D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: 圓角 200">
              <a:extLst>
                <a:ext uri="{FF2B5EF4-FFF2-40B4-BE49-F238E27FC236}">
                  <a16:creationId xmlns:a16="http://schemas.microsoft.com/office/drawing/2014/main" id="{47C0F440-ABB6-DEAF-3938-EC9B9166E335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02" name="直線單箭頭接點 201">
              <a:extLst>
                <a:ext uri="{FF2B5EF4-FFF2-40B4-BE49-F238E27FC236}">
                  <a16:creationId xmlns:a16="http://schemas.microsoft.com/office/drawing/2014/main" id="{383F2456-3A56-7B44-FEFB-206AC5840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3" name="直線單箭頭接點 202">
              <a:extLst>
                <a:ext uri="{FF2B5EF4-FFF2-40B4-BE49-F238E27FC236}">
                  <a16:creationId xmlns:a16="http://schemas.microsoft.com/office/drawing/2014/main" id="{3635D231-785A-9770-08CA-4C3A9461F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4" name="矩形: 圓角 203">
              <a:extLst>
                <a:ext uri="{FF2B5EF4-FFF2-40B4-BE49-F238E27FC236}">
                  <a16:creationId xmlns:a16="http://schemas.microsoft.com/office/drawing/2014/main" id="{6538368B-6E41-1A56-9018-742C17A1B287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6" name="群組 215">
            <a:extLst>
              <a:ext uri="{FF2B5EF4-FFF2-40B4-BE49-F238E27FC236}">
                <a16:creationId xmlns:a16="http://schemas.microsoft.com/office/drawing/2014/main" id="{ACD6A509-4F03-39B3-AB8D-6897B0E3ECEA}"/>
              </a:ext>
            </a:extLst>
          </p:cNvPr>
          <p:cNvGrpSpPr/>
          <p:nvPr/>
        </p:nvGrpSpPr>
        <p:grpSpPr>
          <a:xfrm>
            <a:off x="9185041" y="1254696"/>
            <a:ext cx="461665" cy="5069345"/>
            <a:chOff x="1494622" y="1295977"/>
            <a:chExt cx="461665" cy="5069345"/>
          </a:xfrm>
        </p:grpSpPr>
        <p:cxnSp>
          <p:nvCxnSpPr>
            <p:cNvPr id="217" name="直線單箭頭接點 216">
              <a:extLst>
                <a:ext uri="{FF2B5EF4-FFF2-40B4-BE49-F238E27FC236}">
                  <a16:creationId xmlns:a16="http://schemas.microsoft.com/office/drawing/2014/main" id="{66084724-540B-92DC-4213-AC8C19DE2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8" name="直線單箭頭接點 217">
              <a:extLst>
                <a:ext uri="{FF2B5EF4-FFF2-40B4-BE49-F238E27FC236}">
                  <a16:creationId xmlns:a16="http://schemas.microsoft.com/office/drawing/2014/main" id="{5DB29F7F-1624-ECFB-0129-D08360498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9" name="直線單箭頭接點 218">
              <a:extLst>
                <a:ext uri="{FF2B5EF4-FFF2-40B4-BE49-F238E27FC236}">
                  <a16:creationId xmlns:a16="http://schemas.microsoft.com/office/drawing/2014/main" id="{385DFC69-5657-FD16-ACE7-90C98327A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0" name="矩形: 圓角 219">
              <a:extLst>
                <a:ext uri="{FF2B5EF4-FFF2-40B4-BE49-F238E27FC236}">
                  <a16:creationId xmlns:a16="http://schemas.microsoft.com/office/drawing/2014/main" id="{86E499C0-F199-1AC9-5CD1-73B0481E13AF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1" name="直線單箭頭接點 220">
              <a:extLst>
                <a:ext uri="{FF2B5EF4-FFF2-40B4-BE49-F238E27FC236}">
                  <a16:creationId xmlns:a16="http://schemas.microsoft.com/office/drawing/2014/main" id="{D79872DE-B2BC-DCBB-17FE-17BE62112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2" name="文字方塊 221">
              <a:extLst>
                <a:ext uri="{FF2B5EF4-FFF2-40B4-BE49-F238E27FC236}">
                  <a16:creationId xmlns:a16="http://schemas.microsoft.com/office/drawing/2014/main" id="{EB402A88-D7AC-6C55-8DD7-FEE86E297789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: 圓角 222">
              <a:extLst>
                <a:ext uri="{FF2B5EF4-FFF2-40B4-BE49-F238E27FC236}">
                  <a16:creationId xmlns:a16="http://schemas.microsoft.com/office/drawing/2014/main" id="{61A44061-DB74-7120-60F4-F6BEF6484151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4DC31DC0-CB87-DDDE-B7DE-0ACCE636D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5" name="直線單箭頭接點 224">
              <a:extLst>
                <a:ext uri="{FF2B5EF4-FFF2-40B4-BE49-F238E27FC236}">
                  <a16:creationId xmlns:a16="http://schemas.microsoft.com/office/drawing/2014/main" id="{1B28F30D-67D6-5919-B3F5-4BACCBD4C7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6" name="矩形: 圓角 225">
              <a:extLst>
                <a:ext uri="{FF2B5EF4-FFF2-40B4-BE49-F238E27FC236}">
                  <a16:creationId xmlns:a16="http://schemas.microsoft.com/office/drawing/2014/main" id="{1A760FB8-B2D9-107D-14B3-CA257E59C552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27" name="群組 226">
            <a:extLst>
              <a:ext uri="{FF2B5EF4-FFF2-40B4-BE49-F238E27FC236}">
                <a16:creationId xmlns:a16="http://schemas.microsoft.com/office/drawing/2014/main" id="{F20B77BC-9142-F2D4-C7C5-C283926807AF}"/>
              </a:ext>
            </a:extLst>
          </p:cNvPr>
          <p:cNvGrpSpPr/>
          <p:nvPr/>
        </p:nvGrpSpPr>
        <p:grpSpPr>
          <a:xfrm>
            <a:off x="9932414" y="1254696"/>
            <a:ext cx="461665" cy="5069345"/>
            <a:chOff x="1494622" y="1295977"/>
            <a:chExt cx="461665" cy="5069345"/>
          </a:xfrm>
        </p:grpSpPr>
        <p:cxnSp>
          <p:nvCxnSpPr>
            <p:cNvPr id="228" name="直線單箭頭接點 227">
              <a:extLst>
                <a:ext uri="{FF2B5EF4-FFF2-40B4-BE49-F238E27FC236}">
                  <a16:creationId xmlns:a16="http://schemas.microsoft.com/office/drawing/2014/main" id="{005DF352-488F-C3FB-BDD8-267D6C8E5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9" name="直線單箭頭接點 228">
              <a:extLst>
                <a:ext uri="{FF2B5EF4-FFF2-40B4-BE49-F238E27FC236}">
                  <a16:creationId xmlns:a16="http://schemas.microsoft.com/office/drawing/2014/main" id="{0B4159DE-C517-CD31-0923-3E53B375A9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0" name="直線單箭頭接點 229">
              <a:extLst>
                <a:ext uri="{FF2B5EF4-FFF2-40B4-BE49-F238E27FC236}">
                  <a16:creationId xmlns:a16="http://schemas.microsoft.com/office/drawing/2014/main" id="{12978960-7380-EB56-5EEC-9AD5B1B1B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1" name="矩形: 圓角 230">
              <a:extLst>
                <a:ext uri="{FF2B5EF4-FFF2-40B4-BE49-F238E27FC236}">
                  <a16:creationId xmlns:a16="http://schemas.microsoft.com/office/drawing/2014/main" id="{18F89F29-C646-4B8E-9313-F89AF7921AB3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2" name="直線單箭頭接點 231">
              <a:extLst>
                <a:ext uri="{FF2B5EF4-FFF2-40B4-BE49-F238E27FC236}">
                  <a16:creationId xmlns:a16="http://schemas.microsoft.com/office/drawing/2014/main" id="{E6C3251A-B269-37FF-4D43-FE30D1A77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3" name="文字方塊 232">
              <a:extLst>
                <a:ext uri="{FF2B5EF4-FFF2-40B4-BE49-F238E27FC236}">
                  <a16:creationId xmlns:a16="http://schemas.microsoft.com/office/drawing/2014/main" id="{91C2F79F-6786-6D7F-A2D1-7E29792CEA4A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4" name="矩形: 圓角 233">
              <a:extLst>
                <a:ext uri="{FF2B5EF4-FFF2-40B4-BE49-F238E27FC236}">
                  <a16:creationId xmlns:a16="http://schemas.microsoft.com/office/drawing/2014/main" id="{108D0752-BFB2-08D2-9A55-E07893D007F3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5" name="直線單箭頭接點 234">
              <a:extLst>
                <a:ext uri="{FF2B5EF4-FFF2-40B4-BE49-F238E27FC236}">
                  <a16:creationId xmlns:a16="http://schemas.microsoft.com/office/drawing/2014/main" id="{9035A0DF-5470-B37D-D372-45084DAB5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6" name="直線單箭頭接點 235">
              <a:extLst>
                <a:ext uri="{FF2B5EF4-FFF2-40B4-BE49-F238E27FC236}">
                  <a16:creationId xmlns:a16="http://schemas.microsoft.com/office/drawing/2014/main" id="{0032E1D8-EA45-31F3-AD4B-B8BB997E8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7" name="矩形: 圓角 236">
              <a:extLst>
                <a:ext uri="{FF2B5EF4-FFF2-40B4-BE49-F238E27FC236}">
                  <a16:creationId xmlns:a16="http://schemas.microsoft.com/office/drawing/2014/main" id="{6F1F6149-8637-3E70-6FC4-1F83AC0F134E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F9680D23-128E-2257-B207-5532F42B03E2}"/>
              </a:ext>
            </a:extLst>
          </p:cNvPr>
          <p:cNvGrpSpPr/>
          <p:nvPr/>
        </p:nvGrpSpPr>
        <p:grpSpPr>
          <a:xfrm>
            <a:off x="10679786" y="1254696"/>
            <a:ext cx="461665" cy="5069345"/>
            <a:chOff x="1494622" y="1295977"/>
            <a:chExt cx="461665" cy="5069345"/>
          </a:xfrm>
        </p:grpSpPr>
        <p:cxnSp>
          <p:nvCxnSpPr>
            <p:cNvPr id="239" name="直線單箭頭接點 238">
              <a:extLst>
                <a:ext uri="{FF2B5EF4-FFF2-40B4-BE49-F238E27FC236}">
                  <a16:creationId xmlns:a16="http://schemas.microsoft.com/office/drawing/2014/main" id="{753CFB6C-7708-2DDD-F415-39894A01A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0" name="直線單箭頭接點 239">
              <a:extLst>
                <a:ext uri="{FF2B5EF4-FFF2-40B4-BE49-F238E27FC236}">
                  <a16:creationId xmlns:a16="http://schemas.microsoft.com/office/drawing/2014/main" id="{B7E21459-BF2F-15D1-1280-59F1D2D09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1" name="直線單箭頭接點 240">
              <a:extLst>
                <a:ext uri="{FF2B5EF4-FFF2-40B4-BE49-F238E27FC236}">
                  <a16:creationId xmlns:a16="http://schemas.microsoft.com/office/drawing/2014/main" id="{B82BF051-4E13-D398-AEB1-45A42A5F5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2" name="矩形: 圓角 241">
              <a:extLst>
                <a:ext uri="{FF2B5EF4-FFF2-40B4-BE49-F238E27FC236}">
                  <a16:creationId xmlns:a16="http://schemas.microsoft.com/office/drawing/2014/main" id="{740F2CF3-A08F-7FF5-9EC7-80E68BFA2249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3" name="直線單箭頭接點 242">
              <a:extLst>
                <a:ext uri="{FF2B5EF4-FFF2-40B4-BE49-F238E27FC236}">
                  <a16:creationId xmlns:a16="http://schemas.microsoft.com/office/drawing/2014/main" id="{B3A36178-D379-0467-9A8D-C1B5EB6BE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文字方塊 243">
              <a:extLst>
                <a:ext uri="{FF2B5EF4-FFF2-40B4-BE49-F238E27FC236}">
                  <a16:creationId xmlns:a16="http://schemas.microsoft.com/office/drawing/2014/main" id="{07CA2DC1-B106-440C-60DA-C84731E8BE25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5" name="矩形: 圓角 244">
              <a:extLst>
                <a:ext uri="{FF2B5EF4-FFF2-40B4-BE49-F238E27FC236}">
                  <a16:creationId xmlns:a16="http://schemas.microsoft.com/office/drawing/2014/main" id="{D12C0B0F-6732-2310-F48C-A0A5FB8A8E28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6" name="直線單箭頭接點 245">
              <a:extLst>
                <a:ext uri="{FF2B5EF4-FFF2-40B4-BE49-F238E27FC236}">
                  <a16:creationId xmlns:a16="http://schemas.microsoft.com/office/drawing/2014/main" id="{31FC9BE2-4165-06C7-C874-D318C3DC2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7" name="直線單箭頭接點 246">
              <a:extLst>
                <a:ext uri="{FF2B5EF4-FFF2-40B4-BE49-F238E27FC236}">
                  <a16:creationId xmlns:a16="http://schemas.microsoft.com/office/drawing/2014/main" id="{9B0DCCFF-CCB1-5F37-3263-5A785A876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8" name="矩形: 圓角 247">
              <a:extLst>
                <a:ext uri="{FF2B5EF4-FFF2-40B4-BE49-F238E27FC236}">
                  <a16:creationId xmlns:a16="http://schemas.microsoft.com/office/drawing/2014/main" id="{F624AAE9-A8F2-DC55-1DA1-955FA2588D4A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49" name="文字方塊 248">
            <a:extLst>
              <a:ext uri="{FF2B5EF4-FFF2-40B4-BE49-F238E27FC236}">
                <a16:creationId xmlns:a16="http://schemas.microsoft.com/office/drawing/2014/main" id="{35C6B1F9-FFB4-0D71-854C-44083236C95E}"/>
              </a:ext>
            </a:extLst>
          </p:cNvPr>
          <p:cNvSpPr txBox="1"/>
          <p:nvPr/>
        </p:nvSpPr>
        <p:spPr>
          <a:xfrm>
            <a:off x="6787587" y="6373143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51DC5C44-94EC-6980-8C86-D07DF1CE1F49}"/>
              </a:ext>
            </a:extLst>
          </p:cNvPr>
          <p:cNvSpPr txBox="1"/>
          <p:nvPr/>
        </p:nvSpPr>
        <p:spPr>
          <a:xfrm>
            <a:off x="7499361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251" name="文字方塊 250">
            <a:extLst>
              <a:ext uri="{FF2B5EF4-FFF2-40B4-BE49-F238E27FC236}">
                <a16:creationId xmlns:a16="http://schemas.microsoft.com/office/drawing/2014/main" id="{398A7B2C-F685-0E39-6F57-3D4D813D090A}"/>
              </a:ext>
            </a:extLst>
          </p:cNvPr>
          <p:cNvSpPr txBox="1"/>
          <p:nvPr/>
        </p:nvSpPr>
        <p:spPr>
          <a:xfrm>
            <a:off x="8311518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252" name="文字方塊 251">
            <a:extLst>
              <a:ext uri="{FF2B5EF4-FFF2-40B4-BE49-F238E27FC236}">
                <a16:creationId xmlns:a16="http://schemas.microsoft.com/office/drawing/2014/main" id="{E2A1AF5A-0F68-F646-62D2-3F0637589971}"/>
              </a:ext>
            </a:extLst>
          </p:cNvPr>
          <p:cNvSpPr txBox="1"/>
          <p:nvPr/>
        </p:nvSpPr>
        <p:spPr>
          <a:xfrm>
            <a:off x="9023292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253" name="文字方塊 252">
            <a:extLst>
              <a:ext uri="{FF2B5EF4-FFF2-40B4-BE49-F238E27FC236}">
                <a16:creationId xmlns:a16="http://schemas.microsoft.com/office/drawing/2014/main" id="{0C6E09E2-0DD3-250E-CD3A-85ED280C6C0C}"/>
              </a:ext>
            </a:extLst>
          </p:cNvPr>
          <p:cNvSpPr txBox="1"/>
          <p:nvPr/>
        </p:nvSpPr>
        <p:spPr>
          <a:xfrm>
            <a:off x="9781750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254" name="文字方塊 253">
            <a:extLst>
              <a:ext uri="{FF2B5EF4-FFF2-40B4-BE49-F238E27FC236}">
                <a16:creationId xmlns:a16="http://schemas.microsoft.com/office/drawing/2014/main" id="{B3E4FCE4-5F42-D952-F902-F6A7E49F65E9}"/>
              </a:ext>
            </a:extLst>
          </p:cNvPr>
          <p:cNvSpPr txBox="1"/>
          <p:nvPr/>
        </p:nvSpPr>
        <p:spPr>
          <a:xfrm>
            <a:off x="10506534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255" name="矩形: 圓角 254">
            <a:extLst>
              <a:ext uri="{FF2B5EF4-FFF2-40B4-BE49-F238E27FC236}">
                <a16:creationId xmlns:a16="http://schemas.microsoft.com/office/drawing/2014/main" id="{F84297BA-40E5-4CA3-3EF4-39148E338FA0}"/>
              </a:ext>
            </a:extLst>
          </p:cNvPr>
          <p:cNvSpPr/>
          <p:nvPr/>
        </p:nvSpPr>
        <p:spPr>
          <a:xfrm>
            <a:off x="6937007" y="3191368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6" name="矩形: 圓角 255">
            <a:extLst>
              <a:ext uri="{FF2B5EF4-FFF2-40B4-BE49-F238E27FC236}">
                <a16:creationId xmlns:a16="http://schemas.microsoft.com/office/drawing/2014/main" id="{9B7304A3-B542-FC6E-71A1-EFD09D84DB24}"/>
              </a:ext>
            </a:extLst>
          </p:cNvPr>
          <p:cNvSpPr/>
          <p:nvPr/>
        </p:nvSpPr>
        <p:spPr>
          <a:xfrm>
            <a:off x="6937007" y="2082563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B8DEA86-DE6A-E114-DD24-07EEBDB2BA25}"/>
              </a:ext>
            </a:extLst>
          </p:cNvPr>
          <p:cNvSpPr txBox="1"/>
          <p:nvPr/>
        </p:nvSpPr>
        <p:spPr>
          <a:xfrm>
            <a:off x="10377879" y="349065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8075D5D-79F1-8BD2-0499-7CFECE518ABE}"/>
              </a:ext>
            </a:extLst>
          </p:cNvPr>
          <p:cNvCxnSpPr>
            <a:cxnSpLocks/>
          </p:cNvCxnSpPr>
          <p:nvPr/>
        </p:nvCxnSpPr>
        <p:spPr>
          <a:xfrm>
            <a:off x="10759316" y="340368"/>
            <a:ext cx="647218" cy="3862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AB93D39-AA59-B108-0B23-0EB882ED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85" y="41437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93D373B-5D0A-86D3-E9E6-C200A57A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47" y="3557987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E5868A7-0A24-CB48-F276-E43688B6439F}"/>
              </a:ext>
            </a:extLst>
          </p:cNvPr>
          <p:cNvCxnSpPr>
            <a:cxnSpLocks/>
          </p:cNvCxnSpPr>
          <p:nvPr/>
        </p:nvCxnSpPr>
        <p:spPr>
          <a:xfrm>
            <a:off x="2836799" y="4753390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988B219-27B8-78D3-5536-17C9F2BDEC2E}"/>
              </a:ext>
            </a:extLst>
          </p:cNvPr>
          <p:cNvCxnSpPr>
            <a:cxnSpLocks/>
          </p:cNvCxnSpPr>
          <p:nvPr/>
        </p:nvCxnSpPr>
        <p:spPr>
          <a:xfrm>
            <a:off x="4854729" y="4753390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6722E383-1CB2-2B78-9F40-06FDE595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59" y="20030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2D21C6C-6332-9A73-D1B7-CC16D678B42F}"/>
              </a:ext>
            </a:extLst>
          </p:cNvPr>
          <p:cNvCxnSpPr>
            <a:cxnSpLocks/>
          </p:cNvCxnSpPr>
          <p:nvPr/>
        </p:nvCxnSpPr>
        <p:spPr>
          <a:xfrm>
            <a:off x="2839573" y="2612697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8D05AD7-548B-5357-30D8-59DE2D9BD5F2}"/>
              </a:ext>
            </a:extLst>
          </p:cNvPr>
          <p:cNvCxnSpPr>
            <a:cxnSpLocks/>
          </p:cNvCxnSpPr>
          <p:nvPr/>
        </p:nvCxnSpPr>
        <p:spPr>
          <a:xfrm>
            <a:off x="4857503" y="2612697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276DAA-3BBF-0641-8553-8D06BC6B62FB}"/>
              </a:ext>
            </a:extLst>
          </p:cNvPr>
          <p:cNvSpPr txBox="1"/>
          <p:nvPr/>
        </p:nvSpPr>
        <p:spPr>
          <a:xfrm>
            <a:off x="66840" y="2415558"/>
            <a:ext cx="277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The Space Needle is in 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BBACA57-DBDC-5EBD-3262-BCB6FFA1ABD0}"/>
              </a:ext>
            </a:extLst>
          </p:cNvPr>
          <p:cNvSpPr txBox="1"/>
          <p:nvPr/>
        </p:nvSpPr>
        <p:spPr>
          <a:xfrm>
            <a:off x="66840" y="4549674"/>
            <a:ext cx="277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The Space Needle is in 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B128102-4F23-EEB7-105F-8746AA494A78}"/>
              </a:ext>
            </a:extLst>
          </p:cNvPr>
          <p:cNvSpPr txBox="1"/>
          <p:nvPr/>
        </p:nvSpPr>
        <p:spPr>
          <a:xfrm>
            <a:off x="5666734" y="2415558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Seattle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4D8C637-BDFC-73E3-0D9B-37EC31B6E54F}"/>
              </a:ext>
            </a:extLst>
          </p:cNvPr>
          <p:cNvSpPr txBox="1"/>
          <p:nvPr/>
        </p:nvSpPr>
        <p:spPr>
          <a:xfrm>
            <a:off x="5626255" y="456872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Taipei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454CE2F-F956-14FC-B98B-AFCBBA9E739A}"/>
              </a:ext>
            </a:extLst>
          </p:cNvPr>
          <p:cNvSpPr txBox="1"/>
          <p:nvPr/>
        </p:nvSpPr>
        <p:spPr>
          <a:xfrm>
            <a:off x="9781750" y="357326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Taipei</a:t>
            </a:r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E2F3C04-3428-E05D-A7E8-4E100C6ED178}"/>
              </a:ext>
            </a:extLst>
          </p:cNvPr>
          <p:cNvSpPr/>
          <p:nvPr/>
        </p:nvSpPr>
        <p:spPr>
          <a:xfrm>
            <a:off x="8435131" y="3870846"/>
            <a:ext cx="570232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54DB86-7AE2-1AFD-5F1B-D5886169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20" y="4084713"/>
            <a:ext cx="968022" cy="9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7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249" grpId="0"/>
      <p:bldP spid="250" grpId="0"/>
      <p:bldP spid="251" grpId="0"/>
      <p:bldP spid="252" grpId="0"/>
      <p:bldP spid="253" grpId="0"/>
      <p:bldP spid="254" grpId="0"/>
      <p:bldP spid="255" grpId="0" animBg="1"/>
      <p:bldP spid="256" grpId="0" animBg="1"/>
      <p:bldP spid="6" grpId="0"/>
      <p:bldP spid="5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FF50DEC-6E86-C6C3-21C9-9B796A85E308}"/>
              </a:ext>
            </a:extLst>
          </p:cNvPr>
          <p:cNvCxnSpPr>
            <a:cxnSpLocks/>
          </p:cNvCxnSpPr>
          <p:nvPr/>
        </p:nvCxnSpPr>
        <p:spPr>
          <a:xfrm flipV="1">
            <a:off x="5184384" y="745405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4404FE9D-6E01-5BF1-A31E-FD995DC99732}"/>
              </a:ext>
            </a:extLst>
          </p:cNvPr>
          <p:cNvSpPr/>
          <p:nvPr/>
        </p:nvSpPr>
        <p:spPr>
          <a:xfrm>
            <a:off x="1145807" y="4655634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2" name="群組 181">
            <a:extLst>
              <a:ext uri="{FF2B5EF4-FFF2-40B4-BE49-F238E27FC236}">
                <a16:creationId xmlns:a16="http://schemas.microsoft.com/office/drawing/2014/main" id="{56FACFB4-6DEB-9305-7686-28339D9DF594}"/>
              </a:ext>
            </a:extLst>
          </p:cNvPr>
          <p:cNvGrpSpPr/>
          <p:nvPr/>
        </p:nvGrpSpPr>
        <p:grpSpPr>
          <a:xfrm>
            <a:off x="1151722" y="1254696"/>
            <a:ext cx="461665" cy="5069345"/>
            <a:chOff x="1494622" y="1295977"/>
            <a:chExt cx="461665" cy="5069345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14D8D28B-1B85-ECC5-CFBB-AF533646B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D76E3692-4BC3-AAF6-56C7-873AE93EC5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CE8519F7-392E-F7B1-B032-8E1AC6668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C7C6D255-173A-C52B-D908-198E46C0376D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1D95646D-3441-612B-2144-0C55DEE4E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C3A89336-96E5-C6D5-A332-9D1F3604046B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B6396193-2019-1C52-D721-5C468BBDE551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3FA905C2-E017-71E0-2BA6-5F6492057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2" name="直線單箭頭接點 141">
              <a:extLst>
                <a:ext uri="{FF2B5EF4-FFF2-40B4-BE49-F238E27FC236}">
                  <a16:creationId xmlns:a16="http://schemas.microsoft.com/office/drawing/2014/main" id="{2E6280F7-319A-2881-3F78-0D52C787CE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6" name="矩形: 圓角 145">
              <a:extLst>
                <a:ext uri="{FF2B5EF4-FFF2-40B4-BE49-F238E27FC236}">
                  <a16:creationId xmlns:a16="http://schemas.microsoft.com/office/drawing/2014/main" id="{C12CB42F-4F3C-7D3D-66F5-458A7CBC05A6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39D11D7E-94BF-4D0F-78FD-572FB4B60E04}"/>
              </a:ext>
            </a:extLst>
          </p:cNvPr>
          <p:cNvGrpSpPr/>
          <p:nvPr/>
        </p:nvGrpSpPr>
        <p:grpSpPr>
          <a:xfrm>
            <a:off x="1899095" y="1254696"/>
            <a:ext cx="461665" cy="5069345"/>
            <a:chOff x="1494622" y="1295977"/>
            <a:chExt cx="461665" cy="5069345"/>
          </a:xfrm>
        </p:grpSpPr>
        <p:cxnSp>
          <p:nvCxnSpPr>
            <p:cNvPr id="184" name="直線單箭頭接點 183">
              <a:extLst>
                <a:ext uri="{FF2B5EF4-FFF2-40B4-BE49-F238E27FC236}">
                  <a16:creationId xmlns:a16="http://schemas.microsoft.com/office/drawing/2014/main" id="{0736DCE5-97EE-F9EC-AEF6-66FEADBEF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5" name="直線單箭頭接點 184">
              <a:extLst>
                <a:ext uri="{FF2B5EF4-FFF2-40B4-BE49-F238E27FC236}">
                  <a16:creationId xmlns:a16="http://schemas.microsoft.com/office/drawing/2014/main" id="{46C438A2-6F80-4BF8-3944-3E22BDBF2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6" name="直線單箭頭接點 185">
              <a:extLst>
                <a:ext uri="{FF2B5EF4-FFF2-40B4-BE49-F238E27FC236}">
                  <a16:creationId xmlns:a16="http://schemas.microsoft.com/office/drawing/2014/main" id="{9B20B18F-2471-1C1E-5F0F-E5F4E2379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7" name="矩形: 圓角 186">
              <a:extLst>
                <a:ext uri="{FF2B5EF4-FFF2-40B4-BE49-F238E27FC236}">
                  <a16:creationId xmlns:a16="http://schemas.microsoft.com/office/drawing/2014/main" id="{B05C64FD-D1AD-62F6-5B32-1A32C3AAD802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88" name="直線單箭頭接點 187">
              <a:extLst>
                <a:ext uri="{FF2B5EF4-FFF2-40B4-BE49-F238E27FC236}">
                  <a16:creationId xmlns:a16="http://schemas.microsoft.com/office/drawing/2014/main" id="{F1C677B6-EE88-56E5-C7FA-8A14B1FED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9" name="文字方塊 188">
              <a:extLst>
                <a:ext uri="{FF2B5EF4-FFF2-40B4-BE49-F238E27FC236}">
                  <a16:creationId xmlns:a16="http://schemas.microsoft.com/office/drawing/2014/main" id="{B4F98F0B-9DD6-9D64-4DD1-CEBA9BB3FCF1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: 圓角 189">
              <a:extLst>
                <a:ext uri="{FF2B5EF4-FFF2-40B4-BE49-F238E27FC236}">
                  <a16:creationId xmlns:a16="http://schemas.microsoft.com/office/drawing/2014/main" id="{F12AA441-336B-3585-1AA6-E507F0DD301D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1" name="直線單箭頭接點 190">
              <a:extLst>
                <a:ext uri="{FF2B5EF4-FFF2-40B4-BE49-F238E27FC236}">
                  <a16:creationId xmlns:a16="http://schemas.microsoft.com/office/drawing/2014/main" id="{DA72B9E2-C0E3-03EA-580E-72E62FB96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2" name="直線單箭頭接點 191">
              <a:extLst>
                <a:ext uri="{FF2B5EF4-FFF2-40B4-BE49-F238E27FC236}">
                  <a16:creationId xmlns:a16="http://schemas.microsoft.com/office/drawing/2014/main" id="{073C154D-AD5F-E438-7FA7-AC8EB23C07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3" name="矩形: 圓角 192">
              <a:extLst>
                <a:ext uri="{FF2B5EF4-FFF2-40B4-BE49-F238E27FC236}">
                  <a16:creationId xmlns:a16="http://schemas.microsoft.com/office/drawing/2014/main" id="{F6450B49-49EE-05B9-7043-9C06BAE2FF85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94" name="群組 193">
            <a:extLst>
              <a:ext uri="{FF2B5EF4-FFF2-40B4-BE49-F238E27FC236}">
                <a16:creationId xmlns:a16="http://schemas.microsoft.com/office/drawing/2014/main" id="{1C1001AB-DF6B-4443-C56F-8E8D8907796F}"/>
              </a:ext>
            </a:extLst>
          </p:cNvPr>
          <p:cNvGrpSpPr/>
          <p:nvPr/>
        </p:nvGrpSpPr>
        <p:grpSpPr>
          <a:xfrm>
            <a:off x="2646468" y="1254696"/>
            <a:ext cx="461665" cy="5069345"/>
            <a:chOff x="1494622" y="1295977"/>
            <a:chExt cx="461665" cy="5069345"/>
          </a:xfrm>
        </p:grpSpPr>
        <p:cxnSp>
          <p:nvCxnSpPr>
            <p:cNvPr id="195" name="直線單箭頭接點 194">
              <a:extLst>
                <a:ext uri="{FF2B5EF4-FFF2-40B4-BE49-F238E27FC236}">
                  <a16:creationId xmlns:a16="http://schemas.microsoft.com/office/drawing/2014/main" id="{6AA5DAD1-F047-56DE-E26F-030F2918F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5383744C-A8D5-792D-6E96-9EA378934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D8808BE3-3898-A244-7DD8-EE0A71FE4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8" name="矩形: 圓角 197">
              <a:extLst>
                <a:ext uri="{FF2B5EF4-FFF2-40B4-BE49-F238E27FC236}">
                  <a16:creationId xmlns:a16="http://schemas.microsoft.com/office/drawing/2014/main" id="{E7350BB5-D5AC-1D00-3D17-470230CFD086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9" name="直線單箭頭接點 198">
              <a:extLst>
                <a:ext uri="{FF2B5EF4-FFF2-40B4-BE49-F238E27FC236}">
                  <a16:creationId xmlns:a16="http://schemas.microsoft.com/office/drawing/2014/main" id="{C2F65460-247A-DFD3-AF0F-C999FE16F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0" name="文字方塊 199">
              <a:extLst>
                <a:ext uri="{FF2B5EF4-FFF2-40B4-BE49-F238E27FC236}">
                  <a16:creationId xmlns:a16="http://schemas.microsoft.com/office/drawing/2014/main" id="{AC2EC2AF-DCE3-260B-8F5A-3657928F7F18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: 圓角 200">
              <a:extLst>
                <a:ext uri="{FF2B5EF4-FFF2-40B4-BE49-F238E27FC236}">
                  <a16:creationId xmlns:a16="http://schemas.microsoft.com/office/drawing/2014/main" id="{354384AC-D218-6EF3-5697-18CE7858C859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02" name="直線單箭頭接點 201">
              <a:extLst>
                <a:ext uri="{FF2B5EF4-FFF2-40B4-BE49-F238E27FC236}">
                  <a16:creationId xmlns:a16="http://schemas.microsoft.com/office/drawing/2014/main" id="{7C41B6D7-750E-D764-7696-69EA365F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3" name="直線單箭頭接點 202">
              <a:extLst>
                <a:ext uri="{FF2B5EF4-FFF2-40B4-BE49-F238E27FC236}">
                  <a16:creationId xmlns:a16="http://schemas.microsoft.com/office/drawing/2014/main" id="{2807B530-3220-906D-6B34-CFB91E7B1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4" name="矩形: 圓角 203">
              <a:extLst>
                <a:ext uri="{FF2B5EF4-FFF2-40B4-BE49-F238E27FC236}">
                  <a16:creationId xmlns:a16="http://schemas.microsoft.com/office/drawing/2014/main" id="{707182D7-320A-4F4A-91EA-71749EB137FD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6" name="群組 215">
            <a:extLst>
              <a:ext uri="{FF2B5EF4-FFF2-40B4-BE49-F238E27FC236}">
                <a16:creationId xmlns:a16="http://schemas.microsoft.com/office/drawing/2014/main" id="{6C9074C3-DDF0-D616-4DB9-4D2DE0C61F8B}"/>
              </a:ext>
            </a:extLst>
          </p:cNvPr>
          <p:cNvGrpSpPr/>
          <p:nvPr/>
        </p:nvGrpSpPr>
        <p:grpSpPr>
          <a:xfrm>
            <a:off x="3393841" y="1254696"/>
            <a:ext cx="461665" cy="5069345"/>
            <a:chOff x="1494622" y="1295977"/>
            <a:chExt cx="461665" cy="5069345"/>
          </a:xfrm>
        </p:grpSpPr>
        <p:cxnSp>
          <p:nvCxnSpPr>
            <p:cNvPr id="217" name="直線單箭頭接點 216">
              <a:extLst>
                <a:ext uri="{FF2B5EF4-FFF2-40B4-BE49-F238E27FC236}">
                  <a16:creationId xmlns:a16="http://schemas.microsoft.com/office/drawing/2014/main" id="{77206131-9025-C262-1AEE-C1D74AD50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8" name="直線單箭頭接點 217">
              <a:extLst>
                <a:ext uri="{FF2B5EF4-FFF2-40B4-BE49-F238E27FC236}">
                  <a16:creationId xmlns:a16="http://schemas.microsoft.com/office/drawing/2014/main" id="{30ED9CA5-2A4D-0F01-3667-AD7A151FE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9" name="直線單箭頭接點 218">
              <a:extLst>
                <a:ext uri="{FF2B5EF4-FFF2-40B4-BE49-F238E27FC236}">
                  <a16:creationId xmlns:a16="http://schemas.microsoft.com/office/drawing/2014/main" id="{454A400E-5E31-25D2-BB0E-FDB48CD74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0" name="矩形: 圓角 219">
              <a:extLst>
                <a:ext uri="{FF2B5EF4-FFF2-40B4-BE49-F238E27FC236}">
                  <a16:creationId xmlns:a16="http://schemas.microsoft.com/office/drawing/2014/main" id="{2379FCD0-EA56-E1A0-CBF5-9831CF127F1C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1" name="直線單箭頭接點 220">
              <a:extLst>
                <a:ext uri="{FF2B5EF4-FFF2-40B4-BE49-F238E27FC236}">
                  <a16:creationId xmlns:a16="http://schemas.microsoft.com/office/drawing/2014/main" id="{2FA22D0F-3040-8DF2-025D-E16B1E081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2" name="文字方塊 221">
              <a:extLst>
                <a:ext uri="{FF2B5EF4-FFF2-40B4-BE49-F238E27FC236}">
                  <a16:creationId xmlns:a16="http://schemas.microsoft.com/office/drawing/2014/main" id="{13993A4A-12C7-CD6F-B15C-A4FF8AFDB108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: 圓角 222">
              <a:extLst>
                <a:ext uri="{FF2B5EF4-FFF2-40B4-BE49-F238E27FC236}">
                  <a16:creationId xmlns:a16="http://schemas.microsoft.com/office/drawing/2014/main" id="{840C58F6-1F46-8B74-3446-437E01F7D268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9F43677E-E0FA-0495-C906-91664665F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5" name="直線單箭頭接點 224">
              <a:extLst>
                <a:ext uri="{FF2B5EF4-FFF2-40B4-BE49-F238E27FC236}">
                  <a16:creationId xmlns:a16="http://schemas.microsoft.com/office/drawing/2014/main" id="{67018DD2-948A-A6FF-D910-E6FCCDF05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6" name="矩形: 圓角 225">
              <a:extLst>
                <a:ext uri="{FF2B5EF4-FFF2-40B4-BE49-F238E27FC236}">
                  <a16:creationId xmlns:a16="http://schemas.microsoft.com/office/drawing/2014/main" id="{D42B1EE3-DAB6-1372-E4F3-2671DDD563A2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27" name="群組 226">
            <a:extLst>
              <a:ext uri="{FF2B5EF4-FFF2-40B4-BE49-F238E27FC236}">
                <a16:creationId xmlns:a16="http://schemas.microsoft.com/office/drawing/2014/main" id="{2987547D-027B-7ED5-43F9-DDE988CC1190}"/>
              </a:ext>
            </a:extLst>
          </p:cNvPr>
          <p:cNvGrpSpPr/>
          <p:nvPr/>
        </p:nvGrpSpPr>
        <p:grpSpPr>
          <a:xfrm>
            <a:off x="4141214" y="1254696"/>
            <a:ext cx="461665" cy="5069345"/>
            <a:chOff x="1494622" y="1295977"/>
            <a:chExt cx="461665" cy="5069345"/>
          </a:xfrm>
        </p:grpSpPr>
        <p:cxnSp>
          <p:nvCxnSpPr>
            <p:cNvPr id="228" name="直線單箭頭接點 227">
              <a:extLst>
                <a:ext uri="{FF2B5EF4-FFF2-40B4-BE49-F238E27FC236}">
                  <a16:creationId xmlns:a16="http://schemas.microsoft.com/office/drawing/2014/main" id="{6113F9A9-2C77-C256-B7AE-647BC1D47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9" name="直線單箭頭接點 228">
              <a:extLst>
                <a:ext uri="{FF2B5EF4-FFF2-40B4-BE49-F238E27FC236}">
                  <a16:creationId xmlns:a16="http://schemas.microsoft.com/office/drawing/2014/main" id="{59613B5B-42B6-EBF1-C756-DEFF46385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0" name="直線單箭頭接點 229">
              <a:extLst>
                <a:ext uri="{FF2B5EF4-FFF2-40B4-BE49-F238E27FC236}">
                  <a16:creationId xmlns:a16="http://schemas.microsoft.com/office/drawing/2014/main" id="{06554BBF-C5D8-C0FF-65FF-1FD1AFA95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1" name="矩形: 圓角 230">
              <a:extLst>
                <a:ext uri="{FF2B5EF4-FFF2-40B4-BE49-F238E27FC236}">
                  <a16:creationId xmlns:a16="http://schemas.microsoft.com/office/drawing/2014/main" id="{8F6A4D5B-9D5D-1E10-7038-16E150389D2C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2" name="直線單箭頭接點 231">
              <a:extLst>
                <a:ext uri="{FF2B5EF4-FFF2-40B4-BE49-F238E27FC236}">
                  <a16:creationId xmlns:a16="http://schemas.microsoft.com/office/drawing/2014/main" id="{4DD53A34-EEA0-0614-C902-A244F8F11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3" name="文字方塊 232">
              <a:extLst>
                <a:ext uri="{FF2B5EF4-FFF2-40B4-BE49-F238E27FC236}">
                  <a16:creationId xmlns:a16="http://schemas.microsoft.com/office/drawing/2014/main" id="{A6426BA9-0B0B-3A0E-2A8B-08DA52B2AD9E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4" name="矩形: 圓角 233">
              <a:extLst>
                <a:ext uri="{FF2B5EF4-FFF2-40B4-BE49-F238E27FC236}">
                  <a16:creationId xmlns:a16="http://schemas.microsoft.com/office/drawing/2014/main" id="{6B8BD81B-6B5F-BF03-1227-6C345F477157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5" name="直線單箭頭接點 234">
              <a:extLst>
                <a:ext uri="{FF2B5EF4-FFF2-40B4-BE49-F238E27FC236}">
                  <a16:creationId xmlns:a16="http://schemas.microsoft.com/office/drawing/2014/main" id="{93AE7AE7-CC12-EFC6-F97C-3D87260EB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6" name="直線單箭頭接點 235">
              <a:extLst>
                <a:ext uri="{FF2B5EF4-FFF2-40B4-BE49-F238E27FC236}">
                  <a16:creationId xmlns:a16="http://schemas.microsoft.com/office/drawing/2014/main" id="{AB51A292-D4C8-F08F-8DA6-3DC356BA5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7" name="矩形: 圓角 236">
              <a:extLst>
                <a:ext uri="{FF2B5EF4-FFF2-40B4-BE49-F238E27FC236}">
                  <a16:creationId xmlns:a16="http://schemas.microsoft.com/office/drawing/2014/main" id="{03EC90DE-D8CE-FB61-0B7D-00446E9E2F21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530F84B8-816B-DE7A-253C-8AE0EBCD9E70}"/>
              </a:ext>
            </a:extLst>
          </p:cNvPr>
          <p:cNvGrpSpPr/>
          <p:nvPr/>
        </p:nvGrpSpPr>
        <p:grpSpPr>
          <a:xfrm>
            <a:off x="4888586" y="1254696"/>
            <a:ext cx="461665" cy="5069345"/>
            <a:chOff x="1494622" y="1295977"/>
            <a:chExt cx="461665" cy="5069345"/>
          </a:xfrm>
        </p:grpSpPr>
        <p:cxnSp>
          <p:nvCxnSpPr>
            <p:cNvPr id="239" name="直線單箭頭接點 238">
              <a:extLst>
                <a:ext uri="{FF2B5EF4-FFF2-40B4-BE49-F238E27FC236}">
                  <a16:creationId xmlns:a16="http://schemas.microsoft.com/office/drawing/2014/main" id="{63F8D3D0-5C36-AB6F-F789-38307A8BBA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0" name="直線單箭頭接點 239">
              <a:extLst>
                <a:ext uri="{FF2B5EF4-FFF2-40B4-BE49-F238E27FC236}">
                  <a16:creationId xmlns:a16="http://schemas.microsoft.com/office/drawing/2014/main" id="{C28DD40D-836B-690B-2D14-251425405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1" name="直線單箭頭接點 240">
              <a:extLst>
                <a:ext uri="{FF2B5EF4-FFF2-40B4-BE49-F238E27FC236}">
                  <a16:creationId xmlns:a16="http://schemas.microsoft.com/office/drawing/2014/main" id="{33C3ACF3-2836-C541-F3DB-9ABA5C7CF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2" name="矩形: 圓角 241">
              <a:extLst>
                <a:ext uri="{FF2B5EF4-FFF2-40B4-BE49-F238E27FC236}">
                  <a16:creationId xmlns:a16="http://schemas.microsoft.com/office/drawing/2014/main" id="{7319D2F9-996C-6ACF-BCAD-E3AA72C62C64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3" name="直線單箭頭接點 242">
              <a:extLst>
                <a:ext uri="{FF2B5EF4-FFF2-40B4-BE49-F238E27FC236}">
                  <a16:creationId xmlns:a16="http://schemas.microsoft.com/office/drawing/2014/main" id="{28A402E0-55C4-5CD4-5DC0-1D2ABC18F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文字方塊 243">
              <a:extLst>
                <a:ext uri="{FF2B5EF4-FFF2-40B4-BE49-F238E27FC236}">
                  <a16:creationId xmlns:a16="http://schemas.microsoft.com/office/drawing/2014/main" id="{6D27FC69-3A1D-0F6F-8EE3-27ED58E17A4F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5" name="矩形: 圓角 244">
              <a:extLst>
                <a:ext uri="{FF2B5EF4-FFF2-40B4-BE49-F238E27FC236}">
                  <a16:creationId xmlns:a16="http://schemas.microsoft.com/office/drawing/2014/main" id="{D45D1622-8469-C9E6-5EBD-4716E838389A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6" name="直線單箭頭接點 245">
              <a:extLst>
                <a:ext uri="{FF2B5EF4-FFF2-40B4-BE49-F238E27FC236}">
                  <a16:creationId xmlns:a16="http://schemas.microsoft.com/office/drawing/2014/main" id="{736C5574-D724-6EB5-11B1-56E81C2F0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7" name="直線單箭頭接點 246">
              <a:extLst>
                <a:ext uri="{FF2B5EF4-FFF2-40B4-BE49-F238E27FC236}">
                  <a16:creationId xmlns:a16="http://schemas.microsoft.com/office/drawing/2014/main" id="{00BCDF26-84CD-A4B8-A9F3-4324F0DF3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8" name="矩形: 圓角 247">
              <a:extLst>
                <a:ext uri="{FF2B5EF4-FFF2-40B4-BE49-F238E27FC236}">
                  <a16:creationId xmlns:a16="http://schemas.microsoft.com/office/drawing/2014/main" id="{92CEEB06-77F3-A94C-D305-8A9286061A1D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49" name="文字方塊 248">
            <a:extLst>
              <a:ext uri="{FF2B5EF4-FFF2-40B4-BE49-F238E27FC236}">
                <a16:creationId xmlns:a16="http://schemas.microsoft.com/office/drawing/2014/main" id="{B9B31C09-8E8D-672B-DC1C-BE7C056E0F46}"/>
              </a:ext>
            </a:extLst>
          </p:cNvPr>
          <p:cNvSpPr txBox="1"/>
          <p:nvPr/>
        </p:nvSpPr>
        <p:spPr>
          <a:xfrm>
            <a:off x="996387" y="6373143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1B6C61BD-6605-973D-B0F8-1FC9798978A0}"/>
              </a:ext>
            </a:extLst>
          </p:cNvPr>
          <p:cNvSpPr txBox="1"/>
          <p:nvPr/>
        </p:nvSpPr>
        <p:spPr>
          <a:xfrm>
            <a:off x="1708161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251" name="文字方塊 250">
            <a:extLst>
              <a:ext uri="{FF2B5EF4-FFF2-40B4-BE49-F238E27FC236}">
                <a16:creationId xmlns:a16="http://schemas.microsoft.com/office/drawing/2014/main" id="{094A5C22-0605-8449-31A3-3334F43CB539}"/>
              </a:ext>
            </a:extLst>
          </p:cNvPr>
          <p:cNvSpPr txBox="1"/>
          <p:nvPr/>
        </p:nvSpPr>
        <p:spPr>
          <a:xfrm>
            <a:off x="2520318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252" name="文字方塊 251">
            <a:extLst>
              <a:ext uri="{FF2B5EF4-FFF2-40B4-BE49-F238E27FC236}">
                <a16:creationId xmlns:a16="http://schemas.microsoft.com/office/drawing/2014/main" id="{6D8CEC34-1329-472B-2810-CACBEB177369}"/>
              </a:ext>
            </a:extLst>
          </p:cNvPr>
          <p:cNvSpPr txBox="1"/>
          <p:nvPr/>
        </p:nvSpPr>
        <p:spPr>
          <a:xfrm>
            <a:off x="3232092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253" name="文字方塊 252">
            <a:extLst>
              <a:ext uri="{FF2B5EF4-FFF2-40B4-BE49-F238E27FC236}">
                <a16:creationId xmlns:a16="http://schemas.microsoft.com/office/drawing/2014/main" id="{6E86A078-6A9E-D25A-FBB3-42BB99536DCD}"/>
              </a:ext>
            </a:extLst>
          </p:cNvPr>
          <p:cNvSpPr txBox="1"/>
          <p:nvPr/>
        </p:nvSpPr>
        <p:spPr>
          <a:xfrm>
            <a:off x="3990550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254" name="文字方塊 253">
            <a:extLst>
              <a:ext uri="{FF2B5EF4-FFF2-40B4-BE49-F238E27FC236}">
                <a16:creationId xmlns:a16="http://schemas.microsoft.com/office/drawing/2014/main" id="{5D4818DF-D970-22AC-FB47-10D8FA7833E7}"/>
              </a:ext>
            </a:extLst>
          </p:cNvPr>
          <p:cNvSpPr txBox="1"/>
          <p:nvPr/>
        </p:nvSpPr>
        <p:spPr>
          <a:xfrm>
            <a:off x="4715334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255" name="矩形: 圓角 254">
            <a:extLst>
              <a:ext uri="{FF2B5EF4-FFF2-40B4-BE49-F238E27FC236}">
                <a16:creationId xmlns:a16="http://schemas.microsoft.com/office/drawing/2014/main" id="{F35B858B-939B-4F66-9B47-510F8A29E1C6}"/>
              </a:ext>
            </a:extLst>
          </p:cNvPr>
          <p:cNvSpPr/>
          <p:nvPr/>
        </p:nvSpPr>
        <p:spPr>
          <a:xfrm>
            <a:off x="1145807" y="3191368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6" name="矩形: 圓角 255">
            <a:extLst>
              <a:ext uri="{FF2B5EF4-FFF2-40B4-BE49-F238E27FC236}">
                <a16:creationId xmlns:a16="http://schemas.microsoft.com/office/drawing/2014/main" id="{995CF23F-4DFA-1908-E0B9-CD498BD9A4CF}"/>
              </a:ext>
            </a:extLst>
          </p:cNvPr>
          <p:cNvSpPr/>
          <p:nvPr/>
        </p:nvSpPr>
        <p:spPr>
          <a:xfrm>
            <a:off x="1145807" y="2082563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58" name="直線單箭頭接點 257">
            <a:extLst>
              <a:ext uri="{FF2B5EF4-FFF2-40B4-BE49-F238E27FC236}">
                <a16:creationId xmlns:a16="http://schemas.microsoft.com/office/drawing/2014/main" id="{22E772C5-6EEB-838D-D9B3-70ED6190F4B0}"/>
              </a:ext>
            </a:extLst>
          </p:cNvPr>
          <p:cNvCxnSpPr>
            <a:cxnSpLocks/>
          </p:cNvCxnSpPr>
          <p:nvPr/>
        </p:nvCxnSpPr>
        <p:spPr>
          <a:xfrm flipV="1">
            <a:off x="10767138" y="759047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7" name="矩形: 圓角 266">
            <a:extLst>
              <a:ext uri="{FF2B5EF4-FFF2-40B4-BE49-F238E27FC236}">
                <a16:creationId xmlns:a16="http://schemas.microsoft.com/office/drawing/2014/main" id="{0D9E4BDA-6251-50EC-90E3-113024552DB2}"/>
              </a:ext>
            </a:extLst>
          </p:cNvPr>
          <p:cNvSpPr/>
          <p:nvPr/>
        </p:nvSpPr>
        <p:spPr>
          <a:xfrm>
            <a:off x="6728561" y="4669276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69" name="直線單箭頭接點 268">
            <a:extLst>
              <a:ext uri="{FF2B5EF4-FFF2-40B4-BE49-F238E27FC236}">
                <a16:creationId xmlns:a16="http://schemas.microsoft.com/office/drawing/2014/main" id="{A4A00B31-08F1-3045-7F4E-CB4C928F95A3}"/>
              </a:ext>
            </a:extLst>
          </p:cNvPr>
          <p:cNvCxnSpPr>
            <a:cxnSpLocks/>
          </p:cNvCxnSpPr>
          <p:nvPr/>
        </p:nvCxnSpPr>
        <p:spPr>
          <a:xfrm flipV="1">
            <a:off x="7036738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0" name="直線單箭頭接點 269">
            <a:extLst>
              <a:ext uri="{FF2B5EF4-FFF2-40B4-BE49-F238E27FC236}">
                <a16:creationId xmlns:a16="http://schemas.microsoft.com/office/drawing/2014/main" id="{7DCFC5FD-6B24-AFD8-597C-8E6B1E229641}"/>
              </a:ext>
            </a:extLst>
          </p:cNvPr>
          <p:cNvCxnSpPr>
            <a:cxnSpLocks/>
          </p:cNvCxnSpPr>
          <p:nvPr/>
        </p:nvCxnSpPr>
        <p:spPr>
          <a:xfrm flipV="1">
            <a:off x="7036738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1" name="直線單箭頭接點 270">
            <a:extLst>
              <a:ext uri="{FF2B5EF4-FFF2-40B4-BE49-F238E27FC236}">
                <a16:creationId xmlns:a16="http://schemas.microsoft.com/office/drawing/2014/main" id="{D0A8AF66-44A2-0AAE-034A-E038D78E693F}"/>
              </a:ext>
            </a:extLst>
          </p:cNvPr>
          <p:cNvCxnSpPr>
            <a:cxnSpLocks/>
          </p:cNvCxnSpPr>
          <p:nvPr/>
        </p:nvCxnSpPr>
        <p:spPr>
          <a:xfrm flipV="1">
            <a:off x="7036738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2" name="矩形: 圓角 271">
            <a:extLst>
              <a:ext uri="{FF2B5EF4-FFF2-40B4-BE49-F238E27FC236}">
                <a16:creationId xmlns:a16="http://schemas.microsoft.com/office/drawing/2014/main" id="{FDAD8419-1637-3DA9-0F15-D55C16CD991C}"/>
              </a:ext>
            </a:extLst>
          </p:cNvPr>
          <p:cNvSpPr/>
          <p:nvPr/>
        </p:nvSpPr>
        <p:spPr>
          <a:xfrm>
            <a:off x="6893536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3" name="直線單箭頭接點 272">
            <a:extLst>
              <a:ext uri="{FF2B5EF4-FFF2-40B4-BE49-F238E27FC236}">
                <a16:creationId xmlns:a16="http://schemas.microsoft.com/office/drawing/2014/main" id="{46C30F2D-3CAD-4F80-06BD-6D067C7B6BCB}"/>
              </a:ext>
            </a:extLst>
          </p:cNvPr>
          <p:cNvCxnSpPr>
            <a:cxnSpLocks/>
          </p:cNvCxnSpPr>
          <p:nvPr/>
        </p:nvCxnSpPr>
        <p:spPr>
          <a:xfrm flipV="1">
            <a:off x="7036738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4" name="文字方塊 273">
            <a:extLst>
              <a:ext uri="{FF2B5EF4-FFF2-40B4-BE49-F238E27FC236}">
                <a16:creationId xmlns:a16="http://schemas.microsoft.com/office/drawing/2014/main" id="{3B4DC2AC-F685-B9A5-8FBB-5A2CA0A30391}"/>
              </a:ext>
            </a:extLst>
          </p:cNvPr>
          <p:cNvSpPr txBox="1"/>
          <p:nvPr/>
        </p:nvSpPr>
        <p:spPr>
          <a:xfrm rot="16200000">
            <a:off x="6549807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5" name="矩形: 圓角 274">
            <a:extLst>
              <a:ext uri="{FF2B5EF4-FFF2-40B4-BE49-F238E27FC236}">
                <a16:creationId xmlns:a16="http://schemas.microsoft.com/office/drawing/2014/main" id="{62A2AA4E-93ED-5EC7-CB1F-64518DDAB5FA}"/>
              </a:ext>
            </a:extLst>
          </p:cNvPr>
          <p:cNvSpPr/>
          <p:nvPr/>
        </p:nvSpPr>
        <p:spPr>
          <a:xfrm>
            <a:off x="6893536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B165BB97-D4B6-671B-0373-429499C8C0FF}"/>
              </a:ext>
            </a:extLst>
          </p:cNvPr>
          <p:cNvCxnSpPr>
            <a:cxnSpLocks/>
          </p:cNvCxnSpPr>
          <p:nvPr/>
        </p:nvCxnSpPr>
        <p:spPr>
          <a:xfrm flipV="1">
            <a:off x="7036738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7" name="直線單箭頭接點 276">
            <a:extLst>
              <a:ext uri="{FF2B5EF4-FFF2-40B4-BE49-F238E27FC236}">
                <a16:creationId xmlns:a16="http://schemas.microsoft.com/office/drawing/2014/main" id="{3159A26E-9736-D457-6033-236D27B95375}"/>
              </a:ext>
            </a:extLst>
          </p:cNvPr>
          <p:cNvCxnSpPr>
            <a:cxnSpLocks/>
          </p:cNvCxnSpPr>
          <p:nvPr/>
        </p:nvCxnSpPr>
        <p:spPr>
          <a:xfrm flipV="1">
            <a:off x="7036738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8" name="矩形: 圓角 277">
            <a:extLst>
              <a:ext uri="{FF2B5EF4-FFF2-40B4-BE49-F238E27FC236}">
                <a16:creationId xmlns:a16="http://schemas.microsoft.com/office/drawing/2014/main" id="{9E4837F1-D191-35C0-9BB3-570ABA4D4494}"/>
              </a:ext>
            </a:extLst>
          </p:cNvPr>
          <p:cNvSpPr/>
          <p:nvPr/>
        </p:nvSpPr>
        <p:spPr>
          <a:xfrm>
            <a:off x="6893536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0" name="直線單箭頭接點 279">
            <a:extLst>
              <a:ext uri="{FF2B5EF4-FFF2-40B4-BE49-F238E27FC236}">
                <a16:creationId xmlns:a16="http://schemas.microsoft.com/office/drawing/2014/main" id="{02BABCF3-AC32-32B6-CC67-C04DEA18E794}"/>
              </a:ext>
            </a:extLst>
          </p:cNvPr>
          <p:cNvCxnSpPr>
            <a:cxnSpLocks/>
          </p:cNvCxnSpPr>
          <p:nvPr/>
        </p:nvCxnSpPr>
        <p:spPr>
          <a:xfrm flipV="1">
            <a:off x="7784111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1" name="直線單箭頭接點 280">
            <a:extLst>
              <a:ext uri="{FF2B5EF4-FFF2-40B4-BE49-F238E27FC236}">
                <a16:creationId xmlns:a16="http://schemas.microsoft.com/office/drawing/2014/main" id="{DBDE801F-FEEC-335A-071E-C1E8A0496DE8}"/>
              </a:ext>
            </a:extLst>
          </p:cNvPr>
          <p:cNvCxnSpPr>
            <a:cxnSpLocks/>
          </p:cNvCxnSpPr>
          <p:nvPr/>
        </p:nvCxnSpPr>
        <p:spPr>
          <a:xfrm flipV="1">
            <a:off x="7784111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直線單箭頭接點 281">
            <a:extLst>
              <a:ext uri="{FF2B5EF4-FFF2-40B4-BE49-F238E27FC236}">
                <a16:creationId xmlns:a16="http://schemas.microsoft.com/office/drawing/2014/main" id="{DC6CA50D-4FA3-3345-6788-9723D4C538F0}"/>
              </a:ext>
            </a:extLst>
          </p:cNvPr>
          <p:cNvCxnSpPr>
            <a:cxnSpLocks/>
          </p:cNvCxnSpPr>
          <p:nvPr/>
        </p:nvCxnSpPr>
        <p:spPr>
          <a:xfrm flipV="1">
            <a:off x="7784111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3" name="矩形: 圓角 282">
            <a:extLst>
              <a:ext uri="{FF2B5EF4-FFF2-40B4-BE49-F238E27FC236}">
                <a16:creationId xmlns:a16="http://schemas.microsoft.com/office/drawing/2014/main" id="{C36AE8BC-F77C-941B-4B00-873D0A3535C8}"/>
              </a:ext>
            </a:extLst>
          </p:cNvPr>
          <p:cNvSpPr/>
          <p:nvPr/>
        </p:nvSpPr>
        <p:spPr>
          <a:xfrm>
            <a:off x="7640909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4" name="直線單箭頭接點 283">
            <a:extLst>
              <a:ext uri="{FF2B5EF4-FFF2-40B4-BE49-F238E27FC236}">
                <a16:creationId xmlns:a16="http://schemas.microsoft.com/office/drawing/2014/main" id="{23EEBFC2-B45D-B007-E516-7BB9350AD6F0}"/>
              </a:ext>
            </a:extLst>
          </p:cNvPr>
          <p:cNvCxnSpPr>
            <a:cxnSpLocks/>
          </p:cNvCxnSpPr>
          <p:nvPr/>
        </p:nvCxnSpPr>
        <p:spPr>
          <a:xfrm flipV="1">
            <a:off x="7784111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5" name="文字方塊 284">
            <a:extLst>
              <a:ext uri="{FF2B5EF4-FFF2-40B4-BE49-F238E27FC236}">
                <a16:creationId xmlns:a16="http://schemas.microsoft.com/office/drawing/2014/main" id="{4610E6D7-DDDF-E8DA-E968-3D0FCC9EAAC6}"/>
              </a:ext>
            </a:extLst>
          </p:cNvPr>
          <p:cNvSpPr txBox="1"/>
          <p:nvPr/>
        </p:nvSpPr>
        <p:spPr>
          <a:xfrm rot="16200000">
            <a:off x="7297180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" name="矩形: 圓角 285">
            <a:extLst>
              <a:ext uri="{FF2B5EF4-FFF2-40B4-BE49-F238E27FC236}">
                <a16:creationId xmlns:a16="http://schemas.microsoft.com/office/drawing/2014/main" id="{6E203DAD-EDDF-F8B5-432E-01383F4253A1}"/>
              </a:ext>
            </a:extLst>
          </p:cNvPr>
          <p:cNvSpPr/>
          <p:nvPr/>
        </p:nvSpPr>
        <p:spPr>
          <a:xfrm>
            <a:off x="7640909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7" name="直線單箭頭接點 286">
            <a:extLst>
              <a:ext uri="{FF2B5EF4-FFF2-40B4-BE49-F238E27FC236}">
                <a16:creationId xmlns:a16="http://schemas.microsoft.com/office/drawing/2014/main" id="{402BF1FD-AAE7-2CB5-2FAC-E576B99F027A}"/>
              </a:ext>
            </a:extLst>
          </p:cNvPr>
          <p:cNvCxnSpPr>
            <a:cxnSpLocks/>
          </p:cNvCxnSpPr>
          <p:nvPr/>
        </p:nvCxnSpPr>
        <p:spPr>
          <a:xfrm flipV="1">
            <a:off x="7784111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直線單箭頭接點 287">
            <a:extLst>
              <a:ext uri="{FF2B5EF4-FFF2-40B4-BE49-F238E27FC236}">
                <a16:creationId xmlns:a16="http://schemas.microsoft.com/office/drawing/2014/main" id="{1BDF6252-8790-8976-C735-01692D5B6E4B}"/>
              </a:ext>
            </a:extLst>
          </p:cNvPr>
          <p:cNvCxnSpPr>
            <a:cxnSpLocks/>
          </p:cNvCxnSpPr>
          <p:nvPr/>
        </p:nvCxnSpPr>
        <p:spPr>
          <a:xfrm flipV="1">
            <a:off x="7784111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9" name="矩形: 圓角 288">
            <a:extLst>
              <a:ext uri="{FF2B5EF4-FFF2-40B4-BE49-F238E27FC236}">
                <a16:creationId xmlns:a16="http://schemas.microsoft.com/office/drawing/2014/main" id="{958A6B16-B1CA-9257-681D-CAA648B18BF6}"/>
              </a:ext>
            </a:extLst>
          </p:cNvPr>
          <p:cNvSpPr/>
          <p:nvPr/>
        </p:nvSpPr>
        <p:spPr>
          <a:xfrm>
            <a:off x="7640909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1" name="直線單箭頭接點 290">
            <a:extLst>
              <a:ext uri="{FF2B5EF4-FFF2-40B4-BE49-F238E27FC236}">
                <a16:creationId xmlns:a16="http://schemas.microsoft.com/office/drawing/2014/main" id="{8247E4A4-C3E2-F148-28CB-7FFF66B68563}"/>
              </a:ext>
            </a:extLst>
          </p:cNvPr>
          <p:cNvCxnSpPr>
            <a:cxnSpLocks/>
          </p:cNvCxnSpPr>
          <p:nvPr/>
        </p:nvCxnSpPr>
        <p:spPr>
          <a:xfrm flipV="1">
            <a:off x="8531484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2" name="直線單箭頭接點 291">
            <a:extLst>
              <a:ext uri="{FF2B5EF4-FFF2-40B4-BE49-F238E27FC236}">
                <a16:creationId xmlns:a16="http://schemas.microsoft.com/office/drawing/2014/main" id="{EED1B6F4-DE1A-12E0-BA0D-722E93A96733}"/>
              </a:ext>
            </a:extLst>
          </p:cNvPr>
          <p:cNvCxnSpPr>
            <a:cxnSpLocks/>
          </p:cNvCxnSpPr>
          <p:nvPr/>
        </p:nvCxnSpPr>
        <p:spPr>
          <a:xfrm flipV="1">
            <a:off x="8531484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3" name="直線單箭頭接點 292">
            <a:extLst>
              <a:ext uri="{FF2B5EF4-FFF2-40B4-BE49-F238E27FC236}">
                <a16:creationId xmlns:a16="http://schemas.microsoft.com/office/drawing/2014/main" id="{DE51FE51-3D61-B90F-E099-F9FBD232CCD6}"/>
              </a:ext>
            </a:extLst>
          </p:cNvPr>
          <p:cNvCxnSpPr>
            <a:cxnSpLocks/>
          </p:cNvCxnSpPr>
          <p:nvPr/>
        </p:nvCxnSpPr>
        <p:spPr>
          <a:xfrm flipV="1">
            <a:off x="8531484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4" name="矩形: 圓角 293">
            <a:extLst>
              <a:ext uri="{FF2B5EF4-FFF2-40B4-BE49-F238E27FC236}">
                <a16:creationId xmlns:a16="http://schemas.microsoft.com/office/drawing/2014/main" id="{CD2E6B31-E52D-2696-F011-23317CC171A7}"/>
              </a:ext>
            </a:extLst>
          </p:cNvPr>
          <p:cNvSpPr/>
          <p:nvPr/>
        </p:nvSpPr>
        <p:spPr>
          <a:xfrm>
            <a:off x="8388282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5" name="直線單箭頭接點 294">
            <a:extLst>
              <a:ext uri="{FF2B5EF4-FFF2-40B4-BE49-F238E27FC236}">
                <a16:creationId xmlns:a16="http://schemas.microsoft.com/office/drawing/2014/main" id="{99339897-EBFD-7157-5F19-0CD2D4B75B35}"/>
              </a:ext>
            </a:extLst>
          </p:cNvPr>
          <p:cNvCxnSpPr>
            <a:cxnSpLocks/>
          </p:cNvCxnSpPr>
          <p:nvPr/>
        </p:nvCxnSpPr>
        <p:spPr>
          <a:xfrm flipV="1">
            <a:off x="8531484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6" name="文字方塊 295">
            <a:extLst>
              <a:ext uri="{FF2B5EF4-FFF2-40B4-BE49-F238E27FC236}">
                <a16:creationId xmlns:a16="http://schemas.microsoft.com/office/drawing/2014/main" id="{1E5D261E-EB6A-D855-3404-82FFDC50D1BC}"/>
              </a:ext>
            </a:extLst>
          </p:cNvPr>
          <p:cNvSpPr txBox="1"/>
          <p:nvPr/>
        </p:nvSpPr>
        <p:spPr>
          <a:xfrm rot="16200000">
            <a:off x="8044553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" name="矩形: 圓角 296">
            <a:extLst>
              <a:ext uri="{FF2B5EF4-FFF2-40B4-BE49-F238E27FC236}">
                <a16:creationId xmlns:a16="http://schemas.microsoft.com/office/drawing/2014/main" id="{2F2B3ADF-A5EF-37D0-2BC4-C419630BA765}"/>
              </a:ext>
            </a:extLst>
          </p:cNvPr>
          <p:cNvSpPr/>
          <p:nvPr/>
        </p:nvSpPr>
        <p:spPr>
          <a:xfrm>
            <a:off x="8388282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8" name="直線單箭頭接點 297">
            <a:extLst>
              <a:ext uri="{FF2B5EF4-FFF2-40B4-BE49-F238E27FC236}">
                <a16:creationId xmlns:a16="http://schemas.microsoft.com/office/drawing/2014/main" id="{F2B5F473-B1FF-851F-1F9F-C70EF6E205D5}"/>
              </a:ext>
            </a:extLst>
          </p:cNvPr>
          <p:cNvCxnSpPr>
            <a:cxnSpLocks/>
          </p:cNvCxnSpPr>
          <p:nvPr/>
        </p:nvCxnSpPr>
        <p:spPr>
          <a:xfrm flipV="1">
            <a:off x="8531484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9" name="直線單箭頭接點 298">
            <a:extLst>
              <a:ext uri="{FF2B5EF4-FFF2-40B4-BE49-F238E27FC236}">
                <a16:creationId xmlns:a16="http://schemas.microsoft.com/office/drawing/2014/main" id="{385A1D59-9D1F-A3E8-3E87-4E8571F1C8AF}"/>
              </a:ext>
            </a:extLst>
          </p:cNvPr>
          <p:cNvCxnSpPr>
            <a:cxnSpLocks/>
          </p:cNvCxnSpPr>
          <p:nvPr/>
        </p:nvCxnSpPr>
        <p:spPr>
          <a:xfrm flipV="1">
            <a:off x="8531484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矩形: 圓角 299">
            <a:extLst>
              <a:ext uri="{FF2B5EF4-FFF2-40B4-BE49-F238E27FC236}">
                <a16:creationId xmlns:a16="http://schemas.microsoft.com/office/drawing/2014/main" id="{F01581AD-ABE2-DC58-D6FA-E814E3480520}"/>
              </a:ext>
            </a:extLst>
          </p:cNvPr>
          <p:cNvSpPr/>
          <p:nvPr/>
        </p:nvSpPr>
        <p:spPr>
          <a:xfrm>
            <a:off x="8388282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2" name="直線單箭頭接點 301">
            <a:extLst>
              <a:ext uri="{FF2B5EF4-FFF2-40B4-BE49-F238E27FC236}">
                <a16:creationId xmlns:a16="http://schemas.microsoft.com/office/drawing/2014/main" id="{3F934C8D-1554-9560-9CDE-95D53309FC4C}"/>
              </a:ext>
            </a:extLst>
          </p:cNvPr>
          <p:cNvCxnSpPr>
            <a:cxnSpLocks/>
          </p:cNvCxnSpPr>
          <p:nvPr/>
        </p:nvCxnSpPr>
        <p:spPr>
          <a:xfrm flipV="1">
            <a:off x="9278857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3" name="直線單箭頭接點 302">
            <a:extLst>
              <a:ext uri="{FF2B5EF4-FFF2-40B4-BE49-F238E27FC236}">
                <a16:creationId xmlns:a16="http://schemas.microsoft.com/office/drawing/2014/main" id="{D301D2A9-8A18-E8D6-E01B-61D7D5915D93}"/>
              </a:ext>
            </a:extLst>
          </p:cNvPr>
          <p:cNvCxnSpPr>
            <a:cxnSpLocks/>
          </p:cNvCxnSpPr>
          <p:nvPr/>
        </p:nvCxnSpPr>
        <p:spPr>
          <a:xfrm flipV="1">
            <a:off x="9278857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4" name="直線單箭頭接點 303">
            <a:extLst>
              <a:ext uri="{FF2B5EF4-FFF2-40B4-BE49-F238E27FC236}">
                <a16:creationId xmlns:a16="http://schemas.microsoft.com/office/drawing/2014/main" id="{126D3B61-06A8-5228-7FB1-0A46B79A5C68}"/>
              </a:ext>
            </a:extLst>
          </p:cNvPr>
          <p:cNvCxnSpPr>
            <a:cxnSpLocks/>
          </p:cNvCxnSpPr>
          <p:nvPr/>
        </p:nvCxnSpPr>
        <p:spPr>
          <a:xfrm flipV="1">
            <a:off x="9278857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5" name="矩形: 圓角 304">
            <a:extLst>
              <a:ext uri="{FF2B5EF4-FFF2-40B4-BE49-F238E27FC236}">
                <a16:creationId xmlns:a16="http://schemas.microsoft.com/office/drawing/2014/main" id="{4F6F482F-8FD1-3869-3AF9-8B206C5AD840}"/>
              </a:ext>
            </a:extLst>
          </p:cNvPr>
          <p:cNvSpPr/>
          <p:nvPr/>
        </p:nvSpPr>
        <p:spPr>
          <a:xfrm>
            <a:off x="9135655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6" name="直線單箭頭接點 305">
            <a:extLst>
              <a:ext uri="{FF2B5EF4-FFF2-40B4-BE49-F238E27FC236}">
                <a16:creationId xmlns:a16="http://schemas.microsoft.com/office/drawing/2014/main" id="{17DA9798-3C2B-9F29-74BE-C9E433E49FB5}"/>
              </a:ext>
            </a:extLst>
          </p:cNvPr>
          <p:cNvCxnSpPr>
            <a:cxnSpLocks/>
          </p:cNvCxnSpPr>
          <p:nvPr/>
        </p:nvCxnSpPr>
        <p:spPr>
          <a:xfrm flipV="1">
            <a:off x="9278857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7" name="文字方塊 306">
            <a:extLst>
              <a:ext uri="{FF2B5EF4-FFF2-40B4-BE49-F238E27FC236}">
                <a16:creationId xmlns:a16="http://schemas.microsoft.com/office/drawing/2014/main" id="{81F6AA57-5A9C-6E93-6DD0-9CB063674540}"/>
              </a:ext>
            </a:extLst>
          </p:cNvPr>
          <p:cNvSpPr txBox="1"/>
          <p:nvPr/>
        </p:nvSpPr>
        <p:spPr>
          <a:xfrm rot="16200000">
            <a:off x="8791926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" name="矩形: 圓角 307">
            <a:extLst>
              <a:ext uri="{FF2B5EF4-FFF2-40B4-BE49-F238E27FC236}">
                <a16:creationId xmlns:a16="http://schemas.microsoft.com/office/drawing/2014/main" id="{38F06736-DFF2-0DB3-23D3-12654EC90D6B}"/>
              </a:ext>
            </a:extLst>
          </p:cNvPr>
          <p:cNvSpPr/>
          <p:nvPr/>
        </p:nvSpPr>
        <p:spPr>
          <a:xfrm>
            <a:off x="9135655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9" name="直線單箭頭接點 308">
            <a:extLst>
              <a:ext uri="{FF2B5EF4-FFF2-40B4-BE49-F238E27FC236}">
                <a16:creationId xmlns:a16="http://schemas.microsoft.com/office/drawing/2014/main" id="{2FC7E0E8-DDE6-F997-2E8B-8652F1AC7F64}"/>
              </a:ext>
            </a:extLst>
          </p:cNvPr>
          <p:cNvCxnSpPr>
            <a:cxnSpLocks/>
          </p:cNvCxnSpPr>
          <p:nvPr/>
        </p:nvCxnSpPr>
        <p:spPr>
          <a:xfrm flipV="1">
            <a:off x="9278857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0" name="直線單箭頭接點 309">
            <a:extLst>
              <a:ext uri="{FF2B5EF4-FFF2-40B4-BE49-F238E27FC236}">
                <a16:creationId xmlns:a16="http://schemas.microsoft.com/office/drawing/2014/main" id="{7DB4F6A5-3D10-C9A7-222D-FB9ABEDC802B}"/>
              </a:ext>
            </a:extLst>
          </p:cNvPr>
          <p:cNvCxnSpPr>
            <a:cxnSpLocks/>
          </p:cNvCxnSpPr>
          <p:nvPr/>
        </p:nvCxnSpPr>
        <p:spPr>
          <a:xfrm flipV="1">
            <a:off x="9278857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1" name="矩形: 圓角 310">
            <a:extLst>
              <a:ext uri="{FF2B5EF4-FFF2-40B4-BE49-F238E27FC236}">
                <a16:creationId xmlns:a16="http://schemas.microsoft.com/office/drawing/2014/main" id="{CB5B68C7-BF41-0FDD-CECD-DD5929243E7A}"/>
              </a:ext>
            </a:extLst>
          </p:cNvPr>
          <p:cNvSpPr/>
          <p:nvPr/>
        </p:nvSpPr>
        <p:spPr>
          <a:xfrm>
            <a:off x="9135655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4" name="直線單箭頭接點 323">
            <a:extLst>
              <a:ext uri="{FF2B5EF4-FFF2-40B4-BE49-F238E27FC236}">
                <a16:creationId xmlns:a16="http://schemas.microsoft.com/office/drawing/2014/main" id="{9E9F1A97-1E53-45E5-4FB8-924B8CEBEF9B}"/>
              </a:ext>
            </a:extLst>
          </p:cNvPr>
          <p:cNvCxnSpPr>
            <a:cxnSpLocks/>
          </p:cNvCxnSpPr>
          <p:nvPr/>
        </p:nvCxnSpPr>
        <p:spPr>
          <a:xfrm flipV="1">
            <a:off x="10773602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5" name="直線單箭頭接點 324">
            <a:extLst>
              <a:ext uri="{FF2B5EF4-FFF2-40B4-BE49-F238E27FC236}">
                <a16:creationId xmlns:a16="http://schemas.microsoft.com/office/drawing/2014/main" id="{796AC0A7-801E-E0A6-00DC-94F909A07350}"/>
              </a:ext>
            </a:extLst>
          </p:cNvPr>
          <p:cNvCxnSpPr>
            <a:cxnSpLocks/>
          </p:cNvCxnSpPr>
          <p:nvPr/>
        </p:nvCxnSpPr>
        <p:spPr>
          <a:xfrm flipV="1">
            <a:off x="10773602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6" name="直線單箭頭接點 325">
            <a:extLst>
              <a:ext uri="{FF2B5EF4-FFF2-40B4-BE49-F238E27FC236}">
                <a16:creationId xmlns:a16="http://schemas.microsoft.com/office/drawing/2014/main" id="{7B4C6609-F1FE-9932-8BE0-CAF0E28F3635}"/>
              </a:ext>
            </a:extLst>
          </p:cNvPr>
          <p:cNvCxnSpPr>
            <a:cxnSpLocks/>
          </p:cNvCxnSpPr>
          <p:nvPr/>
        </p:nvCxnSpPr>
        <p:spPr>
          <a:xfrm flipV="1">
            <a:off x="10773602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7" name="矩形: 圓角 326">
            <a:extLst>
              <a:ext uri="{FF2B5EF4-FFF2-40B4-BE49-F238E27FC236}">
                <a16:creationId xmlns:a16="http://schemas.microsoft.com/office/drawing/2014/main" id="{0D8F6A95-290D-5DCC-CCA4-B7EA4DB114CC}"/>
              </a:ext>
            </a:extLst>
          </p:cNvPr>
          <p:cNvSpPr/>
          <p:nvPr/>
        </p:nvSpPr>
        <p:spPr>
          <a:xfrm>
            <a:off x="10630400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8" name="直線單箭頭接點 327">
            <a:extLst>
              <a:ext uri="{FF2B5EF4-FFF2-40B4-BE49-F238E27FC236}">
                <a16:creationId xmlns:a16="http://schemas.microsoft.com/office/drawing/2014/main" id="{98240867-8456-80DF-52EA-25226C8D27A9}"/>
              </a:ext>
            </a:extLst>
          </p:cNvPr>
          <p:cNvCxnSpPr>
            <a:cxnSpLocks/>
          </p:cNvCxnSpPr>
          <p:nvPr/>
        </p:nvCxnSpPr>
        <p:spPr>
          <a:xfrm flipV="1">
            <a:off x="10773602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9" name="文字方塊 328">
            <a:extLst>
              <a:ext uri="{FF2B5EF4-FFF2-40B4-BE49-F238E27FC236}">
                <a16:creationId xmlns:a16="http://schemas.microsoft.com/office/drawing/2014/main" id="{2F141AEB-511F-90D7-73EE-BE2E06E5DA0E}"/>
              </a:ext>
            </a:extLst>
          </p:cNvPr>
          <p:cNvSpPr txBox="1"/>
          <p:nvPr/>
        </p:nvSpPr>
        <p:spPr>
          <a:xfrm rot="16200000">
            <a:off x="10286671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矩形: 圓角 329">
            <a:extLst>
              <a:ext uri="{FF2B5EF4-FFF2-40B4-BE49-F238E27FC236}">
                <a16:creationId xmlns:a16="http://schemas.microsoft.com/office/drawing/2014/main" id="{D11916E2-8BB3-DDC5-3800-C5B006522C7F}"/>
              </a:ext>
            </a:extLst>
          </p:cNvPr>
          <p:cNvSpPr/>
          <p:nvPr/>
        </p:nvSpPr>
        <p:spPr>
          <a:xfrm>
            <a:off x="10630400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31" name="直線單箭頭接點 330">
            <a:extLst>
              <a:ext uri="{FF2B5EF4-FFF2-40B4-BE49-F238E27FC236}">
                <a16:creationId xmlns:a16="http://schemas.microsoft.com/office/drawing/2014/main" id="{400E3E17-6350-4A3F-3F4B-C5DD074598B3}"/>
              </a:ext>
            </a:extLst>
          </p:cNvPr>
          <p:cNvCxnSpPr>
            <a:cxnSpLocks/>
          </p:cNvCxnSpPr>
          <p:nvPr/>
        </p:nvCxnSpPr>
        <p:spPr>
          <a:xfrm flipV="1">
            <a:off x="10773602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2" name="直線單箭頭接點 331">
            <a:extLst>
              <a:ext uri="{FF2B5EF4-FFF2-40B4-BE49-F238E27FC236}">
                <a16:creationId xmlns:a16="http://schemas.microsoft.com/office/drawing/2014/main" id="{D566730C-B960-6DB6-12E4-40A0EA41DEE0}"/>
              </a:ext>
            </a:extLst>
          </p:cNvPr>
          <p:cNvCxnSpPr>
            <a:cxnSpLocks/>
          </p:cNvCxnSpPr>
          <p:nvPr/>
        </p:nvCxnSpPr>
        <p:spPr>
          <a:xfrm flipV="1">
            <a:off x="10773602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3" name="矩形: 圓角 332">
            <a:extLst>
              <a:ext uri="{FF2B5EF4-FFF2-40B4-BE49-F238E27FC236}">
                <a16:creationId xmlns:a16="http://schemas.microsoft.com/office/drawing/2014/main" id="{59C116EE-293D-33D5-F4AB-A9BE0554D83C}"/>
              </a:ext>
            </a:extLst>
          </p:cNvPr>
          <p:cNvSpPr/>
          <p:nvPr/>
        </p:nvSpPr>
        <p:spPr>
          <a:xfrm>
            <a:off x="10630400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4" name="文字方塊 333">
            <a:extLst>
              <a:ext uri="{FF2B5EF4-FFF2-40B4-BE49-F238E27FC236}">
                <a16:creationId xmlns:a16="http://schemas.microsoft.com/office/drawing/2014/main" id="{7A5B3A35-438D-72C6-6288-DCF1594BC1F5}"/>
              </a:ext>
            </a:extLst>
          </p:cNvPr>
          <p:cNvSpPr txBox="1"/>
          <p:nvPr/>
        </p:nvSpPr>
        <p:spPr>
          <a:xfrm>
            <a:off x="6579141" y="6386785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335" name="文字方塊 334">
            <a:extLst>
              <a:ext uri="{FF2B5EF4-FFF2-40B4-BE49-F238E27FC236}">
                <a16:creationId xmlns:a16="http://schemas.microsoft.com/office/drawing/2014/main" id="{9F933248-D934-0375-8445-83719C4DEDAC}"/>
              </a:ext>
            </a:extLst>
          </p:cNvPr>
          <p:cNvSpPr txBox="1"/>
          <p:nvPr/>
        </p:nvSpPr>
        <p:spPr>
          <a:xfrm>
            <a:off x="7290915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336" name="文字方塊 335">
            <a:extLst>
              <a:ext uri="{FF2B5EF4-FFF2-40B4-BE49-F238E27FC236}">
                <a16:creationId xmlns:a16="http://schemas.microsoft.com/office/drawing/2014/main" id="{7153DD89-003C-FEA3-210B-81EE114F394F}"/>
              </a:ext>
            </a:extLst>
          </p:cNvPr>
          <p:cNvSpPr txBox="1"/>
          <p:nvPr/>
        </p:nvSpPr>
        <p:spPr>
          <a:xfrm>
            <a:off x="8103072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337" name="文字方塊 336">
            <a:extLst>
              <a:ext uri="{FF2B5EF4-FFF2-40B4-BE49-F238E27FC236}">
                <a16:creationId xmlns:a16="http://schemas.microsoft.com/office/drawing/2014/main" id="{9264397D-4520-6DEF-B176-84F0F9B4C207}"/>
              </a:ext>
            </a:extLst>
          </p:cNvPr>
          <p:cNvSpPr txBox="1"/>
          <p:nvPr/>
        </p:nvSpPr>
        <p:spPr>
          <a:xfrm>
            <a:off x="8814846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338" name="文字方塊 337">
            <a:extLst>
              <a:ext uri="{FF2B5EF4-FFF2-40B4-BE49-F238E27FC236}">
                <a16:creationId xmlns:a16="http://schemas.microsoft.com/office/drawing/2014/main" id="{2233ACC4-1FF7-57A1-307F-C90AAAC7867E}"/>
              </a:ext>
            </a:extLst>
          </p:cNvPr>
          <p:cNvSpPr txBox="1"/>
          <p:nvPr/>
        </p:nvSpPr>
        <p:spPr>
          <a:xfrm>
            <a:off x="9573304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339" name="文字方塊 338">
            <a:extLst>
              <a:ext uri="{FF2B5EF4-FFF2-40B4-BE49-F238E27FC236}">
                <a16:creationId xmlns:a16="http://schemas.microsoft.com/office/drawing/2014/main" id="{0F56A7C2-1FD0-87AF-A8F1-8C8538C42661}"/>
              </a:ext>
            </a:extLst>
          </p:cNvPr>
          <p:cNvSpPr txBox="1"/>
          <p:nvPr/>
        </p:nvSpPr>
        <p:spPr>
          <a:xfrm>
            <a:off x="10298088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340" name="矩形: 圓角 339">
            <a:extLst>
              <a:ext uri="{FF2B5EF4-FFF2-40B4-BE49-F238E27FC236}">
                <a16:creationId xmlns:a16="http://schemas.microsoft.com/office/drawing/2014/main" id="{57A90682-4C2D-9F7E-015E-1FA0A6FC0639}"/>
              </a:ext>
            </a:extLst>
          </p:cNvPr>
          <p:cNvSpPr/>
          <p:nvPr/>
        </p:nvSpPr>
        <p:spPr>
          <a:xfrm>
            <a:off x="6728561" y="3205010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1" name="矩形: 圓角 340">
            <a:extLst>
              <a:ext uri="{FF2B5EF4-FFF2-40B4-BE49-F238E27FC236}">
                <a16:creationId xmlns:a16="http://schemas.microsoft.com/office/drawing/2014/main" id="{C510BCB0-B0DD-206C-C026-21A977973C44}"/>
              </a:ext>
            </a:extLst>
          </p:cNvPr>
          <p:cNvSpPr/>
          <p:nvPr/>
        </p:nvSpPr>
        <p:spPr>
          <a:xfrm>
            <a:off x="6728561" y="2096205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4" name="矩形: 圓角 343">
            <a:extLst>
              <a:ext uri="{FF2B5EF4-FFF2-40B4-BE49-F238E27FC236}">
                <a16:creationId xmlns:a16="http://schemas.microsoft.com/office/drawing/2014/main" id="{7DB184BB-EB63-3E48-13C5-C20223BAFD63}"/>
              </a:ext>
            </a:extLst>
          </p:cNvPr>
          <p:cNvSpPr/>
          <p:nvPr/>
        </p:nvSpPr>
        <p:spPr>
          <a:xfrm>
            <a:off x="7453811" y="6373142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5" name="矩形: 圓角 344">
            <a:extLst>
              <a:ext uri="{FF2B5EF4-FFF2-40B4-BE49-F238E27FC236}">
                <a16:creationId xmlns:a16="http://schemas.microsoft.com/office/drawing/2014/main" id="{F7FD6EF6-E2F2-7711-DD0A-369927EF1C2E}"/>
              </a:ext>
            </a:extLst>
          </p:cNvPr>
          <p:cNvSpPr/>
          <p:nvPr/>
        </p:nvSpPr>
        <p:spPr>
          <a:xfrm>
            <a:off x="8177569" y="6373141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6" name="矩形: 圓角 345">
            <a:extLst>
              <a:ext uri="{FF2B5EF4-FFF2-40B4-BE49-F238E27FC236}">
                <a16:creationId xmlns:a16="http://schemas.microsoft.com/office/drawing/2014/main" id="{EB388F37-0714-71D4-F000-F4E24466B66F}"/>
              </a:ext>
            </a:extLst>
          </p:cNvPr>
          <p:cNvSpPr/>
          <p:nvPr/>
        </p:nvSpPr>
        <p:spPr>
          <a:xfrm>
            <a:off x="8926727" y="6373141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7" name="矩形: 圓角 346">
            <a:extLst>
              <a:ext uri="{FF2B5EF4-FFF2-40B4-BE49-F238E27FC236}">
                <a16:creationId xmlns:a16="http://schemas.microsoft.com/office/drawing/2014/main" id="{3F29063D-4AFA-D981-BE48-CD51DF16F78A}"/>
              </a:ext>
            </a:extLst>
          </p:cNvPr>
          <p:cNvSpPr/>
          <p:nvPr/>
        </p:nvSpPr>
        <p:spPr>
          <a:xfrm>
            <a:off x="6730053" y="6373140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3" name="直線單箭頭接點 312">
            <a:extLst>
              <a:ext uri="{FF2B5EF4-FFF2-40B4-BE49-F238E27FC236}">
                <a16:creationId xmlns:a16="http://schemas.microsoft.com/office/drawing/2014/main" id="{5A7B94D3-366B-F191-5A0C-E4BB460773B4}"/>
              </a:ext>
            </a:extLst>
          </p:cNvPr>
          <p:cNvCxnSpPr>
            <a:cxnSpLocks/>
          </p:cNvCxnSpPr>
          <p:nvPr/>
        </p:nvCxnSpPr>
        <p:spPr>
          <a:xfrm flipV="1">
            <a:off x="10026230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4" name="直線單箭頭接點 313">
            <a:extLst>
              <a:ext uri="{FF2B5EF4-FFF2-40B4-BE49-F238E27FC236}">
                <a16:creationId xmlns:a16="http://schemas.microsoft.com/office/drawing/2014/main" id="{E85C1B7F-7A96-0982-47A0-072B4BF29CF9}"/>
              </a:ext>
            </a:extLst>
          </p:cNvPr>
          <p:cNvCxnSpPr>
            <a:cxnSpLocks/>
          </p:cNvCxnSpPr>
          <p:nvPr/>
        </p:nvCxnSpPr>
        <p:spPr>
          <a:xfrm flipV="1">
            <a:off x="10026230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5" name="直線單箭頭接點 314">
            <a:extLst>
              <a:ext uri="{FF2B5EF4-FFF2-40B4-BE49-F238E27FC236}">
                <a16:creationId xmlns:a16="http://schemas.microsoft.com/office/drawing/2014/main" id="{AA169F63-735C-B632-6955-638787B04754}"/>
              </a:ext>
            </a:extLst>
          </p:cNvPr>
          <p:cNvCxnSpPr>
            <a:cxnSpLocks/>
          </p:cNvCxnSpPr>
          <p:nvPr/>
        </p:nvCxnSpPr>
        <p:spPr>
          <a:xfrm flipV="1">
            <a:off x="10026230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6" name="矩形: 圓角 315">
            <a:extLst>
              <a:ext uri="{FF2B5EF4-FFF2-40B4-BE49-F238E27FC236}">
                <a16:creationId xmlns:a16="http://schemas.microsoft.com/office/drawing/2014/main" id="{7E12A3DF-B373-7366-AD5B-AECC366EC896}"/>
              </a:ext>
            </a:extLst>
          </p:cNvPr>
          <p:cNvSpPr/>
          <p:nvPr/>
        </p:nvSpPr>
        <p:spPr>
          <a:xfrm>
            <a:off x="9883028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7" name="直線單箭頭接點 316">
            <a:extLst>
              <a:ext uri="{FF2B5EF4-FFF2-40B4-BE49-F238E27FC236}">
                <a16:creationId xmlns:a16="http://schemas.microsoft.com/office/drawing/2014/main" id="{682BBC9C-46AC-F460-DA63-3FDE972E6DA3}"/>
              </a:ext>
            </a:extLst>
          </p:cNvPr>
          <p:cNvCxnSpPr>
            <a:cxnSpLocks/>
          </p:cNvCxnSpPr>
          <p:nvPr/>
        </p:nvCxnSpPr>
        <p:spPr>
          <a:xfrm flipV="1">
            <a:off x="10026230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8" name="文字方塊 317">
            <a:extLst>
              <a:ext uri="{FF2B5EF4-FFF2-40B4-BE49-F238E27FC236}">
                <a16:creationId xmlns:a16="http://schemas.microsoft.com/office/drawing/2014/main" id="{F2895F78-CDBC-DA5E-CE4D-E3842E70499A}"/>
              </a:ext>
            </a:extLst>
          </p:cNvPr>
          <p:cNvSpPr txBox="1"/>
          <p:nvPr/>
        </p:nvSpPr>
        <p:spPr>
          <a:xfrm rot="16200000">
            <a:off x="9539299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9" name="矩形: 圓角 318">
            <a:extLst>
              <a:ext uri="{FF2B5EF4-FFF2-40B4-BE49-F238E27FC236}">
                <a16:creationId xmlns:a16="http://schemas.microsoft.com/office/drawing/2014/main" id="{AF7115AA-A272-4E1A-C458-637860839FF9}"/>
              </a:ext>
            </a:extLst>
          </p:cNvPr>
          <p:cNvSpPr/>
          <p:nvPr/>
        </p:nvSpPr>
        <p:spPr>
          <a:xfrm>
            <a:off x="9883028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0" name="直線單箭頭接點 319">
            <a:extLst>
              <a:ext uri="{FF2B5EF4-FFF2-40B4-BE49-F238E27FC236}">
                <a16:creationId xmlns:a16="http://schemas.microsoft.com/office/drawing/2014/main" id="{770DF5CE-3723-B15F-42E3-D9A314CB591D}"/>
              </a:ext>
            </a:extLst>
          </p:cNvPr>
          <p:cNvCxnSpPr>
            <a:cxnSpLocks/>
          </p:cNvCxnSpPr>
          <p:nvPr/>
        </p:nvCxnSpPr>
        <p:spPr>
          <a:xfrm flipV="1">
            <a:off x="10026230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1" name="直線單箭頭接點 320">
            <a:extLst>
              <a:ext uri="{FF2B5EF4-FFF2-40B4-BE49-F238E27FC236}">
                <a16:creationId xmlns:a16="http://schemas.microsoft.com/office/drawing/2014/main" id="{1CA15E27-2368-3560-A3B6-E4A6DE8A03E0}"/>
              </a:ext>
            </a:extLst>
          </p:cNvPr>
          <p:cNvCxnSpPr>
            <a:cxnSpLocks/>
          </p:cNvCxnSpPr>
          <p:nvPr/>
        </p:nvCxnSpPr>
        <p:spPr>
          <a:xfrm flipV="1">
            <a:off x="10026230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2" name="矩形: 圓角 321">
            <a:extLst>
              <a:ext uri="{FF2B5EF4-FFF2-40B4-BE49-F238E27FC236}">
                <a16:creationId xmlns:a16="http://schemas.microsoft.com/office/drawing/2014/main" id="{E4C623E0-C624-7818-14E5-C3F5DE58FED0}"/>
              </a:ext>
            </a:extLst>
          </p:cNvPr>
          <p:cNvSpPr/>
          <p:nvPr/>
        </p:nvSpPr>
        <p:spPr>
          <a:xfrm>
            <a:off x="9883028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8" name="文字方塊 347">
            <a:extLst>
              <a:ext uri="{FF2B5EF4-FFF2-40B4-BE49-F238E27FC236}">
                <a16:creationId xmlns:a16="http://schemas.microsoft.com/office/drawing/2014/main" id="{0472CD2C-1A98-6402-504A-32CC4E66C531}"/>
              </a:ext>
            </a:extLst>
          </p:cNvPr>
          <p:cNvSpPr txBox="1"/>
          <p:nvPr/>
        </p:nvSpPr>
        <p:spPr>
          <a:xfrm>
            <a:off x="4586679" y="349065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sp>
        <p:nvSpPr>
          <p:cNvPr id="349" name="文字方塊 348">
            <a:extLst>
              <a:ext uri="{FF2B5EF4-FFF2-40B4-BE49-F238E27FC236}">
                <a16:creationId xmlns:a16="http://schemas.microsoft.com/office/drawing/2014/main" id="{EFBF3139-D279-A3B9-8CA9-B9EA613D8B72}"/>
              </a:ext>
            </a:extLst>
          </p:cNvPr>
          <p:cNvSpPr txBox="1"/>
          <p:nvPr/>
        </p:nvSpPr>
        <p:spPr>
          <a:xfrm>
            <a:off x="10159780" y="316034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?????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26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72" grpId="0" animBg="1"/>
      <p:bldP spid="274" grpId="0"/>
      <p:bldP spid="275" grpId="0" animBg="1"/>
      <p:bldP spid="278" grpId="0" animBg="1"/>
      <p:bldP spid="283" grpId="0" animBg="1"/>
      <p:bldP spid="285" grpId="0"/>
      <p:bldP spid="286" grpId="0" animBg="1"/>
      <p:bldP spid="289" grpId="0" animBg="1"/>
      <p:bldP spid="294" grpId="0" animBg="1"/>
      <p:bldP spid="296" grpId="0"/>
      <p:bldP spid="297" grpId="0" animBg="1"/>
      <p:bldP spid="300" grpId="0" animBg="1"/>
      <p:bldP spid="305" grpId="0" animBg="1"/>
      <p:bldP spid="307" grpId="0"/>
      <p:bldP spid="308" grpId="0" animBg="1"/>
      <p:bldP spid="311" grpId="0" animBg="1"/>
      <p:bldP spid="327" grpId="0" animBg="1"/>
      <p:bldP spid="329" grpId="0"/>
      <p:bldP spid="330" grpId="0" animBg="1"/>
      <p:bldP spid="333" grpId="0" animBg="1"/>
      <p:bldP spid="334" grpId="0"/>
      <p:bldP spid="335" grpId="0"/>
      <p:bldP spid="336" grpId="0"/>
      <p:bldP spid="337" grpId="0"/>
      <p:bldP spid="338" grpId="0"/>
      <p:bldP spid="339" grpId="0"/>
      <p:bldP spid="340" grpId="0" animBg="1"/>
      <p:bldP spid="341" grpId="0" animBg="1"/>
      <p:bldP spid="344" grpId="0" animBg="1"/>
      <p:bldP spid="345" grpId="0" animBg="1"/>
      <p:bldP spid="346" grpId="0" animBg="1"/>
      <p:bldP spid="347" grpId="0" animBg="1"/>
      <p:bldP spid="316" grpId="0" animBg="1"/>
      <p:bldP spid="318" grpId="0"/>
      <p:bldP spid="319" grpId="0" animBg="1"/>
      <p:bldP spid="322" grpId="0" animBg="1"/>
      <p:bldP spid="3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FE59-5FB7-4F14-5F88-64825756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B13B3183-85FA-9DB7-60BD-4DF223D2BD89}"/>
              </a:ext>
            </a:extLst>
          </p:cNvPr>
          <p:cNvCxnSpPr>
            <a:cxnSpLocks/>
          </p:cNvCxnSpPr>
          <p:nvPr/>
        </p:nvCxnSpPr>
        <p:spPr>
          <a:xfrm flipV="1">
            <a:off x="5184384" y="745405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143DEE09-50CD-EA2D-7F79-E968D6D736A9}"/>
              </a:ext>
            </a:extLst>
          </p:cNvPr>
          <p:cNvSpPr/>
          <p:nvPr/>
        </p:nvSpPr>
        <p:spPr>
          <a:xfrm>
            <a:off x="1145807" y="4655634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82" name="群組 181">
            <a:extLst>
              <a:ext uri="{FF2B5EF4-FFF2-40B4-BE49-F238E27FC236}">
                <a16:creationId xmlns:a16="http://schemas.microsoft.com/office/drawing/2014/main" id="{B9C47A56-4AEE-2037-4009-E94C42D61C7E}"/>
              </a:ext>
            </a:extLst>
          </p:cNvPr>
          <p:cNvGrpSpPr/>
          <p:nvPr/>
        </p:nvGrpSpPr>
        <p:grpSpPr>
          <a:xfrm>
            <a:off x="1151722" y="1254696"/>
            <a:ext cx="461665" cy="5069345"/>
            <a:chOff x="1494622" y="1295977"/>
            <a:chExt cx="461665" cy="5069345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F50C4C85-5034-2426-D1DE-1377FE580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B41E8D68-903E-A9A5-F193-523C97D74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689B2780-97B9-E3CF-2C52-24A95932D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44A0184B-FA69-D842-4FC1-FC1A84D36D67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60BBBB99-10C0-F07B-20DE-C3DB1EBA4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D58C0CCE-9C5E-5A41-94AA-9DE731799604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3899BB7D-2921-DECC-BEE6-8711CE662AB2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37" name="直線單箭頭接點 136">
              <a:extLst>
                <a:ext uri="{FF2B5EF4-FFF2-40B4-BE49-F238E27FC236}">
                  <a16:creationId xmlns:a16="http://schemas.microsoft.com/office/drawing/2014/main" id="{3269A4DE-B777-3ACC-23B8-71449D27D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2" name="直線單箭頭接點 141">
              <a:extLst>
                <a:ext uri="{FF2B5EF4-FFF2-40B4-BE49-F238E27FC236}">
                  <a16:creationId xmlns:a16="http://schemas.microsoft.com/office/drawing/2014/main" id="{1EC980DD-E5F4-94D3-C895-05A10328B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6" name="矩形: 圓角 145">
              <a:extLst>
                <a:ext uri="{FF2B5EF4-FFF2-40B4-BE49-F238E27FC236}">
                  <a16:creationId xmlns:a16="http://schemas.microsoft.com/office/drawing/2014/main" id="{A3183FEE-9D72-525C-101A-D742F3BDAD90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C2B784DD-1926-F841-B249-9807379B89AD}"/>
              </a:ext>
            </a:extLst>
          </p:cNvPr>
          <p:cNvGrpSpPr/>
          <p:nvPr/>
        </p:nvGrpSpPr>
        <p:grpSpPr>
          <a:xfrm>
            <a:off x="1899095" y="1254696"/>
            <a:ext cx="461665" cy="5069345"/>
            <a:chOff x="1494622" y="1295977"/>
            <a:chExt cx="461665" cy="5069345"/>
          </a:xfrm>
        </p:grpSpPr>
        <p:cxnSp>
          <p:nvCxnSpPr>
            <p:cNvPr id="184" name="直線單箭頭接點 183">
              <a:extLst>
                <a:ext uri="{FF2B5EF4-FFF2-40B4-BE49-F238E27FC236}">
                  <a16:creationId xmlns:a16="http://schemas.microsoft.com/office/drawing/2014/main" id="{327C5E45-691B-5D51-BF11-9FCAA2D10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5" name="直線單箭頭接點 184">
              <a:extLst>
                <a:ext uri="{FF2B5EF4-FFF2-40B4-BE49-F238E27FC236}">
                  <a16:creationId xmlns:a16="http://schemas.microsoft.com/office/drawing/2014/main" id="{428FFC37-1988-84A7-A389-CEF023E2D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6" name="直線單箭頭接點 185">
              <a:extLst>
                <a:ext uri="{FF2B5EF4-FFF2-40B4-BE49-F238E27FC236}">
                  <a16:creationId xmlns:a16="http://schemas.microsoft.com/office/drawing/2014/main" id="{C26DD5AF-1A6F-E252-FC51-38829204D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7" name="矩形: 圓角 186">
              <a:extLst>
                <a:ext uri="{FF2B5EF4-FFF2-40B4-BE49-F238E27FC236}">
                  <a16:creationId xmlns:a16="http://schemas.microsoft.com/office/drawing/2014/main" id="{5194B266-1D46-A287-49D4-E001A9B4E876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88" name="直線單箭頭接點 187">
              <a:extLst>
                <a:ext uri="{FF2B5EF4-FFF2-40B4-BE49-F238E27FC236}">
                  <a16:creationId xmlns:a16="http://schemas.microsoft.com/office/drawing/2014/main" id="{11871471-C4A8-FF8A-751E-521E5726A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9" name="文字方塊 188">
              <a:extLst>
                <a:ext uri="{FF2B5EF4-FFF2-40B4-BE49-F238E27FC236}">
                  <a16:creationId xmlns:a16="http://schemas.microsoft.com/office/drawing/2014/main" id="{E24E8985-1907-6653-B38A-32BA4F777174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: 圓角 189">
              <a:extLst>
                <a:ext uri="{FF2B5EF4-FFF2-40B4-BE49-F238E27FC236}">
                  <a16:creationId xmlns:a16="http://schemas.microsoft.com/office/drawing/2014/main" id="{DBFF6B71-D901-065E-DC48-EEA70C002EE2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1" name="直線單箭頭接點 190">
              <a:extLst>
                <a:ext uri="{FF2B5EF4-FFF2-40B4-BE49-F238E27FC236}">
                  <a16:creationId xmlns:a16="http://schemas.microsoft.com/office/drawing/2014/main" id="{D0C8B225-B103-5576-F3A1-36572004F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2" name="直線單箭頭接點 191">
              <a:extLst>
                <a:ext uri="{FF2B5EF4-FFF2-40B4-BE49-F238E27FC236}">
                  <a16:creationId xmlns:a16="http://schemas.microsoft.com/office/drawing/2014/main" id="{7E7A4686-5D37-6A3F-2F1D-D45F470EE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3" name="矩形: 圓角 192">
              <a:extLst>
                <a:ext uri="{FF2B5EF4-FFF2-40B4-BE49-F238E27FC236}">
                  <a16:creationId xmlns:a16="http://schemas.microsoft.com/office/drawing/2014/main" id="{528F37FC-4D77-1B70-54CC-A3F3AE6BF267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94" name="群組 193">
            <a:extLst>
              <a:ext uri="{FF2B5EF4-FFF2-40B4-BE49-F238E27FC236}">
                <a16:creationId xmlns:a16="http://schemas.microsoft.com/office/drawing/2014/main" id="{F5DC4621-8AC2-A170-0AD7-CAA821E88540}"/>
              </a:ext>
            </a:extLst>
          </p:cNvPr>
          <p:cNvGrpSpPr/>
          <p:nvPr/>
        </p:nvGrpSpPr>
        <p:grpSpPr>
          <a:xfrm>
            <a:off x="2646468" y="1254696"/>
            <a:ext cx="461665" cy="5069345"/>
            <a:chOff x="1494622" y="1295977"/>
            <a:chExt cx="461665" cy="5069345"/>
          </a:xfrm>
        </p:grpSpPr>
        <p:cxnSp>
          <p:nvCxnSpPr>
            <p:cNvPr id="195" name="直線單箭頭接點 194">
              <a:extLst>
                <a:ext uri="{FF2B5EF4-FFF2-40B4-BE49-F238E27FC236}">
                  <a16:creationId xmlns:a16="http://schemas.microsoft.com/office/drawing/2014/main" id="{099D6EFA-0A7A-D98E-C6AA-FF1C03B6B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6" name="直線單箭頭接點 195">
              <a:extLst>
                <a:ext uri="{FF2B5EF4-FFF2-40B4-BE49-F238E27FC236}">
                  <a16:creationId xmlns:a16="http://schemas.microsoft.com/office/drawing/2014/main" id="{21983281-DC7F-B06C-8492-EDB2CA052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B763DBB2-DA8C-8EAA-2D3A-48723203F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8" name="矩形: 圓角 197">
              <a:extLst>
                <a:ext uri="{FF2B5EF4-FFF2-40B4-BE49-F238E27FC236}">
                  <a16:creationId xmlns:a16="http://schemas.microsoft.com/office/drawing/2014/main" id="{A22BA2EE-708C-B2A4-D1BB-ACAE22CCE4B1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99" name="直線單箭頭接點 198">
              <a:extLst>
                <a:ext uri="{FF2B5EF4-FFF2-40B4-BE49-F238E27FC236}">
                  <a16:creationId xmlns:a16="http://schemas.microsoft.com/office/drawing/2014/main" id="{9540F1C7-08D2-F01C-BB61-DDFB30CC9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0" name="文字方塊 199">
              <a:extLst>
                <a:ext uri="{FF2B5EF4-FFF2-40B4-BE49-F238E27FC236}">
                  <a16:creationId xmlns:a16="http://schemas.microsoft.com/office/drawing/2014/main" id="{A71EF74F-07A9-08EC-1FB4-06B0CCC65715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: 圓角 200">
              <a:extLst>
                <a:ext uri="{FF2B5EF4-FFF2-40B4-BE49-F238E27FC236}">
                  <a16:creationId xmlns:a16="http://schemas.microsoft.com/office/drawing/2014/main" id="{310C9B6D-6BFF-EBAF-4042-CA52F6327A4B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02" name="直線單箭頭接點 201">
              <a:extLst>
                <a:ext uri="{FF2B5EF4-FFF2-40B4-BE49-F238E27FC236}">
                  <a16:creationId xmlns:a16="http://schemas.microsoft.com/office/drawing/2014/main" id="{AAE7CB57-88A0-CD7F-01FA-C7E5D289F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3" name="直線單箭頭接點 202">
              <a:extLst>
                <a:ext uri="{FF2B5EF4-FFF2-40B4-BE49-F238E27FC236}">
                  <a16:creationId xmlns:a16="http://schemas.microsoft.com/office/drawing/2014/main" id="{12C15D4B-9E99-D325-0DFB-092CD6492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4" name="矩形: 圓角 203">
              <a:extLst>
                <a:ext uri="{FF2B5EF4-FFF2-40B4-BE49-F238E27FC236}">
                  <a16:creationId xmlns:a16="http://schemas.microsoft.com/office/drawing/2014/main" id="{BDA6E0D5-D9E4-35EF-6F11-455EC4A4967A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6" name="群組 215">
            <a:extLst>
              <a:ext uri="{FF2B5EF4-FFF2-40B4-BE49-F238E27FC236}">
                <a16:creationId xmlns:a16="http://schemas.microsoft.com/office/drawing/2014/main" id="{75057F06-84E5-C876-82D1-7BFAF9F738E9}"/>
              </a:ext>
            </a:extLst>
          </p:cNvPr>
          <p:cNvGrpSpPr/>
          <p:nvPr/>
        </p:nvGrpSpPr>
        <p:grpSpPr>
          <a:xfrm>
            <a:off x="3393841" y="1254696"/>
            <a:ext cx="461665" cy="5069345"/>
            <a:chOff x="1494622" y="1295977"/>
            <a:chExt cx="461665" cy="5069345"/>
          </a:xfrm>
        </p:grpSpPr>
        <p:cxnSp>
          <p:nvCxnSpPr>
            <p:cNvPr id="217" name="直線單箭頭接點 216">
              <a:extLst>
                <a:ext uri="{FF2B5EF4-FFF2-40B4-BE49-F238E27FC236}">
                  <a16:creationId xmlns:a16="http://schemas.microsoft.com/office/drawing/2014/main" id="{BC400F79-A7DD-F5DF-FD80-54D89F0DC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8" name="直線單箭頭接點 217">
              <a:extLst>
                <a:ext uri="{FF2B5EF4-FFF2-40B4-BE49-F238E27FC236}">
                  <a16:creationId xmlns:a16="http://schemas.microsoft.com/office/drawing/2014/main" id="{27F01A1E-B754-EB1D-8455-786E9C7FA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9" name="直線單箭頭接點 218">
              <a:extLst>
                <a:ext uri="{FF2B5EF4-FFF2-40B4-BE49-F238E27FC236}">
                  <a16:creationId xmlns:a16="http://schemas.microsoft.com/office/drawing/2014/main" id="{0D08B50B-E176-5E0E-05FD-7829FB410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0" name="矩形: 圓角 219">
              <a:extLst>
                <a:ext uri="{FF2B5EF4-FFF2-40B4-BE49-F238E27FC236}">
                  <a16:creationId xmlns:a16="http://schemas.microsoft.com/office/drawing/2014/main" id="{045C441E-840D-52F6-42BE-6E8EAF6EA51A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1" name="直線單箭頭接點 220">
              <a:extLst>
                <a:ext uri="{FF2B5EF4-FFF2-40B4-BE49-F238E27FC236}">
                  <a16:creationId xmlns:a16="http://schemas.microsoft.com/office/drawing/2014/main" id="{AC65A0CA-2B15-C874-E726-254A6CC70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2" name="文字方塊 221">
              <a:extLst>
                <a:ext uri="{FF2B5EF4-FFF2-40B4-BE49-F238E27FC236}">
                  <a16:creationId xmlns:a16="http://schemas.microsoft.com/office/drawing/2014/main" id="{68661FD0-3D10-7135-268F-5139EE8D3A76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: 圓角 222">
              <a:extLst>
                <a:ext uri="{FF2B5EF4-FFF2-40B4-BE49-F238E27FC236}">
                  <a16:creationId xmlns:a16="http://schemas.microsoft.com/office/drawing/2014/main" id="{6A07BD35-2C31-A06F-6A37-9403A0E2B3C6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24" name="直線單箭頭接點 223">
              <a:extLst>
                <a:ext uri="{FF2B5EF4-FFF2-40B4-BE49-F238E27FC236}">
                  <a16:creationId xmlns:a16="http://schemas.microsoft.com/office/drawing/2014/main" id="{4C4CB30F-6A96-AB9F-DC01-D588EF5B5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5" name="直線單箭頭接點 224">
              <a:extLst>
                <a:ext uri="{FF2B5EF4-FFF2-40B4-BE49-F238E27FC236}">
                  <a16:creationId xmlns:a16="http://schemas.microsoft.com/office/drawing/2014/main" id="{67A5D05F-F558-9C1B-014C-9850F8275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6" name="矩形: 圓角 225">
              <a:extLst>
                <a:ext uri="{FF2B5EF4-FFF2-40B4-BE49-F238E27FC236}">
                  <a16:creationId xmlns:a16="http://schemas.microsoft.com/office/drawing/2014/main" id="{73769875-05A0-47FC-B431-3CED506BBA74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27" name="群組 226">
            <a:extLst>
              <a:ext uri="{FF2B5EF4-FFF2-40B4-BE49-F238E27FC236}">
                <a16:creationId xmlns:a16="http://schemas.microsoft.com/office/drawing/2014/main" id="{9FA93177-034F-00D2-FDBE-4D9A1D4C0811}"/>
              </a:ext>
            </a:extLst>
          </p:cNvPr>
          <p:cNvGrpSpPr/>
          <p:nvPr/>
        </p:nvGrpSpPr>
        <p:grpSpPr>
          <a:xfrm>
            <a:off x="4141214" y="1254696"/>
            <a:ext cx="461665" cy="5069345"/>
            <a:chOff x="1494622" y="1295977"/>
            <a:chExt cx="461665" cy="5069345"/>
          </a:xfrm>
        </p:grpSpPr>
        <p:cxnSp>
          <p:nvCxnSpPr>
            <p:cNvPr id="228" name="直線單箭頭接點 227">
              <a:extLst>
                <a:ext uri="{FF2B5EF4-FFF2-40B4-BE49-F238E27FC236}">
                  <a16:creationId xmlns:a16="http://schemas.microsoft.com/office/drawing/2014/main" id="{9667C72C-02B4-BE34-CEE2-C0400D5D7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9" name="直線單箭頭接點 228">
              <a:extLst>
                <a:ext uri="{FF2B5EF4-FFF2-40B4-BE49-F238E27FC236}">
                  <a16:creationId xmlns:a16="http://schemas.microsoft.com/office/drawing/2014/main" id="{EC8A5B49-774D-B368-706F-080975E1F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0" name="直線單箭頭接點 229">
              <a:extLst>
                <a:ext uri="{FF2B5EF4-FFF2-40B4-BE49-F238E27FC236}">
                  <a16:creationId xmlns:a16="http://schemas.microsoft.com/office/drawing/2014/main" id="{911FC5F9-EDAF-B842-BCD9-BC027E1F0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1" name="矩形: 圓角 230">
              <a:extLst>
                <a:ext uri="{FF2B5EF4-FFF2-40B4-BE49-F238E27FC236}">
                  <a16:creationId xmlns:a16="http://schemas.microsoft.com/office/drawing/2014/main" id="{7F528D2A-195E-6A89-7769-3FE2DBFB6224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2" name="直線單箭頭接點 231">
              <a:extLst>
                <a:ext uri="{FF2B5EF4-FFF2-40B4-BE49-F238E27FC236}">
                  <a16:creationId xmlns:a16="http://schemas.microsoft.com/office/drawing/2014/main" id="{D3B9B949-8B76-5FE7-DF91-26638DE55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3" name="文字方塊 232">
              <a:extLst>
                <a:ext uri="{FF2B5EF4-FFF2-40B4-BE49-F238E27FC236}">
                  <a16:creationId xmlns:a16="http://schemas.microsoft.com/office/drawing/2014/main" id="{E25460E2-67D2-8B37-4EA8-F9E380D32F61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4" name="矩形: 圓角 233">
              <a:extLst>
                <a:ext uri="{FF2B5EF4-FFF2-40B4-BE49-F238E27FC236}">
                  <a16:creationId xmlns:a16="http://schemas.microsoft.com/office/drawing/2014/main" id="{584551DB-37D3-09AF-79C8-405E1A23B8E7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35" name="直線單箭頭接點 234">
              <a:extLst>
                <a:ext uri="{FF2B5EF4-FFF2-40B4-BE49-F238E27FC236}">
                  <a16:creationId xmlns:a16="http://schemas.microsoft.com/office/drawing/2014/main" id="{755C96D4-6B6B-70D4-CAD8-BDDE20914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6" name="直線單箭頭接點 235">
              <a:extLst>
                <a:ext uri="{FF2B5EF4-FFF2-40B4-BE49-F238E27FC236}">
                  <a16:creationId xmlns:a16="http://schemas.microsoft.com/office/drawing/2014/main" id="{57DCE19E-E5AF-C146-4BF4-B552BF521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7" name="矩形: 圓角 236">
              <a:extLst>
                <a:ext uri="{FF2B5EF4-FFF2-40B4-BE49-F238E27FC236}">
                  <a16:creationId xmlns:a16="http://schemas.microsoft.com/office/drawing/2014/main" id="{AFF9E076-810B-B968-832E-06D0871A0AA8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38" name="群組 237">
            <a:extLst>
              <a:ext uri="{FF2B5EF4-FFF2-40B4-BE49-F238E27FC236}">
                <a16:creationId xmlns:a16="http://schemas.microsoft.com/office/drawing/2014/main" id="{3411295B-2DA3-41D1-74A0-B9071EB1F3E4}"/>
              </a:ext>
            </a:extLst>
          </p:cNvPr>
          <p:cNvGrpSpPr/>
          <p:nvPr/>
        </p:nvGrpSpPr>
        <p:grpSpPr>
          <a:xfrm>
            <a:off x="4888586" y="1254696"/>
            <a:ext cx="461665" cy="5069345"/>
            <a:chOff x="1494622" y="1295977"/>
            <a:chExt cx="461665" cy="5069345"/>
          </a:xfrm>
        </p:grpSpPr>
        <p:cxnSp>
          <p:nvCxnSpPr>
            <p:cNvPr id="239" name="直線單箭頭接點 238">
              <a:extLst>
                <a:ext uri="{FF2B5EF4-FFF2-40B4-BE49-F238E27FC236}">
                  <a16:creationId xmlns:a16="http://schemas.microsoft.com/office/drawing/2014/main" id="{CCB2AEB9-2209-CA22-3A0A-C24ADC8DD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0" name="直線單箭頭接點 239">
              <a:extLst>
                <a:ext uri="{FF2B5EF4-FFF2-40B4-BE49-F238E27FC236}">
                  <a16:creationId xmlns:a16="http://schemas.microsoft.com/office/drawing/2014/main" id="{1D87CD58-8951-BB2C-6D19-8EDEF6FD6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1" name="直線單箭頭接點 240">
              <a:extLst>
                <a:ext uri="{FF2B5EF4-FFF2-40B4-BE49-F238E27FC236}">
                  <a16:creationId xmlns:a16="http://schemas.microsoft.com/office/drawing/2014/main" id="{BB20F29A-151E-9624-A4DF-0E8B3835E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2" name="矩形: 圓角 241">
              <a:extLst>
                <a:ext uri="{FF2B5EF4-FFF2-40B4-BE49-F238E27FC236}">
                  <a16:creationId xmlns:a16="http://schemas.microsoft.com/office/drawing/2014/main" id="{7925B5AA-2C34-0003-5044-F8DC64F3DF87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3" name="直線單箭頭接點 242">
              <a:extLst>
                <a:ext uri="{FF2B5EF4-FFF2-40B4-BE49-F238E27FC236}">
                  <a16:creationId xmlns:a16="http://schemas.microsoft.com/office/drawing/2014/main" id="{8AA92BE1-F990-2712-78EA-9D85CE4E9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4" name="文字方塊 243">
              <a:extLst>
                <a:ext uri="{FF2B5EF4-FFF2-40B4-BE49-F238E27FC236}">
                  <a16:creationId xmlns:a16="http://schemas.microsoft.com/office/drawing/2014/main" id="{9BB92D53-139F-414C-DA9D-AB527EACCC44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5" name="矩形: 圓角 244">
              <a:extLst>
                <a:ext uri="{FF2B5EF4-FFF2-40B4-BE49-F238E27FC236}">
                  <a16:creationId xmlns:a16="http://schemas.microsoft.com/office/drawing/2014/main" id="{7E758976-8421-7A9E-0356-8B22381D8A88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246" name="直線單箭頭接點 245">
              <a:extLst>
                <a:ext uri="{FF2B5EF4-FFF2-40B4-BE49-F238E27FC236}">
                  <a16:creationId xmlns:a16="http://schemas.microsoft.com/office/drawing/2014/main" id="{A7D11E56-5B9A-F685-D4F9-5DAA45645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7" name="直線單箭頭接點 246">
              <a:extLst>
                <a:ext uri="{FF2B5EF4-FFF2-40B4-BE49-F238E27FC236}">
                  <a16:creationId xmlns:a16="http://schemas.microsoft.com/office/drawing/2014/main" id="{FFD4D4C5-C26C-9A65-F35D-E77B2D0C8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8" name="矩形: 圓角 247">
              <a:extLst>
                <a:ext uri="{FF2B5EF4-FFF2-40B4-BE49-F238E27FC236}">
                  <a16:creationId xmlns:a16="http://schemas.microsoft.com/office/drawing/2014/main" id="{E6CC0B4A-6F88-FD21-CC5A-11DEE749A88A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49" name="文字方塊 248">
            <a:extLst>
              <a:ext uri="{FF2B5EF4-FFF2-40B4-BE49-F238E27FC236}">
                <a16:creationId xmlns:a16="http://schemas.microsoft.com/office/drawing/2014/main" id="{1FF47269-CF3E-D5BC-AC78-7A848029DD48}"/>
              </a:ext>
            </a:extLst>
          </p:cNvPr>
          <p:cNvSpPr txBox="1"/>
          <p:nvPr/>
        </p:nvSpPr>
        <p:spPr>
          <a:xfrm>
            <a:off x="996387" y="6373143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C2CEED45-2453-658F-E2C0-5D427B1B3FF7}"/>
              </a:ext>
            </a:extLst>
          </p:cNvPr>
          <p:cNvSpPr txBox="1"/>
          <p:nvPr/>
        </p:nvSpPr>
        <p:spPr>
          <a:xfrm>
            <a:off x="1708161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251" name="文字方塊 250">
            <a:extLst>
              <a:ext uri="{FF2B5EF4-FFF2-40B4-BE49-F238E27FC236}">
                <a16:creationId xmlns:a16="http://schemas.microsoft.com/office/drawing/2014/main" id="{D845CDF7-FB87-AE7F-2899-8437A385E6B3}"/>
              </a:ext>
            </a:extLst>
          </p:cNvPr>
          <p:cNvSpPr txBox="1"/>
          <p:nvPr/>
        </p:nvSpPr>
        <p:spPr>
          <a:xfrm>
            <a:off x="2520318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252" name="文字方塊 251">
            <a:extLst>
              <a:ext uri="{FF2B5EF4-FFF2-40B4-BE49-F238E27FC236}">
                <a16:creationId xmlns:a16="http://schemas.microsoft.com/office/drawing/2014/main" id="{3FCFE3FA-1909-2A65-DD27-65FE8008272F}"/>
              </a:ext>
            </a:extLst>
          </p:cNvPr>
          <p:cNvSpPr txBox="1"/>
          <p:nvPr/>
        </p:nvSpPr>
        <p:spPr>
          <a:xfrm>
            <a:off x="3232092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253" name="文字方塊 252">
            <a:extLst>
              <a:ext uri="{FF2B5EF4-FFF2-40B4-BE49-F238E27FC236}">
                <a16:creationId xmlns:a16="http://schemas.microsoft.com/office/drawing/2014/main" id="{5671402D-5E3B-F813-7CD0-C4A6891DA202}"/>
              </a:ext>
            </a:extLst>
          </p:cNvPr>
          <p:cNvSpPr txBox="1"/>
          <p:nvPr/>
        </p:nvSpPr>
        <p:spPr>
          <a:xfrm>
            <a:off x="3990550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254" name="文字方塊 253">
            <a:extLst>
              <a:ext uri="{FF2B5EF4-FFF2-40B4-BE49-F238E27FC236}">
                <a16:creationId xmlns:a16="http://schemas.microsoft.com/office/drawing/2014/main" id="{0BBB9447-DBE1-AD65-984D-AB238D5EF12B}"/>
              </a:ext>
            </a:extLst>
          </p:cNvPr>
          <p:cNvSpPr txBox="1"/>
          <p:nvPr/>
        </p:nvSpPr>
        <p:spPr>
          <a:xfrm>
            <a:off x="4715334" y="638391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255" name="矩形: 圓角 254">
            <a:extLst>
              <a:ext uri="{FF2B5EF4-FFF2-40B4-BE49-F238E27FC236}">
                <a16:creationId xmlns:a16="http://schemas.microsoft.com/office/drawing/2014/main" id="{6A1F7B29-7DE5-F097-7DAE-DAE3582E2053}"/>
              </a:ext>
            </a:extLst>
          </p:cNvPr>
          <p:cNvSpPr/>
          <p:nvPr/>
        </p:nvSpPr>
        <p:spPr>
          <a:xfrm>
            <a:off x="1145807" y="3191368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6" name="矩形: 圓角 255">
            <a:extLst>
              <a:ext uri="{FF2B5EF4-FFF2-40B4-BE49-F238E27FC236}">
                <a16:creationId xmlns:a16="http://schemas.microsoft.com/office/drawing/2014/main" id="{842BD660-8CA2-0867-7C5D-09EA67C4F32B}"/>
              </a:ext>
            </a:extLst>
          </p:cNvPr>
          <p:cNvSpPr/>
          <p:nvPr/>
        </p:nvSpPr>
        <p:spPr>
          <a:xfrm>
            <a:off x="1145807" y="2082563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58" name="直線單箭頭接點 257">
            <a:extLst>
              <a:ext uri="{FF2B5EF4-FFF2-40B4-BE49-F238E27FC236}">
                <a16:creationId xmlns:a16="http://schemas.microsoft.com/office/drawing/2014/main" id="{17DCD403-BD34-760F-198A-988058746C06}"/>
              </a:ext>
            </a:extLst>
          </p:cNvPr>
          <p:cNvCxnSpPr>
            <a:cxnSpLocks/>
          </p:cNvCxnSpPr>
          <p:nvPr/>
        </p:nvCxnSpPr>
        <p:spPr>
          <a:xfrm flipV="1">
            <a:off x="10767138" y="759047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7" name="矩形: 圓角 266">
            <a:extLst>
              <a:ext uri="{FF2B5EF4-FFF2-40B4-BE49-F238E27FC236}">
                <a16:creationId xmlns:a16="http://schemas.microsoft.com/office/drawing/2014/main" id="{8159E507-1C41-FAAA-627F-2F10761C028C}"/>
              </a:ext>
            </a:extLst>
          </p:cNvPr>
          <p:cNvSpPr/>
          <p:nvPr/>
        </p:nvSpPr>
        <p:spPr>
          <a:xfrm>
            <a:off x="6728561" y="4669276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69" name="直線單箭頭接點 268">
            <a:extLst>
              <a:ext uri="{FF2B5EF4-FFF2-40B4-BE49-F238E27FC236}">
                <a16:creationId xmlns:a16="http://schemas.microsoft.com/office/drawing/2014/main" id="{A7A8D213-80FE-B81F-86A7-319416E26C76}"/>
              </a:ext>
            </a:extLst>
          </p:cNvPr>
          <p:cNvCxnSpPr>
            <a:cxnSpLocks/>
          </p:cNvCxnSpPr>
          <p:nvPr/>
        </p:nvCxnSpPr>
        <p:spPr>
          <a:xfrm flipV="1">
            <a:off x="7036738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0" name="直線單箭頭接點 269">
            <a:extLst>
              <a:ext uri="{FF2B5EF4-FFF2-40B4-BE49-F238E27FC236}">
                <a16:creationId xmlns:a16="http://schemas.microsoft.com/office/drawing/2014/main" id="{FCF761F5-6F9F-DE9D-1199-4A817C92828D}"/>
              </a:ext>
            </a:extLst>
          </p:cNvPr>
          <p:cNvCxnSpPr>
            <a:cxnSpLocks/>
          </p:cNvCxnSpPr>
          <p:nvPr/>
        </p:nvCxnSpPr>
        <p:spPr>
          <a:xfrm flipV="1">
            <a:off x="7036738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1" name="直線單箭頭接點 270">
            <a:extLst>
              <a:ext uri="{FF2B5EF4-FFF2-40B4-BE49-F238E27FC236}">
                <a16:creationId xmlns:a16="http://schemas.microsoft.com/office/drawing/2014/main" id="{D74BF289-E87A-32CA-D242-BB624BDBC67B}"/>
              </a:ext>
            </a:extLst>
          </p:cNvPr>
          <p:cNvCxnSpPr>
            <a:cxnSpLocks/>
          </p:cNvCxnSpPr>
          <p:nvPr/>
        </p:nvCxnSpPr>
        <p:spPr>
          <a:xfrm flipV="1">
            <a:off x="7036738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2" name="矩形: 圓角 271">
            <a:extLst>
              <a:ext uri="{FF2B5EF4-FFF2-40B4-BE49-F238E27FC236}">
                <a16:creationId xmlns:a16="http://schemas.microsoft.com/office/drawing/2014/main" id="{B82971AF-1D3E-74E0-295F-D9167243FEB3}"/>
              </a:ext>
            </a:extLst>
          </p:cNvPr>
          <p:cNvSpPr/>
          <p:nvPr/>
        </p:nvSpPr>
        <p:spPr>
          <a:xfrm>
            <a:off x="6893536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3" name="直線單箭頭接點 272">
            <a:extLst>
              <a:ext uri="{FF2B5EF4-FFF2-40B4-BE49-F238E27FC236}">
                <a16:creationId xmlns:a16="http://schemas.microsoft.com/office/drawing/2014/main" id="{CE529718-7FA1-B56C-BB8B-B99E7043EFA7}"/>
              </a:ext>
            </a:extLst>
          </p:cNvPr>
          <p:cNvCxnSpPr>
            <a:cxnSpLocks/>
          </p:cNvCxnSpPr>
          <p:nvPr/>
        </p:nvCxnSpPr>
        <p:spPr>
          <a:xfrm flipV="1">
            <a:off x="7036738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4" name="文字方塊 273">
            <a:extLst>
              <a:ext uri="{FF2B5EF4-FFF2-40B4-BE49-F238E27FC236}">
                <a16:creationId xmlns:a16="http://schemas.microsoft.com/office/drawing/2014/main" id="{C955F265-2E44-0AFC-F864-B6BDA71FD8CA}"/>
              </a:ext>
            </a:extLst>
          </p:cNvPr>
          <p:cNvSpPr txBox="1"/>
          <p:nvPr/>
        </p:nvSpPr>
        <p:spPr>
          <a:xfrm rot="16200000">
            <a:off x="6549807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5" name="矩形: 圓角 274">
            <a:extLst>
              <a:ext uri="{FF2B5EF4-FFF2-40B4-BE49-F238E27FC236}">
                <a16:creationId xmlns:a16="http://schemas.microsoft.com/office/drawing/2014/main" id="{F5798913-CC47-E9FE-8AE0-A0EDC6DC37B6}"/>
              </a:ext>
            </a:extLst>
          </p:cNvPr>
          <p:cNvSpPr/>
          <p:nvPr/>
        </p:nvSpPr>
        <p:spPr>
          <a:xfrm>
            <a:off x="6893536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6" name="直線單箭頭接點 275">
            <a:extLst>
              <a:ext uri="{FF2B5EF4-FFF2-40B4-BE49-F238E27FC236}">
                <a16:creationId xmlns:a16="http://schemas.microsoft.com/office/drawing/2014/main" id="{31E6EBE3-6571-3D4C-D5E2-352A663AA28B}"/>
              </a:ext>
            </a:extLst>
          </p:cNvPr>
          <p:cNvCxnSpPr>
            <a:cxnSpLocks/>
          </p:cNvCxnSpPr>
          <p:nvPr/>
        </p:nvCxnSpPr>
        <p:spPr>
          <a:xfrm flipV="1">
            <a:off x="7036738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7" name="直線單箭頭接點 276">
            <a:extLst>
              <a:ext uri="{FF2B5EF4-FFF2-40B4-BE49-F238E27FC236}">
                <a16:creationId xmlns:a16="http://schemas.microsoft.com/office/drawing/2014/main" id="{C449834D-F634-9C04-86D7-A44A1D85A00C}"/>
              </a:ext>
            </a:extLst>
          </p:cNvPr>
          <p:cNvCxnSpPr>
            <a:cxnSpLocks/>
          </p:cNvCxnSpPr>
          <p:nvPr/>
        </p:nvCxnSpPr>
        <p:spPr>
          <a:xfrm flipV="1">
            <a:off x="7036738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8" name="矩形: 圓角 277">
            <a:extLst>
              <a:ext uri="{FF2B5EF4-FFF2-40B4-BE49-F238E27FC236}">
                <a16:creationId xmlns:a16="http://schemas.microsoft.com/office/drawing/2014/main" id="{879FCEC9-6D66-E589-4532-1FD833C62A14}"/>
              </a:ext>
            </a:extLst>
          </p:cNvPr>
          <p:cNvSpPr/>
          <p:nvPr/>
        </p:nvSpPr>
        <p:spPr>
          <a:xfrm>
            <a:off x="6893536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0" name="直線單箭頭接點 279">
            <a:extLst>
              <a:ext uri="{FF2B5EF4-FFF2-40B4-BE49-F238E27FC236}">
                <a16:creationId xmlns:a16="http://schemas.microsoft.com/office/drawing/2014/main" id="{DABC999C-06CA-2C4D-F2E2-6898B9CF6B75}"/>
              </a:ext>
            </a:extLst>
          </p:cNvPr>
          <p:cNvCxnSpPr>
            <a:cxnSpLocks/>
          </p:cNvCxnSpPr>
          <p:nvPr/>
        </p:nvCxnSpPr>
        <p:spPr>
          <a:xfrm flipV="1">
            <a:off x="7784111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1" name="直線單箭頭接點 280">
            <a:extLst>
              <a:ext uri="{FF2B5EF4-FFF2-40B4-BE49-F238E27FC236}">
                <a16:creationId xmlns:a16="http://schemas.microsoft.com/office/drawing/2014/main" id="{D35C96BC-2885-730F-2B28-55AAF61F0E29}"/>
              </a:ext>
            </a:extLst>
          </p:cNvPr>
          <p:cNvCxnSpPr>
            <a:cxnSpLocks/>
          </p:cNvCxnSpPr>
          <p:nvPr/>
        </p:nvCxnSpPr>
        <p:spPr>
          <a:xfrm flipV="1">
            <a:off x="7784111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直線單箭頭接點 281">
            <a:extLst>
              <a:ext uri="{FF2B5EF4-FFF2-40B4-BE49-F238E27FC236}">
                <a16:creationId xmlns:a16="http://schemas.microsoft.com/office/drawing/2014/main" id="{FCE96DFC-21A7-E807-2FC0-0F3ABF67AE41}"/>
              </a:ext>
            </a:extLst>
          </p:cNvPr>
          <p:cNvCxnSpPr>
            <a:cxnSpLocks/>
          </p:cNvCxnSpPr>
          <p:nvPr/>
        </p:nvCxnSpPr>
        <p:spPr>
          <a:xfrm flipV="1">
            <a:off x="7784111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3" name="矩形: 圓角 282">
            <a:extLst>
              <a:ext uri="{FF2B5EF4-FFF2-40B4-BE49-F238E27FC236}">
                <a16:creationId xmlns:a16="http://schemas.microsoft.com/office/drawing/2014/main" id="{1B1BC3AF-5B94-0BAD-7780-C034AB1E1E52}"/>
              </a:ext>
            </a:extLst>
          </p:cNvPr>
          <p:cNvSpPr/>
          <p:nvPr/>
        </p:nvSpPr>
        <p:spPr>
          <a:xfrm>
            <a:off x="7640909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4" name="直線單箭頭接點 283">
            <a:extLst>
              <a:ext uri="{FF2B5EF4-FFF2-40B4-BE49-F238E27FC236}">
                <a16:creationId xmlns:a16="http://schemas.microsoft.com/office/drawing/2014/main" id="{5D612868-A5E4-FBC5-A13F-7DE96B53177B}"/>
              </a:ext>
            </a:extLst>
          </p:cNvPr>
          <p:cNvCxnSpPr>
            <a:cxnSpLocks/>
          </p:cNvCxnSpPr>
          <p:nvPr/>
        </p:nvCxnSpPr>
        <p:spPr>
          <a:xfrm flipV="1">
            <a:off x="7784111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5" name="文字方塊 284">
            <a:extLst>
              <a:ext uri="{FF2B5EF4-FFF2-40B4-BE49-F238E27FC236}">
                <a16:creationId xmlns:a16="http://schemas.microsoft.com/office/drawing/2014/main" id="{1251C3EA-3742-484F-71D7-E635E60065D7}"/>
              </a:ext>
            </a:extLst>
          </p:cNvPr>
          <p:cNvSpPr txBox="1"/>
          <p:nvPr/>
        </p:nvSpPr>
        <p:spPr>
          <a:xfrm rot="16200000">
            <a:off x="7297180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" name="矩形: 圓角 285">
            <a:extLst>
              <a:ext uri="{FF2B5EF4-FFF2-40B4-BE49-F238E27FC236}">
                <a16:creationId xmlns:a16="http://schemas.microsoft.com/office/drawing/2014/main" id="{C2105903-ACBA-AE2A-4227-F1CF326FFE95}"/>
              </a:ext>
            </a:extLst>
          </p:cNvPr>
          <p:cNvSpPr/>
          <p:nvPr/>
        </p:nvSpPr>
        <p:spPr>
          <a:xfrm>
            <a:off x="7640909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7" name="直線單箭頭接點 286">
            <a:extLst>
              <a:ext uri="{FF2B5EF4-FFF2-40B4-BE49-F238E27FC236}">
                <a16:creationId xmlns:a16="http://schemas.microsoft.com/office/drawing/2014/main" id="{E15E1E08-DDD4-AECB-CD91-6CE10ED3D44E}"/>
              </a:ext>
            </a:extLst>
          </p:cNvPr>
          <p:cNvCxnSpPr>
            <a:cxnSpLocks/>
          </p:cNvCxnSpPr>
          <p:nvPr/>
        </p:nvCxnSpPr>
        <p:spPr>
          <a:xfrm flipV="1">
            <a:off x="7784111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直線單箭頭接點 287">
            <a:extLst>
              <a:ext uri="{FF2B5EF4-FFF2-40B4-BE49-F238E27FC236}">
                <a16:creationId xmlns:a16="http://schemas.microsoft.com/office/drawing/2014/main" id="{3D3557B4-1F67-D58E-67FC-4A258287D451}"/>
              </a:ext>
            </a:extLst>
          </p:cNvPr>
          <p:cNvCxnSpPr>
            <a:cxnSpLocks/>
          </p:cNvCxnSpPr>
          <p:nvPr/>
        </p:nvCxnSpPr>
        <p:spPr>
          <a:xfrm flipV="1">
            <a:off x="7784111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9" name="矩形: 圓角 288">
            <a:extLst>
              <a:ext uri="{FF2B5EF4-FFF2-40B4-BE49-F238E27FC236}">
                <a16:creationId xmlns:a16="http://schemas.microsoft.com/office/drawing/2014/main" id="{D08FED83-89E3-5EB2-F02E-C5F325653602}"/>
              </a:ext>
            </a:extLst>
          </p:cNvPr>
          <p:cNvSpPr/>
          <p:nvPr/>
        </p:nvSpPr>
        <p:spPr>
          <a:xfrm>
            <a:off x="7640909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1" name="直線單箭頭接點 290">
            <a:extLst>
              <a:ext uri="{FF2B5EF4-FFF2-40B4-BE49-F238E27FC236}">
                <a16:creationId xmlns:a16="http://schemas.microsoft.com/office/drawing/2014/main" id="{893B1D39-4619-03EB-BBA3-06E6BDB74628}"/>
              </a:ext>
            </a:extLst>
          </p:cNvPr>
          <p:cNvCxnSpPr>
            <a:cxnSpLocks/>
          </p:cNvCxnSpPr>
          <p:nvPr/>
        </p:nvCxnSpPr>
        <p:spPr>
          <a:xfrm flipV="1">
            <a:off x="8531484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2" name="直線單箭頭接點 291">
            <a:extLst>
              <a:ext uri="{FF2B5EF4-FFF2-40B4-BE49-F238E27FC236}">
                <a16:creationId xmlns:a16="http://schemas.microsoft.com/office/drawing/2014/main" id="{2BCA9EE6-53D7-93D9-9BE1-6A376CE49CBF}"/>
              </a:ext>
            </a:extLst>
          </p:cNvPr>
          <p:cNvCxnSpPr>
            <a:cxnSpLocks/>
          </p:cNvCxnSpPr>
          <p:nvPr/>
        </p:nvCxnSpPr>
        <p:spPr>
          <a:xfrm flipV="1">
            <a:off x="8531484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3" name="直線單箭頭接點 292">
            <a:extLst>
              <a:ext uri="{FF2B5EF4-FFF2-40B4-BE49-F238E27FC236}">
                <a16:creationId xmlns:a16="http://schemas.microsoft.com/office/drawing/2014/main" id="{EAE1FC53-292C-3BB9-78F5-274E4AEA7C35}"/>
              </a:ext>
            </a:extLst>
          </p:cNvPr>
          <p:cNvCxnSpPr>
            <a:cxnSpLocks/>
          </p:cNvCxnSpPr>
          <p:nvPr/>
        </p:nvCxnSpPr>
        <p:spPr>
          <a:xfrm flipV="1">
            <a:off x="8531484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4" name="矩形: 圓角 293">
            <a:extLst>
              <a:ext uri="{FF2B5EF4-FFF2-40B4-BE49-F238E27FC236}">
                <a16:creationId xmlns:a16="http://schemas.microsoft.com/office/drawing/2014/main" id="{EAF42FE6-2529-9EF4-271F-0F597E49A47F}"/>
              </a:ext>
            </a:extLst>
          </p:cNvPr>
          <p:cNvSpPr/>
          <p:nvPr/>
        </p:nvSpPr>
        <p:spPr>
          <a:xfrm>
            <a:off x="8388282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5" name="直線單箭頭接點 294">
            <a:extLst>
              <a:ext uri="{FF2B5EF4-FFF2-40B4-BE49-F238E27FC236}">
                <a16:creationId xmlns:a16="http://schemas.microsoft.com/office/drawing/2014/main" id="{251EC2D7-E1AC-AFA8-8018-2B619C322C04}"/>
              </a:ext>
            </a:extLst>
          </p:cNvPr>
          <p:cNvCxnSpPr>
            <a:cxnSpLocks/>
          </p:cNvCxnSpPr>
          <p:nvPr/>
        </p:nvCxnSpPr>
        <p:spPr>
          <a:xfrm flipV="1">
            <a:off x="8531484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6" name="文字方塊 295">
            <a:extLst>
              <a:ext uri="{FF2B5EF4-FFF2-40B4-BE49-F238E27FC236}">
                <a16:creationId xmlns:a16="http://schemas.microsoft.com/office/drawing/2014/main" id="{C872F49E-2EF0-1F93-599E-A13875427989}"/>
              </a:ext>
            </a:extLst>
          </p:cNvPr>
          <p:cNvSpPr txBox="1"/>
          <p:nvPr/>
        </p:nvSpPr>
        <p:spPr>
          <a:xfrm rot="16200000">
            <a:off x="8044553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" name="矩形: 圓角 296">
            <a:extLst>
              <a:ext uri="{FF2B5EF4-FFF2-40B4-BE49-F238E27FC236}">
                <a16:creationId xmlns:a16="http://schemas.microsoft.com/office/drawing/2014/main" id="{9940F966-58F7-4CCD-0015-CC72A3F11725}"/>
              </a:ext>
            </a:extLst>
          </p:cNvPr>
          <p:cNvSpPr/>
          <p:nvPr/>
        </p:nvSpPr>
        <p:spPr>
          <a:xfrm>
            <a:off x="8388282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98" name="直線單箭頭接點 297">
            <a:extLst>
              <a:ext uri="{FF2B5EF4-FFF2-40B4-BE49-F238E27FC236}">
                <a16:creationId xmlns:a16="http://schemas.microsoft.com/office/drawing/2014/main" id="{CC6DE2CB-2A75-8ECD-69FD-65C7BBA090C9}"/>
              </a:ext>
            </a:extLst>
          </p:cNvPr>
          <p:cNvCxnSpPr>
            <a:cxnSpLocks/>
          </p:cNvCxnSpPr>
          <p:nvPr/>
        </p:nvCxnSpPr>
        <p:spPr>
          <a:xfrm flipV="1">
            <a:off x="8531484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9" name="直線單箭頭接點 298">
            <a:extLst>
              <a:ext uri="{FF2B5EF4-FFF2-40B4-BE49-F238E27FC236}">
                <a16:creationId xmlns:a16="http://schemas.microsoft.com/office/drawing/2014/main" id="{8CA4FBDD-FD98-8B23-D0E7-62F0B521763B}"/>
              </a:ext>
            </a:extLst>
          </p:cNvPr>
          <p:cNvCxnSpPr>
            <a:cxnSpLocks/>
          </p:cNvCxnSpPr>
          <p:nvPr/>
        </p:nvCxnSpPr>
        <p:spPr>
          <a:xfrm flipV="1">
            <a:off x="8531484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矩形: 圓角 299">
            <a:extLst>
              <a:ext uri="{FF2B5EF4-FFF2-40B4-BE49-F238E27FC236}">
                <a16:creationId xmlns:a16="http://schemas.microsoft.com/office/drawing/2014/main" id="{D3543F74-7066-60D5-3A6F-20C400E5FCC1}"/>
              </a:ext>
            </a:extLst>
          </p:cNvPr>
          <p:cNvSpPr/>
          <p:nvPr/>
        </p:nvSpPr>
        <p:spPr>
          <a:xfrm>
            <a:off x="8388282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2" name="直線單箭頭接點 301">
            <a:extLst>
              <a:ext uri="{FF2B5EF4-FFF2-40B4-BE49-F238E27FC236}">
                <a16:creationId xmlns:a16="http://schemas.microsoft.com/office/drawing/2014/main" id="{14A5A1BA-7FC9-4D30-0367-C882D70B6E9C}"/>
              </a:ext>
            </a:extLst>
          </p:cNvPr>
          <p:cNvCxnSpPr>
            <a:cxnSpLocks/>
          </p:cNvCxnSpPr>
          <p:nvPr/>
        </p:nvCxnSpPr>
        <p:spPr>
          <a:xfrm flipV="1">
            <a:off x="9278857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3" name="直線單箭頭接點 302">
            <a:extLst>
              <a:ext uri="{FF2B5EF4-FFF2-40B4-BE49-F238E27FC236}">
                <a16:creationId xmlns:a16="http://schemas.microsoft.com/office/drawing/2014/main" id="{D32C6E3F-7E31-AF1B-797F-726674755C88}"/>
              </a:ext>
            </a:extLst>
          </p:cNvPr>
          <p:cNvCxnSpPr>
            <a:cxnSpLocks/>
          </p:cNvCxnSpPr>
          <p:nvPr/>
        </p:nvCxnSpPr>
        <p:spPr>
          <a:xfrm flipV="1">
            <a:off x="9278857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4" name="直線單箭頭接點 303">
            <a:extLst>
              <a:ext uri="{FF2B5EF4-FFF2-40B4-BE49-F238E27FC236}">
                <a16:creationId xmlns:a16="http://schemas.microsoft.com/office/drawing/2014/main" id="{70E1BB4B-EC5A-6277-55E0-07F065E20591}"/>
              </a:ext>
            </a:extLst>
          </p:cNvPr>
          <p:cNvCxnSpPr>
            <a:cxnSpLocks/>
          </p:cNvCxnSpPr>
          <p:nvPr/>
        </p:nvCxnSpPr>
        <p:spPr>
          <a:xfrm flipV="1">
            <a:off x="9278857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6" name="直線單箭頭接點 305">
            <a:extLst>
              <a:ext uri="{FF2B5EF4-FFF2-40B4-BE49-F238E27FC236}">
                <a16:creationId xmlns:a16="http://schemas.microsoft.com/office/drawing/2014/main" id="{31E221C4-829D-AA2D-DD7C-23CBFAFD1CE0}"/>
              </a:ext>
            </a:extLst>
          </p:cNvPr>
          <p:cNvCxnSpPr>
            <a:cxnSpLocks/>
          </p:cNvCxnSpPr>
          <p:nvPr/>
        </p:nvCxnSpPr>
        <p:spPr>
          <a:xfrm flipV="1">
            <a:off x="9278857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7" name="文字方塊 306">
            <a:extLst>
              <a:ext uri="{FF2B5EF4-FFF2-40B4-BE49-F238E27FC236}">
                <a16:creationId xmlns:a16="http://schemas.microsoft.com/office/drawing/2014/main" id="{445CBCD6-892F-D97C-A2DD-72CD3F33119B}"/>
              </a:ext>
            </a:extLst>
          </p:cNvPr>
          <p:cNvSpPr txBox="1"/>
          <p:nvPr/>
        </p:nvSpPr>
        <p:spPr>
          <a:xfrm rot="16200000">
            <a:off x="8791926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" name="矩形: 圓角 307">
            <a:extLst>
              <a:ext uri="{FF2B5EF4-FFF2-40B4-BE49-F238E27FC236}">
                <a16:creationId xmlns:a16="http://schemas.microsoft.com/office/drawing/2014/main" id="{F47A4DB8-BB07-A50A-7528-36B897E6F7BC}"/>
              </a:ext>
            </a:extLst>
          </p:cNvPr>
          <p:cNvSpPr/>
          <p:nvPr/>
        </p:nvSpPr>
        <p:spPr>
          <a:xfrm>
            <a:off x="9135655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9" name="直線單箭頭接點 308">
            <a:extLst>
              <a:ext uri="{FF2B5EF4-FFF2-40B4-BE49-F238E27FC236}">
                <a16:creationId xmlns:a16="http://schemas.microsoft.com/office/drawing/2014/main" id="{3BFE0C13-08F2-2ABE-6B28-5F13E52D810A}"/>
              </a:ext>
            </a:extLst>
          </p:cNvPr>
          <p:cNvCxnSpPr>
            <a:cxnSpLocks/>
          </p:cNvCxnSpPr>
          <p:nvPr/>
        </p:nvCxnSpPr>
        <p:spPr>
          <a:xfrm flipV="1">
            <a:off x="9278857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0" name="直線單箭頭接點 309">
            <a:extLst>
              <a:ext uri="{FF2B5EF4-FFF2-40B4-BE49-F238E27FC236}">
                <a16:creationId xmlns:a16="http://schemas.microsoft.com/office/drawing/2014/main" id="{777A8DAE-48AF-5EF4-6964-7A6A174FF0C1}"/>
              </a:ext>
            </a:extLst>
          </p:cNvPr>
          <p:cNvCxnSpPr>
            <a:cxnSpLocks/>
          </p:cNvCxnSpPr>
          <p:nvPr/>
        </p:nvCxnSpPr>
        <p:spPr>
          <a:xfrm flipV="1">
            <a:off x="9278857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1" name="矩形: 圓角 310">
            <a:extLst>
              <a:ext uri="{FF2B5EF4-FFF2-40B4-BE49-F238E27FC236}">
                <a16:creationId xmlns:a16="http://schemas.microsoft.com/office/drawing/2014/main" id="{221E182B-1381-E425-3141-DA4903867FA2}"/>
              </a:ext>
            </a:extLst>
          </p:cNvPr>
          <p:cNvSpPr/>
          <p:nvPr/>
        </p:nvSpPr>
        <p:spPr>
          <a:xfrm>
            <a:off x="9135655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4" name="直線單箭頭接點 323">
            <a:extLst>
              <a:ext uri="{FF2B5EF4-FFF2-40B4-BE49-F238E27FC236}">
                <a16:creationId xmlns:a16="http://schemas.microsoft.com/office/drawing/2014/main" id="{B7730B6C-0FA0-A3A6-558F-F6E82C2FA927}"/>
              </a:ext>
            </a:extLst>
          </p:cNvPr>
          <p:cNvCxnSpPr>
            <a:cxnSpLocks/>
          </p:cNvCxnSpPr>
          <p:nvPr/>
        </p:nvCxnSpPr>
        <p:spPr>
          <a:xfrm flipV="1">
            <a:off x="10773602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5" name="直線單箭頭接點 324">
            <a:extLst>
              <a:ext uri="{FF2B5EF4-FFF2-40B4-BE49-F238E27FC236}">
                <a16:creationId xmlns:a16="http://schemas.microsoft.com/office/drawing/2014/main" id="{C4F81A47-1569-1797-CD16-81211D29C37B}"/>
              </a:ext>
            </a:extLst>
          </p:cNvPr>
          <p:cNvCxnSpPr>
            <a:cxnSpLocks/>
          </p:cNvCxnSpPr>
          <p:nvPr/>
        </p:nvCxnSpPr>
        <p:spPr>
          <a:xfrm flipV="1">
            <a:off x="10773602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6" name="直線單箭頭接點 325">
            <a:extLst>
              <a:ext uri="{FF2B5EF4-FFF2-40B4-BE49-F238E27FC236}">
                <a16:creationId xmlns:a16="http://schemas.microsoft.com/office/drawing/2014/main" id="{EC97323E-C2FB-D1B7-A306-773AB183FCEB}"/>
              </a:ext>
            </a:extLst>
          </p:cNvPr>
          <p:cNvCxnSpPr>
            <a:cxnSpLocks/>
          </p:cNvCxnSpPr>
          <p:nvPr/>
        </p:nvCxnSpPr>
        <p:spPr>
          <a:xfrm flipV="1">
            <a:off x="10773602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7" name="矩形: 圓角 326">
            <a:extLst>
              <a:ext uri="{FF2B5EF4-FFF2-40B4-BE49-F238E27FC236}">
                <a16:creationId xmlns:a16="http://schemas.microsoft.com/office/drawing/2014/main" id="{C8893482-5D56-D24D-9836-B982E8E74E9E}"/>
              </a:ext>
            </a:extLst>
          </p:cNvPr>
          <p:cNvSpPr/>
          <p:nvPr/>
        </p:nvSpPr>
        <p:spPr>
          <a:xfrm>
            <a:off x="10630400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8" name="直線單箭頭接點 327">
            <a:extLst>
              <a:ext uri="{FF2B5EF4-FFF2-40B4-BE49-F238E27FC236}">
                <a16:creationId xmlns:a16="http://schemas.microsoft.com/office/drawing/2014/main" id="{F361B0B4-8CEA-9968-074C-C5CD0BA8D9A2}"/>
              </a:ext>
            </a:extLst>
          </p:cNvPr>
          <p:cNvCxnSpPr>
            <a:cxnSpLocks/>
          </p:cNvCxnSpPr>
          <p:nvPr/>
        </p:nvCxnSpPr>
        <p:spPr>
          <a:xfrm flipV="1">
            <a:off x="10773602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9" name="文字方塊 328">
            <a:extLst>
              <a:ext uri="{FF2B5EF4-FFF2-40B4-BE49-F238E27FC236}">
                <a16:creationId xmlns:a16="http://schemas.microsoft.com/office/drawing/2014/main" id="{9EBD0AA4-B030-EA4D-717F-6EEA71ED646D}"/>
              </a:ext>
            </a:extLst>
          </p:cNvPr>
          <p:cNvSpPr txBox="1"/>
          <p:nvPr/>
        </p:nvSpPr>
        <p:spPr>
          <a:xfrm rot="16200000">
            <a:off x="10286671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矩形: 圓角 329">
            <a:extLst>
              <a:ext uri="{FF2B5EF4-FFF2-40B4-BE49-F238E27FC236}">
                <a16:creationId xmlns:a16="http://schemas.microsoft.com/office/drawing/2014/main" id="{B6902F60-439B-E383-47A7-775577144322}"/>
              </a:ext>
            </a:extLst>
          </p:cNvPr>
          <p:cNvSpPr/>
          <p:nvPr/>
        </p:nvSpPr>
        <p:spPr>
          <a:xfrm>
            <a:off x="10630400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31" name="直線單箭頭接點 330">
            <a:extLst>
              <a:ext uri="{FF2B5EF4-FFF2-40B4-BE49-F238E27FC236}">
                <a16:creationId xmlns:a16="http://schemas.microsoft.com/office/drawing/2014/main" id="{C8703E78-3D1E-8E32-AE1D-7F53AE6FE8F7}"/>
              </a:ext>
            </a:extLst>
          </p:cNvPr>
          <p:cNvCxnSpPr>
            <a:cxnSpLocks/>
          </p:cNvCxnSpPr>
          <p:nvPr/>
        </p:nvCxnSpPr>
        <p:spPr>
          <a:xfrm flipV="1">
            <a:off x="10773602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2" name="直線單箭頭接點 331">
            <a:extLst>
              <a:ext uri="{FF2B5EF4-FFF2-40B4-BE49-F238E27FC236}">
                <a16:creationId xmlns:a16="http://schemas.microsoft.com/office/drawing/2014/main" id="{9F20E5BD-5974-B63D-E936-BF35BCD1F88C}"/>
              </a:ext>
            </a:extLst>
          </p:cNvPr>
          <p:cNvCxnSpPr>
            <a:cxnSpLocks/>
          </p:cNvCxnSpPr>
          <p:nvPr/>
        </p:nvCxnSpPr>
        <p:spPr>
          <a:xfrm flipV="1">
            <a:off x="10773602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3" name="矩形: 圓角 332">
            <a:extLst>
              <a:ext uri="{FF2B5EF4-FFF2-40B4-BE49-F238E27FC236}">
                <a16:creationId xmlns:a16="http://schemas.microsoft.com/office/drawing/2014/main" id="{16516FA2-4EA8-D37B-1CD6-9F2E0300ED11}"/>
              </a:ext>
            </a:extLst>
          </p:cNvPr>
          <p:cNvSpPr/>
          <p:nvPr/>
        </p:nvSpPr>
        <p:spPr>
          <a:xfrm>
            <a:off x="10630400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4" name="文字方塊 333">
            <a:extLst>
              <a:ext uri="{FF2B5EF4-FFF2-40B4-BE49-F238E27FC236}">
                <a16:creationId xmlns:a16="http://schemas.microsoft.com/office/drawing/2014/main" id="{28B099A1-57A0-C6C2-C06C-DA5F80458BAC}"/>
              </a:ext>
            </a:extLst>
          </p:cNvPr>
          <p:cNvSpPr txBox="1"/>
          <p:nvPr/>
        </p:nvSpPr>
        <p:spPr>
          <a:xfrm>
            <a:off x="6579141" y="6386785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335" name="文字方塊 334">
            <a:extLst>
              <a:ext uri="{FF2B5EF4-FFF2-40B4-BE49-F238E27FC236}">
                <a16:creationId xmlns:a16="http://schemas.microsoft.com/office/drawing/2014/main" id="{7884FFE8-BA87-734C-2ACE-40154073281C}"/>
              </a:ext>
            </a:extLst>
          </p:cNvPr>
          <p:cNvSpPr txBox="1"/>
          <p:nvPr/>
        </p:nvSpPr>
        <p:spPr>
          <a:xfrm>
            <a:off x="7290915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336" name="文字方塊 335">
            <a:extLst>
              <a:ext uri="{FF2B5EF4-FFF2-40B4-BE49-F238E27FC236}">
                <a16:creationId xmlns:a16="http://schemas.microsoft.com/office/drawing/2014/main" id="{E70ABA4B-9134-9344-8888-93515EA3E692}"/>
              </a:ext>
            </a:extLst>
          </p:cNvPr>
          <p:cNvSpPr txBox="1"/>
          <p:nvPr/>
        </p:nvSpPr>
        <p:spPr>
          <a:xfrm>
            <a:off x="8103072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337" name="文字方塊 336">
            <a:extLst>
              <a:ext uri="{FF2B5EF4-FFF2-40B4-BE49-F238E27FC236}">
                <a16:creationId xmlns:a16="http://schemas.microsoft.com/office/drawing/2014/main" id="{5DA0CCAF-4A39-C94F-CAE9-8BE143A28091}"/>
              </a:ext>
            </a:extLst>
          </p:cNvPr>
          <p:cNvSpPr txBox="1"/>
          <p:nvPr/>
        </p:nvSpPr>
        <p:spPr>
          <a:xfrm>
            <a:off x="8814846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338" name="文字方塊 337">
            <a:extLst>
              <a:ext uri="{FF2B5EF4-FFF2-40B4-BE49-F238E27FC236}">
                <a16:creationId xmlns:a16="http://schemas.microsoft.com/office/drawing/2014/main" id="{7E71CDBA-32BB-E793-0BDE-11ED62C819C5}"/>
              </a:ext>
            </a:extLst>
          </p:cNvPr>
          <p:cNvSpPr txBox="1"/>
          <p:nvPr/>
        </p:nvSpPr>
        <p:spPr>
          <a:xfrm>
            <a:off x="9573304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339" name="文字方塊 338">
            <a:extLst>
              <a:ext uri="{FF2B5EF4-FFF2-40B4-BE49-F238E27FC236}">
                <a16:creationId xmlns:a16="http://schemas.microsoft.com/office/drawing/2014/main" id="{1312E981-EF2A-7A87-E26E-11CC0E3110A6}"/>
              </a:ext>
            </a:extLst>
          </p:cNvPr>
          <p:cNvSpPr txBox="1"/>
          <p:nvPr/>
        </p:nvSpPr>
        <p:spPr>
          <a:xfrm>
            <a:off x="10298088" y="6397554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340" name="矩形: 圓角 339">
            <a:extLst>
              <a:ext uri="{FF2B5EF4-FFF2-40B4-BE49-F238E27FC236}">
                <a16:creationId xmlns:a16="http://schemas.microsoft.com/office/drawing/2014/main" id="{C8D5D29E-EEDA-E7FC-C338-53FD1966AF36}"/>
              </a:ext>
            </a:extLst>
          </p:cNvPr>
          <p:cNvSpPr/>
          <p:nvPr/>
        </p:nvSpPr>
        <p:spPr>
          <a:xfrm>
            <a:off x="6728561" y="3205010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1" name="矩形: 圓角 340">
            <a:extLst>
              <a:ext uri="{FF2B5EF4-FFF2-40B4-BE49-F238E27FC236}">
                <a16:creationId xmlns:a16="http://schemas.microsoft.com/office/drawing/2014/main" id="{2BED4D8D-F538-64F6-7E64-86935434194E}"/>
              </a:ext>
            </a:extLst>
          </p:cNvPr>
          <p:cNvSpPr/>
          <p:nvPr/>
        </p:nvSpPr>
        <p:spPr>
          <a:xfrm>
            <a:off x="6728561" y="2096205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4" name="矩形: 圓角 343">
            <a:extLst>
              <a:ext uri="{FF2B5EF4-FFF2-40B4-BE49-F238E27FC236}">
                <a16:creationId xmlns:a16="http://schemas.microsoft.com/office/drawing/2014/main" id="{63862631-CD7C-A822-48A0-0A60545ADADF}"/>
              </a:ext>
            </a:extLst>
          </p:cNvPr>
          <p:cNvSpPr/>
          <p:nvPr/>
        </p:nvSpPr>
        <p:spPr>
          <a:xfrm>
            <a:off x="7453811" y="6373142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5" name="矩形: 圓角 344">
            <a:extLst>
              <a:ext uri="{FF2B5EF4-FFF2-40B4-BE49-F238E27FC236}">
                <a16:creationId xmlns:a16="http://schemas.microsoft.com/office/drawing/2014/main" id="{645D196C-F346-27A8-292E-07EC26184804}"/>
              </a:ext>
            </a:extLst>
          </p:cNvPr>
          <p:cNvSpPr/>
          <p:nvPr/>
        </p:nvSpPr>
        <p:spPr>
          <a:xfrm>
            <a:off x="8177569" y="6373141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6" name="矩形: 圓角 345">
            <a:extLst>
              <a:ext uri="{FF2B5EF4-FFF2-40B4-BE49-F238E27FC236}">
                <a16:creationId xmlns:a16="http://schemas.microsoft.com/office/drawing/2014/main" id="{65658CF7-7580-C8E7-ACCC-0D52138022BF}"/>
              </a:ext>
            </a:extLst>
          </p:cNvPr>
          <p:cNvSpPr/>
          <p:nvPr/>
        </p:nvSpPr>
        <p:spPr>
          <a:xfrm>
            <a:off x="8926727" y="6373141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7" name="矩形: 圓角 346">
            <a:extLst>
              <a:ext uri="{FF2B5EF4-FFF2-40B4-BE49-F238E27FC236}">
                <a16:creationId xmlns:a16="http://schemas.microsoft.com/office/drawing/2014/main" id="{EE994049-AE88-B4ED-6FE3-3E79EC8B2D47}"/>
              </a:ext>
            </a:extLst>
          </p:cNvPr>
          <p:cNvSpPr/>
          <p:nvPr/>
        </p:nvSpPr>
        <p:spPr>
          <a:xfrm>
            <a:off x="6730053" y="6373140"/>
            <a:ext cx="685817" cy="3801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3" name="直線單箭頭接點 312">
            <a:extLst>
              <a:ext uri="{FF2B5EF4-FFF2-40B4-BE49-F238E27FC236}">
                <a16:creationId xmlns:a16="http://schemas.microsoft.com/office/drawing/2014/main" id="{E7731FBF-EE8A-419E-8C79-44555604F140}"/>
              </a:ext>
            </a:extLst>
          </p:cNvPr>
          <p:cNvCxnSpPr>
            <a:cxnSpLocks/>
          </p:cNvCxnSpPr>
          <p:nvPr/>
        </p:nvCxnSpPr>
        <p:spPr>
          <a:xfrm flipV="1">
            <a:off x="10026230" y="3674989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4" name="直線單箭頭接點 313">
            <a:extLst>
              <a:ext uri="{FF2B5EF4-FFF2-40B4-BE49-F238E27FC236}">
                <a16:creationId xmlns:a16="http://schemas.microsoft.com/office/drawing/2014/main" id="{3955D4E2-F111-2916-E9D1-4A81F7E84518}"/>
              </a:ext>
            </a:extLst>
          </p:cNvPr>
          <p:cNvCxnSpPr>
            <a:cxnSpLocks/>
          </p:cNvCxnSpPr>
          <p:nvPr/>
        </p:nvCxnSpPr>
        <p:spPr>
          <a:xfrm flipV="1">
            <a:off x="10026230" y="5887683"/>
            <a:ext cx="0" cy="45000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5" name="直線單箭頭接點 314">
            <a:extLst>
              <a:ext uri="{FF2B5EF4-FFF2-40B4-BE49-F238E27FC236}">
                <a16:creationId xmlns:a16="http://schemas.microsoft.com/office/drawing/2014/main" id="{4C9E1C2D-9858-F2D3-4362-7AE75B497423}"/>
              </a:ext>
            </a:extLst>
          </p:cNvPr>
          <p:cNvCxnSpPr>
            <a:cxnSpLocks/>
          </p:cNvCxnSpPr>
          <p:nvPr/>
        </p:nvCxnSpPr>
        <p:spPr>
          <a:xfrm flipV="1">
            <a:off x="10026230" y="43827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6" name="矩形: 圓角 315">
            <a:extLst>
              <a:ext uri="{FF2B5EF4-FFF2-40B4-BE49-F238E27FC236}">
                <a16:creationId xmlns:a16="http://schemas.microsoft.com/office/drawing/2014/main" id="{F0761D21-FA97-F4B3-3061-9B8891A0D6BF}"/>
              </a:ext>
            </a:extLst>
          </p:cNvPr>
          <p:cNvSpPr/>
          <p:nvPr/>
        </p:nvSpPr>
        <p:spPr>
          <a:xfrm>
            <a:off x="9883028" y="3974132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7" name="直線單箭頭接點 316">
            <a:extLst>
              <a:ext uri="{FF2B5EF4-FFF2-40B4-BE49-F238E27FC236}">
                <a16:creationId xmlns:a16="http://schemas.microsoft.com/office/drawing/2014/main" id="{FD028195-8AEF-50A4-F06B-421F51D1E94F}"/>
              </a:ext>
            </a:extLst>
          </p:cNvPr>
          <p:cNvCxnSpPr>
            <a:cxnSpLocks/>
          </p:cNvCxnSpPr>
          <p:nvPr/>
        </p:nvCxnSpPr>
        <p:spPr>
          <a:xfrm flipV="1">
            <a:off x="10026230" y="2506786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8" name="文字方塊 317">
            <a:extLst>
              <a:ext uri="{FF2B5EF4-FFF2-40B4-BE49-F238E27FC236}">
                <a16:creationId xmlns:a16="http://schemas.microsoft.com/office/drawing/2014/main" id="{57E51CCB-1165-E2E4-62DB-F2AC792F23AF}"/>
              </a:ext>
            </a:extLst>
          </p:cNvPr>
          <p:cNvSpPr txBox="1"/>
          <p:nvPr/>
        </p:nvSpPr>
        <p:spPr>
          <a:xfrm rot="16200000">
            <a:off x="9539299" y="2772836"/>
            <a:ext cx="8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9" name="矩形: 圓角 318">
            <a:extLst>
              <a:ext uri="{FF2B5EF4-FFF2-40B4-BE49-F238E27FC236}">
                <a16:creationId xmlns:a16="http://schemas.microsoft.com/office/drawing/2014/main" id="{BFCD10A3-FF71-8938-B2BB-B8A233473AE0}"/>
              </a:ext>
            </a:extLst>
          </p:cNvPr>
          <p:cNvSpPr/>
          <p:nvPr/>
        </p:nvSpPr>
        <p:spPr>
          <a:xfrm>
            <a:off x="9883028" y="5402984"/>
            <a:ext cx="286405" cy="45000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0" name="直線單箭頭接點 319">
            <a:extLst>
              <a:ext uri="{FF2B5EF4-FFF2-40B4-BE49-F238E27FC236}">
                <a16:creationId xmlns:a16="http://schemas.microsoft.com/office/drawing/2014/main" id="{06E5437E-E3FA-53E1-F06F-91005C30DFB3}"/>
              </a:ext>
            </a:extLst>
          </p:cNvPr>
          <p:cNvCxnSpPr>
            <a:cxnSpLocks/>
          </p:cNvCxnSpPr>
          <p:nvPr/>
        </p:nvCxnSpPr>
        <p:spPr>
          <a:xfrm flipV="1">
            <a:off x="10026230" y="5106632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1" name="直線單箭頭接點 320">
            <a:extLst>
              <a:ext uri="{FF2B5EF4-FFF2-40B4-BE49-F238E27FC236}">
                <a16:creationId xmlns:a16="http://schemas.microsoft.com/office/drawing/2014/main" id="{2CE14AB4-A54E-5514-8E9B-1C75D92C98D2}"/>
              </a:ext>
            </a:extLst>
          </p:cNvPr>
          <p:cNvCxnSpPr>
            <a:cxnSpLocks/>
          </p:cNvCxnSpPr>
          <p:nvPr/>
        </p:nvCxnSpPr>
        <p:spPr>
          <a:xfrm flipV="1">
            <a:off x="10026230" y="1772188"/>
            <a:ext cx="0" cy="27000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2" name="矩形: 圓角 321">
            <a:extLst>
              <a:ext uri="{FF2B5EF4-FFF2-40B4-BE49-F238E27FC236}">
                <a16:creationId xmlns:a16="http://schemas.microsoft.com/office/drawing/2014/main" id="{2557529B-D315-C2AB-ECA5-D80E3D71ED75}"/>
              </a:ext>
            </a:extLst>
          </p:cNvPr>
          <p:cNvSpPr/>
          <p:nvPr/>
        </p:nvSpPr>
        <p:spPr>
          <a:xfrm>
            <a:off x="9883028" y="1268338"/>
            <a:ext cx="286405" cy="45000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4C1BE0C1-0F54-389E-BA6D-1CC069FE5CB0}"/>
              </a:ext>
            </a:extLst>
          </p:cNvPr>
          <p:cNvSpPr/>
          <p:nvPr/>
        </p:nvSpPr>
        <p:spPr>
          <a:xfrm>
            <a:off x="9151336" y="3938138"/>
            <a:ext cx="286405" cy="4500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26873D4-F609-212D-546F-C9EF7C8623B8}"/>
              </a:ext>
            </a:extLst>
          </p:cNvPr>
          <p:cNvCxnSpPr/>
          <p:nvPr/>
        </p:nvCxnSpPr>
        <p:spPr>
          <a:xfrm>
            <a:off x="3990550" y="4199132"/>
            <a:ext cx="501252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24CE6E-77FF-7BDF-6B83-894E196F4C4A}"/>
              </a:ext>
            </a:extLst>
          </p:cNvPr>
          <p:cNvSpPr txBox="1"/>
          <p:nvPr/>
        </p:nvSpPr>
        <p:spPr>
          <a:xfrm>
            <a:off x="4586679" y="349065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29B4BF0-ED34-B5F5-91F0-C55538BCA44C}"/>
              </a:ext>
            </a:extLst>
          </p:cNvPr>
          <p:cNvSpPr txBox="1"/>
          <p:nvPr/>
        </p:nvSpPr>
        <p:spPr>
          <a:xfrm>
            <a:off x="10159780" y="316034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?????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5AB84C-D64D-38A7-8648-F76889D5137E}"/>
              </a:ext>
            </a:extLst>
          </p:cNvPr>
          <p:cNvSpPr txBox="1"/>
          <p:nvPr/>
        </p:nvSpPr>
        <p:spPr>
          <a:xfrm>
            <a:off x="9402757" y="288665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1E264BA8-E521-E803-C7A3-A76FD333EF83}"/>
              </a:ext>
            </a:extLst>
          </p:cNvPr>
          <p:cNvCxnSpPr>
            <a:cxnSpLocks/>
          </p:cNvCxnSpPr>
          <p:nvPr/>
        </p:nvCxnSpPr>
        <p:spPr>
          <a:xfrm>
            <a:off x="10443529" y="320758"/>
            <a:ext cx="754559" cy="3784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EDF49-FF91-F814-8B92-4C2CB6F8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EE575D-F59B-8D45-0521-94C4F35F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8BB6A36-F8C7-CE29-3F74-4FFB18A23240}"/>
              </a:ext>
            </a:extLst>
          </p:cNvPr>
          <p:cNvGrpSpPr/>
          <p:nvPr/>
        </p:nvGrpSpPr>
        <p:grpSpPr>
          <a:xfrm>
            <a:off x="1575982" y="523081"/>
            <a:ext cx="8551537" cy="5811838"/>
            <a:chOff x="2090332" y="762000"/>
            <a:chExt cx="7540699" cy="512484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46F9F8D-D669-7611-4939-C57FAFCE4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0332" y="971153"/>
              <a:ext cx="7540699" cy="4915694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064FD40-F82E-919F-D1A4-A7EA78923631}"/>
                </a:ext>
              </a:extLst>
            </p:cNvPr>
            <p:cNvSpPr/>
            <p:nvPr/>
          </p:nvSpPr>
          <p:spPr>
            <a:xfrm>
              <a:off x="2090332" y="762000"/>
              <a:ext cx="710018" cy="928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954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B13C-20BB-9E3F-FCFB-019865EDC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C74E3D7C-9F11-B311-9B2E-2B84732AC765}"/>
              </a:ext>
            </a:extLst>
          </p:cNvPr>
          <p:cNvGrpSpPr/>
          <p:nvPr/>
        </p:nvGrpSpPr>
        <p:grpSpPr>
          <a:xfrm>
            <a:off x="8590271" y="5282371"/>
            <a:ext cx="2520000" cy="523220"/>
            <a:chOff x="1141711" y="4447703"/>
            <a:chExt cx="2520000" cy="523220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6A539BEE-914B-AFB2-FF1B-7E442BFB78D8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89EAC10C-E9F2-9F3E-CECA-C24DA47D6389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FE23081A-6839-6A0C-FE21-F52720285DBE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DCD9D9FD-E89D-9F28-8069-7874D24567A3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C109DF4-39C4-388A-200C-BADBF8F84EF9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D3013B0-A719-A388-D7B6-00DC5AB6F4C6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FA7E96E-A3D5-F790-A06B-AC15496152EC}"/>
              </a:ext>
            </a:extLst>
          </p:cNvPr>
          <p:cNvGrpSpPr/>
          <p:nvPr/>
        </p:nvGrpSpPr>
        <p:grpSpPr>
          <a:xfrm>
            <a:off x="8584682" y="2858025"/>
            <a:ext cx="2520000" cy="523220"/>
            <a:chOff x="1141711" y="4447703"/>
            <a:chExt cx="2520000" cy="523220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71B38B61-9EAB-EF70-D4A0-53B098D9630C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76BE21DB-AD5F-DD1C-CD6A-11FED2806133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3FD4FC26-3D7C-30B9-3BB1-5041A1E82CF0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C157FC7E-8377-F961-4ACC-7E94CB2B83B5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D47480E8-E315-68D4-CA56-374BF7DA8F5E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397142B-AE8A-E995-5C39-BD44FCE26EA1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75ABFE59-AF26-F73F-59E2-60D79FA4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40" y="3028689"/>
            <a:ext cx="376018" cy="3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6B7A896B-CDF1-029F-DC48-1154049B1154}"/>
              </a:ext>
            </a:extLst>
          </p:cNvPr>
          <p:cNvGrpSpPr/>
          <p:nvPr/>
        </p:nvGrpSpPr>
        <p:grpSpPr>
          <a:xfrm>
            <a:off x="5679660" y="5282371"/>
            <a:ext cx="2520000" cy="523220"/>
            <a:chOff x="1141711" y="4447703"/>
            <a:chExt cx="2520000" cy="523220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EC2A95CB-236D-87FA-B161-264857F198E0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54F3CE9E-A44F-C5C6-8ED7-A7933B2D304B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F20F9BDE-FC20-87FC-E811-9E249EE04A0A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A5A2CD76-1247-8039-587C-FAA1EFAB58D7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02B840D4-9E9D-7C64-FDCE-569A7DF9733A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B1A43DC8-6B03-22AC-2258-D29B08274ED1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E09E05BA-15AA-1F9D-7E40-2F3C10A971B2}"/>
              </a:ext>
            </a:extLst>
          </p:cNvPr>
          <p:cNvCxnSpPr>
            <a:cxnSpLocks/>
          </p:cNvCxnSpPr>
          <p:nvPr/>
        </p:nvCxnSpPr>
        <p:spPr>
          <a:xfrm flipV="1">
            <a:off x="6945249" y="3391133"/>
            <a:ext cx="0" cy="208227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5036E54C-BB00-FE1C-D6ED-B5F8F4F1E125}"/>
              </a:ext>
            </a:extLst>
          </p:cNvPr>
          <p:cNvCxnSpPr>
            <a:cxnSpLocks/>
          </p:cNvCxnSpPr>
          <p:nvPr/>
        </p:nvCxnSpPr>
        <p:spPr>
          <a:xfrm flipH="1">
            <a:off x="7133258" y="3216698"/>
            <a:ext cx="136182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042A3C8C-C61D-0910-231D-2D737590293D}"/>
              </a:ext>
            </a:extLst>
          </p:cNvPr>
          <p:cNvCxnSpPr>
            <a:cxnSpLocks/>
          </p:cNvCxnSpPr>
          <p:nvPr/>
        </p:nvCxnSpPr>
        <p:spPr>
          <a:xfrm flipV="1">
            <a:off x="6945249" y="2114407"/>
            <a:ext cx="0" cy="8952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FE7B049A-0A24-1CB5-DDC4-A4B4BB916164}"/>
              </a:ext>
            </a:extLst>
          </p:cNvPr>
          <p:cNvGrpSpPr/>
          <p:nvPr/>
        </p:nvGrpSpPr>
        <p:grpSpPr>
          <a:xfrm>
            <a:off x="5685249" y="1513948"/>
            <a:ext cx="2520000" cy="523220"/>
            <a:chOff x="1141711" y="4447703"/>
            <a:chExt cx="2520000" cy="523220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F90055F2-BD89-3938-7716-2727948930BF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040EEDFF-6CA2-56F3-A91A-4A07C9E5E15E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41671BE7-2CFE-2FC1-FBC9-013FCEA6CAFB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C66DC56F-8DAF-25B4-D010-E48959B40073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224C859D-C67D-06A1-8F37-AC88DA4981BA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EBB98A8B-C3BD-8B86-9405-D92952FDEA1D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CAB52D66-2B25-4622-AC9A-33F9D9050883}"/>
              </a:ext>
            </a:extLst>
          </p:cNvPr>
          <p:cNvCxnSpPr>
            <a:cxnSpLocks/>
          </p:cNvCxnSpPr>
          <p:nvPr/>
        </p:nvCxnSpPr>
        <p:spPr>
          <a:xfrm flipV="1">
            <a:off x="4726933" y="623250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8E99A5E7-5F27-7FFE-9E5F-0934B1E54F8D}"/>
              </a:ext>
            </a:extLst>
          </p:cNvPr>
          <p:cNvSpPr/>
          <p:nvPr/>
        </p:nvSpPr>
        <p:spPr>
          <a:xfrm>
            <a:off x="688356" y="4533479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7254A09-57B6-170F-A1EE-CFD8C3884142}"/>
              </a:ext>
            </a:extLst>
          </p:cNvPr>
          <p:cNvGrpSpPr/>
          <p:nvPr/>
        </p:nvGrpSpPr>
        <p:grpSpPr>
          <a:xfrm>
            <a:off x="694271" y="1132541"/>
            <a:ext cx="461665" cy="5069345"/>
            <a:chOff x="1494622" y="1295977"/>
            <a:chExt cx="461665" cy="5069345"/>
          </a:xfrm>
        </p:grpSpPr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91824D90-A44E-9164-E852-E190AFBB8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7F0E1614-5F7A-8C2D-5CB8-FF3966709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AC9D4ECA-3ABF-933C-E3A7-A9C3C923D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F73E8414-EA2D-34A5-FFBE-C2C193ED532C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3B5BE6DD-4699-334C-4BED-CF17088A5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6E7893C9-E3C5-0080-B694-817532D2374E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D229DEBB-5C31-8D58-E5FB-7E7F3F262A0B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F48C257A-A6A1-9CB1-9601-71F6CE94C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FADDA211-95F1-7601-9A40-F41B6B2DE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06E512CD-45B7-9B71-1BE8-217ECEC4DB07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6AF06629-48C8-2CBB-4AC6-C80B7027FA75}"/>
              </a:ext>
            </a:extLst>
          </p:cNvPr>
          <p:cNvGrpSpPr/>
          <p:nvPr/>
        </p:nvGrpSpPr>
        <p:grpSpPr>
          <a:xfrm>
            <a:off x="1441644" y="1132541"/>
            <a:ext cx="461665" cy="5069345"/>
            <a:chOff x="1494622" y="1295977"/>
            <a:chExt cx="461665" cy="5069345"/>
          </a:xfrm>
        </p:grpSpPr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E37C9735-D6C2-6746-D76F-90A3D0EFD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83E8AB1F-9E57-CA29-1767-BA55E3327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A9DEF91A-4606-F94F-7A3C-DD0DE509A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831DECD8-F86B-4E14-3675-6DCEA7865330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6BAC3BB9-2A3B-3714-FEDB-2C2CC428C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830848C2-0808-6B40-237C-79CA237D3981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8956F387-175E-4158-FE24-CC4D251B3824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68621517-2B23-0FD0-1136-1925D18DD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5BB89DF1-A8F4-C347-9ED5-61DA8DD93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3CA8BB9B-2062-6464-ED88-65BD578CA4B1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36149AB4-F7F9-349F-5539-0FB6AA98469D}"/>
              </a:ext>
            </a:extLst>
          </p:cNvPr>
          <p:cNvGrpSpPr/>
          <p:nvPr/>
        </p:nvGrpSpPr>
        <p:grpSpPr>
          <a:xfrm>
            <a:off x="2189017" y="1132541"/>
            <a:ext cx="461665" cy="5069345"/>
            <a:chOff x="1494622" y="1295977"/>
            <a:chExt cx="461665" cy="5069345"/>
          </a:xfrm>
        </p:grpSpPr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99BFE55C-740B-FDFD-8E27-4EE4A0684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539CC763-EEA4-C45E-BE25-3C15E0140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0C4044A6-D38F-C869-2B1A-00445FD0A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1" name="矩形: 圓角 70">
              <a:extLst>
                <a:ext uri="{FF2B5EF4-FFF2-40B4-BE49-F238E27FC236}">
                  <a16:creationId xmlns:a16="http://schemas.microsoft.com/office/drawing/2014/main" id="{2DAEBEFA-DC5D-16BD-0956-1B3D98796656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355BB5E4-CB80-704B-A5A8-8E0BAA9B6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BB6A20C8-1533-8F8B-5187-80C43D2AF3ED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: 圓角 73">
              <a:extLst>
                <a:ext uri="{FF2B5EF4-FFF2-40B4-BE49-F238E27FC236}">
                  <a16:creationId xmlns:a16="http://schemas.microsoft.com/office/drawing/2014/main" id="{EEC0BDBD-BDB2-2F58-D259-2EEEDA27B7FE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DE882A93-5080-F7C9-9253-35004C632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CBA196B5-E931-8183-2B4A-1660CD7B69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7" name="矩形: 圓角 76">
              <a:extLst>
                <a:ext uri="{FF2B5EF4-FFF2-40B4-BE49-F238E27FC236}">
                  <a16:creationId xmlns:a16="http://schemas.microsoft.com/office/drawing/2014/main" id="{55C8390D-A6E7-AC59-FC3A-33EDD0E04F86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48A73C3-BD54-B406-C45C-44BB9B93A114}"/>
              </a:ext>
            </a:extLst>
          </p:cNvPr>
          <p:cNvGrpSpPr/>
          <p:nvPr/>
        </p:nvGrpSpPr>
        <p:grpSpPr>
          <a:xfrm>
            <a:off x="2936390" y="1132541"/>
            <a:ext cx="461665" cy="5069345"/>
            <a:chOff x="1494622" y="1295977"/>
            <a:chExt cx="461665" cy="5069345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6E103B02-58F3-0357-F4E9-AC087AD76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45DE0C8B-89EA-60C2-C9AA-0A8A10C2A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771C7461-F2FE-AA3B-3B12-9578777A7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2" name="矩形: 圓角 81">
              <a:extLst>
                <a:ext uri="{FF2B5EF4-FFF2-40B4-BE49-F238E27FC236}">
                  <a16:creationId xmlns:a16="http://schemas.microsoft.com/office/drawing/2014/main" id="{A19FB935-8198-8DDE-0A08-F59962B0F16A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E58FDFEF-EEC2-8354-14D4-A7DF9FFFF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BA0F6985-5A58-4984-B155-BE0C9C836EEF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矩形: 圓角 84">
              <a:extLst>
                <a:ext uri="{FF2B5EF4-FFF2-40B4-BE49-F238E27FC236}">
                  <a16:creationId xmlns:a16="http://schemas.microsoft.com/office/drawing/2014/main" id="{CC937B0B-873B-6F9B-ECA8-AAC79F510920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22314029-BB18-4573-299B-AF056D00A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150D5598-817E-F2B0-631F-B29220816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8" name="矩形: 圓角 87">
              <a:extLst>
                <a:ext uri="{FF2B5EF4-FFF2-40B4-BE49-F238E27FC236}">
                  <a16:creationId xmlns:a16="http://schemas.microsoft.com/office/drawing/2014/main" id="{C8EAE456-CFD8-8E77-EE98-78155EBECB13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00BEAE7F-4F08-29C1-141D-D553268045DA}"/>
              </a:ext>
            </a:extLst>
          </p:cNvPr>
          <p:cNvGrpSpPr/>
          <p:nvPr/>
        </p:nvGrpSpPr>
        <p:grpSpPr>
          <a:xfrm>
            <a:off x="3683763" y="1132541"/>
            <a:ext cx="461665" cy="5069345"/>
            <a:chOff x="1494622" y="1295977"/>
            <a:chExt cx="461665" cy="5069345"/>
          </a:xfrm>
        </p:grpSpPr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BFF16FC4-321B-62B2-C8F9-138F4E18E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5FA8537C-820D-A354-691B-FAD479B47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1B8C03E8-855D-B1E5-43A4-402EA2FEB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3" name="矩形: 圓角 92">
              <a:extLst>
                <a:ext uri="{FF2B5EF4-FFF2-40B4-BE49-F238E27FC236}">
                  <a16:creationId xmlns:a16="http://schemas.microsoft.com/office/drawing/2014/main" id="{17603EA0-31E9-89FF-7127-6B8926C0F115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D2DD879C-E424-4E60-7A6D-23AB05162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7524E6FB-58C5-D4AE-7656-08B1CFCA1C1A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9210B211-D10C-79BB-448A-8136D385274F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DC153550-5510-2912-7009-80AE901E0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3E889D80-1F80-5644-CABE-0F7AAA5A2A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3AFCF9B1-EC50-DF14-A30D-82471F110E33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0D003D49-3813-35C8-385A-9B3B260B38ED}"/>
              </a:ext>
            </a:extLst>
          </p:cNvPr>
          <p:cNvGrpSpPr/>
          <p:nvPr/>
        </p:nvGrpSpPr>
        <p:grpSpPr>
          <a:xfrm>
            <a:off x="4431135" y="1132541"/>
            <a:ext cx="461665" cy="5069345"/>
            <a:chOff x="1494622" y="1295977"/>
            <a:chExt cx="461665" cy="5069345"/>
          </a:xfrm>
        </p:grpSpPr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7910432A-AB60-28E2-14B0-9E8443AF9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FA120183-7E6B-6894-33D6-BB731DF85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0AB93119-6F38-3EA9-FDA7-2CFCF5FFA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矩形: 圓角 103">
              <a:extLst>
                <a:ext uri="{FF2B5EF4-FFF2-40B4-BE49-F238E27FC236}">
                  <a16:creationId xmlns:a16="http://schemas.microsoft.com/office/drawing/2014/main" id="{FF5247EF-29D0-6D4A-BF7B-015A84AAF8B2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7A9C413A-4884-FE00-A18B-365AC73710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文字方塊 105">
              <a:extLst>
                <a:ext uri="{FF2B5EF4-FFF2-40B4-BE49-F238E27FC236}">
                  <a16:creationId xmlns:a16="http://schemas.microsoft.com/office/drawing/2014/main" id="{D49E9D3D-46A4-2B61-D51B-7BE1537FDFB9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: 圓角 106">
              <a:extLst>
                <a:ext uri="{FF2B5EF4-FFF2-40B4-BE49-F238E27FC236}">
                  <a16:creationId xmlns:a16="http://schemas.microsoft.com/office/drawing/2014/main" id="{D53FC1BC-76B1-724D-D627-3C26973BE23E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37C35124-E150-175C-2806-80AB58E5C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9" name="直線單箭頭接點 108">
              <a:extLst>
                <a:ext uri="{FF2B5EF4-FFF2-40B4-BE49-F238E27FC236}">
                  <a16:creationId xmlns:a16="http://schemas.microsoft.com/office/drawing/2014/main" id="{63F1A89B-04EE-5BC7-ECE6-15B946B67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0" name="矩形: 圓角 109">
              <a:extLst>
                <a:ext uri="{FF2B5EF4-FFF2-40B4-BE49-F238E27FC236}">
                  <a16:creationId xmlns:a16="http://schemas.microsoft.com/office/drawing/2014/main" id="{68DA9668-DD42-6D37-D760-5E8A57E780BD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872F8610-B88D-3967-E4D0-B7545B394DB6}"/>
              </a:ext>
            </a:extLst>
          </p:cNvPr>
          <p:cNvSpPr txBox="1"/>
          <p:nvPr/>
        </p:nvSpPr>
        <p:spPr>
          <a:xfrm>
            <a:off x="538936" y="6250988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C149EBBE-743A-33B9-BD30-A5D1309331B6}"/>
              </a:ext>
            </a:extLst>
          </p:cNvPr>
          <p:cNvSpPr txBox="1"/>
          <p:nvPr/>
        </p:nvSpPr>
        <p:spPr>
          <a:xfrm>
            <a:off x="1250710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CBBE736-648C-BD80-0681-FDE6F42F3E9C}"/>
              </a:ext>
            </a:extLst>
          </p:cNvPr>
          <p:cNvSpPr txBox="1"/>
          <p:nvPr/>
        </p:nvSpPr>
        <p:spPr>
          <a:xfrm>
            <a:off x="2062867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85B66879-B98C-0880-70C4-FFB0BDFA2446}"/>
              </a:ext>
            </a:extLst>
          </p:cNvPr>
          <p:cNvSpPr txBox="1"/>
          <p:nvPr/>
        </p:nvSpPr>
        <p:spPr>
          <a:xfrm>
            <a:off x="2774641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24C0E738-9B45-FF34-B79C-0A2A9F341904}"/>
              </a:ext>
            </a:extLst>
          </p:cNvPr>
          <p:cNvSpPr txBox="1"/>
          <p:nvPr/>
        </p:nvSpPr>
        <p:spPr>
          <a:xfrm>
            <a:off x="3533099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1B433B3B-D7BB-F5CE-390A-0138E62AF60B}"/>
              </a:ext>
            </a:extLst>
          </p:cNvPr>
          <p:cNvSpPr txBox="1"/>
          <p:nvPr/>
        </p:nvSpPr>
        <p:spPr>
          <a:xfrm>
            <a:off x="4257883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117" name="矩形: 圓角 116">
            <a:extLst>
              <a:ext uri="{FF2B5EF4-FFF2-40B4-BE49-F238E27FC236}">
                <a16:creationId xmlns:a16="http://schemas.microsoft.com/office/drawing/2014/main" id="{1D888F9C-9AC9-A635-121D-D79FBAAC6B92}"/>
              </a:ext>
            </a:extLst>
          </p:cNvPr>
          <p:cNvSpPr/>
          <p:nvPr/>
        </p:nvSpPr>
        <p:spPr>
          <a:xfrm>
            <a:off x="688356" y="3069213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矩形: 圓角 117">
            <a:extLst>
              <a:ext uri="{FF2B5EF4-FFF2-40B4-BE49-F238E27FC236}">
                <a16:creationId xmlns:a16="http://schemas.microsoft.com/office/drawing/2014/main" id="{54ED8362-E98A-763F-17DD-EC241E749765}"/>
              </a:ext>
            </a:extLst>
          </p:cNvPr>
          <p:cNvSpPr/>
          <p:nvPr/>
        </p:nvSpPr>
        <p:spPr>
          <a:xfrm>
            <a:off x="688356" y="1960408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E94CE956-AB0F-0A4D-85CC-23D4284FD9E7}"/>
              </a:ext>
            </a:extLst>
          </p:cNvPr>
          <p:cNvSpPr txBox="1"/>
          <p:nvPr/>
        </p:nvSpPr>
        <p:spPr>
          <a:xfrm>
            <a:off x="4129228" y="226910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sp>
        <p:nvSpPr>
          <p:cNvPr id="121" name="矩形: 圓角 120">
            <a:extLst>
              <a:ext uri="{FF2B5EF4-FFF2-40B4-BE49-F238E27FC236}">
                <a16:creationId xmlns:a16="http://schemas.microsoft.com/office/drawing/2014/main" id="{5F804DD1-FF68-C5CC-DDA8-090AFE2A2B8F}"/>
              </a:ext>
            </a:extLst>
          </p:cNvPr>
          <p:cNvSpPr/>
          <p:nvPr/>
        </p:nvSpPr>
        <p:spPr>
          <a:xfrm>
            <a:off x="2943817" y="3733800"/>
            <a:ext cx="570232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489AC978-8CCE-24DF-DAAE-0CD0E593048F}"/>
              </a:ext>
            </a:extLst>
          </p:cNvPr>
          <p:cNvGrpSpPr/>
          <p:nvPr/>
        </p:nvGrpSpPr>
        <p:grpSpPr>
          <a:xfrm>
            <a:off x="8590269" y="3771755"/>
            <a:ext cx="2520001" cy="1143004"/>
            <a:chOff x="8400988" y="3467098"/>
            <a:chExt cx="2520001" cy="1143004"/>
          </a:xfrm>
        </p:grpSpPr>
        <p:sp>
          <p:nvSpPr>
            <p:cNvPr id="125" name="矩形: 圓角 124">
              <a:extLst>
                <a:ext uri="{FF2B5EF4-FFF2-40B4-BE49-F238E27FC236}">
                  <a16:creationId xmlns:a16="http://schemas.microsoft.com/office/drawing/2014/main" id="{85D00776-BD8F-13C2-B8E3-BCD82329BE68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903E7D9A-24BF-6B2E-B544-62D315A480D6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903E7D9A-24BF-6B2E-B544-62D315A48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ADE4D31D-C2E7-9E6B-BEAA-D3F9B4A56450}"/>
              </a:ext>
            </a:extLst>
          </p:cNvPr>
          <p:cNvCxnSpPr>
            <a:cxnSpLocks/>
          </p:cNvCxnSpPr>
          <p:nvPr/>
        </p:nvCxnSpPr>
        <p:spPr>
          <a:xfrm flipV="1">
            <a:off x="9851361" y="499717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A19DB41D-E6CC-0305-64D1-73CC64A28A98}"/>
              </a:ext>
            </a:extLst>
          </p:cNvPr>
          <p:cNvCxnSpPr>
            <a:cxnSpLocks/>
          </p:cNvCxnSpPr>
          <p:nvPr/>
        </p:nvCxnSpPr>
        <p:spPr>
          <a:xfrm flipV="1">
            <a:off x="9832311" y="338124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6" name="直線接點 135">
            <a:extLst>
              <a:ext uri="{FF2B5EF4-FFF2-40B4-BE49-F238E27FC236}">
                <a16:creationId xmlns:a16="http://schemas.microsoft.com/office/drawing/2014/main" id="{2846B01F-6C39-FA5C-789C-C64ED887EB24}"/>
              </a:ext>
            </a:extLst>
          </p:cNvPr>
          <p:cNvCxnSpPr>
            <a:cxnSpLocks/>
          </p:cNvCxnSpPr>
          <p:nvPr/>
        </p:nvCxnSpPr>
        <p:spPr>
          <a:xfrm>
            <a:off x="4384274" y="278218"/>
            <a:ext cx="568474" cy="240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AD8A20C8-33FC-93B3-9066-3763FC4F9C13}"/>
              </a:ext>
            </a:extLst>
          </p:cNvPr>
          <p:cNvSpPr txBox="1"/>
          <p:nvPr/>
        </p:nvSpPr>
        <p:spPr>
          <a:xfrm>
            <a:off x="5128855" y="248877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Taipei</a:t>
            </a:r>
            <a:endParaRPr lang="zh-TW" altLang="en-US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179FE92-DD8C-298C-21A3-597FA2F5FA92}"/>
              </a:ext>
            </a:extLst>
          </p:cNvPr>
          <p:cNvSpPr/>
          <p:nvPr/>
        </p:nvSpPr>
        <p:spPr>
          <a:xfrm>
            <a:off x="5575318" y="1532183"/>
            <a:ext cx="2767363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3AA6178-4668-FA25-4682-F8C5E460F061}"/>
              </a:ext>
            </a:extLst>
          </p:cNvPr>
          <p:cNvSpPr/>
          <p:nvPr/>
        </p:nvSpPr>
        <p:spPr>
          <a:xfrm>
            <a:off x="10376450" y="3658541"/>
            <a:ext cx="1084700" cy="5269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585AA2-3F9C-ACC9-02E6-6C06EDB24733}"/>
              </a:ext>
            </a:extLst>
          </p:cNvPr>
          <p:cNvSpPr/>
          <p:nvPr/>
        </p:nvSpPr>
        <p:spPr>
          <a:xfrm>
            <a:off x="8342681" y="764365"/>
            <a:ext cx="1084700" cy="5269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80AC0BA-8DB1-56A4-8303-5D49A930D536}"/>
              </a:ext>
            </a:extLst>
          </p:cNvPr>
          <p:cNvCxnSpPr>
            <a:cxnSpLocks/>
          </p:cNvCxnSpPr>
          <p:nvPr/>
        </p:nvCxnSpPr>
        <p:spPr>
          <a:xfrm flipH="1">
            <a:off x="10103486" y="4017563"/>
            <a:ext cx="256600" cy="2598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039554A-23E6-ED74-C2C8-491735384CD9}"/>
              </a:ext>
            </a:extLst>
          </p:cNvPr>
          <p:cNvCxnSpPr>
            <a:cxnSpLocks/>
          </p:cNvCxnSpPr>
          <p:nvPr/>
        </p:nvCxnSpPr>
        <p:spPr>
          <a:xfrm flipH="1">
            <a:off x="8079974" y="1231896"/>
            <a:ext cx="256600" cy="2598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矩形: 圓角 119">
            <a:extLst>
              <a:ext uri="{FF2B5EF4-FFF2-40B4-BE49-F238E27FC236}">
                <a16:creationId xmlns:a16="http://schemas.microsoft.com/office/drawing/2014/main" id="{2F5A542E-A79A-9BFC-EF14-5AFDE415530B}"/>
              </a:ext>
            </a:extLst>
          </p:cNvPr>
          <p:cNvSpPr/>
          <p:nvPr/>
        </p:nvSpPr>
        <p:spPr>
          <a:xfrm>
            <a:off x="10129132" y="2266904"/>
            <a:ext cx="1084700" cy="5269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</a:p>
        </p:txBody>
      </p: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50973964-35E3-37D4-831C-F7C788D5EAFD}"/>
              </a:ext>
            </a:extLst>
          </p:cNvPr>
          <p:cNvCxnSpPr>
            <a:cxnSpLocks/>
          </p:cNvCxnSpPr>
          <p:nvPr/>
        </p:nvCxnSpPr>
        <p:spPr>
          <a:xfrm flipH="1">
            <a:off x="9866425" y="2734435"/>
            <a:ext cx="256600" cy="2598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9" grpId="0" animBg="1"/>
      <p:bldP spid="21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3AB4-148B-C2A0-8900-D67E2578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6E56CCBE-3A3C-27CE-ADB7-89E01DD091F5}"/>
              </a:ext>
            </a:extLst>
          </p:cNvPr>
          <p:cNvGrpSpPr/>
          <p:nvPr/>
        </p:nvGrpSpPr>
        <p:grpSpPr>
          <a:xfrm>
            <a:off x="8590271" y="5282371"/>
            <a:ext cx="2520000" cy="523220"/>
            <a:chOff x="1141711" y="4447703"/>
            <a:chExt cx="2520000" cy="523220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ACF29F7C-1AAE-A5B2-0383-5102A7771300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9A7DFA09-C363-165C-6BEC-A504EFE07FEE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2D691AF3-80B3-0EF7-FB79-CDC089AF30C5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347280F1-58B5-C118-7FFA-4C611307C32D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0751347E-F739-B27A-AC48-94DCB9F34D16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626DB94-2F4C-7FB2-BC5D-DFFF9CCACB64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26EDF58-79F8-074B-AF98-0BF95F61E2E8}"/>
              </a:ext>
            </a:extLst>
          </p:cNvPr>
          <p:cNvGrpSpPr/>
          <p:nvPr/>
        </p:nvGrpSpPr>
        <p:grpSpPr>
          <a:xfrm>
            <a:off x="8584682" y="2858025"/>
            <a:ext cx="2520000" cy="523220"/>
            <a:chOff x="1141711" y="4447703"/>
            <a:chExt cx="2520000" cy="523220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6F4CAB42-61B0-B514-5137-50F0AE7E5010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BEDB83D8-ABDA-F30A-01BA-9ECBF0052155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7FB64069-7A27-B32D-6C70-AB52B24FC829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65B88983-72CB-4F71-E30D-4AC0586FD307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DA251B68-59A8-8C35-4884-5698F5A8513B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4F9DA6B-1A00-FCE8-9CBD-3C941532418E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78FF368E-3F8F-AB29-5E68-E85659DA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40" y="3028689"/>
            <a:ext cx="376018" cy="3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4172D66E-2995-F4E5-C8EB-BC491CF2C34C}"/>
              </a:ext>
            </a:extLst>
          </p:cNvPr>
          <p:cNvGrpSpPr/>
          <p:nvPr/>
        </p:nvGrpSpPr>
        <p:grpSpPr>
          <a:xfrm>
            <a:off x="5679660" y="5282371"/>
            <a:ext cx="2520000" cy="523220"/>
            <a:chOff x="1141711" y="4447703"/>
            <a:chExt cx="2520000" cy="523220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51F178D2-DE53-2757-0C8F-1A7C79DD8490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21080728-56DB-7651-C127-A370256746A6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66D8FCDD-60E7-9F75-6E3E-8A462D11C1C8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2E9E62D6-666C-4F8A-3E00-262958419EEE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9F77956F-23DC-A927-59EA-E4A64DD99799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E38E917-8376-F2B9-9AA3-409B7A69F3E3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9ABCA03-AA0F-6F4C-5964-3D4B1686CD4E}"/>
              </a:ext>
            </a:extLst>
          </p:cNvPr>
          <p:cNvCxnSpPr>
            <a:cxnSpLocks/>
          </p:cNvCxnSpPr>
          <p:nvPr/>
        </p:nvCxnSpPr>
        <p:spPr>
          <a:xfrm flipV="1">
            <a:off x="6945249" y="3391133"/>
            <a:ext cx="0" cy="208227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BE24BF5-551C-D5A6-9B88-742409755B28}"/>
              </a:ext>
            </a:extLst>
          </p:cNvPr>
          <p:cNvCxnSpPr>
            <a:cxnSpLocks/>
          </p:cNvCxnSpPr>
          <p:nvPr/>
        </p:nvCxnSpPr>
        <p:spPr>
          <a:xfrm flipH="1">
            <a:off x="7133258" y="3216698"/>
            <a:ext cx="136182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E2B87676-54D6-5667-BF87-61CBE282CA22}"/>
              </a:ext>
            </a:extLst>
          </p:cNvPr>
          <p:cNvCxnSpPr>
            <a:cxnSpLocks/>
          </p:cNvCxnSpPr>
          <p:nvPr/>
        </p:nvCxnSpPr>
        <p:spPr>
          <a:xfrm flipV="1">
            <a:off x="6945249" y="2114407"/>
            <a:ext cx="0" cy="89523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140FCFD0-B7AF-7C8C-762F-2634DF68C515}"/>
              </a:ext>
            </a:extLst>
          </p:cNvPr>
          <p:cNvGrpSpPr/>
          <p:nvPr/>
        </p:nvGrpSpPr>
        <p:grpSpPr>
          <a:xfrm>
            <a:off x="5685249" y="1513948"/>
            <a:ext cx="2520000" cy="523220"/>
            <a:chOff x="1141711" y="4447703"/>
            <a:chExt cx="2520000" cy="523220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CBAFD707-BBAB-2089-3FF5-16EC710F7FF3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6AAF9751-1788-877F-AFCD-5826380FB8B7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AF6DA96E-58BB-F622-BAA5-DCF7198F2768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944A73FD-AA19-BBB1-B78F-913DFE63C25C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2FFDE68C-6502-791F-2203-049ABE193B02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61D4F1EE-29EB-792E-D65A-FBAEEEC92FEF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0A9CE2E7-2839-2D4F-FC06-4DEFEE1611AB}"/>
              </a:ext>
            </a:extLst>
          </p:cNvPr>
          <p:cNvCxnSpPr>
            <a:cxnSpLocks/>
          </p:cNvCxnSpPr>
          <p:nvPr/>
        </p:nvCxnSpPr>
        <p:spPr>
          <a:xfrm flipV="1">
            <a:off x="4726933" y="623250"/>
            <a:ext cx="0" cy="52690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E8B3C6FC-0989-BCE1-F6C3-A52787B941A3}"/>
              </a:ext>
            </a:extLst>
          </p:cNvPr>
          <p:cNvSpPr/>
          <p:nvPr/>
        </p:nvSpPr>
        <p:spPr>
          <a:xfrm>
            <a:off x="688356" y="4533479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A48B3299-EFDB-45B9-64F0-26388F587B2B}"/>
              </a:ext>
            </a:extLst>
          </p:cNvPr>
          <p:cNvGrpSpPr/>
          <p:nvPr/>
        </p:nvGrpSpPr>
        <p:grpSpPr>
          <a:xfrm>
            <a:off x="694271" y="1132541"/>
            <a:ext cx="461665" cy="5069345"/>
            <a:chOff x="1494622" y="1295977"/>
            <a:chExt cx="461665" cy="5069345"/>
          </a:xfrm>
        </p:grpSpPr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F602C152-BAB3-EC1A-569C-F12752935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D8B28C03-862A-B77C-FBFB-C09C6D0E9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2AFF7400-2032-0440-42F0-708D82C72E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D2E24F88-4EAD-902B-5877-8B26522E1F68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BE6A37D9-5642-62BA-5A95-988E2926F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D22312DD-D2ED-8C57-8B38-5A5D681004B6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4F54701D-6C6F-3BC5-D483-5133A77F9607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BE51586B-FDB3-FEEF-2B8F-D26D1A2FF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C2F086B5-1438-EF07-B99D-8BB561144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8C26763C-BC16-E144-09FC-114864977BAA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ED9FE13D-AF54-9DDC-2AD6-1CFF503C153E}"/>
              </a:ext>
            </a:extLst>
          </p:cNvPr>
          <p:cNvGrpSpPr/>
          <p:nvPr/>
        </p:nvGrpSpPr>
        <p:grpSpPr>
          <a:xfrm>
            <a:off x="1441644" y="1132541"/>
            <a:ext cx="461665" cy="5069345"/>
            <a:chOff x="1494622" y="1295977"/>
            <a:chExt cx="461665" cy="5069345"/>
          </a:xfrm>
        </p:grpSpPr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BD4D95B8-E02E-C47B-B9F3-76DEAF8D1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9DBEFAAE-48E7-7F0F-AD8E-5CBBB046E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D3E76E14-6A3D-6AFB-1A24-E4FDBBFEE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509F7780-7E2D-407F-DF2C-8240B497A996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8DA1A84E-C873-CA19-79DD-968A2B067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A73F8B61-E9DE-91A4-D214-44F8FF073E9E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9EAB2720-11A0-5B07-78C8-A330666E99ED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C49383EB-38BF-313B-F5A2-42C2EBE18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2B079CA3-7CC8-9DB9-48B0-2BE80BB12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F1D16714-BE13-C679-C3E6-EBAD21FF3FCE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AA2EFCEE-62AC-47FC-9B55-186224F45037}"/>
              </a:ext>
            </a:extLst>
          </p:cNvPr>
          <p:cNvGrpSpPr/>
          <p:nvPr/>
        </p:nvGrpSpPr>
        <p:grpSpPr>
          <a:xfrm>
            <a:off x="2189017" y="1132541"/>
            <a:ext cx="461665" cy="5069345"/>
            <a:chOff x="1494622" y="1295977"/>
            <a:chExt cx="461665" cy="5069345"/>
          </a:xfrm>
        </p:grpSpPr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05ACE023-D32E-1549-4226-92C073FF36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E0DF4B0-F212-0DD6-8488-C9F701D24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67734409-7DA4-9402-B019-F64F5907F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1" name="矩形: 圓角 70">
              <a:extLst>
                <a:ext uri="{FF2B5EF4-FFF2-40B4-BE49-F238E27FC236}">
                  <a16:creationId xmlns:a16="http://schemas.microsoft.com/office/drawing/2014/main" id="{D749D109-F274-3150-35BC-EBD107B28AF9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34C0FCB7-7450-D5E5-004B-D3D472ABD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03B17A16-F649-36A7-FE20-C0FE5896998F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: 圓角 73">
              <a:extLst>
                <a:ext uri="{FF2B5EF4-FFF2-40B4-BE49-F238E27FC236}">
                  <a16:creationId xmlns:a16="http://schemas.microsoft.com/office/drawing/2014/main" id="{F3C2C75B-7304-D643-7510-F35E22212452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15E210C4-BA8E-661D-2707-792A091BD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直線單箭頭接點 75">
              <a:extLst>
                <a:ext uri="{FF2B5EF4-FFF2-40B4-BE49-F238E27FC236}">
                  <a16:creationId xmlns:a16="http://schemas.microsoft.com/office/drawing/2014/main" id="{A6913C89-7B7D-A55B-FFEA-6FFA39505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7" name="矩形: 圓角 76">
              <a:extLst>
                <a:ext uri="{FF2B5EF4-FFF2-40B4-BE49-F238E27FC236}">
                  <a16:creationId xmlns:a16="http://schemas.microsoft.com/office/drawing/2014/main" id="{6A9D7BC8-FCE1-137A-8728-E8E9838D1669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196BB516-F908-7053-93D5-A4F37FDE29CE}"/>
              </a:ext>
            </a:extLst>
          </p:cNvPr>
          <p:cNvGrpSpPr/>
          <p:nvPr/>
        </p:nvGrpSpPr>
        <p:grpSpPr>
          <a:xfrm>
            <a:off x="2936390" y="1132541"/>
            <a:ext cx="461665" cy="5069345"/>
            <a:chOff x="1494622" y="1295977"/>
            <a:chExt cx="461665" cy="5069345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C104D1B6-273B-A686-BB37-D9760D133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5E717768-C171-F504-9F8D-6A43477DE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60E830A2-D708-5B8C-12F9-04D790CA2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2" name="矩形: 圓角 81">
              <a:extLst>
                <a:ext uri="{FF2B5EF4-FFF2-40B4-BE49-F238E27FC236}">
                  <a16:creationId xmlns:a16="http://schemas.microsoft.com/office/drawing/2014/main" id="{F6D0A04D-6A06-D546-3CB7-6E9BFEFF5AC2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218A9A89-9B33-46EB-AEBD-CF0D33B8D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3D9D2A74-B02F-1FD8-4706-ADC6B73BB2CC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5" name="矩形: 圓角 84">
              <a:extLst>
                <a:ext uri="{FF2B5EF4-FFF2-40B4-BE49-F238E27FC236}">
                  <a16:creationId xmlns:a16="http://schemas.microsoft.com/office/drawing/2014/main" id="{E304F389-45B1-5D62-C6AC-4ECDBAAF90CD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6" name="直線單箭頭接點 85">
              <a:extLst>
                <a:ext uri="{FF2B5EF4-FFF2-40B4-BE49-F238E27FC236}">
                  <a16:creationId xmlns:a16="http://schemas.microsoft.com/office/drawing/2014/main" id="{50749434-580B-E704-FBCA-99D77EEB9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7" name="直線單箭頭接點 86">
              <a:extLst>
                <a:ext uri="{FF2B5EF4-FFF2-40B4-BE49-F238E27FC236}">
                  <a16:creationId xmlns:a16="http://schemas.microsoft.com/office/drawing/2014/main" id="{12680060-62CD-8272-B0B0-FA6EFE83D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8" name="矩形: 圓角 87">
              <a:extLst>
                <a:ext uri="{FF2B5EF4-FFF2-40B4-BE49-F238E27FC236}">
                  <a16:creationId xmlns:a16="http://schemas.microsoft.com/office/drawing/2014/main" id="{4D8FC338-47D1-B49A-1AB4-4D01CEE71668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:a16="http://schemas.microsoft.com/office/drawing/2014/main" id="{34E45567-0C1C-5481-7654-940DE09AA409}"/>
              </a:ext>
            </a:extLst>
          </p:cNvPr>
          <p:cNvGrpSpPr/>
          <p:nvPr/>
        </p:nvGrpSpPr>
        <p:grpSpPr>
          <a:xfrm>
            <a:off x="3683763" y="1132541"/>
            <a:ext cx="461665" cy="5069345"/>
            <a:chOff x="1494622" y="1295977"/>
            <a:chExt cx="461665" cy="5069345"/>
          </a:xfrm>
        </p:grpSpPr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E1E09871-4EB3-4435-E1A1-AE8DDB99D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487698B3-77CA-18F4-C078-A00AFB674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1DD79F75-59B1-E800-C72D-008E43C66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3" name="矩形: 圓角 92">
              <a:extLst>
                <a:ext uri="{FF2B5EF4-FFF2-40B4-BE49-F238E27FC236}">
                  <a16:creationId xmlns:a16="http://schemas.microsoft.com/office/drawing/2014/main" id="{C228F4F1-CA8B-2A65-89E3-E7CF4BC36211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EC3E6962-BDAA-6997-9F37-6C075F27E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125B0694-0C3F-1D10-B875-FD17A778BB64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C6FA3A19-D68D-FD88-40FA-3CB71A0B5937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7EDD65C7-7703-CF81-834E-CBAD73547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5D55F1FA-98C9-FFC8-0FA3-830631A39F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9" name="矩形: 圓角 98">
              <a:extLst>
                <a:ext uri="{FF2B5EF4-FFF2-40B4-BE49-F238E27FC236}">
                  <a16:creationId xmlns:a16="http://schemas.microsoft.com/office/drawing/2014/main" id="{6F347BE0-71E2-331B-8C19-7775A0F0500D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B57D9C2F-E758-1309-A070-AF1E5B42B336}"/>
              </a:ext>
            </a:extLst>
          </p:cNvPr>
          <p:cNvGrpSpPr/>
          <p:nvPr/>
        </p:nvGrpSpPr>
        <p:grpSpPr>
          <a:xfrm>
            <a:off x="4431135" y="1132541"/>
            <a:ext cx="461665" cy="5069345"/>
            <a:chOff x="1494622" y="1295977"/>
            <a:chExt cx="461665" cy="5069345"/>
          </a:xfrm>
        </p:grpSpPr>
        <p:cxnSp>
          <p:nvCxnSpPr>
            <p:cNvPr id="101" name="直線單箭頭接點 100">
              <a:extLst>
                <a:ext uri="{FF2B5EF4-FFF2-40B4-BE49-F238E27FC236}">
                  <a16:creationId xmlns:a16="http://schemas.microsoft.com/office/drawing/2014/main" id="{62D42CF2-FB9D-7FAA-3151-59F1AA81C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3702628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B3435DA0-CA9E-06DA-A482-DB47C03C4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915322"/>
              <a:ext cx="0" cy="450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81FCB9A5-5922-DE1B-5B23-46E60AB50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44103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矩形: 圓角 103">
              <a:extLst>
                <a:ext uri="{FF2B5EF4-FFF2-40B4-BE49-F238E27FC236}">
                  <a16:creationId xmlns:a16="http://schemas.microsoft.com/office/drawing/2014/main" id="{4A81CF45-4D9B-135E-8423-05EC33B582A3}"/>
                </a:ext>
              </a:extLst>
            </p:cNvPr>
            <p:cNvSpPr/>
            <p:nvPr/>
          </p:nvSpPr>
          <p:spPr>
            <a:xfrm>
              <a:off x="1653682" y="4001771"/>
              <a:ext cx="286405" cy="450000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015C8F13-5C1A-9087-05CE-E90FC60BE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2534425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文字方塊 105">
              <a:extLst>
                <a:ext uri="{FF2B5EF4-FFF2-40B4-BE49-F238E27FC236}">
                  <a16:creationId xmlns:a16="http://schemas.microsoft.com/office/drawing/2014/main" id="{70E237D4-F4E6-0551-E907-B63E81AA6631}"/>
                </a:ext>
              </a:extLst>
            </p:cNvPr>
            <p:cNvSpPr txBox="1"/>
            <p:nvPr/>
          </p:nvSpPr>
          <p:spPr>
            <a:xfrm rot="16200000">
              <a:off x="1309953" y="2800475"/>
              <a:ext cx="83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: 圓角 106">
              <a:extLst>
                <a:ext uri="{FF2B5EF4-FFF2-40B4-BE49-F238E27FC236}">
                  <a16:creationId xmlns:a16="http://schemas.microsoft.com/office/drawing/2014/main" id="{F3FD97A3-F72E-63A3-3C7D-69716AA26D6C}"/>
                </a:ext>
              </a:extLst>
            </p:cNvPr>
            <p:cNvSpPr/>
            <p:nvPr/>
          </p:nvSpPr>
          <p:spPr>
            <a:xfrm>
              <a:off x="1653682" y="5430623"/>
              <a:ext cx="286405" cy="45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DD082FC2-48DB-5B2A-3C6E-BBF2A2595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5134271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9" name="直線單箭頭接點 108">
              <a:extLst>
                <a:ext uri="{FF2B5EF4-FFF2-40B4-BE49-F238E27FC236}">
                  <a16:creationId xmlns:a16="http://schemas.microsoft.com/office/drawing/2014/main" id="{C6923312-E627-3D0C-19E4-8AC50B0969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6884" y="1799827"/>
              <a:ext cx="0" cy="270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0" name="矩形: 圓角 109">
              <a:extLst>
                <a:ext uri="{FF2B5EF4-FFF2-40B4-BE49-F238E27FC236}">
                  <a16:creationId xmlns:a16="http://schemas.microsoft.com/office/drawing/2014/main" id="{EBD73BC0-5A8B-9DB0-712C-6C2DDB749C10}"/>
                </a:ext>
              </a:extLst>
            </p:cNvPr>
            <p:cNvSpPr/>
            <p:nvPr/>
          </p:nvSpPr>
          <p:spPr>
            <a:xfrm>
              <a:off x="1653682" y="1295977"/>
              <a:ext cx="286405" cy="450000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D6513BBD-DDBC-BD93-5D97-BC79D1ED7525}"/>
              </a:ext>
            </a:extLst>
          </p:cNvPr>
          <p:cNvSpPr txBox="1"/>
          <p:nvPr/>
        </p:nvSpPr>
        <p:spPr>
          <a:xfrm>
            <a:off x="538936" y="6250988"/>
            <a:ext cx="900000" cy="38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The </a:t>
            </a:r>
            <a:endParaRPr lang="zh-TW" altLang="en-US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4CB22CA6-1811-B675-3B30-3F5FA5871339}"/>
              </a:ext>
            </a:extLst>
          </p:cNvPr>
          <p:cNvSpPr txBox="1"/>
          <p:nvPr/>
        </p:nvSpPr>
        <p:spPr>
          <a:xfrm>
            <a:off x="1250710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Space</a:t>
            </a:r>
            <a:endParaRPr lang="zh-TW" altLang="en-US" dirty="0"/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463A17AE-1FA6-306D-7A46-C756240CB5DE}"/>
              </a:ext>
            </a:extLst>
          </p:cNvPr>
          <p:cNvSpPr txBox="1"/>
          <p:nvPr/>
        </p:nvSpPr>
        <p:spPr>
          <a:xfrm>
            <a:off x="2062867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Need</a:t>
            </a:r>
            <a:endParaRPr lang="zh-TW" altLang="en-US" dirty="0"/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D05A2D73-1EB7-1A8B-0717-39FB57FF17E3}"/>
              </a:ext>
            </a:extLst>
          </p:cNvPr>
          <p:cNvSpPr txBox="1"/>
          <p:nvPr/>
        </p:nvSpPr>
        <p:spPr>
          <a:xfrm>
            <a:off x="2774641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</a:t>
            </a:r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F4A6946B-E8C9-A84D-EB05-3D0E99A457C4}"/>
              </a:ext>
            </a:extLst>
          </p:cNvPr>
          <p:cNvSpPr txBox="1"/>
          <p:nvPr/>
        </p:nvSpPr>
        <p:spPr>
          <a:xfrm>
            <a:off x="3533099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68AD756B-1371-817C-5499-43C735234CB9}"/>
              </a:ext>
            </a:extLst>
          </p:cNvPr>
          <p:cNvSpPr txBox="1"/>
          <p:nvPr/>
        </p:nvSpPr>
        <p:spPr>
          <a:xfrm>
            <a:off x="4257883" y="6261757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in</a:t>
            </a:r>
            <a:endParaRPr lang="zh-TW" altLang="en-US" dirty="0"/>
          </a:p>
        </p:txBody>
      </p:sp>
      <p:sp>
        <p:nvSpPr>
          <p:cNvPr id="117" name="矩形: 圓角 116">
            <a:extLst>
              <a:ext uri="{FF2B5EF4-FFF2-40B4-BE49-F238E27FC236}">
                <a16:creationId xmlns:a16="http://schemas.microsoft.com/office/drawing/2014/main" id="{42F3F460-5524-0AAA-6C19-517164C9A6C3}"/>
              </a:ext>
            </a:extLst>
          </p:cNvPr>
          <p:cNvSpPr/>
          <p:nvPr/>
        </p:nvSpPr>
        <p:spPr>
          <a:xfrm>
            <a:off x="688356" y="3069213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矩形: 圓角 117">
            <a:extLst>
              <a:ext uri="{FF2B5EF4-FFF2-40B4-BE49-F238E27FC236}">
                <a16:creationId xmlns:a16="http://schemas.microsoft.com/office/drawing/2014/main" id="{F15C703D-B96C-FDD0-03D7-ABF68CCA176A}"/>
              </a:ext>
            </a:extLst>
          </p:cNvPr>
          <p:cNvSpPr/>
          <p:nvPr/>
        </p:nvSpPr>
        <p:spPr>
          <a:xfrm>
            <a:off x="688356" y="1960408"/>
            <a:ext cx="4264392" cy="432378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Layer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45D2EFD1-49CF-63DE-EC44-461624C5C33E}"/>
              </a:ext>
            </a:extLst>
          </p:cNvPr>
          <p:cNvSpPr txBox="1"/>
          <p:nvPr/>
        </p:nvSpPr>
        <p:spPr>
          <a:xfrm>
            <a:off x="4129228" y="226910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Seatle</a:t>
            </a:r>
            <a:endParaRPr lang="zh-TW" altLang="en-US" dirty="0"/>
          </a:p>
        </p:txBody>
      </p:sp>
      <p:sp>
        <p:nvSpPr>
          <p:cNvPr id="121" name="矩形: 圓角 120">
            <a:extLst>
              <a:ext uri="{FF2B5EF4-FFF2-40B4-BE49-F238E27FC236}">
                <a16:creationId xmlns:a16="http://schemas.microsoft.com/office/drawing/2014/main" id="{053F4158-E00A-AA52-57B5-2DA3DCE43F93}"/>
              </a:ext>
            </a:extLst>
          </p:cNvPr>
          <p:cNvSpPr/>
          <p:nvPr/>
        </p:nvSpPr>
        <p:spPr>
          <a:xfrm>
            <a:off x="2943817" y="3733800"/>
            <a:ext cx="570232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099B3F4E-B7E5-52C7-81A7-4E761189611A}"/>
              </a:ext>
            </a:extLst>
          </p:cNvPr>
          <p:cNvGrpSpPr/>
          <p:nvPr/>
        </p:nvGrpSpPr>
        <p:grpSpPr>
          <a:xfrm>
            <a:off x="8590269" y="3771755"/>
            <a:ext cx="2520001" cy="1143004"/>
            <a:chOff x="8400988" y="3467098"/>
            <a:chExt cx="2520001" cy="1143004"/>
          </a:xfrm>
        </p:grpSpPr>
        <p:sp>
          <p:nvSpPr>
            <p:cNvPr id="125" name="矩形: 圓角 124">
              <a:extLst>
                <a:ext uri="{FF2B5EF4-FFF2-40B4-BE49-F238E27FC236}">
                  <a16:creationId xmlns:a16="http://schemas.microsoft.com/office/drawing/2014/main" id="{66281D05-9E12-140F-75D5-CAEB290353CE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CD635D1A-F903-ACA1-F6A2-C7FD19AFB13B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CD635D1A-F903-ACA1-F6A2-C7FD19AFB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DC52BEC5-F545-8D8C-2294-D6D750814E4A}"/>
              </a:ext>
            </a:extLst>
          </p:cNvPr>
          <p:cNvCxnSpPr>
            <a:cxnSpLocks/>
          </p:cNvCxnSpPr>
          <p:nvPr/>
        </p:nvCxnSpPr>
        <p:spPr>
          <a:xfrm flipV="1">
            <a:off x="9851361" y="499717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C15EC3EE-6EB8-A99F-6EA8-0651118D70F3}"/>
              </a:ext>
            </a:extLst>
          </p:cNvPr>
          <p:cNvCxnSpPr>
            <a:cxnSpLocks/>
          </p:cNvCxnSpPr>
          <p:nvPr/>
        </p:nvCxnSpPr>
        <p:spPr>
          <a:xfrm flipV="1">
            <a:off x="9832311" y="338124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6" name="直線接點 135">
            <a:extLst>
              <a:ext uri="{FF2B5EF4-FFF2-40B4-BE49-F238E27FC236}">
                <a16:creationId xmlns:a16="http://schemas.microsoft.com/office/drawing/2014/main" id="{20509CF9-4004-64C2-617D-96593CE44639}"/>
              </a:ext>
            </a:extLst>
          </p:cNvPr>
          <p:cNvCxnSpPr>
            <a:cxnSpLocks/>
          </p:cNvCxnSpPr>
          <p:nvPr/>
        </p:nvCxnSpPr>
        <p:spPr>
          <a:xfrm>
            <a:off x="4384274" y="278218"/>
            <a:ext cx="568474" cy="240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24C093CA-D239-DBF0-8726-21308B445A92}"/>
              </a:ext>
            </a:extLst>
          </p:cNvPr>
          <p:cNvSpPr txBox="1"/>
          <p:nvPr/>
        </p:nvSpPr>
        <p:spPr>
          <a:xfrm>
            <a:off x="5128855" y="248877"/>
            <a:ext cx="12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Taipei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3672657-4693-F704-EE5C-22935C29C057}"/>
                  </a:ext>
                </a:extLst>
              </p:cNvPr>
              <p:cNvSpPr txBox="1"/>
              <p:nvPr/>
            </p:nvSpPr>
            <p:spPr>
              <a:xfrm>
                <a:off x="8689203" y="1023670"/>
                <a:ext cx="279277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找到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使得最終輸出為 </a:t>
                </a:r>
                <a:r>
                  <a:rPr lang="en-US" altLang="zh-TW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Taipei</a:t>
                </a:r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3672657-4693-F704-EE5C-22935C29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203" y="1023670"/>
                <a:ext cx="2792770" cy="861774"/>
              </a:xfrm>
              <a:prstGeom prst="rect">
                <a:avLst/>
              </a:prstGeom>
              <a:blipFill>
                <a:blip r:embed="rId4"/>
                <a:stretch>
                  <a:fillRect l="-7625" t="-12057" r="-2832" b="-248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65DDA14-84EB-270C-196A-78546F410625}"/>
                  </a:ext>
                </a:extLst>
              </p:cNvPr>
              <p:cNvSpPr txBox="1"/>
              <p:nvPr/>
            </p:nvSpPr>
            <p:spPr>
              <a:xfrm>
                <a:off x="9689436" y="5888942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65DDA14-84EB-270C-196A-78546F410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436" y="5888942"/>
                <a:ext cx="4396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1947F49-793D-3F0A-DEBA-C09B32490938}"/>
                  </a:ext>
                </a:extLst>
              </p:cNvPr>
              <p:cNvSpPr txBox="1"/>
              <p:nvPr/>
            </p:nvSpPr>
            <p:spPr>
              <a:xfrm>
                <a:off x="9442534" y="2562023"/>
                <a:ext cx="8176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1947F49-793D-3F0A-DEBA-C09B3249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534" y="2562023"/>
                <a:ext cx="81765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2499C59-21A0-5371-3205-5B7C2AFAECCF}"/>
              </a:ext>
            </a:extLst>
          </p:cNvPr>
          <p:cNvGrpSpPr/>
          <p:nvPr/>
        </p:nvGrpSpPr>
        <p:grpSpPr>
          <a:xfrm>
            <a:off x="1050010" y="2717821"/>
            <a:ext cx="2520000" cy="523220"/>
            <a:chOff x="1141711" y="4447703"/>
            <a:chExt cx="2520000" cy="523220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10267DB0-45B4-F286-4697-CDC5DD6F232A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4A463F3-2FAA-4342-8A1B-1E484B202109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A50A466-69CB-322B-3CBC-81628CDD8B6A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F5ADA1CD-14F4-2132-D6F6-897A9C8A65D2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12EC77E0-E3F1-F149-28EF-FCCAB18364A2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18E62C6-E78E-0506-17E0-6B093C48D8B7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62C7125-B585-558B-6233-E45E3792291F}"/>
              </a:ext>
            </a:extLst>
          </p:cNvPr>
          <p:cNvGrpSpPr/>
          <p:nvPr/>
        </p:nvGrpSpPr>
        <p:grpSpPr>
          <a:xfrm>
            <a:off x="1044421" y="293475"/>
            <a:ext cx="2520000" cy="523220"/>
            <a:chOff x="1141711" y="4447703"/>
            <a:chExt cx="2520000" cy="523220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1B48A581-4356-9218-B1E2-72680D35FE09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FE7E1F05-81EB-515E-1543-84E053729308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BA5A8A8A-72C7-9A1A-3819-D4FFAA040F60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571C7803-F6F7-18C2-B09C-BCF53712A7AE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1CF821D4-1EAA-5DC2-7E57-512911D935D7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F8AB28D-038F-E6B5-DDD4-B63761623151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13AD111-18CF-7E5B-D929-42943170363E}"/>
              </a:ext>
            </a:extLst>
          </p:cNvPr>
          <p:cNvGrpSpPr/>
          <p:nvPr/>
        </p:nvGrpSpPr>
        <p:grpSpPr>
          <a:xfrm>
            <a:off x="1050008" y="1207205"/>
            <a:ext cx="2520001" cy="1143004"/>
            <a:chOff x="8400988" y="3467098"/>
            <a:chExt cx="2520001" cy="114300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DFBAA3E6-0881-9A08-9B11-9C6E642122E9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6FB927B-9B3D-0522-A5A5-787177815333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6FB927B-9B3D-0522-A5A5-787177815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6ACD464-299B-E2B1-EC33-AE8DE6458797}"/>
              </a:ext>
            </a:extLst>
          </p:cNvPr>
          <p:cNvCxnSpPr>
            <a:cxnSpLocks/>
          </p:cNvCxnSpPr>
          <p:nvPr/>
        </p:nvCxnSpPr>
        <p:spPr>
          <a:xfrm flipV="1">
            <a:off x="2311100" y="243262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8CDC608-A105-AC72-CD62-828C8114354A}"/>
              </a:ext>
            </a:extLst>
          </p:cNvPr>
          <p:cNvCxnSpPr>
            <a:cxnSpLocks/>
          </p:cNvCxnSpPr>
          <p:nvPr/>
        </p:nvCxnSpPr>
        <p:spPr>
          <a:xfrm flipV="1">
            <a:off x="2292050" y="81669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2CBD4C05-EEF8-222C-A831-76DB57E939A4}"/>
                  </a:ext>
                </a:extLst>
              </p:cNvPr>
              <p:cNvSpPr txBox="1"/>
              <p:nvPr/>
            </p:nvSpPr>
            <p:spPr>
              <a:xfrm>
                <a:off x="508695" y="2891433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2CBD4C05-EEF8-222C-A831-76DB57E9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5" y="2891433"/>
                <a:ext cx="4396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>
            <a:extLst>
              <a:ext uri="{FF2B5EF4-FFF2-40B4-BE49-F238E27FC236}">
                <a16:creationId xmlns:a16="http://schemas.microsoft.com/office/drawing/2014/main" id="{1E8FF4EA-0535-277B-1268-BC9C3CAC5D7C}"/>
              </a:ext>
            </a:extLst>
          </p:cNvPr>
          <p:cNvGrpSpPr/>
          <p:nvPr/>
        </p:nvGrpSpPr>
        <p:grpSpPr>
          <a:xfrm>
            <a:off x="4304715" y="293475"/>
            <a:ext cx="3326291" cy="3051506"/>
            <a:chOff x="4304715" y="293475"/>
            <a:chExt cx="3326291" cy="3051506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BF89719F-4A20-C3F5-C593-346F895F521C}"/>
                </a:ext>
              </a:extLst>
            </p:cNvPr>
            <p:cNvGrpSpPr/>
            <p:nvPr/>
          </p:nvGrpSpPr>
          <p:grpSpPr>
            <a:xfrm>
              <a:off x="5111006" y="2717821"/>
              <a:ext cx="2520000" cy="523220"/>
              <a:chOff x="1141711" y="4447703"/>
              <a:chExt cx="2520000" cy="523220"/>
            </a:xfrm>
          </p:grpSpPr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12FC1C9D-4078-0A93-4907-73B91F6D25F7}"/>
                  </a:ext>
                </a:extLst>
              </p:cNvPr>
              <p:cNvSpPr/>
              <p:nvPr/>
            </p:nvSpPr>
            <p:spPr>
              <a:xfrm rot="5400000">
                <a:off x="2240774" y="3529788"/>
                <a:ext cx="321873" cy="2520000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2BAB5A90-6344-97C8-0C58-707DFE054239}"/>
                  </a:ext>
                </a:extLst>
              </p:cNvPr>
              <p:cNvSpPr/>
              <p:nvPr/>
            </p:nvSpPr>
            <p:spPr>
              <a:xfrm>
                <a:off x="1293495" y="468807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" name="橢圓 29">
                <a:extLst>
                  <a:ext uri="{FF2B5EF4-FFF2-40B4-BE49-F238E27FC236}">
                    <a16:creationId xmlns:a16="http://schemas.microsoft.com/office/drawing/2014/main" id="{34F23BB1-5648-7F2A-69C3-7A550E06CF06}"/>
                  </a:ext>
                </a:extLst>
              </p:cNvPr>
              <p:cNvSpPr/>
              <p:nvPr/>
            </p:nvSpPr>
            <p:spPr>
              <a:xfrm>
                <a:off x="1858517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1" name="橢圓 30">
                <a:extLst>
                  <a:ext uri="{FF2B5EF4-FFF2-40B4-BE49-F238E27FC236}">
                    <a16:creationId xmlns:a16="http://schemas.microsoft.com/office/drawing/2014/main" id="{DC05558A-EECB-0EA3-1B9E-16AE20B773DF}"/>
                  </a:ext>
                </a:extLst>
              </p:cNvPr>
              <p:cNvSpPr/>
              <p:nvPr/>
            </p:nvSpPr>
            <p:spPr>
              <a:xfrm>
                <a:off x="2396122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2" name="橢圓 31">
                <a:extLst>
                  <a:ext uri="{FF2B5EF4-FFF2-40B4-BE49-F238E27FC236}">
                    <a16:creationId xmlns:a16="http://schemas.microsoft.com/office/drawing/2014/main" id="{118F41AB-BA9E-0DFA-C96D-A2D2E8811A18}"/>
                  </a:ext>
                </a:extLst>
              </p:cNvPr>
              <p:cNvSpPr/>
              <p:nvPr/>
            </p:nvSpPr>
            <p:spPr>
              <a:xfrm>
                <a:off x="3320111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2B7C1BA-1D00-9F22-25E5-553AD6A4AC4F}"/>
                  </a:ext>
                </a:extLst>
              </p:cNvPr>
              <p:cNvSpPr txBox="1"/>
              <p:nvPr/>
            </p:nvSpPr>
            <p:spPr>
              <a:xfrm>
                <a:off x="2670647" y="4447703"/>
                <a:ext cx="612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8A87EDD2-D3CC-E1F9-527B-312D031E2D7B}"/>
                </a:ext>
              </a:extLst>
            </p:cNvPr>
            <p:cNvGrpSpPr/>
            <p:nvPr/>
          </p:nvGrpSpPr>
          <p:grpSpPr>
            <a:xfrm>
              <a:off x="5105417" y="293475"/>
              <a:ext cx="2520000" cy="523220"/>
              <a:chOff x="1141711" y="4447703"/>
              <a:chExt cx="2520000" cy="523220"/>
            </a:xfrm>
          </p:grpSpPr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E7994D7D-5BCE-6787-59BC-E402DE3C9F29}"/>
                  </a:ext>
                </a:extLst>
              </p:cNvPr>
              <p:cNvSpPr/>
              <p:nvPr/>
            </p:nvSpPr>
            <p:spPr>
              <a:xfrm rot="5400000">
                <a:off x="2240774" y="3529788"/>
                <a:ext cx="321873" cy="252000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橢圓 35">
                <a:extLst>
                  <a:ext uri="{FF2B5EF4-FFF2-40B4-BE49-F238E27FC236}">
                    <a16:creationId xmlns:a16="http://schemas.microsoft.com/office/drawing/2014/main" id="{E7CE6AE0-9043-6E46-5AFD-E63B6815BCFA}"/>
                  </a:ext>
                </a:extLst>
              </p:cNvPr>
              <p:cNvSpPr/>
              <p:nvPr/>
            </p:nvSpPr>
            <p:spPr>
              <a:xfrm>
                <a:off x="1293495" y="468807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" name="橢圓 36">
                <a:extLst>
                  <a:ext uri="{FF2B5EF4-FFF2-40B4-BE49-F238E27FC236}">
                    <a16:creationId xmlns:a16="http://schemas.microsoft.com/office/drawing/2014/main" id="{178A4412-939B-EAF8-80BD-CF729228F3BF}"/>
                  </a:ext>
                </a:extLst>
              </p:cNvPr>
              <p:cNvSpPr/>
              <p:nvPr/>
            </p:nvSpPr>
            <p:spPr>
              <a:xfrm>
                <a:off x="1858517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" name="橢圓 37">
                <a:extLst>
                  <a:ext uri="{FF2B5EF4-FFF2-40B4-BE49-F238E27FC236}">
                    <a16:creationId xmlns:a16="http://schemas.microsoft.com/office/drawing/2014/main" id="{F80986A5-71DD-254B-4B28-CA9636748C73}"/>
                  </a:ext>
                </a:extLst>
              </p:cNvPr>
              <p:cNvSpPr/>
              <p:nvPr/>
            </p:nvSpPr>
            <p:spPr>
              <a:xfrm>
                <a:off x="2396122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561EF47E-602C-2059-1528-B06FADE52A06}"/>
                  </a:ext>
                </a:extLst>
              </p:cNvPr>
              <p:cNvSpPr/>
              <p:nvPr/>
            </p:nvSpPr>
            <p:spPr>
              <a:xfrm>
                <a:off x="3320111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710EB89B-4191-4BD6-1B67-37F77DE6534C}"/>
                  </a:ext>
                </a:extLst>
              </p:cNvPr>
              <p:cNvSpPr txBox="1"/>
              <p:nvPr/>
            </p:nvSpPr>
            <p:spPr>
              <a:xfrm>
                <a:off x="2670647" y="4447703"/>
                <a:ext cx="612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2B4E2E80-D5B7-C950-B0F7-222DCC74E083}"/>
                </a:ext>
              </a:extLst>
            </p:cNvPr>
            <p:cNvGrpSpPr/>
            <p:nvPr/>
          </p:nvGrpSpPr>
          <p:grpSpPr>
            <a:xfrm>
              <a:off x="5111004" y="1207205"/>
              <a:ext cx="2520001" cy="1143004"/>
              <a:chOff x="8400988" y="3467098"/>
              <a:chExt cx="2520001" cy="1143004"/>
            </a:xfrm>
          </p:grpSpPr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9D6AF838-B70D-5765-E8F2-2C6C42978A24}"/>
                  </a:ext>
                </a:extLst>
              </p:cNvPr>
              <p:cNvSpPr/>
              <p:nvPr/>
            </p:nvSpPr>
            <p:spPr>
              <a:xfrm>
                <a:off x="8400988" y="3467098"/>
                <a:ext cx="2520001" cy="1143004"/>
              </a:xfrm>
              <a:prstGeom prst="roundRect">
                <a:avLst>
                  <a:gd name="adj" fmla="val 12473"/>
                </a:avLst>
              </a:prstGeom>
              <a:solidFill>
                <a:srgbClr val="0E2841">
                  <a:lumMod val="10000"/>
                  <a:lumOff val="9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字方塊 42">
                    <a:extLst>
                      <a:ext uri="{FF2B5EF4-FFF2-40B4-BE49-F238E27FC236}">
                        <a16:creationId xmlns:a16="http://schemas.microsoft.com/office/drawing/2014/main" id="{729ED37A-D2DE-9320-F1EB-3EDDDBE12321}"/>
                      </a:ext>
                    </a:extLst>
                  </p:cNvPr>
                  <p:cNvSpPr txBox="1"/>
                  <p:nvPr/>
                </p:nvSpPr>
                <p:spPr>
                  <a:xfrm>
                    <a:off x="9354045" y="3830040"/>
                    <a:ext cx="61388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43" name="文字方塊 42">
                    <a:extLst>
                      <a:ext uri="{FF2B5EF4-FFF2-40B4-BE49-F238E27FC236}">
                        <a16:creationId xmlns:a16="http://schemas.microsoft.com/office/drawing/2014/main" id="{729ED37A-D2DE-9320-F1EB-3EDDDBE12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4045" y="3830040"/>
                    <a:ext cx="61388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148F338A-FABF-60AE-AFD6-E659A9580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096" y="2432625"/>
              <a:ext cx="0" cy="4062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6C22B2AB-82B3-2B0C-F6CC-61C80A6B7B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3046" y="816695"/>
              <a:ext cx="0" cy="4062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87E8967E-D45C-C30C-CA4A-C1D5693EA489}"/>
                    </a:ext>
                  </a:extLst>
                </p:cNvPr>
                <p:cNvSpPr txBox="1"/>
                <p:nvPr/>
              </p:nvSpPr>
              <p:spPr>
                <a:xfrm>
                  <a:off x="4653064" y="2914094"/>
                  <a:ext cx="43969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87E8967E-D45C-C30C-CA4A-C1D5693EA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064" y="2914094"/>
                  <a:ext cx="43969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20F39274-7ED8-6224-FA35-F60CD0B731EC}"/>
                    </a:ext>
                  </a:extLst>
                </p:cNvPr>
                <p:cNvSpPr txBox="1"/>
                <p:nvPr/>
              </p:nvSpPr>
              <p:spPr>
                <a:xfrm>
                  <a:off x="4633485" y="408406"/>
                  <a:ext cx="43969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20F39274-7ED8-6224-FA35-F60CD0B73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3485" y="408406"/>
                  <a:ext cx="43969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29F81A00-CFBB-3461-233E-498491B3F5BF}"/>
                </a:ext>
              </a:extLst>
            </p:cNvPr>
            <p:cNvSpPr txBox="1"/>
            <p:nvPr/>
          </p:nvSpPr>
          <p:spPr>
            <a:xfrm>
              <a:off x="4359897" y="2439838"/>
              <a:ext cx="150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Eiffel Tower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DAAEFE7D-289B-497C-A44A-F99FDB3398DF}"/>
                </a:ext>
              </a:extLst>
            </p:cNvPr>
            <p:cNvSpPr txBox="1"/>
            <p:nvPr/>
          </p:nvSpPr>
          <p:spPr>
            <a:xfrm>
              <a:off x="4304715" y="877025"/>
              <a:ext cx="80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Paris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05A90000-42B5-2F75-B682-4828956FDEF0}"/>
              </a:ext>
            </a:extLst>
          </p:cNvPr>
          <p:cNvGrpSpPr/>
          <p:nvPr/>
        </p:nvGrpSpPr>
        <p:grpSpPr>
          <a:xfrm>
            <a:off x="8116320" y="263752"/>
            <a:ext cx="3704441" cy="2967531"/>
            <a:chOff x="8116320" y="263752"/>
            <a:chExt cx="3704441" cy="2967531"/>
          </a:xfrm>
        </p:grpSpPr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3D10A6F7-7059-CA76-293C-BC9C0B76AD26}"/>
                </a:ext>
              </a:extLst>
            </p:cNvPr>
            <p:cNvGrpSpPr/>
            <p:nvPr/>
          </p:nvGrpSpPr>
          <p:grpSpPr>
            <a:xfrm>
              <a:off x="9300761" y="2688098"/>
              <a:ext cx="2520000" cy="523220"/>
              <a:chOff x="1141711" y="4447703"/>
              <a:chExt cx="2520000" cy="523220"/>
            </a:xfrm>
          </p:grpSpPr>
          <p:sp>
            <p:nvSpPr>
              <p:cNvPr id="49" name="矩形: 圓角 48">
                <a:extLst>
                  <a:ext uri="{FF2B5EF4-FFF2-40B4-BE49-F238E27FC236}">
                    <a16:creationId xmlns:a16="http://schemas.microsoft.com/office/drawing/2014/main" id="{89E76F7B-BC2D-51DB-1CE4-7B655FDD3F0F}"/>
                  </a:ext>
                </a:extLst>
              </p:cNvPr>
              <p:cNvSpPr/>
              <p:nvPr/>
            </p:nvSpPr>
            <p:spPr>
              <a:xfrm rot="5400000">
                <a:off x="2240774" y="3529788"/>
                <a:ext cx="321873" cy="2520000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9CB86183-8BA9-F804-0A25-294EFBF74894}"/>
                  </a:ext>
                </a:extLst>
              </p:cNvPr>
              <p:cNvSpPr/>
              <p:nvPr/>
            </p:nvSpPr>
            <p:spPr>
              <a:xfrm>
                <a:off x="1293495" y="468807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94D6998C-9DEF-2FF7-89C6-21F73E58031F}"/>
                  </a:ext>
                </a:extLst>
              </p:cNvPr>
              <p:cNvSpPr/>
              <p:nvPr/>
            </p:nvSpPr>
            <p:spPr>
              <a:xfrm>
                <a:off x="1858517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" name="橢圓 51">
                <a:extLst>
                  <a:ext uri="{FF2B5EF4-FFF2-40B4-BE49-F238E27FC236}">
                    <a16:creationId xmlns:a16="http://schemas.microsoft.com/office/drawing/2014/main" id="{44395C01-7A3A-3B00-C305-21817BD6DAB0}"/>
                  </a:ext>
                </a:extLst>
              </p:cNvPr>
              <p:cNvSpPr/>
              <p:nvPr/>
            </p:nvSpPr>
            <p:spPr>
              <a:xfrm>
                <a:off x="2396122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3908109F-F021-7043-8E3A-025C7C9A2913}"/>
                  </a:ext>
                </a:extLst>
              </p:cNvPr>
              <p:cNvSpPr/>
              <p:nvPr/>
            </p:nvSpPr>
            <p:spPr>
              <a:xfrm>
                <a:off x="3320111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84B126A-6940-611D-BBCD-02E3ADDD7669}"/>
                  </a:ext>
                </a:extLst>
              </p:cNvPr>
              <p:cNvSpPr txBox="1"/>
              <p:nvPr/>
            </p:nvSpPr>
            <p:spPr>
              <a:xfrm>
                <a:off x="2670647" y="4447703"/>
                <a:ext cx="612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09D17417-68A8-F02E-2026-4C736EA44034}"/>
                </a:ext>
              </a:extLst>
            </p:cNvPr>
            <p:cNvGrpSpPr/>
            <p:nvPr/>
          </p:nvGrpSpPr>
          <p:grpSpPr>
            <a:xfrm>
              <a:off x="9295172" y="263752"/>
              <a:ext cx="2520000" cy="523220"/>
              <a:chOff x="1141711" y="4447703"/>
              <a:chExt cx="2520000" cy="523220"/>
            </a:xfrm>
          </p:grpSpPr>
          <p:sp>
            <p:nvSpPr>
              <p:cNvPr id="56" name="矩形: 圓角 55">
                <a:extLst>
                  <a:ext uri="{FF2B5EF4-FFF2-40B4-BE49-F238E27FC236}">
                    <a16:creationId xmlns:a16="http://schemas.microsoft.com/office/drawing/2014/main" id="{13F45028-43AD-026E-7413-A1EF9160CB2C}"/>
                  </a:ext>
                </a:extLst>
              </p:cNvPr>
              <p:cNvSpPr/>
              <p:nvPr/>
            </p:nvSpPr>
            <p:spPr>
              <a:xfrm rot="5400000">
                <a:off x="2240774" y="3529788"/>
                <a:ext cx="321873" cy="252000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7" name="橢圓 56">
                <a:extLst>
                  <a:ext uri="{FF2B5EF4-FFF2-40B4-BE49-F238E27FC236}">
                    <a16:creationId xmlns:a16="http://schemas.microsoft.com/office/drawing/2014/main" id="{B5E68E83-1C2C-326F-F39D-D221E6119E11}"/>
                  </a:ext>
                </a:extLst>
              </p:cNvPr>
              <p:cNvSpPr/>
              <p:nvPr/>
            </p:nvSpPr>
            <p:spPr>
              <a:xfrm>
                <a:off x="1293495" y="468807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8" name="橢圓 57">
                <a:extLst>
                  <a:ext uri="{FF2B5EF4-FFF2-40B4-BE49-F238E27FC236}">
                    <a16:creationId xmlns:a16="http://schemas.microsoft.com/office/drawing/2014/main" id="{20C50D0A-B964-4AEA-B247-30ECE2530ADA}"/>
                  </a:ext>
                </a:extLst>
              </p:cNvPr>
              <p:cNvSpPr/>
              <p:nvPr/>
            </p:nvSpPr>
            <p:spPr>
              <a:xfrm>
                <a:off x="1858517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95526FD0-6384-231C-9D5C-84BD8ECFE24B}"/>
                  </a:ext>
                </a:extLst>
              </p:cNvPr>
              <p:cNvSpPr/>
              <p:nvPr/>
            </p:nvSpPr>
            <p:spPr>
              <a:xfrm>
                <a:off x="2396122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0" name="橢圓 59">
                <a:extLst>
                  <a:ext uri="{FF2B5EF4-FFF2-40B4-BE49-F238E27FC236}">
                    <a16:creationId xmlns:a16="http://schemas.microsoft.com/office/drawing/2014/main" id="{1BAC3F7B-8362-9522-A5D9-84954C5BC332}"/>
                  </a:ext>
                </a:extLst>
              </p:cNvPr>
              <p:cNvSpPr/>
              <p:nvPr/>
            </p:nvSpPr>
            <p:spPr>
              <a:xfrm>
                <a:off x="3320111" y="4699788"/>
                <a:ext cx="180000" cy="180000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lumMod val="110000"/>
                      <a:satMod val="105000"/>
                      <a:tint val="67000"/>
                    </a:srgbClr>
                  </a:gs>
                  <a:gs pos="50000">
                    <a:srgbClr val="4472C4">
                      <a:lumMod val="105000"/>
                      <a:satMod val="103000"/>
                      <a:tint val="73000"/>
                    </a:srgbClr>
                  </a:gs>
                  <a:gs pos="100000">
                    <a:srgbClr val="4472C4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B310389D-5080-112A-7760-A3D35CCD6F18}"/>
                  </a:ext>
                </a:extLst>
              </p:cNvPr>
              <p:cNvSpPr txBox="1"/>
              <p:nvPr/>
            </p:nvSpPr>
            <p:spPr>
              <a:xfrm>
                <a:off x="2670647" y="4447703"/>
                <a:ext cx="612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…</a:t>
                </a:r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9E7AD90C-2B0F-CBCC-3316-AEC2BEEDA608}"/>
                </a:ext>
              </a:extLst>
            </p:cNvPr>
            <p:cNvGrpSpPr/>
            <p:nvPr/>
          </p:nvGrpSpPr>
          <p:grpSpPr>
            <a:xfrm>
              <a:off x="9300759" y="1177482"/>
              <a:ext cx="2520001" cy="1143004"/>
              <a:chOff x="8400988" y="3467098"/>
              <a:chExt cx="2520001" cy="1143004"/>
            </a:xfrm>
          </p:grpSpPr>
          <p:sp>
            <p:nvSpPr>
              <p:cNvPr id="63" name="矩形: 圓角 62">
                <a:extLst>
                  <a:ext uri="{FF2B5EF4-FFF2-40B4-BE49-F238E27FC236}">
                    <a16:creationId xmlns:a16="http://schemas.microsoft.com/office/drawing/2014/main" id="{D31E8179-99D4-C779-C1C0-177C91B02B37}"/>
                  </a:ext>
                </a:extLst>
              </p:cNvPr>
              <p:cNvSpPr/>
              <p:nvPr/>
            </p:nvSpPr>
            <p:spPr>
              <a:xfrm>
                <a:off x="8400988" y="3467098"/>
                <a:ext cx="2520001" cy="1143004"/>
              </a:xfrm>
              <a:prstGeom prst="roundRect">
                <a:avLst>
                  <a:gd name="adj" fmla="val 12473"/>
                </a:avLst>
              </a:prstGeom>
              <a:solidFill>
                <a:srgbClr val="0E2841">
                  <a:lumMod val="10000"/>
                  <a:lumOff val="90000"/>
                </a:srgbClr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字方塊 63">
                    <a:extLst>
                      <a:ext uri="{FF2B5EF4-FFF2-40B4-BE49-F238E27FC236}">
                        <a16:creationId xmlns:a16="http://schemas.microsoft.com/office/drawing/2014/main" id="{5F4C3095-B8F0-98E5-5D5C-E37C13F78AA7}"/>
                      </a:ext>
                    </a:extLst>
                  </p:cNvPr>
                  <p:cNvSpPr txBox="1"/>
                  <p:nvPr/>
                </p:nvSpPr>
                <p:spPr>
                  <a:xfrm>
                    <a:off x="9354045" y="3830040"/>
                    <a:ext cx="61388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64" name="文字方塊 63">
                    <a:extLst>
                      <a:ext uri="{FF2B5EF4-FFF2-40B4-BE49-F238E27FC236}">
                        <a16:creationId xmlns:a16="http://schemas.microsoft.com/office/drawing/2014/main" id="{5F4C3095-B8F0-98E5-5D5C-E37C13F78A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4045" y="3830040"/>
                    <a:ext cx="61388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38344A06-7B5B-F1E6-FF1F-F0E774E33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1851" y="2402902"/>
              <a:ext cx="0" cy="4062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2FB8B18F-BA42-EFEF-13BC-360A977CF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2801" y="786972"/>
              <a:ext cx="0" cy="4062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A5FFF57D-2D57-8467-C990-66329D459164}"/>
                    </a:ext>
                  </a:extLst>
                </p:cNvPr>
                <p:cNvSpPr txBox="1"/>
                <p:nvPr/>
              </p:nvSpPr>
              <p:spPr>
                <a:xfrm>
                  <a:off x="8803612" y="2800396"/>
                  <a:ext cx="43969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70" name="文字方塊 69">
                  <a:extLst>
                    <a:ext uri="{FF2B5EF4-FFF2-40B4-BE49-F238E27FC236}">
                      <a16:creationId xmlns:a16="http://schemas.microsoft.com/office/drawing/2014/main" id="{A5FFF57D-2D57-8467-C990-66329D459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612" y="2800396"/>
                  <a:ext cx="439697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84E38E3C-5267-BB1D-4DEC-F09966B3FB30}"/>
                    </a:ext>
                  </a:extLst>
                </p:cNvPr>
                <p:cNvSpPr txBox="1"/>
                <p:nvPr/>
              </p:nvSpPr>
              <p:spPr>
                <a:xfrm>
                  <a:off x="8784033" y="294708"/>
                  <a:ext cx="43969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71" name="文字方塊 70">
                  <a:extLst>
                    <a:ext uri="{FF2B5EF4-FFF2-40B4-BE49-F238E27FC236}">
                      <a16:creationId xmlns:a16="http://schemas.microsoft.com/office/drawing/2014/main" id="{84E38E3C-5267-BB1D-4DEC-F09966B3F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033" y="294708"/>
                  <a:ext cx="439697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C7FA06DC-DAFA-43EB-642F-79871614E243}"/>
                </a:ext>
              </a:extLst>
            </p:cNvPr>
            <p:cNvSpPr txBox="1"/>
            <p:nvPr/>
          </p:nvSpPr>
          <p:spPr>
            <a:xfrm>
              <a:off x="8116320" y="2422969"/>
              <a:ext cx="2253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Pyramid of Khufu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6EF1A044-CB44-F452-104C-2683FA0F2313}"/>
                </a:ext>
              </a:extLst>
            </p:cNvPr>
            <p:cNvSpPr txBox="1"/>
            <p:nvPr/>
          </p:nvSpPr>
          <p:spPr>
            <a:xfrm>
              <a:off x="8454888" y="816695"/>
              <a:ext cx="80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Egypt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7F123FE7-CDA6-90B2-0DAB-5FB339DD4F6C}"/>
              </a:ext>
            </a:extLst>
          </p:cNvPr>
          <p:cNvSpPr txBox="1"/>
          <p:nvPr/>
        </p:nvSpPr>
        <p:spPr>
          <a:xfrm>
            <a:off x="-392099" y="2446990"/>
            <a:ext cx="210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Space Needle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447CE234-9DDF-DA0B-7F25-025576613413}"/>
              </a:ext>
            </a:extLst>
          </p:cNvPr>
          <p:cNvSpPr txBox="1"/>
          <p:nvPr/>
        </p:nvSpPr>
        <p:spPr>
          <a:xfrm>
            <a:off x="214318" y="769652"/>
            <a:ext cx="92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Seattle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E95664DC-46C4-E3DD-2AD0-2C07FCFDAE08}"/>
              </a:ext>
            </a:extLst>
          </p:cNvPr>
          <p:cNvGrpSpPr/>
          <p:nvPr/>
        </p:nvGrpSpPr>
        <p:grpSpPr>
          <a:xfrm>
            <a:off x="1085779" y="6032095"/>
            <a:ext cx="2520000" cy="523220"/>
            <a:chOff x="1141711" y="4447703"/>
            <a:chExt cx="2520000" cy="523220"/>
          </a:xfrm>
        </p:grpSpPr>
        <p:sp>
          <p:nvSpPr>
            <p:cNvPr id="79" name="矩形: 圓角 78">
              <a:extLst>
                <a:ext uri="{FF2B5EF4-FFF2-40B4-BE49-F238E27FC236}">
                  <a16:creationId xmlns:a16="http://schemas.microsoft.com/office/drawing/2014/main" id="{E710B694-2340-AC85-5371-0802FBDB73A1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37D29522-0F1E-E9E4-8F74-848B1451A2E9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FBF7828C-A619-723E-4EA0-0AAFAEF13059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A93986ED-C2EE-A06D-BDE6-3EC3487E6746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D152DCD1-ECFC-A4BC-1D72-B6788F879FD4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B9A49E20-9352-8C03-91EB-B2F98185FE73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E5D9870D-E6A3-2565-1AD2-13924CD6C1BB}"/>
              </a:ext>
            </a:extLst>
          </p:cNvPr>
          <p:cNvGrpSpPr/>
          <p:nvPr/>
        </p:nvGrpSpPr>
        <p:grpSpPr>
          <a:xfrm>
            <a:off x="1080190" y="3607749"/>
            <a:ext cx="2520000" cy="523220"/>
            <a:chOff x="1141711" y="4447703"/>
            <a:chExt cx="2520000" cy="523220"/>
          </a:xfrm>
        </p:grpSpPr>
        <p:sp>
          <p:nvSpPr>
            <p:cNvPr id="86" name="矩形: 圓角 85">
              <a:extLst>
                <a:ext uri="{FF2B5EF4-FFF2-40B4-BE49-F238E27FC236}">
                  <a16:creationId xmlns:a16="http://schemas.microsoft.com/office/drawing/2014/main" id="{E187AC53-571B-793A-EC35-4A17EE3C07BA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7" name="橢圓 86">
              <a:extLst>
                <a:ext uri="{FF2B5EF4-FFF2-40B4-BE49-F238E27FC236}">
                  <a16:creationId xmlns:a16="http://schemas.microsoft.com/office/drawing/2014/main" id="{FF4A1F4C-5C0D-457A-3A4F-9B7AC4D4F5B8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F72386C6-1C5E-2A2B-D588-B8D4DB1EB018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6C011AA4-80E1-3133-B47A-42BD9334F4CD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0" name="橢圓 89">
              <a:extLst>
                <a:ext uri="{FF2B5EF4-FFF2-40B4-BE49-F238E27FC236}">
                  <a16:creationId xmlns:a16="http://schemas.microsoft.com/office/drawing/2014/main" id="{7D560501-DFE6-049F-8578-786A1D5A72B2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F1D4205B-0436-4525-2DB7-3F21FAA08D9C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06744F13-AA15-FFBE-711B-2D664804B1CD}"/>
              </a:ext>
            </a:extLst>
          </p:cNvPr>
          <p:cNvGrpSpPr/>
          <p:nvPr/>
        </p:nvGrpSpPr>
        <p:grpSpPr>
          <a:xfrm>
            <a:off x="1085777" y="4521479"/>
            <a:ext cx="2520001" cy="1143004"/>
            <a:chOff x="8400988" y="3467098"/>
            <a:chExt cx="2520001" cy="1143004"/>
          </a:xfrm>
        </p:grpSpPr>
        <p:sp>
          <p:nvSpPr>
            <p:cNvPr id="93" name="矩形: 圓角 92">
              <a:extLst>
                <a:ext uri="{FF2B5EF4-FFF2-40B4-BE49-F238E27FC236}">
                  <a16:creationId xmlns:a16="http://schemas.microsoft.com/office/drawing/2014/main" id="{5374CF15-1BC1-3A8A-14A2-DCC6BE4B6154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F7E2DE63-96FE-3264-C417-A99405CEB34A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4" name="文字方塊 93">
                  <a:extLst>
                    <a:ext uri="{FF2B5EF4-FFF2-40B4-BE49-F238E27FC236}">
                      <a16:creationId xmlns:a16="http://schemas.microsoft.com/office/drawing/2014/main" id="{F7E2DE63-96FE-3264-C417-A99405CEB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2F3F70C2-8F37-EEF0-9D2B-BA6997873468}"/>
              </a:ext>
            </a:extLst>
          </p:cNvPr>
          <p:cNvCxnSpPr>
            <a:cxnSpLocks/>
          </p:cNvCxnSpPr>
          <p:nvPr/>
        </p:nvCxnSpPr>
        <p:spPr>
          <a:xfrm flipV="1">
            <a:off x="2346869" y="5746899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09F020C1-3F98-021E-CCFB-ADB101D4077F}"/>
              </a:ext>
            </a:extLst>
          </p:cNvPr>
          <p:cNvCxnSpPr>
            <a:cxnSpLocks/>
          </p:cNvCxnSpPr>
          <p:nvPr/>
        </p:nvCxnSpPr>
        <p:spPr>
          <a:xfrm flipV="1">
            <a:off x="2327819" y="4130969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02E9CB77-0828-5CDC-CED7-5135D574D1C6}"/>
                  </a:ext>
                </a:extLst>
              </p:cNvPr>
              <p:cNvSpPr txBox="1"/>
              <p:nvPr/>
            </p:nvSpPr>
            <p:spPr>
              <a:xfrm>
                <a:off x="544464" y="6205707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02E9CB77-0828-5CDC-CED7-5135D574D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4" y="6205707"/>
                <a:ext cx="43969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群組 98">
            <a:extLst>
              <a:ext uri="{FF2B5EF4-FFF2-40B4-BE49-F238E27FC236}">
                <a16:creationId xmlns:a16="http://schemas.microsoft.com/office/drawing/2014/main" id="{5EEA2ED9-4B8E-8E5C-088B-C27E7D4C342D}"/>
              </a:ext>
            </a:extLst>
          </p:cNvPr>
          <p:cNvGrpSpPr/>
          <p:nvPr/>
        </p:nvGrpSpPr>
        <p:grpSpPr>
          <a:xfrm>
            <a:off x="5146775" y="6032095"/>
            <a:ext cx="2520000" cy="523220"/>
            <a:chOff x="1141711" y="4447703"/>
            <a:chExt cx="2520000" cy="523220"/>
          </a:xfrm>
        </p:grpSpPr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820AC96A-1A5F-C13C-A9C9-C9A1C08D8F81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1" name="橢圓 100">
              <a:extLst>
                <a:ext uri="{FF2B5EF4-FFF2-40B4-BE49-F238E27FC236}">
                  <a16:creationId xmlns:a16="http://schemas.microsoft.com/office/drawing/2014/main" id="{31649D0E-2839-B788-B153-54EE8FCC6229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2" name="橢圓 101">
              <a:extLst>
                <a:ext uri="{FF2B5EF4-FFF2-40B4-BE49-F238E27FC236}">
                  <a16:creationId xmlns:a16="http://schemas.microsoft.com/office/drawing/2014/main" id="{D952FD9D-9289-3871-31D4-D7BFB5522287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3" name="橢圓 102">
              <a:extLst>
                <a:ext uri="{FF2B5EF4-FFF2-40B4-BE49-F238E27FC236}">
                  <a16:creationId xmlns:a16="http://schemas.microsoft.com/office/drawing/2014/main" id="{A19A86B7-442C-CEBD-176C-363F9A7385BA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1ED74DDD-43B1-8067-9154-7C08C8BE2A49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DDB0154C-BA42-3299-7532-A034538C4A1C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4250727C-86EA-9AC9-A241-2D6DEC61A530}"/>
              </a:ext>
            </a:extLst>
          </p:cNvPr>
          <p:cNvGrpSpPr/>
          <p:nvPr/>
        </p:nvGrpSpPr>
        <p:grpSpPr>
          <a:xfrm>
            <a:off x="5141186" y="3607749"/>
            <a:ext cx="2520000" cy="523220"/>
            <a:chOff x="1141711" y="4447703"/>
            <a:chExt cx="2520000" cy="523220"/>
          </a:xfrm>
        </p:grpSpPr>
        <p:sp>
          <p:nvSpPr>
            <p:cNvPr id="107" name="矩形: 圓角 106">
              <a:extLst>
                <a:ext uri="{FF2B5EF4-FFF2-40B4-BE49-F238E27FC236}">
                  <a16:creationId xmlns:a16="http://schemas.microsoft.com/office/drawing/2014/main" id="{C8B5796E-D249-F710-B160-E5EC9162D20F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8" name="橢圓 107">
              <a:extLst>
                <a:ext uri="{FF2B5EF4-FFF2-40B4-BE49-F238E27FC236}">
                  <a16:creationId xmlns:a16="http://schemas.microsoft.com/office/drawing/2014/main" id="{B03C909C-E05F-B5C7-2B70-710F55114FDD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9" name="橢圓 108">
              <a:extLst>
                <a:ext uri="{FF2B5EF4-FFF2-40B4-BE49-F238E27FC236}">
                  <a16:creationId xmlns:a16="http://schemas.microsoft.com/office/drawing/2014/main" id="{7DEDCCDB-0420-9EAB-7CA4-6327D3182AF5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0" name="橢圓 109">
              <a:extLst>
                <a:ext uri="{FF2B5EF4-FFF2-40B4-BE49-F238E27FC236}">
                  <a16:creationId xmlns:a16="http://schemas.microsoft.com/office/drawing/2014/main" id="{62B643E9-6094-0418-3982-7FCD349DEF8F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9C26C861-A315-51B0-0F65-D6D14FE39F28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" name="文字方塊 111">
              <a:extLst>
                <a:ext uri="{FF2B5EF4-FFF2-40B4-BE49-F238E27FC236}">
                  <a16:creationId xmlns:a16="http://schemas.microsoft.com/office/drawing/2014/main" id="{7FD717B2-F45B-FBB8-7C97-1AC71D8721FC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E1F3D296-6260-9785-8219-F8775229C180}"/>
              </a:ext>
            </a:extLst>
          </p:cNvPr>
          <p:cNvGrpSpPr/>
          <p:nvPr/>
        </p:nvGrpSpPr>
        <p:grpSpPr>
          <a:xfrm>
            <a:off x="5146773" y="4521479"/>
            <a:ext cx="2520001" cy="1143004"/>
            <a:chOff x="8400988" y="3467098"/>
            <a:chExt cx="2520001" cy="1143004"/>
          </a:xfrm>
        </p:grpSpPr>
        <p:sp>
          <p:nvSpPr>
            <p:cNvPr id="114" name="矩形: 圓角 113">
              <a:extLst>
                <a:ext uri="{FF2B5EF4-FFF2-40B4-BE49-F238E27FC236}">
                  <a16:creationId xmlns:a16="http://schemas.microsoft.com/office/drawing/2014/main" id="{75AF825F-D279-33F6-BFAF-F9D81409538E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84DC55C0-CF15-72F3-00DE-831321D38DEE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84DC55C0-CF15-72F3-00DE-831321D38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DC920879-692D-F563-B019-DEDAEB85DDB2}"/>
              </a:ext>
            </a:extLst>
          </p:cNvPr>
          <p:cNvCxnSpPr>
            <a:cxnSpLocks/>
          </p:cNvCxnSpPr>
          <p:nvPr/>
        </p:nvCxnSpPr>
        <p:spPr>
          <a:xfrm flipV="1">
            <a:off x="6407865" y="5746899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1AF727FB-6806-C776-1E53-0910A68F42BB}"/>
              </a:ext>
            </a:extLst>
          </p:cNvPr>
          <p:cNvCxnSpPr>
            <a:cxnSpLocks/>
          </p:cNvCxnSpPr>
          <p:nvPr/>
        </p:nvCxnSpPr>
        <p:spPr>
          <a:xfrm flipV="1">
            <a:off x="6388815" y="4130969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F6F74F71-C29E-8089-B14F-3399AAE589D2}"/>
                  </a:ext>
                </a:extLst>
              </p:cNvPr>
              <p:cNvSpPr txBox="1"/>
              <p:nvPr/>
            </p:nvSpPr>
            <p:spPr>
              <a:xfrm>
                <a:off x="4688833" y="6228368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F6F74F71-C29E-8089-B14F-3399AAE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3" y="6228368"/>
                <a:ext cx="43969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群組 118">
            <a:extLst>
              <a:ext uri="{FF2B5EF4-FFF2-40B4-BE49-F238E27FC236}">
                <a16:creationId xmlns:a16="http://schemas.microsoft.com/office/drawing/2014/main" id="{DC22236E-78F5-37CB-7A6A-E42FA3A4DAE3}"/>
              </a:ext>
            </a:extLst>
          </p:cNvPr>
          <p:cNvGrpSpPr/>
          <p:nvPr/>
        </p:nvGrpSpPr>
        <p:grpSpPr>
          <a:xfrm>
            <a:off x="9336530" y="6002372"/>
            <a:ext cx="2520000" cy="523220"/>
            <a:chOff x="1141711" y="4447703"/>
            <a:chExt cx="2520000" cy="523220"/>
          </a:xfrm>
        </p:grpSpPr>
        <p:sp>
          <p:nvSpPr>
            <p:cNvPr id="120" name="矩形: 圓角 119">
              <a:extLst>
                <a:ext uri="{FF2B5EF4-FFF2-40B4-BE49-F238E27FC236}">
                  <a16:creationId xmlns:a16="http://schemas.microsoft.com/office/drawing/2014/main" id="{3F17C77F-08AC-F5BE-5157-4FB757317B9B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1" name="橢圓 120">
              <a:extLst>
                <a:ext uri="{FF2B5EF4-FFF2-40B4-BE49-F238E27FC236}">
                  <a16:creationId xmlns:a16="http://schemas.microsoft.com/office/drawing/2014/main" id="{86BB6CA3-1C09-49DB-CC35-88AABFF94818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40B45103-F1A8-3E8D-BC91-CF2F8B232A2B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EE33902B-33C3-B209-E22D-FF84CEC3592C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4" name="橢圓 123">
              <a:extLst>
                <a:ext uri="{FF2B5EF4-FFF2-40B4-BE49-F238E27FC236}">
                  <a16:creationId xmlns:a16="http://schemas.microsoft.com/office/drawing/2014/main" id="{4F050AD8-0CAB-8955-2673-C6C866F293CA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5" name="文字方塊 124">
              <a:extLst>
                <a:ext uri="{FF2B5EF4-FFF2-40B4-BE49-F238E27FC236}">
                  <a16:creationId xmlns:a16="http://schemas.microsoft.com/office/drawing/2014/main" id="{66181ABD-CDC7-13AD-9732-9E88A728FAA2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A6545B8D-D1BD-2588-7BB4-680B3654A979}"/>
              </a:ext>
            </a:extLst>
          </p:cNvPr>
          <p:cNvGrpSpPr/>
          <p:nvPr/>
        </p:nvGrpSpPr>
        <p:grpSpPr>
          <a:xfrm>
            <a:off x="9330941" y="3578026"/>
            <a:ext cx="2520000" cy="523220"/>
            <a:chOff x="1141711" y="4447703"/>
            <a:chExt cx="2520000" cy="523220"/>
          </a:xfrm>
        </p:grpSpPr>
        <p:sp>
          <p:nvSpPr>
            <p:cNvPr id="127" name="矩形: 圓角 126">
              <a:extLst>
                <a:ext uri="{FF2B5EF4-FFF2-40B4-BE49-F238E27FC236}">
                  <a16:creationId xmlns:a16="http://schemas.microsoft.com/office/drawing/2014/main" id="{3035098C-3BB0-2283-4E13-092EAB276F54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橢圓 127">
              <a:extLst>
                <a:ext uri="{FF2B5EF4-FFF2-40B4-BE49-F238E27FC236}">
                  <a16:creationId xmlns:a16="http://schemas.microsoft.com/office/drawing/2014/main" id="{115FE378-5F53-0447-0A9B-CB5054F19A03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9" name="橢圓 128">
              <a:extLst>
                <a:ext uri="{FF2B5EF4-FFF2-40B4-BE49-F238E27FC236}">
                  <a16:creationId xmlns:a16="http://schemas.microsoft.com/office/drawing/2014/main" id="{BF4DB885-CB42-8F3D-B773-E77D27520F0D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0" name="橢圓 129">
              <a:extLst>
                <a:ext uri="{FF2B5EF4-FFF2-40B4-BE49-F238E27FC236}">
                  <a16:creationId xmlns:a16="http://schemas.microsoft.com/office/drawing/2014/main" id="{EE40C606-735E-13DB-443F-BC5157240A5A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1" name="橢圓 130">
              <a:extLst>
                <a:ext uri="{FF2B5EF4-FFF2-40B4-BE49-F238E27FC236}">
                  <a16:creationId xmlns:a16="http://schemas.microsoft.com/office/drawing/2014/main" id="{790F9D3B-6202-3156-B77F-89FE8B054CC7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2" name="文字方塊 131">
              <a:extLst>
                <a:ext uri="{FF2B5EF4-FFF2-40B4-BE49-F238E27FC236}">
                  <a16:creationId xmlns:a16="http://schemas.microsoft.com/office/drawing/2014/main" id="{F5CCEEBE-9003-810A-10BF-CD4C201D84D7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45D0B3C9-F9BE-6E11-6E3F-6CB1DABC3DAC}"/>
              </a:ext>
            </a:extLst>
          </p:cNvPr>
          <p:cNvGrpSpPr/>
          <p:nvPr/>
        </p:nvGrpSpPr>
        <p:grpSpPr>
          <a:xfrm>
            <a:off x="9336528" y="4491756"/>
            <a:ext cx="2520001" cy="1143004"/>
            <a:chOff x="8400988" y="3467098"/>
            <a:chExt cx="2520001" cy="1143004"/>
          </a:xfrm>
        </p:grpSpPr>
        <p:sp>
          <p:nvSpPr>
            <p:cNvPr id="134" name="矩形: 圓角 133">
              <a:extLst>
                <a:ext uri="{FF2B5EF4-FFF2-40B4-BE49-F238E27FC236}">
                  <a16:creationId xmlns:a16="http://schemas.microsoft.com/office/drawing/2014/main" id="{7067E41A-1B9D-92B6-6E7C-6C2439F90D4D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789734EB-50B2-F8A5-97CD-ACC77F551EDE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789734EB-50B2-F8A5-97CD-ACC77F551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347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D2C35237-BF20-9637-9A65-CA46D4C44FA2}"/>
              </a:ext>
            </a:extLst>
          </p:cNvPr>
          <p:cNvCxnSpPr>
            <a:cxnSpLocks/>
          </p:cNvCxnSpPr>
          <p:nvPr/>
        </p:nvCxnSpPr>
        <p:spPr>
          <a:xfrm flipV="1">
            <a:off x="10597620" y="5717176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E7EC4E25-F4DE-42BD-78F6-798391DEEAA8}"/>
              </a:ext>
            </a:extLst>
          </p:cNvPr>
          <p:cNvCxnSpPr>
            <a:cxnSpLocks/>
          </p:cNvCxnSpPr>
          <p:nvPr/>
        </p:nvCxnSpPr>
        <p:spPr>
          <a:xfrm flipV="1">
            <a:off x="10578570" y="4101246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BAD36406-5647-8365-CE9A-96CAA121E6C9}"/>
                  </a:ext>
                </a:extLst>
              </p:cNvPr>
              <p:cNvSpPr txBox="1"/>
              <p:nvPr/>
            </p:nvSpPr>
            <p:spPr>
              <a:xfrm>
                <a:off x="4622372" y="3722884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BAD36406-5647-8365-CE9A-96CAA121E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72" y="3722884"/>
                <a:ext cx="43969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BE070643-80B4-2B0B-5A13-83C7EDB71B1A}"/>
                  </a:ext>
                </a:extLst>
              </p:cNvPr>
              <p:cNvSpPr txBox="1"/>
              <p:nvPr/>
            </p:nvSpPr>
            <p:spPr>
              <a:xfrm>
                <a:off x="8839381" y="6114670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BE070643-80B4-2B0B-5A13-83C7EDB7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381" y="6114670"/>
                <a:ext cx="43969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9A627C10-AB03-5DF6-C837-302911249E21}"/>
              </a:ext>
            </a:extLst>
          </p:cNvPr>
          <p:cNvSpPr txBox="1"/>
          <p:nvPr/>
        </p:nvSpPr>
        <p:spPr>
          <a:xfrm>
            <a:off x="4434083" y="5754112"/>
            <a:ext cx="150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Eiffel Tower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94D083BB-31B7-7424-5F5F-92039C90220D}"/>
              </a:ext>
            </a:extLst>
          </p:cNvPr>
          <p:cNvSpPr txBox="1"/>
          <p:nvPr/>
        </p:nvSpPr>
        <p:spPr>
          <a:xfrm>
            <a:off x="8152089" y="5737243"/>
            <a:ext cx="225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Pyramid of Khufu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B7BD2563-03AA-19C6-D1C9-10778C05A4BD}"/>
              </a:ext>
            </a:extLst>
          </p:cNvPr>
          <p:cNvSpPr txBox="1"/>
          <p:nvPr/>
        </p:nvSpPr>
        <p:spPr>
          <a:xfrm>
            <a:off x="-356330" y="5761264"/>
            <a:ext cx="210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Space Needle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E674089F-C5E0-8D66-53B9-401E016CDF88}"/>
              </a:ext>
            </a:extLst>
          </p:cNvPr>
          <p:cNvSpPr txBox="1"/>
          <p:nvPr/>
        </p:nvSpPr>
        <p:spPr>
          <a:xfrm>
            <a:off x="250087" y="4083926"/>
            <a:ext cx="92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Taipei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F22AC438-2B80-A751-6179-378ED3BD841C}"/>
                  </a:ext>
                </a:extLst>
              </p:cNvPr>
              <p:cNvSpPr txBox="1"/>
              <p:nvPr/>
            </p:nvSpPr>
            <p:spPr>
              <a:xfrm>
                <a:off x="557150" y="3717844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F22AC438-2B80-A751-6179-378ED3BD8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50" y="3717844"/>
                <a:ext cx="43969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72AB37D6-6107-D9C0-7C01-8B5AC356AEEF}"/>
                  </a:ext>
                </a:extLst>
              </p:cNvPr>
              <p:cNvSpPr txBox="1"/>
              <p:nvPr/>
            </p:nvSpPr>
            <p:spPr>
              <a:xfrm>
                <a:off x="8785790" y="3664971"/>
                <a:ext cx="439697" cy="444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72AB37D6-6107-D9C0-7C01-8B5AC356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790" y="3664971"/>
                <a:ext cx="439697" cy="4447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57B61FB-E0A3-FB18-166B-0B1C9E3E3D32}"/>
              </a:ext>
            </a:extLst>
          </p:cNvPr>
          <p:cNvCxnSpPr>
            <a:cxnSpLocks/>
          </p:cNvCxnSpPr>
          <p:nvPr/>
        </p:nvCxnSpPr>
        <p:spPr>
          <a:xfrm>
            <a:off x="4133850" y="3979151"/>
            <a:ext cx="45322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129C1A5-4F53-5392-F848-CA8095A55283}"/>
              </a:ext>
            </a:extLst>
          </p:cNvPr>
          <p:cNvCxnSpPr>
            <a:cxnSpLocks/>
          </p:cNvCxnSpPr>
          <p:nvPr/>
        </p:nvCxnSpPr>
        <p:spPr>
          <a:xfrm>
            <a:off x="4133329" y="608888"/>
            <a:ext cx="0" cy="337026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07F626B1-4EB3-AF4B-CFE7-7C79B418022A}"/>
              </a:ext>
            </a:extLst>
          </p:cNvPr>
          <p:cNvCxnSpPr>
            <a:cxnSpLocks/>
          </p:cNvCxnSpPr>
          <p:nvPr/>
        </p:nvCxnSpPr>
        <p:spPr>
          <a:xfrm>
            <a:off x="4133284" y="619094"/>
            <a:ext cx="45322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EACCA243-14BB-5EEB-02EC-CF6DD8EA3B8D}"/>
              </a:ext>
            </a:extLst>
          </p:cNvPr>
          <p:cNvCxnSpPr>
            <a:cxnSpLocks/>
          </p:cNvCxnSpPr>
          <p:nvPr/>
        </p:nvCxnSpPr>
        <p:spPr>
          <a:xfrm>
            <a:off x="8339681" y="3935609"/>
            <a:ext cx="45322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D13379AF-F18C-9108-D357-D36666E01B50}"/>
              </a:ext>
            </a:extLst>
          </p:cNvPr>
          <p:cNvCxnSpPr>
            <a:cxnSpLocks/>
          </p:cNvCxnSpPr>
          <p:nvPr/>
        </p:nvCxnSpPr>
        <p:spPr>
          <a:xfrm>
            <a:off x="8339160" y="565346"/>
            <a:ext cx="0" cy="337026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44EBAEE9-527F-68ED-1759-9AA60CA6E25D}"/>
              </a:ext>
            </a:extLst>
          </p:cNvPr>
          <p:cNvCxnSpPr>
            <a:cxnSpLocks/>
          </p:cNvCxnSpPr>
          <p:nvPr/>
        </p:nvCxnSpPr>
        <p:spPr>
          <a:xfrm>
            <a:off x="8339115" y="575552"/>
            <a:ext cx="45322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7B5B1DD-B190-C7BB-4519-BBE95EDEEC4D}"/>
                  </a:ext>
                </a:extLst>
              </p:cNvPr>
              <p:cNvSpPr txBox="1"/>
              <p:nvPr/>
            </p:nvSpPr>
            <p:spPr>
              <a:xfrm>
                <a:off x="530685" y="427025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7B5B1DD-B190-C7BB-4519-BBE95EDEE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5" y="427025"/>
                <a:ext cx="439697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41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8" grpId="0"/>
      <p:bldP spid="139" grpId="0"/>
      <p:bldP spid="141" grpId="0"/>
      <p:bldP spid="143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3F0EC9-301A-CC75-15D8-55574AA9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Editing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E7FE81-C398-72EF-95A6-927C481369D6}"/>
              </a:ext>
            </a:extLst>
          </p:cNvPr>
          <p:cNvSpPr txBox="1"/>
          <p:nvPr/>
        </p:nvSpPr>
        <p:spPr>
          <a:xfrm>
            <a:off x="838200" y="4169973"/>
            <a:ext cx="32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一般的 </a:t>
            </a:r>
            <a:r>
              <a:rPr lang="en-US" altLang="zh-TW" sz="2800" u="sng" dirty="0">
                <a:ea typeface="微軟正黑體" panose="020B0604030504040204" pitchFamily="34" charset="-120"/>
              </a:rPr>
              <a:t>Post Training </a:t>
            </a:r>
            <a:endParaRPr lang="zh-TW" altLang="en-US" sz="2800" u="sng" dirty="0"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BD47F50-3A54-8057-2B61-3C90718EF85F}"/>
              </a:ext>
            </a:extLst>
          </p:cNvPr>
          <p:cNvSpPr txBox="1"/>
          <p:nvPr/>
        </p:nvSpPr>
        <p:spPr>
          <a:xfrm>
            <a:off x="838200" y="1612493"/>
            <a:ext cx="32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u="sng" dirty="0">
                <a:ea typeface="微軟正黑體" panose="020B0604030504040204" pitchFamily="34" charset="-120"/>
              </a:rPr>
              <a:t>Model Editing </a:t>
            </a:r>
            <a:endParaRPr lang="zh-TW" altLang="en-US" sz="2800" u="sng" dirty="0"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圖畫, 卡通, 美工圖案, 圖解 的圖片&#10;&#10;AI 產生的內容可能不正確。">
            <a:extLst>
              <a:ext uri="{FF2B5EF4-FFF2-40B4-BE49-F238E27FC236}">
                <a16:creationId xmlns:a16="http://schemas.microsoft.com/office/drawing/2014/main" id="{B5F1BA86-C62B-9970-F73D-7D873037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42" y="4245279"/>
            <a:ext cx="1806566" cy="180656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E1FD702-F887-8913-5225-EFF22D35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25" y="22105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89428C-14A8-FE90-879F-97E22AC2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287" y="1624762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 descr="一張含有 卡通, 圖畫, 寫生, 圖解 的圖片&#10;&#10;AI 產生的內容可能不正確。">
            <a:extLst>
              <a:ext uri="{FF2B5EF4-FFF2-40B4-BE49-F238E27FC236}">
                <a16:creationId xmlns:a16="http://schemas.microsoft.com/office/drawing/2014/main" id="{9824F00C-BB59-0F05-9AAA-C58C01348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0" y="4356395"/>
            <a:ext cx="1695450" cy="1695450"/>
          </a:xfrm>
          <a:prstGeom prst="rect">
            <a:avLst/>
          </a:prstGeom>
        </p:spPr>
      </p:pic>
      <p:pic>
        <p:nvPicPr>
          <p:cNvPr id="11" name="圖片 10" descr="一張含有 卡通, 圖畫, 寫生, 圖解 的圖片&#10;&#10;AI 產生的內容可能不正確。">
            <a:extLst>
              <a:ext uri="{FF2B5EF4-FFF2-40B4-BE49-F238E27FC236}">
                <a16:creationId xmlns:a16="http://schemas.microsoft.com/office/drawing/2014/main" id="{1173DEF9-41DC-5F31-6D4C-3134334D2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0" y="1859053"/>
            <a:ext cx="1695450" cy="1695450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17D261E-BEE0-D834-2876-4C22F80C1FEA}"/>
              </a:ext>
            </a:extLst>
          </p:cNvPr>
          <p:cNvCxnSpPr>
            <a:cxnSpLocks/>
          </p:cNvCxnSpPr>
          <p:nvPr/>
        </p:nvCxnSpPr>
        <p:spPr>
          <a:xfrm>
            <a:off x="6318492" y="5551897"/>
            <a:ext cx="34480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3BB2111-7D47-5351-130F-EDE6F35ECEAD}"/>
              </a:ext>
            </a:extLst>
          </p:cNvPr>
          <p:cNvCxnSpPr>
            <a:cxnSpLocks/>
          </p:cNvCxnSpPr>
          <p:nvPr/>
        </p:nvCxnSpPr>
        <p:spPr>
          <a:xfrm>
            <a:off x="6318492" y="2926444"/>
            <a:ext cx="34480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F515217-41CA-AD5E-81CC-DEC9920B8694}"/>
              </a:ext>
            </a:extLst>
          </p:cNvPr>
          <p:cNvSpPr txBox="1"/>
          <p:nvPr/>
        </p:nvSpPr>
        <p:spPr>
          <a:xfrm>
            <a:off x="6384254" y="4553695"/>
            <a:ext cx="331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學習新的技能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新語言、使用工具、推理等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D5BAD6-3056-39C0-A3CE-26F1AC33DC92}"/>
              </a:ext>
            </a:extLst>
          </p:cNvPr>
          <p:cNvSpPr txBox="1"/>
          <p:nvPr/>
        </p:nvSpPr>
        <p:spPr>
          <a:xfrm>
            <a:off x="6359979" y="2358500"/>
            <a:ext cx="33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植入一項知識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5B5802B-A934-E3A6-7E0B-278197114CF5}"/>
              </a:ext>
            </a:extLst>
          </p:cNvPr>
          <p:cNvSpPr txBox="1"/>
          <p:nvPr/>
        </p:nvSpPr>
        <p:spPr>
          <a:xfrm>
            <a:off x="6426420" y="3060433"/>
            <a:ext cx="325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現任美國總統是川普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8425669-53B6-D413-7DFD-E3D93E6B1014}"/>
              </a:ext>
            </a:extLst>
          </p:cNvPr>
          <p:cNvSpPr txBox="1"/>
          <p:nvPr/>
        </p:nvSpPr>
        <p:spPr>
          <a:xfrm>
            <a:off x="6453070" y="3484378"/>
            <a:ext cx="325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全世界最帥的人是李宏毅</a:t>
            </a:r>
          </a:p>
        </p:txBody>
      </p:sp>
    </p:spTree>
    <p:extLst>
      <p:ext uri="{BB962C8B-B14F-4D97-AF65-F5344CB8AC3E}">
        <p14:creationId xmlns:p14="http://schemas.microsoft.com/office/powerpoint/2010/main" val="111214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F03B33-8961-DC54-1E4D-3EE331546437}"/>
                  </a:ext>
                </a:extLst>
              </p:cNvPr>
              <p:cNvSpPr txBox="1"/>
              <p:nvPr/>
            </p:nvSpPr>
            <p:spPr>
              <a:xfrm>
                <a:off x="4683890" y="2541105"/>
                <a:ext cx="2413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F03B33-8961-DC54-1E4D-3EE331546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0" y="2541105"/>
                <a:ext cx="24130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6FFC45-C5B1-17AB-31C9-B7ACE63F62F7}"/>
                  </a:ext>
                </a:extLst>
              </p:cNvPr>
              <p:cNvSpPr txBox="1"/>
              <p:nvPr/>
            </p:nvSpPr>
            <p:spPr>
              <a:xfrm>
                <a:off x="654032" y="929787"/>
                <a:ext cx="3958570" cy="134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6FFC45-C5B1-17AB-31C9-B7ACE63F6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32" y="929787"/>
                <a:ext cx="3958570" cy="1349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B89BED9-E287-AEAA-67D8-700A4C9779E5}"/>
                  </a:ext>
                </a:extLst>
              </p:cNvPr>
              <p:cNvSpPr txBox="1"/>
              <p:nvPr/>
            </p:nvSpPr>
            <p:spPr>
              <a:xfrm>
                <a:off x="4678448" y="1282286"/>
                <a:ext cx="3600450" cy="96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sSup>
                      <m:sSup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8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B89BED9-E287-AEAA-67D8-700A4C977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48" y="1282286"/>
                <a:ext cx="3600450" cy="965649"/>
              </a:xfrm>
              <a:prstGeom prst="rect">
                <a:avLst/>
              </a:prstGeom>
              <a:blipFill>
                <a:blip r:embed="rId5"/>
                <a:stretch>
                  <a:fillRect l="-3384" t="-5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3F92F40-148A-65B5-E1A5-5451A567105B}"/>
                  </a:ext>
                </a:extLst>
              </p:cNvPr>
              <p:cNvSpPr txBox="1"/>
              <p:nvPr/>
            </p:nvSpPr>
            <p:spPr>
              <a:xfrm>
                <a:off x="980738" y="2550076"/>
                <a:ext cx="3604230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TW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zh-TW" altLang="en-US" sz="2800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3F92F40-148A-65B5-E1A5-5451A567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38" y="2550076"/>
                <a:ext cx="3604230" cy="534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EA4B55C-DD5F-3285-C049-70BDD5941FE4}"/>
                  </a:ext>
                </a:extLst>
              </p:cNvPr>
              <p:cNvSpPr txBox="1"/>
              <p:nvPr/>
            </p:nvSpPr>
            <p:spPr>
              <a:xfrm>
                <a:off x="7195830" y="2537842"/>
                <a:ext cx="42593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EA4B55C-DD5F-3285-C049-70BDD5941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830" y="2537842"/>
                <a:ext cx="42593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055C0715-ADE6-BA16-1D46-D5D4D9A99FC3}"/>
              </a:ext>
            </a:extLst>
          </p:cNvPr>
          <p:cNvGrpSpPr/>
          <p:nvPr/>
        </p:nvGrpSpPr>
        <p:grpSpPr>
          <a:xfrm>
            <a:off x="8617316" y="5922130"/>
            <a:ext cx="2520000" cy="523220"/>
            <a:chOff x="1141711" y="4447703"/>
            <a:chExt cx="2520000" cy="523220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4F89A419-EB25-49F0-AFB0-C3C5542FC96B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D5E14895-C7C9-8AC9-E53D-E4FE924BBD53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C06CE22B-445C-ED77-33FD-D6C7870C4ED8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ACDE498-08F5-C8A8-A5CD-CFFD5D8B3D12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81F0418F-685F-EC25-6A3A-DADAB7FB0697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0A971090-8567-1B7B-5B89-F2098B071968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11455AC-0FFB-F874-E603-4A7FAAE616B2}"/>
              </a:ext>
            </a:extLst>
          </p:cNvPr>
          <p:cNvGrpSpPr/>
          <p:nvPr/>
        </p:nvGrpSpPr>
        <p:grpSpPr>
          <a:xfrm>
            <a:off x="8611727" y="3497784"/>
            <a:ext cx="2520000" cy="523220"/>
            <a:chOff x="1141711" y="4447703"/>
            <a:chExt cx="2520000" cy="523220"/>
          </a:xfrm>
        </p:grpSpPr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80A29A15-94EB-39D6-5D64-357E624131FC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9F4385F6-9771-6548-7D12-AA10C6EC8AF8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3892343B-6C98-3525-3182-65CAE48EFA29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C63A39C3-898D-02EC-96E7-E94444D7AB5D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2CE3ED07-1BBF-BFCB-3E69-59937761D389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E8307A3-D608-1A5E-E502-028CD7F8CF3D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FF9F8A2-0E5E-A20C-1AFE-EBE2008B9F03}"/>
              </a:ext>
            </a:extLst>
          </p:cNvPr>
          <p:cNvGrpSpPr/>
          <p:nvPr/>
        </p:nvGrpSpPr>
        <p:grpSpPr>
          <a:xfrm>
            <a:off x="8617314" y="4411514"/>
            <a:ext cx="2520001" cy="1143004"/>
            <a:chOff x="8400988" y="3467098"/>
            <a:chExt cx="2520001" cy="1143004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E68D5F9D-8415-4A39-78BA-B510A477262D}"/>
                </a:ext>
              </a:extLst>
            </p:cNvPr>
            <p:cNvSpPr/>
            <p:nvPr/>
          </p:nvSpPr>
          <p:spPr>
            <a:xfrm>
              <a:off x="8400988" y="3467098"/>
              <a:ext cx="2520001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CD6142FA-3D88-2D51-9B67-A5F2FC2A9837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CD635D1A-F903-ACA1-F6A2-C7FD19AFB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7ED73D9-4CDC-3DFD-462D-C2551C4D1E60}"/>
              </a:ext>
            </a:extLst>
          </p:cNvPr>
          <p:cNvCxnSpPr>
            <a:cxnSpLocks/>
          </p:cNvCxnSpPr>
          <p:nvPr/>
        </p:nvCxnSpPr>
        <p:spPr>
          <a:xfrm flipV="1">
            <a:off x="9878406" y="5636934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8D3D714-B335-9EF6-3D38-04D54767DEF8}"/>
              </a:ext>
            </a:extLst>
          </p:cNvPr>
          <p:cNvCxnSpPr>
            <a:cxnSpLocks/>
          </p:cNvCxnSpPr>
          <p:nvPr/>
        </p:nvCxnSpPr>
        <p:spPr>
          <a:xfrm flipV="1">
            <a:off x="9859356" y="4021004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69B77CF-C59C-12C5-0A14-A0A4C0B3B68A}"/>
                  </a:ext>
                </a:extLst>
              </p:cNvPr>
              <p:cNvSpPr txBox="1"/>
              <p:nvPr/>
            </p:nvSpPr>
            <p:spPr>
              <a:xfrm>
                <a:off x="11248879" y="6138771"/>
                <a:ext cx="4396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69B77CF-C59C-12C5-0A14-A0A4C0B3B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879" y="6138771"/>
                <a:ext cx="43969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3BCAF2C-2CE8-5BFB-E383-90DE34A800AD}"/>
                  </a:ext>
                </a:extLst>
              </p:cNvPr>
              <p:cNvSpPr txBox="1"/>
              <p:nvPr/>
            </p:nvSpPr>
            <p:spPr>
              <a:xfrm>
                <a:off x="10996292" y="3577487"/>
                <a:ext cx="8176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3BCAF2C-2CE8-5BFB-E383-90DE34A80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292" y="3577487"/>
                <a:ext cx="81765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8E9B701-C7B7-563E-FCF9-1A09E906C3B8}"/>
                  </a:ext>
                </a:extLst>
              </p:cNvPr>
              <p:cNvSpPr txBox="1"/>
              <p:nvPr/>
            </p:nvSpPr>
            <p:spPr>
              <a:xfrm>
                <a:off x="8286396" y="6079549"/>
                <a:ext cx="25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8E9B701-C7B7-563E-FCF9-1A09E906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396" y="6079549"/>
                <a:ext cx="250197" cy="369332"/>
              </a:xfrm>
              <a:prstGeom prst="rect">
                <a:avLst/>
              </a:prstGeom>
              <a:blipFill>
                <a:blip r:embed="rId13"/>
                <a:stretch>
                  <a:fillRect l="-31707" r="-2682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F572195-C751-DA7A-FEB5-15BB6D16B8E2}"/>
                  </a:ext>
                </a:extLst>
              </p:cNvPr>
              <p:cNvSpPr txBox="1"/>
              <p:nvPr/>
            </p:nvSpPr>
            <p:spPr>
              <a:xfrm>
                <a:off x="1010823" y="4485262"/>
                <a:ext cx="360423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F572195-C751-DA7A-FEB5-15BB6D16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23" y="4485262"/>
                <a:ext cx="3604230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2DAAC7-93FE-22AE-3937-5B5B6C3F588D}"/>
                  </a:ext>
                </a:extLst>
              </p:cNvPr>
              <p:cNvSpPr txBox="1"/>
              <p:nvPr/>
            </p:nvSpPr>
            <p:spPr>
              <a:xfrm>
                <a:off x="3791575" y="4705283"/>
                <a:ext cx="3958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zh-TW" altLang="en-US" sz="2800" b="1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2DAAC7-93FE-22AE-3937-5B5B6C3F5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75" y="4705283"/>
                <a:ext cx="395857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328BC0E-5D1D-86AE-11A9-A232EF54B240}"/>
                  </a:ext>
                </a:extLst>
              </p:cNvPr>
              <p:cNvSpPr txBox="1"/>
              <p:nvPr/>
            </p:nvSpPr>
            <p:spPr>
              <a:xfrm>
                <a:off x="7312320" y="2999044"/>
                <a:ext cx="7882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328BC0E-5D1D-86AE-11A9-A232EF54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20" y="2999044"/>
                <a:ext cx="788229" cy="369332"/>
              </a:xfrm>
              <a:prstGeom prst="rect">
                <a:avLst/>
              </a:prstGeom>
              <a:blipFill>
                <a:blip r:embed="rId16"/>
                <a:stretch>
                  <a:fillRect l="-9302" r="-4651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9FED554E-C81B-A055-7BA1-912DAA0D2BCE}"/>
              </a:ext>
            </a:extLst>
          </p:cNvPr>
          <p:cNvSpPr txBox="1"/>
          <p:nvPr/>
        </p:nvSpPr>
        <p:spPr>
          <a:xfrm>
            <a:off x="760777" y="318983"/>
            <a:ext cx="8346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/>
              <a:t>Rank-One Model Editing (ROME)</a:t>
            </a:r>
            <a:endParaRPr lang="zh-TW" altLang="en-US" sz="2800" b="1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D8B39EF9-7F46-6B58-4DB5-602891BB7A3D}"/>
              </a:ext>
            </a:extLst>
          </p:cNvPr>
          <p:cNvSpPr/>
          <p:nvPr/>
        </p:nvSpPr>
        <p:spPr>
          <a:xfrm>
            <a:off x="2605683" y="3084838"/>
            <a:ext cx="321264" cy="8989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E7829C68-2964-8B78-330D-39F10F6C3FB2}"/>
              </a:ext>
            </a:extLst>
          </p:cNvPr>
          <p:cNvSpPr/>
          <p:nvPr/>
        </p:nvSpPr>
        <p:spPr>
          <a:xfrm rot="5400000">
            <a:off x="3310322" y="3072777"/>
            <a:ext cx="321264" cy="8989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16F4F41-589D-FFCC-DA4F-273A8D1B3DA7}"/>
                  </a:ext>
                </a:extLst>
              </p:cNvPr>
              <p:cNvSpPr txBox="1"/>
              <p:nvPr/>
            </p:nvSpPr>
            <p:spPr>
              <a:xfrm>
                <a:off x="4906213" y="3004136"/>
                <a:ext cx="794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16F4F41-589D-FFCC-DA4F-273A8D1B3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13" y="3004136"/>
                <a:ext cx="794320" cy="369332"/>
              </a:xfrm>
              <a:prstGeom prst="rect">
                <a:avLst/>
              </a:prstGeom>
              <a:blipFill>
                <a:blip r:embed="rId17"/>
                <a:stretch>
                  <a:fillRect l="-9231" r="-846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821984C-177B-3638-BCCC-A22F444E5D68}"/>
                  </a:ext>
                </a:extLst>
              </p:cNvPr>
              <p:cNvSpPr txBox="1"/>
              <p:nvPr/>
            </p:nvSpPr>
            <p:spPr>
              <a:xfrm>
                <a:off x="8294268" y="3651453"/>
                <a:ext cx="250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821984C-177B-3638-BCCC-A22F444E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268" y="3651453"/>
                <a:ext cx="250197" cy="369332"/>
              </a:xfrm>
              <a:prstGeom prst="rect">
                <a:avLst/>
              </a:prstGeom>
              <a:blipFill>
                <a:blip r:embed="rId18"/>
                <a:stretch>
                  <a:fillRect l="-31707" r="-2682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DCD7DB2-409E-918C-949E-B2DCDC9E4A6D}"/>
                  </a:ext>
                </a:extLst>
              </p:cNvPr>
              <p:cNvSpPr txBox="1"/>
              <p:nvPr/>
            </p:nvSpPr>
            <p:spPr>
              <a:xfrm>
                <a:off x="7750145" y="4767504"/>
                <a:ext cx="794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DCD7DB2-409E-918C-949E-B2DCDC9E4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145" y="4767504"/>
                <a:ext cx="794320" cy="369332"/>
              </a:xfrm>
              <a:prstGeom prst="rect">
                <a:avLst/>
              </a:prstGeom>
              <a:blipFill>
                <a:blip r:embed="rId19"/>
                <a:stretch>
                  <a:fillRect l="-9160" r="-763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9A28D6F8-AA1E-E329-5351-E74E0877956F}"/>
              </a:ext>
            </a:extLst>
          </p:cNvPr>
          <p:cNvSpPr/>
          <p:nvPr/>
        </p:nvSpPr>
        <p:spPr>
          <a:xfrm rot="5400000">
            <a:off x="5566038" y="5226507"/>
            <a:ext cx="321264" cy="8989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6FC08B26-2841-7B01-01F4-9C9A867A605B}"/>
              </a:ext>
            </a:extLst>
          </p:cNvPr>
          <p:cNvSpPr/>
          <p:nvPr/>
        </p:nvSpPr>
        <p:spPr>
          <a:xfrm>
            <a:off x="6545687" y="5243674"/>
            <a:ext cx="321264" cy="89896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07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/>
      <p:bldP spid="15" grpId="0"/>
      <p:bldP spid="19" grpId="0" animBg="1"/>
      <p:bldP spid="37" grpId="0" animBg="1"/>
      <p:bldP spid="38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AB604-EBA2-602B-E603-1E106C21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B64F9-BDA5-B598-DE67-B072E753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常見方法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7C7D79-7DB4-4396-A0EB-0BA3D6ADE2A0}"/>
              </a:ext>
            </a:extLst>
          </p:cNvPr>
          <p:cNvSpPr txBox="1"/>
          <p:nvPr/>
        </p:nvSpPr>
        <p:spPr>
          <a:xfrm>
            <a:off x="1300922" y="3599854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Model Editing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9BB51971-F0C2-5E49-DE73-310F2C8DFA06}"/>
              </a:ext>
            </a:extLst>
          </p:cNvPr>
          <p:cNvSpPr/>
          <p:nvPr/>
        </p:nvSpPr>
        <p:spPr>
          <a:xfrm>
            <a:off x="3705925" y="1868636"/>
            <a:ext cx="766916" cy="4090680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FDFB9B-11E6-3AED-BA2E-7EE3E0FEB65D}"/>
              </a:ext>
            </a:extLst>
          </p:cNvPr>
          <p:cNvSpPr txBox="1"/>
          <p:nvPr/>
        </p:nvSpPr>
        <p:spPr>
          <a:xfrm>
            <a:off x="4472841" y="1997463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不動參數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6A376E6-D014-4947-5B66-4E71F9BEB461}"/>
              </a:ext>
            </a:extLst>
          </p:cNvPr>
          <p:cNvSpPr txBox="1"/>
          <p:nvPr/>
        </p:nvSpPr>
        <p:spPr>
          <a:xfrm>
            <a:off x="4472841" y="4609710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改變參數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EAEDFE3-4C03-B395-E3BD-F5E97D8BDD97}"/>
              </a:ext>
            </a:extLst>
          </p:cNvPr>
          <p:cNvSpPr txBox="1"/>
          <p:nvPr/>
        </p:nvSpPr>
        <p:spPr>
          <a:xfrm>
            <a:off x="7224062" y="3831721"/>
            <a:ext cx="31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人類決定如何編輯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14D825E-DAB0-AB3D-ADBA-8EF8AEB01262}"/>
              </a:ext>
            </a:extLst>
          </p:cNvPr>
          <p:cNvSpPr txBox="1"/>
          <p:nvPr/>
        </p:nvSpPr>
        <p:spPr>
          <a:xfrm>
            <a:off x="7224062" y="5437167"/>
            <a:ext cx="38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人工智慧學習如何編輯</a:t>
            </a: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CC80A0F0-7E42-1350-ED65-456C7E8525D0}"/>
              </a:ext>
            </a:extLst>
          </p:cNvPr>
          <p:cNvSpPr/>
          <p:nvPr/>
        </p:nvSpPr>
        <p:spPr>
          <a:xfrm>
            <a:off x="6429239" y="3782254"/>
            <a:ext cx="766916" cy="2178133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54BC03-9C59-9F61-9479-64F0CB9442FE}"/>
              </a:ext>
            </a:extLst>
          </p:cNvPr>
          <p:cNvSpPr/>
          <p:nvPr/>
        </p:nvSpPr>
        <p:spPr>
          <a:xfrm>
            <a:off x="4422621" y="4483422"/>
            <a:ext cx="1623160" cy="6495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3EB47E9-2AC0-228F-55F3-0067BD26DC77}"/>
              </a:ext>
            </a:extLst>
          </p:cNvPr>
          <p:cNvSpPr/>
          <p:nvPr/>
        </p:nvSpPr>
        <p:spPr>
          <a:xfrm>
            <a:off x="7224061" y="5349727"/>
            <a:ext cx="3826557" cy="649508"/>
          </a:xfrm>
          <a:prstGeom prst="round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174C0-9B0C-CB12-E31F-86149B08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一張含有 卡通, 圖畫, 圖解, 動畫卡通 的圖片&#10;&#10;AI 產生的內容可能不正確。">
            <a:extLst>
              <a:ext uri="{FF2B5EF4-FFF2-40B4-BE49-F238E27FC236}">
                <a16:creationId xmlns:a16="http://schemas.microsoft.com/office/drawing/2014/main" id="{29D87B55-1F26-C277-7E66-1E7BFC9ED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381" y="1027906"/>
            <a:ext cx="4351338" cy="4351338"/>
          </a:xfrm>
        </p:spPr>
      </p:pic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B16F2ED4-F886-FBF6-FAE2-80C2FE6F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3" y="1027906"/>
            <a:ext cx="4351338" cy="4351338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568AD1DF-D98F-C7D5-0440-744F43C79125}"/>
              </a:ext>
            </a:extLst>
          </p:cNvPr>
          <p:cNvSpPr/>
          <p:nvPr/>
        </p:nvSpPr>
        <p:spPr>
          <a:xfrm>
            <a:off x="5581650" y="2952750"/>
            <a:ext cx="1024731" cy="9144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BBE0D75-C18A-F7C3-862E-E1D9502E49CF}"/>
              </a:ext>
            </a:extLst>
          </p:cNvPr>
          <p:cNvSpPr txBox="1"/>
          <p:nvPr/>
        </p:nvSpPr>
        <p:spPr>
          <a:xfrm>
            <a:off x="7229475" y="5626526"/>
            <a:ext cx="310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讓另外一個人工智慧學習如何編輯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56C2CC-072E-506A-910B-FE1744376A41}"/>
              </a:ext>
            </a:extLst>
          </p:cNvPr>
          <p:cNvSpPr txBox="1"/>
          <p:nvPr/>
        </p:nvSpPr>
        <p:spPr>
          <a:xfrm>
            <a:off x="1632747" y="5626525"/>
            <a:ext cx="2824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由人類決定要如何進行編輯</a:t>
            </a:r>
          </a:p>
        </p:txBody>
      </p:sp>
    </p:spTree>
    <p:extLst>
      <p:ext uri="{BB962C8B-B14F-4D97-AF65-F5344CB8AC3E}">
        <p14:creationId xmlns:p14="http://schemas.microsoft.com/office/powerpoint/2010/main" val="21811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BDB384E0-FE1C-C7CA-1945-78B99DB7437F}"/>
              </a:ext>
            </a:extLst>
          </p:cNvPr>
          <p:cNvSpPr/>
          <p:nvPr/>
        </p:nvSpPr>
        <p:spPr>
          <a:xfrm>
            <a:off x="5248275" y="985837"/>
            <a:ext cx="2400300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80BEB61-988C-78B0-89FB-08E30BCCCF6D}"/>
              </a:ext>
            </a:extLst>
          </p:cNvPr>
          <p:cNvSpPr txBox="1"/>
          <p:nvPr/>
        </p:nvSpPr>
        <p:spPr>
          <a:xfrm>
            <a:off x="1524000" y="123804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誰是美國總統？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BF6004-B336-5C2E-4209-03F22A1161CB}"/>
              </a:ext>
            </a:extLst>
          </p:cNvPr>
          <p:cNvSpPr txBox="1"/>
          <p:nvPr/>
        </p:nvSpPr>
        <p:spPr>
          <a:xfrm>
            <a:off x="9124950" y="1238046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拜登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16982BD-B59D-01B4-A6C2-BE42F392A417}"/>
              </a:ext>
            </a:extLst>
          </p:cNvPr>
          <p:cNvCxnSpPr/>
          <p:nvPr/>
        </p:nvCxnSpPr>
        <p:spPr>
          <a:xfrm>
            <a:off x="3914775" y="1449828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FB84711-31F2-37F6-3E5A-A3F651D442EA}"/>
              </a:ext>
            </a:extLst>
          </p:cNvPr>
          <p:cNvCxnSpPr/>
          <p:nvPr/>
        </p:nvCxnSpPr>
        <p:spPr>
          <a:xfrm>
            <a:off x="7648575" y="1533170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417BE00-CEA3-B67E-EBAF-2CD4428D1885}"/>
              </a:ext>
            </a:extLst>
          </p:cNvPr>
          <p:cNvSpPr/>
          <p:nvPr/>
        </p:nvSpPr>
        <p:spPr>
          <a:xfrm>
            <a:off x="5248275" y="4210051"/>
            <a:ext cx="2400300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B0EEE3-CA3E-83E5-A1F1-2CD623D9C456}"/>
              </a:ext>
            </a:extLst>
          </p:cNvPr>
          <p:cNvSpPr txBox="1"/>
          <p:nvPr/>
        </p:nvSpPr>
        <p:spPr>
          <a:xfrm>
            <a:off x="1519615" y="4802954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誰是美國總統？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F4DE039-2EAC-66C6-DA3C-FAC59937D7A1}"/>
              </a:ext>
            </a:extLst>
          </p:cNvPr>
          <p:cNvSpPr txBox="1"/>
          <p:nvPr/>
        </p:nvSpPr>
        <p:spPr>
          <a:xfrm>
            <a:off x="2933700" y="5295396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FD64FDA-3E55-D2D0-44BE-A200E5DD5C30}"/>
              </a:ext>
            </a:extLst>
          </p:cNvPr>
          <p:cNvSpPr txBox="1"/>
          <p:nvPr/>
        </p:nvSpPr>
        <p:spPr>
          <a:xfrm>
            <a:off x="7820025" y="4844834"/>
            <a:ext cx="260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Hypernetwork</a:t>
            </a:r>
            <a:endParaRPr lang="zh-TW" altLang="en-US" sz="2800" b="1" u="sng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532EAC8-2BED-D337-34FF-DCBC0F0242BF}"/>
              </a:ext>
            </a:extLst>
          </p:cNvPr>
          <p:cNvCxnSpPr/>
          <p:nvPr/>
        </p:nvCxnSpPr>
        <p:spPr>
          <a:xfrm>
            <a:off x="3876675" y="4572121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6D477A8-624C-3483-49C6-465DEE5C738C}"/>
              </a:ext>
            </a:extLst>
          </p:cNvPr>
          <p:cNvCxnSpPr/>
          <p:nvPr/>
        </p:nvCxnSpPr>
        <p:spPr>
          <a:xfrm>
            <a:off x="3867150" y="5552720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7BF2D00-A5AD-FD1C-6D4D-01594A714357}"/>
              </a:ext>
            </a:extLst>
          </p:cNvPr>
          <p:cNvCxnSpPr>
            <a:cxnSpLocks/>
          </p:cNvCxnSpPr>
          <p:nvPr/>
        </p:nvCxnSpPr>
        <p:spPr>
          <a:xfrm flipV="1">
            <a:off x="6462033" y="2724149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95C60EC-3714-E0E6-3B80-BD78D3B4A270}"/>
              </a:ext>
            </a:extLst>
          </p:cNvPr>
          <p:cNvCxnSpPr>
            <a:cxnSpLocks/>
          </p:cNvCxnSpPr>
          <p:nvPr/>
        </p:nvCxnSpPr>
        <p:spPr>
          <a:xfrm flipV="1">
            <a:off x="6481083" y="3738566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AFDEFEE-CE73-F777-D72F-F83A7E5F3BDA}"/>
              </a:ext>
            </a:extLst>
          </p:cNvPr>
          <p:cNvCxnSpPr/>
          <p:nvPr/>
        </p:nvCxnSpPr>
        <p:spPr>
          <a:xfrm>
            <a:off x="8982075" y="1238046"/>
            <a:ext cx="923925" cy="4616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5C173F6-0072-40C8-5848-B7A893260E59}"/>
              </a:ext>
            </a:extLst>
          </p:cNvPr>
          <p:cNvSpPr txBox="1"/>
          <p:nvPr/>
        </p:nvSpPr>
        <p:spPr>
          <a:xfrm>
            <a:off x="9944100" y="1256171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41D67AE-D1F2-DD03-7636-0F59263C0287}"/>
                  </a:ext>
                </a:extLst>
              </p:cNvPr>
              <p:cNvSpPr txBox="1"/>
              <p:nvPr/>
            </p:nvSpPr>
            <p:spPr>
              <a:xfrm>
                <a:off x="6346617" y="3286961"/>
                <a:ext cx="230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41D67AE-D1F2-DD03-7636-0F59263C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17" y="3286961"/>
                <a:ext cx="230832" cy="369332"/>
              </a:xfrm>
              <a:prstGeom prst="rect">
                <a:avLst/>
              </a:prstGeom>
              <a:blipFill>
                <a:blip r:embed="rId2"/>
                <a:stretch>
                  <a:fillRect l="-21053" r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DABB6E8-5439-C4B8-25F6-6795E6F08DB0}"/>
                  </a:ext>
                </a:extLst>
              </p:cNvPr>
              <p:cNvSpPr txBox="1"/>
              <p:nvPr/>
            </p:nvSpPr>
            <p:spPr>
              <a:xfrm>
                <a:off x="6340392" y="1901159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DABB6E8-5439-C4B8-25F6-6795E6F0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92" y="1901159"/>
                <a:ext cx="527388" cy="369332"/>
              </a:xfrm>
              <a:prstGeom prst="rect">
                <a:avLst/>
              </a:prstGeom>
              <a:blipFill>
                <a:blip r:embed="rId3"/>
                <a:stretch>
                  <a:fillRect l="-12644" r="-8046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141909-1412-FACA-4404-2E2E79AF8A2D}"/>
                  </a:ext>
                </a:extLst>
              </p:cNvPr>
              <p:cNvSpPr txBox="1"/>
              <p:nvPr/>
            </p:nvSpPr>
            <p:spPr>
              <a:xfrm>
                <a:off x="6070078" y="191928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141909-1412-FACA-4404-2E2E79AF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78" y="1919284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30952" r="-2619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EEABF15-4B0D-2D32-683D-3B08815D93F9}"/>
                  </a:ext>
                </a:extLst>
              </p:cNvPr>
              <p:cNvSpPr txBox="1"/>
              <p:nvPr/>
            </p:nvSpPr>
            <p:spPr>
              <a:xfrm>
                <a:off x="6305927" y="51833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EEABF15-4B0D-2D32-683D-3B08815D9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927" y="5183388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36735" t="-1639" r="-36735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A660776E-6381-FA3E-71E0-0410E8725155}"/>
              </a:ext>
            </a:extLst>
          </p:cNvPr>
          <p:cNvSpPr txBox="1"/>
          <p:nvPr/>
        </p:nvSpPr>
        <p:spPr>
          <a:xfrm>
            <a:off x="5737103" y="4572121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0A7BD33-A388-DC54-EF30-FF9554E84B4A}"/>
              </a:ext>
            </a:extLst>
          </p:cNvPr>
          <p:cNvSpPr txBox="1"/>
          <p:nvPr/>
        </p:nvSpPr>
        <p:spPr>
          <a:xfrm>
            <a:off x="5610363" y="1338347"/>
            <a:ext cx="18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63AF9E0-6965-72E6-6A43-D01970AD6172}"/>
                  </a:ext>
                </a:extLst>
              </p:cNvPr>
              <p:cNvSpPr txBox="1"/>
              <p:nvPr/>
            </p:nvSpPr>
            <p:spPr>
              <a:xfrm>
                <a:off x="3371850" y="4302818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63AF9E0-6965-72E6-6A43-D01970AD6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4302818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2D21FF9-0D5E-592B-A557-F100CEA88850}"/>
              </a:ext>
            </a:extLst>
          </p:cNvPr>
          <p:cNvCxnSpPr/>
          <p:nvPr/>
        </p:nvCxnSpPr>
        <p:spPr>
          <a:xfrm>
            <a:off x="3857625" y="5033786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D294945-F04D-A1E7-7585-76F3CCD175DD}"/>
              </a:ext>
            </a:extLst>
          </p:cNvPr>
          <p:cNvSpPr txBox="1"/>
          <p:nvPr/>
        </p:nvSpPr>
        <p:spPr>
          <a:xfrm>
            <a:off x="819150" y="1923521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水分子的化學式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813455A0-1F65-E299-468F-C9AC1A6A28EA}"/>
              </a:ext>
            </a:extLst>
          </p:cNvPr>
          <p:cNvCxnSpPr/>
          <p:nvPr/>
        </p:nvCxnSpPr>
        <p:spPr>
          <a:xfrm>
            <a:off x="3914775" y="2135302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AB794F4-236A-5975-A3CB-96E20BFA8D20}"/>
              </a:ext>
            </a:extLst>
          </p:cNvPr>
          <p:cNvCxnSpPr/>
          <p:nvPr/>
        </p:nvCxnSpPr>
        <p:spPr>
          <a:xfrm>
            <a:off x="7648575" y="2218644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0A3D22A-36D4-66DE-3AC9-7E6B6BB34A91}"/>
              </a:ext>
            </a:extLst>
          </p:cNvPr>
          <p:cNvSpPr txBox="1"/>
          <p:nvPr/>
        </p:nvSpPr>
        <p:spPr>
          <a:xfrm>
            <a:off x="9124950" y="1987811"/>
            <a:ext cx="92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5EF5669-8035-DA2E-BB80-8104990555E8}"/>
              </a:ext>
            </a:extLst>
          </p:cNvPr>
          <p:cNvSpPr txBox="1"/>
          <p:nvPr/>
        </p:nvSpPr>
        <p:spPr>
          <a:xfrm>
            <a:off x="9882188" y="2113469"/>
            <a:ext cx="14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不受影響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21" grpId="0"/>
      <p:bldP spid="22" grpId="0"/>
      <p:bldP spid="23" grpId="0"/>
      <p:bldP spid="25" grpId="0"/>
      <p:bldP spid="26" grpId="0"/>
      <p:bldP spid="28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89E97-F2C5-5B2B-BB1E-68EEE999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Meta Learning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EC14AE-D212-141C-FD29-759CCDD82394}"/>
              </a:ext>
            </a:extLst>
          </p:cNvPr>
          <p:cNvSpPr txBox="1"/>
          <p:nvPr/>
        </p:nvSpPr>
        <p:spPr>
          <a:xfrm>
            <a:off x="6208935" y="6028652"/>
            <a:ext cx="5019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https://youtu.be/QNfymMRUg3M?si=GQP2H_pGyqLR6cWI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31ADD4A-5B06-DB5D-5AE5-600A5C79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36" y="1550194"/>
            <a:ext cx="5019993" cy="436962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25F6CDF-B709-3EE6-5107-E70A34A8C52D}"/>
              </a:ext>
            </a:extLst>
          </p:cNvPr>
          <p:cNvSpPr txBox="1"/>
          <p:nvPr/>
        </p:nvSpPr>
        <p:spPr>
          <a:xfrm>
            <a:off x="1361525" y="6054478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https://www.youtube.com/playlist?list=PLJV_el3uVTsOK_ZK5L0Iv_EQoL1JefRL4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33533F-6044-29D3-8C5F-5228D240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25" y="1550194"/>
            <a:ext cx="4324086" cy="375761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2ECEA53-1EA1-1296-3C3A-45962FDDE7C0}"/>
              </a:ext>
            </a:extLst>
          </p:cNvPr>
          <p:cNvSpPr txBox="1"/>
          <p:nvPr/>
        </p:nvSpPr>
        <p:spPr>
          <a:xfrm>
            <a:off x="1418463" y="5307806"/>
            <a:ext cx="470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Meta Learning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完整介紹請見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2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FF60E-72F6-431B-6AF1-6F150DE8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如何訓練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Hypernetwork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6849B15-1CE3-C13D-7517-99D1C6B13BB3}"/>
              </a:ext>
            </a:extLst>
          </p:cNvPr>
          <p:cNvSpPr/>
          <p:nvPr/>
        </p:nvSpPr>
        <p:spPr>
          <a:xfrm>
            <a:off x="5200650" y="2286001"/>
            <a:ext cx="2400300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C0EE44-D2FE-F433-6D74-8C87B4C0CDBF}"/>
              </a:ext>
            </a:extLst>
          </p:cNvPr>
          <p:cNvSpPr txBox="1"/>
          <p:nvPr/>
        </p:nvSpPr>
        <p:spPr>
          <a:xfrm>
            <a:off x="1429505" y="2679234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9F9EAB-DB22-44CF-DA41-8E1A7FF41490}"/>
              </a:ext>
            </a:extLst>
          </p:cNvPr>
          <p:cNvSpPr txBox="1"/>
          <p:nvPr/>
        </p:nvSpPr>
        <p:spPr>
          <a:xfrm>
            <a:off x="2386390" y="3171676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44F5465-C0C0-2BB1-68B4-5A4F5E90345D}"/>
              </a:ext>
            </a:extLst>
          </p:cNvPr>
          <p:cNvCxnSpPr/>
          <p:nvPr/>
        </p:nvCxnSpPr>
        <p:spPr>
          <a:xfrm>
            <a:off x="3777040" y="3429000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C32D554-A70F-07D8-11B3-AC24A21AA2F8}"/>
              </a:ext>
            </a:extLst>
          </p:cNvPr>
          <p:cNvCxnSpPr>
            <a:cxnSpLocks/>
          </p:cNvCxnSpPr>
          <p:nvPr/>
        </p:nvCxnSpPr>
        <p:spPr>
          <a:xfrm>
            <a:off x="7670758" y="3163494"/>
            <a:ext cx="61599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18FBE90-16B4-97ED-B75E-40949D7BDC94}"/>
                  </a:ext>
                </a:extLst>
              </p:cNvPr>
              <p:cNvSpPr txBox="1"/>
              <p:nvPr/>
            </p:nvSpPr>
            <p:spPr>
              <a:xfrm>
                <a:off x="10026006" y="2941902"/>
                <a:ext cx="3782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18FBE90-16B4-97ED-B75E-40949D7BD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06" y="2941902"/>
                <a:ext cx="378245" cy="369332"/>
              </a:xfrm>
              <a:prstGeom prst="rect">
                <a:avLst/>
              </a:prstGeom>
              <a:blipFill>
                <a:blip r:embed="rId2"/>
                <a:stretch>
                  <a:fillRect l="-17742" t="-21667" r="-4193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12D64E-5D87-E3C5-6A5E-4B71A26AD39D}"/>
                  </a:ext>
                </a:extLst>
              </p:cNvPr>
              <p:cNvSpPr txBox="1"/>
              <p:nvPr/>
            </p:nvSpPr>
            <p:spPr>
              <a:xfrm>
                <a:off x="6258302" y="325933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012D64E-5D87-E3C5-6A5E-4B71A26A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302" y="3259338"/>
                <a:ext cx="298159" cy="369332"/>
              </a:xfrm>
              <a:prstGeom prst="rect">
                <a:avLst/>
              </a:prstGeom>
              <a:blipFill>
                <a:blip r:embed="rId3"/>
                <a:stretch>
                  <a:fillRect l="-38776" t="-1667" r="-34694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9A31F4-8000-0B13-0218-8F256D2530B3}"/>
              </a:ext>
            </a:extLst>
          </p:cNvPr>
          <p:cNvSpPr txBox="1"/>
          <p:nvPr/>
        </p:nvSpPr>
        <p:spPr>
          <a:xfrm>
            <a:off x="5689478" y="2648071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9A772ED-48AA-FB5D-2E5D-3B80F09820C2}"/>
              </a:ext>
            </a:extLst>
          </p:cNvPr>
          <p:cNvCxnSpPr/>
          <p:nvPr/>
        </p:nvCxnSpPr>
        <p:spPr>
          <a:xfrm>
            <a:off x="3767515" y="2910066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14AC227-628B-FB6F-68C1-263EC9DC7570}"/>
              </a:ext>
            </a:extLst>
          </p:cNvPr>
          <p:cNvSpPr/>
          <p:nvPr/>
        </p:nvSpPr>
        <p:spPr>
          <a:xfrm>
            <a:off x="5200650" y="4405192"/>
            <a:ext cx="2400300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26ADCD1-E029-81B7-FFEE-4FDACCBE7E2F}"/>
              </a:ext>
            </a:extLst>
          </p:cNvPr>
          <p:cNvSpPr txBox="1"/>
          <p:nvPr/>
        </p:nvSpPr>
        <p:spPr>
          <a:xfrm>
            <a:off x="518301" y="4807565"/>
            <a:ext cx="316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誰是全世界最帥的人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1210F0A-B92A-6524-0E0D-A0399782F451}"/>
              </a:ext>
            </a:extLst>
          </p:cNvPr>
          <p:cNvSpPr txBox="1"/>
          <p:nvPr/>
        </p:nvSpPr>
        <p:spPr>
          <a:xfrm>
            <a:off x="2556651" y="5300007"/>
            <a:ext cx="11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625ED51-B95B-642B-C9DB-C97DF114719A}"/>
              </a:ext>
            </a:extLst>
          </p:cNvPr>
          <p:cNvCxnSpPr/>
          <p:nvPr/>
        </p:nvCxnSpPr>
        <p:spPr>
          <a:xfrm>
            <a:off x="3785376" y="5557331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1495101-1594-7C3C-EE83-816B5EF1E179}"/>
              </a:ext>
            </a:extLst>
          </p:cNvPr>
          <p:cNvCxnSpPr>
            <a:cxnSpLocks/>
          </p:cNvCxnSpPr>
          <p:nvPr/>
        </p:nvCxnSpPr>
        <p:spPr>
          <a:xfrm>
            <a:off x="7670758" y="5282685"/>
            <a:ext cx="61599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87B6B07-1548-8D42-6215-2CA6E50D8B7E}"/>
                  </a:ext>
                </a:extLst>
              </p:cNvPr>
              <p:cNvSpPr txBox="1"/>
              <p:nvPr/>
            </p:nvSpPr>
            <p:spPr>
              <a:xfrm>
                <a:off x="6258302" y="537852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87B6B07-1548-8D42-6215-2CA6E50D8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302" y="5378529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38776" t="-1639" r="-3469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CB52346E-40F5-A50D-095E-F96F6B87EBCF}"/>
              </a:ext>
            </a:extLst>
          </p:cNvPr>
          <p:cNvSpPr txBox="1"/>
          <p:nvPr/>
        </p:nvSpPr>
        <p:spPr>
          <a:xfrm>
            <a:off x="5689478" y="4767262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E57F0EA-4444-6675-DCC7-41D0F403932F}"/>
              </a:ext>
            </a:extLst>
          </p:cNvPr>
          <p:cNvCxnSpPr/>
          <p:nvPr/>
        </p:nvCxnSpPr>
        <p:spPr>
          <a:xfrm>
            <a:off x="3775851" y="5038397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3AF582F-A054-0441-E65F-055386AF62A0}"/>
              </a:ext>
            </a:extLst>
          </p:cNvPr>
          <p:cNvSpPr/>
          <p:nvPr/>
        </p:nvSpPr>
        <p:spPr>
          <a:xfrm>
            <a:off x="8927892" y="204787"/>
            <a:ext cx="2400300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F3DF58F-CE99-AD11-2A67-2C7B0EF70349}"/>
                  </a:ext>
                </a:extLst>
              </p:cNvPr>
              <p:cNvSpPr txBox="1"/>
              <p:nvPr/>
            </p:nvSpPr>
            <p:spPr>
              <a:xfrm>
                <a:off x="10020009" y="1120109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F3DF58F-CE99-AD11-2A67-2C7B0EF7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009" y="1120109"/>
                <a:ext cx="527388" cy="369332"/>
              </a:xfrm>
              <a:prstGeom prst="rect">
                <a:avLst/>
              </a:prstGeom>
              <a:blipFill>
                <a:blip r:embed="rId7"/>
                <a:stretch>
                  <a:fillRect l="-12791" r="-9302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C8D2135-873C-08B3-5193-D4BC6262F3F1}"/>
                  </a:ext>
                </a:extLst>
              </p:cNvPr>
              <p:cNvSpPr txBox="1"/>
              <p:nvPr/>
            </p:nvSpPr>
            <p:spPr>
              <a:xfrm>
                <a:off x="9749695" y="11382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C8D2135-873C-08B3-5193-D4BC6262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695" y="11382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8571" r="-28571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601580E1-5B92-8504-1132-E5CC2AA7EB7B}"/>
              </a:ext>
            </a:extLst>
          </p:cNvPr>
          <p:cNvSpPr txBox="1"/>
          <p:nvPr/>
        </p:nvSpPr>
        <p:spPr>
          <a:xfrm>
            <a:off x="9289980" y="557297"/>
            <a:ext cx="18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待編輯模型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44D22D3-6A81-CA78-F670-5CD249E5DD17}"/>
                  </a:ext>
                </a:extLst>
              </p:cNvPr>
              <p:cNvSpPr txBox="1"/>
              <p:nvPr/>
            </p:nvSpPr>
            <p:spPr>
              <a:xfrm>
                <a:off x="10026005" y="5092711"/>
                <a:ext cx="378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44D22D3-6A81-CA78-F670-5CD249E5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05" y="5092711"/>
                <a:ext cx="378244" cy="369332"/>
              </a:xfrm>
              <a:prstGeom prst="rect">
                <a:avLst/>
              </a:prstGeom>
              <a:blipFill>
                <a:blip r:embed="rId9"/>
                <a:stretch>
                  <a:fillRect l="-17742" t="-19672" r="-419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59ACA951-4ECD-EFF4-DBC9-73D7460EAD60}"/>
              </a:ext>
            </a:extLst>
          </p:cNvPr>
          <p:cNvSpPr txBox="1"/>
          <p:nvPr/>
        </p:nvSpPr>
        <p:spPr>
          <a:xfrm>
            <a:off x="8303352" y="2932661"/>
            <a:ext cx="8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???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A5B1F38-59BC-D4E6-F136-38B7B3F39404}"/>
              </a:ext>
            </a:extLst>
          </p:cNvPr>
          <p:cNvSpPr txBox="1"/>
          <p:nvPr/>
        </p:nvSpPr>
        <p:spPr>
          <a:xfrm>
            <a:off x="8313633" y="5028872"/>
            <a:ext cx="8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???</a:t>
            </a:r>
            <a:endParaRPr lang="zh-TW" altLang="en-US" sz="24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00B5F9A-D423-90A4-F29E-EDDF9560D7C1}"/>
              </a:ext>
            </a:extLst>
          </p:cNvPr>
          <p:cNvCxnSpPr>
            <a:cxnSpLocks/>
          </p:cNvCxnSpPr>
          <p:nvPr/>
        </p:nvCxnSpPr>
        <p:spPr>
          <a:xfrm>
            <a:off x="8942406" y="3178007"/>
            <a:ext cx="96263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E96D753-F11B-7E41-570A-E244047486F1}"/>
              </a:ext>
            </a:extLst>
          </p:cNvPr>
          <p:cNvCxnSpPr>
            <a:cxnSpLocks/>
          </p:cNvCxnSpPr>
          <p:nvPr/>
        </p:nvCxnSpPr>
        <p:spPr>
          <a:xfrm>
            <a:off x="8953615" y="5303835"/>
            <a:ext cx="96263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A35996A9-6191-1668-CC86-E9678D0F647C}"/>
              </a:ext>
            </a:extLst>
          </p:cNvPr>
          <p:cNvSpPr txBox="1"/>
          <p:nvPr/>
        </p:nvSpPr>
        <p:spPr>
          <a:xfrm>
            <a:off x="9749695" y="3371346"/>
            <a:ext cx="8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???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54D86B-C2DD-C56D-D730-CCF9FD0E38FF}"/>
              </a:ext>
            </a:extLst>
          </p:cNvPr>
          <p:cNvSpPr txBox="1"/>
          <p:nvPr/>
        </p:nvSpPr>
        <p:spPr>
          <a:xfrm>
            <a:off x="9749695" y="5488933"/>
            <a:ext cx="8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???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 animBg="1"/>
      <p:bldP spid="17" grpId="0"/>
      <p:bldP spid="18" grpId="0"/>
      <p:bldP spid="22" grpId="0"/>
      <p:bldP spid="23" grpId="0"/>
      <p:bldP spid="30" grpId="0"/>
      <p:bldP spid="31" grpId="0"/>
      <p:bldP spid="32" grpId="0"/>
      <p:bldP spid="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73C4-206D-87AD-96F4-A947C8A9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2736CFCD-1C4A-A814-6832-A0F0C0FE4C10}"/>
              </a:ext>
            </a:extLst>
          </p:cNvPr>
          <p:cNvSpPr/>
          <p:nvPr/>
        </p:nvSpPr>
        <p:spPr>
          <a:xfrm>
            <a:off x="5248275" y="985837"/>
            <a:ext cx="2400300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4C82C4-C6C5-DBAF-77EA-9D166A788557}"/>
              </a:ext>
            </a:extLst>
          </p:cNvPr>
          <p:cNvSpPr txBox="1"/>
          <p:nvPr/>
        </p:nvSpPr>
        <p:spPr>
          <a:xfrm>
            <a:off x="1524000" y="123804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誰是美國總統？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DB35BD-FB6D-B793-B19C-754AD9C59610}"/>
              </a:ext>
            </a:extLst>
          </p:cNvPr>
          <p:cNvSpPr txBox="1"/>
          <p:nvPr/>
        </p:nvSpPr>
        <p:spPr>
          <a:xfrm>
            <a:off x="9124950" y="1238046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拜登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1E7A2BE-A634-DA8C-E3BA-FDE6BB4B994E}"/>
              </a:ext>
            </a:extLst>
          </p:cNvPr>
          <p:cNvCxnSpPr/>
          <p:nvPr/>
        </p:nvCxnSpPr>
        <p:spPr>
          <a:xfrm>
            <a:off x="3914775" y="1449828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3318BAC-8ACC-2967-D736-8F9E4285CB82}"/>
              </a:ext>
            </a:extLst>
          </p:cNvPr>
          <p:cNvCxnSpPr/>
          <p:nvPr/>
        </p:nvCxnSpPr>
        <p:spPr>
          <a:xfrm>
            <a:off x="7648575" y="1533170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426F514-A78C-278A-EEC1-21E7F68C827A}"/>
              </a:ext>
            </a:extLst>
          </p:cNvPr>
          <p:cNvSpPr/>
          <p:nvPr/>
        </p:nvSpPr>
        <p:spPr>
          <a:xfrm>
            <a:off x="5248275" y="4210051"/>
            <a:ext cx="2400300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C970A5-4034-1E08-F00B-6AE55028825B}"/>
              </a:ext>
            </a:extLst>
          </p:cNvPr>
          <p:cNvSpPr txBox="1"/>
          <p:nvPr/>
        </p:nvSpPr>
        <p:spPr>
          <a:xfrm>
            <a:off x="1519615" y="4802954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誰是美國總統？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AA0B1EB-B631-5028-5B29-DDC6DDF0B478}"/>
              </a:ext>
            </a:extLst>
          </p:cNvPr>
          <p:cNvSpPr txBox="1"/>
          <p:nvPr/>
        </p:nvSpPr>
        <p:spPr>
          <a:xfrm>
            <a:off x="2933700" y="5295396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B46C535-B420-3368-725F-8FC920AEFA45}"/>
              </a:ext>
            </a:extLst>
          </p:cNvPr>
          <p:cNvSpPr txBox="1"/>
          <p:nvPr/>
        </p:nvSpPr>
        <p:spPr>
          <a:xfrm>
            <a:off x="7929214" y="4844833"/>
            <a:ext cx="260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Hypernetwork</a:t>
            </a:r>
            <a:endParaRPr lang="zh-TW" altLang="en-US" sz="2800" b="1" u="sng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1CEE538-DEDF-1BE0-C3CB-C19890BE707C}"/>
              </a:ext>
            </a:extLst>
          </p:cNvPr>
          <p:cNvCxnSpPr/>
          <p:nvPr/>
        </p:nvCxnSpPr>
        <p:spPr>
          <a:xfrm>
            <a:off x="3867150" y="5552720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99DB947-11F9-7BCF-6D9C-F41CF624639E}"/>
              </a:ext>
            </a:extLst>
          </p:cNvPr>
          <p:cNvCxnSpPr>
            <a:cxnSpLocks/>
          </p:cNvCxnSpPr>
          <p:nvPr/>
        </p:nvCxnSpPr>
        <p:spPr>
          <a:xfrm flipV="1">
            <a:off x="6462033" y="2724149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452C2A9-4718-4A3B-3BC8-57A65D1A4F8A}"/>
              </a:ext>
            </a:extLst>
          </p:cNvPr>
          <p:cNvCxnSpPr>
            <a:cxnSpLocks/>
          </p:cNvCxnSpPr>
          <p:nvPr/>
        </p:nvCxnSpPr>
        <p:spPr>
          <a:xfrm flipV="1">
            <a:off x="6481083" y="3738566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19835FC-8204-17A6-D352-3A2D66EBCA85}"/>
              </a:ext>
            </a:extLst>
          </p:cNvPr>
          <p:cNvCxnSpPr/>
          <p:nvPr/>
        </p:nvCxnSpPr>
        <p:spPr>
          <a:xfrm>
            <a:off x="8982075" y="1238046"/>
            <a:ext cx="923925" cy="4616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6B85418-E5BE-556D-4939-8B45659FFCE4}"/>
              </a:ext>
            </a:extLst>
          </p:cNvPr>
          <p:cNvSpPr txBox="1"/>
          <p:nvPr/>
        </p:nvSpPr>
        <p:spPr>
          <a:xfrm>
            <a:off x="9944100" y="1256171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C5618E4-2CEA-95E0-6744-031DF8582F2A}"/>
                  </a:ext>
                </a:extLst>
              </p:cNvPr>
              <p:cNvSpPr txBox="1"/>
              <p:nvPr/>
            </p:nvSpPr>
            <p:spPr>
              <a:xfrm>
                <a:off x="6346617" y="3286961"/>
                <a:ext cx="230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41D67AE-D1F2-DD03-7636-0F59263C0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17" y="3286961"/>
                <a:ext cx="230832" cy="369332"/>
              </a:xfrm>
              <a:prstGeom prst="rect">
                <a:avLst/>
              </a:prstGeom>
              <a:blipFill>
                <a:blip r:embed="rId2"/>
                <a:stretch>
                  <a:fillRect l="-21053" r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DAECDC3-B609-1C54-AA25-88368943DCFD}"/>
                  </a:ext>
                </a:extLst>
              </p:cNvPr>
              <p:cNvSpPr txBox="1"/>
              <p:nvPr/>
            </p:nvSpPr>
            <p:spPr>
              <a:xfrm>
                <a:off x="6340392" y="1901159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DABB6E8-5439-C4B8-25F6-6795E6F0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392" y="1901159"/>
                <a:ext cx="527388" cy="369332"/>
              </a:xfrm>
              <a:prstGeom prst="rect">
                <a:avLst/>
              </a:prstGeom>
              <a:blipFill>
                <a:blip r:embed="rId3"/>
                <a:stretch>
                  <a:fillRect l="-12644" r="-8046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1DF1184-D390-0E7C-CF2A-F0DECA2A6CD7}"/>
                  </a:ext>
                </a:extLst>
              </p:cNvPr>
              <p:cNvSpPr txBox="1"/>
              <p:nvPr/>
            </p:nvSpPr>
            <p:spPr>
              <a:xfrm>
                <a:off x="6070078" y="191928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B141909-1412-FACA-4404-2E2E79AF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78" y="1919284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30952" r="-2619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BB3E3CE-D423-C2B6-FF0B-86081AFDC3FA}"/>
                  </a:ext>
                </a:extLst>
              </p:cNvPr>
              <p:cNvSpPr txBox="1"/>
              <p:nvPr/>
            </p:nvSpPr>
            <p:spPr>
              <a:xfrm>
                <a:off x="6305927" y="51833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EEABF15-4B0D-2D32-683D-3B08815D9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927" y="5183388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36735" t="-1639" r="-36735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7ED2FFC1-3DA2-0A45-D7EA-DF0CEF095910}"/>
              </a:ext>
            </a:extLst>
          </p:cNvPr>
          <p:cNvSpPr txBox="1"/>
          <p:nvPr/>
        </p:nvSpPr>
        <p:spPr>
          <a:xfrm>
            <a:off x="5737103" y="4572121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2E10D9F-007E-6507-AAE2-18C041E6F38B}"/>
              </a:ext>
            </a:extLst>
          </p:cNvPr>
          <p:cNvSpPr txBox="1"/>
          <p:nvPr/>
        </p:nvSpPr>
        <p:spPr>
          <a:xfrm>
            <a:off x="5610363" y="1338347"/>
            <a:ext cx="18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待編輯模型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B9AE50E-64EA-1C33-CB78-9C349B8375C3}"/>
              </a:ext>
            </a:extLst>
          </p:cNvPr>
          <p:cNvCxnSpPr/>
          <p:nvPr/>
        </p:nvCxnSpPr>
        <p:spPr>
          <a:xfrm>
            <a:off x="3857625" y="5033786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AC6C619-949C-CC9D-2C81-DE15AD7E4119}"/>
              </a:ext>
            </a:extLst>
          </p:cNvPr>
          <p:cNvSpPr txBox="1"/>
          <p:nvPr/>
        </p:nvSpPr>
        <p:spPr>
          <a:xfrm>
            <a:off x="819150" y="1923521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水分子的化學式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8FF409C-6660-DF9D-E0A6-B96BD26E0C07}"/>
              </a:ext>
            </a:extLst>
          </p:cNvPr>
          <p:cNvCxnSpPr/>
          <p:nvPr/>
        </p:nvCxnSpPr>
        <p:spPr>
          <a:xfrm>
            <a:off x="3914775" y="2135302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8B6C2AA9-A453-7E5C-1376-7C5D0F0641DC}"/>
              </a:ext>
            </a:extLst>
          </p:cNvPr>
          <p:cNvCxnSpPr/>
          <p:nvPr/>
        </p:nvCxnSpPr>
        <p:spPr>
          <a:xfrm>
            <a:off x="7648575" y="2218644"/>
            <a:ext cx="13335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D7A7BDB-6D54-9501-A696-53B19B8F6493}"/>
              </a:ext>
            </a:extLst>
          </p:cNvPr>
          <p:cNvSpPr txBox="1"/>
          <p:nvPr/>
        </p:nvSpPr>
        <p:spPr>
          <a:xfrm>
            <a:off x="9124950" y="1987811"/>
            <a:ext cx="92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AAF01DF-B959-E634-5AD2-D6BD9BAC8DDB}"/>
              </a:ext>
            </a:extLst>
          </p:cNvPr>
          <p:cNvSpPr txBox="1"/>
          <p:nvPr/>
        </p:nvSpPr>
        <p:spPr>
          <a:xfrm>
            <a:off x="9882188" y="2113469"/>
            <a:ext cx="14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不受影響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endParaRPr lang="zh-TW" alt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BFC3727F-6556-C633-AE18-FF32432533D1}"/>
              </a:ext>
            </a:extLst>
          </p:cNvPr>
          <p:cNvSpPr/>
          <p:nvPr/>
        </p:nvSpPr>
        <p:spPr>
          <a:xfrm>
            <a:off x="4966939" y="624468"/>
            <a:ext cx="2914650" cy="56202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68AB93C-3664-BDB8-4812-89B19EC5009E}"/>
              </a:ext>
            </a:extLst>
          </p:cNvPr>
          <p:cNvSpPr txBox="1"/>
          <p:nvPr/>
        </p:nvSpPr>
        <p:spPr>
          <a:xfrm>
            <a:off x="1519615" y="2952888"/>
            <a:ext cx="3343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合起來看作是一個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類神經網路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24E021-94BD-1C10-8266-C69FC8864EAC}"/>
              </a:ext>
            </a:extLst>
          </p:cNvPr>
          <p:cNvSpPr txBox="1"/>
          <p:nvPr/>
        </p:nvSpPr>
        <p:spPr>
          <a:xfrm>
            <a:off x="8458199" y="3251062"/>
            <a:ext cx="329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中間某一層的輸出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45909A7-387C-7902-79F1-13C7CA03B695}"/>
              </a:ext>
            </a:extLst>
          </p:cNvPr>
          <p:cNvCxnSpPr>
            <a:cxnSpLocks/>
          </p:cNvCxnSpPr>
          <p:nvPr/>
        </p:nvCxnSpPr>
        <p:spPr>
          <a:xfrm flipH="1" flipV="1">
            <a:off x="6644355" y="3471627"/>
            <a:ext cx="1737876" cy="102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3CC055B1-D3B0-E689-C244-8443CF72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16" y="2009351"/>
            <a:ext cx="584151" cy="5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83B0BE0-9696-7D21-35AA-0021239D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43" y="5003541"/>
            <a:ext cx="729025" cy="7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3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4018-9C93-1902-EA76-0AEE31C8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912A19F-4E50-029B-657B-C81978695F69}"/>
              </a:ext>
            </a:extLst>
          </p:cNvPr>
          <p:cNvCxnSpPr>
            <a:cxnSpLocks/>
          </p:cNvCxnSpPr>
          <p:nvPr/>
        </p:nvCxnSpPr>
        <p:spPr>
          <a:xfrm>
            <a:off x="3165408" y="1936703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03E9B8CC-7642-624B-33C7-930A9F0CD994}"/>
              </a:ext>
            </a:extLst>
          </p:cNvPr>
          <p:cNvCxnSpPr>
            <a:cxnSpLocks/>
          </p:cNvCxnSpPr>
          <p:nvPr/>
        </p:nvCxnSpPr>
        <p:spPr>
          <a:xfrm>
            <a:off x="3165408" y="2689083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495C825-7E26-653C-EE8B-A9F4D6418383}"/>
              </a:ext>
            </a:extLst>
          </p:cNvPr>
          <p:cNvSpPr/>
          <p:nvPr/>
        </p:nvSpPr>
        <p:spPr>
          <a:xfrm>
            <a:off x="1784248" y="1472534"/>
            <a:ext cx="149830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C716C97-E2EB-BBE5-23ED-A31046739ED9}"/>
              </a:ext>
            </a:extLst>
          </p:cNvPr>
          <p:cNvCxnSpPr>
            <a:cxnSpLocks/>
          </p:cNvCxnSpPr>
          <p:nvPr/>
        </p:nvCxnSpPr>
        <p:spPr>
          <a:xfrm>
            <a:off x="1180544" y="1936525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492ABEB-52BF-CF29-F962-B33B394AE37C}"/>
              </a:ext>
            </a:extLst>
          </p:cNvPr>
          <p:cNvSpPr/>
          <p:nvPr/>
        </p:nvSpPr>
        <p:spPr>
          <a:xfrm>
            <a:off x="1784247" y="4705802"/>
            <a:ext cx="1498305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C953FA8-87BE-157C-176A-5C6D1A2D4EC8}"/>
              </a:ext>
            </a:extLst>
          </p:cNvPr>
          <p:cNvCxnSpPr>
            <a:cxnSpLocks/>
          </p:cNvCxnSpPr>
          <p:nvPr/>
        </p:nvCxnSpPr>
        <p:spPr>
          <a:xfrm>
            <a:off x="1171019" y="5906067"/>
            <a:ext cx="5560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CA462CD-FF4A-ACF9-DCF4-CD3222B84278}"/>
              </a:ext>
            </a:extLst>
          </p:cNvPr>
          <p:cNvCxnSpPr>
            <a:cxnSpLocks/>
          </p:cNvCxnSpPr>
          <p:nvPr/>
        </p:nvCxnSpPr>
        <p:spPr>
          <a:xfrm flipV="1">
            <a:off x="2559856" y="3210846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7F2EF11-420D-347B-6E3B-93A340CDBBE1}"/>
              </a:ext>
            </a:extLst>
          </p:cNvPr>
          <p:cNvCxnSpPr>
            <a:cxnSpLocks/>
          </p:cNvCxnSpPr>
          <p:nvPr/>
        </p:nvCxnSpPr>
        <p:spPr>
          <a:xfrm flipV="1">
            <a:off x="2590550" y="4149063"/>
            <a:ext cx="0" cy="556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786C27D-3D54-F5D8-14CC-E53E5FFECAA9}"/>
                  </a:ext>
                </a:extLst>
              </p:cNvPr>
              <p:cNvSpPr txBox="1"/>
              <p:nvPr/>
            </p:nvSpPr>
            <p:spPr>
              <a:xfrm>
                <a:off x="2396815" y="3697458"/>
                <a:ext cx="378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786C27D-3D54-F5D8-14CC-E53E5FFE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15" y="3697458"/>
                <a:ext cx="378244" cy="369332"/>
              </a:xfrm>
              <a:prstGeom prst="rect">
                <a:avLst/>
              </a:prstGeom>
              <a:blipFill>
                <a:blip r:embed="rId2"/>
                <a:stretch>
                  <a:fillRect l="-12903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B007D9E-51E7-0F66-4370-3FF759D7C8AE}"/>
                  </a:ext>
                </a:extLst>
              </p:cNvPr>
              <p:cNvSpPr txBox="1"/>
              <p:nvPr/>
            </p:nvSpPr>
            <p:spPr>
              <a:xfrm>
                <a:off x="2427631" y="2560592"/>
                <a:ext cx="674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B007D9E-51E7-0F66-4370-3FF759D7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31" y="2560592"/>
                <a:ext cx="674800" cy="369332"/>
              </a:xfrm>
              <a:prstGeom prst="rect">
                <a:avLst/>
              </a:prstGeom>
              <a:blipFill>
                <a:blip r:embed="rId3"/>
                <a:stretch>
                  <a:fillRect l="-9009" r="-450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BEB7D17-F8D2-0412-DD1B-09C95A9BFA6D}"/>
                  </a:ext>
                </a:extLst>
              </p:cNvPr>
              <p:cNvSpPr txBox="1"/>
              <p:nvPr/>
            </p:nvSpPr>
            <p:spPr>
              <a:xfrm>
                <a:off x="2157317" y="257871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BEB7D17-F8D2-0412-DD1B-09C95A9BF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17" y="2578717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30952" r="-2619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22D240CF-6674-FF83-DC64-5C9FE91B1ECC}"/>
                  </a:ext>
                </a:extLst>
              </p:cNvPr>
              <p:cNvSpPr txBox="1"/>
              <p:nvPr/>
            </p:nvSpPr>
            <p:spPr>
              <a:xfrm>
                <a:off x="2401173" y="580423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22D240CF-6674-FF83-DC64-5C9FE91B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73" y="5804233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38776" t="-1639" r="-3469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DA19F35A-4F5B-6397-B959-C71A4626B04F}"/>
              </a:ext>
            </a:extLst>
          </p:cNvPr>
          <p:cNvSpPr txBox="1"/>
          <p:nvPr/>
        </p:nvSpPr>
        <p:spPr>
          <a:xfrm>
            <a:off x="2135889" y="4935144"/>
            <a:ext cx="88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138EE5D-C36F-EF75-5FDB-324D4D15B76A}"/>
              </a:ext>
            </a:extLst>
          </p:cNvPr>
          <p:cNvSpPr txBox="1"/>
          <p:nvPr/>
        </p:nvSpPr>
        <p:spPr>
          <a:xfrm>
            <a:off x="1635626" y="1688458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FC4A11B-5150-28F4-D3C3-2C7616939E2A}"/>
              </a:ext>
            </a:extLst>
          </p:cNvPr>
          <p:cNvCxnSpPr>
            <a:cxnSpLocks/>
          </p:cNvCxnSpPr>
          <p:nvPr/>
        </p:nvCxnSpPr>
        <p:spPr>
          <a:xfrm>
            <a:off x="1180544" y="5234733"/>
            <a:ext cx="5465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B56A943-ECBC-08F2-EB33-36F896EC31F4}"/>
              </a:ext>
            </a:extLst>
          </p:cNvPr>
          <p:cNvCxnSpPr>
            <a:cxnSpLocks/>
          </p:cNvCxnSpPr>
          <p:nvPr/>
        </p:nvCxnSpPr>
        <p:spPr>
          <a:xfrm>
            <a:off x="1180544" y="2621999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0BCF936-14BD-78A5-03E5-A7DC7BDF3D15}"/>
                  </a:ext>
                </a:extLst>
              </p:cNvPr>
              <p:cNvSpPr txBox="1"/>
              <p:nvPr/>
            </p:nvSpPr>
            <p:spPr>
              <a:xfrm>
                <a:off x="1467530" y="677674"/>
                <a:ext cx="284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改成輸出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0BCF936-14BD-78A5-03E5-A7DC7BDF3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530" y="677674"/>
                <a:ext cx="2849824" cy="369332"/>
              </a:xfrm>
              <a:prstGeom prst="rect">
                <a:avLst/>
              </a:prstGeom>
              <a:blipFill>
                <a:blip r:embed="rId6"/>
                <a:stretch>
                  <a:fillRect l="-1927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B211867-EAAA-4F87-D702-353F55D0D2C9}"/>
                  </a:ext>
                </a:extLst>
              </p:cNvPr>
              <p:cNvSpPr txBox="1"/>
              <p:nvPr/>
            </p:nvSpPr>
            <p:spPr>
              <a:xfrm>
                <a:off x="1463213" y="1053763"/>
                <a:ext cx="2623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維持輸出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B211867-EAAA-4F87-D702-353F55D0D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13" y="1053763"/>
                <a:ext cx="2623692" cy="369332"/>
              </a:xfrm>
              <a:prstGeom prst="rect">
                <a:avLst/>
              </a:prstGeom>
              <a:blipFill>
                <a:blip r:embed="rId7"/>
                <a:stretch>
                  <a:fillRect l="-1860" t="-1166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0807B54-2868-8BC6-7D58-B7B79073DB0B}"/>
                  </a:ext>
                </a:extLst>
              </p:cNvPr>
              <p:cNvSpPr txBox="1"/>
              <p:nvPr/>
            </p:nvSpPr>
            <p:spPr>
              <a:xfrm>
                <a:off x="674684" y="4974872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0807B54-2868-8BC6-7D58-B7B79073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4" y="4974872"/>
                <a:ext cx="578430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A73BB4-B796-7769-D30B-BB665910097E}"/>
                  </a:ext>
                </a:extLst>
              </p:cNvPr>
              <p:cNvSpPr txBox="1"/>
              <p:nvPr/>
            </p:nvSpPr>
            <p:spPr>
              <a:xfrm>
                <a:off x="674684" y="5660346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A73BB4-B796-7769-D30B-BB665910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4" y="5660346"/>
                <a:ext cx="578430" cy="461665"/>
              </a:xfrm>
              <a:prstGeom prst="rect">
                <a:avLst/>
              </a:prstGeom>
              <a:blipFill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6ECB49-3054-ACC8-DC57-E2DC5A2C40C9}"/>
                  </a:ext>
                </a:extLst>
              </p:cNvPr>
              <p:cNvSpPr txBox="1"/>
              <p:nvPr/>
            </p:nvSpPr>
            <p:spPr>
              <a:xfrm>
                <a:off x="663923" y="1659194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46ECB49-3054-ACC8-DC57-E2DC5A2C4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23" y="1659194"/>
                <a:ext cx="578430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A3B4DB5-9198-F2C2-6536-48B79F8E595B}"/>
                  </a:ext>
                </a:extLst>
              </p:cNvPr>
              <p:cNvSpPr txBox="1"/>
              <p:nvPr/>
            </p:nvSpPr>
            <p:spPr>
              <a:xfrm>
                <a:off x="3716953" y="1656746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A3B4DB5-9198-F2C2-6536-48B79F8E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53" y="1656746"/>
                <a:ext cx="578430" cy="46166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9F5153-9EBA-615A-8425-DCDEF9A777C9}"/>
                  </a:ext>
                </a:extLst>
              </p:cNvPr>
              <p:cNvSpPr txBox="1"/>
              <p:nvPr/>
            </p:nvSpPr>
            <p:spPr>
              <a:xfrm>
                <a:off x="663923" y="2370793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u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19F5153-9EBA-615A-8425-DCDEF9A7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23" y="2370793"/>
                <a:ext cx="5784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9CCB02C-9EE4-60E3-B430-DACF4B2E98C5}"/>
                  </a:ext>
                </a:extLst>
              </p:cNvPr>
              <p:cNvSpPr txBox="1"/>
              <p:nvPr/>
            </p:nvSpPr>
            <p:spPr>
              <a:xfrm>
                <a:off x="3716953" y="2422031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9CCB02C-9EE4-60E3-B430-DACF4B2E9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53" y="2422031"/>
                <a:ext cx="578430" cy="461665"/>
              </a:xfrm>
              <a:prstGeom prst="rect">
                <a:avLst/>
              </a:prstGeom>
              <a:blipFill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B40AC841-E01E-969E-023C-5B28C4776316}"/>
              </a:ext>
            </a:extLst>
          </p:cNvPr>
          <p:cNvCxnSpPr>
            <a:cxnSpLocks/>
          </p:cNvCxnSpPr>
          <p:nvPr/>
        </p:nvCxnSpPr>
        <p:spPr>
          <a:xfrm>
            <a:off x="6843377" y="1979112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>
            <a:extLst>
              <a:ext uri="{FF2B5EF4-FFF2-40B4-BE49-F238E27FC236}">
                <a16:creationId xmlns:a16="http://schemas.microsoft.com/office/drawing/2014/main" id="{1B52F1D5-EC72-0131-F618-9DCE54AF78F9}"/>
              </a:ext>
            </a:extLst>
          </p:cNvPr>
          <p:cNvCxnSpPr>
            <a:cxnSpLocks/>
          </p:cNvCxnSpPr>
          <p:nvPr/>
        </p:nvCxnSpPr>
        <p:spPr>
          <a:xfrm>
            <a:off x="6843377" y="2731492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A39E47BC-B59B-6902-0B0B-5C20D0849AB6}"/>
              </a:ext>
            </a:extLst>
          </p:cNvPr>
          <p:cNvSpPr/>
          <p:nvPr/>
        </p:nvSpPr>
        <p:spPr>
          <a:xfrm>
            <a:off x="5462217" y="1514943"/>
            <a:ext cx="149830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8009B784-7AA0-02AC-D1D2-8321A826F31F}"/>
              </a:ext>
            </a:extLst>
          </p:cNvPr>
          <p:cNvCxnSpPr>
            <a:cxnSpLocks/>
          </p:cNvCxnSpPr>
          <p:nvPr/>
        </p:nvCxnSpPr>
        <p:spPr>
          <a:xfrm>
            <a:off x="4858513" y="1978934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09B74E50-E1FE-2537-74C6-1DF005DB17C2}"/>
              </a:ext>
            </a:extLst>
          </p:cNvPr>
          <p:cNvSpPr/>
          <p:nvPr/>
        </p:nvSpPr>
        <p:spPr>
          <a:xfrm>
            <a:off x="5462216" y="4748211"/>
            <a:ext cx="1498305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7" name="直線單箭頭接點 146">
            <a:extLst>
              <a:ext uri="{FF2B5EF4-FFF2-40B4-BE49-F238E27FC236}">
                <a16:creationId xmlns:a16="http://schemas.microsoft.com/office/drawing/2014/main" id="{D22A25C5-8D0F-6D70-F5E5-D6A9CA1C1ED9}"/>
              </a:ext>
            </a:extLst>
          </p:cNvPr>
          <p:cNvCxnSpPr>
            <a:cxnSpLocks/>
          </p:cNvCxnSpPr>
          <p:nvPr/>
        </p:nvCxnSpPr>
        <p:spPr>
          <a:xfrm>
            <a:off x="4848988" y="5948476"/>
            <a:ext cx="5560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>
            <a:extLst>
              <a:ext uri="{FF2B5EF4-FFF2-40B4-BE49-F238E27FC236}">
                <a16:creationId xmlns:a16="http://schemas.microsoft.com/office/drawing/2014/main" id="{EB8EAD08-080B-28B0-D8EB-D0F2E4104F7D}"/>
              </a:ext>
            </a:extLst>
          </p:cNvPr>
          <p:cNvCxnSpPr>
            <a:cxnSpLocks/>
          </p:cNvCxnSpPr>
          <p:nvPr/>
        </p:nvCxnSpPr>
        <p:spPr>
          <a:xfrm flipV="1">
            <a:off x="6237825" y="3253255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DE73C264-BF00-3A31-1175-2EF6E007DEC1}"/>
              </a:ext>
            </a:extLst>
          </p:cNvPr>
          <p:cNvCxnSpPr>
            <a:cxnSpLocks/>
          </p:cNvCxnSpPr>
          <p:nvPr/>
        </p:nvCxnSpPr>
        <p:spPr>
          <a:xfrm flipV="1">
            <a:off x="6268519" y="4191472"/>
            <a:ext cx="0" cy="556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EE80DE4A-75BE-2A8F-DBE1-051B8E7DF2B6}"/>
                  </a:ext>
                </a:extLst>
              </p:cNvPr>
              <p:cNvSpPr txBox="1"/>
              <p:nvPr/>
            </p:nvSpPr>
            <p:spPr>
              <a:xfrm>
                <a:off x="6074784" y="3739867"/>
                <a:ext cx="378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0" name="文字方塊 149">
                <a:extLst>
                  <a:ext uri="{FF2B5EF4-FFF2-40B4-BE49-F238E27FC236}">
                    <a16:creationId xmlns:a16="http://schemas.microsoft.com/office/drawing/2014/main" id="{EE80DE4A-75BE-2A8F-DBE1-051B8E7DF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84" y="3739867"/>
                <a:ext cx="378244" cy="369332"/>
              </a:xfrm>
              <a:prstGeom prst="rect">
                <a:avLst/>
              </a:prstGeom>
              <a:blipFill>
                <a:blip r:embed="rId16"/>
                <a:stretch>
                  <a:fillRect l="-12903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B0EBC02F-E0FE-A0DA-4C70-3EC2FCE7ADF1}"/>
                  </a:ext>
                </a:extLst>
              </p:cNvPr>
              <p:cNvSpPr txBox="1"/>
              <p:nvPr/>
            </p:nvSpPr>
            <p:spPr>
              <a:xfrm>
                <a:off x="6105600" y="2603001"/>
                <a:ext cx="674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B0EBC02F-E0FE-A0DA-4C70-3EC2FCE7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600" y="2603001"/>
                <a:ext cx="674800" cy="369332"/>
              </a:xfrm>
              <a:prstGeom prst="rect">
                <a:avLst/>
              </a:prstGeom>
              <a:blipFill>
                <a:blip r:embed="rId17"/>
                <a:stretch>
                  <a:fillRect l="-9091" r="-545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390557CE-A5FF-29A4-558A-DA0B03F41BDA}"/>
                  </a:ext>
                </a:extLst>
              </p:cNvPr>
              <p:cNvSpPr txBox="1"/>
              <p:nvPr/>
            </p:nvSpPr>
            <p:spPr>
              <a:xfrm>
                <a:off x="5835286" y="262112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390557CE-A5FF-29A4-558A-DA0B03F41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286" y="2621126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8571" r="-28571"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A002A690-DDB9-E38C-BA8C-24E6AB96CDF6}"/>
                  </a:ext>
                </a:extLst>
              </p:cNvPr>
              <p:cNvSpPr txBox="1"/>
              <p:nvPr/>
            </p:nvSpPr>
            <p:spPr>
              <a:xfrm>
                <a:off x="6079142" y="584664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A002A690-DDB9-E38C-BA8C-24E6AB96C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42" y="5846642"/>
                <a:ext cx="298159" cy="369332"/>
              </a:xfrm>
              <a:prstGeom prst="rect">
                <a:avLst/>
              </a:prstGeom>
              <a:blipFill>
                <a:blip r:embed="rId19"/>
                <a:stretch>
                  <a:fillRect l="-36735" t="-1639" r="-36735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E8E898C2-C603-5B21-45E2-0D4DBA691044}"/>
              </a:ext>
            </a:extLst>
          </p:cNvPr>
          <p:cNvSpPr txBox="1"/>
          <p:nvPr/>
        </p:nvSpPr>
        <p:spPr>
          <a:xfrm>
            <a:off x="5813858" y="4977553"/>
            <a:ext cx="88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66407964-331F-71CE-2E21-27883F1D66EC}"/>
              </a:ext>
            </a:extLst>
          </p:cNvPr>
          <p:cNvSpPr txBox="1"/>
          <p:nvPr/>
        </p:nvSpPr>
        <p:spPr>
          <a:xfrm>
            <a:off x="5313595" y="1730867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BE80043B-D51F-FD51-5C90-1824F7FC3DB8}"/>
              </a:ext>
            </a:extLst>
          </p:cNvPr>
          <p:cNvCxnSpPr>
            <a:cxnSpLocks/>
          </p:cNvCxnSpPr>
          <p:nvPr/>
        </p:nvCxnSpPr>
        <p:spPr>
          <a:xfrm>
            <a:off x="4858513" y="5277142"/>
            <a:ext cx="5465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530EBC35-8351-E97D-AE28-0CF779D0BE41}"/>
              </a:ext>
            </a:extLst>
          </p:cNvPr>
          <p:cNvCxnSpPr>
            <a:cxnSpLocks/>
          </p:cNvCxnSpPr>
          <p:nvPr/>
        </p:nvCxnSpPr>
        <p:spPr>
          <a:xfrm>
            <a:off x="4858513" y="2664408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5D4ED335-790E-0AA9-9E1D-5F7915059B42}"/>
                  </a:ext>
                </a:extLst>
              </p:cNvPr>
              <p:cNvSpPr txBox="1"/>
              <p:nvPr/>
            </p:nvSpPr>
            <p:spPr>
              <a:xfrm>
                <a:off x="5089570" y="719497"/>
                <a:ext cx="284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改成輸出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5D4ED335-790E-0AA9-9E1D-5F791505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70" y="719497"/>
                <a:ext cx="2849824" cy="369332"/>
              </a:xfrm>
              <a:prstGeom prst="rect">
                <a:avLst/>
              </a:prstGeom>
              <a:blipFill>
                <a:blip r:embed="rId20"/>
                <a:stretch>
                  <a:fillRect l="-1927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字方塊 158">
                <a:extLst>
                  <a:ext uri="{FF2B5EF4-FFF2-40B4-BE49-F238E27FC236}">
                    <a16:creationId xmlns:a16="http://schemas.microsoft.com/office/drawing/2014/main" id="{07BE6D1A-A3E2-6B55-34E2-ED4A43CFC64C}"/>
                  </a:ext>
                </a:extLst>
              </p:cNvPr>
              <p:cNvSpPr txBox="1"/>
              <p:nvPr/>
            </p:nvSpPr>
            <p:spPr>
              <a:xfrm>
                <a:off x="5089570" y="1095587"/>
                <a:ext cx="2623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維持輸出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9" name="文字方塊 158">
                <a:extLst>
                  <a:ext uri="{FF2B5EF4-FFF2-40B4-BE49-F238E27FC236}">
                    <a16:creationId xmlns:a16="http://schemas.microsoft.com/office/drawing/2014/main" id="{07BE6D1A-A3E2-6B55-34E2-ED4A43CFC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70" y="1095587"/>
                <a:ext cx="2623692" cy="369332"/>
              </a:xfrm>
              <a:prstGeom prst="rect">
                <a:avLst/>
              </a:prstGeom>
              <a:blipFill>
                <a:blip r:embed="rId21"/>
                <a:stretch>
                  <a:fillRect l="-2093" t="-1166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077F3E94-564E-BC04-B302-A60726EE9FC6}"/>
                  </a:ext>
                </a:extLst>
              </p:cNvPr>
              <p:cNvSpPr txBox="1"/>
              <p:nvPr/>
            </p:nvSpPr>
            <p:spPr>
              <a:xfrm>
                <a:off x="4352653" y="5017281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077F3E94-564E-BC04-B302-A60726EE9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53" y="5017281"/>
                <a:ext cx="57843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6FEFCE10-6D46-90BE-EDA1-09C019FCB31F}"/>
                  </a:ext>
                </a:extLst>
              </p:cNvPr>
              <p:cNvSpPr txBox="1"/>
              <p:nvPr/>
            </p:nvSpPr>
            <p:spPr>
              <a:xfrm>
                <a:off x="4352653" y="5702755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6FEFCE10-6D46-90BE-EDA1-09C019FCB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653" y="5702755"/>
                <a:ext cx="578430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511F41DD-0E19-0406-1BB1-1C6EE6061A2E}"/>
                  </a:ext>
                </a:extLst>
              </p:cNvPr>
              <p:cNvSpPr txBox="1"/>
              <p:nvPr/>
            </p:nvSpPr>
            <p:spPr>
              <a:xfrm>
                <a:off x="4341892" y="1701603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2" name="文字方塊 161">
                <a:extLst>
                  <a:ext uri="{FF2B5EF4-FFF2-40B4-BE49-F238E27FC236}">
                    <a16:creationId xmlns:a16="http://schemas.microsoft.com/office/drawing/2014/main" id="{511F41DD-0E19-0406-1BB1-1C6EE6061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92" y="1701603"/>
                <a:ext cx="57843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0848366C-8C90-0515-4609-302BB5747BE2}"/>
                  </a:ext>
                </a:extLst>
              </p:cNvPr>
              <p:cNvSpPr txBox="1"/>
              <p:nvPr/>
            </p:nvSpPr>
            <p:spPr>
              <a:xfrm>
                <a:off x="7394922" y="1699155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3" name="文字方塊 162">
                <a:extLst>
                  <a:ext uri="{FF2B5EF4-FFF2-40B4-BE49-F238E27FC236}">
                    <a16:creationId xmlns:a16="http://schemas.microsoft.com/office/drawing/2014/main" id="{0848366C-8C90-0515-4609-302BB5747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922" y="1699155"/>
                <a:ext cx="578430" cy="461665"/>
              </a:xfrm>
              <a:prstGeom prst="rect">
                <a:avLst/>
              </a:prstGeom>
              <a:blipFill>
                <a:blip r:embed="rId2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3E711C3E-D1C1-61E9-5BBB-E410E6AB4B4A}"/>
                  </a:ext>
                </a:extLst>
              </p:cNvPr>
              <p:cNvSpPr txBox="1"/>
              <p:nvPr/>
            </p:nvSpPr>
            <p:spPr>
              <a:xfrm>
                <a:off x="4341892" y="2413202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u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4" name="文字方塊 163">
                <a:extLst>
                  <a:ext uri="{FF2B5EF4-FFF2-40B4-BE49-F238E27FC236}">
                    <a16:creationId xmlns:a16="http://schemas.microsoft.com/office/drawing/2014/main" id="{3E711C3E-D1C1-61E9-5BBB-E410E6AB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92" y="2413202"/>
                <a:ext cx="578430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0D9D053-51A4-4B42-3F01-D9FB3EB242C9}"/>
                  </a:ext>
                </a:extLst>
              </p:cNvPr>
              <p:cNvSpPr txBox="1"/>
              <p:nvPr/>
            </p:nvSpPr>
            <p:spPr>
              <a:xfrm>
                <a:off x="7394922" y="2464440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E0D9D053-51A4-4B42-3F01-D9FB3EB2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922" y="2464440"/>
                <a:ext cx="578430" cy="461665"/>
              </a:xfrm>
              <a:prstGeom prst="rect">
                <a:avLst/>
              </a:prstGeom>
              <a:blipFill>
                <a:blip r:embed="rId2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5ABE2058-9531-2557-9FCC-8CD688BA5D08}"/>
              </a:ext>
            </a:extLst>
          </p:cNvPr>
          <p:cNvCxnSpPr>
            <a:cxnSpLocks/>
          </p:cNvCxnSpPr>
          <p:nvPr/>
        </p:nvCxnSpPr>
        <p:spPr>
          <a:xfrm>
            <a:off x="10902346" y="2003041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6F3E8CA2-2767-8404-BF45-3850C724FBCC}"/>
              </a:ext>
            </a:extLst>
          </p:cNvPr>
          <p:cNvCxnSpPr>
            <a:cxnSpLocks/>
          </p:cNvCxnSpPr>
          <p:nvPr/>
        </p:nvCxnSpPr>
        <p:spPr>
          <a:xfrm>
            <a:off x="10902346" y="2755421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矩形: 圓角 169">
            <a:extLst>
              <a:ext uri="{FF2B5EF4-FFF2-40B4-BE49-F238E27FC236}">
                <a16:creationId xmlns:a16="http://schemas.microsoft.com/office/drawing/2014/main" id="{C63629D4-83D5-F5B7-8A3C-1ABA6432CBE2}"/>
              </a:ext>
            </a:extLst>
          </p:cNvPr>
          <p:cNvSpPr/>
          <p:nvPr/>
        </p:nvSpPr>
        <p:spPr>
          <a:xfrm>
            <a:off x="9521186" y="1538872"/>
            <a:ext cx="149830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5AD495D0-61AF-CF17-F0FC-49DA71BD87BF}"/>
              </a:ext>
            </a:extLst>
          </p:cNvPr>
          <p:cNvCxnSpPr>
            <a:cxnSpLocks/>
          </p:cNvCxnSpPr>
          <p:nvPr/>
        </p:nvCxnSpPr>
        <p:spPr>
          <a:xfrm>
            <a:off x="8917482" y="2002863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矩形: 圓角 171">
            <a:extLst>
              <a:ext uri="{FF2B5EF4-FFF2-40B4-BE49-F238E27FC236}">
                <a16:creationId xmlns:a16="http://schemas.microsoft.com/office/drawing/2014/main" id="{9E5B4B84-0B66-7417-53E6-00956625BA74}"/>
              </a:ext>
            </a:extLst>
          </p:cNvPr>
          <p:cNvSpPr/>
          <p:nvPr/>
        </p:nvSpPr>
        <p:spPr>
          <a:xfrm>
            <a:off x="9521185" y="4772140"/>
            <a:ext cx="1498305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3" name="直線單箭頭接點 172">
            <a:extLst>
              <a:ext uri="{FF2B5EF4-FFF2-40B4-BE49-F238E27FC236}">
                <a16:creationId xmlns:a16="http://schemas.microsoft.com/office/drawing/2014/main" id="{3BB2835A-0FBD-FA16-C65B-F933E6B4654B}"/>
              </a:ext>
            </a:extLst>
          </p:cNvPr>
          <p:cNvCxnSpPr>
            <a:cxnSpLocks/>
          </p:cNvCxnSpPr>
          <p:nvPr/>
        </p:nvCxnSpPr>
        <p:spPr>
          <a:xfrm>
            <a:off x="8907957" y="5972405"/>
            <a:ext cx="5560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1817AED0-BACD-6442-92AB-4C4734246243}"/>
              </a:ext>
            </a:extLst>
          </p:cNvPr>
          <p:cNvCxnSpPr>
            <a:cxnSpLocks/>
          </p:cNvCxnSpPr>
          <p:nvPr/>
        </p:nvCxnSpPr>
        <p:spPr>
          <a:xfrm flipV="1">
            <a:off x="10296794" y="3277184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A31548E8-7366-37AD-EB51-F85D214D43BF}"/>
              </a:ext>
            </a:extLst>
          </p:cNvPr>
          <p:cNvCxnSpPr>
            <a:cxnSpLocks/>
          </p:cNvCxnSpPr>
          <p:nvPr/>
        </p:nvCxnSpPr>
        <p:spPr>
          <a:xfrm flipV="1">
            <a:off x="10327488" y="4215401"/>
            <a:ext cx="0" cy="556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86E2B1E1-B3D4-3507-FDEC-FC7128BC7DE3}"/>
                  </a:ext>
                </a:extLst>
              </p:cNvPr>
              <p:cNvSpPr txBox="1"/>
              <p:nvPr/>
            </p:nvSpPr>
            <p:spPr>
              <a:xfrm>
                <a:off x="10133753" y="3763796"/>
                <a:ext cx="3782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86E2B1E1-B3D4-3507-FDEC-FC7128BC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753" y="3763796"/>
                <a:ext cx="378244" cy="369332"/>
              </a:xfrm>
              <a:prstGeom prst="rect">
                <a:avLst/>
              </a:prstGeom>
              <a:blipFill>
                <a:blip r:embed="rId28"/>
                <a:stretch>
                  <a:fillRect l="-12903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BFFC3AE1-1B12-2525-3647-013EBAE4C147}"/>
                  </a:ext>
                </a:extLst>
              </p:cNvPr>
              <p:cNvSpPr txBox="1"/>
              <p:nvPr/>
            </p:nvSpPr>
            <p:spPr>
              <a:xfrm>
                <a:off x="10164569" y="2626930"/>
                <a:ext cx="674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BFFC3AE1-1B12-2525-3647-013EBAE4C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569" y="2626930"/>
                <a:ext cx="674800" cy="369332"/>
              </a:xfrm>
              <a:prstGeom prst="rect">
                <a:avLst/>
              </a:prstGeom>
              <a:blipFill>
                <a:blip r:embed="rId29"/>
                <a:stretch>
                  <a:fillRect l="-9009" r="-450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A72CD9D7-CBB7-61D6-332D-F6748C07028F}"/>
                  </a:ext>
                </a:extLst>
              </p:cNvPr>
              <p:cNvSpPr txBox="1"/>
              <p:nvPr/>
            </p:nvSpPr>
            <p:spPr>
              <a:xfrm>
                <a:off x="9894255" y="264505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A72CD9D7-CBB7-61D6-332D-F6748C070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55" y="2645055"/>
                <a:ext cx="254878" cy="369332"/>
              </a:xfrm>
              <a:prstGeom prst="rect">
                <a:avLst/>
              </a:prstGeom>
              <a:blipFill>
                <a:blip r:embed="rId30"/>
                <a:stretch>
                  <a:fillRect l="-28571" r="-28571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93CA3C06-DD77-85AC-082D-E99E4F1C23DC}"/>
                  </a:ext>
                </a:extLst>
              </p:cNvPr>
              <p:cNvSpPr txBox="1"/>
              <p:nvPr/>
            </p:nvSpPr>
            <p:spPr>
              <a:xfrm>
                <a:off x="10138111" y="587057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93CA3C06-DD77-85AC-082D-E99E4F1C2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111" y="5870571"/>
                <a:ext cx="298159" cy="369332"/>
              </a:xfrm>
              <a:prstGeom prst="rect">
                <a:avLst/>
              </a:prstGeom>
              <a:blipFill>
                <a:blip r:embed="rId31"/>
                <a:stretch>
                  <a:fillRect l="-36735" t="-1639" r="-36735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495563AE-1445-5602-E323-50BD6E0E9EB1}"/>
              </a:ext>
            </a:extLst>
          </p:cNvPr>
          <p:cNvSpPr txBox="1"/>
          <p:nvPr/>
        </p:nvSpPr>
        <p:spPr>
          <a:xfrm>
            <a:off x="9872827" y="5001482"/>
            <a:ext cx="88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sp>
        <p:nvSpPr>
          <p:cNvPr id="181" name="文字方塊 180">
            <a:extLst>
              <a:ext uri="{FF2B5EF4-FFF2-40B4-BE49-F238E27FC236}">
                <a16:creationId xmlns:a16="http://schemas.microsoft.com/office/drawing/2014/main" id="{00E1495B-6ED5-5260-38A8-AC2F283E2316}"/>
              </a:ext>
            </a:extLst>
          </p:cNvPr>
          <p:cNvSpPr txBox="1"/>
          <p:nvPr/>
        </p:nvSpPr>
        <p:spPr>
          <a:xfrm>
            <a:off x="9372564" y="1754796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82" name="直線單箭頭接點 181">
            <a:extLst>
              <a:ext uri="{FF2B5EF4-FFF2-40B4-BE49-F238E27FC236}">
                <a16:creationId xmlns:a16="http://schemas.microsoft.com/office/drawing/2014/main" id="{D2633397-1DEE-8A88-965A-85B0EB2C17C8}"/>
              </a:ext>
            </a:extLst>
          </p:cNvPr>
          <p:cNvCxnSpPr>
            <a:cxnSpLocks/>
          </p:cNvCxnSpPr>
          <p:nvPr/>
        </p:nvCxnSpPr>
        <p:spPr>
          <a:xfrm>
            <a:off x="8917482" y="5301071"/>
            <a:ext cx="54655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>
            <a:extLst>
              <a:ext uri="{FF2B5EF4-FFF2-40B4-BE49-F238E27FC236}">
                <a16:creationId xmlns:a16="http://schemas.microsoft.com/office/drawing/2014/main" id="{DCEBD84A-F792-5D04-5152-58AB21A3BA3B}"/>
              </a:ext>
            </a:extLst>
          </p:cNvPr>
          <p:cNvCxnSpPr>
            <a:cxnSpLocks/>
          </p:cNvCxnSpPr>
          <p:nvPr/>
        </p:nvCxnSpPr>
        <p:spPr>
          <a:xfrm>
            <a:off x="8917482" y="2688337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620935A5-3C29-D1CA-4F30-97C15FA4EFB5}"/>
                  </a:ext>
                </a:extLst>
              </p:cNvPr>
              <p:cNvSpPr txBox="1"/>
              <p:nvPr/>
            </p:nvSpPr>
            <p:spPr>
              <a:xfrm>
                <a:off x="8411622" y="5041210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6" name="文字方塊 185">
                <a:extLst>
                  <a:ext uri="{FF2B5EF4-FFF2-40B4-BE49-F238E27FC236}">
                    <a16:creationId xmlns:a16="http://schemas.microsoft.com/office/drawing/2014/main" id="{620935A5-3C29-D1CA-4F30-97C15FA4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22" y="5041210"/>
                <a:ext cx="578430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1BF30766-A055-DD50-5270-217D8B6E6B8F}"/>
                  </a:ext>
                </a:extLst>
              </p:cNvPr>
              <p:cNvSpPr txBox="1"/>
              <p:nvPr/>
            </p:nvSpPr>
            <p:spPr>
              <a:xfrm>
                <a:off x="8411622" y="5726684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1BF30766-A055-DD50-5270-217D8B6E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22" y="5726684"/>
                <a:ext cx="578430" cy="461665"/>
              </a:xfrm>
              <a:prstGeom prst="rect">
                <a:avLst/>
              </a:prstGeom>
              <a:blipFill>
                <a:blip r:embed="rId3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FC47FBF0-A169-CB15-59C2-A89237447FCF}"/>
                  </a:ext>
                </a:extLst>
              </p:cNvPr>
              <p:cNvSpPr txBox="1"/>
              <p:nvPr/>
            </p:nvSpPr>
            <p:spPr>
              <a:xfrm>
                <a:off x="8400861" y="1725532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FC47FBF0-A169-CB15-59C2-A8923744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61" y="1725532"/>
                <a:ext cx="578430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文字方塊 188">
                <a:extLst>
                  <a:ext uri="{FF2B5EF4-FFF2-40B4-BE49-F238E27FC236}">
                    <a16:creationId xmlns:a16="http://schemas.microsoft.com/office/drawing/2014/main" id="{3AD87088-6299-A6CD-F653-8E24DB12FC3A}"/>
                  </a:ext>
                </a:extLst>
              </p:cNvPr>
              <p:cNvSpPr txBox="1"/>
              <p:nvPr/>
            </p:nvSpPr>
            <p:spPr>
              <a:xfrm>
                <a:off x="11453891" y="1723084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9" name="文字方塊 188">
                <a:extLst>
                  <a:ext uri="{FF2B5EF4-FFF2-40B4-BE49-F238E27FC236}">
                    <a16:creationId xmlns:a16="http://schemas.microsoft.com/office/drawing/2014/main" id="{3AD87088-6299-A6CD-F653-8E24DB12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91" y="1723084"/>
                <a:ext cx="578430" cy="461665"/>
              </a:xfrm>
              <a:prstGeom prst="rect">
                <a:avLst/>
              </a:prstGeom>
              <a:blipFill>
                <a:blip r:embed="rId3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字方塊 189">
                <a:extLst>
                  <a:ext uri="{FF2B5EF4-FFF2-40B4-BE49-F238E27FC236}">
                    <a16:creationId xmlns:a16="http://schemas.microsoft.com/office/drawing/2014/main" id="{085D14D3-0849-3505-5036-63A39FF32ADE}"/>
                  </a:ext>
                </a:extLst>
              </p:cNvPr>
              <p:cNvSpPr txBox="1"/>
              <p:nvPr/>
            </p:nvSpPr>
            <p:spPr>
              <a:xfrm>
                <a:off x="8400861" y="2437131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u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0" name="文字方塊 189">
                <a:extLst>
                  <a:ext uri="{FF2B5EF4-FFF2-40B4-BE49-F238E27FC236}">
                    <a16:creationId xmlns:a16="http://schemas.microsoft.com/office/drawing/2014/main" id="{085D14D3-0849-3505-5036-63A39FF3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861" y="2437131"/>
                <a:ext cx="578430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文字方塊 190">
                <a:extLst>
                  <a:ext uri="{FF2B5EF4-FFF2-40B4-BE49-F238E27FC236}">
                    <a16:creationId xmlns:a16="http://schemas.microsoft.com/office/drawing/2014/main" id="{13A69184-CCC5-28B1-DF0D-4CB05AE67A75}"/>
                  </a:ext>
                </a:extLst>
              </p:cNvPr>
              <p:cNvSpPr txBox="1"/>
              <p:nvPr/>
            </p:nvSpPr>
            <p:spPr>
              <a:xfrm>
                <a:off x="11453891" y="2488369"/>
                <a:ext cx="578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v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91" name="文字方塊 190">
                <a:extLst>
                  <a:ext uri="{FF2B5EF4-FFF2-40B4-BE49-F238E27FC236}">
                    <a16:creationId xmlns:a16="http://schemas.microsoft.com/office/drawing/2014/main" id="{13A69184-CCC5-28B1-DF0D-4CB05AE6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91" y="2488369"/>
                <a:ext cx="578430" cy="461665"/>
              </a:xfrm>
              <a:prstGeom prst="rect">
                <a:avLst/>
              </a:prstGeom>
              <a:blipFill>
                <a:blip r:embed="rId3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文字方塊 193">
                <a:extLst>
                  <a:ext uri="{FF2B5EF4-FFF2-40B4-BE49-F238E27FC236}">
                    <a16:creationId xmlns:a16="http://schemas.microsoft.com/office/drawing/2014/main" id="{619B1ABF-B207-3937-B13F-C2750825B32C}"/>
                  </a:ext>
                </a:extLst>
              </p:cNvPr>
              <p:cNvSpPr txBox="1"/>
              <p:nvPr/>
            </p:nvSpPr>
            <p:spPr>
              <a:xfrm>
                <a:off x="8952047" y="712370"/>
                <a:ext cx="284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sub>
                    </m:sSub>
                    <m:r>
                      <a:rPr lang="zh-TW" altLang="en-US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改成輸出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4" name="文字方塊 193">
                <a:extLst>
                  <a:ext uri="{FF2B5EF4-FFF2-40B4-BE49-F238E27FC236}">
                    <a16:creationId xmlns:a16="http://schemas.microsoft.com/office/drawing/2014/main" id="{619B1ABF-B207-3937-B13F-C2750825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047" y="712370"/>
                <a:ext cx="2849824" cy="369332"/>
              </a:xfrm>
              <a:prstGeom prst="rect">
                <a:avLst/>
              </a:prstGeom>
              <a:blipFill>
                <a:blip r:embed="rId3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直線接點 195">
            <a:extLst>
              <a:ext uri="{FF2B5EF4-FFF2-40B4-BE49-F238E27FC236}">
                <a16:creationId xmlns:a16="http://schemas.microsoft.com/office/drawing/2014/main" id="{718C9AA2-2595-6539-B409-0FF3D1B26A9A}"/>
              </a:ext>
            </a:extLst>
          </p:cNvPr>
          <p:cNvCxnSpPr/>
          <p:nvPr/>
        </p:nvCxnSpPr>
        <p:spPr>
          <a:xfrm>
            <a:off x="8179831" y="-737419"/>
            <a:ext cx="0" cy="90850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文字方塊 196">
            <a:extLst>
              <a:ext uri="{FF2B5EF4-FFF2-40B4-BE49-F238E27FC236}">
                <a16:creationId xmlns:a16="http://schemas.microsoft.com/office/drawing/2014/main" id="{95850B34-4B20-870A-D091-636F36C6E880}"/>
              </a:ext>
            </a:extLst>
          </p:cNvPr>
          <p:cNvSpPr txBox="1"/>
          <p:nvPr/>
        </p:nvSpPr>
        <p:spPr>
          <a:xfrm>
            <a:off x="9348131" y="136179"/>
            <a:ext cx="185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Testing </a:t>
            </a:r>
            <a:endParaRPr lang="zh-TW" altLang="en-US" sz="2800" b="1" u="sng" dirty="0"/>
          </a:p>
        </p:txBody>
      </p: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7F7703F4-5227-D535-EE01-4872A19F1F08}"/>
              </a:ext>
            </a:extLst>
          </p:cNvPr>
          <p:cNvSpPr txBox="1"/>
          <p:nvPr/>
        </p:nvSpPr>
        <p:spPr>
          <a:xfrm>
            <a:off x="4475" y="89148"/>
            <a:ext cx="185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/>
              <a:t>Training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0469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5" grpId="0"/>
      <p:bldP spid="6" grpId="0"/>
      <p:bldP spid="7" grpId="0"/>
      <p:bldP spid="11" grpId="0"/>
      <p:bldP spid="12" grpId="0"/>
      <p:bldP spid="13" grpId="0"/>
      <p:bldP spid="144" grpId="0" animBg="1"/>
      <p:bldP spid="146" grpId="0" animBg="1"/>
      <p:bldP spid="150" grpId="0"/>
      <p:bldP spid="151" grpId="0"/>
      <p:bldP spid="152" grpId="0"/>
      <p:bldP spid="153" grpId="0"/>
      <p:bldP spid="154" grpId="0"/>
      <p:bldP spid="155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76" grpId="0"/>
      <p:bldP spid="177" grpId="0"/>
      <p:bldP spid="186" grpId="0"/>
      <p:bldP spid="187" grpId="0"/>
      <p:bldP spid="188" grpId="0"/>
      <p:bldP spid="189" grpId="0"/>
      <p:bldP spid="190" grpId="0"/>
      <p:bldP spid="1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64A25FB4-78E3-3B4B-88A5-2CCFAFC51186}"/>
              </a:ext>
            </a:extLst>
          </p:cNvPr>
          <p:cNvSpPr/>
          <p:nvPr/>
        </p:nvSpPr>
        <p:spPr>
          <a:xfrm>
            <a:off x="8758968" y="909032"/>
            <a:ext cx="185922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BB6215E-243C-1C30-C0FA-9D27A27BD716}"/>
              </a:ext>
            </a:extLst>
          </p:cNvPr>
          <p:cNvCxnSpPr>
            <a:cxnSpLocks/>
          </p:cNvCxnSpPr>
          <p:nvPr/>
        </p:nvCxnSpPr>
        <p:spPr>
          <a:xfrm>
            <a:off x="8155264" y="1373023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7308E10-BEF1-C47B-FFDA-E0E756E5DB9E}"/>
              </a:ext>
            </a:extLst>
          </p:cNvPr>
          <p:cNvCxnSpPr>
            <a:cxnSpLocks/>
          </p:cNvCxnSpPr>
          <p:nvPr/>
        </p:nvCxnSpPr>
        <p:spPr>
          <a:xfrm>
            <a:off x="10618192" y="1373201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2DBB686-A798-4AD4-83FB-53E94F2E8D20}"/>
              </a:ext>
            </a:extLst>
          </p:cNvPr>
          <p:cNvCxnSpPr>
            <a:cxnSpLocks/>
          </p:cNvCxnSpPr>
          <p:nvPr/>
        </p:nvCxnSpPr>
        <p:spPr>
          <a:xfrm flipV="1">
            <a:off x="9744126" y="2647344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75A2633-ED77-8B84-3AB7-0A01927DC8DF}"/>
                  </a:ext>
                </a:extLst>
              </p:cNvPr>
              <p:cNvSpPr txBox="1"/>
              <p:nvPr/>
            </p:nvSpPr>
            <p:spPr>
              <a:xfrm>
                <a:off x="9608895" y="1994989"/>
                <a:ext cx="626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zh-TW" sz="2400" b="1" dirty="0"/>
                  <a:t>g</a:t>
                </a:r>
                <a:endParaRPr lang="zh-TW" altLang="en-US" sz="24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75A2633-ED77-8B84-3AB7-0A01927DC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895" y="1994989"/>
                <a:ext cx="626775" cy="369332"/>
              </a:xfrm>
              <a:prstGeom prst="rect">
                <a:avLst/>
              </a:prstGeom>
              <a:blipFill>
                <a:blip r:embed="rId2"/>
                <a:stretch>
                  <a:fillRect l="-15534" t="-24590" r="-29126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10D5381-6B88-FE6A-C7A1-01D688B81E49}"/>
                  </a:ext>
                </a:extLst>
              </p:cNvPr>
              <p:cNvSpPr txBox="1"/>
              <p:nvPr/>
            </p:nvSpPr>
            <p:spPr>
              <a:xfrm>
                <a:off x="9338581" y="201311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10D5381-6B88-FE6A-C7A1-01D688B81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81" y="2013114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30952" r="-2619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EA29508-56B9-117E-1FED-5F1AFDC29C8B}"/>
              </a:ext>
            </a:extLst>
          </p:cNvPr>
          <p:cNvSpPr txBox="1"/>
          <p:nvPr/>
        </p:nvSpPr>
        <p:spPr>
          <a:xfrm>
            <a:off x="8774404" y="1147361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C9AF943-B25E-C575-8C2F-3BFF85EAEC74}"/>
              </a:ext>
            </a:extLst>
          </p:cNvPr>
          <p:cNvCxnSpPr>
            <a:cxnSpLocks/>
          </p:cNvCxnSpPr>
          <p:nvPr/>
        </p:nvCxnSpPr>
        <p:spPr>
          <a:xfrm>
            <a:off x="8155264" y="2058497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BC6D6EA-26CE-8F03-DE98-67F15823FE5B}"/>
              </a:ext>
            </a:extLst>
          </p:cNvPr>
          <p:cNvCxnSpPr>
            <a:cxnSpLocks/>
          </p:cNvCxnSpPr>
          <p:nvPr/>
        </p:nvCxnSpPr>
        <p:spPr>
          <a:xfrm>
            <a:off x="10618192" y="2125581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6D6A93FB-A9F0-F995-E7D9-55BF1E280B3C}"/>
              </a:ext>
            </a:extLst>
          </p:cNvPr>
          <p:cNvSpPr/>
          <p:nvPr/>
        </p:nvSpPr>
        <p:spPr>
          <a:xfrm>
            <a:off x="2973070" y="936177"/>
            <a:ext cx="185922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DD19D742-28A7-5E55-CA94-8482349728F3}"/>
              </a:ext>
            </a:extLst>
          </p:cNvPr>
          <p:cNvCxnSpPr>
            <a:cxnSpLocks/>
          </p:cNvCxnSpPr>
          <p:nvPr/>
        </p:nvCxnSpPr>
        <p:spPr>
          <a:xfrm>
            <a:off x="2369366" y="1400168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B6AD2A9-092D-E031-D99D-56FE6AC69605}"/>
              </a:ext>
            </a:extLst>
          </p:cNvPr>
          <p:cNvCxnSpPr>
            <a:cxnSpLocks/>
          </p:cNvCxnSpPr>
          <p:nvPr/>
        </p:nvCxnSpPr>
        <p:spPr>
          <a:xfrm>
            <a:off x="4832294" y="1400346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F506BAB1-CC47-EEA2-EB7B-27641E45A0DB}"/>
              </a:ext>
            </a:extLst>
          </p:cNvPr>
          <p:cNvSpPr/>
          <p:nvPr/>
        </p:nvSpPr>
        <p:spPr>
          <a:xfrm>
            <a:off x="2973070" y="4160391"/>
            <a:ext cx="1859223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5687BB97-18E2-2037-125F-C1A87A11AF3C}"/>
              </a:ext>
            </a:extLst>
          </p:cNvPr>
          <p:cNvCxnSpPr>
            <a:cxnSpLocks/>
          </p:cNvCxnSpPr>
          <p:nvPr/>
        </p:nvCxnSpPr>
        <p:spPr>
          <a:xfrm flipV="1">
            <a:off x="3958228" y="2674489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3BCC4F3F-7ABE-FE83-7785-CB8CB3593A48}"/>
              </a:ext>
            </a:extLst>
          </p:cNvPr>
          <p:cNvCxnSpPr>
            <a:cxnSpLocks/>
          </p:cNvCxnSpPr>
          <p:nvPr/>
        </p:nvCxnSpPr>
        <p:spPr>
          <a:xfrm flipV="1">
            <a:off x="3977278" y="3688906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C0878678-4863-E51C-9F50-02F32828F5F5}"/>
                  </a:ext>
                </a:extLst>
              </p:cNvPr>
              <p:cNvSpPr txBox="1"/>
              <p:nvPr/>
            </p:nvSpPr>
            <p:spPr>
              <a:xfrm>
                <a:off x="3842812" y="3237301"/>
                <a:ext cx="230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C0878678-4863-E51C-9F50-02F32828F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12" y="3237301"/>
                <a:ext cx="230832" cy="369332"/>
              </a:xfrm>
              <a:prstGeom prst="rect">
                <a:avLst/>
              </a:prstGeom>
              <a:blipFill>
                <a:blip r:embed="rId4"/>
                <a:stretch>
                  <a:fillRect l="-21053" r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C76DB91-C58C-8DD4-B760-FCC153BEDD19}"/>
                  </a:ext>
                </a:extLst>
              </p:cNvPr>
              <p:cNvSpPr txBox="1"/>
              <p:nvPr/>
            </p:nvSpPr>
            <p:spPr>
              <a:xfrm>
                <a:off x="3822997" y="2022134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C76DB91-C58C-8DD4-B760-FCC153BED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97" y="2022134"/>
                <a:ext cx="527388" cy="369332"/>
              </a:xfrm>
              <a:prstGeom prst="rect">
                <a:avLst/>
              </a:prstGeom>
              <a:blipFill>
                <a:blip r:embed="rId5"/>
                <a:stretch>
                  <a:fillRect l="-12644" r="-8046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770CA58-50DE-7555-70DD-7CBA045EA278}"/>
                  </a:ext>
                </a:extLst>
              </p:cNvPr>
              <p:cNvSpPr txBox="1"/>
              <p:nvPr/>
            </p:nvSpPr>
            <p:spPr>
              <a:xfrm>
                <a:off x="3552683" y="204025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770CA58-50DE-7555-70DD-7CBA045E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683" y="2040259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30952" r="-2619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7B987788-1100-2603-DFBC-D6599BA6A165}"/>
                  </a:ext>
                </a:extLst>
              </p:cNvPr>
              <p:cNvSpPr txBox="1"/>
              <p:nvPr/>
            </p:nvSpPr>
            <p:spPr>
              <a:xfrm>
                <a:off x="3802122" y="513372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7B987788-1100-2603-DFBC-D6599BA6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22" y="5133728"/>
                <a:ext cx="298159" cy="369332"/>
              </a:xfrm>
              <a:prstGeom prst="rect">
                <a:avLst/>
              </a:prstGeom>
              <a:blipFill>
                <a:blip r:embed="rId7"/>
                <a:stretch>
                  <a:fillRect l="-38776" t="-1639" r="-3469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字方塊 63">
            <a:extLst>
              <a:ext uri="{FF2B5EF4-FFF2-40B4-BE49-F238E27FC236}">
                <a16:creationId xmlns:a16="http://schemas.microsoft.com/office/drawing/2014/main" id="{1CA09C5B-3FB9-F1DF-7B0F-EF997A194303}"/>
              </a:ext>
            </a:extLst>
          </p:cNvPr>
          <p:cNvSpPr txBox="1"/>
          <p:nvPr/>
        </p:nvSpPr>
        <p:spPr>
          <a:xfrm>
            <a:off x="3214248" y="4522461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388F5BE3-6088-1FD8-77E2-9E0DF5BF62DB}"/>
              </a:ext>
            </a:extLst>
          </p:cNvPr>
          <p:cNvSpPr txBox="1"/>
          <p:nvPr/>
        </p:nvSpPr>
        <p:spPr>
          <a:xfrm>
            <a:off x="2988506" y="1174506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A4243E89-D38E-6A93-ABEE-1A47405323C5}"/>
              </a:ext>
            </a:extLst>
          </p:cNvPr>
          <p:cNvCxnSpPr>
            <a:cxnSpLocks/>
          </p:cNvCxnSpPr>
          <p:nvPr/>
        </p:nvCxnSpPr>
        <p:spPr>
          <a:xfrm>
            <a:off x="2369366" y="2085642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BB26B63F-3B4D-6CDD-CC29-49A709384B49}"/>
              </a:ext>
            </a:extLst>
          </p:cNvPr>
          <p:cNvCxnSpPr>
            <a:cxnSpLocks/>
          </p:cNvCxnSpPr>
          <p:nvPr/>
        </p:nvCxnSpPr>
        <p:spPr>
          <a:xfrm>
            <a:off x="4832294" y="2152726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0691282-2863-0226-B068-1AC0E13E2C86}"/>
              </a:ext>
            </a:extLst>
          </p:cNvPr>
          <p:cNvSpPr txBox="1"/>
          <p:nvPr/>
        </p:nvSpPr>
        <p:spPr>
          <a:xfrm>
            <a:off x="867830" y="4302104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BF9222BD-64DE-64F8-E1ED-DBD6CD98607C}"/>
              </a:ext>
            </a:extLst>
          </p:cNvPr>
          <p:cNvSpPr txBox="1"/>
          <p:nvPr/>
        </p:nvSpPr>
        <p:spPr>
          <a:xfrm>
            <a:off x="867830" y="517439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08203D93-4720-5F6F-96DD-FC75D5784430}"/>
              </a:ext>
            </a:extLst>
          </p:cNvPr>
          <p:cNvCxnSpPr>
            <a:cxnSpLocks/>
          </p:cNvCxnSpPr>
          <p:nvPr/>
        </p:nvCxnSpPr>
        <p:spPr>
          <a:xfrm>
            <a:off x="2201330" y="5440878"/>
            <a:ext cx="701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9D46C6D0-B704-07B0-0F82-DB8582F6237B}"/>
              </a:ext>
            </a:extLst>
          </p:cNvPr>
          <p:cNvCxnSpPr>
            <a:cxnSpLocks/>
          </p:cNvCxnSpPr>
          <p:nvPr/>
        </p:nvCxnSpPr>
        <p:spPr>
          <a:xfrm>
            <a:off x="2201330" y="4717603"/>
            <a:ext cx="701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矩形: 圓角 76">
            <a:extLst>
              <a:ext uri="{FF2B5EF4-FFF2-40B4-BE49-F238E27FC236}">
                <a16:creationId xmlns:a16="http://schemas.microsoft.com/office/drawing/2014/main" id="{4BF2CD0F-BC89-2738-6CA3-F78D480E26D3}"/>
              </a:ext>
            </a:extLst>
          </p:cNvPr>
          <p:cNvSpPr/>
          <p:nvPr/>
        </p:nvSpPr>
        <p:spPr>
          <a:xfrm>
            <a:off x="9074310" y="4229560"/>
            <a:ext cx="1377731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18605938-4CA0-510F-E42E-713185CFE496}"/>
              </a:ext>
            </a:extLst>
          </p:cNvPr>
          <p:cNvCxnSpPr>
            <a:cxnSpLocks/>
          </p:cNvCxnSpPr>
          <p:nvPr/>
        </p:nvCxnSpPr>
        <p:spPr>
          <a:xfrm flipV="1">
            <a:off x="9763177" y="3758075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8F62A40E-B21F-F34B-BB3C-05C944230E7C}"/>
              </a:ext>
            </a:extLst>
          </p:cNvPr>
          <p:cNvSpPr txBox="1"/>
          <p:nvPr/>
        </p:nvSpPr>
        <p:spPr>
          <a:xfrm>
            <a:off x="5966281" y="4396473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6077DF9E-39CD-8CF2-7A24-3156B560C9B1}"/>
              </a:ext>
            </a:extLst>
          </p:cNvPr>
          <p:cNvSpPr txBox="1"/>
          <p:nvPr/>
        </p:nvSpPr>
        <p:spPr>
          <a:xfrm>
            <a:off x="5966281" y="526875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95F2B21C-8B8D-429E-A5F3-0F9774E060E3}"/>
              </a:ext>
            </a:extLst>
          </p:cNvPr>
          <p:cNvCxnSpPr>
            <a:cxnSpLocks/>
          </p:cNvCxnSpPr>
          <p:nvPr/>
        </p:nvCxnSpPr>
        <p:spPr>
          <a:xfrm>
            <a:off x="7314822" y="5499592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C7A773CC-478A-9B0A-3777-AF60C5CABDE3}"/>
              </a:ext>
            </a:extLst>
          </p:cNvPr>
          <p:cNvCxnSpPr>
            <a:cxnSpLocks/>
          </p:cNvCxnSpPr>
          <p:nvPr/>
        </p:nvCxnSpPr>
        <p:spPr>
          <a:xfrm>
            <a:off x="7314822" y="4776317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9E1569AF-FEDF-E98A-30FF-FA2E656F1364}"/>
              </a:ext>
            </a:extLst>
          </p:cNvPr>
          <p:cNvSpPr txBox="1"/>
          <p:nvPr/>
        </p:nvSpPr>
        <p:spPr>
          <a:xfrm>
            <a:off x="9412017" y="3142865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b="1" dirty="0"/>
              <a:t>g</a:t>
            </a:r>
            <a:endParaRPr lang="zh-TW" altLang="en-US" sz="2400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08A7FEAE-9753-E5DF-95F6-FC99A88BAAC4}"/>
              </a:ext>
            </a:extLst>
          </p:cNvPr>
          <p:cNvSpPr txBox="1"/>
          <p:nvPr/>
        </p:nvSpPr>
        <p:spPr>
          <a:xfrm>
            <a:off x="9074312" y="4668595"/>
            <a:ext cx="137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gradient descent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2DCB25C8-7CCE-502E-60D8-78CADD9525E6}"/>
              </a:ext>
            </a:extLst>
          </p:cNvPr>
          <p:cNvSpPr/>
          <p:nvPr/>
        </p:nvSpPr>
        <p:spPr>
          <a:xfrm>
            <a:off x="7874749" y="4223399"/>
            <a:ext cx="603704" cy="173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02D1CBF-C47C-42E8-1885-BDA9F5BD1CDE}"/>
                  </a:ext>
                </a:extLst>
              </p:cNvPr>
              <p:cNvSpPr txBox="1"/>
              <p:nvPr/>
            </p:nvSpPr>
            <p:spPr>
              <a:xfrm>
                <a:off x="7920358" y="4913970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02D1CBF-C47C-42E8-1885-BDA9F5BD1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58" y="4913970"/>
                <a:ext cx="5124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48EBA77-1DDB-447B-B03D-1F0D27B73090}"/>
              </a:ext>
            </a:extLst>
          </p:cNvPr>
          <p:cNvCxnSpPr>
            <a:cxnSpLocks/>
          </p:cNvCxnSpPr>
          <p:nvPr/>
        </p:nvCxnSpPr>
        <p:spPr>
          <a:xfrm>
            <a:off x="8508535" y="5103113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7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7" grpId="0" animBg="1"/>
      <p:bldP spid="81" grpId="0"/>
      <p:bldP spid="82" grpId="0"/>
      <p:bldP spid="85" grpId="0"/>
      <p:bldP spid="87" grpId="0"/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4F5B-DAA6-BEAA-278F-5E071851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57ECAAA-58AB-16C1-3AB4-FCBD61F3A8E8}"/>
              </a:ext>
            </a:extLst>
          </p:cNvPr>
          <p:cNvSpPr/>
          <p:nvPr/>
        </p:nvSpPr>
        <p:spPr>
          <a:xfrm>
            <a:off x="9508748" y="902871"/>
            <a:ext cx="185922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D1F0E9C-B0AF-605D-19C4-149890A8A897}"/>
              </a:ext>
            </a:extLst>
          </p:cNvPr>
          <p:cNvCxnSpPr>
            <a:cxnSpLocks/>
          </p:cNvCxnSpPr>
          <p:nvPr/>
        </p:nvCxnSpPr>
        <p:spPr>
          <a:xfrm>
            <a:off x="8905044" y="1366862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C128510-ED6B-4986-E550-9F8C68850C73}"/>
              </a:ext>
            </a:extLst>
          </p:cNvPr>
          <p:cNvCxnSpPr>
            <a:cxnSpLocks/>
          </p:cNvCxnSpPr>
          <p:nvPr/>
        </p:nvCxnSpPr>
        <p:spPr>
          <a:xfrm>
            <a:off x="11367972" y="1367040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3F6C1DE-0081-C519-470A-02F5F337EDE1}"/>
              </a:ext>
            </a:extLst>
          </p:cNvPr>
          <p:cNvCxnSpPr>
            <a:cxnSpLocks/>
          </p:cNvCxnSpPr>
          <p:nvPr/>
        </p:nvCxnSpPr>
        <p:spPr>
          <a:xfrm flipV="1">
            <a:off x="10464878" y="2679283"/>
            <a:ext cx="0" cy="3306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06E953-7DDE-7BFD-A6E0-DF5332BDEA90}"/>
                  </a:ext>
                </a:extLst>
              </p:cNvPr>
              <p:cNvSpPr txBox="1"/>
              <p:nvPr/>
            </p:nvSpPr>
            <p:spPr>
              <a:xfrm>
                <a:off x="10358675" y="1988828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06E953-7DDE-7BFD-A6E0-DF5332BDE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675" y="1988828"/>
                <a:ext cx="527388" cy="369332"/>
              </a:xfrm>
              <a:prstGeom prst="rect">
                <a:avLst/>
              </a:prstGeom>
              <a:blipFill>
                <a:blip r:embed="rId2"/>
                <a:stretch>
                  <a:fillRect l="-12644" r="-8046" b="-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1A60DBB-52E9-EDA4-054C-BAB0F840EBD8}"/>
                  </a:ext>
                </a:extLst>
              </p:cNvPr>
              <p:cNvSpPr txBox="1"/>
              <p:nvPr/>
            </p:nvSpPr>
            <p:spPr>
              <a:xfrm>
                <a:off x="10088361" y="200695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1A60DBB-52E9-EDA4-054C-BAB0F840E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361" y="2006953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30952" r="-2619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57E8FFF9-68BA-078C-FC97-51F58AA23E81}"/>
              </a:ext>
            </a:extLst>
          </p:cNvPr>
          <p:cNvSpPr txBox="1"/>
          <p:nvPr/>
        </p:nvSpPr>
        <p:spPr>
          <a:xfrm>
            <a:off x="9524184" y="1141200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4C6E507-51CD-73D0-6413-46297DF8FD60}"/>
              </a:ext>
            </a:extLst>
          </p:cNvPr>
          <p:cNvCxnSpPr>
            <a:cxnSpLocks/>
          </p:cNvCxnSpPr>
          <p:nvPr/>
        </p:nvCxnSpPr>
        <p:spPr>
          <a:xfrm>
            <a:off x="8905044" y="2052336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1CF83F1-DA79-072D-21F6-72E4CE86C886}"/>
              </a:ext>
            </a:extLst>
          </p:cNvPr>
          <p:cNvCxnSpPr>
            <a:cxnSpLocks/>
          </p:cNvCxnSpPr>
          <p:nvPr/>
        </p:nvCxnSpPr>
        <p:spPr>
          <a:xfrm>
            <a:off x="11367972" y="2119420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17BF947-B6A0-E244-CCBA-147133377EB4}"/>
              </a:ext>
            </a:extLst>
          </p:cNvPr>
          <p:cNvSpPr/>
          <p:nvPr/>
        </p:nvSpPr>
        <p:spPr>
          <a:xfrm>
            <a:off x="8185790" y="4261499"/>
            <a:ext cx="1377731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F172418-4612-6700-9D94-B3E85E5EC007}"/>
              </a:ext>
            </a:extLst>
          </p:cNvPr>
          <p:cNvCxnSpPr>
            <a:cxnSpLocks/>
          </p:cNvCxnSpPr>
          <p:nvPr/>
        </p:nvCxnSpPr>
        <p:spPr>
          <a:xfrm>
            <a:off x="9563521" y="5138188"/>
            <a:ext cx="709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6FB6077-49B6-F8B7-A61C-12488825CEE5}"/>
              </a:ext>
            </a:extLst>
          </p:cNvPr>
          <p:cNvSpPr txBox="1"/>
          <p:nvPr/>
        </p:nvSpPr>
        <p:spPr>
          <a:xfrm>
            <a:off x="5077761" y="4428412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BD90DE3-EE01-B569-39CD-98FC333170B5}"/>
              </a:ext>
            </a:extLst>
          </p:cNvPr>
          <p:cNvSpPr txBox="1"/>
          <p:nvPr/>
        </p:nvSpPr>
        <p:spPr>
          <a:xfrm>
            <a:off x="5077761" y="530069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E68283F-3C8E-ED3D-556F-D5A13254CC8B}"/>
              </a:ext>
            </a:extLst>
          </p:cNvPr>
          <p:cNvCxnSpPr>
            <a:cxnSpLocks/>
          </p:cNvCxnSpPr>
          <p:nvPr/>
        </p:nvCxnSpPr>
        <p:spPr>
          <a:xfrm>
            <a:off x="6426302" y="5531531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8671A12-8410-4D77-C764-14D4692BA03D}"/>
              </a:ext>
            </a:extLst>
          </p:cNvPr>
          <p:cNvCxnSpPr>
            <a:cxnSpLocks/>
          </p:cNvCxnSpPr>
          <p:nvPr/>
        </p:nvCxnSpPr>
        <p:spPr>
          <a:xfrm>
            <a:off x="6426302" y="4808256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1421E8D-1B62-3E7C-D054-C52754C51158}"/>
              </a:ext>
            </a:extLst>
          </p:cNvPr>
          <p:cNvSpPr txBox="1"/>
          <p:nvPr/>
        </p:nvSpPr>
        <p:spPr>
          <a:xfrm>
            <a:off x="8185792" y="4700534"/>
            <a:ext cx="137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gradient descent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AC72C1F-AEEB-DC27-2D70-E2F5D52BE0CA}"/>
              </a:ext>
            </a:extLst>
          </p:cNvPr>
          <p:cNvSpPr/>
          <p:nvPr/>
        </p:nvSpPr>
        <p:spPr>
          <a:xfrm>
            <a:off x="6986229" y="4255338"/>
            <a:ext cx="603704" cy="173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05C1662-BF4C-12E2-07AA-7E819C694763}"/>
                  </a:ext>
                </a:extLst>
              </p:cNvPr>
              <p:cNvSpPr txBox="1"/>
              <p:nvPr/>
            </p:nvSpPr>
            <p:spPr>
              <a:xfrm>
                <a:off x="7031838" y="4945909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05C1662-BF4C-12E2-07AA-7E819C69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38" y="4945909"/>
                <a:ext cx="5124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C48FD11-2ABC-BD5E-CA81-060AD72A51A6}"/>
              </a:ext>
            </a:extLst>
          </p:cNvPr>
          <p:cNvCxnSpPr>
            <a:cxnSpLocks/>
          </p:cNvCxnSpPr>
          <p:nvPr/>
        </p:nvCxnSpPr>
        <p:spPr>
          <a:xfrm>
            <a:off x="7620015" y="5135052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552A51C5-5E12-EBB6-4020-D39DD6180C7A}"/>
              </a:ext>
            </a:extLst>
          </p:cNvPr>
          <p:cNvSpPr/>
          <p:nvPr/>
        </p:nvSpPr>
        <p:spPr>
          <a:xfrm>
            <a:off x="9704611" y="3697031"/>
            <a:ext cx="1632316" cy="837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Neural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Network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0322ABF-4CCD-DD01-2396-A01145E7DF09}"/>
              </a:ext>
            </a:extLst>
          </p:cNvPr>
          <p:cNvSpPr txBox="1"/>
          <p:nvPr/>
        </p:nvSpPr>
        <p:spPr>
          <a:xfrm>
            <a:off x="10178087" y="4866149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b="1" dirty="0"/>
              <a:t>g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CDEFEE7-DE2B-2B88-C044-5AD058E5EF41}"/>
              </a:ext>
            </a:extLst>
          </p:cNvPr>
          <p:cNvSpPr txBox="1"/>
          <p:nvPr/>
        </p:nvSpPr>
        <p:spPr>
          <a:xfrm>
            <a:off x="10220316" y="2930027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e</a:t>
            </a:r>
            <a:endParaRPr lang="zh-TW" altLang="en-US" sz="2400" dirty="0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62C18EB-BE62-8CEA-9D87-2EC55E44CCB6}"/>
              </a:ext>
            </a:extLst>
          </p:cNvPr>
          <p:cNvCxnSpPr>
            <a:cxnSpLocks/>
          </p:cNvCxnSpPr>
          <p:nvPr/>
        </p:nvCxnSpPr>
        <p:spPr>
          <a:xfrm flipH="1" flipV="1">
            <a:off x="10484169" y="3295157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74B22790-9B3C-ADD5-0785-CB246FFFA797}"/>
              </a:ext>
            </a:extLst>
          </p:cNvPr>
          <p:cNvCxnSpPr>
            <a:cxnSpLocks/>
          </p:cNvCxnSpPr>
          <p:nvPr/>
        </p:nvCxnSpPr>
        <p:spPr>
          <a:xfrm flipH="1" flipV="1">
            <a:off x="10512981" y="4560113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1A3EED36-F732-F232-B810-617773CA6F99}"/>
              </a:ext>
            </a:extLst>
          </p:cNvPr>
          <p:cNvSpPr txBox="1"/>
          <p:nvPr/>
        </p:nvSpPr>
        <p:spPr>
          <a:xfrm>
            <a:off x="9918059" y="5619520"/>
            <a:ext cx="174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15B215BC-32CD-75C4-E287-FFB1DD40008B}"/>
              </a:ext>
            </a:extLst>
          </p:cNvPr>
          <p:cNvSpPr/>
          <p:nvPr/>
        </p:nvSpPr>
        <p:spPr>
          <a:xfrm>
            <a:off x="6692170" y="3505200"/>
            <a:ext cx="5050235" cy="2811778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9E9F895-E383-2411-1D57-F653DDD60B01}"/>
              </a:ext>
            </a:extLst>
          </p:cNvPr>
          <p:cNvSpPr txBox="1"/>
          <p:nvPr/>
        </p:nvSpPr>
        <p:spPr>
          <a:xfrm>
            <a:off x="6258861" y="141198"/>
            <a:ext cx="3861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https://arxiv.org/abs/2104.08164</a:t>
            </a:r>
          </a:p>
          <a:p>
            <a:r>
              <a:rPr lang="zh-TW" altLang="en-US" dirty="0"/>
              <a:t>https://arxiv.org/abs/2110.11309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50CE0C10-0D8E-AFD4-FADA-A1FF65B9A36F}"/>
              </a:ext>
            </a:extLst>
          </p:cNvPr>
          <p:cNvSpPr/>
          <p:nvPr/>
        </p:nvSpPr>
        <p:spPr>
          <a:xfrm>
            <a:off x="2973070" y="936177"/>
            <a:ext cx="185922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21FEE4BC-FB76-8EE5-72AC-E2E494E5F7B9}"/>
              </a:ext>
            </a:extLst>
          </p:cNvPr>
          <p:cNvCxnSpPr>
            <a:cxnSpLocks/>
          </p:cNvCxnSpPr>
          <p:nvPr/>
        </p:nvCxnSpPr>
        <p:spPr>
          <a:xfrm>
            <a:off x="2369366" y="1400168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0F065EAA-0F8B-20EB-FFC1-0AE8B32CDA44}"/>
              </a:ext>
            </a:extLst>
          </p:cNvPr>
          <p:cNvCxnSpPr>
            <a:cxnSpLocks/>
          </p:cNvCxnSpPr>
          <p:nvPr/>
        </p:nvCxnSpPr>
        <p:spPr>
          <a:xfrm>
            <a:off x="4832294" y="1400346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CC65F9ED-9C73-3553-6057-A23404AEB827}"/>
              </a:ext>
            </a:extLst>
          </p:cNvPr>
          <p:cNvSpPr/>
          <p:nvPr/>
        </p:nvSpPr>
        <p:spPr>
          <a:xfrm>
            <a:off x="2973070" y="4160391"/>
            <a:ext cx="1859223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5D7DB568-82EA-C070-EB3B-6F9C8EA7502E}"/>
              </a:ext>
            </a:extLst>
          </p:cNvPr>
          <p:cNvCxnSpPr>
            <a:cxnSpLocks/>
          </p:cNvCxnSpPr>
          <p:nvPr/>
        </p:nvCxnSpPr>
        <p:spPr>
          <a:xfrm flipV="1">
            <a:off x="3958228" y="2674489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7A49BDA-D3AE-1DA6-A772-AFFA822B5A39}"/>
              </a:ext>
            </a:extLst>
          </p:cNvPr>
          <p:cNvCxnSpPr>
            <a:cxnSpLocks/>
          </p:cNvCxnSpPr>
          <p:nvPr/>
        </p:nvCxnSpPr>
        <p:spPr>
          <a:xfrm flipV="1">
            <a:off x="3977278" y="3688906"/>
            <a:ext cx="0" cy="452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AE7CC7E-C17A-CD35-9A95-3F84407C677B}"/>
                  </a:ext>
                </a:extLst>
              </p:cNvPr>
              <p:cNvSpPr txBox="1"/>
              <p:nvPr/>
            </p:nvSpPr>
            <p:spPr>
              <a:xfrm>
                <a:off x="3842812" y="3237301"/>
                <a:ext cx="230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0AE7CC7E-C17A-CD35-9A95-3F84407C6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812" y="3237301"/>
                <a:ext cx="230832" cy="369332"/>
              </a:xfrm>
              <a:prstGeom prst="rect">
                <a:avLst/>
              </a:prstGeom>
              <a:blipFill>
                <a:blip r:embed="rId5"/>
                <a:stretch>
                  <a:fillRect l="-21053" r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9D4D923-860E-AEE9-E5E4-52DB0C566FAA}"/>
                  </a:ext>
                </a:extLst>
              </p:cNvPr>
              <p:cNvSpPr txBox="1"/>
              <p:nvPr/>
            </p:nvSpPr>
            <p:spPr>
              <a:xfrm>
                <a:off x="3822997" y="2022134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9D4D923-860E-AEE9-E5E4-52DB0C566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97" y="2022134"/>
                <a:ext cx="527388" cy="369332"/>
              </a:xfrm>
              <a:prstGeom prst="rect">
                <a:avLst/>
              </a:prstGeom>
              <a:blipFill>
                <a:blip r:embed="rId6"/>
                <a:stretch>
                  <a:fillRect l="-12644" r="-8046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BC2A3A9B-AB43-D0CA-56A5-D6144F279B63}"/>
                  </a:ext>
                </a:extLst>
              </p:cNvPr>
              <p:cNvSpPr txBox="1"/>
              <p:nvPr/>
            </p:nvSpPr>
            <p:spPr>
              <a:xfrm>
                <a:off x="3552683" y="204025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BC2A3A9B-AB43-D0CA-56A5-D6144F279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683" y="2040259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30952" r="-2619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C2C0CA-C281-7030-CDEC-39FDAD82CAE3}"/>
                  </a:ext>
                </a:extLst>
              </p:cNvPr>
              <p:cNvSpPr txBox="1"/>
              <p:nvPr/>
            </p:nvSpPr>
            <p:spPr>
              <a:xfrm>
                <a:off x="3802122" y="513372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70C2C0CA-C281-7030-CDEC-39FDAD82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22" y="5133728"/>
                <a:ext cx="298159" cy="369332"/>
              </a:xfrm>
              <a:prstGeom prst="rect">
                <a:avLst/>
              </a:prstGeom>
              <a:blipFill>
                <a:blip r:embed="rId8"/>
                <a:stretch>
                  <a:fillRect l="-38776" t="-1639" r="-3469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47742102-72A3-B7EA-05CB-E4369D713EDF}"/>
              </a:ext>
            </a:extLst>
          </p:cNvPr>
          <p:cNvSpPr txBox="1"/>
          <p:nvPr/>
        </p:nvSpPr>
        <p:spPr>
          <a:xfrm>
            <a:off x="3214248" y="4522461"/>
            <a:ext cx="148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36B3561C-8D2D-5B03-606B-C533692D4A4C}"/>
              </a:ext>
            </a:extLst>
          </p:cNvPr>
          <p:cNvSpPr txBox="1"/>
          <p:nvPr/>
        </p:nvSpPr>
        <p:spPr>
          <a:xfrm>
            <a:off x="2988506" y="1174506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E06F398B-2927-9B57-047A-9C9DA914C537}"/>
              </a:ext>
            </a:extLst>
          </p:cNvPr>
          <p:cNvCxnSpPr>
            <a:cxnSpLocks/>
          </p:cNvCxnSpPr>
          <p:nvPr/>
        </p:nvCxnSpPr>
        <p:spPr>
          <a:xfrm>
            <a:off x="2369366" y="2085642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1F1E3CAE-AC7D-8B3A-60C9-560B4A2FB55A}"/>
              </a:ext>
            </a:extLst>
          </p:cNvPr>
          <p:cNvCxnSpPr>
            <a:cxnSpLocks/>
          </p:cNvCxnSpPr>
          <p:nvPr/>
        </p:nvCxnSpPr>
        <p:spPr>
          <a:xfrm>
            <a:off x="4832294" y="2152726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CAE16378-596E-A6C7-D389-F56FA78EDD55}"/>
              </a:ext>
            </a:extLst>
          </p:cNvPr>
          <p:cNvSpPr txBox="1"/>
          <p:nvPr/>
        </p:nvSpPr>
        <p:spPr>
          <a:xfrm>
            <a:off x="867830" y="4302104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555582A-652D-E5F7-EA2F-7E7DF3F9D3F9}"/>
              </a:ext>
            </a:extLst>
          </p:cNvPr>
          <p:cNvSpPr txBox="1"/>
          <p:nvPr/>
        </p:nvSpPr>
        <p:spPr>
          <a:xfrm>
            <a:off x="867830" y="517439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0EF5D49-771E-846E-81DF-BD5A6542E55E}"/>
              </a:ext>
            </a:extLst>
          </p:cNvPr>
          <p:cNvCxnSpPr>
            <a:cxnSpLocks/>
          </p:cNvCxnSpPr>
          <p:nvPr/>
        </p:nvCxnSpPr>
        <p:spPr>
          <a:xfrm>
            <a:off x="2201330" y="5440878"/>
            <a:ext cx="701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E6A6C878-2C4B-FE82-A9EB-9C659D0F7373}"/>
              </a:ext>
            </a:extLst>
          </p:cNvPr>
          <p:cNvCxnSpPr>
            <a:cxnSpLocks/>
          </p:cNvCxnSpPr>
          <p:nvPr/>
        </p:nvCxnSpPr>
        <p:spPr>
          <a:xfrm>
            <a:off x="2201330" y="4717603"/>
            <a:ext cx="7016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 animBg="1"/>
      <p:bldP spid="32" grpId="0"/>
      <p:bldP spid="35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BD70B-2580-4EBE-A520-14713651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視為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Post-training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607D28-C92E-13D9-7E82-8973B91A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6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227E4B1-A291-1B0D-C426-5965C37096C5}"/>
              </a:ext>
            </a:extLst>
          </p:cNvPr>
          <p:cNvSpPr txBox="1"/>
          <p:nvPr/>
        </p:nvSpPr>
        <p:spPr>
          <a:xfrm>
            <a:off x="1056129" y="2850335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5C3C81E-8DAA-3CB7-1664-978165AC73D4}"/>
              </a:ext>
            </a:extLst>
          </p:cNvPr>
          <p:cNvCxnSpPr>
            <a:cxnSpLocks/>
          </p:cNvCxnSpPr>
          <p:nvPr/>
        </p:nvCxnSpPr>
        <p:spPr>
          <a:xfrm>
            <a:off x="4362450" y="3097212"/>
            <a:ext cx="1123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1EE5DFE-3747-4A8B-5473-E1C520462853}"/>
              </a:ext>
            </a:extLst>
          </p:cNvPr>
          <p:cNvCxnSpPr>
            <a:cxnSpLocks/>
          </p:cNvCxnSpPr>
          <p:nvPr/>
        </p:nvCxnSpPr>
        <p:spPr>
          <a:xfrm>
            <a:off x="6743700" y="3078162"/>
            <a:ext cx="1123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03C11C3-BBA5-E6F9-0006-F4C6B4B807C1}"/>
              </a:ext>
            </a:extLst>
          </p:cNvPr>
          <p:cNvSpPr txBox="1"/>
          <p:nvPr/>
        </p:nvSpPr>
        <p:spPr>
          <a:xfrm>
            <a:off x="7980125" y="285539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???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1F79B2-AE86-241B-05CF-2ACA532C5232}"/>
              </a:ext>
            </a:extLst>
          </p:cNvPr>
          <p:cNvSpPr txBox="1"/>
          <p:nvPr/>
        </p:nvSpPr>
        <p:spPr>
          <a:xfrm>
            <a:off x="9900208" y="2847329"/>
            <a:ext cx="137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EC4B8AA-EF0B-DD0D-4462-BE15F378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94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6241525-E119-36A0-3B88-D4F46536EFC2}"/>
              </a:ext>
            </a:extLst>
          </p:cNvPr>
          <p:cNvSpPr txBox="1"/>
          <p:nvPr/>
        </p:nvSpPr>
        <p:spPr>
          <a:xfrm>
            <a:off x="1074266" y="5153966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美國總統是誰？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6ADDF44-89F5-8FA1-B6B9-24095D8CBC56}"/>
              </a:ext>
            </a:extLst>
          </p:cNvPr>
          <p:cNvCxnSpPr>
            <a:cxnSpLocks/>
          </p:cNvCxnSpPr>
          <p:nvPr/>
        </p:nvCxnSpPr>
        <p:spPr>
          <a:xfrm>
            <a:off x="4362450" y="5384799"/>
            <a:ext cx="1123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9945D81-DD00-B02C-534D-8F4E173FA6EF}"/>
              </a:ext>
            </a:extLst>
          </p:cNvPr>
          <p:cNvCxnSpPr>
            <a:cxnSpLocks/>
          </p:cNvCxnSpPr>
          <p:nvPr/>
        </p:nvCxnSpPr>
        <p:spPr>
          <a:xfrm>
            <a:off x="6743700" y="5365749"/>
            <a:ext cx="1123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ACD8738-62A4-66CA-EE33-8B0E06763ED8}"/>
              </a:ext>
            </a:extLst>
          </p:cNvPr>
          <p:cNvSpPr txBox="1"/>
          <p:nvPr/>
        </p:nvSpPr>
        <p:spPr>
          <a:xfrm>
            <a:off x="7787641" y="5158083"/>
            <a:ext cx="137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A31A4DF-6E5C-A9D8-26F5-461292AD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95" y="4342724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F0B39326-FA7A-04DA-1622-B01145D95211}"/>
              </a:ext>
            </a:extLst>
          </p:cNvPr>
          <p:cNvSpPr/>
          <p:nvPr/>
        </p:nvSpPr>
        <p:spPr>
          <a:xfrm>
            <a:off x="5785332" y="3872250"/>
            <a:ext cx="597864" cy="57558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5BDBD94-25B7-8E2D-C5A5-208F3D3C2775}"/>
              </a:ext>
            </a:extLst>
          </p:cNvPr>
          <p:cNvCxnSpPr>
            <a:cxnSpLocks/>
          </p:cNvCxnSpPr>
          <p:nvPr/>
        </p:nvCxnSpPr>
        <p:spPr>
          <a:xfrm>
            <a:off x="8776258" y="3097212"/>
            <a:ext cx="112395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C98C624-4CC4-0AEF-E1E9-E63EB7C18401}"/>
              </a:ext>
            </a:extLst>
          </p:cNvPr>
          <p:cNvSpPr txBox="1"/>
          <p:nvPr/>
        </p:nvSpPr>
        <p:spPr>
          <a:xfrm>
            <a:off x="838200" y="1459855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請見第一講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67CA69F-B528-D3A2-CDCD-CC5D8512EF55}"/>
              </a:ext>
            </a:extLst>
          </p:cNvPr>
          <p:cNvSpPr txBox="1"/>
          <p:nvPr/>
        </p:nvSpPr>
        <p:spPr>
          <a:xfrm>
            <a:off x="8176068" y="2259457"/>
            <a:ext cx="268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訓練資料只有一筆</a:t>
            </a:r>
          </a:p>
        </p:txBody>
      </p:sp>
    </p:spTree>
    <p:extLst>
      <p:ext uri="{BB962C8B-B14F-4D97-AF65-F5344CB8AC3E}">
        <p14:creationId xmlns:p14="http://schemas.microsoft.com/office/powerpoint/2010/main" val="48494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D9A56-46FD-BA21-390F-81E68B7D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D52EAFA-33C5-6089-6600-09657C13858E}"/>
              </a:ext>
            </a:extLst>
          </p:cNvPr>
          <p:cNvSpPr/>
          <p:nvPr/>
        </p:nvSpPr>
        <p:spPr>
          <a:xfrm>
            <a:off x="6178808" y="826671"/>
            <a:ext cx="1859224" cy="17383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1CF94B7-F80F-22B7-BB1B-33AB8EFCD34C}"/>
              </a:ext>
            </a:extLst>
          </p:cNvPr>
          <p:cNvCxnSpPr>
            <a:cxnSpLocks/>
          </p:cNvCxnSpPr>
          <p:nvPr/>
        </p:nvCxnSpPr>
        <p:spPr>
          <a:xfrm>
            <a:off x="5575104" y="1290662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33110C2-4336-3AD6-AA24-23489FAA04CB}"/>
              </a:ext>
            </a:extLst>
          </p:cNvPr>
          <p:cNvCxnSpPr>
            <a:cxnSpLocks/>
          </p:cNvCxnSpPr>
          <p:nvPr/>
        </p:nvCxnSpPr>
        <p:spPr>
          <a:xfrm>
            <a:off x="8038032" y="1290840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1B0F898-5893-ABE6-B006-4A7B1EFA8088}"/>
              </a:ext>
            </a:extLst>
          </p:cNvPr>
          <p:cNvCxnSpPr>
            <a:cxnSpLocks/>
          </p:cNvCxnSpPr>
          <p:nvPr/>
        </p:nvCxnSpPr>
        <p:spPr>
          <a:xfrm flipV="1">
            <a:off x="7134938" y="2603083"/>
            <a:ext cx="0" cy="3306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F2DA2F2-367A-11D7-441E-789FD45670C6}"/>
                  </a:ext>
                </a:extLst>
              </p:cNvPr>
              <p:cNvSpPr txBox="1"/>
              <p:nvPr/>
            </p:nvSpPr>
            <p:spPr>
              <a:xfrm>
                <a:off x="7028735" y="1912628"/>
                <a:ext cx="527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zh-TW" sz="2400" b="1" i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F2DA2F2-367A-11D7-441E-789FD4567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735" y="1912628"/>
                <a:ext cx="527388" cy="369332"/>
              </a:xfrm>
              <a:prstGeom prst="rect">
                <a:avLst/>
              </a:prstGeom>
              <a:blipFill>
                <a:blip r:embed="rId2"/>
                <a:stretch>
                  <a:fillRect l="-12644" r="-8046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FD2A590-9C09-4DAE-1086-E8F035E31A85}"/>
                  </a:ext>
                </a:extLst>
              </p:cNvPr>
              <p:cNvSpPr txBox="1"/>
              <p:nvPr/>
            </p:nvSpPr>
            <p:spPr>
              <a:xfrm>
                <a:off x="6758421" y="193075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FD2A590-9C09-4DAE-1086-E8F035E31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21" y="1930753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31707" r="-29268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59344DEE-9C10-F016-1EE8-04E4516463C6}"/>
              </a:ext>
            </a:extLst>
          </p:cNvPr>
          <p:cNvSpPr txBox="1"/>
          <p:nvPr/>
        </p:nvSpPr>
        <p:spPr>
          <a:xfrm>
            <a:off x="6194244" y="1065000"/>
            <a:ext cx="185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待編輯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8C6B795-A78C-98F0-280B-B77F1C17FCFD}"/>
              </a:ext>
            </a:extLst>
          </p:cNvPr>
          <p:cNvCxnSpPr>
            <a:cxnSpLocks/>
          </p:cNvCxnSpPr>
          <p:nvPr/>
        </p:nvCxnSpPr>
        <p:spPr>
          <a:xfrm>
            <a:off x="5575104" y="1976136"/>
            <a:ext cx="603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11333031-EB8A-BE8D-2AF4-133D84A6E22E}"/>
              </a:ext>
            </a:extLst>
          </p:cNvPr>
          <p:cNvCxnSpPr>
            <a:cxnSpLocks/>
          </p:cNvCxnSpPr>
          <p:nvPr/>
        </p:nvCxnSpPr>
        <p:spPr>
          <a:xfrm>
            <a:off x="8038032" y="2043220"/>
            <a:ext cx="5429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E4C2010-48A3-360C-28A5-6E9B8BE2CF3B}"/>
              </a:ext>
            </a:extLst>
          </p:cNvPr>
          <p:cNvSpPr/>
          <p:nvPr/>
        </p:nvSpPr>
        <p:spPr>
          <a:xfrm>
            <a:off x="4855850" y="4185299"/>
            <a:ext cx="1377731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7985F6B-C775-6C5D-7543-FB335F6F1361}"/>
              </a:ext>
            </a:extLst>
          </p:cNvPr>
          <p:cNvCxnSpPr>
            <a:cxnSpLocks/>
          </p:cNvCxnSpPr>
          <p:nvPr/>
        </p:nvCxnSpPr>
        <p:spPr>
          <a:xfrm>
            <a:off x="6233581" y="5061988"/>
            <a:ext cx="709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7CD3D16-BD41-7D9C-3AB7-A51296266753}"/>
              </a:ext>
            </a:extLst>
          </p:cNvPr>
          <p:cNvSpPr txBox="1"/>
          <p:nvPr/>
        </p:nvSpPr>
        <p:spPr>
          <a:xfrm>
            <a:off x="1747821" y="4352212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CFEF9BA-9610-658C-C2C3-1BEEED990423}"/>
              </a:ext>
            </a:extLst>
          </p:cNvPr>
          <p:cNvSpPr txBox="1"/>
          <p:nvPr/>
        </p:nvSpPr>
        <p:spPr>
          <a:xfrm>
            <a:off x="1747821" y="522449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74EF5A8-CA2C-541E-DB03-D2C7A07F91C7}"/>
              </a:ext>
            </a:extLst>
          </p:cNvPr>
          <p:cNvCxnSpPr>
            <a:cxnSpLocks/>
          </p:cNvCxnSpPr>
          <p:nvPr/>
        </p:nvCxnSpPr>
        <p:spPr>
          <a:xfrm>
            <a:off x="3096362" y="5455331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004B53B-24AC-C39C-04BD-2839C22FA5B7}"/>
              </a:ext>
            </a:extLst>
          </p:cNvPr>
          <p:cNvCxnSpPr>
            <a:cxnSpLocks/>
          </p:cNvCxnSpPr>
          <p:nvPr/>
        </p:nvCxnSpPr>
        <p:spPr>
          <a:xfrm>
            <a:off x="3096362" y="4732056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93E49BF-A6A7-DE5D-B50B-519D1B4E52A4}"/>
              </a:ext>
            </a:extLst>
          </p:cNvPr>
          <p:cNvSpPr txBox="1"/>
          <p:nvPr/>
        </p:nvSpPr>
        <p:spPr>
          <a:xfrm>
            <a:off x="4855852" y="4624334"/>
            <a:ext cx="137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gradient descent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519CA875-4AE9-E58A-CE0C-DBB245672ACA}"/>
              </a:ext>
            </a:extLst>
          </p:cNvPr>
          <p:cNvSpPr/>
          <p:nvPr/>
        </p:nvSpPr>
        <p:spPr>
          <a:xfrm>
            <a:off x="3656289" y="4179138"/>
            <a:ext cx="603704" cy="173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64DBC28-2BF2-AACB-23F2-F3B4628ED560}"/>
                  </a:ext>
                </a:extLst>
              </p:cNvPr>
              <p:cNvSpPr txBox="1"/>
              <p:nvPr/>
            </p:nvSpPr>
            <p:spPr>
              <a:xfrm>
                <a:off x="3701898" y="4869709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64DBC28-2BF2-AACB-23F2-F3B4628ED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98" y="4869709"/>
                <a:ext cx="5124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88F70EB9-F9F3-91F0-A938-CE5BC45A7FF7}"/>
              </a:ext>
            </a:extLst>
          </p:cNvPr>
          <p:cNvCxnSpPr>
            <a:cxnSpLocks/>
          </p:cNvCxnSpPr>
          <p:nvPr/>
        </p:nvCxnSpPr>
        <p:spPr>
          <a:xfrm>
            <a:off x="4290075" y="5058852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89B9876A-0B1C-2C64-B844-EAEEFCDA68FF}"/>
              </a:ext>
            </a:extLst>
          </p:cNvPr>
          <p:cNvSpPr/>
          <p:nvPr/>
        </p:nvSpPr>
        <p:spPr>
          <a:xfrm>
            <a:off x="6374671" y="3620831"/>
            <a:ext cx="1632316" cy="837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Neural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Network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D708B04-8232-3ACE-6FA8-B59DA6B9E08D}"/>
              </a:ext>
            </a:extLst>
          </p:cNvPr>
          <p:cNvSpPr txBox="1"/>
          <p:nvPr/>
        </p:nvSpPr>
        <p:spPr>
          <a:xfrm>
            <a:off x="6848147" y="4789949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b="1" dirty="0"/>
              <a:t>g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6AB40F9-8C9C-FA58-0066-88E8421526D8}"/>
              </a:ext>
            </a:extLst>
          </p:cNvPr>
          <p:cNvSpPr txBox="1"/>
          <p:nvPr/>
        </p:nvSpPr>
        <p:spPr>
          <a:xfrm>
            <a:off x="6890376" y="2853827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e</a:t>
            </a:r>
            <a:endParaRPr lang="zh-TW" altLang="en-US" sz="2400" dirty="0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B0F9B9D1-271C-2E80-BA3A-CB90B095BD0C}"/>
              </a:ext>
            </a:extLst>
          </p:cNvPr>
          <p:cNvCxnSpPr>
            <a:cxnSpLocks/>
          </p:cNvCxnSpPr>
          <p:nvPr/>
        </p:nvCxnSpPr>
        <p:spPr>
          <a:xfrm flipH="1" flipV="1">
            <a:off x="7154229" y="3218957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377C5CF-BDF4-9907-E4F3-5D1387FCE0DB}"/>
              </a:ext>
            </a:extLst>
          </p:cNvPr>
          <p:cNvCxnSpPr>
            <a:cxnSpLocks/>
          </p:cNvCxnSpPr>
          <p:nvPr/>
        </p:nvCxnSpPr>
        <p:spPr>
          <a:xfrm flipH="1" flipV="1">
            <a:off x="7183041" y="4483913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8240D85-319E-1FDB-FF53-7E59577435F6}"/>
              </a:ext>
            </a:extLst>
          </p:cNvPr>
          <p:cNvSpPr txBox="1"/>
          <p:nvPr/>
        </p:nvSpPr>
        <p:spPr>
          <a:xfrm>
            <a:off x="6588119" y="5543320"/>
            <a:ext cx="174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2912FA12-A953-DD63-19EC-610B7B19025C}"/>
              </a:ext>
            </a:extLst>
          </p:cNvPr>
          <p:cNvSpPr/>
          <p:nvPr/>
        </p:nvSpPr>
        <p:spPr>
          <a:xfrm>
            <a:off x="3362230" y="3429000"/>
            <a:ext cx="5050235" cy="2811778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C791820A-9A9F-03D4-46C4-7E27BA41A84E}"/>
              </a:ext>
            </a:extLst>
          </p:cNvPr>
          <p:cNvGrpSpPr/>
          <p:nvPr/>
        </p:nvGrpSpPr>
        <p:grpSpPr>
          <a:xfrm>
            <a:off x="1871253" y="2573961"/>
            <a:ext cx="2520000" cy="523220"/>
            <a:chOff x="1141711" y="4447703"/>
            <a:chExt cx="2520000" cy="523220"/>
          </a:xfrm>
        </p:grpSpPr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4E24EB07-96AE-9921-E841-545BED4E9A90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55F275D7-9BC7-F76F-B9BF-3099013E9CB4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D8A7A33D-1613-3E35-54A8-62ECDEB8C00C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99B84F15-8CC5-B596-4B1D-E5397034A553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A9F2C080-1180-3693-E2B7-38D44265C96A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079F139F-AE57-E583-7715-69E87FC234DC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3573F34-AA60-1EA1-F4DE-030924D1DA8F}"/>
              </a:ext>
            </a:extLst>
          </p:cNvPr>
          <p:cNvGrpSpPr/>
          <p:nvPr/>
        </p:nvGrpSpPr>
        <p:grpSpPr>
          <a:xfrm>
            <a:off x="1865664" y="149615"/>
            <a:ext cx="2520000" cy="523220"/>
            <a:chOff x="1141711" y="4447703"/>
            <a:chExt cx="2520000" cy="523220"/>
          </a:xfrm>
        </p:grpSpPr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B02AAE58-ED84-814F-1C37-AE244E3D7B53}"/>
                </a:ext>
              </a:extLst>
            </p:cNvPr>
            <p:cNvSpPr/>
            <p:nvPr/>
          </p:nvSpPr>
          <p:spPr>
            <a:xfrm rot="5400000">
              <a:off x="2240774" y="3529788"/>
              <a:ext cx="321873" cy="2520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橢圓 49">
              <a:extLst>
                <a:ext uri="{FF2B5EF4-FFF2-40B4-BE49-F238E27FC236}">
                  <a16:creationId xmlns:a16="http://schemas.microsoft.com/office/drawing/2014/main" id="{E765808B-C02E-EAF0-A1F4-C602DDB646FB}"/>
                </a:ext>
              </a:extLst>
            </p:cNvPr>
            <p:cNvSpPr/>
            <p:nvPr/>
          </p:nvSpPr>
          <p:spPr>
            <a:xfrm>
              <a:off x="1293495" y="468807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20412860-A402-C5D8-E462-F8C6279B7673}"/>
                </a:ext>
              </a:extLst>
            </p:cNvPr>
            <p:cNvSpPr/>
            <p:nvPr/>
          </p:nvSpPr>
          <p:spPr>
            <a:xfrm>
              <a:off x="1858517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83009B1F-4791-9185-F228-E4C90C6C0CE7}"/>
                </a:ext>
              </a:extLst>
            </p:cNvPr>
            <p:cNvSpPr/>
            <p:nvPr/>
          </p:nvSpPr>
          <p:spPr>
            <a:xfrm>
              <a:off x="2396122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5B5A45B5-8BB6-D0DF-9470-0A4E951CE36E}"/>
                </a:ext>
              </a:extLst>
            </p:cNvPr>
            <p:cNvSpPr/>
            <p:nvPr/>
          </p:nvSpPr>
          <p:spPr>
            <a:xfrm>
              <a:off x="3320111" y="4699788"/>
              <a:ext cx="180000" cy="18000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2B6D653D-092C-92E5-A93A-5B56C2EF135C}"/>
                </a:ext>
              </a:extLst>
            </p:cNvPr>
            <p:cNvSpPr txBox="1"/>
            <p:nvPr/>
          </p:nvSpPr>
          <p:spPr>
            <a:xfrm>
              <a:off x="2670647" y="4447703"/>
              <a:ext cx="61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…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E9702EF6-1CE9-33E9-3A61-F512CE50FB24}"/>
              </a:ext>
            </a:extLst>
          </p:cNvPr>
          <p:cNvGrpSpPr/>
          <p:nvPr/>
        </p:nvGrpSpPr>
        <p:grpSpPr>
          <a:xfrm>
            <a:off x="2009956" y="1086157"/>
            <a:ext cx="2172812" cy="1143004"/>
            <a:chOff x="8539693" y="3489910"/>
            <a:chExt cx="2172812" cy="1143004"/>
          </a:xfrm>
        </p:grpSpPr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7D5BC4F2-4C30-AE3C-442D-4E9E91317971}"/>
                </a:ext>
              </a:extLst>
            </p:cNvPr>
            <p:cNvSpPr/>
            <p:nvPr/>
          </p:nvSpPr>
          <p:spPr>
            <a:xfrm>
              <a:off x="8539693" y="3489910"/>
              <a:ext cx="2172812" cy="1143004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3A42B58E-7C1C-4645-3D94-13A5FB853326}"/>
                    </a:ext>
                  </a:extLst>
                </p:cNvPr>
                <p:cNvSpPr txBox="1"/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903E7D9A-24BF-6B2E-B544-62D315A48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5" y="3830040"/>
                  <a:ext cx="61388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1A6B04DB-F80F-4022-E4F9-AEC6CF964D9D}"/>
              </a:ext>
            </a:extLst>
          </p:cNvPr>
          <p:cNvCxnSpPr>
            <a:cxnSpLocks/>
          </p:cNvCxnSpPr>
          <p:nvPr/>
        </p:nvCxnSpPr>
        <p:spPr>
          <a:xfrm flipV="1">
            <a:off x="3132343" y="228876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86E2DE3A-F986-B7B4-0861-BB8F3258D7E3}"/>
              </a:ext>
            </a:extLst>
          </p:cNvPr>
          <p:cNvCxnSpPr>
            <a:cxnSpLocks/>
          </p:cNvCxnSpPr>
          <p:nvPr/>
        </p:nvCxnSpPr>
        <p:spPr>
          <a:xfrm flipV="1">
            <a:off x="3113293" y="672835"/>
            <a:ext cx="0" cy="4062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手繪多邊形: 圖案 63">
            <a:extLst>
              <a:ext uri="{FF2B5EF4-FFF2-40B4-BE49-F238E27FC236}">
                <a16:creationId xmlns:a16="http://schemas.microsoft.com/office/drawing/2014/main" id="{B64BBC93-088F-17AC-4C0A-F7AA4407D0BA}"/>
              </a:ext>
            </a:extLst>
          </p:cNvPr>
          <p:cNvSpPr/>
          <p:nvPr/>
        </p:nvSpPr>
        <p:spPr>
          <a:xfrm rot="196909">
            <a:off x="3821412" y="1372169"/>
            <a:ext cx="2606040" cy="573083"/>
          </a:xfrm>
          <a:custGeom>
            <a:avLst/>
            <a:gdLst>
              <a:gd name="connsiteX0" fmla="*/ 2606040 w 2606040"/>
              <a:gd name="connsiteY0" fmla="*/ 573083 h 573083"/>
              <a:gd name="connsiteX1" fmla="*/ 1234440 w 2606040"/>
              <a:gd name="connsiteY1" fmla="*/ 1583 h 573083"/>
              <a:gd name="connsiteX2" fmla="*/ 0 w 2606040"/>
              <a:gd name="connsiteY2" fmla="*/ 435923 h 5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040" h="573083">
                <a:moveTo>
                  <a:pt x="2606040" y="573083"/>
                </a:moveTo>
                <a:cubicBezTo>
                  <a:pt x="2137410" y="298763"/>
                  <a:pt x="1668780" y="24443"/>
                  <a:pt x="1234440" y="1583"/>
                </a:cubicBezTo>
                <a:cubicBezTo>
                  <a:pt x="800100" y="-21277"/>
                  <a:pt x="400050" y="207323"/>
                  <a:pt x="0" y="435923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0FB5E4E9-CD1B-90E8-4007-0E423826369A}"/>
              </a:ext>
            </a:extLst>
          </p:cNvPr>
          <p:cNvSpPr txBox="1"/>
          <p:nvPr/>
        </p:nvSpPr>
        <p:spPr>
          <a:xfrm>
            <a:off x="663722" y="249103"/>
            <a:ext cx="117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260235C4-5D0A-C073-64E5-169A774DB514}"/>
              </a:ext>
            </a:extLst>
          </p:cNvPr>
          <p:cNvSpPr txBox="1"/>
          <p:nvPr/>
        </p:nvSpPr>
        <p:spPr>
          <a:xfrm>
            <a:off x="656249" y="2641422"/>
            <a:ext cx="117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9528E237-EBEA-1B89-FED5-610060F92D5B}"/>
              </a:ext>
            </a:extLst>
          </p:cNvPr>
          <p:cNvSpPr txBox="1"/>
          <p:nvPr/>
        </p:nvSpPr>
        <p:spPr>
          <a:xfrm>
            <a:off x="-176311" y="1434332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1024 x 1024</a:t>
            </a:r>
            <a:endParaRPr lang="zh-TW" altLang="en-US" sz="2400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7F698D55-02C2-32C2-CEC9-436EE69B6679}"/>
              </a:ext>
            </a:extLst>
          </p:cNvPr>
          <p:cNvSpPr txBox="1"/>
          <p:nvPr/>
        </p:nvSpPr>
        <p:spPr>
          <a:xfrm>
            <a:off x="7327697" y="2856417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1024 x 1024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907312DE-889F-BC17-B22E-66DA44A2D496}"/>
              </a:ext>
            </a:extLst>
          </p:cNvPr>
          <p:cNvSpPr txBox="1"/>
          <p:nvPr/>
        </p:nvSpPr>
        <p:spPr>
          <a:xfrm>
            <a:off x="7339565" y="4860400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1024 x 1024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402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/>
      <p:bldP spid="68" grpId="0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5ABB4-88A5-349F-80C1-7318931FD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D48FCC3-E4BF-C278-4108-F0B5BF082A23}"/>
              </a:ext>
            </a:extLst>
          </p:cNvPr>
          <p:cNvSpPr/>
          <p:nvPr/>
        </p:nvSpPr>
        <p:spPr>
          <a:xfrm>
            <a:off x="3229987" y="2014383"/>
            <a:ext cx="1377731" cy="173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A98CA0E-23D4-BB4A-94AF-D494151FAAEE}"/>
              </a:ext>
            </a:extLst>
          </p:cNvPr>
          <p:cNvCxnSpPr>
            <a:cxnSpLocks/>
          </p:cNvCxnSpPr>
          <p:nvPr/>
        </p:nvCxnSpPr>
        <p:spPr>
          <a:xfrm>
            <a:off x="4607718" y="2891072"/>
            <a:ext cx="709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6BB6233-0007-9795-84C1-43DFC7046113}"/>
              </a:ext>
            </a:extLst>
          </p:cNvPr>
          <p:cNvSpPr txBox="1"/>
          <p:nvPr/>
        </p:nvSpPr>
        <p:spPr>
          <a:xfrm>
            <a:off x="121958" y="2181296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有多高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4E594E3-F1A8-4A4B-CE76-51231FDC7A08}"/>
              </a:ext>
            </a:extLst>
          </p:cNvPr>
          <p:cNvSpPr txBox="1"/>
          <p:nvPr/>
        </p:nvSpPr>
        <p:spPr>
          <a:xfrm>
            <a:off x="121958" y="305358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62A3903-FBA5-020C-D4CB-5C3EB1F75B63}"/>
              </a:ext>
            </a:extLst>
          </p:cNvPr>
          <p:cNvCxnSpPr>
            <a:cxnSpLocks/>
          </p:cNvCxnSpPr>
          <p:nvPr/>
        </p:nvCxnSpPr>
        <p:spPr>
          <a:xfrm>
            <a:off x="1470499" y="3284415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3F50EAA-AAA5-8385-E948-949C6671762D}"/>
              </a:ext>
            </a:extLst>
          </p:cNvPr>
          <p:cNvCxnSpPr>
            <a:cxnSpLocks/>
          </p:cNvCxnSpPr>
          <p:nvPr/>
        </p:nvCxnSpPr>
        <p:spPr>
          <a:xfrm>
            <a:off x="1470499" y="2561140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FA21943-E579-8AB5-6AEA-4382DD1D846B}"/>
              </a:ext>
            </a:extLst>
          </p:cNvPr>
          <p:cNvSpPr txBox="1"/>
          <p:nvPr/>
        </p:nvSpPr>
        <p:spPr>
          <a:xfrm>
            <a:off x="3229989" y="2453418"/>
            <a:ext cx="1377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gradient descent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4CFF9F7-0F04-F835-B922-0E1045C08742}"/>
              </a:ext>
            </a:extLst>
          </p:cNvPr>
          <p:cNvSpPr/>
          <p:nvPr/>
        </p:nvSpPr>
        <p:spPr>
          <a:xfrm>
            <a:off x="2030426" y="2008222"/>
            <a:ext cx="603704" cy="1738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59E5EE8-5E40-8F6A-E339-D9F88F741198}"/>
                  </a:ext>
                </a:extLst>
              </p:cNvPr>
              <p:cNvSpPr txBox="1"/>
              <p:nvPr/>
            </p:nvSpPr>
            <p:spPr>
              <a:xfrm>
                <a:off x="2076035" y="2698793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59E5EE8-5E40-8F6A-E339-D9F88F74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35" y="2698793"/>
                <a:ext cx="5124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C4B0526-C723-E038-8986-54B75FCC9575}"/>
              </a:ext>
            </a:extLst>
          </p:cNvPr>
          <p:cNvCxnSpPr>
            <a:cxnSpLocks/>
          </p:cNvCxnSpPr>
          <p:nvPr/>
        </p:nvCxnSpPr>
        <p:spPr>
          <a:xfrm>
            <a:off x="2664212" y="2887936"/>
            <a:ext cx="531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5B4439F2-AE53-5D65-698B-AB86E6A558F2}"/>
              </a:ext>
            </a:extLst>
          </p:cNvPr>
          <p:cNvSpPr/>
          <p:nvPr/>
        </p:nvSpPr>
        <p:spPr>
          <a:xfrm>
            <a:off x="4748808" y="1449915"/>
            <a:ext cx="1632316" cy="837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Neural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Network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B2D9A9C-05F6-DB26-F37F-CD9396F478B4}"/>
              </a:ext>
            </a:extLst>
          </p:cNvPr>
          <p:cNvSpPr txBox="1"/>
          <p:nvPr/>
        </p:nvSpPr>
        <p:spPr>
          <a:xfrm>
            <a:off x="5222284" y="2619033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b="1" dirty="0"/>
              <a:t>g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E4A4D11-3094-6EF4-4A44-6D270A7AF636}"/>
              </a:ext>
            </a:extLst>
          </p:cNvPr>
          <p:cNvSpPr txBox="1"/>
          <p:nvPr/>
        </p:nvSpPr>
        <p:spPr>
          <a:xfrm>
            <a:off x="5264513" y="682911"/>
            <a:ext cx="512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e</a:t>
            </a:r>
            <a:endParaRPr lang="zh-TW" altLang="en-US" sz="2400" dirty="0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7503B9F9-272B-0D8B-2092-143360E96927}"/>
              </a:ext>
            </a:extLst>
          </p:cNvPr>
          <p:cNvCxnSpPr>
            <a:cxnSpLocks/>
          </p:cNvCxnSpPr>
          <p:nvPr/>
        </p:nvCxnSpPr>
        <p:spPr>
          <a:xfrm flipH="1" flipV="1">
            <a:off x="5528366" y="1048041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C40E20B7-3DD2-629C-130A-E9C01174A762}"/>
              </a:ext>
            </a:extLst>
          </p:cNvPr>
          <p:cNvCxnSpPr>
            <a:cxnSpLocks/>
          </p:cNvCxnSpPr>
          <p:nvPr/>
        </p:nvCxnSpPr>
        <p:spPr>
          <a:xfrm flipH="1" flipV="1">
            <a:off x="5557178" y="2312997"/>
            <a:ext cx="0" cy="401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89247A28-8DB0-835A-D29A-0614432508D6}"/>
              </a:ext>
            </a:extLst>
          </p:cNvPr>
          <p:cNvSpPr txBox="1"/>
          <p:nvPr/>
        </p:nvSpPr>
        <p:spPr>
          <a:xfrm>
            <a:off x="4962256" y="3372404"/>
            <a:ext cx="174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編輯模型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6AF402E3-41B1-7447-A7A1-A69C7ECD6163}"/>
              </a:ext>
            </a:extLst>
          </p:cNvPr>
          <p:cNvSpPr/>
          <p:nvPr/>
        </p:nvSpPr>
        <p:spPr>
          <a:xfrm>
            <a:off x="1736367" y="1258084"/>
            <a:ext cx="5050235" cy="2811778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9C1D46D-EF0A-4A2F-8756-C397E5412D57}"/>
              </a:ext>
            </a:extLst>
          </p:cNvPr>
          <p:cNvSpPr txBox="1"/>
          <p:nvPr/>
        </p:nvSpPr>
        <p:spPr>
          <a:xfrm>
            <a:off x="5701834" y="685501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1024 x 1024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EEB644B-7E95-79E7-CBA8-ABDCCF2A574F}"/>
              </a:ext>
            </a:extLst>
          </p:cNvPr>
          <p:cNvSpPr txBox="1"/>
          <p:nvPr/>
        </p:nvSpPr>
        <p:spPr>
          <a:xfrm>
            <a:off x="5713702" y="2689484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1024 x 1024</a:t>
            </a:r>
            <a:endParaRPr lang="zh-TW" altLang="en-US" sz="24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DC42BE9-489C-6A95-E813-F960F810AB9D}"/>
              </a:ext>
            </a:extLst>
          </p:cNvPr>
          <p:cNvSpPr/>
          <p:nvPr/>
        </p:nvSpPr>
        <p:spPr>
          <a:xfrm>
            <a:off x="1967770" y="4667541"/>
            <a:ext cx="1784804" cy="1519883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1FB0035-6726-3930-EAAB-0B17C89B2060}"/>
              </a:ext>
            </a:extLst>
          </p:cNvPr>
          <p:cNvSpPr txBox="1"/>
          <p:nvPr/>
        </p:nvSpPr>
        <p:spPr>
          <a:xfrm>
            <a:off x="-50778" y="5196649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722483E-E33D-FE32-588B-FD8E734DA1C0}"/>
              </a:ext>
            </a:extLst>
          </p:cNvPr>
          <p:cNvSpPr txBox="1"/>
          <p:nvPr/>
        </p:nvSpPr>
        <p:spPr>
          <a:xfrm>
            <a:off x="2307438" y="4180621"/>
            <a:ext cx="117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1024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20E0CF7-D0C5-4526-1E81-623F15B86F5A}"/>
                  </a:ext>
                </a:extLst>
              </p:cNvPr>
              <p:cNvSpPr txBox="1"/>
              <p:nvPr/>
            </p:nvSpPr>
            <p:spPr>
              <a:xfrm>
                <a:off x="3947944" y="5227427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20E0CF7-D0C5-4526-1E81-623F15B8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44" y="5227427"/>
                <a:ext cx="3414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0A48FE7-8878-2F4B-1DF0-AE90C94940FA}"/>
              </a:ext>
            </a:extLst>
          </p:cNvPr>
          <p:cNvSpPr/>
          <p:nvPr/>
        </p:nvSpPr>
        <p:spPr>
          <a:xfrm>
            <a:off x="4484754" y="4674320"/>
            <a:ext cx="433448" cy="1519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05CD53F-135C-C987-6A80-F2537C98BCC0}"/>
              </a:ext>
            </a:extLst>
          </p:cNvPr>
          <p:cNvSpPr/>
          <p:nvPr/>
        </p:nvSpPr>
        <p:spPr>
          <a:xfrm rot="5400000">
            <a:off x="5567305" y="4652242"/>
            <a:ext cx="442551" cy="1519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66ECFF7-EAD9-B3B8-B6D3-0E740E2673F1}"/>
                  </a:ext>
                </a:extLst>
              </p:cNvPr>
              <p:cNvSpPr txBox="1"/>
              <p:nvPr/>
            </p:nvSpPr>
            <p:spPr>
              <a:xfrm>
                <a:off x="4460935" y="5135094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66ECFF7-EAD9-B3B8-B6D3-0E740E26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35" y="5135094"/>
                <a:ext cx="5124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446E82D-A98A-469E-1CEB-3A0B6451FEBB}"/>
                  </a:ext>
                </a:extLst>
              </p:cNvPr>
              <p:cNvSpPr txBox="1"/>
              <p:nvPr/>
            </p:nvSpPr>
            <p:spPr>
              <a:xfrm>
                <a:off x="5548197" y="5177412"/>
                <a:ext cx="512485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446E82D-A98A-469E-1CEB-3A0B6451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97" y="5177412"/>
                <a:ext cx="512485" cy="530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字方塊 60">
            <a:extLst>
              <a:ext uri="{FF2B5EF4-FFF2-40B4-BE49-F238E27FC236}">
                <a16:creationId xmlns:a16="http://schemas.microsoft.com/office/drawing/2014/main" id="{F822F7B1-972D-1E0C-A6D8-F808195D17C5}"/>
              </a:ext>
            </a:extLst>
          </p:cNvPr>
          <p:cNvSpPr txBox="1"/>
          <p:nvPr/>
        </p:nvSpPr>
        <p:spPr>
          <a:xfrm>
            <a:off x="516527" y="21403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MEND</a:t>
            </a:r>
            <a:endParaRPr lang="zh-TW" altLang="en-US" sz="24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C948792E-674A-C7B2-066E-266A1697CAA1}"/>
              </a:ext>
            </a:extLst>
          </p:cNvPr>
          <p:cNvSpPr txBox="1"/>
          <p:nvPr/>
        </p:nvSpPr>
        <p:spPr>
          <a:xfrm>
            <a:off x="516527" y="5784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https://arxiv.org/abs/2110.11309</a:t>
            </a:r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ADEE257A-49E7-4259-AAC6-CA9531C42F03}"/>
              </a:ext>
            </a:extLst>
          </p:cNvPr>
          <p:cNvGrpSpPr/>
          <p:nvPr/>
        </p:nvGrpSpPr>
        <p:grpSpPr>
          <a:xfrm>
            <a:off x="9114692" y="5073452"/>
            <a:ext cx="1840022" cy="1519883"/>
            <a:chOff x="8976336" y="5135094"/>
            <a:chExt cx="1840022" cy="1519883"/>
          </a:xfrm>
        </p:grpSpPr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0BC48D57-72E5-28D4-4C71-6F66EBB3FADB}"/>
                </a:ext>
              </a:extLst>
            </p:cNvPr>
            <p:cNvSpPr/>
            <p:nvPr/>
          </p:nvSpPr>
          <p:spPr>
            <a:xfrm>
              <a:off x="9031554" y="5135094"/>
              <a:ext cx="1784804" cy="1519883"/>
            </a:xfrm>
            <a:prstGeom prst="roundRect">
              <a:avLst>
                <a:gd name="adj" fmla="val 12473"/>
              </a:avLst>
            </a:prstGeom>
            <a:solidFill>
              <a:srgbClr val="0E2841">
                <a:lumMod val="10000"/>
                <a:lumOff val="90000"/>
              </a:srgb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3FBA4A76-7794-7C06-122C-4A3CF03AB293}"/>
                </a:ext>
              </a:extLst>
            </p:cNvPr>
            <p:cNvSpPr txBox="1"/>
            <p:nvPr/>
          </p:nvSpPr>
          <p:spPr>
            <a:xfrm>
              <a:off x="8976336" y="5690464"/>
              <a:ext cx="852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C02F474E-753C-26D5-170C-B35F2D5B3BFF}"/>
                </a:ext>
              </a:extLst>
            </p:cNvPr>
            <p:cNvSpPr txBox="1"/>
            <p:nvPr/>
          </p:nvSpPr>
          <p:spPr>
            <a:xfrm>
              <a:off x="9428195" y="5148164"/>
              <a:ext cx="11784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F7FD3BF4-A2B9-BD77-2CA6-B1D80871B147}"/>
              </a:ext>
            </a:extLst>
          </p:cNvPr>
          <p:cNvGrpSpPr/>
          <p:nvPr/>
        </p:nvGrpSpPr>
        <p:grpSpPr>
          <a:xfrm>
            <a:off x="9346131" y="4363769"/>
            <a:ext cx="2515694" cy="530915"/>
            <a:chOff x="9346131" y="4118984"/>
            <a:chExt cx="2515694" cy="530915"/>
          </a:xfrm>
        </p:grpSpPr>
        <p:sp>
          <p:nvSpPr>
            <p:cNvPr id="73" name="矩形: 圓角 72">
              <a:extLst>
                <a:ext uri="{FF2B5EF4-FFF2-40B4-BE49-F238E27FC236}">
                  <a16:creationId xmlns:a16="http://schemas.microsoft.com/office/drawing/2014/main" id="{4C1284A3-73AD-98DA-BD92-9F3E4CED1672}"/>
                </a:ext>
              </a:extLst>
            </p:cNvPr>
            <p:cNvSpPr/>
            <p:nvPr/>
          </p:nvSpPr>
          <p:spPr>
            <a:xfrm rot="5400000">
              <a:off x="9884797" y="3593814"/>
              <a:ext cx="442551" cy="15198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>
                  <a:extLst>
                    <a:ext uri="{FF2B5EF4-FFF2-40B4-BE49-F238E27FC236}">
                      <a16:creationId xmlns:a16="http://schemas.microsoft.com/office/drawing/2014/main" id="{F950623C-414F-1492-9D3E-38B69EBA7662}"/>
                    </a:ext>
                  </a:extLst>
                </p:cNvPr>
                <p:cNvSpPr txBox="1"/>
                <p:nvPr/>
              </p:nvSpPr>
              <p:spPr>
                <a:xfrm>
                  <a:off x="9865689" y="4118984"/>
                  <a:ext cx="512485" cy="5309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74" name="文字方塊 73">
                  <a:extLst>
                    <a:ext uri="{FF2B5EF4-FFF2-40B4-BE49-F238E27FC236}">
                      <a16:creationId xmlns:a16="http://schemas.microsoft.com/office/drawing/2014/main" id="{F950623C-414F-1492-9D3E-38B69EBA7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5689" y="4118984"/>
                  <a:ext cx="512485" cy="5309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318B2532-1037-53BB-E268-37F8B6E83060}"/>
                </a:ext>
              </a:extLst>
            </p:cNvPr>
            <p:cNvSpPr txBox="1"/>
            <p:nvPr/>
          </p:nvSpPr>
          <p:spPr>
            <a:xfrm>
              <a:off x="10683364" y="4167241"/>
              <a:ext cx="11784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7B919EB5-8008-88A8-87E2-D19F8792AF43}"/>
              </a:ext>
            </a:extLst>
          </p:cNvPr>
          <p:cNvGrpSpPr/>
          <p:nvPr/>
        </p:nvGrpSpPr>
        <p:grpSpPr>
          <a:xfrm>
            <a:off x="7486934" y="5111010"/>
            <a:ext cx="1451726" cy="1519883"/>
            <a:chOff x="7418152" y="4007759"/>
            <a:chExt cx="1451726" cy="1519883"/>
          </a:xfrm>
        </p:grpSpPr>
        <p:sp>
          <p:nvSpPr>
            <p:cNvPr id="75" name="矩形: 圓角 74">
              <a:extLst>
                <a:ext uri="{FF2B5EF4-FFF2-40B4-BE49-F238E27FC236}">
                  <a16:creationId xmlns:a16="http://schemas.microsoft.com/office/drawing/2014/main" id="{A54313D1-D3A7-5230-30EB-BC2155B4D6CB}"/>
                </a:ext>
              </a:extLst>
            </p:cNvPr>
            <p:cNvSpPr/>
            <p:nvPr/>
          </p:nvSpPr>
          <p:spPr>
            <a:xfrm>
              <a:off x="8381212" y="4007759"/>
              <a:ext cx="433448" cy="1519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F75DB41F-F019-A691-AF3E-63FE03433116}"/>
                    </a:ext>
                  </a:extLst>
                </p:cNvPr>
                <p:cNvSpPr txBox="1"/>
                <p:nvPr/>
              </p:nvSpPr>
              <p:spPr>
                <a:xfrm>
                  <a:off x="8357393" y="4468533"/>
                  <a:ext cx="51248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zh-TW" altLang="en-US" sz="2800" b="1" i="1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F75DB41F-F019-A691-AF3E-63FE03433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393" y="4468533"/>
                  <a:ext cx="51248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BE60289A-461F-8154-8612-2CA7331668CD}"/>
                </a:ext>
              </a:extLst>
            </p:cNvPr>
            <p:cNvSpPr txBox="1"/>
            <p:nvPr/>
          </p:nvSpPr>
          <p:spPr>
            <a:xfrm>
              <a:off x="7418152" y="4530088"/>
              <a:ext cx="11784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</p:grp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FF733F11-7EC4-1A5D-494F-ECBACC846A29}"/>
              </a:ext>
            </a:extLst>
          </p:cNvPr>
          <p:cNvSpPr/>
          <p:nvPr/>
        </p:nvSpPr>
        <p:spPr>
          <a:xfrm>
            <a:off x="8389605" y="2999095"/>
            <a:ext cx="1632316" cy="837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Neural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Network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79C75E7A-0DBD-3D4B-C06F-7EB29407B251}"/>
              </a:ext>
            </a:extLst>
          </p:cNvPr>
          <p:cNvGrpSpPr/>
          <p:nvPr/>
        </p:nvGrpSpPr>
        <p:grpSpPr>
          <a:xfrm>
            <a:off x="9142301" y="318591"/>
            <a:ext cx="1840022" cy="1519883"/>
            <a:chOff x="8976336" y="5135094"/>
            <a:chExt cx="1840022" cy="1519883"/>
          </a:xfrm>
        </p:grpSpPr>
        <p:sp>
          <p:nvSpPr>
            <p:cNvPr id="83" name="矩形: 圓角 82">
              <a:extLst>
                <a:ext uri="{FF2B5EF4-FFF2-40B4-BE49-F238E27FC236}">
                  <a16:creationId xmlns:a16="http://schemas.microsoft.com/office/drawing/2014/main" id="{C8B48E89-E146-9714-292C-634070E929DB}"/>
                </a:ext>
              </a:extLst>
            </p:cNvPr>
            <p:cNvSpPr/>
            <p:nvPr/>
          </p:nvSpPr>
          <p:spPr>
            <a:xfrm>
              <a:off x="9031554" y="5135094"/>
              <a:ext cx="1784804" cy="1519883"/>
            </a:xfrm>
            <a:prstGeom prst="roundRect">
              <a:avLst>
                <a:gd name="adj" fmla="val 1247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2957DAA0-30EE-59A8-0F6A-F166E15F0888}"/>
                </a:ext>
              </a:extLst>
            </p:cNvPr>
            <p:cNvSpPr txBox="1"/>
            <p:nvPr/>
          </p:nvSpPr>
          <p:spPr>
            <a:xfrm>
              <a:off x="8976336" y="5690464"/>
              <a:ext cx="852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B55C2264-430C-E54C-F74D-BC9A9C86C22F}"/>
                </a:ext>
              </a:extLst>
            </p:cNvPr>
            <p:cNvSpPr txBox="1"/>
            <p:nvPr/>
          </p:nvSpPr>
          <p:spPr>
            <a:xfrm>
              <a:off x="9428195" y="5148164"/>
              <a:ext cx="11784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1024</a:t>
              </a:r>
              <a:endParaRPr lang="zh-TW" altLang="en-US" sz="2400" dirty="0"/>
            </a:p>
          </p:txBody>
        </p:sp>
      </p:grp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FA9324D9-7C80-DC79-11F4-E3D64D2F6772}"/>
              </a:ext>
            </a:extLst>
          </p:cNvPr>
          <p:cNvSpPr/>
          <p:nvPr/>
        </p:nvSpPr>
        <p:spPr>
          <a:xfrm rot="5400000">
            <a:off x="9884797" y="1499569"/>
            <a:ext cx="442551" cy="1519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A428114-84C6-1D5B-0A33-210C5D9B5414}"/>
                  </a:ext>
                </a:extLst>
              </p:cNvPr>
              <p:cNvSpPr txBox="1"/>
              <p:nvPr/>
            </p:nvSpPr>
            <p:spPr>
              <a:xfrm>
                <a:off x="9865689" y="2024739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A428114-84C6-1D5B-0A33-210C5D9B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689" y="2024739"/>
                <a:ext cx="5124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文字方塊 87">
            <a:extLst>
              <a:ext uri="{FF2B5EF4-FFF2-40B4-BE49-F238E27FC236}">
                <a16:creationId xmlns:a16="http://schemas.microsoft.com/office/drawing/2014/main" id="{03212EEA-1690-E727-AE31-DB4FD25EA6A9}"/>
              </a:ext>
            </a:extLst>
          </p:cNvPr>
          <p:cNvSpPr txBox="1"/>
          <p:nvPr/>
        </p:nvSpPr>
        <p:spPr>
          <a:xfrm>
            <a:off x="10811337" y="2053882"/>
            <a:ext cx="117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E5A3B453-D7DD-4FFB-C74E-1A3D449ADEC6}"/>
              </a:ext>
            </a:extLst>
          </p:cNvPr>
          <p:cNvSpPr/>
          <p:nvPr/>
        </p:nvSpPr>
        <p:spPr>
          <a:xfrm>
            <a:off x="8467832" y="384634"/>
            <a:ext cx="433448" cy="1519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B22E2C5-2730-904A-F6D2-F4F306E5B7E6}"/>
                  </a:ext>
                </a:extLst>
              </p:cNvPr>
              <p:cNvSpPr txBox="1"/>
              <p:nvPr/>
            </p:nvSpPr>
            <p:spPr>
              <a:xfrm>
                <a:off x="8444013" y="845408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1B22E2C5-2730-904A-F6D2-F4F306E5B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013" y="845408"/>
                <a:ext cx="512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文字方塊 90">
            <a:extLst>
              <a:ext uri="{FF2B5EF4-FFF2-40B4-BE49-F238E27FC236}">
                <a16:creationId xmlns:a16="http://schemas.microsoft.com/office/drawing/2014/main" id="{60FCF625-E9C7-6288-9979-E89DD28A9B56}"/>
              </a:ext>
            </a:extLst>
          </p:cNvPr>
          <p:cNvSpPr txBox="1"/>
          <p:nvPr/>
        </p:nvSpPr>
        <p:spPr>
          <a:xfrm>
            <a:off x="7504772" y="906963"/>
            <a:ext cx="117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5ADF1AFA-1445-E2D0-D97F-D18A7C3415EE}"/>
              </a:ext>
            </a:extLst>
          </p:cNvPr>
          <p:cNvCxnSpPr>
            <a:cxnSpLocks/>
          </p:cNvCxnSpPr>
          <p:nvPr/>
        </p:nvCxnSpPr>
        <p:spPr>
          <a:xfrm flipV="1">
            <a:off x="8665395" y="3834069"/>
            <a:ext cx="291103" cy="12393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F333AF3B-107F-B15C-A465-D00165BB6D97}"/>
              </a:ext>
            </a:extLst>
          </p:cNvPr>
          <p:cNvCxnSpPr>
            <a:cxnSpLocks/>
          </p:cNvCxnSpPr>
          <p:nvPr/>
        </p:nvCxnSpPr>
        <p:spPr>
          <a:xfrm flipH="1" flipV="1">
            <a:off x="9481962" y="3834069"/>
            <a:ext cx="580350" cy="475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DA4788B8-740D-2352-35B6-722C339D01E3}"/>
              </a:ext>
            </a:extLst>
          </p:cNvPr>
          <p:cNvCxnSpPr>
            <a:cxnSpLocks/>
          </p:cNvCxnSpPr>
          <p:nvPr/>
        </p:nvCxnSpPr>
        <p:spPr>
          <a:xfrm flipV="1">
            <a:off x="9421772" y="2513147"/>
            <a:ext cx="544487" cy="4520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CE7F456A-FEBD-C1F3-6318-18E9B51687AC}"/>
              </a:ext>
            </a:extLst>
          </p:cNvPr>
          <p:cNvCxnSpPr>
            <a:cxnSpLocks/>
            <a:endCxn id="89" idx="2"/>
          </p:cNvCxnSpPr>
          <p:nvPr/>
        </p:nvCxnSpPr>
        <p:spPr>
          <a:xfrm flipH="1" flipV="1">
            <a:off x="8684556" y="1904517"/>
            <a:ext cx="314615" cy="10741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9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1" grpId="0" animBg="1"/>
      <p:bldP spid="12" grpId="0" animBg="1"/>
      <p:bldP spid="29" grpId="0"/>
      <p:bldP spid="60" grpId="0"/>
      <p:bldP spid="79" grpId="0" animBg="1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D72E-658D-45E5-6B80-29EA57E8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506689-4B56-9B65-911B-CBE686B1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B0A82B4-143D-1161-C60E-9517E8297E08}"/>
              </a:ext>
            </a:extLst>
          </p:cNvPr>
          <p:cNvSpPr txBox="1"/>
          <p:nvPr/>
        </p:nvSpPr>
        <p:spPr>
          <a:xfrm>
            <a:off x="5851317" y="5553809"/>
            <a:ext cx="6162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https://speech.ee.ntu.edu.tw/~tlkagk/courses/MLDS_2015_2/Lecture/DNN%20backprop.ecm.mp4/index.html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0E05008-835F-84DF-DCE0-D8567814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317" y="1016756"/>
            <a:ext cx="578987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9440B18E-616C-74DD-50BE-3DF111A1B3B4}"/>
              </a:ext>
            </a:extLst>
          </p:cNvPr>
          <p:cNvSpPr/>
          <p:nvPr/>
        </p:nvSpPr>
        <p:spPr>
          <a:xfrm>
            <a:off x="983177" y="2669058"/>
            <a:ext cx="1784804" cy="1519883"/>
          </a:xfrm>
          <a:prstGeom prst="roundRect">
            <a:avLst>
              <a:gd name="adj" fmla="val 12473"/>
            </a:avLst>
          </a:prstGeom>
          <a:solidFill>
            <a:srgbClr val="0E2841">
              <a:lumMod val="10000"/>
              <a:lumOff val="90000"/>
            </a:srgb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09D20D5-3631-FDE9-6654-F8B3E1A6902A}"/>
              </a:ext>
            </a:extLst>
          </p:cNvPr>
          <p:cNvSpPr txBox="1"/>
          <p:nvPr/>
        </p:nvSpPr>
        <p:spPr>
          <a:xfrm>
            <a:off x="-1035371" y="3198166"/>
            <a:ext cx="201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1024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F7F4BC8-2418-1B69-AA29-33D400DEE114}"/>
              </a:ext>
            </a:extLst>
          </p:cNvPr>
          <p:cNvSpPr txBox="1"/>
          <p:nvPr/>
        </p:nvSpPr>
        <p:spPr>
          <a:xfrm>
            <a:off x="1322845" y="2182138"/>
            <a:ext cx="117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1024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9E9090B-5822-6AFB-A80D-FAEB8C5D7329}"/>
                  </a:ext>
                </a:extLst>
              </p:cNvPr>
              <p:cNvSpPr txBox="1"/>
              <p:nvPr/>
            </p:nvSpPr>
            <p:spPr>
              <a:xfrm>
                <a:off x="2963351" y="3228944"/>
                <a:ext cx="341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9E9090B-5822-6AFB-A80D-FAEB8C5D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51" y="3228944"/>
                <a:ext cx="34144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8F1AF00-B64D-AA26-9E7B-7B08EA94A445}"/>
              </a:ext>
            </a:extLst>
          </p:cNvPr>
          <p:cNvSpPr/>
          <p:nvPr/>
        </p:nvSpPr>
        <p:spPr>
          <a:xfrm>
            <a:off x="3500161" y="2675837"/>
            <a:ext cx="433448" cy="1519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59D93CB-BAF4-E540-D756-DA200CA737E2}"/>
              </a:ext>
            </a:extLst>
          </p:cNvPr>
          <p:cNvSpPr/>
          <p:nvPr/>
        </p:nvSpPr>
        <p:spPr>
          <a:xfrm rot="5400000">
            <a:off x="4582712" y="2653759"/>
            <a:ext cx="442551" cy="1519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110E7C4-5993-DBAD-EA76-32EB0F4759F9}"/>
                  </a:ext>
                </a:extLst>
              </p:cNvPr>
              <p:cNvSpPr txBox="1"/>
              <p:nvPr/>
            </p:nvSpPr>
            <p:spPr>
              <a:xfrm>
                <a:off x="3476342" y="3136611"/>
                <a:ext cx="512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110E7C4-5993-DBAD-EA76-32EB0F475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342" y="3136611"/>
                <a:ext cx="5124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8DF1D5D-C8DB-965B-CFA8-BAD98316292F}"/>
                  </a:ext>
                </a:extLst>
              </p:cNvPr>
              <p:cNvSpPr txBox="1"/>
              <p:nvPr/>
            </p:nvSpPr>
            <p:spPr>
              <a:xfrm>
                <a:off x="4563604" y="3178929"/>
                <a:ext cx="512485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b="1" i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8DF1D5D-C8DB-965B-CFA8-BAD98316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04" y="3178929"/>
                <a:ext cx="512485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51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50E7-CF81-A678-E756-3A679FD6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BD0E2F-61CE-1B10-76C3-84203379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常見方法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2D291F-063F-61B1-9F34-F1433D31717E}"/>
              </a:ext>
            </a:extLst>
          </p:cNvPr>
          <p:cNvSpPr txBox="1"/>
          <p:nvPr/>
        </p:nvSpPr>
        <p:spPr>
          <a:xfrm>
            <a:off x="1300922" y="3599854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Model Editing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587C584C-83A0-924A-C632-EA5EE4E4B26D}"/>
              </a:ext>
            </a:extLst>
          </p:cNvPr>
          <p:cNvSpPr/>
          <p:nvPr/>
        </p:nvSpPr>
        <p:spPr>
          <a:xfrm>
            <a:off x="3705925" y="1868636"/>
            <a:ext cx="766916" cy="4090680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71DBFB2-8E74-4F52-036A-59E31DB6614B}"/>
              </a:ext>
            </a:extLst>
          </p:cNvPr>
          <p:cNvSpPr txBox="1"/>
          <p:nvPr/>
        </p:nvSpPr>
        <p:spPr>
          <a:xfrm>
            <a:off x="4472841" y="1997463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不動參數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6C137B-E072-23B0-BDDF-CB8C5CC1913A}"/>
              </a:ext>
            </a:extLst>
          </p:cNvPr>
          <p:cNvSpPr txBox="1"/>
          <p:nvPr/>
        </p:nvSpPr>
        <p:spPr>
          <a:xfrm>
            <a:off x="4472841" y="4609710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改變參數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EED11A-9B64-969D-5D46-97F16AD67457}"/>
              </a:ext>
            </a:extLst>
          </p:cNvPr>
          <p:cNvSpPr txBox="1"/>
          <p:nvPr/>
        </p:nvSpPr>
        <p:spPr>
          <a:xfrm>
            <a:off x="7224062" y="3831721"/>
            <a:ext cx="31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人類決定如何編輯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3BE2998-4787-A087-3D84-9B8884BE0854}"/>
              </a:ext>
            </a:extLst>
          </p:cNvPr>
          <p:cNvSpPr txBox="1"/>
          <p:nvPr/>
        </p:nvSpPr>
        <p:spPr>
          <a:xfrm>
            <a:off x="7224062" y="5437167"/>
            <a:ext cx="38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人工智慧學習如何編輯</a:t>
            </a: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5BCDF17D-D210-9D20-755B-7DF791D04EF7}"/>
              </a:ext>
            </a:extLst>
          </p:cNvPr>
          <p:cNvSpPr/>
          <p:nvPr/>
        </p:nvSpPr>
        <p:spPr>
          <a:xfrm>
            <a:off x="6429239" y="3782254"/>
            <a:ext cx="766916" cy="2178133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93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DF247B-749C-43D6-A341-D72EA9C5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982933-5225-C825-3D30-3D553F8A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D88333-FEF2-0C6C-E3EF-58D545FAA1C3}"/>
              </a:ext>
            </a:extLst>
          </p:cNvPr>
          <p:cNvSpPr txBox="1"/>
          <p:nvPr/>
        </p:nvSpPr>
        <p:spPr>
          <a:xfrm>
            <a:off x="5848350" y="5946130"/>
            <a:ext cx="579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400" dirty="0"/>
              <a:t>https://zjunlp.github.io/project/KnowEdit/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EFD4A52-C2E0-5DA0-F435-2D8E4295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51" y="1594793"/>
            <a:ext cx="9297698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2211919-98E0-D249-6362-856D3940433F}"/>
              </a:ext>
            </a:extLst>
          </p:cNvPr>
          <p:cNvSpPr txBox="1"/>
          <p:nvPr/>
        </p:nvSpPr>
        <p:spPr>
          <a:xfrm>
            <a:off x="5330984" y="297119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C3D17D3-60EC-FEA5-314A-AFF5B43DCDBF}"/>
              </a:ext>
            </a:extLst>
          </p:cNvPr>
          <p:cNvSpPr txBox="1"/>
          <p:nvPr/>
        </p:nvSpPr>
        <p:spPr>
          <a:xfrm>
            <a:off x="8372197" y="321587"/>
            <a:ext cx="300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目標答案：李宏毅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7C096F8-83D7-6EA1-F49E-5ACA0CF6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76" y="15831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A79825-23F4-B5DF-EB1A-ED3A7CD2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38" y="997347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6D3C159-E5EB-A27E-7A9F-062073AE2CED}"/>
              </a:ext>
            </a:extLst>
          </p:cNvPr>
          <p:cNvSpPr txBox="1"/>
          <p:nvPr/>
        </p:nvSpPr>
        <p:spPr>
          <a:xfrm>
            <a:off x="354636" y="260032"/>
            <a:ext cx="5059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的評量方法</a:t>
            </a:r>
            <a:endParaRPr lang="zh-TW" altLang="en-US" sz="2800" b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3EEDA2-4D7C-9405-E777-A79CC5EB36F7}"/>
              </a:ext>
            </a:extLst>
          </p:cNvPr>
          <p:cNvSpPr txBox="1"/>
          <p:nvPr/>
        </p:nvSpPr>
        <p:spPr>
          <a:xfrm>
            <a:off x="3256906" y="1900005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8AF5810-5964-C0E4-6C2A-AD5A9BFEF7EF}"/>
              </a:ext>
            </a:extLst>
          </p:cNvPr>
          <p:cNvCxnSpPr>
            <a:cxnSpLocks/>
          </p:cNvCxnSpPr>
          <p:nvPr/>
        </p:nvCxnSpPr>
        <p:spPr>
          <a:xfrm>
            <a:off x="6506990" y="2192750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D4A1A66-F2B3-9727-D224-426A72112632}"/>
              </a:ext>
            </a:extLst>
          </p:cNvPr>
          <p:cNvCxnSpPr>
            <a:cxnSpLocks/>
          </p:cNvCxnSpPr>
          <p:nvPr/>
        </p:nvCxnSpPr>
        <p:spPr>
          <a:xfrm>
            <a:off x="8524920" y="2192750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29F8ADA-110C-85DA-ABD0-7C00AF01D8F3}"/>
              </a:ext>
            </a:extLst>
          </p:cNvPr>
          <p:cNvSpPr txBox="1"/>
          <p:nvPr/>
        </p:nvSpPr>
        <p:spPr>
          <a:xfrm>
            <a:off x="9376378" y="1937649"/>
            <a:ext cx="1279186" cy="47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AF16D19-0CC7-A17E-DF8E-40968A23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20" y="33814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D3C7857-BA8E-064B-E238-44881CA1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82" y="2795639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33B4719-1CEA-7E8E-2422-C8FF3B49E128}"/>
              </a:ext>
            </a:extLst>
          </p:cNvPr>
          <p:cNvSpPr txBox="1"/>
          <p:nvPr/>
        </p:nvSpPr>
        <p:spPr>
          <a:xfrm>
            <a:off x="3339050" y="3698297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誰是全世界最帥的人？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6593C73-56D4-ED84-91A4-F0DE4E813D69}"/>
              </a:ext>
            </a:extLst>
          </p:cNvPr>
          <p:cNvCxnSpPr>
            <a:cxnSpLocks/>
          </p:cNvCxnSpPr>
          <p:nvPr/>
        </p:nvCxnSpPr>
        <p:spPr>
          <a:xfrm>
            <a:off x="6589134" y="3991042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05EEF70-20FF-880F-E452-84C9463ADDAC}"/>
              </a:ext>
            </a:extLst>
          </p:cNvPr>
          <p:cNvCxnSpPr>
            <a:cxnSpLocks/>
          </p:cNvCxnSpPr>
          <p:nvPr/>
        </p:nvCxnSpPr>
        <p:spPr>
          <a:xfrm>
            <a:off x="8607064" y="3991042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8F35A1C-4404-0BC6-891C-D28137DCDBF4}"/>
              </a:ext>
            </a:extLst>
          </p:cNvPr>
          <p:cNvSpPr txBox="1"/>
          <p:nvPr/>
        </p:nvSpPr>
        <p:spPr>
          <a:xfrm>
            <a:off x="9458522" y="3735942"/>
            <a:ext cx="127918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D149894-9559-441C-0540-F8038ACD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68" y="512830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2B707DC-4D5E-226A-BBBF-D5FF86C4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30" y="4542499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ECE6C553-1833-08CC-18F1-90E6B8FDF580}"/>
              </a:ext>
            </a:extLst>
          </p:cNvPr>
          <p:cNvSpPr txBox="1"/>
          <p:nvPr/>
        </p:nvSpPr>
        <p:spPr>
          <a:xfrm>
            <a:off x="3395198" y="5507069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美國總統是誰？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3D92AC5-3F13-F29E-D6A1-913AC080A296}"/>
              </a:ext>
            </a:extLst>
          </p:cNvPr>
          <p:cNvCxnSpPr>
            <a:cxnSpLocks/>
          </p:cNvCxnSpPr>
          <p:nvPr/>
        </p:nvCxnSpPr>
        <p:spPr>
          <a:xfrm>
            <a:off x="6645282" y="5737902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E1FB712-56CB-115D-8D7E-66D23CCF67B7}"/>
              </a:ext>
            </a:extLst>
          </p:cNvPr>
          <p:cNvCxnSpPr>
            <a:cxnSpLocks/>
          </p:cNvCxnSpPr>
          <p:nvPr/>
        </p:nvCxnSpPr>
        <p:spPr>
          <a:xfrm>
            <a:off x="8663212" y="5737902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D3A30B7-6FFA-A1FC-6B99-2C939C5F24FC}"/>
              </a:ext>
            </a:extLst>
          </p:cNvPr>
          <p:cNvSpPr txBox="1"/>
          <p:nvPr/>
        </p:nvSpPr>
        <p:spPr>
          <a:xfrm>
            <a:off x="9518508" y="5510170"/>
            <a:ext cx="12192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2BF4873-1048-7DC8-5F68-0C78D42CA90D}"/>
              </a:ext>
            </a:extLst>
          </p:cNvPr>
          <p:cNvSpPr txBox="1"/>
          <p:nvPr/>
        </p:nvSpPr>
        <p:spPr>
          <a:xfrm>
            <a:off x="1271125" y="1855084"/>
            <a:ext cx="181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/>
              <a:t>Reliability </a:t>
            </a:r>
            <a:endParaRPr lang="zh-TW" altLang="en-US" sz="2800" b="1" u="sng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3812DE4-30C6-C68A-0EF7-20947D2E800E}"/>
              </a:ext>
            </a:extLst>
          </p:cNvPr>
          <p:cNvSpPr txBox="1"/>
          <p:nvPr/>
        </p:nvSpPr>
        <p:spPr>
          <a:xfrm>
            <a:off x="192504" y="3584759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u="sng" dirty="0"/>
              <a:t>Generalization</a:t>
            </a:r>
            <a:endParaRPr lang="zh-TW" altLang="en-US" sz="2800" b="1" u="sng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882FBE0-0152-D80A-635D-3C7F73B422E8}"/>
              </a:ext>
            </a:extLst>
          </p:cNvPr>
          <p:cNvSpPr txBox="1"/>
          <p:nvPr/>
        </p:nvSpPr>
        <p:spPr>
          <a:xfrm>
            <a:off x="192504" y="5507069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u="sng" dirty="0"/>
              <a:t>Locality</a:t>
            </a:r>
            <a:endParaRPr lang="zh-TW" altLang="en-US" sz="2800" b="1" u="sng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709CAAB-9224-15EB-4C90-62DCDD0E0128}"/>
              </a:ext>
            </a:extLst>
          </p:cNvPr>
          <p:cNvSpPr txBox="1"/>
          <p:nvPr/>
        </p:nvSpPr>
        <p:spPr>
          <a:xfrm>
            <a:off x="3205482" y="4091449"/>
            <a:ext cx="328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(paraphrase)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32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5" grpId="0"/>
      <p:bldP spid="28" grpId="0"/>
      <p:bldP spid="31" grpId="0"/>
      <p:bldP spid="32" grpId="0"/>
      <p:bldP spid="33" grpId="0"/>
      <p:bldP spid="3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CF3F4-5EE7-B314-92D9-39892D83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D3C05E2-C444-8B40-AE8D-4435123CCC81}"/>
              </a:ext>
            </a:extLst>
          </p:cNvPr>
          <p:cNvSpPr txBox="1"/>
          <p:nvPr/>
        </p:nvSpPr>
        <p:spPr>
          <a:xfrm>
            <a:off x="5330984" y="297119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0E6715-BAB6-B511-5E9E-43F347EA8561}"/>
              </a:ext>
            </a:extLst>
          </p:cNvPr>
          <p:cNvSpPr txBox="1"/>
          <p:nvPr/>
        </p:nvSpPr>
        <p:spPr>
          <a:xfrm>
            <a:off x="8372197" y="321587"/>
            <a:ext cx="300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目標答案：李宏毅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A5EFE0-BCED-DBBE-EF2F-C40FBAD66D23}"/>
              </a:ext>
            </a:extLst>
          </p:cNvPr>
          <p:cNvSpPr txBox="1"/>
          <p:nvPr/>
        </p:nvSpPr>
        <p:spPr>
          <a:xfrm>
            <a:off x="354636" y="260032"/>
            <a:ext cx="5059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的評量方法</a:t>
            </a:r>
            <a:endParaRPr lang="zh-TW" altLang="en-US" sz="2800" b="1" u="sng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6719B4B-A978-E722-8383-23CF5B6F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8" y="15292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72DFB9C-622B-9CC7-491C-033A9044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90" y="943414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96BAFCD-5908-9D31-B259-48C7E7CD580F}"/>
              </a:ext>
            </a:extLst>
          </p:cNvPr>
          <p:cNvSpPr txBox="1"/>
          <p:nvPr/>
        </p:nvSpPr>
        <p:spPr>
          <a:xfrm>
            <a:off x="3366458" y="1846072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誰是全世界最帥的人？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280D27D-5F10-8F50-9371-1D7947AA1453}"/>
              </a:ext>
            </a:extLst>
          </p:cNvPr>
          <p:cNvCxnSpPr>
            <a:cxnSpLocks/>
          </p:cNvCxnSpPr>
          <p:nvPr/>
        </p:nvCxnSpPr>
        <p:spPr>
          <a:xfrm>
            <a:off x="6616542" y="2138817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81196C3-C6BD-CBB4-C371-B2280F18AF4B}"/>
              </a:ext>
            </a:extLst>
          </p:cNvPr>
          <p:cNvCxnSpPr>
            <a:cxnSpLocks/>
          </p:cNvCxnSpPr>
          <p:nvPr/>
        </p:nvCxnSpPr>
        <p:spPr>
          <a:xfrm>
            <a:off x="8634472" y="2138817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0B8E74C-E2C2-9BA3-FCDC-E325E8608F59}"/>
              </a:ext>
            </a:extLst>
          </p:cNvPr>
          <p:cNvSpPr txBox="1"/>
          <p:nvPr/>
        </p:nvSpPr>
        <p:spPr>
          <a:xfrm>
            <a:off x="9485930" y="1883717"/>
            <a:ext cx="127918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12FCD41-69AA-C9AF-5A03-D1EDBDB4B883}"/>
              </a:ext>
            </a:extLst>
          </p:cNvPr>
          <p:cNvSpPr txBox="1"/>
          <p:nvPr/>
        </p:nvSpPr>
        <p:spPr>
          <a:xfrm>
            <a:off x="219912" y="1732534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u="sng" dirty="0"/>
              <a:t>Generalization</a:t>
            </a:r>
            <a:endParaRPr lang="zh-TW" altLang="en-US" sz="2800" b="1" u="sng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9BCD556-D8C5-5F21-F50B-E8F2E08C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68" y="32934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36CCB2-030C-D0AE-377E-BE893F45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30" y="2707617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8CBD94F-2D88-8BA9-780E-5B86F9C47DC4}"/>
              </a:ext>
            </a:extLst>
          </p:cNvPr>
          <p:cNvSpPr txBox="1"/>
          <p:nvPr/>
        </p:nvSpPr>
        <p:spPr>
          <a:xfrm>
            <a:off x="3366458" y="3672187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李宏毅是誰？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79658DF-15DE-B9EB-7683-A275E9C07E73}"/>
              </a:ext>
            </a:extLst>
          </p:cNvPr>
          <p:cNvCxnSpPr>
            <a:cxnSpLocks/>
          </p:cNvCxnSpPr>
          <p:nvPr/>
        </p:nvCxnSpPr>
        <p:spPr>
          <a:xfrm>
            <a:off x="6645282" y="3903020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3A18FD9-48D2-2B22-219A-935CD3432FA2}"/>
              </a:ext>
            </a:extLst>
          </p:cNvPr>
          <p:cNvCxnSpPr>
            <a:cxnSpLocks/>
          </p:cNvCxnSpPr>
          <p:nvPr/>
        </p:nvCxnSpPr>
        <p:spPr>
          <a:xfrm>
            <a:off x="8663212" y="3903020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8A5B928-AF23-1F8F-4632-A72AE40FF75F}"/>
              </a:ext>
            </a:extLst>
          </p:cNvPr>
          <p:cNvSpPr txBox="1"/>
          <p:nvPr/>
        </p:nvSpPr>
        <p:spPr>
          <a:xfrm>
            <a:off x="9514670" y="3647920"/>
            <a:ext cx="267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FEACA5-89AE-D9A7-4B7E-3761D68D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58" y="51222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827AED3-DEF4-B561-76FC-1CA836B2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20" y="4536417"/>
            <a:ext cx="703025" cy="7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4B6804-7356-A9FB-144F-78BED232C9EB}"/>
              </a:ext>
            </a:extLst>
          </p:cNvPr>
          <p:cNvSpPr txBox="1"/>
          <p:nvPr/>
        </p:nvSpPr>
        <p:spPr>
          <a:xfrm>
            <a:off x="1925053" y="5500987"/>
            <a:ext cx="47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全世界最帥的人在哪裡工作？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6285379-D544-08C6-AA0B-3A190DC362CD}"/>
              </a:ext>
            </a:extLst>
          </p:cNvPr>
          <p:cNvCxnSpPr>
            <a:cxnSpLocks/>
          </p:cNvCxnSpPr>
          <p:nvPr/>
        </p:nvCxnSpPr>
        <p:spPr>
          <a:xfrm>
            <a:off x="6690872" y="5731820"/>
            <a:ext cx="71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3DD89AF-7E61-3217-7E4F-B201F7BFB3DE}"/>
              </a:ext>
            </a:extLst>
          </p:cNvPr>
          <p:cNvCxnSpPr>
            <a:cxnSpLocks/>
          </p:cNvCxnSpPr>
          <p:nvPr/>
        </p:nvCxnSpPr>
        <p:spPr>
          <a:xfrm>
            <a:off x="8708802" y="5731820"/>
            <a:ext cx="769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F67E560-1FF1-A0D0-07A0-67DAAE1723AB}"/>
              </a:ext>
            </a:extLst>
          </p:cNvPr>
          <p:cNvSpPr txBox="1"/>
          <p:nvPr/>
        </p:nvSpPr>
        <p:spPr>
          <a:xfrm>
            <a:off x="9560260" y="5476720"/>
            <a:ext cx="267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A02D9B9-DB82-50C0-11A5-875EB42F85B4}"/>
              </a:ext>
            </a:extLst>
          </p:cNvPr>
          <p:cNvSpPr txBox="1"/>
          <p:nvPr/>
        </p:nvSpPr>
        <p:spPr>
          <a:xfrm>
            <a:off x="3205482" y="2262652"/>
            <a:ext cx="328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(paraphrase)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C12365F-CA14-E68E-E34F-860A6BCA9442}"/>
              </a:ext>
            </a:extLst>
          </p:cNvPr>
          <p:cNvSpPr txBox="1"/>
          <p:nvPr/>
        </p:nvSpPr>
        <p:spPr>
          <a:xfrm>
            <a:off x="4668903" y="4074752"/>
            <a:ext cx="175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(reverse)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25CCE68-2824-3C42-F3AD-FE22F055C1DA}"/>
              </a:ext>
            </a:extLst>
          </p:cNvPr>
          <p:cNvSpPr txBox="1"/>
          <p:nvPr/>
        </p:nvSpPr>
        <p:spPr>
          <a:xfrm>
            <a:off x="3452302" y="5879755"/>
            <a:ext cx="175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(portability)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462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橢圓 38">
            <a:extLst>
              <a:ext uri="{FF2B5EF4-FFF2-40B4-BE49-F238E27FC236}">
                <a16:creationId xmlns:a16="http://schemas.microsoft.com/office/drawing/2014/main" id="{9899A900-1A22-381A-8DC9-273DBECF8C73}"/>
              </a:ext>
            </a:extLst>
          </p:cNvPr>
          <p:cNvSpPr/>
          <p:nvPr/>
        </p:nvSpPr>
        <p:spPr>
          <a:xfrm>
            <a:off x="787966" y="1921897"/>
            <a:ext cx="8822274" cy="35115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F9142DC0-CE98-D53A-8CEF-FE7B11A3E678}"/>
              </a:ext>
            </a:extLst>
          </p:cNvPr>
          <p:cNvSpPr/>
          <p:nvPr/>
        </p:nvSpPr>
        <p:spPr>
          <a:xfrm>
            <a:off x="3082855" y="2066426"/>
            <a:ext cx="5367055" cy="18893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21439EFC-FD8D-5E65-8924-D8A9484B5213}"/>
              </a:ext>
            </a:extLst>
          </p:cNvPr>
          <p:cNvSpPr/>
          <p:nvPr/>
        </p:nvSpPr>
        <p:spPr>
          <a:xfrm>
            <a:off x="3665484" y="2639100"/>
            <a:ext cx="877614" cy="6379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B7FEEED2-4691-72CA-A7FD-9A90807C7AEC}"/>
              </a:ext>
            </a:extLst>
          </p:cNvPr>
          <p:cNvSpPr/>
          <p:nvPr/>
        </p:nvSpPr>
        <p:spPr>
          <a:xfrm>
            <a:off x="4035398" y="2895112"/>
            <a:ext cx="190500" cy="1905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F6512B-EF4D-B519-C5EA-DD1F0FCF3F57}"/>
              </a:ext>
            </a:extLst>
          </p:cNvPr>
          <p:cNvSpPr txBox="1"/>
          <p:nvPr/>
        </p:nvSpPr>
        <p:spPr>
          <a:xfrm>
            <a:off x="4210759" y="2813446"/>
            <a:ext cx="235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DBEE56BF-3168-EE89-EE21-EEF699D0C51D}"/>
              </a:ext>
            </a:extLst>
          </p:cNvPr>
          <p:cNvGrpSpPr/>
          <p:nvPr/>
        </p:nvGrpSpPr>
        <p:grpSpPr>
          <a:xfrm>
            <a:off x="4637765" y="2451977"/>
            <a:ext cx="3250084" cy="369332"/>
            <a:chOff x="4700439" y="1911213"/>
            <a:chExt cx="3250084" cy="369332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C8FB1378-2A77-AB96-1137-5B8561A91B8C}"/>
                </a:ext>
              </a:extLst>
            </p:cNvPr>
            <p:cNvSpPr/>
            <p:nvPr/>
          </p:nvSpPr>
          <p:spPr>
            <a:xfrm>
              <a:off x="5261777" y="1997915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43345CD-C36C-2AF0-811A-81CE63BAA9F9}"/>
                </a:ext>
              </a:extLst>
            </p:cNvPr>
            <p:cNvSpPr txBox="1"/>
            <p:nvPr/>
          </p:nvSpPr>
          <p:spPr>
            <a:xfrm>
              <a:off x="4700439" y="1911213"/>
              <a:ext cx="325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誰是全世界最帥的人？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ACD2684-38D3-8883-1417-7E1F6095A4FC}"/>
              </a:ext>
            </a:extLst>
          </p:cNvPr>
          <p:cNvGrpSpPr/>
          <p:nvPr/>
        </p:nvGrpSpPr>
        <p:grpSpPr>
          <a:xfrm>
            <a:off x="451878" y="4050303"/>
            <a:ext cx="3250084" cy="369332"/>
            <a:chOff x="881307" y="2719538"/>
            <a:chExt cx="3250084" cy="369332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7BE57F82-70DB-73C2-C6A0-523345A93DE0}"/>
                </a:ext>
              </a:extLst>
            </p:cNvPr>
            <p:cNvSpPr/>
            <p:nvPr/>
          </p:nvSpPr>
          <p:spPr>
            <a:xfrm>
              <a:off x="2314996" y="2777706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5D41FB1-5917-9484-BB4C-6CE9BF1E3574}"/>
                </a:ext>
              </a:extLst>
            </p:cNvPr>
            <p:cNvSpPr txBox="1"/>
            <p:nvPr/>
          </p:nvSpPr>
          <p:spPr>
            <a:xfrm>
              <a:off x="881307" y="2719538"/>
              <a:ext cx="325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李宏毅是誰？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A365F40-BFD0-885E-409A-084E6E60ED4E}"/>
              </a:ext>
            </a:extLst>
          </p:cNvPr>
          <p:cNvGrpSpPr/>
          <p:nvPr/>
        </p:nvGrpSpPr>
        <p:grpSpPr>
          <a:xfrm>
            <a:off x="4001172" y="4434093"/>
            <a:ext cx="4737079" cy="369332"/>
            <a:chOff x="5007281" y="3236115"/>
            <a:chExt cx="4737079" cy="369332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744060BE-7798-3875-AF6D-6716148D3D4F}"/>
                </a:ext>
              </a:extLst>
            </p:cNvPr>
            <p:cNvSpPr/>
            <p:nvPr/>
          </p:nvSpPr>
          <p:spPr>
            <a:xfrm>
              <a:off x="6230231" y="3320382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74D5AD3-8904-4C53-39CA-97884CFA2957}"/>
                </a:ext>
              </a:extLst>
            </p:cNvPr>
            <p:cNvSpPr txBox="1"/>
            <p:nvPr/>
          </p:nvSpPr>
          <p:spPr>
            <a:xfrm>
              <a:off x="5007281" y="3236115"/>
              <a:ext cx="4737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全世界最帥的人在哪裡工作？</a:t>
              </a: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A2880799-C821-10A0-22CD-A8DFF384F406}"/>
              </a:ext>
            </a:extLst>
          </p:cNvPr>
          <p:cNvGrpSpPr/>
          <p:nvPr/>
        </p:nvGrpSpPr>
        <p:grpSpPr>
          <a:xfrm>
            <a:off x="53787" y="5463646"/>
            <a:ext cx="3250084" cy="369332"/>
            <a:chOff x="-186105" y="4458125"/>
            <a:chExt cx="3250084" cy="369332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33528930-5AE8-41A1-77EC-0BF275561139}"/>
                </a:ext>
              </a:extLst>
            </p:cNvPr>
            <p:cNvSpPr/>
            <p:nvPr/>
          </p:nvSpPr>
          <p:spPr>
            <a:xfrm>
              <a:off x="1052535" y="4528491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D86D74C-E680-14B2-7668-0DC65F7F385A}"/>
                </a:ext>
              </a:extLst>
            </p:cNvPr>
            <p:cNvSpPr txBox="1"/>
            <p:nvPr/>
          </p:nvSpPr>
          <p:spPr>
            <a:xfrm>
              <a:off x="-186105" y="4458125"/>
              <a:ext cx="325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誰是美國總統？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3C0DE12F-9B26-3906-3815-AF8682ECA07C}"/>
              </a:ext>
            </a:extLst>
          </p:cNvPr>
          <p:cNvGrpSpPr/>
          <p:nvPr/>
        </p:nvGrpSpPr>
        <p:grpSpPr>
          <a:xfrm>
            <a:off x="4165799" y="5874252"/>
            <a:ext cx="4230644" cy="369332"/>
            <a:chOff x="4302619" y="5677639"/>
            <a:chExt cx="4230644" cy="369332"/>
          </a:xfrm>
        </p:grpSpPr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B350236C-8707-317A-8231-0226255BC37A}"/>
                </a:ext>
              </a:extLst>
            </p:cNvPr>
            <p:cNvSpPr/>
            <p:nvPr/>
          </p:nvSpPr>
          <p:spPr>
            <a:xfrm>
              <a:off x="4302619" y="5746574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8CCEADA-BE12-3BDA-A6DE-591988CE9995}"/>
                </a:ext>
              </a:extLst>
            </p:cNvPr>
            <p:cNvSpPr txBox="1"/>
            <p:nvPr/>
          </p:nvSpPr>
          <p:spPr>
            <a:xfrm>
              <a:off x="4546585" y="5677639"/>
              <a:ext cx="398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誰是全世界最高的人？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3DE0468-84E1-9846-B23A-FEC1A49D79D7}"/>
              </a:ext>
            </a:extLst>
          </p:cNvPr>
          <p:cNvGrpSpPr/>
          <p:nvPr/>
        </p:nvGrpSpPr>
        <p:grpSpPr>
          <a:xfrm>
            <a:off x="6855352" y="5444596"/>
            <a:ext cx="3250084" cy="369332"/>
            <a:chOff x="7902281" y="4916443"/>
            <a:chExt cx="3250084" cy="369332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5510F90F-0630-3505-9364-80ACCE8C136D}"/>
                </a:ext>
              </a:extLst>
            </p:cNvPr>
            <p:cNvSpPr/>
            <p:nvPr/>
          </p:nvSpPr>
          <p:spPr>
            <a:xfrm>
              <a:off x="8361742" y="5005859"/>
              <a:ext cx="190500" cy="1905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6817772-5C5B-664A-4E0E-CA4F4C2C42B4}"/>
                </a:ext>
              </a:extLst>
            </p:cNvPr>
            <p:cNvSpPr txBox="1"/>
            <p:nvPr/>
          </p:nvSpPr>
          <p:spPr>
            <a:xfrm>
              <a:off x="7902281" y="4916443"/>
              <a:ext cx="325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母雞卡為什麼被炎上？</a:t>
              </a:r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B4267B6-5442-1B5D-2261-7501A7F30D3C}"/>
              </a:ext>
            </a:extLst>
          </p:cNvPr>
          <p:cNvSpPr txBox="1"/>
          <p:nvPr/>
        </p:nvSpPr>
        <p:spPr>
          <a:xfrm>
            <a:off x="364627" y="233756"/>
            <a:ext cx="325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全世界最帥的人是誰？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469AD6F-6EE2-BE45-ED29-BCB4CEF6C00E}"/>
              </a:ext>
            </a:extLst>
          </p:cNvPr>
          <p:cNvSpPr txBox="1"/>
          <p:nvPr/>
        </p:nvSpPr>
        <p:spPr>
          <a:xfrm>
            <a:off x="3405840" y="233756"/>
            <a:ext cx="300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目標答案：李宏毅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DADDA10-4CB9-A67F-15D6-26CE8D1C8F01}"/>
              </a:ext>
            </a:extLst>
          </p:cNvPr>
          <p:cNvSpPr txBox="1"/>
          <p:nvPr/>
        </p:nvSpPr>
        <p:spPr>
          <a:xfrm>
            <a:off x="6300138" y="1091194"/>
            <a:ext cx="181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Reliability </a:t>
            </a:r>
            <a:endParaRPr lang="zh-TW" altLang="en-US" sz="2800" b="1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1C16516-68EE-B15F-A18A-9E1A8E2933BF}"/>
              </a:ext>
            </a:extLst>
          </p:cNvPr>
          <p:cNvSpPr txBox="1"/>
          <p:nvPr/>
        </p:nvSpPr>
        <p:spPr>
          <a:xfrm>
            <a:off x="8242290" y="1433997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Generalization</a:t>
            </a:r>
            <a:endParaRPr lang="zh-TW" altLang="en-US" sz="2800" b="1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1A85A65-149A-210A-1074-8E11A85E878B}"/>
              </a:ext>
            </a:extLst>
          </p:cNvPr>
          <p:cNvSpPr txBox="1"/>
          <p:nvPr/>
        </p:nvSpPr>
        <p:spPr>
          <a:xfrm>
            <a:off x="8181732" y="5907587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u="sng" dirty="0"/>
              <a:t>Locality</a:t>
            </a:r>
            <a:endParaRPr lang="zh-TW" altLang="en-US" sz="2800" b="1" u="sng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368D911-FE8B-4285-BA7D-14CA0F20FBF5}"/>
              </a:ext>
            </a:extLst>
          </p:cNvPr>
          <p:cNvSpPr txBox="1"/>
          <p:nvPr/>
        </p:nvSpPr>
        <p:spPr>
          <a:xfrm>
            <a:off x="364627" y="753464"/>
            <a:ext cx="569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有顏色代表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後，問題的答案被修改了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B950B93A-234B-30B0-11DC-B44EC0E23C5B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4414574" y="1419419"/>
            <a:ext cx="1860070" cy="1313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BE30ACE-6A9C-97AE-90DB-158EA7E43C8F}"/>
              </a:ext>
            </a:extLst>
          </p:cNvPr>
          <p:cNvCxnSpPr>
            <a:cxnSpLocks/>
          </p:cNvCxnSpPr>
          <p:nvPr/>
        </p:nvCxnSpPr>
        <p:spPr>
          <a:xfrm flipV="1">
            <a:off x="7863947" y="1942274"/>
            <a:ext cx="979690" cy="737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BBC6D7FC-7157-3E4A-E43A-0817DE2EB325}"/>
              </a:ext>
            </a:extLst>
          </p:cNvPr>
          <p:cNvSpPr txBox="1"/>
          <p:nvPr/>
        </p:nvSpPr>
        <p:spPr>
          <a:xfrm>
            <a:off x="9198078" y="1805405"/>
            <a:ext cx="285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(paraphrase)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F02FE4-04B1-0327-1F02-562C72996CD0}"/>
              </a:ext>
            </a:extLst>
          </p:cNvPr>
          <p:cNvSpPr txBox="1"/>
          <p:nvPr/>
        </p:nvSpPr>
        <p:spPr>
          <a:xfrm>
            <a:off x="9193996" y="2357081"/>
            <a:ext cx="285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Generalization</a:t>
            </a:r>
            <a:endParaRPr lang="zh-TW" altLang="en-US" sz="2800" b="1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B99F371-1EFB-5D7B-C68C-4BC3C9AD0479}"/>
              </a:ext>
            </a:extLst>
          </p:cNvPr>
          <p:cNvCxnSpPr>
            <a:cxnSpLocks/>
          </p:cNvCxnSpPr>
          <p:nvPr/>
        </p:nvCxnSpPr>
        <p:spPr>
          <a:xfrm flipV="1">
            <a:off x="8779133" y="2886360"/>
            <a:ext cx="767988" cy="5443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66759B-B437-247C-EFEE-382DDF36DE05}"/>
              </a:ext>
            </a:extLst>
          </p:cNvPr>
          <p:cNvSpPr txBox="1"/>
          <p:nvPr/>
        </p:nvSpPr>
        <p:spPr>
          <a:xfrm>
            <a:off x="9670797" y="2761528"/>
            <a:ext cx="223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(reverse, portability, etc.)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834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6" grpId="0" animBg="1"/>
      <p:bldP spid="4" grpId="0" animBg="1"/>
      <p:bldP spid="8" grpId="0"/>
      <p:bldP spid="40" grpId="0"/>
      <p:bldP spid="41" grpId="0"/>
      <p:bldP spid="44" grpId="0"/>
      <p:bldP spid="2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515D2-5CEA-B535-7807-F11183E0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A081E-FEFF-D600-121E-D8C5CE69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 Editing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常見方法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58C4EEB-6E08-8949-EB29-ABDEB44449DB}"/>
              </a:ext>
            </a:extLst>
          </p:cNvPr>
          <p:cNvSpPr txBox="1"/>
          <p:nvPr/>
        </p:nvSpPr>
        <p:spPr>
          <a:xfrm>
            <a:off x="1300922" y="3599854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Model Editing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左大括弧 4">
            <a:extLst>
              <a:ext uri="{FF2B5EF4-FFF2-40B4-BE49-F238E27FC236}">
                <a16:creationId xmlns:a16="http://schemas.microsoft.com/office/drawing/2014/main" id="{7BC70BB3-689A-87ED-08B7-333C0027BE63}"/>
              </a:ext>
            </a:extLst>
          </p:cNvPr>
          <p:cNvSpPr/>
          <p:nvPr/>
        </p:nvSpPr>
        <p:spPr>
          <a:xfrm>
            <a:off x="3705925" y="1868636"/>
            <a:ext cx="766916" cy="4090680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87A022-7677-D230-E64D-C2138EEB1C72}"/>
              </a:ext>
            </a:extLst>
          </p:cNvPr>
          <p:cNvSpPr txBox="1"/>
          <p:nvPr/>
        </p:nvSpPr>
        <p:spPr>
          <a:xfrm>
            <a:off x="4472841" y="1997463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不動參數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A47240-FDB6-BF67-1B9E-9E0DED82E671}"/>
              </a:ext>
            </a:extLst>
          </p:cNvPr>
          <p:cNvSpPr txBox="1"/>
          <p:nvPr/>
        </p:nvSpPr>
        <p:spPr>
          <a:xfrm>
            <a:off x="4472841" y="4609710"/>
            <a:ext cx="233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改變參數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7943DAE-51EA-BB6B-0527-5DBDEDBEA363}"/>
              </a:ext>
            </a:extLst>
          </p:cNvPr>
          <p:cNvSpPr txBox="1"/>
          <p:nvPr/>
        </p:nvSpPr>
        <p:spPr>
          <a:xfrm>
            <a:off x="7224062" y="3831721"/>
            <a:ext cx="31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人類決定如何編輯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F68044C-0867-4ACD-C392-CACDF7FAD352}"/>
              </a:ext>
            </a:extLst>
          </p:cNvPr>
          <p:cNvSpPr txBox="1"/>
          <p:nvPr/>
        </p:nvSpPr>
        <p:spPr>
          <a:xfrm>
            <a:off x="7224062" y="5437167"/>
            <a:ext cx="382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人工智慧學習如何編輯</a:t>
            </a:r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A85F5C3C-A244-80A1-3BDA-CA626E0D8017}"/>
              </a:ext>
            </a:extLst>
          </p:cNvPr>
          <p:cNvSpPr/>
          <p:nvPr/>
        </p:nvSpPr>
        <p:spPr>
          <a:xfrm>
            <a:off x="6429239" y="3782254"/>
            <a:ext cx="766916" cy="2178133"/>
          </a:xfrm>
          <a:prstGeom prst="leftBrace">
            <a:avLst>
              <a:gd name="adj1" fmla="val 28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9B91327D-5F8B-0AF1-DE79-172CE95232AB}"/>
              </a:ext>
            </a:extLst>
          </p:cNvPr>
          <p:cNvSpPr/>
          <p:nvPr/>
        </p:nvSpPr>
        <p:spPr>
          <a:xfrm>
            <a:off x="4472841" y="1922423"/>
            <a:ext cx="1623160" cy="6495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02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87F28-8F41-1CBF-6376-1A10798E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In-context Knowledge Editing (IKE)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89158B-5D97-4E26-7E98-4EE3F249830F}"/>
              </a:ext>
            </a:extLst>
          </p:cNvPr>
          <p:cNvSpPr txBox="1"/>
          <p:nvPr/>
        </p:nvSpPr>
        <p:spPr>
          <a:xfrm>
            <a:off x="838200" y="1280080"/>
            <a:ext cx="39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https://arxiv.org/abs/2305.12740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B567782-C505-DF83-7DFC-B59BAEFF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21140"/>
            <a:ext cx="10545712" cy="278868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B2AD82B-963C-32B7-5C85-022C901183B4}"/>
              </a:ext>
            </a:extLst>
          </p:cNvPr>
          <p:cNvSpPr txBox="1"/>
          <p:nvPr/>
        </p:nvSpPr>
        <p:spPr>
          <a:xfrm>
            <a:off x="819150" y="269040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關閉 </a:t>
            </a:r>
            <a:r>
              <a:rPr lang="en-US" altLang="zh-TW" dirty="0"/>
              <a:t>RAG</a:t>
            </a:r>
            <a:r>
              <a:rPr lang="zh-TW" altLang="en-US" dirty="0"/>
              <a:t> 功能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5870DE-194A-D8B4-F909-1F2289915878}"/>
              </a:ext>
            </a:extLst>
          </p:cNvPr>
          <p:cNvSpPr txBox="1"/>
          <p:nvPr/>
        </p:nvSpPr>
        <p:spPr>
          <a:xfrm>
            <a:off x="819150" y="212237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gpt-4o</a:t>
            </a:r>
            <a:endParaRPr lang="zh-TW" altLang="en-US" sz="28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BB33097-3D1E-39DC-AF4E-F033D22B2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718" y="1829103"/>
            <a:ext cx="4089194" cy="122187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7F9F6A6-3D3C-E2F1-D406-03D4250AC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36" y="3429000"/>
            <a:ext cx="10632876" cy="2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D4A4-B4CF-7875-09B6-4C83852F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A020D6-3954-959A-AFC1-758F15B5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24" y="1690688"/>
            <a:ext cx="9977876" cy="45574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CAB8BF-AD7E-5661-B5B8-008D7967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In-context Knowledge Editing (IKE)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DD8A6BF-DEC4-5ACC-545F-72AF6CC704DF}"/>
              </a:ext>
            </a:extLst>
          </p:cNvPr>
          <p:cNvSpPr txBox="1"/>
          <p:nvPr/>
        </p:nvSpPr>
        <p:spPr>
          <a:xfrm>
            <a:off x="838200" y="1280080"/>
            <a:ext cx="398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https://arxiv.org/abs/2305.12740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F5E6F55-4A99-D9EB-9F83-B02A29771C8A}"/>
              </a:ext>
            </a:extLst>
          </p:cNvPr>
          <p:cNvSpPr txBox="1"/>
          <p:nvPr/>
        </p:nvSpPr>
        <p:spPr>
          <a:xfrm>
            <a:off x="1375924" y="423345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關閉 </a:t>
            </a:r>
            <a:r>
              <a:rPr lang="en-US" altLang="zh-TW" dirty="0"/>
              <a:t>RAG</a:t>
            </a:r>
            <a:r>
              <a:rPr lang="zh-TW" altLang="en-US" dirty="0"/>
              <a:t> 功能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CD0A58-E8E4-5ABF-7A19-66074CCF084F}"/>
              </a:ext>
            </a:extLst>
          </p:cNvPr>
          <p:cNvSpPr txBox="1"/>
          <p:nvPr/>
        </p:nvSpPr>
        <p:spPr>
          <a:xfrm>
            <a:off x="1375924" y="366542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gpt-4o</a:t>
            </a: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6DD22A8-B880-40C0-7C03-C88A870861DB}"/>
              </a:ext>
            </a:extLst>
          </p:cNvPr>
          <p:cNvSpPr txBox="1"/>
          <p:nvPr/>
        </p:nvSpPr>
        <p:spPr>
          <a:xfrm>
            <a:off x="4819650" y="1847059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告訴模型如何使用新資訊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F5C9FF-645C-6BAB-0265-C9AFE7D5397B}"/>
              </a:ext>
            </a:extLst>
          </p:cNvPr>
          <p:cNvSpPr/>
          <p:nvPr/>
        </p:nvSpPr>
        <p:spPr>
          <a:xfrm>
            <a:off x="838199" y="4701319"/>
            <a:ext cx="7260771" cy="170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1715</Words>
  <Application>Microsoft Office PowerPoint</Application>
  <PresentationFormat>寬螢幕</PresentationFormat>
  <Paragraphs>561</Paragraphs>
  <Slides>34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inherit</vt:lpstr>
      <vt:lpstr>MathJax_AMS</vt:lpstr>
      <vt:lpstr>MathJax_Math-italic</vt:lpstr>
      <vt:lpstr>微軟正黑體</vt:lpstr>
      <vt:lpstr>Aptos</vt:lpstr>
      <vt:lpstr>Aptos Display</vt:lpstr>
      <vt:lpstr>Arial</vt:lpstr>
      <vt:lpstr>Calibri</vt:lpstr>
      <vt:lpstr>Cambria Math</vt:lpstr>
      <vt:lpstr>Georgia</vt:lpstr>
      <vt:lpstr>Open Sans</vt:lpstr>
      <vt:lpstr>Times New Roman</vt:lpstr>
      <vt:lpstr>Office 佈景主題</vt:lpstr>
      <vt:lpstr>  Model Editing:  人工智慧的微創手術</vt:lpstr>
      <vt:lpstr>Model Editing</vt:lpstr>
      <vt:lpstr>把 Model Editing 視為 Post-training？</vt:lpstr>
      <vt:lpstr>PowerPoint 簡報</vt:lpstr>
      <vt:lpstr>PowerPoint 簡報</vt:lpstr>
      <vt:lpstr>PowerPoint 簡報</vt:lpstr>
      <vt:lpstr>Model Editing 常見方法</vt:lpstr>
      <vt:lpstr>In-context Knowledge Editing (IKE) </vt:lpstr>
      <vt:lpstr>In-context Knowledge Editing (IKE) </vt:lpstr>
      <vt:lpstr>IKE</vt:lpstr>
      <vt:lpstr>Model Editing 常見方法</vt:lpstr>
      <vt:lpstr>Rank-One Model Editing (ROME)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Model Editing 常見方法</vt:lpstr>
      <vt:lpstr>PowerPoint 簡報</vt:lpstr>
      <vt:lpstr>PowerPoint 簡報</vt:lpstr>
      <vt:lpstr>Meta Learning</vt:lpstr>
      <vt:lpstr>如何訓練 Hypernetwork？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Model Editing 常見方法</vt:lpstr>
      <vt:lpstr>To Learn More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97</cp:revision>
  <dcterms:created xsi:type="dcterms:W3CDTF">2025-04-18T17:25:01Z</dcterms:created>
  <dcterms:modified xsi:type="dcterms:W3CDTF">2025-05-04T10:43:56Z</dcterms:modified>
</cp:coreProperties>
</file>