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4"/>
  </p:notesMasterIdLst>
  <p:sldIdLst>
    <p:sldId id="256" r:id="rId3"/>
    <p:sldId id="4976" r:id="rId4"/>
    <p:sldId id="4981" r:id="rId5"/>
    <p:sldId id="4982" r:id="rId6"/>
    <p:sldId id="5155" r:id="rId7"/>
    <p:sldId id="5139" r:id="rId8"/>
    <p:sldId id="4985" r:id="rId9"/>
    <p:sldId id="5216" r:id="rId10"/>
    <p:sldId id="5157" r:id="rId11"/>
    <p:sldId id="5158" r:id="rId12"/>
    <p:sldId id="5156" r:id="rId13"/>
    <p:sldId id="5159" r:id="rId14"/>
    <p:sldId id="5160" r:id="rId15"/>
    <p:sldId id="5164" r:id="rId16"/>
    <p:sldId id="5161" r:id="rId17"/>
    <p:sldId id="5171" r:id="rId18"/>
    <p:sldId id="5162" r:id="rId19"/>
    <p:sldId id="5163" r:id="rId20"/>
    <p:sldId id="5172" r:id="rId21"/>
    <p:sldId id="5176" r:id="rId22"/>
    <p:sldId id="5166" r:id="rId23"/>
    <p:sldId id="5167" r:id="rId24"/>
    <p:sldId id="5170" r:id="rId25"/>
    <p:sldId id="5169" r:id="rId26"/>
    <p:sldId id="5173" r:id="rId27"/>
    <p:sldId id="5175" r:id="rId28"/>
    <p:sldId id="5207" r:id="rId29"/>
    <p:sldId id="5174" r:id="rId30"/>
    <p:sldId id="5223" r:id="rId31"/>
    <p:sldId id="5177" r:id="rId32"/>
    <p:sldId id="5146" r:id="rId33"/>
    <p:sldId id="5179" r:id="rId34"/>
    <p:sldId id="5184" r:id="rId35"/>
    <p:sldId id="5185" r:id="rId36"/>
    <p:sldId id="5186" r:id="rId37"/>
    <p:sldId id="5187" r:id="rId38"/>
    <p:sldId id="5188" r:id="rId39"/>
    <p:sldId id="5153" r:id="rId40"/>
    <p:sldId id="5203" r:id="rId41"/>
    <p:sldId id="5204" r:id="rId42"/>
    <p:sldId id="5152" r:id="rId43"/>
    <p:sldId id="5217" r:id="rId44"/>
    <p:sldId id="5218" r:id="rId45"/>
    <p:sldId id="5219" r:id="rId46"/>
    <p:sldId id="5220" r:id="rId47"/>
    <p:sldId id="5221" r:id="rId48"/>
    <p:sldId id="5189" r:id="rId49"/>
    <p:sldId id="5190" r:id="rId50"/>
    <p:sldId id="5192" r:id="rId51"/>
    <p:sldId id="5193" r:id="rId52"/>
    <p:sldId id="5200" r:id="rId53"/>
    <p:sldId id="4964" r:id="rId54"/>
    <p:sldId id="5202" r:id="rId55"/>
    <p:sldId id="5215" r:id="rId56"/>
    <p:sldId id="5222" r:id="rId57"/>
    <p:sldId id="5194" r:id="rId58"/>
    <p:sldId id="5209" r:id="rId59"/>
    <p:sldId id="4975" r:id="rId60"/>
    <p:sldId id="5205" r:id="rId61"/>
    <p:sldId id="4962" r:id="rId62"/>
    <p:sldId id="5154" r:id="rId6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9" autoAdjust="0"/>
    <p:restoredTop sz="83871" autoAdjust="0"/>
  </p:normalViewPr>
  <p:slideViewPr>
    <p:cSldViewPr snapToGrid="0">
      <p:cViewPr varScale="1">
        <p:scale>
          <a:sx n="44" d="100"/>
          <a:sy n="44" d="100"/>
        </p:scale>
        <p:origin x="1236" y="27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16A7B-C914-430A-B385-DEA9D5E55404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56CD0-371C-4900-AD72-4D2231ECFF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17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nebius/transformer-alternatives-in-2024-06cd3d91d42b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youtu.be/5zZOoiH-b68?si=WPXdVnaappp1Zrv_" TargetMode="External"/><Relationship Id="rId4" Type="http://schemas.openxmlformats.org/officeDocument/2006/relationships/hyperlink" Target="https://www.youtube.com/watch?v=dVH1dRoMPBc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raw.githubusercontent.com/BlinkDL/RWKV-LM/main/RWKV-v7.png" TargetMode="External"/><Relationship Id="rId3" Type="http://schemas.openxmlformats.org/officeDocument/2006/relationships/hyperlink" Target="https://openreview.net/pdf?id=uAzhODjALU" TargetMode="External"/><Relationship Id="rId7" Type="http://schemas.openxmlformats.org/officeDocument/2006/relationships/hyperlink" Target="https://arxiv.org/pdf/2405.21060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rxiv.org/pdf/2406.07887v1" TargetMode="External"/><Relationship Id="rId5" Type="http://schemas.openxmlformats.org/officeDocument/2006/relationships/hyperlink" Target="https://openreview.net/forum?id=fMbLszVO1H" TargetMode="External"/><Relationship Id="rId4" Type="http://schemas.openxmlformats.org/officeDocument/2006/relationships/hyperlink" Target="https://arxiv.org/pdf/2408.10189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search/cs?searchtype=author&amp;query=Liu,+D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en-US" altLang="zh-TW" dirty="0"/>
              <a:t>Chunk-wise</a:t>
            </a:r>
          </a:p>
          <a:p>
            <a:r>
              <a:rPr lang="en-US" altLang="zh-TW" dirty="0"/>
              <a:t>Mamba</a:t>
            </a:r>
          </a:p>
          <a:p>
            <a:r>
              <a:rPr lang="en-US" altLang="zh-TW" dirty="0"/>
              <a:t>Mamba’s weakness</a:t>
            </a:r>
          </a:p>
          <a:p>
            <a:r>
              <a:rPr lang="en-US" altLang="zh-TW" dirty="0"/>
              <a:t>More …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To do: </a:t>
            </a:r>
          </a:p>
          <a:p>
            <a:r>
              <a:rPr lang="zh-TW" altLang="en-US" dirty="0"/>
              <a:t>要不要講 </a:t>
            </a:r>
            <a:r>
              <a:rPr lang="en-US" altLang="zh-TW" dirty="0"/>
              <a:t>chunk-wise? </a:t>
            </a:r>
            <a:r>
              <a:rPr lang="zh-TW" altLang="en-US" dirty="0"/>
              <a:t>何時講</a:t>
            </a:r>
            <a:r>
              <a:rPr lang="en-US" altLang="zh-TW" dirty="0"/>
              <a:t>???</a:t>
            </a:r>
          </a:p>
          <a:p>
            <a:r>
              <a:rPr lang="zh-TW" altLang="en-US" dirty="0"/>
              <a:t>要不要給 </a:t>
            </a:r>
            <a:r>
              <a:rPr lang="en-US" altLang="zh-TW" dirty="0" err="1"/>
              <a:t>ktv</a:t>
            </a:r>
            <a:r>
              <a:rPr lang="en-US" altLang="zh-TW" dirty="0"/>
              <a:t> </a:t>
            </a:r>
            <a:r>
              <a:rPr lang="zh-TW" altLang="en-US" dirty="0"/>
              <a:t>加一個直觀的解釋</a:t>
            </a:r>
            <a:r>
              <a:rPr lang="en-US" altLang="zh-TW" dirty="0"/>
              <a:t>???</a:t>
            </a:r>
            <a:r>
              <a:rPr lang="zh-TW" altLang="en-US" dirty="0"/>
              <a:t> </a:t>
            </a:r>
            <a:r>
              <a:rPr lang="en-US" altLang="zh-TW" dirty="0"/>
              <a:t>must</a:t>
            </a:r>
          </a:p>
          <a:p>
            <a:r>
              <a:rPr lang="zh-TW" altLang="en-US" dirty="0"/>
              <a:t>要不要講 </a:t>
            </a:r>
            <a:r>
              <a:rPr lang="en-US" altLang="zh-TW" dirty="0"/>
              <a:t>VK</a:t>
            </a:r>
            <a:r>
              <a:rPr lang="zh-TW" altLang="en-US" dirty="0"/>
              <a:t> </a:t>
            </a:r>
            <a:r>
              <a:rPr lang="en-US" altLang="zh-TW" dirty="0" err="1"/>
              <a:t>catche</a:t>
            </a:r>
            <a:r>
              <a:rPr lang="zh-TW" altLang="en-US" dirty="0"/>
              <a:t> </a:t>
            </a:r>
            <a:r>
              <a:rPr lang="en-US" altLang="zh-TW" dirty="0"/>
              <a:t>X</a:t>
            </a:r>
          </a:p>
          <a:p>
            <a:r>
              <a:rPr lang="zh-TW" altLang="en-US" dirty="0"/>
              <a:t>要不要講 </a:t>
            </a:r>
            <a:r>
              <a:rPr lang="en-US" altLang="zh-TW" dirty="0"/>
              <a:t>Transformer </a:t>
            </a:r>
            <a:r>
              <a:rPr lang="zh-TW" altLang="en-US" dirty="0"/>
              <a:t>就是矩陣相乘</a:t>
            </a:r>
            <a:r>
              <a:rPr lang="en-US" altLang="zh-TW" dirty="0"/>
              <a:t>?</a:t>
            </a:r>
          </a:p>
          <a:p>
            <a:r>
              <a:rPr lang="en-US" altLang="zh-TW" dirty="0"/>
              <a:t>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Understanding and Improving Efficient Language Models: https://www.youtube.com/watch?v=DmuZ3ckl8rs</a:t>
            </a:r>
          </a:p>
          <a:p>
            <a:r>
              <a:rPr lang="en-US" altLang="zh-TW" dirty="0"/>
              <a:t>https://www.youtube.com/watch?v=ksRp_DIHWj4</a:t>
            </a:r>
          </a:p>
          <a:p>
            <a:r>
              <a:rPr lang="en-US" altLang="zh-TW" dirty="0"/>
              <a:t>Infinite attention? https://www.youtube.com/watch?v=F5dPnWGJmr8</a:t>
            </a:r>
          </a:p>
          <a:p>
            <a:endParaRPr lang="en-US" altLang="zh-TW" dirty="0"/>
          </a:p>
          <a:p>
            <a:r>
              <a:rPr lang="en-US" altLang="zh-TW" dirty="0"/>
              <a:t>Not sure: https://www.youtube.com/watch?v=OxZLtAteWs4</a:t>
            </a:r>
          </a:p>
          <a:p>
            <a:r>
              <a:rPr lang="en-US" altLang="zh-TW" dirty="0"/>
              <a:t>More talk: https://www.youtube.com/watch?v=PnwC74s1nmc</a:t>
            </a:r>
          </a:p>
          <a:p>
            <a:endParaRPr lang="en-US" altLang="zh-TW" dirty="0"/>
          </a:p>
          <a:p>
            <a:r>
              <a:rPr lang="en-US" altLang="zh-TW" dirty="0"/>
              <a:t>More recent stuff: https://www.bilibili.com/video/BV1MDwAeWEoM/?vd_source=035872531a338721ba64a57a1cdc1ebc</a:t>
            </a:r>
          </a:p>
          <a:p>
            <a:r>
              <a:rPr lang="en-US" altLang="zh-TW" dirty="0"/>
              <a:t>talk_250117.pdf</a:t>
            </a:r>
          </a:p>
          <a:p>
            <a:endParaRPr lang="en-US" altLang="zh-TW" dirty="0"/>
          </a:p>
          <a:p>
            <a:r>
              <a:rPr lang="en-US" altLang="zh-TW" dirty="0" err="1"/>
              <a:t>NeurIPS</a:t>
            </a:r>
            <a:r>
              <a:rPr lang="en-US" altLang="zh-TW" dirty="0"/>
              <a:t> 2024 talk</a:t>
            </a:r>
          </a:p>
          <a:p>
            <a:r>
              <a:rPr lang="en-US" altLang="zh-TW" dirty="0"/>
              <a:t>https://youtu.be/LPe6iC73lrc?si=UJM4fKFl4o92Q56F</a:t>
            </a:r>
          </a:p>
          <a:p>
            <a:endParaRPr lang="en-US" altLang="zh-TW" dirty="0"/>
          </a:p>
          <a:p>
            <a:r>
              <a:rPr lang="en-US" altLang="zh-TW" dirty="0"/>
              <a:t>Survey: https://github.com/xmindflow/Awesome_Mamba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Good tutorial!</a:t>
            </a:r>
          </a:p>
          <a:p>
            <a:r>
              <a:rPr lang="en-US" altLang="zh-TW" dirty="0"/>
              <a:t>https://newsletter.maartengrootendorst.com/p/a-visual-guide-to-mamba-and-state</a:t>
            </a:r>
            <a:endParaRPr lang="zh-TW" altLang="en-US" dirty="0"/>
          </a:p>
          <a:p>
            <a:r>
              <a:rPr lang="en-US" altLang="zh-TW" dirty="0"/>
              <a:t>Alternatives: </a:t>
            </a:r>
            <a:r>
              <a:rPr lang="en-US" altLang="zh-TW" dirty="0">
                <a:hlinkClick r:id="rId3"/>
              </a:rPr>
              <a:t>https://medium.com/nebius/transformer-alternatives-in-2024-06cd3d91d42b</a:t>
            </a:r>
            <a:endParaRPr lang="en-US" altLang="zh-TW" dirty="0"/>
          </a:p>
          <a:p>
            <a:r>
              <a:rPr lang="en-US" altLang="zh-TW" b="1" dirty="0">
                <a:solidFill>
                  <a:srgbClr val="000000"/>
                </a:solidFill>
                <a:latin typeface="Lucida Grande"/>
              </a:rPr>
              <a:t>Survey paper of Mamba: https://arxiv.org/pdf/2408.01129</a:t>
            </a:r>
            <a:endParaRPr lang="en-US" altLang="zh-TW" b="1" i="0" dirty="0">
              <a:solidFill>
                <a:srgbClr val="000000"/>
              </a:solidFill>
              <a:effectLst/>
              <a:latin typeface="Lucida Grande"/>
            </a:endParaRPr>
          </a:p>
          <a:p>
            <a:r>
              <a:rPr lang="en-US" altLang="zh-TW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=====</a:t>
            </a:r>
          </a:p>
          <a:p>
            <a:r>
              <a:rPr lang="en-US" altLang="zh-TW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Linear Attention and Beyond (Interactive Tutorial with </a:t>
            </a:r>
            <a:r>
              <a:rPr lang="en-US" altLang="zh-TW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Songlin</a:t>
            </a:r>
            <a:r>
              <a:rPr lang="en-US" altLang="zh-TW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Yang)</a:t>
            </a:r>
          </a:p>
          <a:p>
            <a:r>
              <a:rPr lang="en-US" altLang="zh-TW" b="1" dirty="0">
                <a:solidFill>
                  <a:srgbClr val="0F0F0F"/>
                </a:solidFill>
                <a:latin typeface="Roboto" panose="02000000000000000000" pitchFamily="2" charset="0"/>
              </a:rPr>
              <a:t>https://www.youtube.com/watch?v=d0HJvGSWw8A</a:t>
            </a:r>
          </a:p>
          <a:p>
            <a:endParaRPr lang="en-US" altLang="zh-TW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r>
              <a:rPr lang="en-US" altLang="zh-TW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Good tutorial</a:t>
            </a:r>
          </a:p>
          <a:p>
            <a:r>
              <a:rPr lang="en-US" altLang="zh-TW" dirty="0">
                <a:solidFill>
                  <a:srgbClr val="46788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</a:t>
            </a:r>
            <a:r>
              <a:rPr lang="en-US" altLang="zh-TW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dVH1dRoMPBc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endParaRPr lang="en-US" altLang="zh-TW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endParaRPr lang="en-US" altLang="zh-TW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r>
              <a:rPr lang="en-US" altLang="zh-TW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Hardware-Aware Efficient Primitives for Machine Learning</a:t>
            </a:r>
          </a:p>
          <a:p>
            <a:r>
              <a:rPr lang="en-US" altLang="zh-TW" dirty="0">
                <a:hlinkClick r:id="rId5"/>
              </a:rPr>
              <a:t>https://youtu.be/5zZOoiH-b68?si=WPXdVnaappp1Zrv_</a:t>
            </a:r>
            <a:r>
              <a:rPr lang="zh-TW" altLang="en-US" dirty="0"/>
              <a:t>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4387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B7CAC-AAB7-D460-94E1-64BA6489B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2F8FE5EB-A10A-C787-6392-A565821E21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D83C92B-CB61-977F-3EF4-EB21FEACF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598F8C-0828-1562-9172-90EA934C4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024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E7B0F-92CB-1462-1E42-944C670C2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1C07B946-391D-C1B6-81F3-747891291F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42C74EB-49FF-77DA-ABA2-07D7B125F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0A6EBF-5633-F5EA-524B-E00055F02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591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225E9-32CD-27DF-4D6D-BE8C92762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1E3EE5F5-78D4-BB2E-7C5B-E1814F5B7B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140BFA8-ECF0-DAA7-44EE-88C5ED539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1C71B5A-3B5A-01BA-59BC-B6B8CED753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136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8D81F-032B-7CD4-D232-44BBA93B7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6353403-169F-979C-9E38-7981A552F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2E8CD8E-2A01-377D-D005-8AAFD1F20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0225D2-1AB4-ACF7-1115-4BCD151DD6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3161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Minimax </a:t>
            </a:r>
            <a:r>
              <a:rPr lang="zh-TW" altLang="en-US" dirty="0"/>
              <a:t>使用 </a:t>
            </a:r>
            <a:r>
              <a:rPr lang="en-US" altLang="zh-TW" dirty="0"/>
              <a:t>linear attention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707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644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8BE52-92BD-CF3B-6F37-3CE601D2A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FE146F3-928D-B24B-FFF2-1FFF26457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2917FF56-CA33-E591-5EEE-76A6BE337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The Hedgehog &amp; the Porcupine: Expressive Linear Attentions with </a:t>
            </a:r>
            <a:r>
              <a:rPr lang="en-US" altLang="zh-TW" b="1" i="0" dirty="0" err="1">
                <a:solidFill>
                  <a:srgbClr val="000000"/>
                </a:solidFill>
                <a:effectLst/>
                <a:latin typeface="Lucida Grande"/>
              </a:rPr>
              <a:t>Softmax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 Mimicry</a:t>
            </a:r>
          </a:p>
          <a:p>
            <a:endParaRPr lang="zh-TW" altLang="en-US" dirty="0"/>
          </a:p>
          <a:p>
            <a:r>
              <a:rPr lang="en-US" altLang="zh-TW" dirty="0"/>
              <a:t>The Devil in Linear Transformer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C520FB1-89D3-2527-B656-B95D0CE18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069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Linear Attention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的變形可以近似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Softmax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692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對耶格利特</a:t>
            </a:r>
            <a:endParaRPr lang="en-US" altLang="zh-TW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愛嗯</a:t>
            </a:r>
            <a:endParaRPr lang="en-US" altLang="zh-TW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大巫師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·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尖牙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https://arxiv.org/abs/2210.10340</a:t>
            </a:r>
            <a:endParaRPr lang="en-US" altLang="zh-TW" dirty="0"/>
          </a:p>
          <a:p>
            <a:r>
              <a:rPr lang="en-US" altLang="zh-TW" dirty="0"/>
              <a:t>https://arxiv.org/abs/2402.04347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6992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5147B-C9FD-048A-BF0E-D8A80BC07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A4DD889C-6A53-6506-A8B8-C78585D48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36B22172-78F5-AEE1-02A5-5E212992D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Minimax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1C47C53-E5AA-FCDD-1A78-4BD132630B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9555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Transformer </a:t>
            </a:r>
            <a:r>
              <a:rPr lang="zh-TW" altLang="en-US" dirty="0"/>
              <a:t>變形有很多 </a:t>
            </a:r>
            <a:r>
              <a:rPr lang="en-US" altLang="zh-TW" dirty="0"/>
              <a:t>……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945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https://arxiv.org/abs/2405.05254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42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22475-973D-B639-3005-A242523FE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718A6CCA-F2B4-7912-8823-B6CBEEED3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BFE8F93-EEEB-1D39-FF9F-CFE8FC7C8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Minimax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8F0395-E826-6CA2-E2CB-BDE089ABA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462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要不要再多做解釋呢</a:t>
            </a:r>
            <a:r>
              <a:rPr lang="en-US" altLang="zh-TW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Gated Linear Attention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https://arxiv.org/abs/2312.06635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RWKV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「拉酷夫」（</a:t>
            </a:r>
            <a:r>
              <a:rPr lang="en-US" altLang="zh-TW" dirty="0" err="1"/>
              <a:t>Rwa-Kuv</a:t>
            </a:r>
            <a:r>
              <a:rPr lang="zh-TW" altLang="en-US" dirty="0"/>
              <a:t>）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https://www.youtube.com/watch?v=yiewqC6qNM8</a:t>
            </a: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970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經過重新 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survey 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與資料整理後，我發現 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Mamba-1 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與 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Mamba-2 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的效能基本上相當，各有優劣，在不同任務上互有輸贏。 此前我認為 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Mamba-1 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可能具備更高的上限，主要理論依據在於 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Mamba-2 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受限的表達能力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(Scaler SSM)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可能會影響性能；也就是說，若希望在特定 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state dimension 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下達到最佳效果，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Mamba-1 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較強的表達能力可能更具優勢（不過目前尚缺乏完整研究來驗證此理論）。 另外，在一篇 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distillation 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論文中，將知識 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distill 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到 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Mamba 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模型後所獲得的效果十分出色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——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在 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MT-Bench 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與 </a:t>
            </a:r>
            <a:r>
              <a:rPr lang="en-US" altLang="zh-TW" b="0" i="0" dirty="0" err="1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AlpacaEval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上的表現似乎比 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distill 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到 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Mamba-2 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更佳，但在其他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task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上似乎也是各有優劣 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(</a:t>
            </a:r>
            <a:r>
              <a:rPr lang="en-US" altLang="zh-TW" b="1" i="0" u="sng" dirty="0">
                <a:solidFill>
                  <a:srgbClr val="080809"/>
                </a:solidFill>
                <a:effectLst/>
                <a:latin typeface="inherit"/>
                <a:hlinkClick r:id="rId3"/>
              </a:rPr>
              <a:t>https://openreview.net/pdf?id=uAzhODjALU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) 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大多數文獻顯示，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Mamba-1 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與 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Mamba-2 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的整體 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performance 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差距不大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(</a:t>
            </a:r>
            <a:r>
              <a:rPr lang="en-US" altLang="zh-TW" b="1" i="0" u="sng" dirty="0">
                <a:solidFill>
                  <a:srgbClr val="080809"/>
                </a:solidFill>
                <a:effectLst/>
                <a:latin typeface="inherit"/>
                <a:hlinkClick r:id="rId4"/>
              </a:rPr>
              <a:t>https://arxiv.org/pdf/2408.10189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en-US" altLang="zh-TW" b="1" i="0" u="sng" dirty="0">
                <a:solidFill>
                  <a:srgbClr val="080809"/>
                </a:solidFill>
                <a:effectLst/>
                <a:latin typeface="inherit"/>
                <a:hlinkClick r:id="rId5"/>
              </a:rPr>
              <a:t>https://openreview.net/forum?id=fMbLszVO1H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en-US" altLang="zh-TW" b="1" i="0" u="sng" dirty="0">
                <a:solidFill>
                  <a:srgbClr val="080809"/>
                </a:solidFill>
                <a:effectLst/>
                <a:latin typeface="inherit"/>
                <a:hlinkClick r:id="rId6"/>
              </a:rPr>
              <a:t>https://arxiv.org/pdf/2406.07887v1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)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；在原論文（ </a:t>
            </a:r>
            <a:r>
              <a:rPr lang="en-US" altLang="zh-TW" b="1" i="0" u="sng" dirty="0">
                <a:solidFill>
                  <a:srgbClr val="080809"/>
                </a:solidFill>
                <a:effectLst/>
                <a:latin typeface="inherit"/>
                <a:hlinkClick r:id="rId7"/>
              </a:rPr>
              <a:t>https://arxiv.org/pdf/2405.21060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）的比較中也是如此，但在 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multi-query associative recall (MQAR) 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任務上，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Mamba-1 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的表現極差甚至無法實現（作者未給出具體解釋）。 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Mamba-2 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最大的優點應該在於訓練階段可實現 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2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～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8 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倍的加速，但在實際應用中，因為他主要是用 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Triton 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加速，所以在安裝和使用上會比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Mamba-1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麻煩。但看起來如果裝得起來，用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Mamba-2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還是</a:t>
            </a:r>
            <a:r>
              <a:rPr lang="en-US" altLang="zh-TW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efficient</a:t>
            </a:r>
            <a:r>
              <a:rPr lang="zh-TW" altLang="en-US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許多～</a:t>
            </a:r>
            <a:endParaRPr lang="en-US" altLang="zh-TW" b="0" i="0" dirty="0">
              <a:solidFill>
                <a:srgbClr val="1F2328"/>
              </a:solidFill>
              <a:effectLst/>
              <a:latin typeface="-apple-system"/>
            </a:endParaRPr>
          </a:p>
          <a:p>
            <a:endParaRPr lang="en-US" altLang="zh-TW" b="0" i="0" dirty="0">
              <a:solidFill>
                <a:srgbClr val="1F2328"/>
              </a:solidFill>
              <a:effectLst/>
              <a:latin typeface="-apple-system"/>
            </a:endParaRPr>
          </a:p>
          <a:p>
            <a:r>
              <a:rPr lang="en-US" altLang="zh-TW" b="0" i="0" dirty="0">
                <a:solidFill>
                  <a:srgbClr val="1F2328"/>
                </a:solidFill>
                <a:effectLst/>
                <a:latin typeface="-apple-system"/>
              </a:rPr>
              <a:t>=====</a:t>
            </a:r>
          </a:p>
          <a:p>
            <a:r>
              <a:rPr lang="en-US" altLang="zh-TW" b="0" i="0" dirty="0">
                <a:solidFill>
                  <a:srgbClr val="1F2328"/>
                </a:solidFill>
                <a:effectLst/>
                <a:latin typeface="-apple-system"/>
              </a:rPr>
              <a:t>RWKV-7 is a </a:t>
            </a:r>
            <a:r>
              <a:rPr lang="en-US" altLang="zh-TW" b="0" i="0" u="sng" dirty="0">
                <a:effectLst/>
                <a:latin typeface="-apple-system"/>
                <a:hlinkClick r:id="rId8"/>
              </a:rPr>
              <a:t>meta-in-context learner</a:t>
            </a:r>
            <a:r>
              <a:rPr lang="en-US" altLang="zh-TW" b="0" i="0" dirty="0">
                <a:solidFill>
                  <a:srgbClr val="1F2328"/>
                </a:solidFill>
                <a:effectLst/>
                <a:latin typeface="-apple-system"/>
              </a:rPr>
              <a:t>, test-time-training its state on the context via in-context gradient descent at every token.</a:t>
            </a:r>
          </a:p>
          <a:p>
            <a:r>
              <a:rPr lang="en-US" altLang="zh-TW" b="0" i="0" dirty="0">
                <a:solidFill>
                  <a:srgbClr val="1F2328"/>
                </a:solidFill>
                <a:effectLst/>
                <a:latin typeface="-apple-system"/>
              </a:rPr>
              <a:t>Titan???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56CD0-371C-4900-AD72-4D2231ECFF7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468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Mamba performance (</a:t>
            </a:r>
            <a:r>
              <a:rPr lang="zh-TW" altLang="en-US" dirty="0"/>
              <a:t>少數真正能與 </a:t>
            </a:r>
            <a:r>
              <a:rPr lang="en-US" altLang="zh-TW" dirty="0"/>
              <a:t>transformer </a:t>
            </a:r>
            <a:r>
              <a:rPr lang="zh-TW" altLang="en-US" dirty="0"/>
              <a:t>一戰</a:t>
            </a:r>
            <a:r>
              <a:rPr lang="en-US" altLang="zh-TW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125</a:t>
            </a:r>
            <a:r>
              <a:rPr lang="zh-TW" altLang="en-US" dirty="0"/>
              <a:t>𝑀</a:t>
            </a:r>
            <a:r>
              <a:rPr lang="en-US" altLang="zh-TW" dirty="0"/>
              <a:t>to≈1.3�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335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Titans: Learning to Memorize at Test Time</a:t>
            </a:r>
          </a:p>
          <a:p>
            <a:r>
              <a:rPr lang="en-US" altLang="zh-TW" dirty="0"/>
              <a:t>RW-7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521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456 billion</a:t>
            </a:r>
          </a:p>
          <a:p>
            <a:r>
              <a:rPr lang="en-US" altLang="zh-TW" dirty="0"/>
              <a:t>==</a:t>
            </a:r>
          </a:p>
          <a:p>
            <a:r>
              <a:rPr lang="zh-TW" altLang="en-US" dirty="0"/>
              <a:t>要不要講 </a:t>
            </a:r>
            <a:r>
              <a:rPr lang="en-US" altLang="zh-TW" dirty="0"/>
              <a:t>BASED???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81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Should I talk about </a:t>
            </a:r>
            <a:r>
              <a:rPr lang="en-US" altLang="zh-TW"/>
              <a:t>“based"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1085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i="0" dirty="0" err="1">
                <a:solidFill>
                  <a:srgbClr val="000000"/>
                </a:solidFill>
                <a:effectLst/>
                <a:latin typeface="Lucida Grande"/>
              </a:rPr>
              <a:t>MambaOut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: Do We Really Need Mamba for Vision?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3565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LOL-CAT</a:t>
            </a:r>
          </a:p>
          <a:p>
            <a:r>
              <a:rPr lang="en-US" altLang="zh-TW" dirty="0"/>
              <a:t>Linger</a:t>
            </a:r>
          </a:p>
          <a:p>
            <a:r>
              <a:rPr lang="en-US" altLang="zh-TW" dirty="0"/>
              <a:t>Don’t train from scratch 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02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RNN, Self-Attention, Mamba 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要解的問題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無腦大招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676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ACDFE-FDF1-3A75-064C-30C38FB9E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74F188D7-9497-ACB5-40A6-999ABB2AB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5C8B6D0-99DF-62A8-35E3-C012F7CFD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RNN, Self-Attention, Mamba 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要解的問題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無腦大招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292000C-41BF-69D2-8BDF-C17A8EF45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818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794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12ABD-99F0-0B59-8080-A063B3AB0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34D3F15-C945-D86D-A226-E9B68E56E5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F29145C-C122-0537-8872-89BDE4376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5378AF3-0525-CD64-9A78-2EB5B4DE51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821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i="0" u="none" strike="noStrike" dirty="0">
                <a:effectLst/>
                <a:latin typeface="Lucida Grande"/>
                <a:hlinkClick r:id="rId3"/>
              </a:rPr>
              <a:t>Da-Rong Liu</a:t>
            </a:r>
            <a:endParaRPr lang="en-US" altLang="zh-TW" b="1" i="0" dirty="0">
              <a:solidFill>
                <a:srgbClr val="000000"/>
              </a:solidFill>
              <a:effectLst/>
              <a:latin typeface="Lucida Grand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Attention-based Memory Selection Recurrent Network for Language Modeling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85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848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89BB5-CC56-3B8B-6483-9125B4F90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56958CB9-E2B3-3025-1065-86EC0EA68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A8AD8AB-BC65-8BD8-CBAE-CEEE503BF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F4576E-B26E-4DB3-CA45-AF8CB6C47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56CD0-371C-4900-AD72-4D2231ECFF7E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2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C41DB0-D837-9B16-6F23-8485AACE3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52DA7DF-28C7-70E8-058B-2C7A32AD7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A96490-6A81-A5E7-74F7-AC2E15D8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57E9-1AF0-4A01-91D3-51E3F8B17DFF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B57E916-FB8C-4431-8944-5A1E6C280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E157712-BC63-455D-9959-97097E5B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2A9D-4348-4304-B5F2-F836C881A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03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26EA99-17CB-5161-E017-EC61B7E4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44D87F1-F0D2-A8B0-483C-C34F4BF3A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69659D-00E7-89C1-0A04-C19E890D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57E9-1AF0-4A01-91D3-51E3F8B17DFF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798F42-17A4-5A16-6818-F1C90438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F0C0F8-4892-287C-B95E-8C78F412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2A9D-4348-4304-B5F2-F836C881A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79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1A54F17-3186-6DF6-A36C-25C5568A9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7D5BAB8-FD9A-8AC8-9B64-4A0F11728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5D8D25-903B-903F-B557-4BCB37A5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57E9-1AF0-4A01-91D3-51E3F8B17DFF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F310B6-83A4-A5F5-EBE6-C8EA166C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25550C-BDA1-F397-844E-DB5764F5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2A9D-4348-4304-B5F2-F836C881A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672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3DDC40-29E3-A252-DC1D-858577E46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71057BA-7384-9189-0001-BFC74EB7A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47185E-3E62-7A6E-E3C7-6AC248D0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3A37596-CF3D-4868-7524-657D4D32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A2DDDC-0578-3480-DEEB-0E384257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866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D35D-A72A-BDEA-1B96-8A263B9A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62AFB4-1FF3-BA72-8F56-3FCAA603A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1A4893-6D65-31D2-1CEB-51ADB95A9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626BC2-4053-B9F2-A7E1-508D1EA8D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5B4774-2AA8-1D07-75A2-1F749212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25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A6C01A-AFB0-E9EE-80F3-274A8D26E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FF8E470-76AF-1A7C-1BA9-63BFED22C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EE5C6E-A9B0-93D9-3FB8-7F5D0423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372080-5ECF-0D12-7A35-AACB5DC3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04A566-14DC-D781-A5F0-C579EF14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348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931972-6C90-6C5B-D256-51421E755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044F00-AB0E-7AF7-A8F1-3A9FA5462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A3C56D0-3345-658F-762B-149C56DD9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AE8D596-1D11-1A64-5CAB-C8FC1404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2151A0-9673-D9CA-BDF8-B1C1DB78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D3DA1B1-436E-AE56-0983-8D7348E5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0099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C22FDB-D493-B140-9E11-9C70CB2AE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3314965-F314-034F-2C8A-E80ABCABB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80F114C-92E7-0E55-3ED1-1BC510089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95AE69C-F6A5-CB39-FD5D-1E6F08398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543554E-93AC-085B-325D-2E28B57DD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5DC0F50-807C-56C8-68EF-207AE3D1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F1A382E-B11D-C1F1-C16D-479DA0DB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BBF4B60-6667-2CDD-7CA6-FB0A01742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837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EA0F3B-198A-7520-218F-D1A57BF87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50E7712-77D8-DDE0-3A9C-FC369B97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3B051D9-A02E-45FA-C336-5C7F541E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A0E3CA1-97A8-9C82-0120-17702577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94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7DED417-F25A-4F1A-CB2A-DF2E5282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5D7971C-6776-0DB1-0B88-475DCB8C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7347AE1-F074-E58A-B13A-0F403736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975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B9FB93-D519-1C9B-6EE5-A84FB8DD4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086844-85E9-45C2-0652-064B168E1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B5BFB61-FA7B-FC06-A881-C50E17A5D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B3CDECA-2593-28EC-D330-DB31D89D0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ED5BE67-7F5F-08EA-5411-6107F7DA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C59ADF9-19CF-E737-1644-3B4F9301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00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E94C96-E43F-29B3-28B8-0CEB7A3E8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ECEA90-8891-60B9-F8D0-2136AC782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887A25-0B04-265F-4746-6B96A255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57E9-1AF0-4A01-91D3-51E3F8B17DFF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7DF0AA-F431-A5B4-8A81-BD35A6D4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30030C-7C04-AB64-A9FF-C48018DA3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2A9D-4348-4304-B5F2-F836C881A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352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13BA63-80D6-84D9-BDC8-DFE7C8D87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198EE50-25CC-2768-9975-9F103E80A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35D0904-5CE3-40E9-5F37-FB55DEBAD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E05AFFD-8518-615C-A217-14223A861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872DDC8-16D3-FCCE-F7D7-CEEE06FA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11DB2EA-F0CF-C86A-CF3C-1F800CCD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82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37C7BC-0008-7604-27C9-47BCA634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9CD70FA-2294-ED05-594F-A84365022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B6C6212-09C4-8575-910D-031643FF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EEB5E3-FE79-5672-3BD5-82363FA6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FDEF60D-CD04-61C5-3C00-0D44C1A0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654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5CB2204-016E-2B42-E5CF-591F1F8BE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D5B401E-793A-0ED0-78BD-EF3B9E7D5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C842AA-718B-88F6-9562-1D5A0165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AC414D-6CA5-03B9-EA45-6DABFD009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9420FB-ABDC-4413-E74C-AA4DC87A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30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D39579-BB9D-D094-4110-87E5E938C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D92B3CD-9715-7857-51F9-75FC271EC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A4A8D2-F29B-6F53-B2DB-2B6320E5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57E9-1AF0-4A01-91D3-51E3F8B17DFF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D00A60C-45E6-5A01-85CA-254C8AF71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422182A-BF34-2630-5C24-854D7E0E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2A9D-4348-4304-B5F2-F836C881A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08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D1F27E-4690-1B9B-5870-121FE2A5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F5DB61-C853-61F7-A2DC-DD3790DAD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42185A8-F842-5947-E443-FE4710C5C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14E9972-DB4E-D675-4570-A4B816A3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57E9-1AF0-4A01-91D3-51E3F8B17DFF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A090BCE-2BCB-F0AD-7670-EF2C11652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49BD220-2495-5E69-CCFB-B2342D1A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2A9D-4348-4304-B5F2-F836C881A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63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B0F649-6B9C-F9AE-BF06-F0E5E3E0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305BEE1-F42D-D4F8-4CD6-08F68180A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34309F3-B6E5-40B9-1FE2-4E247DEE4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725CAB5-9708-9B2E-9B77-7293596E2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780823B-2E4B-C62F-FF6C-6280B0D1E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41C956F-585D-80C7-36EF-50B259B9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57E9-1AF0-4A01-91D3-51E3F8B17DFF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F45C577-8E1B-1E37-7A73-DC0D1864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902363E-A349-924F-4464-3FF5E14D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2A9D-4348-4304-B5F2-F836C881A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27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4F1D46-5164-C5EE-18F6-7BF49360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DB7597E-6C40-CBF7-2A4D-132E130A6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57E9-1AF0-4A01-91D3-51E3F8B17DFF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CF333C8-DA76-C941-A9D5-BE2A4BBF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12E60B8-6252-390E-858B-E7A5D71D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2A9D-4348-4304-B5F2-F836C881A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19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6F6BCE0-35E6-7D01-4DD9-72D63527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57E9-1AF0-4A01-91D3-51E3F8B17DFF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D60B37C-874E-32E5-ACFC-158CA060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F03646B-0133-CDFA-1AB4-EF58D88E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2A9D-4348-4304-B5F2-F836C881A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66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E25150-A9EC-0DF2-9AD6-A3F15220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4F66F0-4352-A483-9283-7A661629A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F9AC8F7-8956-E3CC-F1FE-9A5E9CE9B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6815505-749D-CF4D-73F7-EA90AC95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57E9-1AF0-4A01-91D3-51E3F8B17DFF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E2CBA86-F6B8-E20F-E75B-8FA48305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7C8BB70-B276-B6F9-55F2-D4CA07B5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2A9D-4348-4304-B5F2-F836C881A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96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E759EC-E361-F361-C910-315172EF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267B75B-93AF-81D3-F2D2-1348AE64B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A77CBD1-450D-C052-E0F7-CC0233A7F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AE482DE-9850-FE31-DFCA-949AE274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57E9-1AF0-4A01-91D3-51E3F8B17DFF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8D32EF0-19F3-8F40-059B-0F4A5A36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80276D-ED5B-5CE5-EC3A-62F7B55D3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2A9D-4348-4304-B5F2-F836C881A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4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3932638-DBB1-784C-5CB4-7B1EBD8B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A5608A-52BB-BB42-9448-77A653150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9C91F6-C949-1041-D0ED-2B41B1696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9A57E9-1AF0-4A01-91D3-51E3F8B17DFF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F89CEF-D1B5-23D0-02A5-1FBB32EBB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DB6811-390D-5CE0-628A-663B066CC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6B2A9D-4348-4304-B5F2-F836C881A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1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0DD9E33-5941-B064-76C1-86820E2E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A5032C7-CCB1-6CD0-D39A-4F162E140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443758C-E936-D5FC-790B-87A743C58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16B0A-FF64-41F2-A840-E31FFDF894BE}" type="datetimeFigureOut">
              <a:rPr lang="zh-TW" altLang="en-US" smtClean="0"/>
              <a:t>2025/3/23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9317E7-EA2D-F04D-7E06-49E0F4D3B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4DC8F9-7E6E-A661-15DD-1DB451BD3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80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7.png"/><Relationship Id="rId18" Type="http://schemas.openxmlformats.org/officeDocument/2006/relationships/image" Target="../media/image34.png"/><Relationship Id="rId26" Type="http://schemas.openxmlformats.org/officeDocument/2006/relationships/image" Target="../media/image56.png"/><Relationship Id="rId3" Type="http://schemas.openxmlformats.org/officeDocument/2006/relationships/image" Target="../media/image44.png"/><Relationship Id="rId21" Type="http://schemas.openxmlformats.org/officeDocument/2006/relationships/image" Target="../media/image5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55.png"/><Relationship Id="rId2" Type="http://schemas.openxmlformats.org/officeDocument/2006/relationships/image" Target="../media/image43.png"/><Relationship Id="rId16" Type="http://schemas.openxmlformats.org/officeDocument/2006/relationships/image" Target="../media/image50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54.png"/><Relationship Id="rId5" Type="http://schemas.openxmlformats.org/officeDocument/2006/relationships/image" Target="../media/image21.png"/><Relationship Id="rId15" Type="http://schemas.openxmlformats.org/officeDocument/2006/relationships/image" Target="../media/image49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48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45.png"/><Relationship Id="rId1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44.png"/><Relationship Id="rId10" Type="http://schemas.openxmlformats.org/officeDocument/2006/relationships/image" Target="NULL"/><Relationship Id="rId4" Type="http://schemas.openxmlformats.org/officeDocument/2006/relationships/image" Target="NULL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9.png"/><Relationship Id="rId18" Type="http://schemas.openxmlformats.org/officeDocument/2006/relationships/image" Target="../media/image36.png"/><Relationship Id="rId26" Type="http://schemas.openxmlformats.org/officeDocument/2006/relationships/image" Target="../media/image58.png"/><Relationship Id="rId3" Type="http://schemas.openxmlformats.org/officeDocument/2006/relationships/image" Target="../media/image21.png"/><Relationship Id="rId21" Type="http://schemas.openxmlformats.org/officeDocument/2006/relationships/image" Target="../media/image53.png"/><Relationship Id="rId7" Type="http://schemas.openxmlformats.org/officeDocument/2006/relationships/image" Target="../media/image25.png"/><Relationship Id="rId12" Type="http://schemas.openxmlformats.org/officeDocument/2006/relationships/image" Target="../media/image48.png"/><Relationship Id="rId17" Type="http://schemas.openxmlformats.org/officeDocument/2006/relationships/image" Target="../media/image35.png"/><Relationship Id="rId25" Type="http://schemas.openxmlformats.org/officeDocument/2006/relationships/image" Target="../media/image57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7.png"/><Relationship Id="rId24" Type="http://schemas.openxmlformats.org/officeDocument/2006/relationships/image" Target="../media/image56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55.png"/><Relationship Id="rId10" Type="http://schemas.openxmlformats.org/officeDocument/2006/relationships/image" Target="../media/image28.png"/><Relationship Id="rId19" Type="http://schemas.openxmlformats.org/officeDocument/2006/relationships/image" Target="../media/image51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50.png"/><Relationship Id="rId22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" Type="http://schemas.openxmlformats.org/officeDocument/2006/relationships/image" Target="../media/image80.png"/><Relationship Id="rId21" Type="http://schemas.openxmlformats.org/officeDocument/2006/relationships/image" Target="../media/image9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24" Type="http://schemas.openxmlformats.org/officeDocument/2006/relationships/image" Target="../media/image59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9.png"/><Relationship Id="rId3" Type="http://schemas.openxmlformats.org/officeDocument/2006/relationships/image" Target="../media/image64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6.png"/><Relationship Id="rId5" Type="http://schemas.openxmlformats.org/officeDocument/2006/relationships/image" Target="../media/image67.png"/><Relationship Id="rId10" Type="http://schemas.openxmlformats.org/officeDocument/2006/relationships/image" Target="../media/image74.png"/><Relationship Id="rId4" Type="http://schemas.openxmlformats.org/officeDocument/2006/relationships/image" Target="../media/image65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26" Type="http://schemas.openxmlformats.org/officeDocument/2006/relationships/image" Target="../media/image133.png"/><Relationship Id="rId3" Type="http://schemas.openxmlformats.org/officeDocument/2006/relationships/image" Target="../media/image110.png"/><Relationship Id="rId21" Type="http://schemas.openxmlformats.org/officeDocument/2006/relationships/image" Target="../media/image128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2" Type="http://schemas.openxmlformats.org/officeDocument/2006/relationships/image" Target="../media/image109.png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29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24" Type="http://schemas.openxmlformats.org/officeDocument/2006/relationships/image" Target="../media/image131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23" Type="http://schemas.openxmlformats.org/officeDocument/2006/relationships/image" Target="../media/image130.png"/><Relationship Id="rId28" Type="http://schemas.openxmlformats.org/officeDocument/2006/relationships/image" Target="../media/image135.png"/><Relationship Id="rId10" Type="http://schemas.openxmlformats.org/officeDocument/2006/relationships/image" Target="../media/image117.png"/><Relationship Id="rId19" Type="http://schemas.openxmlformats.org/officeDocument/2006/relationships/image" Target="../media/image126.png"/><Relationship Id="rId31" Type="http://schemas.openxmlformats.org/officeDocument/2006/relationships/image" Target="../media/image138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Relationship Id="rId22" Type="http://schemas.openxmlformats.org/officeDocument/2006/relationships/image" Target="../media/image129.png"/><Relationship Id="rId27" Type="http://schemas.openxmlformats.org/officeDocument/2006/relationships/image" Target="../media/image134.png"/><Relationship Id="rId30" Type="http://schemas.openxmlformats.org/officeDocument/2006/relationships/image" Target="../media/image1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9.png"/><Relationship Id="rId3" Type="http://schemas.openxmlformats.org/officeDocument/2006/relationships/image" Target="../media/image64.png"/><Relationship Id="rId7" Type="http://schemas.openxmlformats.org/officeDocument/2006/relationships/image" Target="../media/image70.png"/><Relationship Id="rId12" Type="http://schemas.openxmlformats.org/officeDocument/2006/relationships/image" Target="../media/image7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6.png"/><Relationship Id="rId5" Type="http://schemas.openxmlformats.org/officeDocument/2006/relationships/image" Target="../media/image67.png"/><Relationship Id="rId10" Type="http://schemas.openxmlformats.org/officeDocument/2006/relationships/image" Target="../media/image74.png"/><Relationship Id="rId4" Type="http://schemas.openxmlformats.org/officeDocument/2006/relationships/image" Target="../media/image65.png"/><Relationship Id="rId9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0.png"/><Relationship Id="rId13" Type="http://schemas.openxmlformats.org/officeDocument/2006/relationships/image" Target="../media/image161.png"/><Relationship Id="rId3" Type="http://schemas.openxmlformats.org/officeDocument/2006/relationships/image" Target="../media/image1510.png"/><Relationship Id="rId7" Type="http://schemas.openxmlformats.org/officeDocument/2006/relationships/image" Target="../media/image1550.png"/><Relationship Id="rId12" Type="http://schemas.openxmlformats.org/officeDocument/2006/relationships/image" Target="../media/image1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40.png"/><Relationship Id="rId11" Type="http://schemas.openxmlformats.org/officeDocument/2006/relationships/image" Target="../media/image1590.png"/><Relationship Id="rId5" Type="http://schemas.openxmlformats.org/officeDocument/2006/relationships/image" Target="../media/image1530.png"/><Relationship Id="rId10" Type="http://schemas.openxmlformats.org/officeDocument/2006/relationships/image" Target="../media/image1580.png"/><Relationship Id="rId4" Type="http://schemas.openxmlformats.org/officeDocument/2006/relationships/image" Target="../media/image1520.png"/><Relationship Id="rId9" Type="http://schemas.openxmlformats.org/officeDocument/2006/relationships/image" Target="../media/image1570.png"/><Relationship Id="rId14" Type="http://schemas.openxmlformats.org/officeDocument/2006/relationships/image" Target="../media/image16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0.png"/><Relationship Id="rId3" Type="http://schemas.openxmlformats.org/officeDocument/2006/relationships/image" Target="../media/image163.png"/><Relationship Id="rId7" Type="http://schemas.openxmlformats.org/officeDocument/2006/relationships/image" Target="../media/image165.png"/><Relationship Id="rId12" Type="http://schemas.openxmlformats.org/officeDocument/2006/relationships/image" Target="../media/image16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4.png"/><Relationship Id="rId11" Type="http://schemas.openxmlformats.org/officeDocument/2006/relationships/image" Target="../media/image168.png"/><Relationship Id="rId5" Type="http://schemas.openxmlformats.org/officeDocument/2006/relationships/image" Target="../media/image1530.png"/><Relationship Id="rId15" Type="http://schemas.openxmlformats.org/officeDocument/2006/relationships/image" Target="../media/image172.png"/><Relationship Id="rId10" Type="http://schemas.openxmlformats.org/officeDocument/2006/relationships/image" Target="../media/image1580.png"/><Relationship Id="rId4" Type="http://schemas.openxmlformats.org/officeDocument/2006/relationships/image" Target="../media/image1520.png"/><Relationship Id="rId9" Type="http://schemas.openxmlformats.org/officeDocument/2006/relationships/image" Target="../media/image167.png"/><Relationship Id="rId14" Type="http://schemas.openxmlformats.org/officeDocument/2006/relationships/image" Target="../media/image1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79.png"/><Relationship Id="rId3" Type="http://schemas.openxmlformats.org/officeDocument/2006/relationships/image" Target="../media/image163.png"/><Relationship Id="rId7" Type="http://schemas.openxmlformats.org/officeDocument/2006/relationships/image" Target="../media/image175.png"/><Relationship Id="rId12" Type="http://schemas.openxmlformats.org/officeDocument/2006/relationships/image" Target="../media/image178.png"/><Relationship Id="rId17" Type="http://schemas.openxmlformats.org/officeDocument/2006/relationships/image" Target="../media/image18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4.png"/><Relationship Id="rId11" Type="http://schemas.openxmlformats.org/officeDocument/2006/relationships/image" Target="../media/image173.png"/><Relationship Id="rId5" Type="http://schemas.openxmlformats.org/officeDocument/2006/relationships/image" Target="../media/image1530.png"/><Relationship Id="rId15" Type="http://schemas.openxmlformats.org/officeDocument/2006/relationships/image" Target="../media/image181.png"/><Relationship Id="rId10" Type="http://schemas.openxmlformats.org/officeDocument/2006/relationships/image" Target="../media/image172.png"/><Relationship Id="rId4" Type="http://schemas.openxmlformats.org/officeDocument/2006/relationships/image" Target="../media/image1520.png"/><Relationship Id="rId9" Type="http://schemas.openxmlformats.org/officeDocument/2006/relationships/image" Target="../media/image177.png"/><Relationship Id="rId14" Type="http://schemas.openxmlformats.org/officeDocument/2006/relationships/image" Target="../media/image1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3" Type="http://schemas.openxmlformats.org/officeDocument/2006/relationships/image" Target="../media/image163.png"/><Relationship Id="rId7" Type="http://schemas.openxmlformats.org/officeDocument/2006/relationships/image" Target="../media/image173.png"/><Relationship Id="rId12" Type="http://schemas.openxmlformats.org/officeDocument/2006/relationships/image" Target="../media/image18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9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2.png"/><Relationship Id="rId11" Type="http://schemas.openxmlformats.org/officeDocument/2006/relationships/image" Target="../media/image187.png"/><Relationship Id="rId5" Type="http://schemas.openxmlformats.org/officeDocument/2006/relationships/image" Target="../media/image1530.png"/><Relationship Id="rId15" Type="http://schemas.openxmlformats.org/officeDocument/2006/relationships/image" Target="../media/image191.png"/><Relationship Id="rId10" Type="http://schemas.openxmlformats.org/officeDocument/2006/relationships/image" Target="../media/image186.png"/><Relationship Id="rId4" Type="http://schemas.openxmlformats.org/officeDocument/2006/relationships/image" Target="../media/image1520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85.png"/><Relationship Id="rId3" Type="http://schemas.openxmlformats.org/officeDocument/2006/relationships/image" Target="../media/image1530.png"/><Relationship Id="rId7" Type="http://schemas.openxmlformats.org/officeDocument/2006/relationships/image" Target="../media/image196.png"/><Relationship Id="rId12" Type="http://schemas.openxmlformats.org/officeDocument/2006/relationships/image" Target="../media/image18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9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5.png"/><Relationship Id="rId11" Type="http://schemas.openxmlformats.org/officeDocument/2006/relationships/image" Target="../media/image173.png"/><Relationship Id="rId5" Type="http://schemas.openxmlformats.org/officeDocument/2006/relationships/image" Target="../media/image194.png"/><Relationship Id="rId15" Type="http://schemas.openxmlformats.org/officeDocument/2006/relationships/image" Target="../media/image191.png"/><Relationship Id="rId10" Type="http://schemas.openxmlformats.org/officeDocument/2006/relationships/image" Target="../media/image172.png"/><Relationship Id="rId4" Type="http://schemas.openxmlformats.org/officeDocument/2006/relationships/image" Target="../media/image193.png"/><Relationship Id="rId9" Type="http://schemas.openxmlformats.org/officeDocument/2006/relationships/image" Target="../media/image1520.png"/><Relationship Id="rId14" Type="http://schemas.openxmlformats.org/officeDocument/2006/relationships/image" Target="../media/image19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0.png"/><Relationship Id="rId13" Type="http://schemas.openxmlformats.org/officeDocument/2006/relationships/image" Target="../media/image190.png"/><Relationship Id="rId3" Type="http://schemas.openxmlformats.org/officeDocument/2006/relationships/image" Target="../media/image1530.png"/><Relationship Id="rId7" Type="http://schemas.openxmlformats.org/officeDocument/2006/relationships/image" Target="../media/image163.png"/><Relationship Id="rId12" Type="http://schemas.openxmlformats.org/officeDocument/2006/relationships/image" Target="../media/image18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9.png"/><Relationship Id="rId11" Type="http://schemas.openxmlformats.org/officeDocument/2006/relationships/image" Target="../media/image184.png"/><Relationship Id="rId5" Type="http://schemas.openxmlformats.org/officeDocument/2006/relationships/image" Target="../media/image198.png"/><Relationship Id="rId15" Type="http://schemas.openxmlformats.org/officeDocument/2006/relationships/image" Target="../media/image192.png"/><Relationship Id="rId10" Type="http://schemas.openxmlformats.org/officeDocument/2006/relationships/image" Target="../media/image173.png"/><Relationship Id="rId4" Type="http://schemas.openxmlformats.org/officeDocument/2006/relationships/image" Target="../media/image197.png"/><Relationship Id="rId9" Type="http://schemas.openxmlformats.org/officeDocument/2006/relationships/image" Target="../media/image172.png"/><Relationship Id="rId14" Type="http://schemas.openxmlformats.org/officeDocument/2006/relationships/image" Target="../media/image19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13" Type="http://schemas.openxmlformats.org/officeDocument/2006/relationships/image" Target="../media/image211.png"/><Relationship Id="rId18" Type="http://schemas.openxmlformats.org/officeDocument/2006/relationships/image" Target="../media/image216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12" Type="http://schemas.openxmlformats.org/officeDocument/2006/relationships/image" Target="../media/image210.png"/><Relationship Id="rId17" Type="http://schemas.openxmlformats.org/officeDocument/2006/relationships/image" Target="../media/image215.png"/><Relationship Id="rId2" Type="http://schemas.openxmlformats.org/officeDocument/2006/relationships/image" Target="../media/image200.png"/><Relationship Id="rId16" Type="http://schemas.openxmlformats.org/officeDocument/2006/relationships/image" Target="../media/image214.png"/><Relationship Id="rId20" Type="http://schemas.openxmlformats.org/officeDocument/2006/relationships/image" Target="../media/image1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4.png"/><Relationship Id="rId11" Type="http://schemas.openxmlformats.org/officeDocument/2006/relationships/image" Target="../media/image209.png"/><Relationship Id="rId5" Type="http://schemas.openxmlformats.org/officeDocument/2006/relationships/image" Target="../media/image203.png"/><Relationship Id="rId15" Type="http://schemas.openxmlformats.org/officeDocument/2006/relationships/image" Target="../media/image213.png"/><Relationship Id="rId10" Type="http://schemas.openxmlformats.org/officeDocument/2006/relationships/image" Target="../media/image208.png"/><Relationship Id="rId19" Type="http://schemas.openxmlformats.org/officeDocument/2006/relationships/image" Target="../media/image217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Relationship Id="rId14" Type="http://schemas.openxmlformats.org/officeDocument/2006/relationships/image" Target="../media/image21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230.png"/><Relationship Id="rId3" Type="http://schemas.openxmlformats.org/officeDocument/2006/relationships/image" Target="../media/image220.png"/><Relationship Id="rId7" Type="http://schemas.openxmlformats.org/officeDocument/2006/relationships/image" Target="../media/image224.png"/><Relationship Id="rId12" Type="http://schemas.openxmlformats.org/officeDocument/2006/relationships/image" Target="../media/image22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5" Type="http://schemas.openxmlformats.org/officeDocument/2006/relationships/image" Target="../media/image222.png"/><Relationship Id="rId15" Type="http://schemas.openxmlformats.org/officeDocument/2006/relationships/image" Target="../media/image232.png"/><Relationship Id="rId10" Type="http://schemas.openxmlformats.org/officeDocument/2006/relationships/image" Target="../media/image227.png"/><Relationship Id="rId4" Type="http://schemas.openxmlformats.org/officeDocument/2006/relationships/image" Target="../media/image221.png"/><Relationship Id="rId9" Type="http://schemas.openxmlformats.org/officeDocument/2006/relationships/image" Target="../media/image226.png"/><Relationship Id="rId14" Type="http://schemas.openxmlformats.org/officeDocument/2006/relationships/image" Target="../media/image231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1.png"/><Relationship Id="rId18" Type="http://schemas.openxmlformats.org/officeDocument/2006/relationships/image" Target="../media/image241.png"/><Relationship Id="rId26" Type="http://schemas.openxmlformats.org/officeDocument/2006/relationships/image" Target="../media/image249.png"/><Relationship Id="rId3" Type="http://schemas.openxmlformats.org/officeDocument/2006/relationships/image" Target="../media/image2340.png"/><Relationship Id="rId21" Type="http://schemas.openxmlformats.org/officeDocument/2006/relationships/image" Target="../media/image244.png"/><Relationship Id="rId34" Type="http://schemas.openxmlformats.org/officeDocument/2006/relationships/image" Target="../media/image257.png"/><Relationship Id="rId17" Type="http://schemas.openxmlformats.org/officeDocument/2006/relationships/image" Target="../media/image240.png"/><Relationship Id="rId25" Type="http://schemas.openxmlformats.org/officeDocument/2006/relationships/image" Target="../media/image248.png"/><Relationship Id="rId33" Type="http://schemas.openxmlformats.org/officeDocument/2006/relationships/image" Target="../media/image25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39.png"/><Relationship Id="rId20" Type="http://schemas.openxmlformats.org/officeDocument/2006/relationships/image" Target="../media/image243.png"/><Relationship Id="rId29" Type="http://schemas.openxmlformats.org/officeDocument/2006/relationships/image" Target="../media/image2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7.png"/><Relationship Id="rId24" Type="http://schemas.openxmlformats.org/officeDocument/2006/relationships/image" Target="../media/image247.png"/><Relationship Id="rId32" Type="http://schemas.openxmlformats.org/officeDocument/2006/relationships/image" Target="../media/image255.png"/><Relationship Id="rId5" Type="http://schemas.openxmlformats.org/officeDocument/2006/relationships/image" Target="../media/image236.png"/><Relationship Id="rId15" Type="http://schemas.openxmlformats.org/officeDocument/2006/relationships/image" Target="../media/image238.png"/><Relationship Id="rId23" Type="http://schemas.openxmlformats.org/officeDocument/2006/relationships/image" Target="../media/image246.png"/><Relationship Id="rId28" Type="http://schemas.openxmlformats.org/officeDocument/2006/relationships/image" Target="../media/image251.png"/><Relationship Id="rId36" Type="http://schemas.openxmlformats.org/officeDocument/2006/relationships/image" Target="../media/image259.png"/><Relationship Id="rId19" Type="http://schemas.openxmlformats.org/officeDocument/2006/relationships/image" Target="../media/image242.png"/><Relationship Id="rId31" Type="http://schemas.openxmlformats.org/officeDocument/2006/relationships/image" Target="../media/image254.png"/><Relationship Id="rId4" Type="http://schemas.openxmlformats.org/officeDocument/2006/relationships/image" Target="../media/image235.png"/><Relationship Id="rId14" Type="http://schemas.openxmlformats.org/officeDocument/2006/relationships/image" Target="../media/image212.png"/><Relationship Id="rId22" Type="http://schemas.openxmlformats.org/officeDocument/2006/relationships/image" Target="../media/image245.png"/><Relationship Id="rId27" Type="http://schemas.openxmlformats.org/officeDocument/2006/relationships/image" Target="../media/image250.png"/><Relationship Id="rId30" Type="http://schemas.openxmlformats.org/officeDocument/2006/relationships/image" Target="../media/image253.png"/><Relationship Id="rId35" Type="http://schemas.openxmlformats.org/officeDocument/2006/relationships/image" Target="../media/image1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1.png"/><Relationship Id="rId18" Type="http://schemas.openxmlformats.org/officeDocument/2006/relationships/image" Target="../media/image241.png"/><Relationship Id="rId26" Type="http://schemas.openxmlformats.org/officeDocument/2006/relationships/image" Target="../media/image261.png"/><Relationship Id="rId3" Type="http://schemas.openxmlformats.org/officeDocument/2006/relationships/image" Target="../media/image2340.png"/><Relationship Id="rId21" Type="http://schemas.openxmlformats.org/officeDocument/2006/relationships/image" Target="../media/image244.png"/><Relationship Id="rId17" Type="http://schemas.openxmlformats.org/officeDocument/2006/relationships/image" Target="../media/image240.png"/><Relationship Id="rId25" Type="http://schemas.openxmlformats.org/officeDocument/2006/relationships/image" Target="../media/image26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39.png"/><Relationship Id="rId20" Type="http://schemas.openxmlformats.org/officeDocument/2006/relationships/image" Target="../media/image2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7.png"/><Relationship Id="rId24" Type="http://schemas.openxmlformats.org/officeDocument/2006/relationships/image" Target="../media/image247.png"/><Relationship Id="rId5" Type="http://schemas.openxmlformats.org/officeDocument/2006/relationships/image" Target="../media/image236.png"/><Relationship Id="rId15" Type="http://schemas.openxmlformats.org/officeDocument/2006/relationships/image" Target="../media/image238.png"/><Relationship Id="rId23" Type="http://schemas.openxmlformats.org/officeDocument/2006/relationships/image" Target="../media/image246.png"/><Relationship Id="rId19" Type="http://schemas.openxmlformats.org/officeDocument/2006/relationships/image" Target="../media/image242.png"/><Relationship Id="rId4" Type="http://schemas.openxmlformats.org/officeDocument/2006/relationships/image" Target="../media/image235.png"/><Relationship Id="rId14" Type="http://schemas.openxmlformats.org/officeDocument/2006/relationships/image" Target="../media/image212.png"/><Relationship Id="rId22" Type="http://schemas.openxmlformats.org/officeDocument/2006/relationships/image" Target="../media/image245.png"/><Relationship Id="rId27" Type="http://schemas.openxmlformats.org/officeDocument/2006/relationships/image" Target="../media/image2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13" Type="http://schemas.openxmlformats.org/officeDocument/2006/relationships/image" Target="../media/image274.png"/><Relationship Id="rId3" Type="http://schemas.openxmlformats.org/officeDocument/2006/relationships/image" Target="../media/image264.png"/><Relationship Id="rId7" Type="http://schemas.openxmlformats.org/officeDocument/2006/relationships/image" Target="../media/image268.png"/><Relationship Id="rId12" Type="http://schemas.openxmlformats.org/officeDocument/2006/relationships/image" Target="../media/image273.png"/><Relationship Id="rId2" Type="http://schemas.openxmlformats.org/officeDocument/2006/relationships/image" Target="../media/image263.png"/><Relationship Id="rId16" Type="http://schemas.openxmlformats.org/officeDocument/2006/relationships/image" Target="../media/image27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7.png"/><Relationship Id="rId11" Type="http://schemas.openxmlformats.org/officeDocument/2006/relationships/image" Target="../media/image272.png"/><Relationship Id="rId5" Type="http://schemas.openxmlformats.org/officeDocument/2006/relationships/image" Target="../media/image266.png"/><Relationship Id="rId15" Type="http://schemas.openxmlformats.org/officeDocument/2006/relationships/image" Target="../media/image276.png"/><Relationship Id="rId10" Type="http://schemas.openxmlformats.org/officeDocument/2006/relationships/image" Target="../media/image271.png"/><Relationship Id="rId4" Type="http://schemas.openxmlformats.org/officeDocument/2006/relationships/image" Target="../media/image265.png"/><Relationship Id="rId9" Type="http://schemas.openxmlformats.org/officeDocument/2006/relationships/image" Target="../media/image270.png"/><Relationship Id="rId14" Type="http://schemas.openxmlformats.org/officeDocument/2006/relationships/image" Target="../media/image27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13" Type="http://schemas.openxmlformats.org/officeDocument/2006/relationships/image" Target="../media/image289.png"/><Relationship Id="rId3" Type="http://schemas.openxmlformats.org/officeDocument/2006/relationships/image" Target="../media/image279.png"/><Relationship Id="rId7" Type="http://schemas.openxmlformats.org/officeDocument/2006/relationships/image" Target="../media/image283.png"/><Relationship Id="rId12" Type="http://schemas.openxmlformats.org/officeDocument/2006/relationships/image" Target="../media/image288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2.png"/><Relationship Id="rId11" Type="http://schemas.openxmlformats.org/officeDocument/2006/relationships/image" Target="../media/image287.png"/><Relationship Id="rId5" Type="http://schemas.openxmlformats.org/officeDocument/2006/relationships/image" Target="../media/image281.png"/><Relationship Id="rId15" Type="http://schemas.openxmlformats.org/officeDocument/2006/relationships/image" Target="../media/image291.png"/><Relationship Id="rId10" Type="http://schemas.openxmlformats.org/officeDocument/2006/relationships/image" Target="../media/image286.png"/><Relationship Id="rId4" Type="http://schemas.openxmlformats.org/officeDocument/2006/relationships/image" Target="../media/image280.png"/><Relationship Id="rId9" Type="http://schemas.openxmlformats.org/officeDocument/2006/relationships/image" Target="../media/image285.png"/><Relationship Id="rId14" Type="http://schemas.openxmlformats.org/officeDocument/2006/relationships/image" Target="../media/image29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png"/><Relationship Id="rId13" Type="http://schemas.openxmlformats.org/officeDocument/2006/relationships/image" Target="../media/image303.png"/><Relationship Id="rId18" Type="http://schemas.openxmlformats.org/officeDocument/2006/relationships/image" Target="../media/image308.png"/><Relationship Id="rId26" Type="http://schemas.openxmlformats.org/officeDocument/2006/relationships/image" Target="../media/image218.png"/><Relationship Id="rId3" Type="http://schemas.openxmlformats.org/officeDocument/2006/relationships/image" Target="../media/image293.png"/><Relationship Id="rId21" Type="http://schemas.openxmlformats.org/officeDocument/2006/relationships/image" Target="../media/image311.png"/><Relationship Id="rId7" Type="http://schemas.openxmlformats.org/officeDocument/2006/relationships/image" Target="../media/image297.png"/><Relationship Id="rId12" Type="http://schemas.openxmlformats.org/officeDocument/2006/relationships/image" Target="../media/image302.png"/><Relationship Id="rId17" Type="http://schemas.openxmlformats.org/officeDocument/2006/relationships/image" Target="../media/image307.png"/><Relationship Id="rId25" Type="http://schemas.openxmlformats.org/officeDocument/2006/relationships/image" Target="../media/image315.png"/><Relationship Id="rId2" Type="http://schemas.openxmlformats.org/officeDocument/2006/relationships/image" Target="../media/image292.png"/><Relationship Id="rId16" Type="http://schemas.openxmlformats.org/officeDocument/2006/relationships/image" Target="../media/image306.png"/><Relationship Id="rId20" Type="http://schemas.openxmlformats.org/officeDocument/2006/relationships/image" Target="../media/image3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6.png"/><Relationship Id="rId11" Type="http://schemas.openxmlformats.org/officeDocument/2006/relationships/image" Target="../media/image301.png"/><Relationship Id="rId24" Type="http://schemas.openxmlformats.org/officeDocument/2006/relationships/image" Target="../media/image314.png"/><Relationship Id="rId5" Type="http://schemas.openxmlformats.org/officeDocument/2006/relationships/image" Target="../media/image295.png"/><Relationship Id="rId15" Type="http://schemas.openxmlformats.org/officeDocument/2006/relationships/image" Target="../media/image305.png"/><Relationship Id="rId23" Type="http://schemas.openxmlformats.org/officeDocument/2006/relationships/image" Target="../media/image313.png"/><Relationship Id="rId10" Type="http://schemas.openxmlformats.org/officeDocument/2006/relationships/image" Target="../media/image300.png"/><Relationship Id="rId19" Type="http://schemas.openxmlformats.org/officeDocument/2006/relationships/image" Target="../media/image309.png"/><Relationship Id="rId4" Type="http://schemas.openxmlformats.org/officeDocument/2006/relationships/image" Target="../media/image294.png"/><Relationship Id="rId9" Type="http://schemas.openxmlformats.org/officeDocument/2006/relationships/image" Target="../media/image299.png"/><Relationship Id="rId14" Type="http://schemas.openxmlformats.org/officeDocument/2006/relationships/image" Target="../media/image304.png"/><Relationship Id="rId22" Type="http://schemas.openxmlformats.org/officeDocument/2006/relationships/image" Target="../media/image312.png"/><Relationship Id="rId27" Type="http://schemas.openxmlformats.org/officeDocument/2006/relationships/image" Target="../media/image31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png"/><Relationship Id="rId13" Type="http://schemas.openxmlformats.org/officeDocument/2006/relationships/image" Target="../media/image319.png"/><Relationship Id="rId18" Type="http://schemas.openxmlformats.org/officeDocument/2006/relationships/image" Target="../media/image308.png"/><Relationship Id="rId26" Type="http://schemas.openxmlformats.org/officeDocument/2006/relationships/image" Target="../media/image219.png"/><Relationship Id="rId3" Type="http://schemas.openxmlformats.org/officeDocument/2006/relationships/image" Target="../media/image293.png"/><Relationship Id="rId21" Type="http://schemas.openxmlformats.org/officeDocument/2006/relationships/image" Target="../media/image322.png"/><Relationship Id="rId7" Type="http://schemas.openxmlformats.org/officeDocument/2006/relationships/image" Target="../media/image297.png"/><Relationship Id="rId12" Type="http://schemas.openxmlformats.org/officeDocument/2006/relationships/image" Target="../media/image302.png"/><Relationship Id="rId17" Type="http://schemas.openxmlformats.org/officeDocument/2006/relationships/image" Target="../media/image307.png"/><Relationship Id="rId25" Type="http://schemas.openxmlformats.org/officeDocument/2006/relationships/image" Target="../media/image315.png"/><Relationship Id="rId2" Type="http://schemas.openxmlformats.org/officeDocument/2006/relationships/image" Target="../media/image292.png"/><Relationship Id="rId16" Type="http://schemas.openxmlformats.org/officeDocument/2006/relationships/image" Target="../media/image306.png"/><Relationship Id="rId20" Type="http://schemas.openxmlformats.org/officeDocument/2006/relationships/image" Target="../media/image3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6.png"/><Relationship Id="rId11" Type="http://schemas.openxmlformats.org/officeDocument/2006/relationships/image" Target="../media/image301.png"/><Relationship Id="rId24" Type="http://schemas.openxmlformats.org/officeDocument/2006/relationships/image" Target="../media/image323.png"/><Relationship Id="rId5" Type="http://schemas.openxmlformats.org/officeDocument/2006/relationships/image" Target="../media/image295.png"/><Relationship Id="rId15" Type="http://schemas.openxmlformats.org/officeDocument/2006/relationships/image" Target="../media/image321.png"/><Relationship Id="rId23" Type="http://schemas.openxmlformats.org/officeDocument/2006/relationships/image" Target="../media/image313.png"/><Relationship Id="rId28" Type="http://schemas.openxmlformats.org/officeDocument/2006/relationships/image" Target="../media/image325.png"/><Relationship Id="rId10" Type="http://schemas.openxmlformats.org/officeDocument/2006/relationships/image" Target="../media/image300.png"/><Relationship Id="rId19" Type="http://schemas.openxmlformats.org/officeDocument/2006/relationships/image" Target="../media/image309.png"/><Relationship Id="rId4" Type="http://schemas.openxmlformats.org/officeDocument/2006/relationships/image" Target="../media/image318.png"/><Relationship Id="rId9" Type="http://schemas.openxmlformats.org/officeDocument/2006/relationships/image" Target="../media/image299.png"/><Relationship Id="rId14" Type="http://schemas.openxmlformats.org/officeDocument/2006/relationships/image" Target="../media/image320.png"/><Relationship Id="rId22" Type="http://schemas.openxmlformats.org/officeDocument/2006/relationships/image" Target="../media/image312.png"/><Relationship Id="rId27" Type="http://schemas.openxmlformats.org/officeDocument/2006/relationships/image" Target="../media/image3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3" Type="http://schemas.openxmlformats.org/officeDocument/2006/relationships/image" Target="../media/image2360.png"/><Relationship Id="rId7" Type="http://schemas.openxmlformats.org/officeDocument/2006/relationships/image" Target="../media/image2400.png"/><Relationship Id="rId2" Type="http://schemas.openxmlformats.org/officeDocument/2006/relationships/image" Target="../media/image23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90.png"/><Relationship Id="rId11" Type="http://schemas.openxmlformats.org/officeDocument/2006/relationships/image" Target="../media/image2440.png"/><Relationship Id="rId5" Type="http://schemas.openxmlformats.org/officeDocument/2006/relationships/image" Target="../media/image2380.png"/><Relationship Id="rId10" Type="http://schemas.openxmlformats.org/officeDocument/2006/relationships/image" Target="../media/image2430.png"/><Relationship Id="rId4" Type="http://schemas.openxmlformats.org/officeDocument/2006/relationships/image" Target="../media/image2370.png"/><Relationship Id="rId9" Type="http://schemas.openxmlformats.org/officeDocument/2006/relationships/image" Target="../media/image242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2490.png"/><Relationship Id="rId18" Type="http://schemas.openxmlformats.org/officeDocument/2006/relationships/image" Target="../media/image2540.png"/><Relationship Id="rId26" Type="http://schemas.openxmlformats.org/officeDocument/2006/relationships/image" Target="../media/image2620.png"/><Relationship Id="rId3" Type="http://schemas.openxmlformats.org/officeDocument/2006/relationships/image" Target="../media/image220.png"/><Relationship Id="rId21" Type="http://schemas.openxmlformats.org/officeDocument/2006/relationships/image" Target="../media/image2570.png"/><Relationship Id="rId7" Type="http://schemas.openxmlformats.org/officeDocument/2006/relationships/image" Target="../media/image224.png"/><Relationship Id="rId12" Type="http://schemas.openxmlformats.org/officeDocument/2006/relationships/image" Target="../media/image2480.png"/><Relationship Id="rId17" Type="http://schemas.openxmlformats.org/officeDocument/2006/relationships/image" Target="../media/image2530.png"/><Relationship Id="rId25" Type="http://schemas.openxmlformats.org/officeDocument/2006/relationships/image" Target="../media/image261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520.png"/><Relationship Id="rId20" Type="http://schemas.openxmlformats.org/officeDocument/2006/relationships/image" Target="../media/image25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3.png"/><Relationship Id="rId11" Type="http://schemas.openxmlformats.org/officeDocument/2006/relationships/image" Target="../media/image2470.png"/><Relationship Id="rId24" Type="http://schemas.openxmlformats.org/officeDocument/2006/relationships/image" Target="../media/image2600.png"/><Relationship Id="rId5" Type="http://schemas.openxmlformats.org/officeDocument/2006/relationships/image" Target="../media/image222.png"/><Relationship Id="rId15" Type="http://schemas.openxmlformats.org/officeDocument/2006/relationships/image" Target="../media/image2510.png"/><Relationship Id="rId23" Type="http://schemas.openxmlformats.org/officeDocument/2006/relationships/image" Target="../media/image2590.png"/><Relationship Id="rId10" Type="http://schemas.openxmlformats.org/officeDocument/2006/relationships/image" Target="../media/image2460.png"/><Relationship Id="rId19" Type="http://schemas.openxmlformats.org/officeDocument/2006/relationships/image" Target="../media/image2550.png"/><Relationship Id="rId4" Type="http://schemas.openxmlformats.org/officeDocument/2006/relationships/image" Target="../media/image221.png"/><Relationship Id="rId9" Type="http://schemas.openxmlformats.org/officeDocument/2006/relationships/image" Target="../media/image2450.png"/><Relationship Id="rId14" Type="http://schemas.openxmlformats.org/officeDocument/2006/relationships/image" Target="../media/image2500.png"/><Relationship Id="rId22" Type="http://schemas.openxmlformats.org/officeDocument/2006/relationships/image" Target="../media/image258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0.png"/><Relationship Id="rId3" Type="http://schemas.openxmlformats.org/officeDocument/2006/relationships/image" Target="../media/image2630.png"/><Relationship Id="rId7" Type="http://schemas.openxmlformats.org/officeDocument/2006/relationships/image" Target="../media/image26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60.png"/><Relationship Id="rId11" Type="http://schemas.openxmlformats.org/officeDocument/2006/relationships/image" Target="../media/image2710.png"/><Relationship Id="rId5" Type="http://schemas.openxmlformats.org/officeDocument/2006/relationships/image" Target="../media/image2650.png"/><Relationship Id="rId10" Type="http://schemas.openxmlformats.org/officeDocument/2006/relationships/image" Target="../media/image2700.png"/><Relationship Id="rId4" Type="http://schemas.openxmlformats.org/officeDocument/2006/relationships/image" Target="../media/image2640.png"/><Relationship Id="rId9" Type="http://schemas.openxmlformats.org/officeDocument/2006/relationships/image" Target="../media/image269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2490.png"/><Relationship Id="rId18" Type="http://schemas.openxmlformats.org/officeDocument/2006/relationships/image" Target="../media/image2540.png"/><Relationship Id="rId26" Type="http://schemas.openxmlformats.org/officeDocument/2006/relationships/image" Target="../media/image2740.png"/><Relationship Id="rId3" Type="http://schemas.openxmlformats.org/officeDocument/2006/relationships/image" Target="../media/image220.png"/><Relationship Id="rId21" Type="http://schemas.openxmlformats.org/officeDocument/2006/relationships/image" Target="../media/image2570.png"/><Relationship Id="rId7" Type="http://schemas.openxmlformats.org/officeDocument/2006/relationships/image" Target="../media/image224.png"/><Relationship Id="rId12" Type="http://schemas.openxmlformats.org/officeDocument/2006/relationships/image" Target="../media/image2480.png"/><Relationship Id="rId17" Type="http://schemas.openxmlformats.org/officeDocument/2006/relationships/image" Target="../media/image2530.png"/><Relationship Id="rId25" Type="http://schemas.openxmlformats.org/officeDocument/2006/relationships/image" Target="../media/image273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520.png"/><Relationship Id="rId20" Type="http://schemas.openxmlformats.org/officeDocument/2006/relationships/image" Target="../media/image25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3.png"/><Relationship Id="rId11" Type="http://schemas.openxmlformats.org/officeDocument/2006/relationships/image" Target="../media/image2470.png"/><Relationship Id="rId24" Type="http://schemas.openxmlformats.org/officeDocument/2006/relationships/image" Target="../media/image2600.png"/><Relationship Id="rId5" Type="http://schemas.openxmlformats.org/officeDocument/2006/relationships/image" Target="../media/image222.png"/><Relationship Id="rId15" Type="http://schemas.openxmlformats.org/officeDocument/2006/relationships/image" Target="../media/image2510.png"/><Relationship Id="rId23" Type="http://schemas.openxmlformats.org/officeDocument/2006/relationships/image" Target="../media/image2590.png"/><Relationship Id="rId28" Type="http://schemas.openxmlformats.org/officeDocument/2006/relationships/image" Target="../media/image2760.png"/><Relationship Id="rId10" Type="http://schemas.openxmlformats.org/officeDocument/2006/relationships/image" Target="../media/image2460.png"/><Relationship Id="rId19" Type="http://schemas.openxmlformats.org/officeDocument/2006/relationships/image" Target="../media/image2550.png"/><Relationship Id="rId4" Type="http://schemas.openxmlformats.org/officeDocument/2006/relationships/image" Target="../media/image221.png"/><Relationship Id="rId9" Type="http://schemas.openxmlformats.org/officeDocument/2006/relationships/image" Target="../media/image2720.png"/><Relationship Id="rId14" Type="http://schemas.openxmlformats.org/officeDocument/2006/relationships/image" Target="../media/image2500.png"/><Relationship Id="rId22" Type="http://schemas.openxmlformats.org/officeDocument/2006/relationships/image" Target="../media/image2580.png"/><Relationship Id="rId27" Type="http://schemas.openxmlformats.org/officeDocument/2006/relationships/image" Target="../media/image275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0.png"/><Relationship Id="rId13" Type="http://schemas.openxmlformats.org/officeDocument/2006/relationships/image" Target="../media/image2880.png"/><Relationship Id="rId18" Type="http://schemas.openxmlformats.org/officeDocument/2006/relationships/image" Target="../media/image2930.png"/><Relationship Id="rId3" Type="http://schemas.openxmlformats.org/officeDocument/2006/relationships/image" Target="../media/image2780.png"/><Relationship Id="rId21" Type="http://schemas.openxmlformats.org/officeDocument/2006/relationships/image" Target="../media/image2960.png"/><Relationship Id="rId7" Type="http://schemas.openxmlformats.org/officeDocument/2006/relationships/image" Target="../media/image2820.png"/><Relationship Id="rId12" Type="http://schemas.openxmlformats.org/officeDocument/2006/relationships/image" Target="../media/image2870.png"/><Relationship Id="rId17" Type="http://schemas.openxmlformats.org/officeDocument/2006/relationships/image" Target="../media/image2920.png"/><Relationship Id="rId25" Type="http://schemas.openxmlformats.org/officeDocument/2006/relationships/image" Target="../media/image300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910.png"/><Relationship Id="rId20" Type="http://schemas.openxmlformats.org/officeDocument/2006/relationships/image" Target="../media/image29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10.png"/><Relationship Id="rId11" Type="http://schemas.openxmlformats.org/officeDocument/2006/relationships/image" Target="../media/image2860.png"/><Relationship Id="rId24" Type="http://schemas.openxmlformats.org/officeDocument/2006/relationships/image" Target="../media/image2990.png"/><Relationship Id="rId5" Type="http://schemas.openxmlformats.org/officeDocument/2006/relationships/image" Target="../media/image2800.png"/><Relationship Id="rId15" Type="http://schemas.openxmlformats.org/officeDocument/2006/relationships/image" Target="../media/image2900.png"/><Relationship Id="rId23" Type="http://schemas.openxmlformats.org/officeDocument/2006/relationships/image" Target="../media/image2980.png"/><Relationship Id="rId10" Type="http://schemas.openxmlformats.org/officeDocument/2006/relationships/image" Target="../media/image2850.png"/><Relationship Id="rId19" Type="http://schemas.openxmlformats.org/officeDocument/2006/relationships/image" Target="../media/image2940.png"/><Relationship Id="rId4" Type="http://schemas.openxmlformats.org/officeDocument/2006/relationships/image" Target="../media/image2790.png"/><Relationship Id="rId9" Type="http://schemas.openxmlformats.org/officeDocument/2006/relationships/image" Target="../media/image2840.png"/><Relationship Id="rId14" Type="http://schemas.openxmlformats.org/officeDocument/2006/relationships/image" Target="../media/image2890.png"/><Relationship Id="rId22" Type="http://schemas.openxmlformats.org/officeDocument/2006/relationships/image" Target="../media/image29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13" Type="http://schemas.openxmlformats.org/officeDocument/2006/relationships/image" Target="../media/image336.png"/><Relationship Id="rId3" Type="http://schemas.openxmlformats.org/officeDocument/2006/relationships/image" Target="../media/image324.png"/><Relationship Id="rId7" Type="http://schemas.openxmlformats.org/officeDocument/2006/relationships/image" Target="../media/image330.png"/><Relationship Id="rId12" Type="http://schemas.openxmlformats.org/officeDocument/2006/relationships/image" Target="../media/image3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9.png"/><Relationship Id="rId11" Type="http://schemas.openxmlformats.org/officeDocument/2006/relationships/image" Target="../media/image334.png"/><Relationship Id="rId5" Type="http://schemas.openxmlformats.org/officeDocument/2006/relationships/image" Target="../media/image328.png"/><Relationship Id="rId10" Type="http://schemas.openxmlformats.org/officeDocument/2006/relationships/image" Target="../media/image333.png"/><Relationship Id="rId4" Type="http://schemas.openxmlformats.org/officeDocument/2006/relationships/image" Target="../media/image327.png"/><Relationship Id="rId9" Type="http://schemas.openxmlformats.org/officeDocument/2006/relationships/image" Target="../media/image33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0.png"/><Relationship Id="rId3" Type="http://schemas.openxmlformats.org/officeDocument/2006/relationships/image" Target="../media/image19.png"/><Relationship Id="rId21" Type="http://schemas.openxmlformats.org/officeDocument/2006/relationships/image" Target="../media/image8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39.png"/><Relationship Id="rId2" Type="http://schemas.openxmlformats.org/officeDocument/2006/relationships/image" Target="../media/image1810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38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9.png"/><Relationship Id="rId27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6D97BDB-EBF4-2F09-B3AB-AA68974F5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623" y="569297"/>
            <a:ext cx="4786988" cy="3736540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Transformer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的競爭者們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圖片 4" descr="一張含有 圖畫, 圖解, 卡通, 兒童藝術 的圖片&#10;&#10;AI 產生的內容可能不正確。">
            <a:extLst>
              <a:ext uri="{FF2B5EF4-FFF2-40B4-BE49-F238E27FC236}">
                <a16:creationId xmlns:a16="http://schemas.microsoft.com/office/drawing/2014/main" id="{B65ADFF3-D1F3-D153-CB95-0F8443FD7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72" y="569297"/>
            <a:ext cx="5608830" cy="560883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0E9BB64-A3D7-8B2D-24D1-14A2DBB4D448}"/>
              </a:ext>
            </a:extLst>
          </p:cNvPr>
          <p:cNvSpPr txBox="1"/>
          <p:nvPr/>
        </p:nvSpPr>
        <p:spPr>
          <a:xfrm>
            <a:off x="6958619" y="643660"/>
            <a:ext cx="1769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Mamba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79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77548-5E63-BA73-5BB1-878304FB8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98B1F2-375E-B595-DAC3-DEDE0BBC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RNN-Style </a:t>
            </a:r>
            <a:endParaRPr lang="zh-TW" altLang="en-US" dirty="0"/>
          </a:p>
        </p:txBody>
      </p:sp>
      <p:grpSp>
        <p:nvGrpSpPr>
          <p:cNvPr id="81" name="群組 80">
            <a:extLst>
              <a:ext uri="{FF2B5EF4-FFF2-40B4-BE49-F238E27FC236}">
                <a16:creationId xmlns:a16="http://schemas.microsoft.com/office/drawing/2014/main" id="{227D7ABB-6447-E455-5850-0208151423D2}"/>
              </a:ext>
            </a:extLst>
          </p:cNvPr>
          <p:cNvGrpSpPr/>
          <p:nvPr/>
        </p:nvGrpSpPr>
        <p:grpSpPr>
          <a:xfrm>
            <a:off x="7269983" y="274687"/>
            <a:ext cx="4012765" cy="1039222"/>
            <a:chOff x="8059767" y="334371"/>
            <a:chExt cx="4012765" cy="10392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字方塊 3">
                  <a:extLst>
                    <a:ext uri="{FF2B5EF4-FFF2-40B4-BE49-F238E27FC236}">
                      <a16:creationId xmlns:a16="http://schemas.microsoft.com/office/drawing/2014/main" id="{C407D13E-22B7-10AE-8B4F-05C60FE58A3B}"/>
                    </a:ext>
                  </a:extLst>
                </p:cNvPr>
                <p:cNvSpPr txBox="1"/>
                <p:nvPr/>
              </p:nvSpPr>
              <p:spPr>
                <a:xfrm>
                  <a:off x="8059767" y="334371"/>
                  <a:ext cx="4012765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" name="文字方塊 3">
                  <a:extLst>
                    <a:ext uri="{FF2B5EF4-FFF2-40B4-BE49-F238E27FC236}">
                      <a16:creationId xmlns:a16="http://schemas.microsoft.com/office/drawing/2014/main" id="{C407D13E-22B7-10AE-8B4F-05C60FE58A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9767" y="334371"/>
                  <a:ext cx="4012765" cy="44980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>
                  <a:extLst>
                    <a:ext uri="{FF2B5EF4-FFF2-40B4-BE49-F238E27FC236}">
                      <a16:creationId xmlns:a16="http://schemas.microsoft.com/office/drawing/2014/main" id="{C96BAC57-B560-D238-D690-45427D6E8C08}"/>
                    </a:ext>
                  </a:extLst>
                </p:cNvPr>
                <p:cNvSpPr txBox="1"/>
                <p:nvPr/>
              </p:nvSpPr>
              <p:spPr>
                <a:xfrm>
                  <a:off x="8147958" y="923790"/>
                  <a:ext cx="2053126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5" name="文字方塊 4">
                  <a:extLst>
                    <a:ext uri="{FF2B5EF4-FFF2-40B4-BE49-F238E27FC236}">
                      <a16:creationId xmlns:a16="http://schemas.microsoft.com/office/drawing/2014/main" id="{C96BAC57-B560-D238-D690-45427D6E8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7958" y="923790"/>
                  <a:ext cx="2053126" cy="44980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96F767B6-1A2C-D247-E589-142EBFEEC566}"/>
              </a:ext>
            </a:extLst>
          </p:cNvPr>
          <p:cNvSpPr txBox="1"/>
          <p:nvPr/>
        </p:nvSpPr>
        <p:spPr>
          <a:xfrm>
            <a:off x="8104620" y="5238189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A993EFA4-8DF5-9ED1-BBBD-F8F7ECAD94E9}"/>
              </a:ext>
            </a:extLst>
          </p:cNvPr>
          <p:cNvSpPr/>
          <p:nvPr/>
        </p:nvSpPr>
        <p:spPr>
          <a:xfrm>
            <a:off x="3292574" y="5242085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3EA1B2CB-0DE5-03E8-7BE4-E394E434B3B1}"/>
              </a:ext>
            </a:extLst>
          </p:cNvPr>
          <p:cNvSpPr/>
          <p:nvPr/>
        </p:nvSpPr>
        <p:spPr>
          <a:xfrm>
            <a:off x="5441194" y="5279224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CCC6091C-6BF1-EADA-5D91-4414390A4562}"/>
              </a:ext>
            </a:extLst>
          </p:cNvPr>
          <p:cNvSpPr/>
          <p:nvPr/>
        </p:nvSpPr>
        <p:spPr>
          <a:xfrm>
            <a:off x="7598743" y="527610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6C561FDB-8943-8826-66CA-5BAE01CD4679}"/>
              </a:ext>
            </a:extLst>
          </p:cNvPr>
          <p:cNvSpPr/>
          <p:nvPr/>
        </p:nvSpPr>
        <p:spPr>
          <a:xfrm>
            <a:off x="10530826" y="5238189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CEFA3F1-1750-E70F-8199-DB95D74617B4}"/>
                  </a:ext>
                </a:extLst>
              </p:cNvPr>
              <p:cNvSpPr txBox="1"/>
              <p:nvPr/>
            </p:nvSpPr>
            <p:spPr>
              <a:xfrm>
                <a:off x="3224758" y="5777207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CEFA3F1-1750-E70F-8199-DB95D7461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758" y="5777207"/>
                <a:ext cx="45249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34FDE8A-05B1-48D3-8AEF-F5519119A2B0}"/>
                  </a:ext>
                </a:extLst>
              </p:cNvPr>
              <p:cNvSpPr txBox="1"/>
              <p:nvPr/>
            </p:nvSpPr>
            <p:spPr>
              <a:xfrm>
                <a:off x="5385389" y="5814346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34FDE8A-05B1-48D3-8AEF-F5519119A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389" y="5814346"/>
                <a:ext cx="45249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56851ED-777A-F925-A045-7DA8687A70ED}"/>
                  </a:ext>
                </a:extLst>
              </p:cNvPr>
              <p:cNvSpPr txBox="1"/>
              <p:nvPr/>
            </p:nvSpPr>
            <p:spPr>
              <a:xfrm>
                <a:off x="7540752" y="5793318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56851ED-777A-F925-A045-7DA8687A7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752" y="5793318"/>
                <a:ext cx="45249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7A3DD7B5-8368-79D0-5181-5765221092FD}"/>
                  </a:ext>
                </a:extLst>
              </p:cNvPr>
              <p:cNvSpPr txBox="1"/>
              <p:nvPr/>
            </p:nvSpPr>
            <p:spPr>
              <a:xfrm>
                <a:off x="10505830" y="5755526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7A3DD7B5-8368-79D0-5181-576522109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5830" y="5755526"/>
                <a:ext cx="40600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: 圓角 14">
                <a:extLst>
                  <a:ext uri="{FF2B5EF4-FFF2-40B4-BE49-F238E27FC236}">
                    <a16:creationId xmlns:a16="http://schemas.microsoft.com/office/drawing/2014/main" id="{B5DC4471-787D-B640-F218-97488E07AD92}"/>
                  </a:ext>
                </a:extLst>
              </p:cNvPr>
              <p:cNvSpPr/>
              <p:nvPr/>
            </p:nvSpPr>
            <p:spPr>
              <a:xfrm>
                <a:off x="721073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矩形: 圓角 14">
                <a:extLst>
                  <a:ext uri="{FF2B5EF4-FFF2-40B4-BE49-F238E27FC236}">
                    <a16:creationId xmlns:a16="http://schemas.microsoft.com/office/drawing/2014/main" id="{B5DC4471-787D-B640-F218-97488E07A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73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8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圓角 15">
                <a:extLst>
                  <a:ext uri="{FF2B5EF4-FFF2-40B4-BE49-F238E27FC236}">
                    <a16:creationId xmlns:a16="http://schemas.microsoft.com/office/drawing/2014/main" id="{0241BF02-8F5D-EA1A-D8DC-DAE3C497D0BF}"/>
                  </a:ext>
                </a:extLst>
              </p:cNvPr>
              <p:cNvSpPr/>
              <p:nvPr/>
            </p:nvSpPr>
            <p:spPr>
              <a:xfrm>
                <a:off x="2884307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" name="矩形: 圓角 15">
                <a:extLst>
                  <a:ext uri="{FF2B5EF4-FFF2-40B4-BE49-F238E27FC236}">
                    <a16:creationId xmlns:a16="http://schemas.microsoft.com/office/drawing/2014/main" id="{0241BF02-8F5D-EA1A-D8DC-DAE3C497D0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307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9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: 圓角 25">
                <a:extLst>
                  <a:ext uri="{FF2B5EF4-FFF2-40B4-BE49-F238E27FC236}">
                    <a16:creationId xmlns:a16="http://schemas.microsoft.com/office/drawing/2014/main" id="{904F7BC9-3ECB-503E-B23D-E30372FA6061}"/>
                  </a:ext>
                </a:extLst>
              </p:cNvPr>
              <p:cNvSpPr/>
              <p:nvPr/>
            </p:nvSpPr>
            <p:spPr>
              <a:xfrm>
                <a:off x="5047541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6" name="矩形: 圓角 25">
                <a:extLst>
                  <a:ext uri="{FF2B5EF4-FFF2-40B4-BE49-F238E27FC236}">
                    <a16:creationId xmlns:a16="http://schemas.microsoft.com/office/drawing/2014/main" id="{904F7BC9-3ECB-503E-B23D-E30372FA60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541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10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: 圓角 26">
                <a:extLst>
                  <a:ext uri="{FF2B5EF4-FFF2-40B4-BE49-F238E27FC236}">
                    <a16:creationId xmlns:a16="http://schemas.microsoft.com/office/drawing/2014/main" id="{159A98BB-C664-00F9-5A23-01C82B6C2937}"/>
                  </a:ext>
                </a:extLst>
              </p:cNvPr>
              <p:cNvSpPr/>
              <p:nvPr/>
            </p:nvSpPr>
            <p:spPr>
              <a:xfrm>
                <a:off x="7210776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7" name="矩形: 圓角 26">
                <a:extLst>
                  <a:ext uri="{FF2B5EF4-FFF2-40B4-BE49-F238E27FC236}">
                    <a16:creationId xmlns:a16="http://schemas.microsoft.com/office/drawing/2014/main" id="{159A98BB-C664-00F9-5A23-01C82B6C2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776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11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: 圓角 27">
                <a:extLst>
                  <a:ext uri="{FF2B5EF4-FFF2-40B4-BE49-F238E27FC236}">
                    <a16:creationId xmlns:a16="http://schemas.microsoft.com/office/drawing/2014/main" id="{07A35A4B-C8F5-D487-E1ED-652106D1EAFE}"/>
                  </a:ext>
                </a:extLst>
              </p:cNvPr>
              <p:cNvSpPr/>
              <p:nvPr/>
            </p:nvSpPr>
            <p:spPr>
              <a:xfrm>
                <a:off x="10140785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8" name="矩形: 圓角 27">
                <a:extLst>
                  <a:ext uri="{FF2B5EF4-FFF2-40B4-BE49-F238E27FC236}">
                    <a16:creationId xmlns:a16="http://schemas.microsoft.com/office/drawing/2014/main" id="{07A35A4B-C8F5-D487-E1ED-652106D1E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785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12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E914593B-10AE-9D71-6BE5-6929412CB09A}"/>
              </a:ext>
            </a:extLst>
          </p:cNvPr>
          <p:cNvCxnSpPr>
            <a:cxnSpLocks/>
          </p:cNvCxnSpPr>
          <p:nvPr/>
        </p:nvCxnSpPr>
        <p:spPr>
          <a:xfrm>
            <a:off x="1779265" y="3908478"/>
            <a:ext cx="101067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38018284-A575-8477-F1B9-CA0B42D77EBE}"/>
              </a:ext>
            </a:extLst>
          </p:cNvPr>
          <p:cNvCxnSpPr>
            <a:cxnSpLocks/>
          </p:cNvCxnSpPr>
          <p:nvPr/>
        </p:nvCxnSpPr>
        <p:spPr>
          <a:xfrm>
            <a:off x="3924888" y="3908478"/>
            <a:ext cx="101067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CF77A6B4-5045-E8E3-4B76-C39FC1944727}"/>
              </a:ext>
            </a:extLst>
          </p:cNvPr>
          <p:cNvCxnSpPr>
            <a:cxnSpLocks/>
          </p:cNvCxnSpPr>
          <p:nvPr/>
        </p:nvCxnSpPr>
        <p:spPr>
          <a:xfrm>
            <a:off x="6129169" y="3908478"/>
            <a:ext cx="101067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2001227C-E85D-C2B9-B130-041226E31867}"/>
              </a:ext>
            </a:extLst>
          </p:cNvPr>
          <p:cNvCxnSpPr>
            <a:cxnSpLocks/>
          </p:cNvCxnSpPr>
          <p:nvPr/>
        </p:nvCxnSpPr>
        <p:spPr>
          <a:xfrm>
            <a:off x="8986911" y="3908478"/>
            <a:ext cx="101067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4B1D657E-CFA4-244A-C497-0E5D009EA64D}"/>
              </a:ext>
            </a:extLst>
          </p:cNvPr>
          <p:cNvSpPr txBox="1"/>
          <p:nvPr/>
        </p:nvSpPr>
        <p:spPr>
          <a:xfrm>
            <a:off x="7702491" y="3572786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E78F8112-241F-CB93-CF0F-CBF51199EA09}"/>
                  </a:ext>
                </a:extLst>
              </p:cNvPr>
              <p:cNvSpPr txBox="1"/>
              <p:nvPr/>
            </p:nvSpPr>
            <p:spPr>
              <a:xfrm>
                <a:off x="2151287" y="3357342"/>
                <a:ext cx="598112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E78F8112-241F-CB93-CF0F-CBF51199E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287" y="3357342"/>
                <a:ext cx="598112" cy="4498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CB6B68F2-4FF1-BD7E-94F8-BEE78CD584EC}"/>
                  </a:ext>
                </a:extLst>
              </p:cNvPr>
              <p:cNvSpPr txBox="1"/>
              <p:nvPr/>
            </p:nvSpPr>
            <p:spPr>
              <a:xfrm>
                <a:off x="4291354" y="3410307"/>
                <a:ext cx="598112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CB6B68F2-4FF1-BD7E-94F8-BEE78CD58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54" y="3410307"/>
                <a:ext cx="598112" cy="44980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5313FE4A-D285-65BF-805F-0F928FE5931F}"/>
                  </a:ext>
                </a:extLst>
              </p:cNvPr>
              <p:cNvSpPr txBox="1"/>
              <p:nvPr/>
            </p:nvSpPr>
            <p:spPr>
              <a:xfrm>
                <a:off x="6459277" y="3404340"/>
                <a:ext cx="598112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5313FE4A-D285-65BF-805F-0F928FE59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277" y="3404340"/>
                <a:ext cx="598112" cy="4498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9C6FAFD0-7C35-C3F4-FFB2-3527CF6B82E0}"/>
                  </a:ext>
                </a:extLst>
              </p:cNvPr>
              <p:cNvSpPr txBox="1"/>
              <p:nvPr/>
            </p:nvSpPr>
            <p:spPr>
              <a:xfrm>
                <a:off x="9339774" y="3398373"/>
                <a:ext cx="568297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9C6FAFD0-7C35-C3F4-FFB2-3527CF6B8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774" y="3398373"/>
                <a:ext cx="568297" cy="44980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字方塊 39">
            <a:extLst>
              <a:ext uri="{FF2B5EF4-FFF2-40B4-BE49-F238E27FC236}">
                <a16:creationId xmlns:a16="http://schemas.microsoft.com/office/drawing/2014/main" id="{79ECD6BA-57F7-1651-69DB-C9616F195A47}"/>
              </a:ext>
            </a:extLst>
          </p:cNvPr>
          <p:cNvSpPr txBox="1"/>
          <p:nvPr/>
        </p:nvSpPr>
        <p:spPr>
          <a:xfrm>
            <a:off x="8104620" y="1853979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F474AB55-AEE4-AB3D-D89C-CDED3A40005D}"/>
              </a:ext>
            </a:extLst>
          </p:cNvPr>
          <p:cNvSpPr/>
          <p:nvPr/>
        </p:nvSpPr>
        <p:spPr>
          <a:xfrm>
            <a:off x="3252818" y="1917509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4D8CA4AF-25B6-CAC1-66F0-5F433C4302BE}"/>
              </a:ext>
            </a:extLst>
          </p:cNvPr>
          <p:cNvSpPr/>
          <p:nvPr/>
        </p:nvSpPr>
        <p:spPr>
          <a:xfrm>
            <a:off x="5401438" y="1934770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653C74A0-634E-265C-C530-E61BE69D85F1}"/>
              </a:ext>
            </a:extLst>
          </p:cNvPr>
          <p:cNvSpPr/>
          <p:nvPr/>
        </p:nvSpPr>
        <p:spPr>
          <a:xfrm>
            <a:off x="7578865" y="1931652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B09BB26A-CF73-04A2-1C71-7D15CA298F4E}"/>
              </a:ext>
            </a:extLst>
          </p:cNvPr>
          <p:cNvSpPr/>
          <p:nvPr/>
        </p:nvSpPr>
        <p:spPr>
          <a:xfrm>
            <a:off x="10510948" y="1893735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14AABA0F-3033-1AC0-FB5B-F24239A7B7AF}"/>
                  </a:ext>
                </a:extLst>
              </p:cNvPr>
              <p:cNvSpPr txBox="1"/>
              <p:nvPr/>
            </p:nvSpPr>
            <p:spPr>
              <a:xfrm>
                <a:off x="3185002" y="1438841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14AABA0F-3033-1AC0-FB5B-F24239A7B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002" y="1438841"/>
                <a:ext cx="460511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BD005B27-ACAA-18F0-520B-B8FCD800921E}"/>
                  </a:ext>
                </a:extLst>
              </p:cNvPr>
              <p:cNvSpPr txBox="1"/>
              <p:nvPr/>
            </p:nvSpPr>
            <p:spPr>
              <a:xfrm>
                <a:off x="5345633" y="1456102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BD005B27-ACAA-18F0-520B-B8FCD8009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633" y="1456102"/>
                <a:ext cx="460511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1D77E50A-C20E-96A8-57CA-9F77C35EFD44}"/>
                  </a:ext>
                </a:extLst>
              </p:cNvPr>
              <p:cNvSpPr txBox="1"/>
              <p:nvPr/>
            </p:nvSpPr>
            <p:spPr>
              <a:xfrm>
                <a:off x="7520874" y="1435074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1D77E50A-C20E-96A8-57CA-9F77C35EF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874" y="1435074"/>
                <a:ext cx="460511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0504DD8A-7B2D-83F7-571C-AE733C286D0C}"/>
                  </a:ext>
                </a:extLst>
              </p:cNvPr>
              <p:cNvSpPr txBox="1"/>
              <p:nvPr/>
            </p:nvSpPr>
            <p:spPr>
              <a:xfrm>
                <a:off x="10485952" y="1397282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0504DD8A-7B2D-83F7-571C-AE733C286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952" y="1397282"/>
                <a:ext cx="406009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群組 61">
            <a:extLst>
              <a:ext uri="{FF2B5EF4-FFF2-40B4-BE49-F238E27FC236}">
                <a16:creationId xmlns:a16="http://schemas.microsoft.com/office/drawing/2014/main" id="{1C2FCAEC-9F7E-CB53-B634-AEF52AA64A29}"/>
              </a:ext>
            </a:extLst>
          </p:cNvPr>
          <p:cNvGrpSpPr/>
          <p:nvPr/>
        </p:nvGrpSpPr>
        <p:grpSpPr>
          <a:xfrm>
            <a:off x="3376521" y="2522742"/>
            <a:ext cx="728483" cy="2707092"/>
            <a:chOff x="3376521" y="2522742"/>
            <a:chExt cx="728483" cy="2707092"/>
          </a:xfrm>
        </p:grpSpPr>
        <p:cxnSp>
          <p:nvCxnSpPr>
            <p:cNvPr id="49" name="直線單箭頭接點 48">
              <a:extLst>
                <a:ext uri="{FF2B5EF4-FFF2-40B4-BE49-F238E27FC236}">
                  <a16:creationId xmlns:a16="http://schemas.microsoft.com/office/drawing/2014/main" id="{0A66A19E-B0BB-2CBC-E47C-56E6B673F2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399" y="4457123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1" name="直線單箭頭接點 50">
              <a:extLst>
                <a:ext uri="{FF2B5EF4-FFF2-40B4-BE49-F238E27FC236}">
                  <a16:creationId xmlns:a16="http://schemas.microsoft.com/office/drawing/2014/main" id="{2BA9573A-D7D9-A21D-2251-761111387B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6521" y="2522742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字方塊 53">
                  <a:extLst>
                    <a:ext uri="{FF2B5EF4-FFF2-40B4-BE49-F238E27FC236}">
                      <a16:creationId xmlns:a16="http://schemas.microsoft.com/office/drawing/2014/main" id="{0FF4CD6C-3A7C-29A7-4163-FF2AE4C70E30}"/>
                    </a:ext>
                  </a:extLst>
                </p:cNvPr>
                <p:cNvSpPr txBox="1"/>
                <p:nvPr/>
              </p:nvSpPr>
              <p:spPr>
                <a:xfrm>
                  <a:off x="3490605" y="4595401"/>
                  <a:ext cx="614399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54" name="文字方塊 53">
                  <a:extLst>
                    <a:ext uri="{FF2B5EF4-FFF2-40B4-BE49-F238E27FC236}">
                      <a16:creationId xmlns:a16="http://schemas.microsoft.com/office/drawing/2014/main" id="{0FF4CD6C-3A7C-29A7-4163-FF2AE4C70E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605" y="4595401"/>
                  <a:ext cx="614399" cy="449803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字方塊 54">
                  <a:extLst>
                    <a:ext uri="{FF2B5EF4-FFF2-40B4-BE49-F238E27FC236}">
                      <a16:creationId xmlns:a16="http://schemas.microsoft.com/office/drawing/2014/main" id="{2B2C3550-22F1-7F1A-01A3-4B761D2D0FD7}"/>
                    </a:ext>
                  </a:extLst>
                </p:cNvPr>
                <p:cNvSpPr txBox="1"/>
                <p:nvPr/>
              </p:nvSpPr>
              <p:spPr>
                <a:xfrm>
                  <a:off x="3470466" y="2687529"/>
                  <a:ext cx="601575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55" name="文字方塊 54">
                  <a:extLst>
                    <a:ext uri="{FF2B5EF4-FFF2-40B4-BE49-F238E27FC236}">
                      <a16:creationId xmlns:a16="http://schemas.microsoft.com/office/drawing/2014/main" id="{2B2C3550-22F1-7F1A-01A3-4B761D2D0F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466" y="2687529"/>
                  <a:ext cx="601575" cy="449803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7265E4BF-B8BA-5ACA-87D5-5A0A95D96B4F}"/>
              </a:ext>
            </a:extLst>
          </p:cNvPr>
          <p:cNvGrpSpPr/>
          <p:nvPr/>
        </p:nvGrpSpPr>
        <p:grpSpPr>
          <a:xfrm>
            <a:off x="5558445" y="2534619"/>
            <a:ext cx="728483" cy="2707092"/>
            <a:chOff x="3376521" y="2522742"/>
            <a:chExt cx="728483" cy="2707092"/>
          </a:xfrm>
        </p:grpSpPr>
        <p:cxnSp>
          <p:nvCxnSpPr>
            <p:cNvPr id="64" name="直線單箭頭接點 63">
              <a:extLst>
                <a:ext uri="{FF2B5EF4-FFF2-40B4-BE49-F238E27FC236}">
                  <a16:creationId xmlns:a16="http://schemas.microsoft.com/office/drawing/2014/main" id="{AABB49B3-F7EF-D423-72A8-C8E08A95D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399" y="4457123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5" name="直線單箭頭接點 64">
              <a:extLst>
                <a:ext uri="{FF2B5EF4-FFF2-40B4-BE49-F238E27FC236}">
                  <a16:creationId xmlns:a16="http://schemas.microsoft.com/office/drawing/2014/main" id="{213D97AA-26E5-EAD8-E58F-AA9E3A74AE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6521" y="2522742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字方塊 65">
                  <a:extLst>
                    <a:ext uri="{FF2B5EF4-FFF2-40B4-BE49-F238E27FC236}">
                      <a16:creationId xmlns:a16="http://schemas.microsoft.com/office/drawing/2014/main" id="{C39C5557-D6BE-B857-8D77-6D30AF2A1275}"/>
                    </a:ext>
                  </a:extLst>
                </p:cNvPr>
                <p:cNvSpPr txBox="1"/>
                <p:nvPr/>
              </p:nvSpPr>
              <p:spPr>
                <a:xfrm>
                  <a:off x="3490605" y="4595401"/>
                  <a:ext cx="614399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6" name="文字方塊 65">
                  <a:extLst>
                    <a:ext uri="{FF2B5EF4-FFF2-40B4-BE49-F238E27FC236}">
                      <a16:creationId xmlns:a16="http://schemas.microsoft.com/office/drawing/2014/main" id="{C39C5557-D6BE-B857-8D77-6D30AF2A12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605" y="4595401"/>
                  <a:ext cx="614399" cy="449803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文字方塊 66">
                  <a:extLst>
                    <a:ext uri="{FF2B5EF4-FFF2-40B4-BE49-F238E27FC236}">
                      <a16:creationId xmlns:a16="http://schemas.microsoft.com/office/drawing/2014/main" id="{2A11138D-5B7F-FD85-90EA-760F5127419B}"/>
                    </a:ext>
                  </a:extLst>
                </p:cNvPr>
                <p:cNvSpPr txBox="1"/>
                <p:nvPr/>
              </p:nvSpPr>
              <p:spPr>
                <a:xfrm>
                  <a:off x="3470466" y="2687529"/>
                  <a:ext cx="601575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7" name="文字方塊 66">
                  <a:extLst>
                    <a:ext uri="{FF2B5EF4-FFF2-40B4-BE49-F238E27FC236}">
                      <a16:creationId xmlns:a16="http://schemas.microsoft.com/office/drawing/2014/main" id="{2A11138D-5B7F-FD85-90EA-760F512741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466" y="2687529"/>
                  <a:ext cx="601575" cy="449803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群組 67">
            <a:extLst>
              <a:ext uri="{FF2B5EF4-FFF2-40B4-BE49-F238E27FC236}">
                <a16:creationId xmlns:a16="http://schemas.microsoft.com/office/drawing/2014/main" id="{DEC92805-515B-9537-6FB7-6E061B951340}"/>
              </a:ext>
            </a:extLst>
          </p:cNvPr>
          <p:cNvGrpSpPr/>
          <p:nvPr/>
        </p:nvGrpSpPr>
        <p:grpSpPr>
          <a:xfrm>
            <a:off x="7738861" y="2509671"/>
            <a:ext cx="728483" cy="2707092"/>
            <a:chOff x="3376521" y="2522742"/>
            <a:chExt cx="728483" cy="2707092"/>
          </a:xfrm>
        </p:grpSpPr>
        <p:cxnSp>
          <p:nvCxnSpPr>
            <p:cNvPr id="69" name="直線單箭頭接點 68">
              <a:extLst>
                <a:ext uri="{FF2B5EF4-FFF2-40B4-BE49-F238E27FC236}">
                  <a16:creationId xmlns:a16="http://schemas.microsoft.com/office/drawing/2014/main" id="{0B7273ED-025B-7649-3BFC-6B53C43661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399" y="4457123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0" name="直線單箭頭接點 69">
              <a:extLst>
                <a:ext uri="{FF2B5EF4-FFF2-40B4-BE49-F238E27FC236}">
                  <a16:creationId xmlns:a16="http://schemas.microsoft.com/office/drawing/2014/main" id="{FE2C8271-4DAB-416D-7189-55BA582085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6521" y="2522742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字方塊 70">
                  <a:extLst>
                    <a:ext uri="{FF2B5EF4-FFF2-40B4-BE49-F238E27FC236}">
                      <a16:creationId xmlns:a16="http://schemas.microsoft.com/office/drawing/2014/main" id="{A1680245-FD56-D16B-5D38-7BE817528B1E}"/>
                    </a:ext>
                  </a:extLst>
                </p:cNvPr>
                <p:cNvSpPr txBox="1"/>
                <p:nvPr/>
              </p:nvSpPr>
              <p:spPr>
                <a:xfrm>
                  <a:off x="3490605" y="4595401"/>
                  <a:ext cx="614399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71" name="文字方塊 70">
                  <a:extLst>
                    <a:ext uri="{FF2B5EF4-FFF2-40B4-BE49-F238E27FC236}">
                      <a16:creationId xmlns:a16="http://schemas.microsoft.com/office/drawing/2014/main" id="{A1680245-FD56-D16B-5D38-7BE817528B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605" y="4595401"/>
                  <a:ext cx="614399" cy="449803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字方塊 71">
                  <a:extLst>
                    <a:ext uri="{FF2B5EF4-FFF2-40B4-BE49-F238E27FC236}">
                      <a16:creationId xmlns:a16="http://schemas.microsoft.com/office/drawing/2014/main" id="{28A81E43-AC44-1736-06AF-D18D10ED34AF}"/>
                    </a:ext>
                  </a:extLst>
                </p:cNvPr>
                <p:cNvSpPr txBox="1"/>
                <p:nvPr/>
              </p:nvSpPr>
              <p:spPr>
                <a:xfrm>
                  <a:off x="3470466" y="2687529"/>
                  <a:ext cx="601575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72" name="文字方塊 71">
                  <a:extLst>
                    <a:ext uri="{FF2B5EF4-FFF2-40B4-BE49-F238E27FC236}">
                      <a16:creationId xmlns:a16="http://schemas.microsoft.com/office/drawing/2014/main" id="{28A81E43-AC44-1736-06AF-D18D10ED34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466" y="2687529"/>
                  <a:ext cx="601575" cy="449803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群組 72">
            <a:extLst>
              <a:ext uri="{FF2B5EF4-FFF2-40B4-BE49-F238E27FC236}">
                <a16:creationId xmlns:a16="http://schemas.microsoft.com/office/drawing/2014/main" id="{5135E83F-BB53-5496-BAA1-8AF5687B3042}"/>
              </a:ext>
            </a:extLst>
          </p:cNvPr>
          <p:cNvGrpSpPr/>
          <p:nvPr/>
        </p:nvGrpSpPr>
        <p:grpSpPr>
          <a:xfrm>
            <a:off x="10673558" y="2509671"/>
            <a:ext cx="698668" cy="2707092"/>
            <a:chOff x="3376521" y="2522742"/>
            <a:chExt cx="698668" cy="2707092"/>
          </a:xfrm>
        </p:grpSpPr>
        <p:cxnSp>
          <p:nvCxnSpPr>
            <p:cNvPr id="74" name="直線單箭頭接點 73">
              <a:extLst>
                <a:ext uri="{FF2B5EF4-FFF2-40B4-BE49-F238E27FC236}">
                  <a16:creationId xmlns:a16="http://schemas.microsoft.com/office/drawing/2014/main" id="{35D64365-ABE0-0272-8209-9BE272A46E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399" y="4457123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5" name="直線單箭頭接點 74">
              <a:extLst>
                <a:ext uri="{FF2B5EF4-FFF2-40B4-BE49-F238E27FC236}">
                  <a16:creationId xmlns:a16="http://schemas.microsoft.com/office/drawing/2014/main" id="{1A0D7158-FA5A-C820-E5FB-53ADE1989F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6521" y="2522742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字方塊 75">
                  <a:extLst>
                    <a:ext uri="{FF2B5EF4-FFF2-40B4-BE49-F238E27FC236}">
                      <a16:creationId xmlns:a16="http://schemas.microsoft.com/office/drawing/2014/main" id="{CA3724A3-6CB0-4AB4-627D-1CB90AEF169E}"/>
                    </a:ext>
                  </a:extLst>
                </p:cNvPr>
                <p:cNvSpPr txBox="1"/>
                <p:nvPr/>
              </p:nvSpPr>
              <p:spPr>
                <a:xfrm>
                  <a:off x="3490605" y="4595401"/>
                  <a:ext cx="584584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76" name="文字方塊 75">
                  <a:extLst>
                    <a:ext uri="{FF2B5EF4-FFF2-40B4-BE49-F238E27FC236}">
                      <a16:creationId xmlns:a16="http://schemas.microsoft.com/office/drawing/2014/main" id="{CA3724A3-6CB0-4AB4-627D-1CB90AEF16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605" y="4595401"/>
                  <a:ext cx="584584" cy="449803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C0D95532-546E-F8A9-A81D-B1FAE885B84E}"/>
                    </a:ext>
                  </a:extLst>
                </p:cNvPr>
                <p:cNvSpPr txBox="1"/>
                <p:nvPr/>
              </p:nvSpPr>
              <p:spPr>
                <a:xfrm>
                  <a:off x="3470466" y="2687529"/>
                  <a:ext cx="571760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C0D95532-546E-F8A9-A81D-B1FAE885B8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466" y="2687529"/>
                  <a:ext cx="571760" cy="449803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05CC4B41-C1DE-4982-3873-5A8CB825F2CF}"/>
              </a:ext>
            </a:extLst>
          </p:cNvPr>
          <p:cNvSpPr txBox="1"/>
          <p:nvPr/>
        </p:nvSpPr>
        <p:spPr>
          <a:xfrm>
            <a:off x="1076286" y="4983349"/>
            <a:ext cx="1430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Vector,</a:t>
            </a:r>
          </a:p>
          <a:p>
            <a:r>
              <a:rPr lang="en-US" altLang="zh-TW" sz="2400" dirty="0"/>
              <a:t>Matrix, …</a:t>
            </a:r>
            <a:endParaRPr lang="zh-TW" altLang="en-US" sz="2400" dirty="0"/>
          </a:p>
        </p:txBody>
      </p: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A97E1B00-EE9B-2F29-2B44-AECCD98847A9}"/>
              </a:ext>
            </a:extLst>
          </p:cNvPr>
          <p:cNvCxnSpPr>
            <a:cxnSpLocks/>
          </p:cNvCxnSpPr>
          <p:nvPr/>
        </p:nvCxnSpPr>
        <p:spPr>
          <a:xfrm flipH="1" flipV="1">
            <a:off x="1178626" y="4513599"/>
            <a:ext cx="525878" cy="52456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4140A196-0B62-6DB3-435E-148ADEF9159E}"/>
              </a:ext>
            </a:extLst>
          </p:cNvPr>
          <p:cNvCxnSpPr>
            <a:cxnSpLocks/>
          </p:cNvCxnSpPr>
          <p:nvPr/>
        </p:nvCxnSpPr>
        <p:spPr>
          <a:xfrm flipH="1">
            <a:off x="4606979" y="5505450"/>
            <a:ext cx="73865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33D1F9B9-12BB-7D6E-04C3-00157F9A983A}"/>
              </a:ext>
            </a:extLst>
          </p:cNvPr>
          <p:cNvCxnSpPr>
            <a:cxnSpLocks/>
          </p:cNvCxnSpPr>
          <p:nvPr/>
        </p:nvCxnSpPr>
        <p:spPr>
          <a:xfrm flipH="1" flipV="1">
            <a:off x="4606979" y="4015401"/>
            <a:ext cx="1" cy="14900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E7E62986-D0DB-47B2-20FA-C0D0EC90AFE9}"/>
              </a:ext>
            </a:extLst>
          </p:cNvPr>
          <p:cNvCxnSpPr>
            <a:cxnSpLocks/>
          </p:cNvCxnSpPr>
          <p:nvPr/>
        </p:nvCxnSpPr>
        <p:spPr>
          <a:xfrm flipH="1">
            <a:off x="5806144" y="5429250"/>
            <a:ext cx="22482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1BB7D2E8-89F9-949F-8342-41D72389FB8D}"/>
              </a:ext>
            </a:extLst>
          </p:cNvPr>
          <p:cNvCxnSpPr>
            <a:cxnSpLocks/>
          </p:cNvCxnSpPr>
          <p:nvPr/>
        </p:nvCxnSpPr>
        <p:spPr>
          <a:xfrm flipV="1">
            <a:off x="6017081" y="5079722"/>
            <a:ext cx="0" cy="3896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6CB8E0AB-0C79-2325-E9BB-4F0A0F322BA8}"/>
              </a:ext>
            </a:extLst>
          </p:cNvPr>
          <p:cNvCxnSpPr>
            <a:cxnSpLocks/>
          </p:cNvCxnSpPr>
          <p:nvPr/>
        </p:nvCxnSpPr>
        <p:spPr>
          <a:xfrm flipH="1">
            <a:off x="5806144" y="5664261"/>
            <a:ext cx="600221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44F3BCB4-27A2-0FDF-D01B-C04F1888AC9B}"/>
              </a:ext>
            </a:extLst>
          </p:cNvPr>
          <p:cNvCxnSpPr>
            <a:cxnSpLocks/>
          </p:cNvCxnSpPr>
          <p:nvPr/>
        </p:nvCxnSpPr>
        <p:spPr>
          <a:xfrm flipH="1" flipV="1">
            <a:off x="6406365" y="2924308"/>
            <a:ext cx="0" cy="27399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957C5B91-6009-A292-99FA-37845FEC7817}"/>
              </a:ext>
            </a:extLst>
          </p:cNvPr>
          <p:cNvCxnSpPr>
            <a:cxnSpLocks/>
          </p:cNvCxnSpPr>
          <p:nvPr/>
        </p:nvCxnSpPr>
        <p:spPr>
          <a:xfrm flipH="1">
            <a:off x="6181537" y="2922766"/>
            <a:ext cx="22482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45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37D509-043E-5ED6-DCCF-C77865A9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RNN-Style </a:t>
            </a:r>
            <a:endParaRPr lang="zh-TW" altLang="en-US" dirty="0"/>
          </a:p>
        </p:txBody>
      </p:sp>
      <p:grpSp>
        <p:nvGrpSpPr>
          <p:cNvPr id="121" name="群組 120">
            <a:extLst>
              <a:ext uri="{FF2B5EF4-FFF2-40B4-BE49-F238E27FC236}">
                <a16:creationId xmlns:a16="http://schemas.microsoft.com/office/drawing/2014/main" id="{76834F57-5979-E4B3-C19E-4417CC2001E5}"/>
              </a:ext>
            </a:extLst>
          </p:cNvPr>
          <p:cNvGrpSpPr/>
          <p:nvPr/>
        </p:nvGrpSpPr>
        <p:grpSpPr>
          <a:xfrm>
            <a:off x="3721222" y="6018694"/>
            <a:ext cx="907572" cy="461665"/>
            <a:chOff x="4765592" y="6396335"/>
            <a:chExt cx="907572" cy="461665"/>
          </a:xfrm>
        </p:grpSpPr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0AF4EAC1-70C8-F704-4606-488C40C10D40}"/>
                </a:ext>
              </a:extLst>
            </p:cNvPr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3" name="文字方塊 122">
              <a:extLst>
                <a:ext uri="{FF2B5EF4-FFF2-40B4-BE49-F238E27FC236}">
                  <a16:creationId xmlns:a16="http://schemas.microsoft.com/office/drawing/2014/main" id="{08DD06A2-ACE5-A218-3D80-816EA185B6D2}"/>
                </a:ext>
              </a:extLst>
            </p:cNvPr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x</a:t>
              </a:r>
              <a:r>
                <a:rPr kumimoji="0" lang="en-US" altLang="zh-TW" sz="2400" b="0" i="0" u="none" strike="noStrike" kern="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  <a:endParaRPr kumimoji="0" lang="zh-TW" altLang="en-US" sz="2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24" name="矩形 123">
            <a:extLst>
              <a:ext uri="{FF2B5EF4-FFF2-40B4-BE49-F238E27FC236}">
                <a16:creationId xmlns:a16="http://schemas.microsoft.com/office/drawing/2014/main" id="{9DEB2EDE-5757-3A1B-7D05-A9DA1DB7FFD3}"/>
              </a:ext>
            </a:extLst>
          </p:cNvPr>
          <p:cNvSpPr/>
          <p:nvPr/>
        </p:nvSpPr>
        <p:spPr>
          <a:xfrm>
            <a:off x="4161175" y="4879593"/>
            <a:ext cx="720000" cy="432000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z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FC7042AD-53F8-0762-8DB4-E7406517204B}"/>
              </a:ext>
            </a:extLst>
          </p:cNvPr>
          <p:cNvSpPr/>
          <p:nvPr/>
        </p:nvSpPr>
        <p:spPr>
          <a:xfrm>
            <a:off x="3268329" y="4879593"/>
            <a:ext cx="720000" cy="432000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z</a:t>
            </a:r>
            <a:r>
              <a:rPr kumimoji="0" lang="en-US" altLang="zh-TW" sz="2400" b="0" i="0" u="none" strike="noStrike" kern="0" cap="none" spc="0" normalizeH="0" baseline="30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</a:t>
            </a:r>
            <a:endParaRPr kumimoji="0" lang="zh-TW" altLang="en-US" sz="2400" b="0" i="0" u="none" strike="noStrike" kern="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26" name="群組 125">
            <a:extLst>
              <a:ext uri="{FF2B5EF4-FFF2-40B4-BE49-F238E27FC236}">
                <a16:creationId xmlns:a16="http://schemas.microsoft.com/office/drawing/2014/main" id="{72C48E48-E801-ECC2-AE65-E22079A9597F}"/>
              </a:ext>
            </a:extLst>
          </p:cNvPr>
          <p:cNvGrpSpPr/>
          <p:nvPr/>
        </p:nvGrpSpPr>
        <p:grpSpPr>
          <a:xfrm>
            <a:off x="3963114" y="3869381"/>
            <a:ext cx="438150" cy="438150"/>
            <a:chOff x="6656524" y="2699227"/>
            <a:chExt cx="438150" cy="438150"/>
          </a:xfrm>
        </p:grpSpPr>
        <p:sp>
          <p:nvSpPr>
            <p:cNvPr id="127" name="橢圓 126">
              <a:extLst>
                <a:ext uri="{FF2B5EF4-FFF2-40B4-BE49-F238E27FC236}">
                  <a16:creationId xmlns:a16="http://schemas.microsoft.com/office/drawing/2014/main" id="{AA2F7906-CAC3-62F0-EB1C-C6A3D6E4A684}"/>
                </a:ext>
              </a:extLst>
            </p:cNvPr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文字方塊 127">
                  <a:extLst>
                    <a:ext uri="{FF2B5EF4-FFF2-40B4-BE49-F238E27FC236}">
                      <a16:creationId xmlns:a16="http://schemas.microsoft.com/office/drawing/2014/main" id="{FE61EF7E-714C-9107-D0B3-B804CB2FC122}"/>
                    </a:ext>
                  </a:extLst>
                </p:cNvPr>
                <p:cNvSpPr txBox="1"/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kumimoji="0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48" name="文字方塊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9444" r="-16667" b="-22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9" name="矩形 128">
            <a:extLst>
              <a:ext uri="{FF2B5EF4-FFF2-40B4-BE49-F238E27FC236}">
                <a16:creationId xmlns:a16="http://schemas.microsoft.com/office/drawing/2014/main" id="{E43E85B4-B6A6-D3C6-949A-9548B55AADDE}"/>
              </a:ext>
            </a:extLst>
          </p:cNvPr>
          <p:cNvSpPr/>
          <p:nvPr/>
        </p:nvSpPr>
        <p:spPr>
          <a:xfrm>
            <a:off x="2383869" y="4879593"/>
            <a:ext cx="720000" cy="432000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z</a:t>
            </a:r>
            <a:r>
              <a:rPr kumimoji="0" lang="en-US" altLang="zh-TW" sz="2400" b="0" i="0" u="none" strike="noStrike" kern="0" cap="none" spc="0" normalizeH="0" baseline="30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</a:t>
            </a:r>
            <a:endParaRPr kumimoji="0" lang="zh-TW" altLang="en-US" sz="2400" b="0" i="0" u="none" strike="noStrike" kern="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9A9CBB41-11B9-E871-E403-E11275351B0A}"/>
              </a:ext>
            </a:extLst>
          </p:cNvPr>
          <p:cNvSpPr/>
          <p:nvPr/>
        </p:nvSpPr>
        <p:spPr>
          <a:xfrm>
            <a:off x="5045635" y="4884789"/>
            <a:ext cx="720000" cy="432000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z</a:t>
            </a:r>
            <a:r>
              <a:rPr kumimoji="0" lang="en-US" altLang="zh-TW" sz="24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</a:t>
            </a:r>
            <a:endParaRPr kumimoji="0" lang="zh-TW" altLang="en-US" sz="2400" b="0" i="0" u="none" strike="noStrike" kern="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31" name="群組 130">
            <a:extLst>
              <a:ext uri="{FF2B5EF4-FFF2-40B4-BE49-F238E27FC236}">
                <a16:creationId xmlns:a16="http://schemas.microsoft.com/office/drawing/2014/main" id="{0F0C001B-35CE-1598-F1B6-D59778314499}"/>
              </a:ext>
            </a:extLst>
          </p:cNvPr>
          <p:cNvGrpSpPr/>
          <p:nvPr/>
        </p:nvGrpSpPr>
        <p:grpSpPr>
          <a:xfrm>
            <a:off x="2524794" y="2897257"/>
            <a:ext cx="438150" cy="438150"/>
            <a:chOff x="6656524" y="2699227"/>
            <a:chExt cx="438150" cy="438150"/>
          </a:xfrm>
        </p:grpSpPr>
        <p:sp>
          <p:nvSpPr>
            <p:cNvPr id="132" name="橢圓 131">
              <a:extLst>
                <a:ext uri="{FF2B5EF4-FFF2-40B4-BE49-F238E27FC236}">
                  <a16:creationId xmlns:a16="http://schemas.microsoft.com/office/drawing/2014/main" id="{07586F60-1FB0-8E23-464B-CA226F406C12}"/>
                </a:ext>
              </a:extLst>
            </p:cNvPr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文字方塊 132">
                  <a:extLst>
                    <a:ext uri="{FF2B5EF4-FFF2-40B4-BE49-F238E27FC236}">
                      <a16:creationId xmlns:a16="http://schemas.microsoft.com/office/drawing/2014/main" id="{E30BFEB2-EAA5-D56D-347C-461163F73381}"/>
                    </a:ext>
                  </a:extLst>
                </p:cNvPr>
                <p:cNvSpPr txBox="1"/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kumimoji="0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54" name="文字方塊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9444" r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" name="群組 133">
            <a:extLst>
              <a:ext uri="{FF2B5EF4-FFF2-40B4-BE49-F238E27FC236}">
                <a16:creationId xmlns:a16="http://schemas.microsoft.com/office/drawing/2014/main" id="{A07BC625-ACF4-0E58-66C3-5DC802D51E5B}"/>
              </a:ext>
            </a:extLst>
          </p:cNvPr>
          <p:cNvGrpSpPr/>
          <p:nvPr/>
        </p:nvGrpSpPr>
        <p:grpSpPr>
          <a:xfrm>
            <a:off x="3942100" y="2884040"/>
            <a:ext cx="438150" cy="438150"/>
            <a:chOff x="6656524" y="2699227"/>
            <a:chExt cx="438150" cy="438150"/>
          </a:xfrm>
        </p:grpSpPr>
        <p:sp>
          <p:nvSpPr>
            <p:cNvPr id="135" name="橢圓 134">
              <a:extLst>
                <a:ext uri="{FF2B5EF4-FFF2-40B4-BE49-F238E27FC236}">
                  <a16:creationId xmlns:a16="http://schemas.microsoft.com/office/drawing/2014/main" id="{573B3E68-D021-E4C2-D108-6E2A9D20E053}"/>
                </a:ext>
              </a:extLst>
            </p:cNvPr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文字方塊 135">
                  <a:extLst>
                    <a:ext uri="{FF2B5EF4-FFF2-40B4-BE49-F238E27FC236}">
                      <a16:creationId xmlns:a16="http://schemas.microsoft.com/office/drawing/2014/main" id="{4A22360A-9667-0627-045D-B46216E11FE5}"/>
                    </a:ext>
                  </a:extLst>
                </p:cNvPr>
                <p:cNvSpPr txBox="1"/>
                <p:nvPr/>
              </p:nvSpPr>
              <p:spPr>
                <a:xfrm>
                  <a:off x="6766595" y="2808578"/>
                  <a:ext cx="2837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zh-TW" alt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＋</m:t>
                        </m:r>
                      </m:oMath>
                    </m:oMathPara>
                  </a14:m>
                  <a:endParaRPr kumimoji="0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57" name="文字方塊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95" y="2808578"/>
                  <a:ext cx="283732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565" r="-19565" b="-65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7" name="群組 136">
            <a:extLst>
              <a:ext uri="{FF2B5EF4-FFF2-40B4-BE49-F238E27FC236}">
                <a16:creationId xmlns:a16="http://schemas.microsoft.com/office/drawing/2014/main" id="{26417C0D-D69F-74CA-2F7D-3C909C2B4169}"/>
              </a:ext>
            </a:extLst>
          </p:cNvPr>
          <p:cNvGrpSpPr/>
          <p:nvPr/>
        </p:nvGrpSpPr>
        <p:grpSpPr>
          <a:xfrm>
            <a:off x="5200862" y="2892491"/>
            <a:ext cx="438150" cy="438150"/>
            <a:chOff x="6656524" y="2699227"/>
            <a:chExt cx="438150" cy="438150"/>
          </a:xfrm>
        </p:grpSpPr>
        <p:sp>
          <p:nvSpPr>
            <p:cNvPr id="138" name="橢圓 137">
              <a:extLst>
                <a:ext uri="{FF2B5EF4-FFF2-40B4-BE49-F238E27FC236}">
                  <a16:creationId xmlns:a16="http://schemas.microsoft.com/office/drawing/2014/main" id="{9DE2CED9-CB98-3037-0B91-21B5F94DD62C}"/>
                </a:ext>
              </a:extLst>
            </p:cNvPr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文字方塊 138">
                  <a:extLst>
                    <a:ext uri="{FF2B5EF4-FFF2-40B4-BE49-F238E27FC236}">
                      <a16:creationId xmlns:a16="http://schemas.microsoft.com/office/drawing/2014/main" id="{D8B7C9C0-5DEF-A807-2AA8-844BB03B0F6D}"/>
                    </a:ext>
                  </a:extLst>
                </p:cNvPr>
                <p:cNvSpPr txBox="1"/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kumimoji="0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60" name="文字方塊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9444" r="-16667" b="-22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0" name="矩形 139">
            <a:extLst>
              <a:ext uri="{FF2B5EF4-FFF2-40B4-BE49-F238E27FC236}">
                <a16:creationId xmlns:a16="http://schemas.microsoft.com/office/drawing/2014/main" id="{FF13A676-3CAB-A5B7-C4E4-88EEF32682BA}"/>
              </a:ext>
            </a:extLst>
          </p:cNvPr>
          <p:cNvSpPr/>
          <p:nvPr/>
        </p:nvSpPr>
        <p:spPr>
          <a:xfrm>
            <a:off x="5062504" y="1554944"/>
            <a:ext cx="720000" cy="432000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1" name="文字方塊 140">
            <a:extLst>
              <a:ext uri="{FF2B5EF4-FFF2-40B4-BE49-F238E27FC236}">
                <a16:creationId xmlns:a16="http://schemas.microsoft.com/office/drawing/2014/main" id="{270CFF0C-1B62-F2CE-F3DA-831A874B00FA}"/>
              </a:ext>
            </a:extLst>
          </p:cNvPr>
          <p:cNvSpPr txBox="1"/>
          <p:nvPr/>
        </p:nvSpPr>
        <p:spPr>
          <a:xfrm>
            <a:off x="4980932" y="1540555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400" dirty="0" err="1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lang="en-US" altLang="zh-TW" sz="2400" baseline="30000" dirty="0" err="1">
                <a:solidFill>
                  <a:prstClr val="black"/>
                </a:solidFill>
                <a:latin typeface="Calibri" panose="020F0502020204030204"/>
              </a:rPr>
              <a:t>t</a:t>
            </a:r>
            <a:endParaRPr lang="zh-TW" altLang="en-US" sz="2400" baseline="30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2" name="圖片 141">
            <a:extLst>
              <a:ext uri="{FF2B5EF4-FFF2-40B4-BE49-F238E27FC236}">
                <a16:creationId xmlns:a16="http://schemas.microsoft.com/office/drawing/2014/main" id="{3E6BAE4A-0386-5EE9-5668-65B20B845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8218" y="3906253"/>
            <a:ext cx="371475" cy="371475"/>
          </a:xfrm>
          <a:prstGeom prst="rect">
            <a:avLst/>
          </a:prstGeom>
        </p:spPr>
      </p:pic>
      <p:pic>
        <p:nvPicPr>
          <p:cNvPr id="143" name="圖片 142">
            <a:extLst>
              <a:ext uri="{FF2B5EF4-FFF2-40B4-BE49-F238E27FC236}">
                <a16:creationId xmlns:a16="http://schemas.microsoft.com/office/drawing/2014/main" id="{5F2FBB8C-A7A7-64F8-DD8F-7222282CC3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4038" y="3902719"/>
            <a:ext cx="371475" cy="371475"/>
          </a:xfrm>
          <a:prstGeom prst="rect">
            <a:avLst/>
          </a:prstGeom>
        </p:spPr>
      </p:pic>
      <p:pic>
        <p:nvPicPr>
          <p:cNvPr id="144" name="圖片 143">
            <a:extLst>
              <a:ext uri="{FF2B5EF4-FFF2-40B4-BE49-F238E27FC236}">
                <a16:creationId xmlns:a16="http://schemas.microsoft.com/office/drawing/2014/main" id="{233538BE-773B-EB6A-F0C1-760627D4DC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5643" y="3902718"/>
            <a:ext cx="371475" cy="371475"/>
          </a:xfrm>
          <a:prstGeom prst="rect">
            <a:avLst/>
          </a:prstGeom>
        </p:spPr>
      </p:pic>
      <p:pic>
        <p:nvPicPr>
          <p:cNvPr id="145" name="圖片 144">
            <a:extLst>
              <a:ext uri="{FF2B5EF4-FFF2-40B4-BE49-F238E27FC236}">
                <a16:creationId xmlns:a16="http://schemas.microsoft.com/office/drawing/2014/main" id="{3FA1C39A-DF01-1412-7504-980358A5A5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743" y="2909711"/>
            <a:ext cx="371475" cy="371475"/>
          </a:xfrm>
          <a:prstGeom prst="rect">
            <a:avLst/>
          </a:prstGeom>
        </p:spPr>
      </p:pic>
      <p:cxnSp>
        <p:nvCxnSpPr>
          <p:cNvPr id="146" name="直線單箭頭接點 145">
            <a:extLst>
              <a:ext uri="{FF2B5EF4-FFF2-40B4-BE49-F238E27FC236}">
                <a16:creationId xmlns:a16="http://schemas.microsoft.com/office/drawing/2014/main" id="{4E63135C-5F7E-C2D8-C08B-5534BBF564F0}"/>
              </a:ext>
            </a:extLst>
          </p:cNvPr>
          <p:cNvCxnSpPr/>
          <p:nvPr/>
        </p:nvCxnSpPr>
        <p:spPr>
          <a:xfrm flipH="1" flipV="1">
            <a:off x="2737027" y="4284049"/>
            <a:ext cx="1" cy="57650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7" name="直線單箭頭接點 146">
            <a:extLst>
              <a:ext uri="{FF2B5EF4-FFF2-40B4-BE49-F238E27FC236}">
                <a16:creationId xmlns:a16="http://schemas.microsoft.com/office/drawing/2014/main" id="{C10169AB-1E66-C9F9-4578-A42E0E5C113D}"/>
              </a:ext>
            </a:extLst>
          </p:cNvPr>
          <p:cNvCxnSpPr/>
          <p:nvPr/>
        </p:nvCxnSpPr>
        <p:spPr>
          <a:xfrm flipH="1" flipV="1">
            <a:off x="2743189" y="3311605"/>
            <a:ext cx="1" cy="57650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8" name="直線單箭頭接點 147">
            <a:extLst>
              <a:ext uri="{FF2B5EF4-FFF2-40B4-BE49-F238E27FC236}">
                <a16:creationId xmlns:a16="http://schemas.microsoft.com/office/drawing/2014/main" id="{9BC347C0-B9BE-2D70-A665-1D4526E34553}"/>
              </a:ext>
            </a:extLst>
          </p:cNvPr>
          <p:cNvCxnSpPr>
            <a:endCxn id="135" idx="2"/>
          </p:cNvCxnSpPr>
          <p:nvPr/>
        </p:nvCxnSpPr>
        <p:spPr>
          <a:xfrm flipV="1">
            <a:off x="2988255" y="3103115"/>
            <a:ext cx="95384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9" name="直線單箭頭接點 148">
            <a:extLst>
              <a:ext uri="{FF2B5EF4-FFF2-40B4-BE49-F238E27FC236}">
                <a16:creationId xmlns:a16="http://schemas.microsoft.com/office/drawing/2014/main" id="{108E057A-A22F-F1D4-AA65-16CCA6134F2C}"/>
              </a:ext>
            </a:extLst>
          </p:cNvPr>
          <p:cNvCxnSpPr>
            <a:endCxn id="127" idx="4"/>
          </p:cNvCxnSpPr>
          <p:nvPr/>
        </p:nvCxnSpPr>
        <p:spPr>
          <a:xfrm flipH="1" flipV="1">
            <a:off x="4182189" y="4307531"/>
            <a:ext cx="295984" cy="548839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0" name="直線單箭頭接點 149">
            <a:extLst>
              <a:ext uri="{FF2B5EF4-FFF2-40B4-BE49-F238E27FC236}">
                <a16:creationId xmlns:a16="http://schemas.microsoft.com/office/drawing/2014/main" id="{EFB5E2E1-B13A-7D82-0F3E-C3DE7E881AEC}"/>
              </a:ext>
            </a:extLst>
          </p:cNvPr>
          <p:cNvCxnSpPr/>
          <p:nvPr/>
        </p:nvCxnSpPr>
        <p:spPr>
          <a:xfrm flipH="1" flipV="1">
            <a:off x="3603954" y="4270996"/>
            <a:ext cx="1" cy="57650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1" name="直線單箭頭接點 150">
            <a:extLst>
              <a:ext uri="{FF2B5EF4-FFF2-40B4-BE49-F238E27FC236}">
                <a16:creationId xmlns:a16="http://schemas.microsoft.com/office/drawing/2014/main" id="{9243D1D4-C102-540F-8ACF-34F37ADAA04C}"/>
              </a:ext>
            </a:extLst>
          </p:cNvPr>
          <p:cNvCxnSpPr/>
          <p:nvPr/>
        </p:nvCxnSpPr>
        <p:spPr>
          <a:xfrm flipH="1" flipV="1">
            <a:off x="4179226" y="3256556"/>
            <a:ext cx="1" cy="57650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2" name="直線單箭頭接點 151">
            <a:extLst>
              <a:ext uri="{FF2B5EF4-FFF2-40B4-BE49-F238E27FC236}">
                <a16:creationId xmlns:a16="http://schemas.microsoft.com/office/drawing/2014/main" id="{AB2EFAF3-0604-0CFF-6CDE-A353B42DFE00}"/>
              </a:ext>
            </a:extLst>
          </p:cNvPr>
          <p:cNvCxnSpPr>
            <a:endCxn id="127" idx="2"/>
          </p:cNvCxnSpPr>
          <p:nvPr/>
        </p:nvCxnSpPr>
        <p:spPr>
          <a:xfrm>
            <a:off x="3766352" y="4074882"/>
            <a:ext cx="196762" cy="13574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3" name="直線單箭頭接點 152">
            <a:extLst>
              <a:ext uri="{FF2B5EF4-FFF2-40B4-BE49-F238E27FC236}">
                <a16:creationId xmlns:a16="http://schemas.microsoft.com/office/drawing/2014/main" id="{79151B41-91B0-697E-64AA-DDCCBB621F68}"/>
              </a:ext>
            </a:extLst>
          </p:cNvPr>
          <p:cNvCxnSpPr/>
          <p:nvPr/>
        </p:nvCxnSpPr>
        <p:spPr>
          <a:xfrm flipH="1" flipV="1">
            <a:off x="5405634" y="4243613"/>
            <a:ext cx="1" cy="57650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4" name="直線單箭頭接點 153">
            <a:extLst>
              <a:ext uri="{FF2B5EF4-FFF2-40B4-BE49-F238E27FC236}">
                <a16:creationId xmlns:a16="http://schemas.microsoft.com/office/drawing/2014/main" id="{8D7AD5EE-A3A5-57AF-E2AA-5B6955E2182B}"/>
              </a:ext>
            </a:extLst>
          </p:cNvPr>
          <p:cNvCxnSpPr/>
          <p:nvPr/>
        </p:nvCxnSpPr>
        <p:spPr>
          <a:xfrm flipH="1" flipV="1">
            <a:off x="5416959" y="3332284"/>
            <a:ext cx="1" cy="57650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5" name="直線單箭頭接點 154">
            <a:extLst>
              <a:ext uri="{FF2B5EF4-FFF2-40B4-BE49-F238E27FC236}">
                <a16:creationId xmlns:a16="http://schemas.microsoft.com/office/drawing/2014/main" id="{07A35958-63CA-7945-6D25-5B2F5C4BAC0E}"/>
              </a:ext>
            </a:extLst>
          </p:cNvPr>
          <p:cNvCxnSpPr/>
          <p:nvPr/>
        </p:nvCxnSpPr>
        <p:spPr>
          <a:xfrm>
            <a:off x="4420935" y="3095448"/>
            <a:ext cx="275067" cy="1897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6" name="直線單箭頭接點 155">
            <a:extLst>
              <a:ext uri="{FF2B5EF4-FFF2-40B4-BE49-F238E27FC236}">
                <a16:creationId xmlns:a16="http://schemas.microsoft.com/office/drawing/2014/main" id="{1BEA2859-CC0E-7950-94BA-56211C8FE666}"/>
              </a:ext>
            </a:extLst>
          </p:cNvPr>
          <p:cNvCxnSpPr/>
          <p:nvPr/>
        </p:nvCxnSpPr>
        <p:spPr>
          <a:xfrm>
            <a:off x="4979390" y="3107746"/>
            <a:ext cx="275067" cy="1897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7" name="向下箭號 161">
            <a:extLst>
              <a:ext uri="{FF2B5EF4-FFF2-40B4-BE49-F238E27FC236}">
                <a16:creationId xmlns:a16="http://schemas.microsoft.com/office/drawing/2014/main" id="{19B5F290-E163-B453-8925-C30FA773D761}"/>
              </a:ext>
            </a:extLst>
          </p:cNvPr>
          <p:cNvSpPr/>
          <p:nvPr/>
        </p:nvSpPr>
        <p:spPr>
          <a:xfrm flipV="1">
            <a:off x="5215643" y="2081035"/>
            <a:ext cx="438150" cy="748396"/>
          </a:xfrm>
          <a:prstGeom prst="downArrow">
            <a:avLst/>
          </a:prstGeom>
          <a:gradFill rotWithShape="1">
            <a:gsLst>
              <a:gs pos="0">
                <a:srgbClr val="A5A5A5">
                  <a:satMod val="103000"/>
                  <a:lumMod val="102000"/>
                  <a:tint val="94000"/>
                </a:srgbClr>
              </a:gs>
              <a:gs pos="50000">
                <a:srgbClr val="A5A5A5">
                  <a:satMod val="110000"/>
                  <a:lumMod val="100000"/>
                  <a:shade val="100000"/>
                </a:srgb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8" name="向下箭號 162">
            <a:extLst>
              <a:ext uri="{FF2B5EF4-FFF2-40B4-BE49-F238E27FC236}">
                <a16:creationId xmlns:a16="http://schemas.microsoft.com/office/drawing/2014/main" id="{273DF73D-C7E8-37DC-104E-ED3C25A76351}"/>
              </a:ext>
            </a:extLst>
          </p:cNvPr>
          <p:cNvSpPr/>
          <p:nvPr/>
        </p:nvSpPr>
        <p:spPr>
          <a:xfrm rot="2610135" flipV="1">
            <a:off x="4936627" y="5321971"/>
            <a:ext cx="438150" cy="748396"/>
          </a:xfrm>
          <a:prstGeom prst="downArrow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9" name="向下箭號 163">
            <a:extLst>
              <a:ext uri="{FF2B5EF4-FFF2-40B4-BE49-F238E27FC236}">
                <a16:creationId xmlns:a16="http://schemas.microsoft.com/office/drawing/2014/main" id="{4419E20D-FBAB-873C-1B1B-74962B858768}"/>
              </a:ext>
            </a:extLst>
          </p:cNvPr>
          <p:cNvSpPr/>
          <p:nvPr/>
        </p:nvSpPr>
        <p:spPr>
          <a:xfrm rot="19634133" flipV="1">
            <a:off x="3546419" y="5342764"/>
            <a:ext cx="438150" cy="625209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0" name="向下箭號 165">
            <a:extLst>
              <a:ext uri="{FF2B5EF4-FFF2-40B4-BE49-F238E27FC236}">
                <a16:creationId xmlns:a16="http://schemas.microsoft.com/office/drawing/2014/main" id="{CA1D5A33-F2AD-798C-08C7-9ED8D9C107C1}"/>
              </a:ext>
            </a:extLst>
          </p:cNvPr>
          <p:cNvSpPr/>
          <p:nvPr/>
        </p:nvSpPr>
        <p:spPr>
          <a:xfrm rot="1779305" flipV="1">
            <a:off x="4238297" y="5348153"/>
            <a:ext cx="438150" cy="606679"/>
          </a:xfrm>
          <a:prstGeom prst="downArrow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1" name="向下箭號 166">
            <a:extLst>
              <a:ext uri="{FF2B5EF4-FFF2-40B4-BE49-F238E27FC236}">
                <a16:creationId xmlns:a16="http://schemas.microsoft.com/office/drawing/2014/main" id="{3CF745BD-AAD6-1633-5DE3-81A85C2C7661}"/>
              </a:ext>
            </a:extLst>
          </p:cNvPr>
          <p:cNvSpPr/>
          <p:nvPr/>
        </p:nvSpPr>
        <p:spPr>
          <a:xfrm rot="18851723" flipV="1">
            <a:off x="2772914" y="5310607"/>
            <a:ext cx="438150" cy="748396"/>
          </a:xfrm>
          <a:prstGeom prst="downArrow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62" name="群組 161">
            <a:extLst>
              <a:ext uri="{FF2B5EF4-FFF2-40B4-BE49-F238E27FC236}">
                <a16:creationId xmlns:a16="http://schemas.microsoft.com/office/drawing/2014/main" id="{A0558A69-F79C-FF8A-5EE3-75B95CAEEF6C}"/>
              </a:ext>
            </a:extLst>
          </p:cNvPr>
          <p:cNvGrpSpPr/>
          <p:nvPr/>
        </p:nvGrpSpPr>
        <p:grpSpPr>
          <a:xfrm>
            <a:off x="7770925" y="6021552"/>
            <a:ext cx="907572" cy="461665"/>
            <a:chOff x="4765592" y="6396335"/>
            <a:chExt cx="907572" cy="461665"/>
          </a:xfrm>
        </p:grpSpPr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72D59E8F-3313-63C1-0EA4-7920F4403A2A}"/>
                </a:ext>
              </a:extLst>
            </p:cNvPr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64" name="文字方塊 163">
              <a:extLst>
                <a:ext uri="{FF2B5EF4-FFF2-40B4-BE49-F238E27FC236}">
                  <a16:creationId xmlns:a16="http://schemas.microsoft.com/office/drawing/2014/main" id="{6BED92A8-CC65-3E7D-47E3-2540C7569521}"/>
                </a:ext>
              </a:extLst>
            </p:cNvPr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x</a:t>
              </a:r>
              <a:r>
                <a:rPr kumimoji="0" lang="en-US" altLang="zh-TW" sz="24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t+1</a:t>
              </a:r>
              <a:endParaRPr kumimoji="0" lang="zh-TW" altLang="en-US" sz="2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65" name="矩形 164">
            <a:extLst>
              <a:ext uri="{FF2B5EF4-FFF2-40B4-BE49-F238E27FC236}">
                <a16:creationId xmlns:a16="http://schemas.microsoft.com/office/drawing/2014/main" id="{3383A61B-77E7-080D-D7AB-169DA0FB95B5}"/>
              </a:ext>
            </a:extLst>
          </p:cNvPr>
          <p:cNvSpPr/>
          <p:nvPr/>
        </p:nvSpPr>
        <p:spPr>
          <a:xfrm>
            <a:off x="8210878" y="4882451"/>
            <a:ext cx="720000" cy="432000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z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6" name="矩形 165">
            <a:extLst>
              <a:ext uri="{FF2B5EF4-FFF2-40B4-BE49-F238E27FC236}">
                <a16:creationId xmlns:a16="http://schemas.microsoft.com/office/drawing/2014/main" id="{9E8DC5A5-3924-9B0C-7B56-12F41CCE5C1F}"/>
              </a:ext>
            </a:extLst>
          </p:cNvPr>
          <p:cNvSpPr/>
          <p:nvPr/>
        </p:nvSpPr>
        <p:spPr>
          <a:xfrm>
            <a:off x="7318032" y="4882451"/>
            <a:ext cx="720000" cy="432000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z</a:t>
            </a:r>
            <a:r>
              <a:rPr kumimoji="0" lang="en-US" altLang="zh-TW" sz="2400" b="0" i="0" u="none" strike="noStrike" kern="0" cap="none" spc="0" normalizeH="0" baseline="30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</a:t>
            </a:r>
            <a:endParaRPr kumimoji="0" lang="zh-TW" altLang="en-US" sz="2400" b="0" i="0" u="none" strike="noStrike" kern="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67" name="群組 166">
            <a:extLst>
              <a:ext uri="{FF2B5EF4-FFF2-40B4-BE49-F238E27FC236}">
                <a16:creationId xmlns:a16="http://schemas.microsoft.com/office/drawing/2014/main" id="{C3377AD1-E03A-2857-EB5A-75DE15A5820D}"/>
              </a:ext>
            </a:extLst>
          </p:cNvPr>
          <p:cNvGrpSpPr/>
          <p:nvPr/>
        </p:nvGrpSpPr>
        <p:grpSpPr>
          <a:xfrm>
            <a:off x="8012817" y="3872239"/>
            <a:ext cx="438150" cy="438150"/>
            <a:chOff x="6656524" y="2699227"/>
            <a:chExt cx="438150" cy="438150"/>
          </a:xfrm>
        </p:grpSpPr>
        <p:sp>
          <p:nvSpPr>
            <p:cNvPr id="168" name="橢圓 167">
              <a:extLst>
                <a:ext uri="{FF2B5EF4-FFF2-40B4-BE49-F238E27FC236}">
                  <a16:creationId xmlns:a16="http://schemas.microsoft.com/office/drawing/2014/main" id="{8BECAA9F-CB53-2C4D-197B-8511FC1DDDFD}"/>
                </a:ext>
              </a:extLst>
            </p:cNvPr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文字方塊 168">
                  <a:extLst>
                    <a:ext uri="{FF2B5EF4-FFF2-40B4-BE49-F238E27FC236}">
                      <a16:creationId xmlns:a16="http://schemas.microsoft.com/office/drawing/2014/main" id="{8319981D-9FDE-0322-7DD6-4DA69ACAD126}"/>
                    </a:ext>
                  </a:extLst>
                </p:cNvPr>
                <p:cNvSpPr txBox="1"/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kumimoji="0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78" name="文字方塊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9444" r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0" name="矩形 169">
            <a:extLst>
              <a:ext uri="{FF2B5EF4-FFF2-40B4-BE49-F238E27FC236}">
                <a16:creationId xmlns:a16="http://schemas.microsoft.com/office/drawing/2014/main" id="{844BEDB1-1DF5-28BF-8EC5-2FE6F57D45D0}"/>
              </a:ext>
            </a:extLst>
          </p:cNvPr>
          <p:cNvSpPr/>
          <p:nvPr/>
        </p:nvSpPr>
        <p:spPr>
          <a:xfrm>
            <a:off x="6433572" y="4882451"/>
            <a:ext cx="720000" cy="432000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z</a:t>
            </a:r>
            <a:r>
              <a:rPr kumimoji="0" lang="en-US" altLang="zh-TW" sz="2400" b="0" i="0" u="none" strike="noStrike" kern="0" cap="none" spc="0" normalizeH="0" baseline="30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</a:t>
            </a:r>
            <a:endParaRPr kumimoji="0" lang="zh-TW" altLang="en-US" sz="2400" b="0" i="0" u="none" strike="noStrike" kern="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BC56BE79-66C6-B77A-B927-C552B75D624A}"/>
              </a:ext>
            </a:extLst>
          </p:cNvPr>
          <p:cNvSpPr/>
          <p:nvPr/>
        </p:nvSpPr>
        <p:spPr>
          <a:xfrm>
            <a:off x="9095338" y="4887647"/>
            <a:ext cx="720000" cy="432000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z</a:t>
            </a:r>
            <a:r>
              <a:rPr kumimoji="0" lang="en-US" altLang="zh-TW" sz="24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</a:t>
            </a:r>
            <a:endParaRPr kumimoji="0" lang="zh-TW" altLang="en-US" sz="2400" b="0" i="0" u="none" strike="noStrike" kern="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72" name="群組 171">
            <a:extLst>
              <a:ext uri="{FF2B5EF4-FFF2-40B4-BE49-F238E27FC236}">
                <a16:creationId xmlns:a16="http://schemas.microsoft.com/office/drawing/2014/main" id="{23F7B1C8-486F-01F2-50E3-F31C5E1F2B17}"/>
              </a:ext>
            </a:extLst>
          </p:cNvPr>
          <p:cNvGrpSpPr/>
          <p:nvPr/>
        </p:nvGrpSpPr>
        <p:grpSpPr>
          <a:xfrm>
            <a:off x="6574497" y="2900115"/>
            <a:ext cx="438150" cy="438150"/>
            <a:chOff x="6656524" y="2699227"/>
            <a:chExt cx="438150" cy="438150"/>
          </a:xfrm>
        </p:grpSpPr>
        <p:sp>
          <p:nvSpPr>
            <p:cNvPr id="173" name="橢圓 172">
              <a:extLst>
                <a:ext uri="{FF2B5EF4-FFF2-40B4-BE49-F238E27FC236}">
                  <a16:creationId xmlns:a16="http://schemas.microsoft.com/office/drawing/2014/main" id="{1E69E048-DE32-5DE0-4465-D31E3B38D49A}"/>
                </a:ext>
              </a:extLst>
            </p:cNvPr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文字方塊 173">
                  <a:extLst>
                    <a:ext uri="{FF2B5EF4-FFF2-40B4-BE49-F238E27FC236}">
                      <a16:creationId xmlns:a16="http://schemas.microsoft.com/office/drawing/2014/main" id="{772CF3EF-9A6B-CB91-465D-ABED927FEC43}"/>
                    </a:ext>
                  </a:extLst>
                </p:cNvPr>
                <p:cNvSpPr txBox="1"/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kumimoji="0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83" name="文字方塊 1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0000" r="-20000" b="-22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5" name="群組 174">
            <a:extLst>
              <a:ext uri="{FF2B5EF4-FFF2-40B4-BE49-F238E27FC236}">
                <a16:creationId xmlns:a16="http://schemas.microsoft.com/office/drawing/2014/main" id="{16B0FB56-D5E3-8166-207A-5DD8E6520782}"/>
              </a:ext>
            </a:extLst>
          </p:cNvPr>
          <p:cNvGrpSpPr/>
          <p:nvPr/>
        </p:nvGrpSpPr>
        <p:grpSpPr>
          <a:xfrm>
            <a:off x="7991803" y="2886898"/>
            <a:ext cx="438150" cy="438150"/>
            <a:chOff x="6656524" y="2699227"/>
            <a:chExt cx="438150" cy="438150"/>
          </a:xfrm>
        </p:grpSpPr>
        <p:sp>
          <p:nvSpPr>
            <p:cNvPr id="176" name="橢圓 175">
              <a:extLst>
                <a:ext uri="{FF2B5EF4-FFF2-40B4-BE49-F238E27FC236}">
                  <a16:creationId xmlns:a16="http://schemas.microsoft.com/office/drawing/2014/main" id="{D1413577-15F8-986E-51B6-3FCE2BBD727A}"/>
                </a:ext>
              </a:extLst>
            </p:cNvPr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文字方塊 176">
                  <a:extLst>
                    <a:ext uri="{FF2B5EF4-FFF2-40B4-BE49-F238E27FC236}">
                      <a16:creationId xmlns:a16="http://schemas.microsoft.com/office/drawing/2014/main" id="{97439698-35C4-3DA6-B5A4-5419588FC5FD}"/>
                    </a:ext>
                  </a:extLst>
                </p:cNvPr>
                <p:cNvSpPr txBox="1"/>
                <p:nvPr/>
              </p:nvSpPr>
              <p:spPr>
                <a:xfrm>
                  <a:off x="6766595" y="2808578"/>
                  <a:ext cx="2837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zh-TW" alt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＋</m:t>
                        </m:r>
                      </m:oMath>
                    </m:oMathPara>
                  </a14:m>
                  <a:endParaRPr kumimoji="0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86" name="文字方塊 1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95" y="2808578"/>
                  <a:ext cx="283732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9149" r="-17021" b="-888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8" name="群組 177">
            <a:extLst>
              <a:ext uri="{FF2B5EF4-FFF2-40B4-BE49-F238E27FC236}">
                <a16:creationId xmlns:a16="http://schemas.microsoft.com/office/drawing/2014/main" id="{46611F8D-CF78-2B0A-ECD1-99C0A09B53E7}"/>
              </a:ext>
            </a:extLst>
          </p:cNvPr>
          <p:cNvGrpSpPr/>
          <p:nvPr/>
        </p:nvGrpSpPr>
        <p:grpSpPr>
          <a:xfrm>
            <a:off x="9250565" y="2895349"/>
            <a:ext cx="438150" cy="438150"/>
            <a:chOff x="6656524" y="2699227"/>
            <a:chExt cx="438150" cy="438150"/>
          </a:xfrm>
        </p:grpSpPr>
        <p:sp>
          <p:nvSpPr>
            <p:cNvPr id="179" name="橢圓 178">
              <a:extLst>
                <a:ext uri="{FF2B5EF4-FFF2-40B4-BE49-F238E27FC236}">
                  <a16:creationId xmlns:a16="http://schemas.microsoft.com/office/drawing/2014/main" id="{606C647F-3367-E994-83E7-4A5F713FC028}"/>
                </a:ext>
              </a:extLst>
            </p:cNvPr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文字方塊 179">
                  <a:extLst>
                    <a:ext uri="{FF2B5EF4-FFF2-40B4-BE49-F238E27FC236}">
                      <a16:creationId xmlns:a16="http://schemas.microsoft.com/office/drawing/2014/main" id="{7C3D0754-08D9-C4A7-D696-185E335E0C59}"/>
                    </a:ext>
                  </a:extLst>
                </p:cNvPr>
                <p:cNvSpPr txBox="1"/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kumimoji="0" lang="zh-TW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89" name="文字方塊 1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0000" r="-20000" b="-22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1" name="群組 180">
            <a:extLst>
              <a:ext uri="{FF2B5EF4-FFF2-40B4-BE49-F238E27FC236}">
                <a16:creationId xmlns:a16="http://schemas.microsoft.com/office/drawing/2014/main" id="{29EDD7CE-FF1B-CF9B-3760-1304A8884538}"/>
              </a:ext>
            </a:extLst>
          </p:cNvPr>
          <p:cNvGrpSpPr/>
          <p:nvPr/>
        </p:nvGrpSpPr>
        <p:grpSpPr>
          <a:xfrm>
            <a:off x="9057985" y="1543313"/>
            <a:ext cx="907572" cy="461665"/>
            <a:chOff x="7533985" y="1397855"/>
            <a:chExt cx="907572" cy="461665"/>
          </a:xfrm>
        </p:grpSpPr>
        <p:sp>
          <p:nvSpPr>
            <p:cNvPr id="182" name="矩形 181">
              <a:extLst>
                <a:ext uri="{FF2B5EF4-FFF2-40B4-BE49-F238E27FC236}">
                  <a16:creationId xmlns:a16="http://schemas.microsoft.com/office/drawing/2014/main" id="{1EAE6D41-9321-B2AC-DFE3-06348CEB3824}"/>
                </a:ext>
              </a:extLst>
            </p:cNvPr>
            <p:cNvSpPr/>
            <p:nvPr/>
          </p:nvSpPr>
          <p:spPr>
            <a:xfrm>
              <a:off x="7588207" y="1412344"/>
              <a:ext cx="720000" cy="432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83" name="文字方塊 182">
              <a:extLst>
                <a:ext uri="{FF2B5EF4-FFF2-40B4-BE49-F238E27FC236}">
                  <a16:creationId xmlns:a16="http://schemas.microsoft.com/office/drawing/2014/main" id="{3418EAEC-AB26-1FA5-B577-8EA897679CC0}"/>
                </a:ext>
              </a:extLst>
            </p:cNvPr>
            <p:cNvSpPr txBox="1"/>
            <p:nvPr/>
          </p:nvSpPr>
          <p:spPr>
            <a:xfrm>
              <a:off x="7533985" y="139785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y</a:t>
              </a:r>
              <a:r>
                <a:rPr kumimoji="0" lang="en-US" altLang="zh-TW" sz="24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t+1</a:t>
              </a:r>
              <a:endParaRPr kumimoji="0" lang="zh-TW" altLang="en-US" sz="2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pic>
        <p:nvPicPr>
          <p:cNvPr id="184" name="圖片 183">
            <a:extLst>
              <a:ext uri="{FF2B5EF4-FFF2-40B4-BE49-F238E27FC236}">
                <a16:creationId xmlns:a16="http://schemas.microsoft.com/office/drawing/2014/main" id="{3D7EA8CA-AAFA-3333-EEEC-C169A89416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921" y="3909111"/>
            <a:ext cx="371475" cy="371475"/>
          </a:xfrm>
          <a:prstGeom prst="rect">
            <a:avLst/>
          </a:prstGeom>
        </p:spPr>
      </p:pic>
      <p:pic>
        <p:nvPicPr>
          <p:cNvPr id="185" name="圖片 184">
            <a:extLst>
              <a:ext uri="{FF2B5EF4-FFF2-40B4-BE49-F238E27FC236}">
                <a16:creationId xmlns:a16="http://schemas.microsoft.com/office/drawing/2014/main" id="{995A1AEF-AAF5-5AF7-FBE5-D79E7C26E2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3741" y="3905577"/>
            <a:ext cx="371475" cy="371475"/>
          </a:xfrm>
          <a:prstGeom prst="rect">
            <a:avLst/>
          </a:prstGeom>
        </p:spPr>
      </p:pic>
      <p:pic>
        <p:nvPicPr>
          <p:cNvPr id="186" name="圖片 185">
            <a:extLst>
              <a:ext uri="{FF2B5EF4-FFF2-40B4-BE49-F238E27FC236}">
                <a16:creationId xmlns:a16="http://schemas.microsoft.com/office/drawing/2014/main" id="{894A35C7-6210-6CE6-BB77-15614B55EA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5346" y="3905576"/>
            <a:ext cx="371475" cy="371475"/>
          </a:xfrm>
          <a:prstGeom prst="rect">
            <a:avLst/>
          </a:prstGeom>
        </p:spPr>
      </p:pic>
      <p:pic>
        <p:nvPicPr>
          <p:cNvPr id="187" name="圖片 186">
            <a:extLst>
              <a:ext uri="{FF2B5EF4-FFF2-40B4-BE49-F238E27FC236}">
                <a16:creationId xmlns:a16="http://schemas.microsoft.com/office/drawing/2014/main" id="{26C22454-DDE9-249F-EF7F-CED0A1AB08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9446" y="2912569"/>
            <a:ext cx="371475" cy="371475"/>
          </a:xfrm>
          <a:prstGeom prst="rect">
            <a:avLst/>
          </a:prstGeom>
        </p:spPr>
      </p:pic>
      <p:cxnSp>
        <p:nvCxnSpPr>
          <p:cNvPr id="188" name="直線單箭頭接點 187">
            <a:extLst>
              <a:ext uri="{FF2B5EF4-FFF2-40B4-BE49-F238E27FC236}">
                <a16:creationId xmlns:a16="http://schemas.microsoft.com/office/drawing/2014/main" id="{2ACC9881-3CF6-2CED-1D43-E9D44AB22CA2}"/>
              </a:ext>
            </a:extLst>
          </p:cNvPr>
          <p:cNvCxnSpPr/>
          <p:nvPr/>
        </p:nvCxnSpPr>
        <p:spPr>
          <a:xfrm flipH="1" flipV="1">
            <a:off x="6786730" y="4286907"/>
            <a:ext cx="1" cy="57650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9" name="直線單箭頭接點 188">
            <a:extLst>
              <a:ext uri="{FF2B5EF4-FFF2-40B4-BE49-F238E27FC236}">
                <a16:creationId xmlns:a16="http://schemas.microsoft.com/office/drawing/2014/main" id="{36B0D80B-FA80-CDD9-66FE-0CA869123FC5}"/>
              </a:ext>
            </a:extLst>
          </p:cNvPr>
          <p:cNvCxnSpPr/>
          <p:nvPr/>
        </p:nvCxnSpPr>
        <p:spPr>
          <a:xfrm flipH="1" flipV="1">
            <a:off x="6792892" y="3314463"/>
            <a:ext cx="1" cy="57650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0" name="直線單箭頭接點 189">
            <a:extLst>
              <a:ext uri="{FF2B5EF4-FFF2-40B4-BE49-F238E27FC236}">
                <a16:creationId xmlns:a16="http://schemas.microsoft.com/office/drawing/2014/main" id="{B80D360F-5FA6-9D3B-E8B1-734D5315F724}"/>
              </a:ext>
            </a:extLst>
          </p:cNvPr>
          <p:cNvCxnSpPr>
            <a:endCxn id="176" idx="2"/>
          </p:cNvCxnSpPr>
          <p:nvPr/>
        </p:nvCxnSpPr>
        <p:spPr>
          <a:xfrm flipV="1">
            <a:off x="7037958" y="3105973"/>
            <a:ext cx="953845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1" name="直線單箭頭接點 190">
            <a:extLst>
              <a:ext uri="{FF2B5EF4-FFF2-40B4-BE49-F238E27FC236}">
                <a16:creationId xmlns:a16="http://schemas.microsoft.com/office/drawing/2014/main" id="{9A7E93A4-9112-D38D-3E5F-0484374502F7}"/>
              </a:ext>
            </a:extLst>
          </p:cNvPr>
          <p:cNvCxnSpPr>
            <a:endCxn id="168" idx="4"/>
          </p:cNvCxnSpPr>
          <p:nvPr/>
        </p:nvCxnSpPr>
        <p:spPr>
          <a:xfrm flipH="1" flipV="1">
            <a:off x="8231892" y="4310389"/>
            <a:ext cx="295984" cy="548839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2" name="直線單箭頭接點 191">
            <a:extLst>
              <a:ext uri="{FF2B5EF4-FFF2-40B4-BE49-F238E27FC236}">
                <a16:creationId xmlns:a16="http://schemas.microsoft.com/office/drawing/2014/main" id="{A103C89B-1022-C87C-48F9-7E9AE5DA83A7}"/>
              </a:ext>
            </a:extLst>
          </p:cNvPr>
          <p:cNvCxnSpPr/>
          <p:nvPr/>
        </p:nvCxnSpPr>
        <p:spPr>
          <a:xfrm flipH="1" flipV="1">
            <a:off x="7653657" y="4273854"/>
            <a:ext cx="1" cy="57650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3" name="直線單箭頭接點 192">
            <a:extLst>
              <a:ext uri="{FF2B5EF4-FFF2-40B4-BE49-F238E27FC236}">
                <a16:creationId xmlns:a16="http://schemas.microsoft.com/office/drawing/2014/main" id="{EE708C57-5B0C-D780-8355-541FFA62BA5E}"/>
              </a:ext>
            </a:extLst>
          </p:cNvPr>
          <p:cNvCxnSpPr/>
          <p:nvPr/>
        </p:nvCxnSpPr>
        <p:spPr>
          <a:xfrm flipH="1" flipV="1">
            <a:off x="8228929" y="3259414"/>
            <a:ext cx="1" cy="57650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4" name="直線單箭頭接點 193">
            <a:extLst>
              <a:ext uri="{FF2B5EF4-FFF2-40B4-BE49-F238E27FC236}">
                <a16:creationId xmlns:a16="http://schemas.microsoft.com/office/drawing/2014/main" id="{A21594CF-8236-4044-B970-7EA303E020D8}"/>
              </a:ext>
            </a:extLst>
          </p:cNvPr>
          <p:cNvCxnSpPr>
            <a:endCxn id="168" idx="2"/>
          </p:cNvCxnSpPr>
          <p:nvPr/>
        </p:nvCxnSpPr>
        <p:spPr>
          <a:xfrm>
            <a:off x="7816055" y="4077740"/>
            <a:ext cx="196762" cy="13574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5" name="直線單箭頭接點 194">
            <a:extLst>
              <a:ext uri="{FF2B5EF4-FFF2-40B4-BE49-F238E27FC236}">
                <a16:creationId xmlns:a16="http://schemas.microsoft.com/office/drawing/2014/main" id="{67B1815D-BB1B-12C3-5F31-F5101783245E}"/>
              </a:ext>
            </a:extLst>
          </p:cNvPr>
          <p:cNvCxnSpPr/>
          <p:nvPr/>
        </p:nvCxnSpPr>
        <p:spPr>
          <a:xfrm flipH="1" flipV="1">
            <a:off x="9455337" y="4246471"/>
            <a:ext cx="1" cy="57650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6" name="直線單箭頭接點 195">
            <a:extLst>
              <a:ext uri="{FF2B5EF4-FFF2-40B4-BE49-F238E27FC236}">
                <a16:creationId xmlns:a16="http://schemas.microsoft.com/office/drawing/2014/main" id="{CBFF845F-56BB-10E3-3933-7A787FCFA288}"/>
              </a:ext>
            </a:extLst>
          </p:cNvPr>
          <p:cNvCxnSpPr/>
          <p:nvPr/>
        </p:nvCxnSpPr>
        <p:spPr>
          <a:xfrm flipH="1" flipV="1">
            <a:off x="9466662" y="3335142"/>
            <a:ext cx="1" cy="57650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7" name="直線單箭頭接點 196">
            <a:extLst>
              <a:ext uri="{FF2B5EF4-FFF2-40B4-BE49-F238E27FC236}">
                <a16:creationId xmlns:a16="http://schemas.microsoft.com/office/drawing/2014/main" id="{796A5A37-9215-5D66-CE29-0BDA8BD34740}"/>
              </a:ext>
            </a:extLst>
          </p:cNvPr>
          <p:cNvCxnSpPr/>
          <p:nvPr/>
        </p:nvCxnSpPr>
        <p:spPr>
          <a:xfrm>
            <a:off x="8470638" y="3098306"/>
            <a:ext cx="275067" cy="1897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8" name="直線單箭頭接點 197">
            <a:extLst>
              <a:ext uri="{FF2B5EF4-FFF2-40B4-BE49-F238E27FC236}">
                <a16:creationId xmlns:a16="http://schemas.microsoft.com/office/drawing/2014/main" id="{236E64FB-D5B8-3AF1-0958-28149E7803AA}"/>
              </a:ext>
            </a:extLst>
          </p:cNvPr>
          <p:cNvCxnSpPr/>
          <p:nvPr/>
        </p:nvCxnSpPr>
        <p:spPr>
          <a:xfrm>
            <a:off x="9029093" y="3110604"/>
            <a:ext cx="275067" cy="1897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9" name="向下箭號 206">
            <a:extLst>
              <a:ext uri="{FF2B5EF4-FFF2-40B4-BE49-F238E27FC236}">
                <a16:creationId xmlns:a16="http://schemas.microsoft.com/office/drawing/2014/main" id="{7D16B6A3-579D-8D4A-A9A0-3A2F936CCB20}"/>
              </a:ext>
            </a:extLst>
          </p:cNvPr>
          <p:cNvSpPr/>
          <p:nvPr/>
        </p:nvSpPr>
        <p:spPr>
          <a:xfrm flipV="1">
            <a:off x="9265346" y="2083893"/>
            <a:ext cx="438150" cy="748396"/>
          </a:xfrm>
          <a:prstGeom prst="downArrow">
            <a:avLst/>
          </a:prstGeom>
          <a:gradFill rotWithShape="1">
            <a:gsLst>
              <a:gs pos="0">
                <a:srgbClr val="A5A5A5">
                  <a:satMod val="103000"/>
                  <a:lumMod val="102000"/>
                  <a:tint val="94000"/>
                </a:srgbClr>
              </a:gs>
              <a:gs pos="50000">
                <a:srgbClr val="A5A5A5">
                  <a:satMod val="110000"/>
                  <a:lumMod val="100000"/>
                  <a:shade val="100000"/>
                </a:srgb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0" name="向下箭號 207">
            <a:extLst>
              <a:ext uri="{FF2B5EF4-FFF2-40B4-BE49-F238E27FC236}">
                <a16:creationId xmlns:a16="http://schemas.microsoft.com/office/drawing/2014/main" id="{51F15ECD-CB7E-7E8B-1447-82515DA7A115}"/>
              </a:ext>
            </a:extLst>
          </p:cNvPr>
          <p:cNvSpPr/>
          <p:nvPr/>
        </p:nvSpPr>
        <p:spPr>
          <a:xfrm rot="2610135" flipV="1">
            <a:off x="8986330" y="5324829"/>
            <a:ext cx="438150" cy="748396"/>
          </a:xfrm>
          <a:prstGeom prst="downArrow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1" name="向下箭號 208">
            <a:extLst>
              <a:ext uri="{FF2B5EF4-FFF2-40B4-BE49-F238E27FC236}">
                <a16:creationId xmlns:a16="http://schemas.microsoft.com/office/drawing/2014/main" id="{76B204E9-EDF2-D944-A2EB-DAEB1724F8F1}"/>
              </a:ext>
            </a:extLst>
          </p:cNvPr>
          <p:cNvSpPr/>
          <p:nvPr/>
        </p:nvSpPr>
        <p:spPr>
          <a:xfrm rot="19634133" flipV="1">
            <a:off x="7596122" y="5345622"/>
            <a:ext cx="438150" cy="625209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2" name="向下箭號 209">
            <a:extLst>
              <a:ext uri="{FF2B5EF4-FFF2-40B4-BE49-F238E27FC236}">
                <a16:creationId xmlns:a16="http://schemas.microsoft.com/office/drawing/2014/main" id="{81A4327A-22F2-8613-4363-F918DC4A1456}"/>
              </a:ext>
            </a:extLst>
          </p:cNvPr>
          <p:cNvSpPr/>
          <p:nvPr/>
        </p:nvSpPr>
        <p:spPr>
          <a:xfrm rot="1779305" flipV="1">
            <a:off x="8288000" y="5351011"/>
            <a:ext cx="438150" cy="606679"/>
          </a:xfrm>
          <a:prstGeom prst="downArrow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3" name="向下箭號 210">
            <a:extLst>
              <a:ext uri="{FF2B5EF4-FFF2-40B4-BE49-F238E27FC236}">
                <a16:creationId xmlns:a16="http://schemas.microsoft.com/office/drawing/2014/main" id="{B2CD12CB-0E57-1656-D1DC-B7C06C6782A2}"/>
              </a:ext>
            </a:extLst>
          </p:cNvPr>
          <p:cNvSpPr/>
          <p:nvPr/>
        </p:nvSpPr>
        <p:spPr>
          <a:xfrm rot="18851723" flipV="1">
            <a:off x="6822617" y="5313465"/>
            <a:ext cx="438150" cy="748396"/>
          </a:xfrm>
          <a:prstGeom prst="downArrow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04" name="群組 203">
            <a:extLst>
              <a:ext uri="{FF2B5EF4-FFF2-40B4-BE49-F238E27FC236}">
                <a16:creationId xmlns:a16="http://schemas.microsoft.com/office/drawing/2014/main" id="{2AED103A-0732-8764-649F-92E55524E917}"/>
              </a:ext>
            </a:extLst>
          </p:cNvPr>
          <p:cNvGrpSpPr/>
          <p:nvPr/>
        </p:nvGrpSpPr>
        <p:grpSpPr>
          <a:xfrm>
            <a:off x="6950810" y="6031210"/>
            <a:ext cx="907572" cy="461665"/>
            <a:chOff x="4765592" y="6396335"/>
            <a:chExt cx="907572" cy="461665"/>
          </a:xfrm>
        </p:grpSpPr>
        <p:sp>
          <p:nvSpPr>
            <p:cNvPr id="205" name="矩形 204">
              <a:extLst>
                <a:ext uri="{FF2B5EF4-FFF2-40B4-BE49-F238E27FC236}">
                  <a16:creationId xmlns:a16="http://schemas.microsoft.com/office/drawing/2014/main" id="{8AE8A4FE-371B-E279-54F8-D677E630BB22}"/>
                </a:ext>
              </a:extLst>
            </p:cNvPr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  <a:solidFill>
              <a:srgbClr val="4472C4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6" name="文字方塊 205">
              <a:extLst>
                <a:ext uri="{FF2B5EF4-FFF2-40B4-BE49-F238E27FC236}">
                  <a16:creationId xmlns:a16="http://schemas.microsoft.com/office/drawing/2014/main" id="{3F8BC419-3ACA-CCAD-5400-14BC7B0B309D}"/>
                </a:ext>
              </a:extLst>
            </p:cNvPr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h</a:t>
              </a:r>
              <a:r>
                <a:rPr kumimoji="0" lang="en-US" altLang="zh-TW" sz="2400" b="0" i="0" u="none" strike="noStrike" kern="0" cap="none" spc="0" normalizeH="0" baseline="3000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  <a:endParaRPr kumimoji="0" lang="zh-TW" altLang="en-US" sz="24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07" name="群組 206">
            <a:extLst>
              <a:ext uri="{FF2B5EF4-FFF2-40B4-BE49-F238E27FC236}">
                <a16:creationId xmlns:a16="http://schemas.microsoft.com/office/drawing/2014/main" id="{C7F82F13-D417-72AB-CCA2-5AF0A14C9E21}"/>
              </a:ext>
            </a:extLst>
          </p:cNvPr>
          <p:cNvGrpSpPr/>
          <p:nvPr/>
        </p:nvGrpSpPr>
        <p:grpSpPr>
          <a:xfrm>
            <a:off x="2925513" y="6008995"/>
            <a:ext cx="907572" cy="461665"/>
            <a:chOff x="4765592" y="6396335"/>
            <a:chExt cx="907572" cy="461665"/>
          </a:xfrm>
        </p:grpSpPr>
        <p:sp>
          <p:nvSpPr>
            <p:cNvPr id="208" name="矩形 207">
              <a:extLst>
                <a:ext uri="{FF2B5EF4-FFF2-40B4-BE49-F238E27FC236}">
                  <a16:creationId xmlns:a16="http://schemas.microsoft.com/office/drawing/2014/main" id="{88AB36B1-322C-217B-B0A1-DA7B4FA4872E}"/>
                </a:ext>
              </a:extLst>
            </p:cNvPr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  <a:solidFill>
              <a:srgbClr val="4472C4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9" name="文字方塊 208">
              <a:extLst>
                <a:ext uri="{FF2B5EF4-FFF2-40B4-BE49-F238E27FC236}">
                  <a16:creationId xmlns:a16="http://schemas.microsoft.com/office/drawing/2014/main" id="{F6BB091C-58DE-3B46-3E4C-79BD231D2B56}"/>
                </a:ext>
              </a:extLst>
            </p:cNvPr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h</a:t>
              </a:r>
              <a:r>
                <a:rPr kumimoji="0" lang="en-US" altLang="zh-TW" sz="2400" b="0" i="0" u="none" strike="noStrike" kern="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t-1</a:t>
              </a:r>
              <a:endParaRPr kumimoji="0" lang="zh-TW" altLang="en-US" sz="24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13" name="手繪多邊形 105">
            <a:extLst>
              <a:ext uri="{FF2B5EF4-FFF2-40B4-BE49-F238E27FC236}">
                <a16:creationId xmlns:a16="http://schemas.microsoft.com/office/drawing/2014/main" id="{715DD9FC-8CEA-CE50-019F-6BE1415230ED}"/>
              </a:ext>
            </a:extLst>
          </p:cNvPr>
          <p:cNvSpPr/>
          <p:nvPr/>
        </p:nvSpPr>
        <p:spPr>
          <a:xfrm>
            <a:off x="9716589" y="3052985"/>
            <a:ext cx="1486237" cy="2920042"/>
          </a:xfrm>
          <a:custGeom>
            <a:avLst/>
            <a:gdLst>
              <a:gd name="connsiteX0" fmla="*/ 0 w 1320800"/>
              <a:gd name="connsiteY0" fmla="*/ 0 h 3135086"/>
              <a:gd name="connsiteX1" fmla="*/ 362857 w 1320800"/>
              <a:gd name="connsiteY1" fmla="*/ 624114 h 3135086"/>
              <a:gd name="connsiteX2" fmla="*/ 508000 w 1320800"/>
              <a:gd name="connsiteY2" fmla="*/ 2409371 h 3135086"/>
              <a:gd name="connsiteX3" fmla="*/ 1320800 w 1320800"/>
              <a:gd name="connsiteY3" fmla="*/ 3135086 h 31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3135086">
                <a:moveTo>
                  <a:pt x="0" y="0"/>
                </a:moveTo>
                <a:cubicBezTo>
                  <a:pt x="139095" y="111276"/>
                  <a:pt x="278190" y="222552"/>
                  <a:pt x="362857" y="624114"/>
                </a:cubicBezTo>
                <a:cubicBezTo>
                  <a:pt x="447524" y="1025676"/>
                  <a:pt x="348343" y="1990876"/>
                  <a:pt x="508000" y="2409371"/>
                </a:cubicBezTo>
                <a:cubicBezTo>
                  <a:pt x="667657" y="2827866"/>
                  <a:pt x="994228" y="2981476"/>
                  <a:pt x="1320800" y="3135086"/>
                </a:cubicBezTo>
              </a:path>
            </a:pathLst>
          </a:cu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4" name="手繪多邊形 106">
            <a:extLst>
              <a:ext uri="{FF2B5EF4-FFF2-40B4-BE49-F238E27FC236}">
                <a16:creationId xmlns:a16="http://schemas.microsoft.com/office/drawing/2014/main" id="{D2BB5281-D7CA-76DA-19AF-79D73E4EB8F1}"/>
              </a:ext>
            </a:extLst>
          </p:cNvPr>
          <p:cNvSpPr/>
          <p:nvPr/>
        </p:nvSpPr>
        <p:spPr>
          <a:xfrm>
            <a:off x="1465090" y="3088953"/>
            <a:ext cx="1486237" cy="2920042"/>
          </a:xfrm>
          <a:custGeom>
            <a:avLst/>
            <a:gdLst>
              <a:gd name="connsiteX0" fmla="*/ 0 w 1320800"/>
              <a:gd name="connsiteY0" fmla="*/ 0 h 3135086"/>
              <a:gd name="connsiteX1" fmla="*/ 362857 w 1320800"/>
              <a:gd name="connsiteY1" fmla="*/ 624114 h 3135086"/>
              <a:gd name="connsiteX2" fmla="*/ 508000 w 1320800"/>
              <a:gd name="connsiteY2" fmla="*/ 2409371 h 3135086"/>
              <a:gd name="connsiteX3" fmla="*/ 1320800 w 1320800"/>
              <a:gd name="connsiteY3" fmla="*/ 3135086 h 31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3135086">
                <a:moveTo>
                  <a:pt x="0" y="0"/>
                </a:moveTo>
                <a:cubicBezTo>
                  <a:pt x="139095" y="111276"/>
                  <a:pt x="278190" y="222552"/>
                  <a:pt x="362857" y="624114"/>
                </a:cubicBezTo>
                <a:cubicBezTo>
                  <a:pt x="447524" y="1025676"/>
                  <a:pt x="348343" y="1990876"/>
                  <a:pt x="508000" y="2409371"/>
                </a:cubicBezTo>
                <a:cubicBezTo>
                  <a:pt x="667657" y="2827866"/>
                  <a:pt x="994228" y="2981476"/>
                  <a:pt x="1320800" y="3135086"/>
                </a:cubicBezTo>
              </a:path>
            </a:pathLst>
          </a:cu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8" name="手繪多邊形 110">
            <a:extLst>
              <a:ext uri="{FF2B5EF4-FFF2-40B4-BE49-F238E27FC236}">
                <a16:creationId xmlns:a16="http://schemas.microsoft.com/office/drawing/2014/main" id="{647932A0-EA6D-AA80-D1ED-E092CC72E64D}"/>
              </a:ext>
            </a:extLst>
          </p:cNvPr>
          <p:cNvSpPr/>
          <p:nvPr/>
        </p:nvSpPr>
        <p:spPr>
          <a:xfrm>
            <a:off x="5683579" y="3157616"/>
            <a:ext cx="1486237" cy="2920042"/>
          </a:xfrm>
          <a:custGeom>
            <a:avLst/>
            <a:gdLst>
              <a:gd name="connsiteX0" fmla="*/ 0 w 1320800"/>
              <a:gd name="connsiteY0" fmla="*/ 0 h 3135086"/>
              <a:gd name="connsiteX1" fmla="*/ 362857 w 1320800"/>
              <a:gd name="connsiteY1" fmla="*/ 624114 h 3135086"/>
              <a:gd name="connsiteX2" fmla="*/ 508000 w 1320800"/>
              <a:gd name="connsiteY2" fmla="*/ 2409371 h 3135086"/>
              <a:gd name="connsiteX3" fmla="*/ 1320800 w 1320800"/>
              <a:gd name="connsiteY3" fmla="*/ 3135086 h 31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3135086">
                <a:moveTo>
                  <a:pt x="0" y="0"/>
                </a:moveTo>
                <a:cubicBezTo>
                  <a:pt x="139095" y="111276"/>
                  <a:pt x="278190" y="222552"/>
                  <a:pt x="362857" y="624114"/>
                </a:cubicBezTo>
                <a:cubicBezTo>
                  <a:pt x="447524" y="1025676"/>
                  <a:pt x="348343" y="1990876"/>
                  <a:pt x="508000" y="2409371"/>
                </a:cubicBezTo>
                <a:cubicBezTo>
                  <a:pt x="667657" y="2827866"/>
                  <a:pt x="994228" y="2981476"/>
                  <a:pt x="1320800" y="3135086"/>
                </a:cubicBezTo>
              </a:path>
            </a:pathLst>
          </a:cu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19" name="群組 218">
            <a:extLst>
              <a:ext uri="{FF2B5EF4-FFF2-40B4-BE49-F238E27FC236}">
                <a16:creationId xmlns:a16="http://schemas.microsoft.com/office/drawing/2014/main" id="{3B49A80B-4923-5892-BF66-B7227AE64D93}"/>
              </a:ext>
            </a:extLst>
          </p:cNvPr>
          <p:cNvGrpSpPr/>
          <p:nvPr/>
        </p:nvGrpSpPr>
        <p:grpSpPr>
          <a:xfrm>
            <a:off x="1489667" y="2262967"/>
            <a:ext cx="907572" cy="461665"/>
            <a:chOff x="4775004" y="6396335"/>
            <a:chExt cx="907572" cy="461665"/>
          </a:xfrm>
        </p:grpSpPr>
        <p:sp>
          <p:nvSpPr>
            <p:cNvPr id="220" name="矩形 219">
              <a:extLst>
                <a:ext uri="{FF2B5EF4-FFF2-40B4-BE49-F238E27FC236}">
                  <a16:creationId xmlns:a16="http://schemas.microsoft.com/office/drawing/2014/main" id="{3861C704-E133-E081-C39B-ED946F516F06}"/>
                </a:ext>
              </a:extLst>
            </p:cNvPr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21" name="文字方塊 220">
              <a:extLst>
                <a:ext uri="{FF2B5EF4-FFF2-40B4-BE49-F238E27FC236}">
                  <a16:creationId xmlns:a16="http://schemas.microsoft.com/office/drawing/2014/main" id="{5674C56D-F4BA-3794-14DE-F127AA956661}"/>
                </a:ext>
              </a:extLst>
            </p:cNvPr>
            <p:cNvSpPr txBox="1"/>
            <p:nvPr/>
          </p:nvSpPr>
          <p:spPr>
            <a:xfrm>
              <a:off x="4775004" y="6396335"/>
              <a:ext cx="907572" cy="461665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c</a:t>
              </a:r>
              <a:r>
                <a:rPr kumimoji="0" lang="en-US" altLang="zh-TW" sz="24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t-1</a:t>
              </a:r>
              <a:endParaRPr kumimoji="0" lang="zh-TW" altLang="en-US" sz="2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22" name="群組 221">
            <a:extLst>
              <a:ext uri="{FF2B5EF4-FFF2-40B4-BE49-F238E27FC236}">
                <a16:creationId xmlns:a16="http://schemas.microsoft.com/office/drawing/2014/main" id="{B79C1B46-37D8-F5E9-E4A8-77E0C4FA4E11}"/>
              </a:ext>
            </a:extLst>
          </p:cNvPr>
          <p:cNvGrpSpPr/>
          <p:nvPr/>
        </p:nvGrpSpPr>
        <p:grpSpPr>
          <a:xfrm>
            <a:off x="5679655" y="2224400"/>
            <a:ext cx="907572" cy="461665"/>
            <a:chOff x="4775004" y="6396335"/>
            <a:chExt cx="907572" cy="461665"/>
          </a:xfrm>
        </p:grpSpPr>
        <p:sp>
          <p:nvSpPr>
            <p:cNvPr id="223" name="矩形 222">
              <a:extLst>
                <a:ext uri="{FF2B5EF4-FFF2-40B4-BE49-F238E27FC236}">
                  <a16:creationId xmlns:a16="http://schemas.microsoft.com/office/drawing/2014/main" id="{6EB4490B-8B0D-A259-ABFC-D5ECB9FB8BCD}"/>
                </a:ext>
              </a:extLst>
            </p:cNvPr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24" name="文字方塊 223">
              <a:extLst>
                <a:ext uri="{FF2B5EF4-FFF2-40B4-BE49-F238E27FC236}">
                  <a16:creationId xmlns:a16="http://schemas.microsoft.com/office/drawing/2014/main" id="{15DF19BF-F2B2-59B5-8E2B-71ECEA5D5136}"/>
                </a:ext>
              </a:extLst>
            </p:cNvPr>
            <p:cNvSpPr txBox="1"/>
            <p:nvPr/>
          </p:nvSpPr>
          <p:spPr>
            <a:xfrm>
              <a:off x="4775004" y="6396335"/>
              <a:ext cx="907572" cy="461665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c</a:t>
              </a:r>
              <a:r>
                <a:rPr kumimoji="0" lang="en-US" altLang="zh-TW" sz="2400" b="0" i="0" u="none" strike="noStrike" kern="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t</a:t>
              </a:r>
              <a:endParaRPr kumimoji="0" lang="zh-TW" altLang="en-US" sz="2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25" name="群組 224">
            <a:extLst>
              <a:ext uri="{FF2B5EF4-FFF2-40B4-BE49-F238E27FC236}">
                <a16:creationId xmlns:a16="http://schemas.microsoft.com/office/drawing/2014/main" id="{8253AB80-7A6A-451C-1526-CC4E371C7BFD}"/>
              </a:ext>
            </a:extLst>
          </p:cNvPr>
          <p:cNvGrpSpPr/>
          <p:nvPr/>
        </p:nvGrpSpPr>
        <p:grpSpPr>
          <a:xfrm>
            <a:off x="9860918" y="2241558"/>
            <a:ext cx="907572" cy="461665"/>
            <a:chOff x="4775004" y="6396335"/>
            <a:chExt cx="907572" cy="461665"/>
          </a:xfrm>
        </p:grpSpPr>
        <p:sp>
          <p:nvSpPr>
            <p:cNvPr id="226" name="矩形 225">
              <a:extLst>
                <a:ext uri="{FF2B5EF4-FFF2-40B4-BE49-F238E27FC236}">
                  <a16:creationId xmlns:a16="http://schemas.microsoft.com/office/drawing/2014/main" id="{E84F571E-6204-A509-34A1-C0D339E4CB49}"/>
                </a:ext>
              </a:extLst>
            </p:cNvPr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27" name="文字方塊 226">
              <a:extLst>
                <a:ext uri="{FF2B5EF4-FFF2-40B4-BE49-F238E27FC236}">
                  <a16:creationId xmlns:a16="http://schemas.microsoft.com/office/drawing/2014/main" id="{E18BA8A5-B44E-F963-14CA-45F2F6288074}"/>
                </a:ext>
              </a:extLst>
            </p:cNvPr>
            <p:cNvSpPr txBox="1"/>
            <p:nvPr/>
          </p:nvSpPr>
          <p:spPr>
            <a:xfrm>
              <a:off x="4775004" y="6396335"/>
              <a:ext cx="907572" cy="461665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c</a:t>
              </a:r>
              <a:r>
                <a:rPr kumimoji="0" lang="en-US" altLang="zh-TW" sz="24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t+1</a:t>
              </a:r>
              <a:endParaRPr kumimoji="0" lang="zh-TW" altLang="en-US" sz="2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228" name="手繪多邊形 2">
            <a:extLst>
              <a:ext uri="{FF2B5EF4-FFF2-40B4-BE49-F238E27FC236}">
                <a16:creationId xmlns:a16="http://schemas.microsoft.com/office/drawing/2014/main" id="{EB37F930-1D2F-4AE5-5205-371BF2E9569C}"/>
              </a:ext>
            </a:extLst>
          </p:cNvPr>
          <p:cNvSpPr/>
          <p:nvPr/>
        </p:nvSpPr>
        <p:spPr>
          <a:xfrm>
            <a:off x="4180114" y="2481401"/>
            <a:ext cx="1625600" cy="378228"/>
          </a:xfrm>
          <a:custGeom>
            <a:avLst/>
            <a:gdLst>
              <a:gd name="connsiteX0" fmla="*/ 0 w 1625600"/>
              <a:gd name="connsiteY0" fmla="*/ 378228 h 378228"/>
              <a:gd name="connsiteX1" fmla="*/ 508000 w 1625600"/>
              <a:gd name="connsiteY1" fmla="*/ 73428 h 378228"/>
              <a:gd name="connsiteX2" fmla="*/ 1625600 w 1625600"/>
              <a:gd name="connsiteY2" fmla="*/ 857 h 37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378228">
                <a:moveTo>
                  <a:pt x="0" y="378228"/>
                </a:moveTo>
                <a:cubicBezTo>
                  <a:pt x="118533" y="257275"/>
                  <a:pt x="237067" y="136323"/>
                  <a:pt x="508000" y="73428"/>
                </a:cubicBezTo>
                <a:cubicBezTo>
                  <a:pt x="778933" y="10533"/>
                  <a:pt x="1395791" y="-3981"/>
                  <a:pt x="1625600" y="857"/>
                </a:cubicBezTo>
              </a:path>
            </a:pathLst>
          </a:cu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9" name="手繪多邊形 122">
            <a:extLst>
              <a:ext uri="{FF2B5EF4-FFF2-40B4-BE49-F238E27FC236}">
                <a16:creationId xmlns:a16="http://schemas.microsoft.com/office/drawing/2014/main" id="{07E8A00C-2C8A-BE2C-86EF-B76F2EF2018D}"/>
              </a:ext>
            </a:extLst>
          </p:cNvPr>
          <p:cNvSpPr/>
          <p:nvPr/>
        </p:nvSpPr>
        <p:spPr>
          <a:xfrm>
            <a:off x="8282538" y="2474562"/>
            <a:ext cx="1625600" cy="378228"/>
          </a:xfrm>
          <a:custGeom>
            <a:avLst/>
            <a:gdLst>
              <a:gd name="connsiteX0" fmla="*/ 0 w 1625600"/>
              <a:gd name="connsiteY0" fmla="*/ 378228 h 378228"/>
              <a:gd name="connsiteX1" fmla="*/ 508000 w 1625600"/>
              <a:gd name="connsiteY1" fmla="*/ 73428 h 378228"/>
              <a:gd name="connsiteX2" fmla="*/ 1625600 w 1625600"/>
              <a:gd name="connsiteY2" fmla="*/ 857 h 37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378228">
                <a:moveTo>
                  <a:pt x="0" y="378228"/>
                </a:moveTo>
                <a:cubicBezTo>
                  <a:pt x="118533" y="257275"/>
                  <a:pt x="237067" y="136323"/>
                  <a:pt x="508000" y="73428"/>
                </a:cubicBezTo>
                <a:cubicBezTo>
                  <a:pt x="778933" y="10533"/>
                  <a:pt x="1395791" y="-3981"/>
                  <a:pt x="1625600" y="857"/>
                </a:cubicBezTo>
              </a:path>
            </a:pathLst>
          </a:cu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2" name="手繪多邊形 4">
            <a:extLst>
              <a:ext uri="{FF2B5EF4-FFF2-40B4-BE49-F238E27FC236}">
                <a16:creationId xmlns:a16="http://schemas.microsoft.com/office/drawing/2014/main" id="{A76F759A-789A-39AC-C94D-757A7ABCB77B}"/>
              </a:ext>
            </a:extLst>
          </p:cNvPr>
          <p:cNvSpPr/>
          <p:nvPr/>
        </p:nvSpPr>
        <p:spPr>
          <a:xfrm>
            <a:off x="2278743" y="2510356"/>
            <a:ext cx="435428" cy="378302"/>
          </a:xfrm>
          <a:custGeom>
            <a:avLst/>
            <a:gdLst>
              <a:gd name="connsiteX0" fmla="*/ 0 w 435428"/>
              <a:gd name="connsiteY0" fmla="*/ 931 h 378302"/>
              <a:gd name="connsiteX1" fmla="*/ 290286 w 435428"/>
              <a:gd name="connsiteY1" fmla="*/ 58988 h 378302"/>
              <a:gd name="connsiteX2" fmla="*/ 435428 w 435428"/>
              <a:gd name="connsiteY2" fmla="*/ 378302 h 3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428" h="378302">
                <a:moveTo>
                  <a:pt x="0" y="931"/>
                </a:moveTo>
                <a:cubicBezTo>
                  <a:pt x="108857" y="-1488"/>
                  <a:pt x="217715" y="-3907"/>
                  <a:pt x="290286" y="58988"/>
                </a:cubicBezTo>
                <a:cubicBezTo>
                  <a:pt x="362857" y="121883"/>
                  <a:pt x="399142" y="250092"/>
                  <a:pt x="435428" y="378302"/>
                </a:cubicBezTo>
              </a:path>
            </a:pathLst>
          </a:cu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3" name="手繪多邊形 124">
            <a:extLst>
              <a:ext uri="{FF2B5EF4-FFF2-40B4-BE49-F238E27FC236}">
                <a16:creationId xmlns:a16="http://schemas.microsoft.com/office/drawing/2014/main" id="{B285D2C3-04A0-57AC-B181-49F2D6E7F22E}"/>
              </a:ext>
            </a:extLst>
          </p:cNvPr>
          <p:cNvSpPr/>
          <p:nvPr/>
        </p:nvSpPr>
        <p:spPr>
          <a:xfrm rot="523080">
            <a:off x="6409987" y="2502334"/>
            <a:ext cx="435428" cy="378302"/>
          </a:xfrm>
          <a:custGeom>
            <a:avLst/>
            <a:gdLst>
              <a:gd name="connsiteX0" fmla="*/ 0 w 435428"/>
              <a:gd name="connsiteY0" fmla="*/ 931 h 378302"/>
              <a:gd name="connsiteX1" fmla="*/ 290286 w 435428"/>
              <a:gd name="connsiteY1" fmla="*/ 58988 h 378302"/>
              <a:gd name="connsiteX2" fmla="*/ 435428 w 435428"/>
              <a:gd name="connsiteY2" fmla="*/ 378302 h 3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428" h="378302">
                <a:moveTo>
                  <a:pt x="0" y="931"/>
                </a:moveTo>
                <a:cubicBezTo>
                  <a:pt x="108857" y="-1488"/>
                  <a:pt x="217715" y="-3907"/>
                  <a:pt x="290286" y="58988"/>
                </a:cubicBezTo>
                <a:cubicBezTo>
                  <a:pt x="362857" y="121883"/>
                  <a:pt x="399142" y="250092"/>
                  <a:pt x="435428" y="378302"/>
                </a:cubicBezTo>
              </a:path>
            </a:pathLst>
          </a:cu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8" name="文字方塊 237">
            <a:extLst>
              <a:ext uri="{FF2B5EF4-FFF2-40B4-BE49-F238E27FC236}">
                <a16:creationId xmlns:a16="http://schemas.microsoft.com/office/drawing/2014/main" id="{08D3BAE8-CBC9-DD57-8FB1-2E85FF9DB53A}"/>
              </a:ext>
            </a:extLst>
          </p:cNvPr>
          <p:cNvSpPr txBox="1"/>
          <p:nvPr/>
        </p:nvSpPr>
        <p:spPr>
          <a:xfrm>
            <a:off x="967400" y="1577206"/>
            <a:ext cx="187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/>
              <a:t>LSTM</a:t>
            </a:r>
            <a:endParaRPr lang="zh-TW" altLang="en-US" sz="2800" b="1" u="sng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3F5B4E34-5DCA-8727-BBC9-1CF083AE7795}"/>
              </a:ext>
            </a:extLst>
          </p:cNvPr>
          <p:cNvGrpSpPr/>
          <p:nvPr/>
        </p:nvGrpSpPr>
        <p:grpSpPr>
          <a:xfrm>
            <a:off x="7269983" y="274687"/>
            <a:ext cx="4012765" cy="1039222"/>
            <a:chOff x="8059767" y="334371"/>
            <a:chExt cx="4012765" cy="10392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字方塊 3">
                  <a:extLst>
                    <a:ext uri="{FF2B5EF4-FFF2-40B4-BE49-F238E27FC236}">
                      <a16:creationId xmlns:a16="http://schemas.microsoft.com/office/drawing/2014/main" id="{1FE2FC3B-88EA-8EA6-EFF2-E059F8F535A1}"/>
                    </a:ext>
                  </a:extLst>
                </p:cNvPr>
                <p:cNvSpPr txBox="1"/>
                <p:nvPr/>
              </p:nvSpPr>
              <p:spPr>
                <a:xfrm>
                  <a:off x="8059767" y="334371"/>
                  <a:ext cx="4012765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" name="文字方塊 3">
                  <a:extLst>
                    <a:ext uri="{FF2B5EF4-FFF2-40B4-BE49-F238E27FC236}">
                      <a16:creationId xmlns:a16="http://schemas.microsoft.com/office/drawing/2014/main" id="{1FE2FC3B-88EA-8EA6-EFF2-E059F8F53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9767" y="334371"/>
                  <a:ext cx="4012765" cy="44980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>
                  <a:extLst>
                    <a:ext uri="{FF2B5EF4-FFF2-40B4-BE49-F238E27FC236}">
                      <a16:creationId xmlns:a16="http://schemas.microsoft.com/office/drawing/2014/main" id="{391EC7E2-226C-23EA-DBB8-D1B0452BE9FA}"/>
                    </a:ext>
                  </a:extLst>
                </p:cNvPr>
                <p:cNvSpPr txBox="1"/>
                <p:nvPr/>
              </p:nvSpPr>
              <p:spPr>
                <a:xfrm>
                  <a:off x="8147958" y="923790"/>
                  <a:ext cx="2053126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5" name="文字方塊 4">
                  <a:extLst>
                    <a:ext uri="{FF2B5EF4-FFF2-40B4-BE49-F238E27FC236}">
                      <a16:creationId xmlns:a16="http://schemas.microsoft.com/office/drawing/2014/main" id="{391EC7E2-226C-23EA-DBB8-D1B0452BE9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7958" y="923790"/>
                  <a:ext cx="2053126" cy="44980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4723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031844-78E4-D951-58BD-52B7577F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RNN-Style vs. AI Agent’s Memory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8CB2F1-F1C5-304A-570E-A16E2B350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0F2A192-F2C9-11FC-F873-56313DFFC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410" y="1530014"/>
            <a:ext cx="8382380" cy="4704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16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C7EDB9-B449-78E2-62D5-F87828DF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RNN-Style vs. AI Agent’s Memory 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4217E0A-4234-A44C-7BB7-6F01D39EC23B}"/>
              </a:ext>
            </a:extLst>
          </p:cNvPr>
          <p:cNvSpPr txBox="1"/>
          <p:nvPr/>
        </p:nvSpPr>
        <p:spPr>
          <a:xfrm>
            <a:off x="8104620" y="5238189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6E144CB3-0609-D06B-18C4-70674B235E4B}"/>
              </a:ext>
            </a:extLst>
          </p:cNvPr>
          <p:cNvSpPr/>
          <p:nvPr/>
        </p:nvSpPr>
        <p:spPr>
          <a:xfrm>
            <a:off x="3292574" y="5242085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624C01EC-9C32-FD69-B1DB-D3F75A816726}"/>
              </a:ext>
            </a:extLst>
          </p:cNvPr>
          <p:cNvSpPr/>
          <p:nvPr/>
        </p:nvSpPr>
        <p:spPr>
          <a:xfrm>
            <a:off x="5441194" y="5279224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78C0A0B8-8721-C39C-846D-594D21E99C8B}"/>
              </a:ext>
            </a:extLst>
          </p:cNvPr>
          <p:cNvSpPr/>
          <p:nvPr/>
        </p:nvSpPr>
        <p:spPr>
          <a:xfrm>
            <a:off x="7598743" y="527610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13AF0F56-ADC4-7F72-F937-3B7F58154CB6}"/>
              </a:ext>
            </a:extLst>
          </p:cNvPr>
          <p:cNvSpPr/>
          <p:nvPr/>
        </p:nvSpPr>
        <p:spPr>
          <a:xfrm>
            <a:off x="10530826" y="5238189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8BD3A75-1A30-E968-0E46-911E38D08A3F}"/>
                  </a:ext>
                </a:extLst>
              </p:cNvPr>
              <p:cNvSpPr txBox="1"/>
              <p:nvPr/>
            </p:nvSpPr>
            <p:spPr>
              <a:xfrm>
                <a:off x="3224758" y="5777207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8BD3A75-1A30-E968-0E46-911E38D08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758" y="5777207"/>
                <a:ext cx="45249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05351DC-8444-E36E-B426-275939953920}"/>
                  </a:ext>
                </a:extLst>
              </p:cNvPr>
              <p:cNvSpPr txBox="1"/>
              <p:nvPr/>
            </p:nvSpPr>
            <p:spPr>
              <a:xfrm>
                <a:off x="5385389" y="5814346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05351DC-8444-E36E-B426-275939953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389" y="5814346"/>
                <a:ext cx="45249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B8C2A76-CD6C-931C-E673-4D693E3ED460}"/>
                  </a:ext>
                </a:extLst>
              </p:cNvPr>
              <p:cNvSpPr txBox="1"/>
              <p:nvPr/>
            </p:nvSpPr>
            <p:spPr>
              <a:xfrm>
                <a:off x="7540752" y="5793318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B8C2A76-CD6C-931C-E673-4D693E3ED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752" y="5793318"/>
                <a:ext cx="45249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06C5734-C34E-AFF2-568D-C407661A319C}"/>
                  </a:ext>
                </a:extLst>
              </p:cNvPr>
              <p:cNvSpPr txBox="1"/>
              <p:nvPr/>
            </p:nvSpPr>
            <p:spPr>
              <a:xfrm>
                <a:off x="10505830" y="5755526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06C5734-C34E-AFF2-568D-C407661A3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5830" y="5755526"/>
                <a:ext cx="4060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: 圓角 12">
                <a:extLst>
                  <a:ext uri="{FF2B5EF4-FFF2-40B4-BE49-F238E27FC236}">
                    <a16:creationId xmlns:a16="http://schemas.microsoft.com/office/drawing/2014/main" id="{345F9E48-7B4D-0425-CED8-6395545A57AF}"/>
                  </a:ext>
                </a:extLst>
              </p:cNvPr>
              <p:cNvSpPr/>
              <p:nvPr/>
            </p:nvSpPr>
            <p:spPr>
              <a:xfrm>
                <a:off x="721073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矩形: 圓角 12">
                <a:extLst>
                  <a:ext uri="{FF2B5EF4-FFF2-40B4-BE49-F238E27FC236}">
                    <a16:creationId xmlns:a16="http://schemas.microsoft.com/office/drawing/2014/main" id="{345F9E48-7B4D-0425-CED8-6395545A5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73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6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: 圓角 13">
                <a:extLst>
                  <a:ext uri="{FF2B5EF4-FFF2-40B4-BE49-F238E27FC236}">
                    <a16:creationId xmlns:a16="http://schemas.microsoft.com/office/drawing/2014/main" id="{007C7124-2A64-FBAB-9BCC-0817665501D6}"/>
                  </a:ext>
                </a:extLst>
              </p:cNvPr>
              <p:cNvSpPr/>
              <p:nvPr/>
            </p:nvSpPr>
            <p:spPr>
              <a:xfrm>
                <a:off x="2884307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矩形: 圓角 13">
                <a:extLst>
                  <a:ext uri="{FF2B5EF4-FFF2-40B4-BE49-F238E27FC236}">
                    <a16:creationId xmlns:a16="http://schemas.microsoft.com/office/drawing/2014/main" id="{007C7124-2A64-FBAB-9BCC-081766550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307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7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: 圓角 14">
                <a:extLst>
                  <a:ext uri="{FF2B5EF4-FFF2-40B4-BE49-F238E27FC236}">
                    <a16:creationId xmlns:a16="http://schemas.microsoft.com/office/drawing/2014/main" id="{AA032E56-3786-4D5C-C4C9-1F5EF1034512}"/>
                  </a:ext>
                </a:extLst>
              </p:cNvPr>
              <p:cNvSpPr/>
              <p:nvPr/>
            </p:nvSpPr>
            <p:spPr>
              <a:xfrm>
                <a:off x="5047541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矩形: 圓角 14">
                <a:extLst>
                  <a:ext uri="{FF2B5EF4-FFF2-40B4-BE49-F238E27FC236}">
                    <a16:creationId xmlns:a16="http://schemas.microsoft.com/office/drawing/2014/main" id="{AA032E56-3786-4D5C-C4C9-1F5EF10345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541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8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圓角 15">
                <a:extLst>
                  <a:ext uri="{FF2B5EF4-FFF2-40B4-BE49-F238E27FC236}">
                    <a16:creationId xmlns:a16="http://schemas.microsoft.com/office/drawing/2014/main" id="{BF0E9220-89B6-9300-522F-6AA644E184BE}"/>
                  </a:ext>
                </a:extLst>
              </p:cNvPr>
              <p:cNvSpPr/>
              <p:nvPr/>
            </p:nvSpPr>
            <p:spPr>
              <a:xfrm>
                <a:off x="7210776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" name="矩形: 圓角 15">
                <a:extLst>
                  <a:ext uri="{FF2B5EF4-FFF2-40B4-BE49-F238E27FC236}">
                    <a16:creationId xmlns:a16="http://schemas.microsoft.com/office/drawing/2014/main" id="{BF0E9220-89B6-9300-522F-6AA644E18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776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9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圓角 16">
                <a:extLst>
                  <a:ext uri="{FF2B5EF4-FFF2-40B4-BE49-F238E27FC236}">
                    <a16:creationId xmlns:a16="http://schemas.microsoft.com/office/drawing/2014/main" id="{5127CF17-FBB6-D6E7-FEB1-01566F6FAB14}"/>
                  </a:ext>
                </a:extLst>
              </p:cNvPr>
              <p:cNvSpPr/>
              <p:nvPr/>
            </p:nvSpPr>
            <p:spPr>
              <a:xfrm>
                <a:off x="10140785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矩形: 圓角 16">
                <a:extLst>
                  <a:ext uri="{FF2B5EF4-FFF2-40B4-BE49-F238E27FC236}">
                    <a16:creationId xmlns:a16="http://schemas.microsoft.com/office/drawing/2014/main" id="{5127CF17-FBB6-D6E7-FEB1-01566F6FAB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785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10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CDF37566-69B0-487B-5620-6DDAEFEDCEC4}"/>
              </a:ext>
            </a:extLst>
          </p:cNvPr>
          <p:cNvCxnSpPr>
            <a:cxnSpLocks/>
          </p:cNvCxnSpPr>
          <p:nvPr/>
        </p:nvCxnSpPr>
        <p:spPr>
          <a:xfrm>
            <a:off x="1779265" y="3908478"/>
            <a:ext cx="101067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0207BEE0-6DF3-C998-4DA7-A0ACF4F92ADC}"/>
              </a:ext>
            </a:extLst>
          </p:cNvPr>
          <p:cNvCxnSpPr>
            <a:cxnSpLocks/>
          </p:cNvCxnSpPr>
          <p:nvPr/>
        </p:nvCxnSpPr>
        <p:spPr>
          <a:xfrm>
            <a:off x="3924888" y="3908478"/>
            <a:ext cx="101067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C872B59F-03C4-7EF9-5BE2-BF462E437D38}"/>
              </a:ext>
            </a:extLst>
          </p:cNvPr>
          <p:cNvCxnSpPr>
            <a:cxnSpLocks/>
          </p:cNvCxnSpPr>
          <p:nvPr/>
        </p:nvCxnSpPr>
        <p:spPr>
          <a:xfrm>
            <a:off x="6129169" y="3908478"/>
            <a:ext cx="101067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2676A752-45A2-B7F1-478B-3630E1A7DB68}"/>
              </a:ext>
            </a:extLst>
          </p:cNvPr>
          <p:cNvCxnSpPr>
            <a:cxnSpLocks/>
          </p:cNvCxnSpPr>
          <p:nvPr/>
        </p:nvCxnSpPr>
        <p:spPr>
          <a:xfrm>
            <a:off x="8986911" y="3908478"/>
            <a:ext cx="101067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E4F13AA-66BA-54A6-8E8E-3CDA153ADF57}"/>
              </a:ext>
            </a:extLst>
          </p:cNvPr>
          <p:cNvSpPr txBox="1"/>
          <p:nvPr/>
        </p:nvSpPr>
        <p:spPr>
          <a:xfrm>
            <a:off x="7702491" y="3572786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CFD3A5AB-3F6F-A034-3C51-189B0AA5CBB7}"/>
                  </a:ext>
                </a:extLst>
              </p:cNvPr>
              <p:cNvSpPr txBox="1"/>
              <p:nvPr/>
            </p:nvSpPr>
            <p:spPr>
              <a:xfrm>
                <a:off x="2151287" y="3357342"/>
                <a:ext cx="598112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CFD3A5AB-3F6F-A034-3C51-189B0AA5C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287" y="3357342"/>
                <a:ext cx="598112" cy="449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0AA0FB88-4F39-CF8C-4084-76C91D61A6C6}"/>
                  </a:ext>
                </a:extLst>
              </p:cNvPr>
              <p:cNvSpPr txBox="1"/>
              <p:nvPr/>
            </p:nvSpPr>
            <p:spPr>
              <a:xfrm>
                <a:off x="4291354" y="3410307"/>
                <a:ext cx="598112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0AA0FB88-4F39-CF8C-4084-76C91D61A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54" y="3410307"/>
                <a:ext cx="598112" cy="4498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32F9596A-CFD5-A632-CB2E-B29787FC982B}"/>
                  </a:ext>
                </a:extLst>
              </p:cNvPr>
              <p:cNvSpPr txBox="1"/>
              <p:nvPr/>
            </p:nvSpPr>
            <p:spPr>
              <a:xfrm>
                <a:off x="6459277" y="3404340"/>
                <a:ext cx="598112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32F9596A-CFD5-A632-CB2E-B29787FC9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277" y="3404340"/>
                <a:ext cx="598112" cy="4498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AC7A3850-2BBF-4210-5EAF-45DED170DEC4}"/>
                  </a:ext>
                </a:extLst>
              </p:cNvPr>
              <p:cNvSpPr txBox="1"/>
              <p:nvPr/>
            </p:nvSpPr>
            <p:spPr>
              <a:xfrm>
                <a:off x="9339774" y="3398373"/>
                <a:ext cx="568297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AC7A3850-2BBF-4210-5EAF-45DED170D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774" y="3398373"/>
                <a:ext cx="568297" cy="44980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>
            <a:extLst>
              <a:ext uri="{FF2B5EF4-FFF2-40B4-BE49-F238E27FC236}">
                <a16:creationId xmlns:a16="http://schemas.microsoft.com/office/drawing/2014/main" id="{2A26D32A-0A82-3635-D741-60788AD90722}"/>
              </a:ext>
            </a:extLst>
          </p:cNvPr>
          <p:cNvSpPr txBox="1"/>
          <p:nvPr/>
        </p:nvSpPr>
        <p:spPr>
          <a:xfrm>
            <a:off x="8104620" y="1853979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1698F73D-0692-F306-E793-971F4E94A1BF}"/>
              </a:ext>
            </a:extLst>
          </p:cNvPr>
          <p:cNvSpPr/>
          <p:nvPr/>
        </p:nvSpPr>
        <p:spPr>
          <a:xfrm>
            <a:off x="3252818" y="1917509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D4B6E9CB-D161-4071-F0E9-B85539B2D9BD}"/>
              </a:ext>
            </a:extLst>
          </p:cNvPr>
          <p:cNvSpPr/>
          <p:nvPr/>
        </p:nvSpPr>
        <p:spPr>
          <a:xfrm>
            <a:off x="5401438" y="1934770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C96B0534-2479-E0AE-03F3-40D842D8576B}"/>
              </a:ext>
            </a:extLst>
          </p:cNvPr>
          <p:cNvSpPr/>
          <p:nvPr/>
        </p:nvSpPr>
        <p:spPr>
          <a:xfrm>
            <a:off x="7578865" y="1931652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747A5757-7AF1-02A6-942D-2496A4302B66}"/>
              </a:ext>
            </a:extLst>
          </p:cNvPr>
          <p:cNvSpPr/>
          <p:nvPr/>
        </p:nvSpPr>
        <p:spPr>
          <a:xfrm>
            <a:off x="10510948" y="1893735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F2A5A744-82E1-202D-38F3-55C4B21974F9}"/>
                  </a:ext>
                </a:extLst>
              </p:cNvPr>
              <p:cNvSpPr txBox="1"/>
              <p:nvPr/>
            </p:nvSpPr>
            <p:spPr>
              <a:xfrm>
                <a:off x="3185002" y="1438841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F2A5A744-82E1-202D-38F3-55C4B2197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002" y="1438841"/>
                <a:ext cx="460511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C0E72CD9-0B2C-CD0A-1455-17E3DA4EAE28}"/>
                  </a:ext>
                </a:extLst>
              </p:cNvPr>
              <p:cNvSpPr txBox="1"/>
              <p:nvPr/>
            </p:nvSpPr>
            <p:spPr>
              <a:xfrm>
                <a:off x="5345633" y="1456102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C0E72CD9-0B2C-CD0A-1455-17E3DA4EA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633" y="1456102"/>
                <a:ext cx="460511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ABC68925-0ED7-C60C-0D3F-CC68BD975189}"/>
                  </a:ext>
                </a:extLst>
              </p:cNvPr>
              <p:cNvSpPr txBox="1"/>
              <p:nvPr/>
            </p:nvSpPr>
            <p:spPr>
              <a:xfrm>
                <a:off x="7520874" y="1435074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ABC68925-0ED7-C60C-0D3F-CC68BD975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874" y="1435074"/>
                <a:ext cx="460511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F4CDA1C7-FE54-B0C0-1E11-A32C68E2ACE8}"/>
                  </a:ext>
                </a:extLst>
              </p:cNvPr>
              <p:cNvSpPr txBox="1"/>
              <p:nvPr/>
            </p:nvSpPr>
            <p:spPr>
              <a:xfrm>
                <a:off x="10485952" y="1397282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F4CDA1C7-FE54-B0C0-1E11-A32C68E2A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952" y="1397282"/>
                <a:ext cx="406009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群組 35">
            <a:extLst>
              <a:ext uri="{FF2B5EF4-FFF2-40B4-BE49-F238E27FC236}">
                <a16:creationId xmlns:a16="http://schemas.microsoft.com/office/drawing/2014/main" id="{C89F5CA8-2E8B-0A9B-5090-057CF7D14E2A}"/>
              </a:ext>
            </a:extLst>
          </p:cNvPr>
          <p:cNvGrpSpPr/>
          <p:nvPr/>
        </p:nvGrpSpPr>
        <p:grpSpPr>
          <a:xfrm>
            <a:off x="3376521" y="2522742"/>
            <a:ext cx="728483" cy="2707092"/>
            <a:chOff x="3376521" y="2522742"/>
            <a:chExt cx="728483" cy="2707092"/>
          </a:xfrm>
        </p:grpSpPr>
        <p:cxnSp>
          <p:nvCxnSpPr>
            <p:cNvPr id="37" name="直線單箭頭接點 36">
              <a:extLst>
                <a:ext uri="{FF2B5EF4-FFF2-40B4-BE49-F238E27FC236}">
                  <a16:creationId xmlns:a16="http://schemas.microsoft.com/office/drawing/2014/main" id="{A43EA75A-5FDC-2473-B0E7-75733195A2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399" y="4457123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8" name="直線單箭頭接點 37">
              <a:extLst>
                <a:ext uri="{FF2B5EF4-FFF2-40B4-BE49-F238E27FC236}">
                  <a16:creationId xmlns:a16="http://schemas.microsoft.com/office/drawing/2014/main" id="{123548C5-5301-3A75-1CE3-61849D6020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6521" y="2522742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字方塊 38">
                  <a:extLst>
                    <a:ext uri="{FF2B5EF4-FFF2-40B4-BE49-F238E27FC236}">
                      <a16:creationId xmlns:a16="http://schemas.microsoft.com/office/drawing/2014/main" id="{18F4A83F-7936-4BCF-C0E4-8BCB9833AB28}"/>
                    </a:ext>
                  </a:extLst>
                </p:cNvPr>
                <p:cNvSpPr txBox="1"/>
                <p:nvPr/>
              </p:nvSpPr>
              <p:spPr>
                <a:xfrm>
                  <a:off x="3490605" y="4595401"/>
                  <a:ext cx="614399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39" name="文字方塊 38">
                  <a:extLst>
                    <a:ext uri="{FF2B5EF4-FFF2-40B4-BE49-F238E27FC236}">
                      <a16:creationId xmlns:a16="http://schemas.microsoft.com/office/drawing/2014/main" id="{18F4A83F-7936-4BCF-C0E4-8BCB9833AB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605" y="4595401"/>
                  <a:ext cx="614399" cy="44980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3D4D3649-D189-C038-CCD6-F99D93D2F7DF}"/>
                    </a:ext>
                  </a:extLst>
                </p:cNvPr>
                <p:cNvSpPr txBox="1"/>
                <p:nvPr/>
              </p:nvSpPr>
              <p:spPr>
                <a:xfrm>
                  <a:off x="3470466" y="2687529"/>
                  <a:ext cx="601575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3D4D3649-D189-C038-CCD6-F99D93D2F7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466" y="2687529"/>
                  <a:ext cx="601575" cy="44980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1AD377AC-527A-6A38-5405-8F3DF3E21713}"/>
              </a:ext>
            </a:extLst>
          </p:cNvPr>
          <p:cNvGrpSpPr/>
          <p:nvPr/>
        </p:nvGrpSpPr>
        <p:grpSpPr>
          <a:xfrm>
            <a:off x="5558445" y="2534619"/>
            <a:ext cx="728483" cy="2707092"/>
            <a:chOff x="3376521" y="2522742"/>
            <a:chExt cx="728483" cy="2707092"/>
          </a:xfrm>
        </p:grpSpPr>
        <p:cxnSp>
          <p:nvCxnSpPr>
            <p:cNvPr id="42" name="直線單箭頭接點 41">
              <a:extLst>
                <a:ext uri="{FF2B5EF4-FFF2-40B4-BE49-F238E27FC236}">
                  <a16:creationId xmlns:a16="http://schemas.microsoft.com/office/drawing/2014/main" id="{2C513734-1BF2-A998-EFBE-9A59AED1F5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399" y="4457123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" name="直線單箭頭接點 42">
              <a:extLst>
                <a:ext uri="{FF2B5EF4-FFF2-40B4-BE49-F238E27FC236}">
                  <a16:creationId xmlns:a16="http://schemas.microsoft.com/office/drawing/2014/main" id="{1E9EE613-FB20-1C6D-BD20-32F4024733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6521" y="2522742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>
                  <a:extLst>
                    <a:ext uri="{FF2B5EF4-FFF2-40B4-BE49-F238E27FC236}">
                      <a16:creationId xmlns:a16="http://schemas.microsoft.com/office/drawing/2014/main" id="{1F66F1B1-CE15-7309-70EC-1C228531085C}"/>
                    </a:ext>
                  </a:extLst>
                </p:cNvPr>
                <p:cNvSpPr txBox="1"/>
                <p:nvPr/>
              </p:nvSpPr>
              <p:spPr>
                <a:xfrm>
                  <a:off x="3490605" y="4595401"/>
                  <a:ext cx="614399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4" name="文字方塊 43">
                  <a:extLst>
                    <a:ext uri="{FF2B5EF4-FFF2-40B4-BE49-F238E27FC236}">
                      <a16:creationId xmlns:a16="http://schemas.microsoft.com/office/drawing/2014/main" id="{1F66F1B1-CE15-7309-70EC-1C22853108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605" y="4595401"/>
                  <a:ext cx="614399" cy="449803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37C6EE7E-BF64-20FE-5743-7DA88F0F385C}"/>
                    </a:ext>
                  </a:extLst>
                </p:cNvPr>
                <p:cNvSpPr txBox="1"/>
                <p:nvPr/>
              </p:nvSpPr>
              <p:spPr>
                <a:xfrm>
                  <a:off x="3470466" y="2687529"/>
                  <a:ext cx="601575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37C6EE7E-BF64-20FE-5743-7DA88F0F38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466" y="2687529"/>
                  <a:ext cx="601575" cy="449803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1FC8CCE9-A635-0A47-0784-B3B84A449CCA}"/>
              </a:ext>
            </a:extLst>
          </p:cNvPr>
          <p:cNvGrpSpPr/>
          <p:nvPr/>
        </p:nvGrpSpPr>
        <p:grpSpPr>
          <a:xfrm>
            <a:off x="7738861" y="2509671"/>
            <a:ext cx="728483" cy="2707092"/>
            <a:chOff x="3376521" y="2522742"/>
            <a:chExt cx="728483" cy="2707092"/>
          </a:xfrm>
        </p:grpSpPr>
        <p:cxnSp>
          <p:nvCxnSpPr>
            <p:cNvPr id="47" name="直線單箭頭接點 46">
              <a:extLst>
                <a:ext uri="{FF2B5EF4-FFF2-40B4-BE49-F238E27FC236}">
                  <a16:creationId xmlns:a16="http://schemas.microsoft.com/office/drawing/2014/main" id="{91AAF801-C98D-D76B-2A02-E87B3D4838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399" y="4457123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8" name="直線單箭頭接點 47">
              <a:extLst>
                <a:ext uri="{FF2B5EF4-FFF2-40B4-BE49-F238E27FC236}">
                  <a16:creationId xmlns:a16="http://schemas.microsoft.com/office/drawing/2014/main" id="{6D4F64DE-1B3F-F3C7-313D-3806D3556E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6521" y="2522742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D2C804CB-D367-8D52-FB65-D20178A14A9C}"/>
                    </a:ext>
                  </a:extLst>
                </p:cNvPr>
                <p:cNvSpPr txBox="1"/>
                <p:nvPr/>
              </p:nvSpPr>
              <p:spPr>
                <a:xfrm>
                  <a:off x="3490605" y="4595401"/>
                  <a:ext cx="614399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D2C804CB-D367-8D52-FB65-D20178A14A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605" y="4595401"/>
                  <a:ext cx="614399" cy="449803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字方塊 49">
                  <a:extLst>
                    <a:ext uri="{FF2B5EF4-FFF2-40B4-BE49-F238E27FC236}">
                      <a16:creationId xmlns:a16="http://schemas.microsoft.com/office/drawing/2014/main" id="{F5F8EFB7-9E94-BE92-1374-FFCDB449CD86}"/>
                    </a:ext>
                  </a:extLst>
                </p:cNvPr>
                <p:cNvSpPr txBox="1"/>
                <p:nvPr/>
              </p:nvSpPr>
              <p:spPr>
                <a:xfrm>
                  <a:off x="3470466" y="2687529"/>
                  <a:ext cx="601575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50" name="文字方塊 49">
                  <a:extLst>
                    <a:ext uri="{FF2B5EF4-FFF2-40B4-BE49-F238E27FC236}">
                      <a16:creationId xmlns:a16="http://schemas.microsoft.com/office/drawing/2014/main" id="{F5F8EFB7-9E94-BE92-1374-FFCDB449CD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466" y="2687529"/>
                  <a:ext cx="601575" cy="449803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C7F8E29C-351F-A0AD-4C16-10E654DA4E30}"/>
              </a:ext>
            </a:extLst>
          </p:cNvPr>
          <p:cNvGrpSpPr/>
          <p:nvPr/>
        </p:nvGrpSpPr>
        <p:grpSpPr>
          <a:xfrm>
            <a:off x="10673558" y="2509671"/>
            <a:ext cx="698668" cy="2707092"/>
            <a:chOff x="3376521" y="2522742"/>
            <a:chExt cx="698668" cy="2707092"/>
          </a:xfrm>
        </p:grpSpPr>
        <p:cxnSp>
          <p:nvCxnSpPr>
            <p:cNvPr id="52" name="直線單箭頭接點 51">
              <a:extLst>
                <a:ext uri="{FF2B5EF4-FFF2-40B4-BE49-F238E27FC236}">
                  <a16:creationId xmlns:a16="http://schemas.microsoft.com/office/drawing/2014/main" id="{C8ECDEDD-370B-DCD4-A5C8-E0DE7A805B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399" y="4457123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3" name="直線單箭頭接點 52">
              <a:extLst>
                <a:ext uri="{FF2B5EF4-FFF2-40B4-BE49-F238E27FC236}">
                  <a16:creationId xmlns:a16="http://schemas.microsoft.com/office/drawing/2014/main" id="{3F026795-F19A-2619-7284-6F3258939D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6521" y="2522742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字方塊 53">
                  <a:extLst>
                    <a:ext uri="{FF2B5EF4-FFF2-40B4-BE49-F238E27FC236}">
                      <a16:creationId xmlns:a16="http://schemas.microsoft.com/office/drawing/2014/main" id="{2E04BA5C-F831-0296-B81A-093B7D9C376F}"/>
                    </a:ext>
                  </a:extLst>
                </p:cNvPr>
                <p:cNvSpPr txBox="1"/>
                <p:nvPr/>
              </p:nvSpPr>
              <p:spPr>
                <a:xfrm>
                  <a:off x="3490605" y="4595401"/>
                  <a:ext cx="584584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54" name="文字方塊 53">
                  <a:extLst>
                    <a:ext uri="{FF2B5EF4-FFF2-40B4-BE49-F238E27FC236}">
                      <a16:creationId xmlns:a16="http://schemas.microsoft.com/office/drawing/2014/main" id="{2E04BA5C-F831-0296-B81A-093B7D9C37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605" y="4595401"/>
                  <a:ext cx="584584" cy="449803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字方塊 54">
                  <a:extLst>
                    <a:ext uri="{FF2B5EF4-FFF2-40B4-BE49-F238E27FC236}">
                      <a16:creationId xmlns:a16="http://schemas.microsoft.com/office/drawing/2014/main" id="{292F312C-B601-291A-520C-35779ACBBBBE}"/>
                    </a:ext>
                  </a:extLst>
                </p:cNvPr>
                <p:cNvSpPr txBox="1"/>
                <p:nvPr/>
              </p:nvSpPr>
              <p:spPr>
                <a:xfrm>
                  <a:off x="3470466" y="2687529"/>
                  <a:ext cx="571760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55" name="文字方塊 54">
                  <a:extLst>
                    <a:ext uri="{FF2B5EF4-FFF2-40B4-BE49-F238E27FC236}">
                      <a16:creationId xmlns:a16="http://schemas.microsoft.com/office/drawing/2014/main" id="{292F312C-B601-291A-520C-35779ACBB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466" y="2687529"/>
                  <a:ext cx="571760" cy="449803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E0BF7A17-134A-AC17-C83D-A2B04B2AF62E}"/>
              </a:ext>
            </a:extLst>
          </p:cNvPr>
          <p:cNvSpPr txBox="1"/>
          <p:nvPr/>
        </p:nvSpPr>
        <p:spPr>
          <a:xfrm>
            <a:off x="1076286" y="4983349"/>
            <a:ext cx="1430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Vector,</a:t>
            </a:r>
          </a:p>
          <a:p>
            <a:r>
              <a:rPr lang="en-US" altLang="zh-TW" sz="2400" dirty="0"/>
              <a:t>Matrix, …</a:t>
            </a:r>
            <a:endParaRPr lang="zh-TW" altLang="en-US" sz="2400" dirty="0"/>
          </a:p>
        </p:txBody>
      </p: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56986A0E-CC66-7571-9FE4-4E6100F90A5B}"/>
              </a:ext>
            </a:extLst>
          </p:cNvPr>
          <p:cNvCxnSpPr>
            <a:cxnSpLocks/>
          </p:cNvCxnSpPr>
          <p:nvPr/>
        </p:nvCxnSpPr>
        <p:spPr>
          <a:xfrm flipH="1" flipV="1">
            <a:off x="1178626" y="4513599"/>
            <a:ext cx="525878" cy="52456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7F9B2240-DBDF-1335-74BC-8628095C69D1}"/>
              </a:ext>
            </a:extLst>
          </p:cNvPr>
          <p:cNvCxnSpPr>
            <a:cxnSpLocks/>
          </p:cNvCxnSpPr>
          <p:nvPr/>
        </p:nvCxnSpPr>
        <p:spPr>
          <a:xfrm flipH="1">
            <a:off x="4606979" y="5505450"/>
            <a:ext cx="73865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1232E17D-0B76-F169-DC41-0DD463F597A4}"/>
              </a:ext>
            </a:extLst>
          </p:cNvPr>
          <p:cNvCxnSpPr>
            <a:cxnSpLocks/>
          </p:cNvCxnSpPr>
          <p:nvPr/>
        </p:nvCxnSpPr>
        <p:spPr>
          <a:xfrm flipH="1" flipV="1">
            <a:off x="4606979" y="4015401"/>
            <a:ext cx="1" cy="14900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04B17F27-D428-DEFF-75EA-65FCADBDF6BC}"/>
              </a:ext>
            </a:extLst>
          </p:cNvPr>
          <p:cNvCxnSpPr>
            <a:cxnSpLocks/>
          </p:cNvCxnSpPr>
          <p:nvPr/>
        </p:nvCxnSpPr>
        <p:spPr>
          <a:xfrm flipH="1">
            <a:off x="5806144" y="5429250"/>
            <a:ext cx="22482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84865381-8E21-4E12-9C7F-109A08B8B05F}"/>
              </a:ext>
            </a:extLst>
          </p:cNvPr>
          <p:cNvCxnSpPr>
            <a:cxnSpLocks/>
          </p:cNvCxnSpPr>
          <p:nvPr/>
        </p:nvCxnSpPr>
        <p:spPr>
          <a:xfrm flipV="1">
            <a:off x="6017081" y="5079722"/>
            <a:ext cx="0" cy="3896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C1CE4F29-CFB9-1781-D3D1-E7937942F200}"/>
              </a:ext>
            </a:extLst>
          </p:cNvPr>
          <p:cNvCxnSpPr>
            <a:cxnSpLocks/>
          </p:cNvCxnSpPr>
          <p:nvPr/>
        </p:nvCxnSpPr>
        <p:spPr>
          <a:xfrm flipH="1">
            <a:off x="5806144" y="5664261"/>
            <a:ext cx="600221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C47952EA-DED1-50EE-0C72-E13FBD3EA7FC}"/>
              </a:ext>
            </a:extLst>
          </p:cNvPr>
          <p:cNvCxnSpPr>
            <a:cxnSpLocks/>
          </p:cNvCxnSpPr>
          <p:nvPr/>
        </p:nvCxnSpPr>
        <p:spPr>
          <a:xfrm flipH="1" flipV="1">
            <a:off x="6406365" y="2924308"/>
            <a:ext cx="0" cy="27399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AEF6F30F-8614-A33A-1894-5B1B0E722E26}"/>
              </a:ext>
            </a:extLst>
          </p:cNvPr>
          <p:cNvCxnSpPr>
            <a:cxnSpLocks/>
          </p:cNvCxnSpPr>
          <p:nvPr/>
        </p:nvCxnSpPr>
        <p:spPr>
          <a:xfrm flipH="1">
            <a:off x="6181537" y="2922766"/>
            <a:ext cx="22482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F81ED1CF-B73F-38CA-4408-4AA3741ABBFF}"/>
              </a:ext>
            </a:extLst>
          </p:cNvPr>
          <p:cNvSpPr txBox="1"/>
          <p:nvPr/>
        </p:nvSpPr>
        <p:spPr>
          <a:xfrm>
            <a:off x="393814" y="2817550"/>
            <a:ext cx="1430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0000FF"/>
                </a:solidFill>
              </a:rPr>
              <a:t>Memory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C1526551-594F-9C8B-A0A9-8AE403CFBEA8}"/>
              </a:ext>
            </a:extLst>
          </p:cNvPr>
          <p:cNvSpPr txBox="1"/>
          <p:nvPr/>
        </p:nvSpPr>
        <p:spPr>
          <a:xfrm>
            <a:off x="9473200" y="2673584"/>
            <a:ext cx="1430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0000FF"/>
                </a:solidFill>
              </a:rPr>
              <a:t>Read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E943ADB8-CFF8-B98D-828C-811FEC145B46}"/>
              </a:ext>
            </a:extLst>
          </p:cNvPr>
          <p:cNvSpPr txBox="1"/>
          <p:nvPr/>
        </p:nvSpPr>
        <p:spPr>
          <a:xfrm>
            <a:off x="9492246" y="4624522"/>
            <a:ext cx="1430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0000FF"/>
                </a:solidFill>
              </a:rPr>
              <a:t>Write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92EF23CC-8372-B5DC-AAE3-D3C2404B781F}"/>
              </a:ext>
            </a:extLst>
          </p:cNvPr>
          <p:cNvSpPr txBox="1"/>
          <p:nvPr/>
        </p:nvSpPr>
        <p:spPr>
          <a:xfrm>
            <a:off x="8434381" y="3952605"/>
            <a:ext cx="173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0000FF"/>
                </a:solidFill>
              </a:rPr>
              <a:t>Reflection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6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AEF54804-848B-AEBD-EBAC-7ABD9C17B943}"/>
              </a:ext>
            </a:extLst>
          </p:cNvPr>
          <p:cNvSpPr/>
          <p:nvPr/>
        </p:nvSpPr>
        <p:spPr>
          <a:xfrm>
            <a:off x="529495" y="1575911"/>
            <a:ext cx="11118046" cy="3643751"/>
          </a:xfrm>
          <a:prstGeom prst="roundRect">
            <a:avLst>
              <a:gd name="adj" fmla="val 12168"/>
            </a:avLst>
          </a:prstGeom>
          <a:solidFill>
            <a:schemeClr val="tx2">
              <a:lumMod val="10000"/>
              <a:lumOff val="90000"/>
            </a:scheme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B40E18DE-35FD-1806-782F-00AF1A9CD60F}"/>
              </a:ext>
            </a:extLst>
          </p:cNvPr>
          <p:cNvSpPr/>
          <p:nvPr/>
        </p:nvSpPr>
        <p:spPr>
          <a:xfrm>
            <a:off x="2650200" y="4425013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8A2CC355-E7FF-C652-FD55-4C3B52B7F0C2}"/>
                  </a:ext>
                </a:extLst>
              </p:cNvPr>
              <p:cNvSpPr txBox="1"/>
              <p:nvPr/>
            </p:nvSpPr>
            <p:spPr>
              <a:xfrm>
                <a:off x="2187318" y="4442500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8A2CC355-E7FF-C652-FD55-4C3B52B7F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318" y="4442500"/>
                <a:ext cx="45249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圓角 16">
                <a:extLst>
                  <a:ext uri="{FF2B5EF4-FFF2-40B4-BE49-F238E27FC236}">
                    <a16:creationId xmlns:a16="http://schemas.microsoft.com/office/drawing/2014/main" id="{896D9F49-3531-1A31-91ED-854DB81468D4}"/>
                  </a:ext>
                </a:extLst>
              </p:cNvPr>
              <p:cNvSpPr/>
              <p:nvPr/>
            </p:nvSpPr>
            <p:spPr>
              <a:xfrm>
                <a:off x="645508" y="2843666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矩形: 圓角 16">
                <a:extLst>
                  <a:ext uri="{FF2B5EF4-FFF2-40B4-BE49-F238E27FC236}">
                    <a16:creationId xmlns:a16="http://schemas.microsoft.com/office/drawing/2014/main" id="{896D9F49-3531-1A31-91ED-854DB8146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08" y="2843666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3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圓角 17">
                <a:extLst>
                  <a:ext uri="{FF2B5EF4-FFF2-40B4-BE49-F238E27FC236}">
                    <a16:creationId xmlns:a16="http://schemas.microsoft.com/office/drawing/2014/main" id="{1A4EAF26-EE73-3C5F-179C-DE1B1CABE2FE}"/>
                  </a:ext>
                </a:extLst>
              </p:cNvPr>
              <p:cNvSpPr/>
              <p:nvPr/>
            </p:nvSpPr>
            <p:spPr>
              <a:xfrm>
                <a:off x="2281689" y="2843666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8" name="矩形: 圓角 17">
                <a:extLst>
                  <a:ext uri="{FF2B5EF4-FFF2-40B4-BE49-F238E27FC236}">
                    <a16:creationId xmlns:a16="http://schemas.microsoft.com/office/drawing/2014/main" id="{1A4EAF26-EE73-3C5F-179C-DE1B1CABE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689" y="2843666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4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DA53F481-FE2C-ACE5-BC38-91885EB55250}"/>
              </a:ext>
            </a:extLst>
          </p:cNvPr>
          <p:cNvCxnSpPr>
            <a:cxnSpLocks/>
          </p:cNvCxnSpPr>
          <p:nvPr/>
        </p:nvCxnSpPr>
        <p:spPr>
          <a:xfrm>
            <a:off x="1676125" y="3456691"/>
            <a:ext cx="511193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4DBD15B3-5249-C63F-CD5D-E183FF015016}"/>
              </a:ext>
            </a:extLst>
          </p:cNvPr>
          <p:cNvSpPr/>
          <p:nvPr/>
        </p:nvSpPr>
        <p:spPr>
          <a:xfrm>
            <a:off x="2611057" y="1884971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C923A4C-AC6E-4E32-1280-6507D23E3178}"/>
                  </a:ext>
                </a:extLst>
              </p:cNvPr>
              <p:cNvSpPr txBox="1"/>
              <p:nvPr/>
            </p:nvSpPr>
            <p:spPr>
              <a:xfrm>
                <a:off x="2148283" y="1857858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C923A4C-AC6E-4E32-1280-6507D23E3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283" y="1857858"/>
                <a:ext cx="46051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C3964A24-BC6B-EE23-8022-69E58E1C53CC}"/>
              </a:ext>
            </a:extLst>
          </p:cNvPr>
          <p:cNvCxnSpPr>
            <a:cxnSpLocks/>
          </p:cNvCxnSpPr>
          <p:nvPr/>
        </p:nvCxnSpPr>
        <p:spPr>
          <a:xfrm flipV="1">
            <a:off x="2793781" y="4005336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614315A7-7E91-A35B-5534-7AD8F72A2E2D}"/>
              </a:ext>
            </a:extLst>
          </p:cNvPr>
          <p:cNvCxnSpPr>
            <a:cxnSpLocks/>
          </p:cNvCxnSpPr>
          <p:nvPr/>
        </p:nvCxnSpPr>
        <p:spPr>
          <a:xfrm flipV="1">
            <a:off x="2773903" y="2443813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179FF026-ED2A-6BA8-4018-E701E6C45F84}"/>
              </a:ext>
            </a:extLst>
          </p:cNvPr>
          <p:cNvSpPr/>
          <p:nvPr/>
        </p:nvSpPr>
        <p:spPr>
          <a:xfrm>
            <a:off x="4253460" y="442000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48C28484-FC70-3468-CF54-23887D4B26AF}"/>
                  </a:ext>
                </a:extLst>
              </p:cNvPr>
              <p:cNvSpPr txBox="1"/>
              <p:nvPr/>
            </p:nvSpPr>
            <p:spPr>
              <a:xfrm>
                <a:off x="3790578" y="4437493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48C28484-FC70-3468-CF54-23887D4B2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578" y="4437493"/>
                <a:ext cx="4524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: 圓角 38">
                <a:extLst>
                  <a:ext uri="{FF2B5EF4-FFF2-40B4-BE49-F238E27FC236}">
                    <a16:creationId xmlns:a16="http://schemas.microsoft.com/office/drawing/2014/main" id="{8CBBE201-1DF0-569B-15FC-80661127A424}"/>
                  </a:ext>
                </a:extLst>
              </p:cNvPr>
              <p:cNvSpPr/>
              <p:nvPr/>
            </p:nvSpPr>
            <p:spPr>
              <a:xfrm>
                <a:off x="3884949" y="2838659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9" name="矩形: 圓角 38">
                <a:extLst>
                  <a:ext uri="{FF2B5EF4-FFF2-40B4-BE49-F238E27FC236}">
                    <a16:creationId xmlns:a16="http://schemas.microsoft.com/office/drawing/2014/main" id="{8CBBE201-1DF0-569B-15FC-80661127A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49" y="2838659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7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C7F5EC3C-D1A0-A302-6F16-F32469DEF1A9}"/>
              </a:ext>
            </a:extLst>
          </p:cNvPr>
          <p:cNvCxnSpPr>
            <a:cxnSpLocks/>
          </p:cNvCxnSpPr>
          <p:nvPr/>
        </p:nvCxnSpPr>
        <p:spPr>
          <a:xfrm>
            <a:off x="3279385" y="3451684"/>
            <a:ext cx="511193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1EBFA415-5018-07ED-BC40-97D9DB96B4E3}"/>
              </a:ext>
            </a:extLst>
          </p:cNvPr>
          <p:cNvSpPr/>
          <p:nvPr/>
        </p:nvSpPr>
        <p:spPr>
          <a:xfrm>
            <a:off x="4214317" y="187996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97F77DD0-8B7F-C294-0BE7-F40C3AF31325}"/>
                  </a:ext>
                </a:extLst>
              </p:cNvPr>
              <p:cNvSpPr txBox="1"/>
              <p:nvPr/>
            </p:nvSpPr>
            <p:spPr>
              <a:xfrm>
                <a:off x="3751543" y="1852851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97F77DD0-8B7F-C294-0BE7-F40C3AF31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543" y="1852851"/>
                <a:ext cx="46051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8FB24049-E563-B0F1-00EF-EDCCEE900AC4}"/>
              </a:ext>
            </a:extLst>
          </p:cNvPr>
          <p:cNvCxnSpPr>
            <a:cxnSpLocks/>
          </p:cNvCxnSpPr>
          <p:nvPr/>
        </p:nvCxnSpPr>
        <p:spPr>
          <a:xfrm flipV="1">
            <a:off x="4397041" y="4000329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097460C7-066C-9275-9864-9002D5AE6056}"/>
              </a:ext>
            </a:extLst>
          </p:cNvPr>
          <p:cNvCxnSpPr>
            <a:cxnSpLocks/>
          </p:cNvCxnSpPr>
          <p:nvPr/>
        </p:nvCxnSpPr>
        <p:spPr>
          <a:xfrm flipV="1">
            <a:off x="4377163" y="2438806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4647262F-A836-8BF5-F10E-D9FA232BFCA1}"/>
              </a:ext>
            </a:extLst>
          </p:cNvPr>
          <p:cNvSpPr/>
          <p:nvPr/>
        </p:nvSpPr>
        <p:spPr>
          <a:xfrm>
            <a:off x="5871357" y="445219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7C198350-32D7-35EC-9291-12CEAAFEDCAB}"/>
                  </a:ext>
                </a:extLst>
              </p:cNvPr>
              <p:cNvSpPr txBox="1"/>
              <p:nvPr/>
            </p:nvSpPr>
            <p:spPr>
              <a:xfrm>
                <a:off x="5408475" y="4469683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7C198350-32D7-35EC-9291-12CEAAFED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475" y="4469683"/>
                <a:ext cx="45249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: 圓角 46">
                <a:extLst>
                  <a:ext uri="{FF2B5EF4-FFF2-40B4-BE49-F238E27FC236}">
                    <a16:creationId xmlns:a16="http://schemas.microsoft.com/office/drawing/2014/main" id="{5486B313-E02D-7B53-673E-9879673076C9}"/>
                  </a:ext>
                </a:extLst>
              </p:cNvPr>
              <p:cNvSpPr/>
              <p:nvPr/>
            </p:nvSpPr>
            <p:spPr>
              <a:xfrm>
                <a:off x="5502846" y="2870849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7" name="矩形: 圓角 46">
                <a:extLst>
                  <a:ext uri="{FF2B5EF4-FFF2-40B4-BE49-F238E27FC236}">
                    <a16:creationId xmlns:a16="http://schemas.microsoft.com/office/drawing/2014/main" id="{5486B313-E02D-7B53-673E-987967307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846" y="2870849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10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CD7E2DFA-8A76-532A-18AE-60712CF831A9}"/>
              </a:ext>
            </a:extLst>
          </p:cNvPr>
          <p:cNvCxnSpPr>
            <a:cxnSpLocks/>
          </p:cNvCxnSpPr>
          <p:nvPr/>
        </p:nvCxnSpPr>
        <p:spPr>
          <a:xfrm>
            <a:off x="4897282" y="3483874"/>
            <a:ext cx="511193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FB004472-2400-96C4-B151-19851D895174}"/>
              </a:ext>
            </a:extLst>
          </p:cNvPr>
          <p:cNvSpPr/>
          <p:nvPr/>
        </p:nvSpPr>
        <p:spPr>
          <a:xfrm>
            <a:off x="5832214" y="191215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7C926D0F-5125-8EEC-7F6B-AD46EC745CCE}"/>
                  </a:ext>
                </a:extLst>
              </p:cNvPr>
              <p:cNvSpPr txBox="1"/>
              <p:nvPr/>
            </p:nvSpPr>
            <p:spPr>
              <a:xfrm>
                <a:off x="5369440" y="1885041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7C926D0F-5125-8EEC-7F6B-AD46EC745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440" y="1885041"/>
                <a:ext cx="46051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080D66C6-763F-C127-E6F1-6291BF3D85D6}"/>
              </a:ext>
            </a:extLst>
          </p:cNvPr>
          <p:cNvCxnSpPr>
            <a:cxnSpLocks/>
          </p:cNvCxnSpPr>
          <p:nvPr/>
        </p:nvCxnSpPr>
        <p:spPr>
          <a:xfrm flipV="1">
            <a:off x="6014938" y="4032519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2449EDA3-6596-49DF-35EB-AEADEC1A08BD}"/>
              </a:ext>
            </a:extLst>
          </p:cNvPr>
          <p:cNvCxnSpPr>
            <a:cxnSpLocks/>
          </p:cNvCxnSpPr>
          <p:nvPr/>
        </p:nvCxnSpPr>
        <p:spPr>
          <a:xfrm flipV="1">
            <a:off x="5995060" y="2470996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EF8AE41D-D129-DAE2-37A6-73DA3CDDC511}"/>
              </a:ext>
            </a:extLst>
          </p:cNvPr>
          <p:cNvSpPr/>
          <p:nvPr/>
        </p:nvSpPr>
        <p:spPr>
          <a:xfrm>
            <a:off x="7548780" y="442000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858E189C-2B93-C95A-3D5A-A8B79EED0CCE}"/>
                  </a:ext>
                </a:extLst>
              </p:cNvPr>
              <p:cNvSpPr txBox="1"/>
              <p:nvPr/>
            </p:nvSpPr>
            <p:spPr>
              <a:xfrm>
                <a:off x="7085898" y="4437493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858E189C-2B93-C95A-3D5A-A8B79EED0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898" y="4437493"/>
                <a:ext cx="452495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: 圓角 54">
                <a:extLst>
                  <a:ext uri="{FF2B5EF4-FFF2-40B4-BE49-F238E27FC236}">
                    <a16:creationId xmlns:a16="http://schemas.microsoft.com/office/drawing/2014/main" id="{1E69EB38-936D-EDAE-0A4B-0F9524171E6D}"/>
                  </a:ext>
                </a:extLst>
              </p:cNvPr>
              <p:cNvSpPr/>
              <p:nvPr/>
            </p:nvSpPr>
            <p:spPr>
              <a:xfrm>
                <a:off x="7180269" y="2838659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5" name="矩形: 圓角 54">
                <a:extLst>
                  <a:ext uri="{FF2B5EF4-FFF2-40B4-BE49-F238E27FC236}">
                    <a16:creationId xmlns:a16="http://schemas.microsoft.com/office/drawing/2014/main" id="{1E69EB38-936D-EDAE-0A4B-0F9524171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269" y="2838659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13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26CAE4C9-5881-0DB3-6B03-DBDC428D260B}"/>
              </a:ext>
            </a:extLst>
          </p:cNvPr>
          <p:cNvCxnSpPr>
            <a:cxnSpLocks/>
          </p:cNvCxnSpPr>
          <p:nvPr/>
        </p:nvCxnSpPr>
        <p:spPr>
          <a:xfrm>
            <a:off x="6574705" y="3451684"/>
            <a:ext cx="511193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6D2505A5-8422-36F0-9B81-5DF5A67E8DEA}"/>
              </a:ext>
            </a:extLst>
          </p:cNvPr>
          <p:cNvSpPr/>
          <p:nvPr/>
        </p:nvSpPr>
        <p:spPr>
          <a:xfrm>
            <a:off x="7509637" y="187996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863107DC-64C5-30E1-757B-B80DCA8D28C1}"/>
                  </a:ext>
                </a:extLst>
              </p:cNvPr>
              <p:cNvSpPr txBox="1"/>
              <p:nvPr/>
            </p:nvSpPr>
            <p:spPr>
              <a:xfrm>
                <a:off x="7046863" y="1852851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863107DC-64C5-30E1-757B-B80DCA8D2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863" y="1852851"/>
                <a:ext cx="460511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5A86BCD0-82EF-A55E-A8F1-3B2FC9C0B90F}"/>
              </a:ext>
            </a:extLst>
          </p:cNvPr>
          <p:cNvCxnSpPr>
            <a:cxnSpLocks/>
          </p:cNvCxnSpPr>
          <p:nvPr/>
        </p:nvCxnSpPr>
        <p:spPr>
          <a:xfrm flipV="1">
            <a:off x="7692361" y="4000329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1CB356D7-F9A1-0B8B-C110-EF12E926C777}"/>
              </a:ext>
            </a:extLst>
          </p:cNvPr>
          <p:cNvCxnSpPr>
            <a:cxnSpLocks/>
          </p:cNvCxnSpPr>
          <p:nvPr/>
        </p:nvCxnSpPr>
        <p:spPr>
          <a:xfrm flipV="1">
            <a:off x="7672483" y="2438806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A86CB539-A814-2516-46DA-1BB104111306}"/>
              </a:ext>
            </a:extLst>
          </p:cNvPr>
          <p:cNvSpPr/>
          <p:nvPr/>
        </p:nvSpPr>
        <p:spPr>
          <a:xfrm>
            <a:off x="9196627" y="442000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A8515AA0-39EB-BD5A-A6AE-3A64E722CF3A}"/>
                  </a:ext>
                </a:extLst>
              </p:cNvPr>
              <p:cNvSpPr txBox="1"/>
              <p:nvPr/>
            </p:nvSpPr>
            <p:spPr>
              <a:xfrm>
                <a:off x="8733745" y="4437493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A8515AA0-39EB-BD5A-A6AE-3A64E722C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745" y="4437493"/>
                <a:ext cx="452496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: 圓角 62">
                <a:extLst>
                  <a:ext uri="{FF2B5EF4-FFF2-40B4-BE49-F238E27FC236}">
                    <a16:creationId xmlns:a16="http://schemas.microsoft.com/office/drawing/2014/main" id="{C275A357-F25A-39F9-8093-E309F4580B08}"/>
                  </a:ext>
                </a:extLst>
              </p:cNvPr>
              <p:cNvSpPr/>
              <p:nvPr/>
            </p:nvSpPr>
            <p:spPr>
              <a:xfrm>
                <a:off x="8828116" y="2838659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3" name="矩形: 圓角 62">
                <a:extLst>
                  <a:ext uri="{FF2B5EF4-FFF2-40B4-BE49-F238E27FC236}">
                    <a16:creationId xmlns:a16="http://schemas.microsoft.com/office/drawing/2014/main" id="{C275A357-F25A-39F9-8093-E309F4580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116" y="2838659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16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94D99264-8F8C-2804-0F0A-89AD6F477BB2}"/>
              </a:ext>
            </a:extLst>
          </p:cNvPr>
          <p:cNvCxnSpPr>
            <a:cxnSpLocks/>
          </p:cNvCxnSpPr>
          <p:nvPr/>
        </p:nvCxnSpPr>
        <p:spPr>
          <a:xfrm>
            <a:off x="8222552" y="3451684"/>
            <a:ext cx="511193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F130EC29-F64F-48D9-6A3B-26CE00BEE9A0}"/>
              </a:ext>
            </a:extLst>
          </p:cNvPr>
          <p:cNvSpPr/>
          <p:nvPr/>
        </p:nvSpPr>
        <p:spPr>
          <a:xfrm>
            <a:off x="9157484" y="187996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6DCE20E8-8ABE-B28A-70D4-C41593F8CFFA}"/>
                  </a:ext>
                </a:extLst>
              </p:cNvPr>
              <p:cNvSpPr txBox="1"/>
              <p:nvPr/>
            </p:nvSpPr>
            <p:spPr>
              <a:xfrm>
                <a:off x="8694710" y="1852851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6DCE20E8-8ABE-B28A-70D4-C41593F8C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710" y="1852851"/>
                <a:ext cx="460511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837E098A-F982-84A0-24D0-5C4D9BD55590}"/>
              </a:ext>
            </a:extLst>
          </p:cNvPr>
          <p:cNvCxnSpPr>
            <a:cxnSpLocks/>
          </p:cNvCxnSpPr>
          <p:nvPr/>
        </p:nvCxnSpPr>
        <p:spPr>
          <a:xfrm flipV="1">
            <a:off x="9340208" y="4000329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EC7962C3-7366-B839-1DDF-D79195FA9F0A}"/>
              </a:ext>
            </a:extLst>
          </p:cNvPr>
          <p:cNvCxnSpPr>
            <a:cxnSpLocks/>
          </p:cNvCxnSpPr>
          <p:nvPr/>
        </p:nvCxnSpPr>
        <p:spPr>
          <a:xfrm flipV="1">
            <a:off x="9320330" y="2438806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E0290E96-58C8-EE6A-1752-0F6CCC455104}"/>
              </a:ext>
            </a:extLst>
          </p:cNvPr>
          <p:cNvSpPr/>
          <p:nvPr/>
        </p:nvSpPr>
        <p:spPr>
          <a:xfrm>
            <a:off x="10803937" y="4385971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EFCDE127-27E5-7073-87FF-C1EC76F46D32}"/>
                  </a:ext>
                </a:extLst>
              </p:cNvPr>
              <p:cNvSpPr txBox="1"/>
              <p:nvPr/>
            </p:nvSpPr>
            <p:spPr>
              <a:xfrm>
                <a:off x="10341055" y="4403458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EFCDE127-27E5-7073-87FF-C1EC76F46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055" y="4403458"/>
                <a:ext cx="452496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: 圓角 70">
                <a:extLst>
                  <a:ext uri="{FF2B5EF4-FFF2-40B4-BE49-F238E27FC236}">
                    <a16:creationId xmlns:a16="http://schemas.microsoft.com/office/drawing/2014/main" id="{15AEA205-1B1C-63F7-9178-E5F859E74CFE}"/>
                  </a:ext>
                </a:extLst>
              </p:cNvPr>
              <p:cNvSpPr/>
              <p:nvPr/>
            </p:nvSpPr>
            <p:spPr>
              <a:xfrm>
                <a:off x="10435426" y="2804624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1" name="矩形: 圓角 70">
                <a:extLst>
                  <a:ext uri="{FF2B5EF4-FFF2-40B4-BE49-F238E27FC236}">
                    <a16:creationId xmlns:a16="http://schemas.microsoft.com/office/drawing/2014/main" id="{15AEA205-1B1C-63F7-9178-E5F859E74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426" y="2804624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19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18F95457-D362-5E13-74C1-2C9FEEA01B73}"/>
              </a:ext>
            </a:extLst>
          </p:cNvPr>
          <p:cNvCxnSpPr>
            <a:cxnSpLocks/>
          </p:cNvCxnSpPr>
          <p:nvPr/>
        </p:nvCxnSpPr>
        <p:spPr>
          <a:xfrm>
            <a:off x="9829862" y="3417649"/>
            <a:ext cx="511193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3" name="矩形: 圓角 72">
            <a:extLst>
              <a:ext uri="{FF2B5EF4-FFF2-40B4-BE49-F238E27FC236}">
                <a16:creationId xmlns:a16="http://schemas.microsoft.com/office/drawing/2014/main" id="{3CFA21C1-4D64-5B25-1703-2C203CDF0DE4}"/>
              </a:ext>
            </a:extLst>
          </p:cNvPr>
          <p:cNvSpPr/>
          <p:nvPr/>
        </p:nvSpPr>
        <p:spPr>
          <a:xfrm>
            <a:off x="10764794" y="1845929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193CDF2E-86C2-DDDD-158C-41AEE1DE882E}"/>
                  </a:ext>
                </a:extLst>
              </p:cNvPr>
              <p:cNvSpPr txBox="1"/>
              <p:nvPr/>
            </p:nvSpPr>
            <p:spPr>
              <a:xfrm>
                <a:off x="10302020" y="1818816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193CDF2E-86C2-DDDD-158C-41AEE1DE8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020" y="1818816"/>
                <a:ext cx="460511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C5B753EE-C27F-70D0-79F3-5055B835700E}"/>
              </a:ext>
            </a:extLst>
          </p:cNvPr>
          <p:cNvCxnSpPr>
            <a:cxnSpLocks/>
          </p:cNvCxnSpPr>
          <p:nvPr/>
        </p:nvCxnSpPr>
        <p:spPr>
          <a:xfrm flipV="1">
            <a:off x="10947518" y="3966294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A0038F4B-7A2C-B745-C51A-4FDA5E426124}"/>
              </a:ext>
            </a:extLst>
          </p:cNvPr>
          <p:cNvCxnSpPr>
            <a:cxnSpLocks/>
          </p:cNvCxnSpPr>
          <p:nvPr/>
        </p:nvCxnSpPr>
        <p:spPr>
          <a:xfrm flipV="1">
            <a:off x="10927640" y="2404771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7" name="矩形: 圓角 76">
            <a:extLst>
              <a:ext uri="{FF2B5EF4-FFF2-40B4-BE49-F238E27FC236}">
                <a16:creationId xmlns:a16="http://schemas.microsoft.com/office/drawing/2014/main" id="{A8680171-BDDA-D86B-041A-99A6A8094BCA}"/>
              </a:ext>
            </a:extLst>
          </p:cNvPr>
          <p:cNvSpPr/>
          <p:nvPr/>
        </p:nvSpPr>
        <p:spPr>
          <a:xfrm>
            <a:off x="312333" y="1083585"/>
            <a:ext cx="11567333" cy="4767032"/>
          </a:xfrm>
          <a:prstGeom prst="roundRect">
            <a:avLst>
              <a:gd name="adj" fmla="val 7472"/>
            </a:avLst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2DF4CDCE-68E5-9B59-1A2B-83F0702CAAD2}"/>
              </a:ext>
            </a:extLst>
          </p:cNvPr>
          <p:cNvSpPr txBox="1"/>
          <p:nvPr/>
        </p:nvSpPr>
        <p:spPr>
          <a:xfrm>
            <a:off x="529495" y="5350851"/>
            <a:ext cx="93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LLM</a:t>
            </a:r>
            <a:endParaRPr lang="zh-TW" altLang="en-US" sz="2400" b="1" dirty="0"/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EB9A68DF-8870-FEE5-7B5A-7981452A9637}"/>
              </a:ext>
            </a:extLst>
          </p:cNvPr>
          <p:cNvSpPr txBox="1"/>
          <p:nvPr/>
        </p:nvSpPr>
        <p:spPr>
          <a:xfrm>
            <a:off x="1990756" y="6250470"/>
            <a:ext cx="155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&lt;BOS&gt;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6679B144-5F93-DA33-2AD2-D93A3427EB43}"/>
              </a:ext>
            </a:extLst>
          </p:cNvPr>
          <p:cNvSpPr txBox="1"/>
          <p:nvPr/>
        </p:nvSpPr>
        <p:spPr>
          <a:xfrm>
            <a:off x="3868195" y="6285179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8769560F-C515-9AD1-D59E-B2F87910FA38}"/>
              </a:ext>
            </a:extLst>
          </p:cNvPr>
          <p:cNvSpPr txBox="1"/>
          <p:nvPr/>
        </p:nvSpPr>
        <p:spPr>
          <a:xfrm>
            <a:off x="5401027" y="6285179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CC3C12BB-5722-CA16-21FC-8737E8384F7C}"/>
              </a:ext>
            </a:extLst>
          </p:cNvPr>
          <p:cNvSpPr txBox="1"/>
          <p:nvPr/>
        </p:nvSpPr>
        <p:spPr>
          <a:xfrm>
            <a:off x="7176496" y="6285179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69A24ABA-5C22-B5BD-EDF6-2FB00DAD6A37}"/>
              </a:ext>
            </a:extLst>
          </p:cNvPr>
          <p:cNvSpPr txBox="1"/>
          <p:nvPr/>
        </p:nvSpPr>
        <p:spPr>
          <a:xfrm>
            <a:off x="8731686" y="6285179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</a:p>
        </p:txBody>
      </p:sp>
      <p:sp>
        <p:nvSpPr>
          <p:cNvPr id="84" name="文字方塊 83">
            <a:extLst>
              <a:ext uri="{FF2B5EF4-FFF2-40B4-BE49-F238E27FC236}">
                <a16:creationId xmlns:a16="http://schemas.microsoft.com/office/drawing/2014/main" id="{1854EA39-C2EC-9B48-92EB-638A8FC77F4E}"/>
              </a:ext>
            </a:extLst>
          </p:cNvPr>
          <p:cNvSpPr txBox="1"/>
          <p:nvPr/>
        </p:nvSpPr>
        <p:spPr>
          <a:xfrm>
            <a:off x="10403818" y="6291362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</a:p>
        </p:txBody>
      </p: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C7F118D4-2251-5679-9A17-6A88F0DAC368}"/>
              </a:ext>
            </a:extLst>
          </p:cNvPr>
          <p:cNvSpPr txBox="1"/>
          <p:nvPr/>
        </p:nvSpPr>
        <p:spPr>
          <a:xfrm>
            <a:off x="1952656" y="175175"/>
            <a:ext cx="155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</a:p>
        </p:txBody>
      </p: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2BDD55CE-9756-B75F-6575-928D83A1C69D}"/>
              </a:ext>
            </a:extLst>
          </p:cNvPr>
          <p:cNvSpPr txBox="1"/>
          <p:nvPr/>
        </p:nvSpPr>
        <p:spPr>
          <a:xfrm>
            <a:off x="3830095" y="209884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43B76E25-2762-9DF4-10F5-FDEE34A50253}"/>
              </a:ext>
            </a:extLst>
          </p:cNvPr>
          <p:cNvSpPr txBox="1"/>
          <p:nvPr/>
        </p:nvSpPr>
        <p:spPr>
          <a:xfrm>
            <a:off x="5362927" y="209884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</a:p>
        </p:txBody>
      </p: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2B29B296-BFF3-5238-344B-27708F40A557}"/>
              </a:ext>
            </a:extLst>
          </p:cNvPr>
          <p:cNvSpPr txBox="1"/>
          <p:nvPr/>
        </p:nvSpPr>
        <p:spPr>
          <a:xfrm>
            <a:off x="7138396" y="209884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</a:p>
        </p:txBody>
      </p: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FAEA3220-6F1C-2F82-553D-CF5A023E31E4}"/>
              </a:ext>
            </a:extLst>
          </p:cNvPr>
          <p:cNvSpPr txBox="1"/>
          <p:nvPr/>
        </p:nvSpPr>
        <p:spPr>
          <a:xfrm>
            <a:off x="8693586" y="209884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4EBA7262-4388-C6E4-BCDF-64034541DB58}"/>
              </a:ext>
            </a:extLst>
          </p:cNvPr>
          <p:cNvSpPr txBox="1"/>
          <p:nvPr/>
        </p:nvSpPr>
        <p:spPr>
          <a:xfrm>
            <a:off x="10365718" y="216067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9FE20A76-4B64-2BBF-528C-63D63F005C7F}"/>
              </a:ext>
            </a:extLst>
          </p:cNvPr>
          <p:cNvCxnSpPr>
            <a:cxnSpLocks/>
            <a:stCxn id="79" idx="0"/>
          </p:cNvCxnSpPr>
          <p:nvPr/>
        </p:nvCxnSpPr>
        <p:spPr>
          <a:xfrm flipV="1">
            <a:off x="2766654" y="5584807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4" name="直線單箭頭接點 93">
            <a:extLst>
              <a:ext uri="{FF2B5EF4-FFF2-40B4-BE49-F238E27FC236}">
                <a16:creationId xmlns:a16="http://schemas.microsoft.com/office/drawing/2014/main" id="{CAFC642D-3888-97D8-2859-BD7011999A89}"/>
              </a:ext>
            </a:extLst>
          </p:cNvPr>
          <p:cNvCxnSpPr>
            <a:cxnSpLocks/>
          </p:cNvCxnSpPr>
          <p:nvPr/>
        </p:nvCxnSpPr>
        <p:spPr>
          <a:xfrm flipV="1">
            <a:off x="4397041" y="5584807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17562D36-2DB3-E025-8234-DD8DA8854372}"/>
              </a:ext>
            </a:extLst>
          </p:cNvPr>
          <p:cNvCxnSpPr>
            <a:cxnSpLocks/>
          </p:cNvCxnSpPr>
          <p:nvPr/>
        </p:nvCxnSpPr>
        <p:spPr>
          <a:xfrm flipV="1">
            <a:off x="5995060" y="5584807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B7176025-7042-E1AA-9E09-AE191C6C9E04}"/>
              </a:ext>
            </a:extLst>
          </p:cNvPr>
          <p:cNvCxnSpPr>
            <a:cxnSpLocks/>
          </p:cNvCxnSpPr>
          <p:nvPr/>
        </p:nvCxnSpPr>
        <p:spPr>
          <a:xfrm flipV="1">
            <a:off x="7715195" y="5619516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7" name="直線單箭頭接點 96">
            <a:extLst>
              <a:ext uri="{FF2B5EF4-FFF2-40B4-BE49-F238E27FC236}">
                <a16:creationId xmlns:a16="http://schemas.microsoft.com/office/drawing/2014/main" id="{4E9ED5D1-2AA5-DF61-8702-BAEB58E6B008}"/>
              </a:ext>
            </a:extLst>
          </p:cNvPr>
          <p:cNvCxnSpPr>
            <a:cxnSpLocks/>
          </p:cNvCxnSpPr>
          <p:nvPr/>
        </p:nvCxnSpPr>
        <p:spPr>
          <a:xfrm flipV="1">
            <a:off x="9301225" y="5619516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7000DF17-8B45-8624-356B-81C4A7AC5119}"/>
              </a:ext>
            </a:extLst>
          </p:cNvPr>
          <p:cNvCxnSpPr>
            <a:cxnSpLocks/>
          </p:cNvCxnSpPr>
          <p:nvPr/>
        </p:nvCxnSpPr>
        <p:spPr>
          <a:xfrm flipV="1">
            <a:off x="10961817" y="5619516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9" name="直線單箭頭接點 98">
            <a:extLst>
              <a:ext uri="{FF2B5EF4-FFF2-40B4-BE49-F238E27FC236}">
                <a16:creationId xmlns:a16="http://schemas.microsoft.com/office/drawing/2014/main" id="{CCEEFAF3-D99B-472A-56CD-E8F4D9620E85}"/>
              </a:ext>
            </a:extLst>
          </p:cNvPr>
          <p:cNvCxnSpPr>
            <a:cxnSpLocks/>
          </p:cNvCxnSpPr>
          <p:nvPr/>
        </p:nvCxnSpPr>
        <p:spPr>
          <a:xfrm flipV="1">
            <a:off x="2728499" y="636840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0" name="直線單箭頭接點 99">
            <a:extLst>
              <a:ext uri="{FF2B5EF4-FFF2-40B4-BE49-F238E27FC236}">
                <a16:creationId xmlns:a16="http://schemas.microsoft.com/office/drawing/2014/main" id="{ACAD5142-B221-6552-651A-D4C841B54F21}"/>
              </a:ext>
            </a:extLst>
          </p:cNvPr>
          <p:cNvCxnSpPr>
            <a:cxnSpLocks/>
          </p:cNvCxnSpPr>
          <p:nvPr/>
        </p:nvCxnSpPr>
        <p:spPr>
          <a:xfrm flipV="1">
            <a:off x="4358886" y="636840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291E54C1-F23D-C98E-2A21-11DB7798A654}"/>
              </a:ext>
            </a:extLst>
          </p:cNvPr>
          <p:cNvCxnSpPr>
            <a:cxnSpLocks/>
          </p:cNvCxnSpPr>
          <p:nvPr/>
        </p:nvCxnSpPr>
        <p:spPr>
          <a:xfrm flipV="1">
            <a:off x="5956905" y="636840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2" name="直線單箭頭接點 101">
            <a:extLst>
              <a:ext uri="{FF2B5EF4-FFF2-40B4-BE49-F238E27FC236}">
                <a16:creationId xmlns:a16="http://schemas.microsoft.com/office/drawing/2014/main" id="{4FE43817-BB8B-85F0-2AB0-2A1D64C9CB67}"/>
              </a:ext>
            </a:extLst>
          </p:cNvPr>
          <p:cNvCxnSpPr>
            <a:cxnSpLocks/>
          </p:cNvCxnSpPr>
          <p:nvPr/>
        </p:nvCxnSpPr>
        <p:spPr>
          <a:xfrm flipV="1">
            <a:off x="7677040" y="671549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B3AE60DA-2357-D220-0DF1-2FB374B4C50A}"/>
              </a:ext>
            </a:extLst>
          </p:cNvPr>
          <p:cNvCxnSpPr>
            <a:cxnSpLocks/>
          </p:cNvCxnSpPr>
          <p:nvPr/>
        </p:nvCxnSpPr>
        <p:spPr>
          <a:xfrm flipV="1">
            <a:off x="9263070" y="671549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38CFD044-2753-09E0-8AFD-2EFDE4713043}"/>
              </a:ext>
            </a:extLst>
          </p:cNvPr>
          <p:cNvCxnSpPr>
            <a:cxnSpLocks/>
          </p:cNvCxnSpPr>
          <p:nvPr/>
        </p:nvCxnSpPr>
        <p:spPr>
          <a:xfrm flipV="1">
            <a:off x="10923662" y="671549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id="{32197CEF-E3FB-DE54-D4E8-0448EF045A8B}"/>
              </a:ext>
            </a:extLst>
          </p:cNvPr>
          <p:cNvSpPr txBox="1"/>
          <p:nvPr/>
        </p:nvSpPr>
        <p:spPr>
          <a:xfrm>
            <a:off x="720672" y="4281155"/>
            <a:ext cx="937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RNN-style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7253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 animBg="1"/>
      <p:bldP spid="21" grpId="0" animBg="1"/>
      <p:bldP spid="22" grpId="0"/>
      <p:bldP spid="37" grpId="0" animBg="1"/>
      <p:bldP spid="38" grpId="0"/>
      <p:bldP spid="39" grpId="0" animBg="1"/>
      <p:bldP spid="41" grpId="0" animBg="1"/>
      <p:bldP spid="42" grpId="0"/>
      <p:bldP spid="45" grpId="0" animBg="1"/>
      <p:bldP spid="46" grpId="0"/>
      <p:bldP spid="47" grpId="0" animBg="1"/>
      <p:bldP spid="49" grpId="0" animBg="1"/>
      <p:bldP spid="50" grpId="0"/>
      <p:bldP spid="53" grpId="0" animBg="1"/>
      <p:bldP spid="54" grpId="0"/>
      <p:bldP spid="55" grpId="0" animBg="1"/>
      <p:bldP spid="57" grpId="0" animBg="1"/>
      <p:bldP spid="58" grpId="0"/>
      <p:bldP spid="61" grpId="0" animBg="1"/>
      <p:bldP spid="62" grpId="0"/>
      <p:bldP spid="63" grpId="0" animBg="1"/>
      <p:bldP spid="65" grpId="0" animBg="1"/>
      <p:bldP spid="66" grpId="0"/>
      <p:bldP spid="69" grpId="0" animBg="1"/>
      <p:bldP spid="70" grpId="0"/>
      <p:bldP spid="71" grpId="0" animBg="1"/>
      <p:bldP spid="73" grpId="0" animBg="1"/>
      <p:bldP spid="74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直線單箭頭接點 144">
            <a:extLst>
              <a:ext uri="{FF2B5EF4-FFF2-40B4-BE49-F238E27FC236}">
                <a16:creationId xmlns:a16="http://schemas.microsoft.com/office/drawing/2014/main" id="{ADB9F197-3E67-FC5D-F0ED-EBA370A0AE5B}"/>
              </a:ext>
            </a:extLst>
          </p:cNvPr>
          <p:cNvCxnSpPr>
            <a:cxnSpLocks/>
          </p:cNvCxnSpPr>
          <p:nvPr/>
        </p:nvCxnSpPr>
        <p:spPr>
          <a:xfrm flipV="1">
            <a:off x="3421768" y="2403104"/>
            <a:ext cx="0" cy="861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單箭頭接點 146">
            <a:extLst>
              <a:ext uri="{FF2B5EF4-FFF2-40B4-BE49-F238E27FC236}">
                <a16:creationId xmlns:a16="http://schemas.microsoft.com/office/drawing/2014/main" id="{78BC4443-8737-EF2A-3CBB-A736E0A6FDDD}"/>
              </a:ext>
            </a:extLst>
          </p:cNvPr>
          <p:cNvCxnSpPr>
            <a:cxnSpLocks/>
          </p:cNvCxnSpPr>
          <p:nvPr/>
        </p:nvCxnSpPr>
        <p:spPr>
          <a:xfrm flipV="1">
            <a:off x="5606133" y="2403104"/>
            <a:ext cx="0" cy="861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單箭頭接點 147">
            <a:extLst>
              <a:ext uri="{FF2B5EF4-FFF2-40B4-BE49-F238E27FC236}">
                <a16:creationId xmlns:a16="http://schemas.microsoft.com/office/drawing/2014/main" id="{90038580-B38A-CEDC-DC25-D6C765D618C6}"/>
              </a:ext>
            </a:extLst>
          </p:cNvPr>
          <p:cNvCxnSpPr>
            <a:cxnSpLocks/>
          </p:cNvCxnSpPr>
          <p:nvPr/>
        </p:nvCxnSpPr>
        <p:spPr>
          <a:xfrm flipV="1">
            <a:off x="7760879" y="2403104"/>
            <a:ext cx="0" cy="861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單箭頭接點 148">
            <a:extLst>
              <a:ext uri="{FF2B5EF4-FFF2-40B4-BE49-F238E27FC236}">
                <a16:creationId xmlns:a16="http://schemas.microsoft.com/office/drawing/2014/main" id="{B314B792-879C-0861-174F-25919227E841}"/>
              </a:ext>
            </a:extLst>
          </p:cNvPr>
          <p:cNvCxnSpPr>
            <a:cxnSpLocks/>
          </p:cNvCxnSpPr>
          <p:nvPr/>
        </p:nvCxnSpPr>
        <p:spPr>
          <a:xfrm flipV="1">
            <a:off x="10696105" y="2403104"/>
            <a:ext cx="0" cy="861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矩形: 圓角 121">
            <a:extLst>
              <a:ext uri="{FF2B5EF4-FFF2-40B4-BE49-F238E27FC236}">
                <a16:creationId xmlns:a16="http://schemas.microsoft.com/office/drawing/2014/main" id="{7B73B325-AF8E-3BCF-71E2-3ED430F56F0D}"/>
              </a:ext>
            </a:extLst>
          </p:cNvPr>
          <p:cNvSpPr/>
          <p:nvPr/>
        </p:nvSpPr>
        <p:spPr>
          <a:xfrm>
            <a:off x="3070487" y="2674148"/>
            <a:ext cx="7907513" cy="358694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Soft-max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87" name="直線單箭頭接點 86">
            <a:extLst>
              <a:ext uri="{FF2B5EF4-FFF2-40B4-BE49-F238E27FC236}">
                <a16:creationId xmlns:a16="http://schemas.microsoft.com/office/drawing/2014/main" id="{71939FEB-CE1C-0368-90D2-33B5F5855137}"/>
              </a:ext>
            </a:extLst>
          </p:cNvPr>
          <p:cNvCxnSpPr>
            <a:cxnSpLocks/>
          </p:cNvCxnSpPr>
          <p:nvPr/>
        </p:nvCxnSpPr>
        <p:spPr>
          <a:xfrm flipV="1">
            <a:off x="2790945" y="1690688"/>
            <a:ext cx="0" cy="288000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>
            <a:extLst>
              <a:ext uri="{FF2B5EF4-FFF2-40B4-BE49-F238E27FC236}">
                <a16:creationId xmlns:a16="http://schemas.microsoft.com/office/drawing/2014/main" id="{258D60F9-3370-6AD5-B7D6-E2E15D0FF482}"/>
              </a:ext>
            </a:extLst>
          </p:cNvPr>
          <p:cNvCxnSpPr>
            <a:cxnSpLocks/>
          </p:cNvCxnSpPr>
          <p:nvPr/>
        </p:nvCxnSpPr>
        <p:spPr>
          <a:xfrm flipV="1">
            <a:off x="4960347" y="1690688"/>
            <a:ext cx="0" cy="288000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>
            <a:extLst>
              <a:ext uri="{FF2B5EF4-FFF2-40B4-BE49-F238E27FC236}">
                <a16:creationId xmlns:a16="http://schemas.microsoft.com/office/drawing/2014/main" id="{4B846DEA-3EDD-157D-A7B8-BAD44D13E490}"/>
              </a:ext>
            </a:extLst>
          </p:cNvPr>
          <p:cNvCxnSpPr>
            <a:cxnSpLocks/>
          </p:cNvCxnSpPr>
          <p:nvPr/>
        </p:nvCxnSpPr>
        <p:spPr>
          <a:xfrm flipV="1">
            <a:off x="7133472" y="1690688"/>
            <a:ext cx="0" cy="288000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單箭頭接點 112">
            <a:extLst>
              <a:ext uri="{FF2B5EF4-FFF2-40B4-BE49-F238E27FC236}">
                <a16:creationId xmlns:a16="http://schemas.microsoft.com/office/drawing/2014/main" id="{193FC7D4-37A8-67AF-DA76-F5F191790B0A}"/>
              </a:ext>
            </a:extLst>
          </p:cNvPr>
          <p:cNvCxnSpPr>
            <a:cxnSpLocks/>
          </p:cNvCxnSpPr>
          <p:nvPr/>
        </p:nvCxnSpPr>
        <p:spPr>
          <a:xfrm flipV="1">
            <a:off x="10040513" y="1690688"/>
            <a:ext cx="0" cy="288000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909D8389-D53D-820A-F86A-3AEFF666E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Self-Attention Style 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80ED42F-DB34-96CC-7031-5F2398251796}"/>
              </a:ext>
            </a:extLst>
          </p:cNvPr>
          <p:cNvSpPr txBox="1"/>
          <p:nvPr/>
        </p:nvSpPr>
        <p:spPr>
          <a:xfrm>
            <a:off x="8104620" y="5576118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ECC559A6-34BE-2303-4EA4-ABBD695E7995}"/>
              </a:ext>
            </a:extLst>
          </p:cNvPr>
          <p:cNvSpPr/>
          <p:nvPr/>
        </p:nvSpPr>
        <p:spPr>
          <a:xfrm>
            <a:off x="3292574" y="5580014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9241B856-E087-7041-23E6-60CD15355811}"/>
              </a:ext>
            </a:extLst>
          </p:cNvPr>
          <p:cNvSpPr/>
          <p:nvPr/>
        </p:nvSpPr>
        <p:spPr>
          <a:xfrm>
            <a:off x="5441194" y="5617153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411C1378-2699-4A04-9B17-725C92D7FFE3}"/>
              </a:ext>
            </a:extLst>
          </p:cNvPr>
          <p:cNvSpPr/>
          <p:nvPr/>
        </p:nvSpPr>
        <p:spPr>
          <a:xfrm>
            <a:off x="7598743" y="5614035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CEC7904F-4077-7931-75EF-1D7D09953AF2}"/>
              </a:ext>
            </a:extLst>
          </p:cNvPr>
          <p:cNvSpPr/>
          <p:nvPr/>
        </p:nvSpPr>
        <p:spPr>
          <a:xfrm>
            <a:off x="10530826" y="5576118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9ED4363-3756-33A7-7E59-6A92963970A9}"/>
                  </a:ext>
                </a:extLst>
              </p:cNvPr>
              <p:cNvSpPr txBox="1"/>
              <p:nvPr/>
            </p:nvSpPr>
            <p:spPr>
              <a:xfrm>
                <a:off x="3224758" y="6115136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9ED4363-3756-33A7-7E59-6A9296397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758" y="6115136"/>
                <a:ext cx="45249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5046E10-CAE6-DD37-0841-98C14EE758C3}"/>
                  </a:ext>
                </a:extLst>
              </p:cNvPr>
              <p:cNvSpPr txBox="1"/>
              <p:nvPr/>
            </p:nvSpPr>
            <p:spPr>
              <a:xfrm>
                <a:off x="5385389" y="6152275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5046E10-CAE6-DD37-0841-98C14EE75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389" y="6152275"/>
                <a:ext cx="45249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A1C65EF-EACB-77AA-C17F-DEA96A9D1149}"/>
                  </a:ext>
                </a:extLst>
              </p:cNvPr>
              <p:cNvSpPr txBox="1"/>
              <p:nvPr/>
            </p:nvSpPr>
            <p:spPr>
              <a:xfrm>
                <a:off x="7540752" y="6131247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A1C65EF-EACB-77AA-C17F-DEA96A9D1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752" y="6131247"/>
                <a:ext cx="45249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C1B0965-62CF-7A83-FBCA-0065ABD2FFEC}"/>
                  </a:ext>
                </a:extLst>
              </p:cNvPr>
              <p:cNvSpPr txBox="1"/>
              <p:nvPr/>
            </p:nvSpPr>
            <p:spPr>
              <a:xfrm>
                <a:off x="10505830" y="6093455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C1B0965-62CF-7A83-FBCA-0065ABD2F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5830" y="6093455"/>
                <a:ext cx="40600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7FD7DDDD-FFD5-8D6D-9EB4-24437E26B2C8}"/>
              </a:ext>
            </a:extLst>
          </p:cNvPr>
          <p:cNvSpPr/>
          <p:nvPr/>
        </p:nvSpPr>
        <p:spPr>
          <a:xfrm>
            <a:off x="3277584" y="4479970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7AB0E816-AF7F-D274-5E15-A08E3D7D4A89}"/>
                  </a:ext>
                </a:extLst>
              </p:cNvPr>
              <p:cNvSpPr txBox="1"/>
              <p:nvPr/>
            </p:nvSpPr>
            <p:spPr>
              <a:xfrm>
                <a:off x="3096100" y="452778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7AB0E816-AF7F-D274-5E15-A08E3D7D4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100" y="4527787"/>
                <a:ext cx="715161" cy="461665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群組 41">
            <a:extLst>
              <a:ext uri="{FF2B5EF4-FFF2-40B4-BE49-F238E27FC236}">
                <a16:creationId xmlns:a16="http://schemas.microsoft.com/office/drawing/2014/main" id="{09049E30-81A1-75D9-5A3C-A938AC0242A6}"/>
              </a:ext>
            </a:extLst>
          </p:cNvPr>
          <p:cNvGrpSpPr/>
          <p:nvPr/>
        </p:nvGrpSpPr>
        <p:grpSpPr>
          <a:xfrm>
            <a:off x="3669414" y="4479970"/>
            <a:ext cx="715161" cy="540000"/>
            <a:chOff x="2533997" y="4142041"/>
            <a:chExt cx="715161" cy="54000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44D8947-994F-6D13-5406-ECBF70DD7955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56AC18C6-D4DC-25E6-A643-748353E8784A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56AC18C6-D4DC-25E6-A643-748353E878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9B2A40C7-634D-C317-CA5C-682255067171}"/>
              </a:ext>
            </a:extLst>
          </p:cNvPr>
          <p:cNvCxnSpPr>
            <a:cxnSpLocks/>
          </p:cNvCxnSpPr>
          <p:nvPr/>
        </p:nvCxnSpPr>
        <p:spPr>
          <a:xfrm flipV="1">
            <a:off x="3430172" y="5023917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DBAA17A3-EDB7-73D5-612A-73D107AB8A42}"/>
              </a:ext>
            </a:extLst>
          </p:cNvPr>
          <p:cNvCxnSpPr>
            <a:cxnSpLocks/>
          </p:cNvCxnSpPr>
          <p:nvPr/>
        </p:nvCxnSpPr>
        <p:spPr>
          <a:xfrm>
            <a:off x="2848096" y="5303756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7B26034F-E7E3-BB22-3D38-3D2BD1DD6EBA}"/>
              </a:ext>
            </a:extLst>
          </p:cNvPr>
          <p:cNvCxnSpPr>
            <a:cxnSpLocks/>
          </p:cNvCxnSpPr>
          <p:nvPr/>
        </p:nvCxnSpPr>
        <p:spPr>
          <a:xfrm flipV="1">
            <a:off x="2848095" y="5021907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1441A490-7842-4A73-D2A1-9BEAFD28391F}"/>
              </a:ext>
            </a:extLst>
          </p:cNvPr>
          <p:cNvGrpSpPr/>
          <p:nvPr/>
        </p:nvGrpSpPr>
        <p:grpSpPr>
          <a:xfrm>
            <a:off x="2490514" y="4471552"/>
            <a:ext cx="715161" cy="540000"/>
            <a:chOff x="1526126" y="3795863"/>
            <a:chExt cx="715161" cy="540000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26B4B87B-C675-87D8-142A-30036BBB2ABA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5D28A46C-DF51-2D3A-6672-DF3F1DCCADD1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5D28A46C-DF51-2D3A-6672-DF3F1DCCAD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BEC6B4B4-8300-2210-B15A-E9EC351F50FC}"/>
              </a:ext>
            </a:extLst>
          </p:cNvPr>
          <p:cNvCxnSpPr>
            <a:cxnSpLocks/>
          </p:cNvCxnSpPr>
          <p:nvPr/>
        </p:nvCxnSpPr>
        <p:spPr>
          <a:xfrm>
            <a:off x="2848096" y="5303756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0D0DFF68-18FB-AF10-C3C9-CE2722F1078B}"/>
              </a:ext>
            </a:extLst>
          </p:cNvPr>
          <p:cNvCxnSpPr>
            <a:cxnSpLocks/>
          </p:cNvCxnSpPr>
          <p:nvPr/>
        </p:nvCxnSpPr>
        <p:spPr>
          <a:xfrm>
            <a:off x="3453680" y="5303627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9A18473E-5B8E-38F9-871A-FCDFF40B8942}"/>
              </a:ext>
            </a:extLst>
          </p:cNvPr>
          <p:cNvCxnSpPr>
            <a:cxnSpLocks/>
          </p:cNvCxnSpPr>
          <p:nvPr/>
        </p:nvCxnSpPr>
        <p:spPr>
          <a:xfrm flipV="1">
            <a:off x="3998419" y="5032133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271E3300-BB35-79C6-A4F1-39D2EE308471}"/>
              </a:ext>
            </a:extLst>
          </p:cNvPr>
          <p:cNvSpPr/>
          <p:nvPr/>
        </p:nvSpPr>
        <p:spPr>
          <a:xfrm>
            <a:off x="10520009" y="4537934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420A038D-C65C-DB34-EAF9-CF9D5D1B088C}"/>
                  </a:ext>
                </a:extLst>
              </p:cNvPr>
              <p:cNvSpPr txBox="1"/>
              <p:nvPr/>
            </p:nvSpPr>
            <p:spPr>
              <a:xfrm>
                <a:off x="10338525" y="458575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420A038D-C65C-DB34-EAF9-CF9D5D1B0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525" y="4585751"/>
                <a:ext cx="71516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群組 45">
            <a:extLst>
              <a:ext uri="{FF2B5EF4-FFF2-40B4-BE49-F238E27FC236}">
                <a16:creationId xmlns:a16="http://schemas.microsoft.com/office/drawing/2014/main" id="{88A31FEB-5B9B-E1C0-3B35-9CD743F35E88}"/>
              </a:ext>
            </a:extLst>
          </p:cNvPr>
          <p:cNvGrpSpPr/>
          <p:nvPr/>
        </p:nvGrpSpPr>
        <p:grpSpPr>
          <a:xfrm>
            <a:off x="10911839" y="4537934"/>
            <a:ext cx="715161" cy="540000"/>
            <a:chOff x="2533997" y="4142041"/>
            <a:chExt cx="715161" cy="540000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AAF3972-7102-7F31-1C83-6348DD2EF7E4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181B21C4-4458-79CB-B7F4-7B67F871FE08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181B21C4-4458-79CB-B7F4-7B67F871FE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248263AC-FDF4-537A-E798-9F789B2F0962}"/>
              </a:ext>
            </a:extLst>
          </p:cNvPr>
          <p:cNvCxnSpPr>
            <a:cxnSpLocks/>
          </p:cNvCxnSpPr>
          <p:nvPr/>
        </p:nvCxnSpPr>
        <p:spPr>
          <a:xfrm flipV="1">
            <a:off x="10672597" y="5081881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C0D1F497-BDEA-A314-CE7F-3573F9BC3C39}"/>
              </a:ext>
            </a:extLst>
          </p:cNvPr>
          <p:cNvCxnSpPr>
            <a:cxnSpLocks/>
          </p:cNvCxnSpPr>
          <p:nvPr/>
        </p:nvCxnSpPr>
        <p:spPr>
          <a:xfrm>
            <a:off x="10090521" y="5361720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C952252C-B8D2-626B-CF50-A7AD238F5146}"/>
              </a:ext>
            </a:extLst>
          </p:cNvPr>
          <p:cNvCxnSpPr>
            <a:cxnSpLocks/>
          </p:cNvCxnSpPr>
          <p:nvPr/>
        </p:nvCxnSpPr>
        <p:spPr>
          <a:xfrm flipV="1">
            <a:off x="10090520" y="5079871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32A71AFD-81A3-F46B-4A13-1433517FC4DD}"/>
              </a:ext>
            </a:extLst>
          </p:cNvPr>
          <p:cNvGrpSpPr/>
          <p:nvPr/>
        </p:nvGrpSpPr>
        <p:grpSpPr>
          <a:xfrm>
            <a:off x="9732939" y="4529516"/>
            <a:ext cx="715161" cy="540000"/>
            <a:chOff x="1526126" y="3795863"/>
            <a:chExt cx="715161" cy="540000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7B90C617-3896-54A7-AFFF-8F8F53F9BA30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字方塊 53">
                  <a:extLst>
                    <a:ext uri="{FF2B5EF4-FFF2-40B4-BE49-F238E27FC236}">
                      <a16:creationId xmlns:a16="http://schemas.microsoft.com/office/drawing/2014/main" id="{1F838C79-C146-7DC9-448E-7D408FB2046D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54" name="文字方塊 53">
                  <a:extLst>
                    <a:ext uri="{FF2B5EF4-FFF2-40B4-BE49-F238E27FC236}">
                      <a16:creationId xmlns:a16="http://schemas.microsoft.com/office/drawing/2014/main" id="{1F838C79-C146-7DC9-448E-7D408FB204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2F827C83-4B24-D0DF-1613-B83709557A02}"/>
              </a:ext>
            </a:extLst>
          </p:cNvPr>
          <p:cNvCxnSpPr>
            <a:cxnSpLocks/>
          </p:cNvCxnSpPr>
          <p:nvPr/>
        </p:nvCxnSpPr>
        <p:spPr>
          <a:xfrm>
            <a:off x="10090521" y="5361720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91987EC4-0053-649F-38E9-1B28030612DD}"/>
              </a:ext>
            </a:extLst>
          </p:cNvPr>
          <p:cNvCxnSpPr>
            <a:cxnSpLocks/>
          </p:cNvCxnSpPr>
          <p:nvPr/>
        </p:nvCxnSpPr>
        <p:spPr>
          <a:xfrm>
            <a:off x="10696105" y="5361591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90506F71-AED1-1278-CDA8-94011281D656}"/>
              </a:ext>
            </a:extLst>
          </p:cNvPr>
          <p:cNvCxnSpPr>
            <a:cxnSpLocks/>
          </p:cNvCxnSpPr>
          <p:nvPr/>
        </p:nvCxnSpPr>
        <p:spPr>
          <a:xfrm flipV="1">
            <a:off x="11240844" y="5090097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8" name="矩形 57">
            <a:extLst>
              <a:ext uri="{FF2B5EF4-FFF2-40B4-BE49-F238E27FC236}">
                <a16:creationId xmlns:a16="http://schemas.microsoft.com/office/drawing/2014/main" id="{399DBEBC-D679-72A9-5BED-DB54726E7346}"/>
              </a:ext>
            </a:extLst>
          </p:cNvPr>
          <p:cNvSpPr/>
          <p:nvPr/>
        </p:nvSpPr>
        <p:spPr>
          <a:xfrm>
            <a:off x="5431184" y="4508018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4EB40269-5CFD-ADDE-9D4B-E996BFF499EE}"/>
                  </a:ext>
                </a:extLst>
              </p:cNvPr>
              <p:cNvSpPr txBox="1"/>
              <p:nvPr/>
            </p:nvSpPr>
            <p:spPr>
              <a:xfrm>
                <a:off x="5249700" y="455583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4EB40269-5CFD-ADDE-9D4B-E996BFF49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700" y="4555835"/>
                <a:ext cx="715161" cy="461665"/>
              </a:xfrm>
              <a:prstGeom prst="rect">
                <a:avLst/>
              </a:prstGeom>
              <a:blipFill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群組 59">
            <a:extLst>
              <a:ext uri="{FF2B5EF4-FFF2-40B4-BE49-F238E27FC236}">
                <a16:creationId xmlns:a16="http://schemas.microsoft.com/office/drawing/2014/main" id="{CF901BBD-D7C7-03B0-E72B-10F3BFFF5EC2}"/>
              </a:ext>
            </a:extLst>
          </p:cNvPr>
          <p:cNvGrpSpPr/>
          <p:nvPr/>
        </p:nvGrpSpPr>
        <p:grpSpPr>
          <a:xfrm>
            <a:off x="5823014" y="4508018"/>
            <a:ext cx="715161" cy="540000"/>
            <a:chOff x="2533997" y="4142041"/>
            <a:chExt cx="715161" cy="540000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A9C144CE-7506-2C59-1550-20ECD5C22BFC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44D370B6-81F1-936A-D316-87CAA4AD8CB6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44D370B6-81F1-936A-D316-87CAA4AD8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C3411C3D-AF96-61FE-8776-B9F8E766B883}"/>
              </a:ext>
            </a:extLst>
          </p:cNvPr>
          <p:cNvCxnSpPr>
            <a:cxnSpLocks/>
          </p:cNvCxnSpPr>
          <p:nvPr/>
        </p:nvCxnSpPr>
        <p:spPr>
          <a:xfrm flipV="1">
            <a:off x="5583772" y="5051965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39D15822-5C7A-5E9E-CCAC-69DA00A4EAC6}"/>
              </a:ext>
            </a:extLst>
          </p:cNvPr>
          <p:cNvCxnSpPr>
            <a:cxnSpLocks/>
          </p:cNvCxnSpPr>
          <p:nvPr/>
        </p:nvCxnSpPr>
        <p:spPr>
          <a:xfrm>
            <a:off x="5001696" y="5331804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2C57D9EE-0796-B1C3-EBAF-7E801673856C}"/>
              </a:ext>
            </a:extLst>
          </p:cNvPr>
          <p:cNvCxnSpPr>
            <a:cxnSpLocks/>
          </p:cNvCxnSpPr>
          <p:nvPr/>
        </p:nvCxnSpPr>
        <p:spPr>
          <a:xfrm flipV="1">
            <a:off x="5001695" y="5049955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AD7CCB29-7CAE-0267-2D23-8D067BD7225A}"/>
              </a:ext>
            </a:extLst>
          </p:cNvPr>
          <p:cNvGrpSpPr/>
          <p:nvPr/>
        </p:nvGrpSpPr>
        <p:grpSpPr>
          <a:xfrm>
            <a:off x="4644114" y="4499600"/>
            <a:ext cx="715161" cy="540000"/>
            <a:chOff x="1526126" y="3795863"/>
            <a:chExt cx="715161" cy="540000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7E38C7B3-89BC-8F8E-CEEA-F073B30F04D1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字方塊 67">
                  <a:extLst>
                    <a:ext uri="{FF2B5EF4-FFF2-40B4-BE49-F238E27FC236}">
                      <a16:creationId xmlns:a16="http://schemas.microsoft.com/office/drawing/2014/main" id="{BAA78B88-B6C7-8429-4204-116F5119305E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68" name="文字方塊 67">
                  <a:extLst>
                    <a:ext uri="{FF2B5EF4-FFF2-40B4-BE49-F238E27FC236}">
                      <a16:creationId xmlns:a16="http://schemas.microsoft.com/office/drawing/2014/main" id="{BAA78B88-B6C7-8429-4204-116F511930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55B388A6-D8AC-5C06-D01F-DAD7BDF00585}"/>
              </a:ext>
            </a:extLst>
          </p:cNvPr>
          <p:cNvCxnSpPr>
            <a:cxnSpLocks/>
          </p:cNvCxnSpPr>
          <p:nvPr/>
        </p:nvCxnSpPr>
        <p:spPr>
          <a:xfrm>
            <a:off x="5001696" y="5331804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0E43ABB0-1397-4118-1E00-CC44E21BC416}"/>
              </a:ext>
            </a:extLst>
          </p:cNvPr>
          <p:cNvCxnSpPr>
            <a:cxnSpLocks/>
          </p:cNvCxnSpPr>
          <p:nvPr/>
        </p:nvCxnSpPr>
        <p:spPr>
          <a:xfrm>
            <a:off x="5607280" y="5331675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C3EBBB45-ABDF-8A74-3063-12DBCA6F5A54}"/>
              </a:ext>
            </a:extLst>
          </p:cNvPr>
          <p:cNvCxnSpPr>
            <a:cxnSpLocks/>
          </p:cNvCxnSpPr>
          <p:nvPr/>
        </p:nvCxnSpPr>
        <p:spPr>
          <a:xfrm flipV="1">
            <a:off x="6152019" y="5060181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2" name="矩形 71">
            <a:extLst>
              <a:ext uri="{FF2B5EF4-FFF2-40B4-BE49-F238E27FC236}">
                <a16:creationId xmlns:a16="http://schemas.microsoft.com/office/drawing/2014/main" id="{20CB99D1-0262-E4C0-F888-3CC4FE763317}"/>
              </a:ext>
            </a:extLst>
          </p:cNvPr>
          <p:cNvSpPr/>
          <p:nvPr/>
        </p:nvSpPr>
        <p:spPr>
          <a:xfrm>
            <a:off x="7584783" y="4545193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D64934E4-DB1A-14CF-9219-01BE15C2C029}"/>
                  </a:ext>
                </a:extLst>
              </p:cNvPr>
              <p:cNvSpPr txBox="1"/>
              <p:nvPr/>
            </p:nvSpPr>
            <p:spPr>
              <a:xfrm>
                <a:off x="7403299" y="459301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D64934E4-DB1A-14CF-9219-01BE15C2C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299" y="4593010"/>
                <a:ext cx="715161" cy="461665"/>
              </a:xfrm>
              <a:prstGeom prst="rect">
                <a:avLst/>
              </a:prstGeom>
              <a:blipFill>
                <a:blip r:embed="rId1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群組 73">
            <a:extLst>
              <a:ext uri="{FF2B5EF4-FFF2-40B4-BE49-F238E27FC236}">
                <a16:creationId xmlns:a16="http://schemas.microsoft.com/office/drawing/2014/main" id="{AEC73989-4778-9CB0-51A7-8D7CB0CE8224}"/>
              </a:ext>
            </a:extLst>
          </p:cNvPr>
          <p:cNvGrpSpPr/>
          <p:nvPr/>
        </p:nvGrpSpPr>
        <p:grpSpPr>
          <a:xfrm>
            <a:off x="7976613" y="4545193"/>
            <a:ext cx="715161" cy="540000"/>
            <a:chOff x="2533997" y="4142041"/>
            <a:chExt cx="715161" cy="540000"/>
          </a:xfrm>
        </p:grpSpPr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4101BDC1-09A1-9060-732C-DA5B04A8ACFD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字方塊 75">
                  <a:extLst>
                    <a:ext uri="{FF2B5EF4-FFF2-40B4-BE49-F238E27FC236}">
                      <a16:creationId xmlns:a16="http://schemas.microsoft.com/office/drawing/2014/main" id="{4351CEF9-C35B-0938-6769-8702787329E5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76" name="文字方塊 75">
                  <a:extLst>
                    <a:ext uri="{FF2B5EF4-FFF2-40B4-BE49-F238E27FC236}">
                      <a16:creationId xmlns:a16="http://schemas.microsoft.com/office/drawing/2014/main" id="{4351CEF9-C35B-0938-6769-870278732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10B8B60A-6587-0E9D-64DF-2E98B8C477EB}"/>
              </a:ext>
            </a:extLst>
          </p:cNvPr>
          <p:cNvCxnSpPr>
            <a:cxnSpLocks/>
          </p:cNvCxnSpPr>
          <p:nvPr/>
        </p:nvCxnSpPr>
        <p:spPr>
          <a:xfrm flipV="1">
            <a:off x="7737371" y="5089140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C19ED1CE-7836-7293-52FC-CC5AEE4C73AF}"/>
              </a:ext>
            </a:extLst>
          </p:cNvPr>
          <p:cNvCxnSpPr>
            <a:cxnSpLocks/>
          </p:cNvCxnSpPr>
          <p:nvPr/>
        </p:nvCxnSpPr>
        <p:spPr>
          <a:xfrm>
            <a:off x="7155295" y="5368979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D8AEB329-3D01-64B8-DE2D-7E6AB85CAA68}"/>
              </a:ext>
            </a:extLst>
          </p:cNvPr>
          <p:cNvCxnSpPr>
            <a:cxnSpLocks/>
          </p:cNvCxnSpPr>
          <p:nvPr/>
        </p:nvCxnSpPr>
        <p:spPr>
          <a:xfrm flipV="1">
            <a:off x="7155294" y="5087130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80" name="群組 79">
            <a:extLst>
              <a:ext uri="{FF2B5EF4-FFF2-40B4-BE49-F238E27FC236}">
                <a16:creationId xmlns:a16="http://schemas.microsoft.com/office/drawing/2014/main" id="{06AFA2B9-EBAC-C25E-B8A2-4F24A1323005}"/>
              </a:ext>
            </a:extLst>
          </p:cNvPr>
          <p:cNvGrpSpPr/>
          <p:nvPr/>
        </p:nvGrpSpPr>
        <p:grpSpPr>
          <a:xfrm>
            <a:off x="6797713" y="4536775"/>
            <a:ext cx="715161" cy="540000"/>
            <a:chOff x="1526126" y="3795863"/>
            <a:chExt cx="715161" cy="540000"/>
          </a:xfrm>
        </p:grpSpPr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E8D1B828-EB6A-DED2-9AFC-4DA46E34D843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文字方塊 81">
                  <a:extLst>
                    <a:ext uri="{FF2B5EF4-FFF2-40B4-BE49-F238E27FC236}">
                      <a16:creationId xmlns:a16="http://schemas.microsoft.com/office/drawing/2014/main" id="{90E5D7AF-1001-778A-5BA6-001F5EAEBBB4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82" name="文字方塊 81">
                  <a:extLst>
                    <a:ext uri="{FF2B5EF4-FFF2-40B4-BE49-F238E27FC236}">
                      <a16:creationId xmlns:a16="http://schemas.microsoft.com/office/drawing/2014/main" id="{90E5D7AF-1001-778A-5BA6-001F5EAEB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691C785D-CD1F-2756-4D59-584324286D9A}"/>
              </a:ext>
            </a:extLst>
          </p:cNvPr>
          <p:cNvCxnSpPr>
            <a:cxnSpLocks/>
          </p:cNvCxnSpPr>
          <p:nvPr/>
        </p:nvCxnSpPr>
        <p:spPr>
          <a:xfrm>
            <a:off x="7155295" y="5368979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B11CD4CF-D9A0-672E-C2E5-46C88CCD05BB}"/>
              </a:ext>
            </a:extLst>
          </p:cNvPr>
          <p:cNvCxnSpPr>
            <a:cxnSpLocks/>
          </p:cNvCxnSpPr>
          <p:nvPr/>
        </p:nvCxnSpPr>
        <p:spPr>
          <a:xfrm>
            <a:off x="7760879" y="5368850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5" name="直線單箭頭接點 84">
            <a:extLst>
              <a:ext uri="{FF2B5EF4-FFF2-40B4-BE49-F238E27FC236}">
                <a16:creationId xmlns:a16="http://schemas.microsoft.com/office/drawing/2014/main" id="{B30637EC-9E78-3B8B-07AC-9248742B7C45}"/>
              </a:ext>
            </a:extLst>
          </p:cNvPr>
          <p:cNvCxnSpPr>
            <a:cxnSpLocks/>
          </p:cNvCxnSpPr>
          <p:nvPr/>
        </p:nvCxnSpPr>
        <p:spPr>
          <a:xfrm flipV="1">
            <a:off x="8305618" y="5097356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A7B21FD4-528F-6BE5-A6A6-FFDCCF576416}"/>
                  </a:ext>
                </a:extLst>
              </p:cNvPr>
              <p:cNvSpPr txBox="1"/>
              <p:nvPr/>
            </p:nvSpPr>
            <p:spPr>
              <a:xfrm>
                <a:off x="10393313" y="3220107"/>
                <a:ext cx="523348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A7B21FD4-528F-6BE5-A6A6-FFDCCF576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313" y="3220107"/>
                <a:ext cx="523348" cy="385555"/>
              </a:xfrm>
              <a:prstGeom prst="rect">
                <a:avLst/>
              </a:prstGeom>
              <a:blipFill>
                <a:blip r:embed="rId19"/>
                <a:stretch>
                  <a:fillRect l="-8140" r="-3488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10E5EBF4-4E29-5F46-FE64-4FBD4A1700EE}"/>
              </a:ext>
            </a:extLst>
          </p:cNvPr>
          <p:cNvCxnSpPr>
            <a:cxnSpLocks/>
          </p:cNvCxnSpPr>
          <p:nvPr/>
        </p:nvCxnSpPr>
        <p:spPr>
          <a:xfrm flipV="1">
            <a:off x="11237323" y="4013200"/>
            <a:ext cx="0" cy="45835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3B989F31-0230-9DFF-0DB6-23665E98B4F6}"/>
                  </a:ext>
                </a:extLst>
              </p:cNvPr>
              <p:cNvSpPr txBox="1"/>
              <p:nvPr/>
            </p:nvSpPr>
            <p:spPr>
              <a:xfrm>
                <a:off x="7494995" y="3220107"/>
                <a:ext cx="547779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3B989F31-0230-9DFF-0DB6-23665E98B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995" y="3220107"/>
                <a:ext cx="547779" cy="385555"/>
              </a:xfrm>
              <a:prstGeom prst="rect">
                <a:avLst/>
              </a:prstGeom>
              <a:blipFill>
                <a:blip r:embed="rId20"/>
                <a:stretch>
                  <a:fillRect l="-6667" r="-4444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31DCAF08-4276-D6F0-9328-F4F00F718D6B}"/>
                  </a:ext>
                </a:extLst>
              </p:cNvPr>
              <p:cNvSpPr txBox="1"/>
              <p:nvPr/>
            </p:nvSpPr>
            <p:spPr>
              <a:xfrm>
                <a:off x="5379390" y="3220107"/>
                <a:ext cx="547779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31DCAF08-4276-D6F0-9328-F4F00F718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390" y="3220107"/>
                <a:ext cx="547779" cy="385555"/>
              </a:xfrm>
              <a:prstGeom prst="rect">
                <a:avLst/>
              </a:prstGeom>
              <a:blipFill>
                <a:blip r:embed="rId21"/>
                <a:stretch>
                  <a:fillRect l="-6667" r="-4444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05240212-4549-4752-D08F-B6D1ADEE7FB7}"/>
                  </a:ext>
                </a:extLst>
              </p:cNvPr>
              <p:cNvSpPr txBox="1"/>
              <p:nvPr/>
            </p:nvSpPr>
            <p:spPr>
              <a:xfrm>
                <a:off x="3228367" y="3220107"/>
                <a:ext cx="547779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05240212-4549-4752-D08F-B6D1ADEE7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367" y="3220107"/>
                <a:ext cx="547779" cy="385555"/>
              </a:xfrm>
              <a:prstGeom prst="rect">
                <a:avLst/>
              </a:prstGeom>
              <a:blipFill>
                <a:blip r:embed="rId22"/>
                <a:stretch>
                  <a:fillRect l="-7865" r="-5618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群組 127">
            <a:extLst>
              <a:ext uri="{FF2B5EF4-FFF2-40B4-BE49-F238E27FC236}">
                <a16:creationId xmlns:a16="http://schemas.microsoft.com/office/drawing/2014/main" id="{E9A477CD-8F02-FDC8-B4BB-B44FFB22A564}"/>
              </a:ext>
            </a:extLst>
          </p:cNvPr>
          <p:cNvGrpSpPr/>
          <p:nvPr/>
        </p:nvGrpSpPr>
        <p:grpSpPr>
          <a:xfrm>
            <a:off x="3325540" y="3618158"/>
            <a:ext cx="180000" cy="861812"/>
            <a:chOff x="3325540" y="3618158"/>
            <a:chExt cx="180000" cy="861812"/>
          </a:xfrm>
        </p:grpSpPr>
        <p:sp>
          <p:nvSpPr>
            <p:cNvPr id="101" name="橢圓 100">
              <a:extLst>
                <a:ext uri="{FF2B5EF4-FFF2-40B4-BE49-F238E27FC236}">
                  <a16:creationId xmlns:a16="http://schemas.microsoft.com/office/drawing/2014/main" id="{F91CE119-B9AE-FE6D-179E-96001E215E24}"/>
                </a:ext>
              </a:extLst>
            </p:cNvPr>
            <p:cNvSpPr/>
            <p:nvPr/>
          </p:nvSpPr>
          <p:spPr>
            <a:xfrm>
              <a:off x="3325540" y="3920796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07" name="直線單箭頭接點 106">
              <a:extLst>
                <a:ext uri="{FF2B5EF4-FFF2-40B4-BE49-F238E27FC236}">
                  <a16:creationId xmlns:a16="http://schemas.microsoft.com/office/drawing/2014/main" id="{718BD279-9785-39E5-ED4A-5A2356DC64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0376" y="3618158"/>
              <a:ext cx="8588" cy="8618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矩形: 圓角 113">
            <a:extLst>
              <a:ext uri="{FF2B5EF4-FFF2-40B4-BE49-F238E27FC236}">
                <a16:creationId xmlns:a16="http://schemas.microsoft.com/office/drawing/2014/main" id="{8FCFB879-09B9-7FDB-DB69-F47943A3729C}"/>
              </a:ext>
            </a:extLst>
          </p:cNvPr>
          <p:cNvSpPr/>
          <p:nvPr/>
        </p:nvSpPr>
        <p:spPr>
          <a:xfrm>
            <a:off x="10565631" y="305333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8D9D08CD-9441-D9FB-4E63-97178811302F}"/>
                  </a:ext>
                </a:extLst>
              </p:cNvPr>
              <p:cNvSpPr txBox="1"/>
              <p:nvPr/>
            </p:nvSpPr>
            <p:spPr>
              <a:xfrm>
                <a:off x="10995668" y="307175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8D9D08CD-9441-D9FB-4E63-971788113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668" y="307175"/>
                <a:ext cx="406009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群組 128">
            <a:extLst>
              <a:ext uri="{FF2B5EF4-FFF2-40B4-BE49-F238E27FC236}">
                <a16:creationId xmlns:a16="http://schemas.microsoft.com/office/drawing/2014/main" id="{9E147CC5-9C15-E53A-C5F1-11885ACA9174}"/>
              </a:ext>
            </a:extLst>
          </p:cNvPr>
          <p:cNvGrpSpPr/>
          <p:nvPr/>
        </p:nvGrpSpPr>
        <p:grpSpPr>
          <a:xfrm>
            <a:off x="5496861" y="3646078"/>
            <a:ext cx="180000" cy="861812"/>
            <a:chOff x="3325540" y="3618158"/>
            <a:chExt cx="180000" cy="861812"/>
          </a:xfrm>
        </p:grpSpPr>
        <p:sp>
          <p:nvSpPr>
            <p:cNvPr id="130" name="橢圓 129">
              <a:extLst>
                <a:ext uri="{FF2B5EF4-FFF2-40B4-BE49-F238E27FC236}">
                  <a16:creationId xmlns:a16="http://schemas.microsoft.com/office/drawing/2014/main" id="{4645327F-8D97-1B8E-B574-F8F5CE2D41B0}"/>
                </a:ext>
              </a:extLst>
            </p:cNvPr>
            <p:cNvSpPr/>
            <p:nvPr/>
          </p:nvSpPr>
          <p:spPr>
            <a:xfrm>
              <a:off x="3325540" y="3920796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31" name="直線單箭頭接點 130">
              <a:extLst>
                <a:ext uri="{FF2B5EF4-FFF2-40B4-BE49-F238E27FC236}">
                  <a16:creationId xmlns:a16="http://schemas.microsoft.com/office/drawing/2014/main" id="{0AEA3F47-185C-C018-B691-C86B96BCDC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0376" y="3618158"/>
              <a:ext cx="8588" cy="8618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橢圓 132">
            <a:extLst>
              <a:ext uri="{FF2B5EF4-FFF2-40B4-BE49-F238E27FC236}">
                <a16:creationId xmlns:a16="http://schemas.microsoft.com/office/drawing/2014/main" id="{96C1F1E0-F8E3-4F3E-C1CC-41DA3A8FD0B8}"/>
              </a:ext>
            </a:extLst>
          </p:cNvPr>
          <p:cNvSpPr/>
          <p:nvPr/>
        </p:nvSpPr>
        <p:spPr>
          <a:xfrm>
            <a:off x="7644701" y="3956927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4" name="直線單箭頭接點 133">
            <a:extLst>
              <a:ext uri="{FF2B5EF4-FFF2-40B4-BE49-F238E27FC236}">
                <a16:creationId xmlns:a16="http://schemas.microsoft.com/office/drawing/2014/main" id="{763617D4-23CB-61DD-D7AE-20F684229DAC}"/>
              </a:ext>
            </a:extLst>
          </p:cNvPr>
          <p:cNvCxnSpPr>
            <a:cxnSpLocks/>
          </p:cNvCxnSpPr>
          <p:nvPr/>
        </p:nvCxnSpPr>
        <p:spPr>
          <a:xfrm flipV="1">
            <a:off x="7729537" y="3683317"/>
            <a:ext cx="8588" cy="861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群組 134">
            <a:extLst>
              <a:ext uri="{FF2B5EF4-FFF2-40B4-BE49-F238E27FC236}">
                <a16:creationId xmlns:a16="http://schemas.microsoft.com/office/drawing/2014/main" id="{B9A354A0-11DD-C005-CE8F-D54D06A727AE}"/>
              </a:ext>
            </a:extLst>
          </p:cNvPr>
          <p:cNvGrpSpPr/>
          <p:nvPr/>
        </p:nvGrpSpPr>
        <p:grpSpPr>
          <a:xfrm>
            <a:off x="10582597" y="3632011"/>
            <a:ext cx="180000" cy="861812"/>
            <a:chOff x="3325540" y="3618158"/>
            <a:chExt cx="180000" cy="861812"/>
          </a:xfrm>
        </p:grpSpPr>
        <p:sp>
          <p:nvSpPr>
            <p:cNvPr id="136" name="橢圓 135">
              <a:extLst>
                <a:ext uri="{FF2B5EF4-FFF2-40B4-BE49-F238E27FC236}">
                  <a16:creationId xmlns:a16="http://schemas.microsoft.com/office/drawing/2014/main" id="{2C06E6BD-3BFE-E64C-5353-3FA2BB86A0E4}"/>
                </a:ext>
              </a:extLst>
            </p:cNvPr>
            <p:cNvSpPr/>
            <p:nvPr/>
          </p:nvSpPr>
          <p:spPr>
            <a:xfrm>
              <a:off x="3325540" y="3920796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37" name="直線單箭頭接點 136">
              <a:extLst>
                <a:ext uri="{FF2B5EF4-FFF2-40B4-BE49-F238E27FC236}">
                  <a16:creationId xmlns:a16="http://schemas.microsoft.com/office/drawing/2014/main" id="{6BD07514-1630-52C0-649B-80258D6AD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0376" y="3618158"/>
              <a:ext cx="8588" cy="8618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0" name="直線單箭頭接點 139">
            <a:extLst>
              <a:ext uri="{FF2B5EF4-FFF2-40B4-BE49-F238E27FC236}">
                <a16:creationId xmlns:a16="http://schemas.microsoft.com/office/drawing/2014/main" id="{F0D5F1EC-0D5F-F632-98C2-5663BCC6C5DA}"/>
              </a:ext>
            </a:extLst>
          </p:cNvPr>
          <p:cNvCxnSpPr>
            <a:cxnSpLocks/>
          </p:cNvCxnSpPr>
          <p:nvPr/>
        </p:nvCxnSpPr>
        <p:spPr>
          <a:xfrm flipH="1">
            <a:off x="3336408" y="4013200"/>
            <a:ext cx="790091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字方塊 149">
                <a:extLst>
                  <a:ext uri="{FF2B5EF4-FFF2-40B4-BE49-F238E27FC236}">
                    <a16:creationId xmlns:a16="http://schemas.microsoft.com/office/drawing/2014/main" id="{B5239E4E-EA27-E60E-38BA-3FF3DE71BD19}"/>
                  </a:ext>
                </a:extLst>
              </p:cNvPr>
              <p:cNvSpPr txBox="1"/>
              <p:nvPr/>
            </p:nvSpPr>
            <p:spPr>
              <a:xfrm>
                <a:off x="10458157" y="1966876"/>
                <a:ext cx="523348" cy="397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0" name="文字方塊 149">
                <a:extLst>
                  <a:ext uri="{FF2B5EF4-FFF2-40B4-BE49-F238E27FC236}">
                    <a16:creationId xmlns:a16="http://schemas.microsoft.com/office/drawing/2014/main" id="{B5239E4E-EA27-E60E-38BA-3FF3DE71B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157" y="1966876"/>
                <a:ext cx="523348" cy="397866"/>
              </a:xfrm>
              <a:prstGeom prst="rect">
                <a:avLst/>
              </a:prstGeom>
              <a:blipFill>
                <a:blip r:embed="rId24"/>
                <a:stretch>
                  <a:fillRect l="-10588" r="-8235"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573B8052-8DFA-37D9-0A93-8161BF17478B}"/>
                  </a:ext>
                </a:extLst>
              </p:cNvPr>
              <p:cNvSpPr txBox="1"/>
              <p:nvPr/>
            </p:nvSpPr>
            <p:spPr>
              <a:xfrm>
                <a:off x="7472755" y="1966876"/>
                <a:ext cx="547779" cy="397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573B8052-8DFA-37D9-0A93-8161BF174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755" y="1966876"/>
                <a:ext cx="547779" cy="397866"/>
              </a:xfrm>
              <a:prstGeom prst="rect">
                <a:avLst/>
              </a:prstGeom>
              <a:blipFill>
                <a:blip r:embed="rId25"/>
                <a:stretch>
                  <a:fillRect l="-7778" r="-4444"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文字方塊 151">
                <a:extLst>
                  <a:ext uri="{FF2B5EF4-FFF2-40B4-BE49-F238E27FC236}">
                    <a16:creationId xmlns:a16="http://schemas.microsoft.com/office/drawing/2014/main" id="{13572E19-8789-CF2A-9121-CB975553641D}"/>
                  </a:ext>
                </a:extLst>
              </p:cNvPr>
              <p:cNvSpPr txBox="1"/>
              <p:nvPr/>
            </p:nvSpPr>
            <p:spPr>
              <a:xfrm>
                <a:off x="5357150" y="1966876"/>
                <a:ext cx="547779" cy="397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2" name="文字方塊 151">
                <a:extLst>
                  <a:ext uri="{FF2B5EF4-FFF2-40B4-BE49-F238E27FC236}">
                    <a16:creationId xmlns:a16="http://schemas.microsoft.com/office/drawing/2014/main" id="{13572E19-8789-CF2A-9121-CB9755536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150" y="1966876"/>
                <a:ext cx="547779" cy="397866"/>
              </a:xfrm>
              <a:prstGeom prst="rect">
                <a:avLst/>
              </a:prstGeom>
              <a:blipFill>
                <a:blip r:embed="rId26"/>
                <a:stretch>
                  <a:fillRect l="-7778" r="-4444"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字方塊 152">
                <a:extLst>
                  <a:ext uri="{FF2B5EF4-FFF2-40B4-BE49-F238E27FC236}">
                    <a16:creationId xmlns:a16="http://schemas.microsoft.com/office/drawing/2014/main" id="{DBFC4D1E-439D-A41B-824A-E635CAFD9566}"/>
                  </a:ext>
                </a:extLst>
              </p:cNvPr>
              <p:cNvSpPr txBox="1"/>
              <p:nvPr/>
            </p:nvSpPr>
            <p:spPr>
              <a:xfrm>
                <a:off x="3206127" y="1966876"/>
                <a:ext cx="547779" cy="397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3" name="文字方塊 152">
                <a:extLst>
                  <a:ext uri="{FF2B5EF4-FFF2-40B4-BE49-F238E27FC236}">
                    <a16:creationId xmlns:a16="http://schemas.microsoft.com/office/drawing/2014/main" id="{DBFC4D1E-439D-A41B-824A-E635CAFD9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127" y="1966876"/>
                <a:ext cx="547779" cy="397866"/>
              </a:xfrm>
              <a:prstGeom prst="rect">
                <a:avLst/>
              </a:prstGeom>
              <a:blipFill>
                <a:blip r:embed="rId27"/>
                <a:stretch>
                  <a:fillRect l="-7778" r="-4444"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直線單箭頭接點 161">
            <a:extLst>
              <a:ext uri="{FF2B5EF4-FFF2-40B4-BE49-F238E27FC236}">
                <a16:creationId xmlns:a16="http://schemas.microsoft.com/office/drawing/2014/main" id="{69461643-B99E-48B9-E6D3-0E0593B8BBC1}"/>
              </a:ext>
            </a:extLst>
          </p:cNvPr>
          <p:cNvCxnSpPr>
            <a:cxnSpLocks/>
          </p:cNvCxnSpPr>
          <p:nvPr/>
        </p:nvCxnSpPr>
        <p:spPr>
          <a:xfrm>
            <a:off x="2773279" y="1679438"/>
            <a:ext cx="7935554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單箭頭接點 163">
            <a:extLst>
              <a:ext uri="{FF2B5EF4-FFF2-40B4-BE49-F238E27FC236}">
                <a16:creationId xmlns:a16="http://schemas.microsoft.com/office/drawing/2014/main" id="{A96104BB-611B-D95D-89D3-7F22B4638841}"/>
              </a:ext>
            </a:extLst>
          </p:cNvPr>
          <p:cNvCxnSpPr>
            <a:cxnSpLocks/>
          </p:cNvCxnSpPr>
          <p:nvPr/>
        </p:nvCxnSpPr>
        <p:spPr>
          <a:xfrm flipV="1">
            <a:off x="10696105" y="844351"/>
            <a:ext cx="0" cy="8751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矩形 166">
            <a:extLst>
              <a:ext uri="{FF2B5EF4-FFF2-40B4-BE49-F238E27FC236}">
                <a16:creationId xmlns:a16="http://schemas.microsoft.com/office/drawing/2014/main" id="{C3FF9B7F-1F0B-DBE9-C84C-6D8266765DEA}"/>
              </a:ext>
            </a:extLst>
          </p:cNvPr>
          <p:cNvSpPr/>
          <p:nvPr/>
        </p:nvSpPr>
        <p:spPr>
          <a:xfrm>
            <a:off x="10546684" y="1531713"/>
            <a:ext cx="298841" cy="29884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+</a:t>
            </a:r>
            <a:endParaRPr lang="zh-TW" altLang="en-US" sz="2400" b="1" dirty="0"/>
          </a:p>
        </p:txBody>
      </p:sp>
      <p:sp>
        <p:nvSpPr>
          <p:cNvPr id="168" name="矩形 167">
            <a:extLst>
              <a:ext uri="{FF2B5EF4-FFF2-40B4-BE49-F238E27FC236}">
                <a16:creationId xmlns:a16="http://schemas.microsoft.com/office/drawing/2014/main" id="{FCE18737-AA8E-426B-9827-A7F13CB7998F}"/>
              </a:ext>
            </a:extLst>
          </p:cNvPr>
          <p:cNvSpPr/>
          <p:nvPr/>
        </p:nvSpPr>
        <p:spPr>
          <a:xfrm>
            <a:off x="2641527" y="2045293"/>
            <a:ext cx="298841" cy="29884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x</a:t>
            </a:r>
            <a:endParaRPr lang="zh-TW" altLang="en-US" sz="2400" b="1" dirty="0"/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FA1E2B9F-F01F-0F0C-EB1B-0669C0BB2591}"/>
              </a:ext>
            </a:extLst>
          </p:cNvPr>
          <p:cNvSpPr/>
          <p:nvPr/>
        </p:nvSpPr>
        <p:spPr>
          <a:xfrm>
            <a:off x="4811196" y="2038838"/>
            <a:ext cx="298841" cy="29884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x</a:t>
            </a:r>
            <a:endParaRPr lang="zh-TW" altLang="en-US" sz="2400" b="1" dirty="0"/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id="{27E3D719-0B6E-05B4-D925-6BF2270639EB}"/>
              </a:ext>
            </a:extLst>
          </p:cNvPr>
          <p:cNvSpPr/>
          <p:nvPr/>
        </p:nvSpPr>
        <p:spPr>
          <a:xfrm>
            <a:off x="6970535" y="2052134"/>
            <a:ext cx="298841" cy="29884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x</a:t>
            </a:r>
            <a:endParaRPr lang="zh-TW" altLang="en-US" sz="2400" b="1" dirty="0"/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72ED42EF-E314-5575-7BF4-167A4FCB6C55}"/>
              </a:ext>
            </a:extLst>
          </p:cNvPr>
          <p:cNvSpPr/>
          <p:nvPr/>
        </p:nvSpPr>
        <p:spPr>
          <a:xfrm>
            <a:off x="9891092" y="2052134"/>
            <a:ext cx="298841" cy="29884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x</a:t>
            </a:r>
            <a:endParaRPr lang="zh-TW" altLang="en-US" sz="2400" b="1" dirty="0"/>
          </a:p>
        </p:txBody>
      </p:sp>
      <p:cxnSp>
        <p:nvCxnSpPr>
          <p:cNvPr id="172" name="直線單箭頭接點 171">
            <a:extLst>
              <a:ext uri="{FF2B5EF4-FFF2-40B4-BE49-F238E27FC236}">
                <a16:creationId xmlns:a16="http://schemas.microsoft.com/office/drawing/2014/main" id="{53810835-B8AA-6006-F693-08CC29BF1949}"/>
              </a:ext>
            </a:extLst>
          </p:cNvPr>
          <p:cNvCxnSpPr>
            <a:cxnSpLocks/>
          </p:cNvCxnSpPr>
          <p:nvPr/>
        </p:nvCxnSpPr>
        <p:spPr>
          <a:xfrm flipH="1">
            <a:off x="2940368" y="2209117"/>
            <a:ext cx="2557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單箭頭接點 175">
            <a:extLst>
              <a:ext uri="{FF2B5EF4-FFF2-40B4-BE49-F238E27FC236}">
                <a16:creationId xmlns:a16="http://schemas.microsoft.com/office/drawing/2014/main" id="{E6F0877A-BCAC-FEFC-B5C6-F8D7D8EBFEB0}"/>
              </a:ext>
            </a:extLst>
          </p:cNvPr>
          <p:cNvCxnSpPr>
            <a:cxnSpLocks/>
          </p:cNvCxnSpPr>
          <p:nvPr/>
        </p:nvCxnSpPr>
        <p:spPr>
          <a:xfrm flipH="1">
            <a:off x="5101395" y="2188258"/>
            <a:ext cx="2557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單箭頭接點 176">
            <a:extLst>
              <a:ext uri="{FF2B5EF4-FFF2-40B4-BE49-F238E27FC236}">
                <a16:creationId xmlns:a16="http://schemas.microsoft.com/office/drawing/2014/main" id="{A35EF666-5135-235D-19E7-73E6F64712B3}"/>
              </a:ext>
            </a:extLst>
          </p:cNvPr>
          <p:cNvCxnSpPr>
            <a:cxnSpLocks/>
          </p:cNvCxnSpPr>
          <p:nvPr/>
        </p:nvCxnSpPr>
        <p:spPr>
          <a:xfrm flipH="1">
            <a:off x="7239240" y="2201554"/>
            <a:ext cx="2557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單箭頭接點 177">
            <a:extLst>
              <a:ext uri="{FF2B5EF4-FFF2-40B4-BE49-F238E27FC236}">
                <a16:creationId xmlns:a16="http://schemas.microsoft.com/office/drawing/2014/main" id="{95EC3E48-A7B2-62AD-1F08-C147D47DA37B}"/>
              </a:ext>
            </a:extLst>
          </p:cNvPr>
          <p:cNvCxnSpPr>
            <a:cxnSpLocks/>
          </p:cNvCxnSpPr>
          <p:nvPr/>
        </p:nvCxnSpPr>
        <p:spPr>
          <a:xfrm flipH="1">
            <a:off x="10189933" y="2218708"/>
            <a:ext cx="2557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21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29" grpId="0" animBg="1"/>
      <p:bldP spid="30" grpId="0"/>
      <p:bldP spid="44" grpId="0" animBg="1"/>
      <p:bldP spid="45" grpId="0"/>
      <p:bldP spid="58" grpId="0" animBg="1"/>
      <p:bldP spid="59" grpId="0"/>
      <p:bldP spid="72" grpId="0" animBg="1"/>
      <p:bldP spid="73" grpId="0"/>
      <p:bldP spid="88" grpId="0"/>
      <p:bldP spid="98" grpId="0"/>
      <p:bldP spid="100" grpId="0"/>
      <p:bldP spid="102" grpId="0"/>
      <p:bldP spid="133" grpId="0" animBg="1"/>
      <p:bldP spid="150" grpId="0"/>
      <p:bldP spid="151" grpId="0"/>
      <p:bldP spid="152" grpId="0"/>
      <p:bldP spid="153" grpId="0"/>
      <p:bldP spid="167" grpId="0" animBg="1"/>
      <p:bldP spid="168" grpId="0" animBg="1"/>
      <p:bldP spid="169" grpId="0" animBg="1"/>
      <p:bldP spid="170" grpId="0" animBg="1"/>
      <p:bldP spid="1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B30AC-7569-F1CF-BAEF-50BE9CA47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2C70A8B5-B070-4CBF-6922-E0924E6D6B0F}"/>
              </a:ext>
            </a:extLst>
          </p:cNvPr>
          <p:cNvCxnSpPr>
            <a:cxnSpLocks/>
          </p:cNvCxnSpPr>
          <p:nvPr/>
        </p:nvCxnSpPr>
        <p:spPr>
          <a:xfrm flipV="1">
            <a:off x="3420010" y="4845538"/>
            <a:ext cx="0" cy="87495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74C04DF1-38F7-BD45-DD56-B8C0F5951B80}"/>
              </a:ext>
            </a:extLst>
          </p:cNvPr>
          <p:cNvCxnSpPr>
            <a:cxnSpLocks/>
          </p:cNvCxnSpPr>
          <p:nvPr/>
        </p:nvCxnSpPr>
        <p:spPr>
          <a:xfrm flipV="1">
            <a:off x="5585259" y="4845538"/>
            <a:ext cx="0" cy="87495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4409DDEF-8E63-4A80-C972-347F9BE3428A}"/>
              </a:ext>
            </a:extLst>
          </p:cNvPr>
          <p:cNvCxnSpPr>
            <a:cxnSpLocks/>
          </p:cNvCxnSpPr>
          <p:nvPr/>
        </p:nvCxnSpPr>
        <p:spPr>
          <a:xfrm flipV="1">
            <a:off x="7719058" y="4845538"/>
            <a:ext cx="0" cy="87495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1310A677-DA24-860F-ED64-161D17DFC163}"/>
              </a:ext>
            </a:extLst>
          </p:cNvPr>
          <p:cNvCxnSpPr>
            <a:cxnSpLocks/>
          </p:cNvCxnSpPr>
          <p:nvPr/>
        </p:nvCxnSpPr>
        <p:spPr>
          <a:xfrm flipV="1">
            <a:off x="10675658" y="4845538"/>
            <a:ext cx="0" cy="87495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52338F47-748F-A826-2896-57837A6C9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Self-Attention Style 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A7AB177-A351-784D-E4E6-D2F56D6AF3FB}"/>
              </a:ext>
            </a:extLst>
          </p:cNvPr>
          <p:cNvSpPr txBox="1"/>
          <p:nvPr/>
        </p:nvSpPr>
        <p:spPr>
          <a:xfrm>
            <a:off x="8104620" y="5576118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2E85C358-8C30-6F8C-3C74-FF661D878F94}"/>
              </a:ext>
            </a:extLst>
          </p:cNvPr>
          <p:cNvSpPr/>
          <p:nvPr/>
        </p:nvSpPr>
        <p:spPr>
          <a:xfrm>
            <a:off x="3292574" y="5580014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1CCCE9DE-670B-E8CD-9EBE-AFC990B2B6B8}"/>
              </a:ext>
            </a:extLst>
          </p:cNvPr>
          <p:cNvSpPr/>
          <p:nvPr/>
        </p:nvSpPr>
        <p:spPr>
          <a:xfrm>
            <a:off x="5441194" y="5617153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DCF189FC-CB45-8885-2876-8F10FD37157A}"/>
              </a:ext>
            </a:extLst>
          </p:cNvPr>
          <p:cNvSpPr/>
          <p:nvPr/>
        </p:nvSpPr>
        <p:spPr>
          <a:xfrm>
            <a:off x="7598743" y="5614035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206A7298-3AC3-B16D-7598-421192A57562}"/>
              </a:ext>
            </a:extLst>
          </p:cNvPr>
          <p:cNvSpPr/>
          <p:nvPr/>
        </p:nvSpPr>
        <p:spPr>
          <a:xfrm>
            <a:off x="10530826" y="5576118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3486247-62FA-76BF-376D-4CF9F6BC008E}"/>
                  </a:ext>
                </a:extLst>
              </p:cNvPr>
              <p:cNvSpPr txBox="1"/>
              <p:nvPr/>
            </p:nvSpPr>
            <p:spPr>
              <a:xfrm>
                <a:off x="3224758" y="6115136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3486247-62FA-76BF-376D-4CF9F6BC0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758" y="6115136"/>
                <a:ext cx="45249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331B1E9-11F6-27A7-7801-476B5FF3778D}"/>
                  </a:ext>
                </a:extLst>
              </p:cNvPr>
              <p:cNvSpPr txBox="1"/>
              <p:nvPr/>
            </p:nvSpPr>
            <p:spPr>
              <a:xfrm>
                <a:off x="5385389" y="6152275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331B1E9-11F6-27A7-7801-476B5FF37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389" y="6152275"/>
                <a:ext cx="45249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27D9B09-F482-051F-9374-A10B86FC56D0}"/>
                  </a:ext>
                </a:extLst>
              </p:cNvPr>
              <p:cNvSpPr txBox="1"/>
              <p:nvPr/>
            </p:nvSpPr>
            <p:spPr>
              <a:xfrm>
                <a:off x="7540752" y="6131247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27D9B09-F482-051F-9374-A10B86FC5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752" y="6131247"/>
                <a:ext cx="45249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20D6460-55A3-CF9F-DC0A-240B95A2AB44}"/>
                  </a:ext>
                </a:extLst>
              </p:cNvPr>
              <p:cNvSpPr txBox="1"/>
              <p:nvPr/>
            </p:nvSpPr>
            <p:spPr>
              <a:xfrm>
                <a:off x="10505830" y="6093455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20D6460-55A3-CF9F-DC0A-240B95A2A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5830" y="6093455"/>
                <a:ext cx="40600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矩形: 圓角 113">
            <a:extLst>
              <a:ext uri="{FF2B5EF4-FFF2-40B4-BE49-F238E27FC236}">
                <a16:creationId xmlns:a16="http://schemas.microsoft.com/office/drawing/2014/main" id="{3F73531A-2473-F31D-A46C-1ADF7A172765}"/>
              </a:ext>
            </a:extLst>
          </p:cNvPr>
          <p:cNvSpPr/>
          <p:nvPr/>
        </p:nvSpPr>
        <p:spPr>
          <a:xfrm>
            <a:off x="10565631" y="305333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D12957D3-698B-ACEF-6713-8A8B2B2F3349}"/>
                  </a:ext>
                </a:extLst>
              </p:cNvPr>
              <p:cNvSpPr txBox="1"/>
              <p:nvPr/>
            </p:nvSpPr>
            <p:spPr>
              <a:xfrm>
                <a:off x="10995668" y="307175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D12957D3-698B-ACEF-6713-8A8B2B2F3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668" y="307175"/>
                <a:ext cx="40600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0E24B411-C0A5-0A70-0553-6EF2A1D7B1D3}"/>
              </a:ext>
            </a:extLst>
          </p:cNvPr>
          <p:cNvCxnSpPr>
            <a:cxnSpLocks/>
          </p:cNvCxnSpPr>
          <p:nvPr/>
        </p:nvCxnSpPr>
        <p:spPr>
          <a:xfrm flipV="1">
            <a:off x="10675658" y="844351"/>
            <a:ext cx="0" cy="87495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1F38C07C-70E5-5484-5388-118B3EA5465C}"/>
              </a:ext>
            </a:extLst>
          </p:cNvPr>
          <p:cNvSpPr/>
          <p:nvPr/>
        </p:nvSpPr>
        <p:spPr>
          <a:xfrm>
            <a:off x="3067050" y="1600923"/>
            <a:ext cx="7928618" cy="3100237"/>
          </a:xfrm>
          <a:prstGeom prst="roundRect">
            <a:avLst>
              <a:gd name="adj" fmla="val 1504"/>
            </a:avLst>
          </a:prstGeom>
          <a:solidFill>
            <a:srgbClr val="FFC000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9BE35FCA-FF0F-8B4A-4EAF-AFADA466D3AC}"/>
              </a:ext>
            </a:extLst>
          </p:cNvPr>
          <p:cNvCxnSpPr>
            <a:cxnSpLocks/>
          </p:cNvCxnSpPr>
          <p:nvPr/>
        </p:nvCxnSpPr>
        <p:spPr>
          <a:xfrm flipV="1">
            <a:off x="3420010" y="1719309"/>
            <a:ext cx="7254018" cy="298185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85DDA82D-E367-19C2-9B28-876EFDB899E8}"/>
              </a:ext>
            </a:extLst>
          </p:cNvPr>
          <p:cNvCxnSpPr>
            <a:cxnSpLocks/>
          </p:cNvCxnSpPr>
          <p:nvPr/>
        </p:nvCxnSpPr>
        <p:spPr>
          <a:xfrm flipV="1">
            <a:off x="5584396" y="1757226"/>
            <a:ext cx="5089632" cy="290183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B61D631E-6748-C2FD-A0CC-1DC86A6040A1}"/>
              </a:ext>
            </a:extLst>
          </p:cNvPr>
          <p:cNvCxnSpPr>
            <a:cxnSpLocks/>
          </p:cNvCxnSpPr>
          <p:nvPr/>
        </p:nvCxnSpPr>
        <p:spPr>
          <a:xfrm flipV="1">
            <a:off x="7741945" y="1780199"/>
            <a:ext cx="2932083" cy="288631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7D2B27EE-5367-796B-B0E9-3B419ACD8C22}"/>
              </a:ext>
            </a:extLst>
          </p:cNvPr>
          <p:cNvCxnSpPr>
            <a:cxnSpLocks/>
          </p:cNvCxnSpPr>
          <p:nvPr/>
        </p:nvCxnSpPr>
        <p:spPr>
          <a:xfrm flipV="1">
            <a:off x="10674028" y="1757226"/>
            <a:ext cx="0" cy="289250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257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C5243F-978B-5081-B0B1-D21ADBAA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Attention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的概念很早就有了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AC0017E-9DB6-B68D-9967-03B8D7AA3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49" y="1918794"/>
            <a:ext cx="4420217" cy="311511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D311962-A4F5-4880-7090-8B5757861DB5}"/>
              </a:ext>
            </a:extLst>
          </p:cNvPr>
          <p:cNvSpPr txBox="1"/>
          <p:nvPr/>
        </p:nvSpPr>
        <p:spPr>
          <a:xfrm>
            <a:off x="400357" y="5115143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Neural Turing Machine </a:t>
            </a:r>
            <a:endParaRPr lang="zh-TW" altLang="en-US" sz="28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43BD1F0-AA5A-A7C4-1330-517DB048C58B}"/>
              </a:ext>
            </a:extLst>
          </p:cNvPr>
          <p:cNvSpPr txBox="1"/>
          <p:nvPr/>
        </p:nvSpPr>
        <p:spPr>
          <a:xfrm>
            <a:off x="1048057" y="5597959"/>
            <a:ext cx="350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https://arxiv.org/abs/1410.5401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CAD5ADF-882D-4A55-0C1D-A8C8B6A185EB}"/>
              </a:ext>
            </a:extLst>
          </p:cNvPr>
          <p:cNvSpPr txBox="1"/>
          <p:nvPr/>
        </p:nvSpPr>
        <p:spPr>
          <a:xfrm>
            <a:off x="6096000" y="5006862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Memory Networks</a:t>
            </a:r>
            <a:endParaRPr lang="zh-TW" altLang="en-US" sz="28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9EB058B-6B5F-572B-A987-BDC2386AE583}"/>
              </a:ext>
            </a:extLst>
          </p:cNvPr>
          <p:cNvSpPr txBox="1"/>
          <p:nvPr/>
        </p:nvSpPr>
        <p:spPr>
          <a:xfrm>
            <a:off x="6476847" y="5530082"/>
            <a:ext cx="4038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https://arxiv.org/pdf/1410.3916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0CD5D60A-A743-F193-EA99-912872F2F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957" y="2602472"/>
            <a:ext cx="6830378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D36209-0297-65CD-DD85-F0287BD0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Attention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的概念很早就有了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CCF9738-0375-526D-433D-F19C915C9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1697768"/>
            <a:ext cx="8139468" cy="479510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5DD853D-19CE-D7A4-6BF2-8D26563DD3D1}"/>
              </a:ext>
            </a:extLst>
          </p:cNvPr>
          <p:cNvSpPr txBox="1"/>
          <p:nvPr/>
        </p:nvSpPr>
        <p:spPr>
          <a:xfrm>
            <a:off x="523874" y="5941794"/>
            <a:ext cx="3457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https://arxiv.org/abs/1611.08656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DFA0A6D-7DEA-0EFA-6C29-11E15A912907}"/>
              </a:ext>
            </a:extLst>
          </p:cNvPr>
          <p:cNvSpPr txBox="1"/>
          <p:nvPr/>
        </p:nvSpPr>
        <p:spPr>
          <a:xfrm>
            <a:off x="523875" y="5018464"/>
            <a:ext cx="31908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i="0" dirty="0">
                <a:solidFill>
                  <a:srgbClr val="000000"/>
                </a:solidFill>
                <a:effectLst/>
                <a:latin typeface="Lucida Grande"/>
              </a:rPr>
              <a:t>Attention-based Memory Selection Recurrent Network for Language Modeling</a:t>
            </a:r>
          </a:p>
        </p:txBody>
      </p:sp>
      <p:pic>
        <p:nvPicPr>
          <p:cNvPr id="2050" name="Picture 2" descr="未提供相片說明。">
            <a:extLst>
              <a:ext uri="{FF2B5EF4-FFF2-40B4-BE49-F238E27FC236}">
                <a16:creationId xmlns:a16="http://schemas.microsoft.com/office/drawing/2014/main" id="{BE575A17-1FE3-96AE-7D23-AAB8D544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45" y="3510266"/>
            <a:ext cx="1217343" cy="91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CECE0A0F-F47A-4161-12B4-CAFAADF8AA8A}"/>
              </a:ext>
            </a:extLst>
          </p:cNvPr>
          <p:cNvSpPr txBox="1"/>
          <p:nvPr/>
        </p:nvSpPr>
        <p:spPr>
          <a:xfrm>
            <a:off x="552902" y="4475440"/>
            <a:ext cx="1900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Da-Rong Liu</a:t>
            </a:r>
          </a:p>
        </p:txBody>
      </p:sp>
    </p:spTree>
    <p:extLst>
      <p:ext uri="{BB962C8B-B14F-4D97-AF65-F5344CB8AC3E}">
        <p14:creationId xmlns:p14="http://schemas.microsoft.com/office/powerpoint/2010/main" val="55505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D6723-A16B-ECD6-6FBF-A81FFB4F6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F6F830A2-368A-C750-114B-3ADDD526DC81}"/>
              </a:ext>
            </a:extLst>
          </p:cNvPr>
          <p:cNvSpPr/>
          <p:nvPr/>
        </p:nvSpPr>
        <p:spPr>
          <a:xfrm>
            <a:off x="529495" y="1653758"/>
            <a:ext cx="11118046" cy="3541486"/>
          </a:xfrm>
          <a:prstGeom prst="roundRect">
            <a:avLst>
              <a:gd name="adj" fmla="val 12168"/>
            </a:avLst>
          </a:prstGeom>
          <a:solidFill>
            <a:schemeClr val="tx2">
              <a:lumMod val="10000"/>
              <a:lumOff val="90000"/>
            </a:scheme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525F1925-E0C9-3F6F-35DB-C482B9B28063}"/>
              </a:ext>
            </a:extLst>
          </p:cNvPr>
          <p:cNvSpPr/>
          <p:nvPr/>
        </p:nvSpPr>
        <p:spPr>
          <a:xfrm>
            <a:off x="2650200" y="4425013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016DBF1-896D-C26C-F102-1CDE6010439A}"/>
                  </a:ext>
                </a:extLst>
              </p:cNvPr>
              <p:cNvSpPr txBox="1"/>
              <p:nvPr/>
            </p:nvSpPr>
            <p:spPr>
              <a:xfrm>
                <a:off x="2187318" y="4442500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016DBF1-896D-C26C-F102-1CDE60104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318" y="4442500"/>
                <a:ext cx="45249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548B39BD-BCC7-9809-E774-15097360E9F3}"/>
              </a:ext>
            </a:extLst>
          </p:cNvPr>
          <p:cNvSpPr/>
          <p:nvPr/>
        </p:nvSpPr>
        <p:spPr>
          <a:xfrm>
            <a:off x="2611057" y="1884971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AB7F1ABE-A1E6-F20B-D9CA-18C7B248509E}"/>
                  </a:ext>
                </a:extLst>
              </p:cNvPr>
              <p:cNvSpPr txBox="1"/>
              <p:nvPr/>
            </p:nvSpPr>
            <p:spPr>
              <a:xfrm>
                <a:off x="2148283" y="1857858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AB7F1ABE-A1E6-F20B-D9CA-18C7B248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283" y="1857858"/>
                <a:ext cx="46051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4CC4D49A-1B37-0707-AC95-C928F5BC6471}"/>
              </a:ext>
            </a:extLst>
          </p:cNvPr>
          <p:cNvCxnSpPr>
            <a:cxnSpLocks/>
          </p:cNvCxnSpPr>
          <p:nvPr/>
        </p:nvCxnSpPr>
        <p:spPr>
          <a:xfrm flipV="1">
            <a:off x="2793781" y="4005336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EA1409B5-3FE2-2D6E-94E3-96569901675B}"/>
              </a:ext>
            </a:extLst>
          </p:cNvPr>
          <p:cNvCxnSpPr>
            <a:cxnSpLocks/>
          </p:cNvCxnSpPr>
          <p:nvPr/>
        </p:nvCxnSpPr>
        <p:spPr>
          <a:xfrm flipV="1">
            <a:off x="2773903" y="2443813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9F6EF515-FBF7-9302-E930-BCA73D0B0D5F}"/>
              </a:ext>
            </a:extLst>
          </p:cNvPr>
          <p:cNvSpPr/>
          <p:nvPr/>
        </p:nvSpPr>
        <p:spPr>
          <a:xfrm>
            <a:off x="4253460" y="442000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9425B80B-25BB-162F-8498-41BA477D9F10}"/>
                  </a:ext>
                </a:extLst>
              </p:cNvPr>
              <p:cNvSpPr txBox="1"/>
              <p:nvPr/>
            </p:nvSpPr>
            <p:spPr>
              <a:xfrm>
                <a:off x="3790578" y="4437493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9425B80B-25BB-162F-8498-41BA477D9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578" y="4437493"/>
                <a:ext cx="45249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BAC4E1D7-92B5-EED0-3D87-8D88C743CCDD}"/>
              </a:ext>
            </a:extLst>
          </p:cNvPr>
          <p:cNvSpPr/>
          <p:nvPr/>
        </p:nvSpPr>
        <p:spPr>
          <a:xfrm>
            <a:off x="4214317" y="187996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444CBF0-0F49-4B17-AC6E-4FE316BF0869}"/>
                  </a:ext>
                </a:extLst>
              </p:cNvPr>
              <p:cNvSpPr txBox="1"/>
              <p:nvPr/>
            </p:nvSpPr>
            <p:spPr>
              <a:xfrm>
                <a:off x="3751543" y="1852851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444CBF0-0F49-4B17-AC6E-4FE316BF0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543" y="1852851"/>
                <a:ext cx="46051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97FCE86E-8E8C-AE39-4E0D-C77F5E62B425}"/>
              </a:ext>
            </a:extLst>
          </p:cNvPr>
          <p:cNvCxnSpPr>
            <a:cxnSpLocks/>
          </p:cNvCxnSpPr>
          <p:nvPr/>
        </p:nvCxnSpPr>
        <p:spPr>
          <a:xfrm flipV="1">
            <a:off x="4397041" y="4000329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C05B9D94-AA20-6B1D-D599-79069D34DCC1}"/>
              </a:ext>
            </a:extLst>
          </p:cNvPr>
          <p:cNvCxnSpPr>
            <a:cxnSpLocks/>
          </p:cNvCxnSpPr>
          <p:nvPr/>
        </p:nvCxnSpPr>
        <p:spPr>
          <a:xfrm flipV="1">
            <a:off x="4377163" y="2438806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C346A53C-A13B-CC35-22A0-1AF059110AE1}"/>
              </a:ext>
            </a:extLst>
          </p:cNvPr>
          <p:cNvSpPr/>
          <p:nvPr/>
        </p:nvSpPr>
        <p:spPr>
          <a:xfrm>
            <a:off x="5871357" y="445219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07F521EE-B192-D719-445A-7AA30FF07690}"/>
                  </a:ext>
                </a:extLst>
              </p:cNvPr>
              <p:cNvSpPr txBox="1"/>
              <p:nvPr/>
            </p:nvSpPr>
            <p:spPr>
              <a:xfrm>
                <a:off x="5408475" y="4469683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07F521EE-B192-D719-445A-7AA30FF07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475" y="4469683"/>
                <a:ext cx="4524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0FD5FA33-EB81-C3A2-876A-46A508DDE4D5}"/>
              </a:ext>
            </a:extLst>
          </p:cNvPr>
          <p:cNvSpPr/>
          <p:nvPr/>
        </p:nvSpPr>
        <p:spPr>
          <a:xfrm>
            <a:off x="5832214" y="191215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0A1EAD27-78F7-5D17-E349-B0C634F4A78D}"/>
                  </a:ext>
                </a:extLst>
              </p:cNvPr>
              <p:cNvSpPr txBox="1"/>
              <p:nvPr/>
            </p:nvSpPr>
            <p:spPr>
              <a:xfrm>
                <a:off x="5369440" y="1885041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0A1EAD27-78F7-5D17-E349-B0C634F4A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440" y="1885041"/>
                <a:ext cx="46051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857DA487-EE81-AAB6-090B-CD663C20F987}"/>
              </a:ext>
            </a:extLst>
          </p:cNvPr>
          <p:cNvCxnSpPr>
            <a:cxnSpLocks/>
          </p:cNvCxnSpPr>
          <p:nvPr/>
        </p:nvCxnSpPr>
        <p:spPr>
          <a:xfrm flipV="1">
            <a:off x="6014938" y="4032519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11C4FD2B-08C0-2F0D-73E1-8CA8E0470F8C}"/>
              </a:ext>
            </a:extLst>
          </p:cNvPr>
          <p:cNvCxnSpPr>
            <a:cxnSpLocks/>
          </p:cNvCxnSpPr>
          <p:nvPr/>
        </p:nvCxnSpPr>
        <p:spPr>
          <a:xfrm flipV="1">
            <a:off x="5995060" y="2470996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4164D266-A497-59BB-FFFE-ADD1B7BE946F}"/>
              </a:ext>
            </a:extLst>
          </p:cNvPr>
          <p:cNvSpPr/>
          <p:nvPr/>
        </p:nvSpPr>
        <p:spPr>
          <a:xfrm>
            <a:off x="7548780" y="442000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41B7763-A746-4267-AB90-C3316E2F256F}"/>
                  </a:ext>
                </a:extLst>
              </p:cNvPr>
              <p:cNvSpPr txBox="1"/>
              <p:nvPr/>
            </p:nvSpPr>
            <p:spPr>
              <a:xfrm>
                <a:off x="7085898" y="4437493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41B7763-A746-4267-AB90-C3316E2F2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898" y="4437493"/>
                <a:ext cx="45249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CE46AA91-EB0D-CB24-02B5-4B460129C248}"/>
              </a:ext>
            </a:extLst>
          </p:cNvPr>
          <p:cNvSpPr/>
          <p:nvPr/>
        </p:nvSpPr>
        <p:spPr>
          <a:xfrm>
            <a:off x="7509637" y="187996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D476AD71-B8D9-DECE-D87C-AAF2DCD3635C}"/>
                  </a:ext>
                </a:extLst>
              </p:cNvPr>
              <p:cNvSpPr txBox="1"/>
              <p:nvPr/>
            </p:nvSpPr>
            <p:spPr>
              <a:xfrm>
                <a:off x="7046863" y="1852851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D476AD71-B8D9-DECE-D87C-AAF2DCD36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863" y="1852851"/>
                <a:ext cx="46051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9A083656-A7EC-E254-C61F-321C66BF4B87}"/>
              </a:ext>
            </a:extLst>
          </p:cNvPr>
          <p:cNvCxnSpPr>
            <a:cxnSpLocks/>
          </p:cNvCxnSpPr>
          <p:nvPr/>
        </p:nvCxnSpPr>
        <p:spPr>
          <a:xfrm flipV="1">
            <a:off x="7692361" y="4000329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87855AD5-3CF1-CFD2-00D8-A6E97414FEDC}"/>
              </a:ext>
            </a:extLst>
          </p:cNvPr>
          <p:cNvCxnSpPr>
            <a:cxnSpLocks/>
          </p:cNvCxnSpPr>
          <p:nvPr/>
        </p:nvCxnSpPr>
        <p:spPr>
          <a:xfrm flipV="1">
            <a:off x="7672483" y="2438806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182A2DE7-6D53-14B7-7B70-CC4EC811B804}"/>
              </a:ext>
            </a:extLst>
          </p:cNvPr>
          <p:cNvSpPr/>
          <p:nvPr/>
        </p:nvSpPr>
        <p:spPr>
          <a:xfrm>
            <a:off x="9196627" y="442000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68162883-EC27-7B98-C746-D5C826E3CF2A}"/>
                  </a:ext>
                </a:extLst>
              </p:cNvPr>
              <p:cNvSpPr txBox="1"/>
              <p:nvPr/>
            </p:nvSpPr>
            <p:spPr>
              <a:xfrm>
                <a:off x="8733745" y="4437493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68162883-EC27-7B98-C746-D5C826E3C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745" y="4437493"/>
                <a:ext cx="45249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0D9D9A3A-8CCC-24C1-0301-331C7FFA9A2E}"/>
              </a:ext>
            </a:extLst>
          </p:cNvPr>
          <p:cNvSpPr/>
          <p:nvPr/>
        </p:nvSpPr>
        <p:spPr>
          <a:xfrm>
            <a:off x="9157484" y="187996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79674668-7918-A393-2448-62BF5313B0C8}"/>
                  </a:ext>
                </a:extLst>
              </p:cNvPr>
              <p:cNvSpPr txBox="1"/>
              <p:nvPr/>
            </p:nvSpPr>
            <p:spPr>
              <a:xfrm>
                <a:off x="8694710" y="1852851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79674668-7918-A393-2448-62BF5313B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710" y="1852851"/>
                <a:ext cx="46051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F050DF26-0037-58B5-6267-CC34C19076D5}"/>
              </a:ext>
            </a:extLst>
          </p:cNvPr>
          <p:cNvCxnSpPr>
            <a:cxnSpLocks/>
          </p:cNvCxnSpPr>
          <p:nvPr/>
        </p:nvCxnSpPr>
        <p:spPr>
          <a:xfrm flipV="1">
            <a:off x="9340208" y="4000329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52B2A768-BF6B-6741-232D-C514F5F2D8FC}"/>
              </a:ext>
            </a:extLst>
          </p:cNvPr>
          <p:cNvCxnSpPr>
            <a:cxnSpLocks/>
          </p:cNvCxnSpPr>
          <p:nvPr/>
        </p:nvCxnSpPr>
        <p:spPr>
          <a:xfrm flipV="1">
            <a:off x="9320330" y="2438806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7498DACB-E54D-A28B-100B-4DF492363576}"/>
              </a:ext>
            </a:extLst>
          </p:cNvPr>
          <p:cNvSpPr/>
          <p:nvPr/>
        </p:nvSpPr>
        <p:spPr>
          <a:xfrm>
            <a:off x="10803937" y="4385971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7D243A91-C99A-E553-7835-33CDA18291E8}"/>
                  </a:ext>
                </a:extLst>
              </p:cNvPr>
              <p:cNvSpPr txBox="1"/>
              <p:nvPr/>
            </p:nvSpPr>
            <p:spPr>
              <a:xfrm>
                <a:off x="10341055" y="4403458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7D243A91-C99A-E553-7835-33CDA1829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055" y="4403458"/>
                <a:ext cx="45249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矩形: 圓角 72">
            <a:extLst>
              <a:ext uri="{FF2B5EF4-FFF2-40B4-BE49-F238E27FC236}">
                <a16:creationId xmlns:a16="http://schemas.microsoft.com/office/drawing/2014/main" id="{1F73BD1D-B8AD-501E-07B6-B87201A0015F}"/>
              </a:ext>
            </a:extLst>
          </p:cNvPr>
          <p:cNvSpPr/>
          <p:nvPr/>
        </p:nvSpPr>
        <p:spPr>
          <a:xfrm>
            <a:off x="10764794" y="1845929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B9B74A83-3AA3-C87B-B2F6-A1850228A838}"/>
                  </a:ext>
                </a:extLst>
              </p:cNvPr>
              <p:cNvSpPr txBox="1"/>
              <p:nvPr/>
            </p:nvSpPr>
            <p:spPr>
              <a:xfrm>
                <a:off x="10302020" y="1818816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B9B74A83-3AA3-C87B-B2F6-A1850228A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020" y="1818816"/>
                <a:ext cx="460511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167EFABE-7580-0EBD-D076-C5F938E15B10}"/>
              </a:ext>
            </a:extLst>
          </p:cNvPr>
          <p:cNvCxnSpPr>
            <a:cxnSpLocks/>
          </p:cNvCxnSpPr>
          <p:nvPr/>
        </p:nvCxnSpPr>
        <p:spPr>
          <a:xfrm flipV="1">
            <a:off x="10947518" y="3966294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EB854B69-2BE4-4D09-28CF-A49BD488C3B6}"/>
              </a:ext>
            </a:extLst>
          </p:cNvPr>
          <p:cNvCxnSpPr>
            <a:cxnSpLocks/>
          </p:cNvCxnSpPr>
          <p:nvPr/>
        </p:nvCxnSpPr>
        <p:spPr>
          <a:xfrm flipV="1">
            <a:off x="10927640" y="2404771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7" name="矩形: 圓角 76">
            <a:extLst>
              <a:ext uri="{FF2B5EF4-FFF2-40B4-BE49-F238E27FC236}">
                <a16:creationId xmlns:a16="http://schemas.microsoft.com/office/drawing/2014/main" id="{3A40CEFF-CF74-53A3-9D39-56C376A7582E}"/>
              </a:ext>
            </a:extLst>
          </p:cNvPr>
          <p:cNvSpPr/>
          <p:nvPr/>
        </p:nvSpPr>
        <p:spPr>
          <a:xfrm>
            <a:off x="312333" y="1083585"/>
            <a:ext cx="11567333" cy="4767032"/>
          </a:xfrm>
          <a:prstGeom prst="roundRect">
            <a:avLst>
              <a:gd name="adj" fmla="val 7472"/>
            </a:avLst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E2BF3F49-A7A4-72FD-4B80-C599A9B9D29F}"/>
              </a:ext>
            </a:extLst>
          </p:cNvPr>
          <p:cNvSpPr txBox="1"/>
          <p:nvPr/>
        </p:nvSpPr>
        <p:spPr>
          <a:xfrm>
            <a:off x="529495" y="5350851"/>
            <a:ext cx="93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LLM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5FE84231-BADD-0190-5501-A9CED69FE6AF}"/>
              </a:ext>
            </a:extLst>
          </p:cNvPr>
          <p:cNvSpPr txBox="1"/>
          <p:nvPr/>
        </p:nvSpPr>
        <p:spPr>
          <a:xfrm>
            <a:off x="1990756" y="6250470"/>
            <a:ext cx="155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&lt;BOS&gt;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4962D892-875D-F054-25DA-A39288ACDEAF}"/>
              </a:ext>
            </a:extLst>
          </p:cNvPr>
          <p:cNvSpPr txBox="1"/>
          <p:nvPr/>
        </p:nvSpPr>
        <p:spPr>
          <a:xfrm>
            <a:off x="3868195" y="6285179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</a:t>
            </a:r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37CEE25B-925A-B499-AD32-5D606CC80822}"/>
              </a:ext>
            </a:extLst>
          </p:cNvPr>
          <p:cNvSpPr txBox="1"/>
          <p:nvPr/>
        </p:nvSpPr>
        <p:spPr>
          <a:xfrm>
            <a:off x="5401027" y="6285179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家</a:t>
            </a:r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1D108AFC-67CE-5EEC-8769-77E5CB1B91E1}"/>
              </a:ext>
            </a:extLst>
          </p:cNvPr>
          <p:cNvSpPr txBox="1"/>
          <p:nvPr/>
        </p:nvSpPr>
        <p:spPr>
          <a:xfrm>
            <a:off x="7176496" y="6285179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好</a:t>
            </a:r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79CF234B-D307-FD83-BC41-2A86DA9246BF}"/>
              </a:ext>
            </a:extLst>
          </p:cNvPr>
          <p:cNvSpPr txBox="1"/>
          <p:nvPr/>
        </p:nvSpPr>
        <p:spPr>
          <a:xfrm>
            <a:off x="8731686" y="6285179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</a:p>
        </p:txBody>
      </p:sp>
      <p:sp>
        <p:nvSpPr>
          <p:cNvPr id="84" name="文字方塊 83">
            <a:extLst>
              <a:ext uri="{FF2B5EF4-FFF2-40B4-BE49-F238E27FC236}">
                <a16:creationId xmlns:a16="http://schemas.microsoft.com/office/drawing/2014/main" id="{DA60764F-1A82-5ECC-3EF2-1B03099D9CB2}"/>
              </a:ext>
            </a:extLst>
          </p:cNvPr>
          <p:cNvSpPr txBox="1"/>
          <p:nvPr/>
        </p:nvSpPr>
        <p:spPr>
          <a:xfrm>
            <a:off x="10403818" y="6291362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</a:t>
            </a:r>
          </a:p>
        </p:txBody>
      </p: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3740A204-CEBA-E8EC-9F4C-A9C1CCA17395}"/>
              </a:ext>
            </a:extLst>
          </p:cNvPr>
          <p:cNvSpPr txBox="1"/>
          <p:nvPr/>
        </p:nvSpPr>
        <p:spPr>
          <a:xfrm>
            <a:off x="1952656" y="175175"/>
            <a:ext cx="155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</a:t>
            </a:r>
          </a:p>
        </p:txBody>
      </p: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FCDC18E8-F650-ED21-BF06-B0B2F5B59B89}"/>
              </a:ext>
            </a:extLst>
          </p:cNvPr>
          <p:cNvSpPr txBox="1"/>
          <p:nvPr/>
        </p:nvSpPr>
        <p:spPr>
          <a:xfrm>
            <a:off x="3830095" y="209884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家</a:t>
            </a:r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8449923A-D6D5-AE8E-789B-6CC61142E4E5}"/>
              </a:ext>
            </a:extLst>
          </p:cNvPr>
          <p:cNvSpPr txBox="1"/>
          <p:nvPr/>
        </p:nvSpPr>
        <p:spPr>
          <a:xfrm>
            <a:off x="5362927" y="209884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好</a:t>
            </a:r>
          </a:p>
        </p:txBody>
      </p: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C0DA77C9-512D-737C-A1F2-B5FF48D50B12}"/>
              </a:ext>
            </a:extLst>
          </p:cNvPr>
          <p:cNvSpPr txBox="1"/>
          <p:nvPr/>
        </p:nvSpPr>
        <p:spPr>
          <a:xfrm>
            <a:off x="7138396" y="209884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</a:p>
        </p:txBody>
      </p: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F7398B61-BAD7-D696-AD3D-3BB964D884EB}"/>
              </a:ext>
            </a:extLst>
          </p:cNvPr>
          <p:cNvSpPr txBox="1"/>
          <p:nvPr/>
        </p:nvSpPr>
        <p:spPr>
          <a:xfrm>
            <a:off x="8693586" y="209884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</a:t>
            </a:r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EB7F1025-DA6C-6F9F-7627-2A17AC0DA0AE}"/>
              </a:ext>
            </a:extLst>
          </p:cNvPr>
          <p:cNvSpPr txBox="1"/>
          <p:nvPr/>
        </p:nvSpPr>
        <p:spPr>
          <a:xfrm>
            <a:off x="10365718" y="216067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是</a:t>
            </a:r>
          </a:p>
        </p:txBody>
      </p: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66159BE8-84F0-3D3E-0FBC-6F76462C1ECE}"/>
              </a:ext>
            </a:extLst>
          </p:cNvPr>
          <p:cNvCxnSpPr>
            <a:cxnSpLocks/>
            <a:stCxn id="79" idx="0"/>
          </p:cNvCxnSpPr>
          <p:nvPr/>
        </p:nvCxnSpPr>
        <p:spPr>
          <a:xfrm flipV="1">
            <a:off x="2766654" y="5584807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4" name="直線單箭頭接點 93">
            <a:extLst>
              <a:ext uri="{FF2B5EF4-FFF2-40B4-BE49-F238E27FC236}">
                <a16:creationId xmlns:a16="http://schemas.microsoft.com/office/drawing/2014/main" id="{CA664407-3239-F100-3E38-C4C19B4BFB4D}"/>
              </a:ext>
            </a:extLst>
          </p:cNvPr>
          <p:cNvCxnSpPr>
            <a:cxnSpLocks/>
          </p:cNvCxnSpPr>
          <p:nvPr/>
        </p:nvCxnSpPr>
        <p:spPr>
          <a:xfrm flipV="1">
            <a:off x="4397041" y="5584807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D38854A8-4816-21C9-1E76-CF64A8CA8F2D}"/>
              </a:ext>
            </a:extLst>
          </p:cNvPr>
          <p:cNvCxnSpPr>
            <a:cxnSpLocks/>
          </p:cNvCxnSpPr>
          <p:nvPr/>
        </p:nvCxnSpPr>
        <p:spPr>
          <a:xfrm flipV="1">
            <a:off x="5995060" y="5584807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1702C541-C952-16FC-A6F4-50F72DED9239}"/>
              </a:ext>
            </a:extLst>
          </p:cNvPr>
          <p:cNvCxnSpPr>
            <a:cxnSpLocks/>
          </p:cNvCxnSpPr>
          <p:nvPr/>
        </p:nvCxnSpPr>
        <p:spPr>
          <a:xfrm flipV="1">
            <a:off x="7715195" y="5619516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7" name="直線單箭頭接點 96">
            <a:extLst>
              <a:ext uri="{FF2B5EF4-FFF2-40B4-BE49-F238E27FC236}">
                <a16:creationId xmlns:a16="http://schemas.microsoft.com/office/drawing/2014/main" id="{D24A1B0F-7075-C5F9-8A09-29F425366408}"/>
              </a:ext>
            </a:extLst>
          </p:cNvPr>
          <p:cNvCxnSpPr>
            <a:cxnSpLocks/>
          </p:cNvCxnSpPr>
          <p:nvPr/>
        </p:nvCxnSpPr>
        <p:spPr>
          <a:xfrm flipV="1">
            <a:off x="9301225" y="5619516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2962BCE7-4D74-C123-4A12-8B77CFF97567}"/>
              </a:ext>
            </a:extLst>
          </p:cNvPr>
          <p:cNvCxnSpPr>
            <a:cxnSpLocks/>
          </p:cNvCxnSpPr>
          <p:nvPr/>
        </p:nvCxnSpPr>
        <p:spPr>
          <a:xfrm flipV="1">
            <a:off x="10961817" y="5619516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9" name="直線單箭頭接點 98">
            <a:extLst>
              <a:ext uri="{FF2B5EF4-FFF2-40B4-BE49-F238E27FC236}">
                <a16:creationId xmlns:a16="http://schemas.microsoft.com/office/drawing/2014/main" id="{E71EC933-0440-AD61-ADB8-A88B8A41B1E4}"/>
              </a:ext>
            </a:extLst>
          </p:cNvPr>
          <p:cNvCxnSpPr>
            <a:cxnSpLocks/>
          </p:cNvCxnSpPr>
          <p:nvPr/>
        </p:nvCxnSpPr>
        <p:spPr>
          <a:xfrm flipV="1">
            <a:off x="2728499" y="636840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0" name="直線單箭頭接點 99">
            <a:extLst>
              <a:ext uri="{FF2B5EF4-FFF2-40B4-BE49-F238E27FC236}">
                <a16:creationId xmlns:a16="http://schemas.microsoft.com/office/drawing/2014/main" id="{FD1DA49D-0100-838B-CDFC-AD319C59D9C1}"/>
              </a:ext>
            </a:extLst>
          </p:cNvPr>
          <p:cNvCxnSpPr>
            <a:cxnSpLocks/>
          </p:cNvCxnSpPr>
          <p:nvPr/>
        </p:nvCxnSpPr>
        <p:spPr>
          <a:xfrm flipV="1">
            <a:off x="4358886" y="636840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79F87FE5-E4AA-C719-7D8C-28DEFA499C77}"/>
              </a:ext>
            </a:extLst>
          </p:cNvPr>
          <p:cNvCxnSpPr>
            <a:cxnSpLocks/>
          </p:cNvCxnSpPr>
          <p:nvPr/>
        </p:nvCxnSpPr>
        <p:spPr>
          <a:xfrm flipV="1">
            <a:off x="5956905" y="636840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2" name="直線單箭頭接點 101">
            <a:extLst>
              <a:ext uri="{FF2B5EF4-FFF2-40B4-BE49-F238E27FC236}">
                <a16:creationId xmlns:a16="http://schemas.microsoft.com/office/drawing/2014/main" id="{33C5EC2B-6D0B-9975-32F8-CB0BBBC79875}"/>
              </a:ext>
            </a:extLst>
          </p:cNvPr>
          <p:cNvCxnSpPr>
            <a:cxnSpLocks/>
          </p:cNvCxnSpPr>
          <p:nvPr/>
        </p:nvCxnSpPr>
        <p:spPr>
          <a:xfrm flipV="1">
            <a:off x="7677040" y="671549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62E4DD9A-4A5E-306B-53CF-09D40580D7E0}"/>
              </a:ext>
            </a:extLst>
          </p:cNvPr>
          <p:cNvCxnSpPr>
            <a:cxnSpLocks/>
          </p:cNvCxnSpPr>
          <p:nvPr/>
        </p:nvCxnSpPr>
        <p:spPr>
          <a:xfrm flipV="1">
            <a:off x="9263070" y="671549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13912C26-942A-E16D-67B9-20D7AC788FEF}"/>
              </a:ext>
            </a:extLst>
          </p:cNvPr>
          <p:cNvCxnSpPr>
            <a:cxnSpLocks/>
          </p:cNvCxnSpPr>
          <p:nvPr/>
        </p:nvCxnSpPr>
        <p:spPr>
          <a:xfrm flipV="1">
            <a:off x="10923662" y="671549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89BC6C90-FBF9-D35C-DD94-EA00D8342F87}"/>
              </a:ext>
            </a:extLst>
          </p:cNvPr>
          <p:cNvSpPr/>
          <p:nvPr/>
        </p:nvSpPr>
        <p:spPr>
          <a:xfrm>
            <a:off x="2131200" y="2762698"/>
            <a:ext cx="9154419" cy="1237631"/>
          </a:xfrm>
          <a:prstGeom prst="roundRect">
            <a:avLst>
              <a:gd name="adj" fmla="val 1504"/>
            </a:avLst>
          </a:prstGeom>
          <a:solidFill>
            <a:srgbClr val="FFC000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7A332565-AE32-BEA3-B215-4A0236227CD2}"/>
              </a:ext>
            </a:extLst>
          </p:cNvPr>
          <p:cNvCxnSpPr>
            <a:cxnSpLocks/>
          </p:cNvCxnSpPr>
          <p:nvPr/>
        </p:nvCxnSpPr>
        <p:spPr>
          <a:xfrm flipV="1">
            <a:off x="2782932" y="2843666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D41AACD3-B3F7-ED50-EF9E-90A38D438EA7}"/>
              </a:ext>
            </a:extLst>
          </p:cNvPr>
          <p:cNvCxnSpPr>
            <a:cxnSpLocks/>
          </p:cNvCxnSpPr>
          <p:nvPr/>
        </p:nvCxnSpPr>
        <p:spPr>
          <a:xfrm flipV="1">
            <a:off x="4400853" y="2843666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BEE29CCC-4F1F-19DA-24C1-A0F4B084228D}"/>
              </a:ext>
            </a:extLst>
          </p:cNvPr>
          <p:cNvCxnSpPr>
            <a:cxnSpLocks/>
          </p:cNvCxnSpPr>
          <p:nvPr/>
        </p:nvCxnSpPr>
        <p:spPr>
          <a:xfrm flipV="1">
            <a:off x="5995060" y="2870849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667A04D5-10E7-D00B-E851-D970F4C0E61D}"/>
              </a:ext>
            </a:extLst>
          </p:cNvPr>
          <p:cNvCxnSpPr>
            <a:cxnSpLocks/>
          </p:cNvCxnSpPr>
          <p:nvPr/>
        </p:nvCxnSpPr>
        <p:spPr>
          <a:xfrm flipV="1">
            <a:off x="7692361" y="2838659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C6AB0EFC-866A-C05E-DA63-E1CE3DEBC143}"/>
              </a:ext>
            </a:extLst>
          </p:cNvPr>
          <p:cNvCxnSpPr>
            <a:cxnSpLocks/>
          </p:cNvCxnSpPr>
          <p:nvPr/>
        </p:nvCxnSpPr>
        <p:spPr>
          <a:xfrm flipV="1">
            <a:off x="9344393" y="2852750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D2A766CA-06DD-93CC-8668-F4EEA563C204}"/>
              </a:ext>
            </a:extLst>
          </p:cNvPr>
          <p:cNvCxnSpPr>
            <a:cxnSpLocks/>
          </p:cNvCxnSpPr>
          <p:nvPr/>
        </p:nvCxnSpPr>
        <p:spPr>
          <a:xfrm flipV="1">
            <a:off x="10930540" y="2812244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DA91B62A-20DF-3E90-325A-42BCDCBF7051}"/>
              </a:ext>
            </a:extLst>
          </p:cNvPr>
          <p:cNvCxnSpPr>
            <a:cxnSpLocks/>
          </p:cNvCxnSpPr>
          <p:nvPr/>
        </p:nvCxnSpPr>
        <p:spPr>
          <a:xfrm flipV="1">
            <a:off x="2769880" y="2870734"/>
            <a:ext cx="1650851" cy="98713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F479D467-7FF3-6EDD-6413-72E73CFBE027}"/>
              </a:ext>
            </a:extLst>
          </p:cNvPr>
          <p:cNvCxnSpPr>
            <a:cxnSpLocks/>
          </p:cNvCxnSpPr>
          <p:nvPr/>
        </p:nvCxnSpPr>
        <p:spPr>
          <a:xfrm flipV="1">
            <a:off x="2778747" y="2885734"/>
            <a:ext cx="3211466" cy="96651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9500E330-7FDC-E9B1-78DC-032443ED2BD8}"/>
              </a:ext>
            </a:extLst>
          </p:cNvPr>
          <p:cNvCxnSpPr>
            <a:cxnSpLocks/>
          </p:cNvCxnSpPr>
          <p:nvPr/>
        </p:nvCxnSpPr>
        <p:spPr>
          <a:xfrm flipV="1">
            <a:off x="2802810" y="2851025"/>
            <a:ext cx="4880832" cy="99277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8DFE4AAE-8675-3755-AA96-CE141E5DFCA8}"/>
              </a:ext>
            </a:extLst>
          </p:cNvPr>
          <p:cNvCxnSpPr>
            <a:cxnSpLocks/>
          </p:cNvCxnSpPr>
          <p:nvPr/>
        </p:nvCxnSpPr>
        <p:spPr>
          <a:xfrm flipV="1">
            <a:off x="2773900" y="2851789"/>
            <a:ext cx="6565929" cy="101603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3DFE0630-91F7-4CC1-4965-83BEB7D0EC75}"/>
              </a:ext>
            </a:extLst>
          </p:cNvPr>
          <p:cNvCxnSpPr>
            <a:cxnSpLocks/>
          </p:cNvCxnSpPr>
          <p:nvPr/>
        </p:nvCxnSpPr>
        <p:spPr>
          <a:xfrm flipV="1">
            <a:off x="2782932" y="2900551"/>
            <a:ext cx="8119316" cy="95637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C10E3DD0-2FEB-3E38-0E90-1F043F1D33CE}"/>
              </a:ext>
            </a:extLst>
          </p:cNvPr>
          <p:cNvCxnSpPr>
            <a:cxnSpLocks/>
          </p:cNvCxnSpPr>
          <p:nvPr/>
        </p:nvCxnSpPr>
        <p:spPr>
          <a:xfrm flipV="1">
            <a:off x="4403750" y="2914620"/>
            <a:ext cx="1591310" cy="93762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6" name="直線單箭頭接點 105">
            <a:extLst>
              <a:ext uri="{FF2B5EF4-FFF2-40B4-BE49-F238E27FC236}">
                <a16:creationId xmlns:a16="http://schemas.microsoft.com/office/drawing/2014/main" id="{DC4E9E96-A45D-6D91-C617-5568B0768402}"/>
              </a:ext>
            </a:extLst>
          </p:cNvPr>
          <p:cNvCxnSpPr>
            <a:cxnSpLocks/>
          </p:cNvCxnSpPr>
          <p:nvPr/>
        </p:nvCxnSpPr>
        <p:spPr>
          <a:xfrm flipV="1">
            <a:off x="4397957" y="2858354"/>
            <a:ext cx="3297288" cy="99949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AFD3DBF3-96EB-DA3A-F179-F7067BE7FB91}"/>
              </a:ext>
            </a:extLst>
          </p:cNvPr>
          <p:cNvCxnSpPr>
            <a:cxnSpLocks/>
          </p:cNvCxnSpPr>
          <p:nvPr/>
        </p:nvCxnSpPr>
        <p:spPr>
          <a:xfrm flipV="1">
            <a:off x="4409882" y="2856758"/>
            <a:ext cx="4947564" cy="100109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2" name="直線單箭頭接點 111">
            <a:extLst>
              <a:ext uri="{FF2B5EF4-FFF2-40B4-BE49-F238E27FC236}">
                <a16:creationId xmlns:a16="http://schemas.microsoft.com/office/drawing/2014/main" id="{176642A2-550E-3D66-71BF-1B5BC61D42AC}"/>
              </a:ext>
            </a:extLst>
          </p:cNvPr>
          <p:cNvCxnSpPr>
            <a:cxnSpLocks/>
          </p:cNvCxnSpPr>
          <p:nvPr/>
        </p:nvCxnSpPr>
        <p:spPr>
          <a:xfrm flipV="1">
            <a:off x="4403750" y="2843254"/>
            <a:ext cx="6526790" cy="100711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5" name="直線單箭頭接點 114">
            <a:extLst>
              <a:ext uri="{FF2B5EF4-FFF2-40B4-BE49-F238E27FC236}">
                <a16:creationId xmlns:a16="http://schemas.microsoft.com/office/drawing/2014/main" id="{134BEB1A-1AAA-8D77-B120-6018699E128B}"/>
              </a:ext>
            </a:extLst>
          </p:cNvPr>
          <p:cNvCxnSpPr>
            <a:cxnSpLocks/>
          </p:cNvCxnSpPr>
          <p:nvPr/>
        </p:nvCxnSpPr>
        <p:spPr>
          <a:xfrm flipV="1">
            <a:off x="6001604" y="2864919"/>
            <a:ext cx="1684934" cy="100514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7" name="直線單箭頭接點 116">
            <a:extLst>
              <a:ext uri="{FF2B5EF4-FFF2-40B4-BE49-F238E27FC236}">
                <a16:creationId xmlns:a16="http://schemas.microsoft.com/office/drawing/2014/main" id="{8D66FB1B-C5D1-CBC1-0DBD-793FAB67AC2D}"/>
              </a:ext>
            </a:extLst>
          </p:cNvPr>
          <p:cNvCxnSpPr>
            <a:cxnSpLocks/>
          </p:cNvCxnSpPr>
          <p:nvPr/>
        </p:nvCxnSpPr>
        <p:spPr>
          <a:xfrm flipV="1">
            <a:off x="5994398" y="2870734"/>
            <a:ext cx="3352593" cy="101433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B08E1851-96D9-7852-248D-234A7B563400}"/>
              </a:ext>
            </a:extLst>
          </p:cNvPr>
          <p:cNvCxnSpPr>
            <a:cxnSpLocks/>
          </p:cNvCxnSpPr>
          <p:nvPr/>
        </p:nvCxnSpPr>
        <p:spPr>
          <a:xfrm flipV="1">
            <a:off x="5981141" y="2850102"/>
            <a:ext cx="4956731" cy="103474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1705F7A5-1B73-2E04-D035-1F7E8106029D}"/>
              </a:ext>
            </a:extLst>
          </p:cNvPr>
          <p:cNvCxnSpPr>
            <a:cxnSpLocks/>
          </p:cNvCxnSpPr>
          <p:nvPr/>
        </p:nvCxnSpPr>
        <p:spPr>
          <a:xfrm flipV="1">
            <a:off x="7690804" y="2852750"/>
            <a:ext cx="1662077" cy="100417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5" name="直線單箭頭接點 124">
            <a:extLst>
              <a:ext uri="{FF2B5EF4-FFF2-40B4-BE49-F238E27FC236}">
                <a16:creationId xmlns:a16="http://schemas.microsoft.com/office/drawing/2014/main" id="{0438A4C9-1F61-9C59-8556-55A7842E25D3}"/>
              </a:ext>
            </a:extLst>
          </p:cNvPr>
          <p:cNvCxnSpPr>
            <a:cxnSpLocks/>
          </p:cNvCxnSpPr>
          <p:nvPr/>
        </p:nvCxnSpPr>
        <p:spPr>
          <a:xfrm flipV="1">
            <a:off x="7700092" y="2846782"/>
            <a:ext cx="3227548" cy="102104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7" name="直線單箭頭接點 126">
            <a:extLst>
              <a:ext uri="{FF2B5EF4-FFF2-40B4-BE49-F238E27FC236}">
                <a16:creationId xmlns:a16="http://schemas.microsoft.com/office/drawing/2014/main" id="{503CD452-1D2B-15C6-401B-B2425A12606D}"/>
              </a:ext>
            </a:extLst>
          </p:cNvPr>
          <p:cNvCxnSpPr>
            <a:cxnSpLocks/>
          </p:cNvCxnSpPr>
          <p:nvPr/>
        </p:nvCxnSpPr>
        <p:spPr>
          <a:xfrm flipV="1">
            <a:off x="9346220" y="2838659"/>
            <a:ext cx="1587203" cy="100514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6631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1" grpId="0" animBg="1"/>
      <p:bldP spid="22" grpId="0"/>
      <p:bldP spid="37" grpId="0" animBg="1"/>
      <p:bldP spid="38" grpId="0"/>
      <p:bldP spid="41" grpId="0" animBg="1"/>
      <p:bldP spid="42" grpId="0"/>
      <p:bldP spid="45" grpId="0" animBg="1"/>
      <p:bldP spid="46" grpId="0"/>
      <p:bldP spid="49" grpId="0" animBg="1"/>
      <p:bldP spid="50" grpId="0"/>
      <p:bldP spid="53" grpId="0" animBg="1"/>
      <p:bldP spid="54" grpId="0"/>
      <p:bldP spid="57" grpId="0" animBg="1"/>
      <p:bldP spid="58" grpId="0"/>
      <p:bldP spid="61" grpId="0" animBg="1"/>
      <p:bldP spid="62" grpId="0"/>
      <p:bldP spid="65" grpId="0" animBg="1"/>
      <p:bldP spid="66" grpId="0"/>
      <p:bldP spid="69" grpId="0" animBg="1"/>
      <p:bldP spid="70" grpId="0"/>
      <p:bldP spid="73" grpId="0" animBg="1"/>
      <p:bldP spid="74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761325-A0BA-9FCB-8E79-C9833560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每一種架構的存在都有一個理由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D8A132-277A-CA9D-78A4-F53850C17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CNN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存在的理由是什麼？</a:t>
            </a:r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0F045582-9BE8-99C3-234D-D72BF4B122A0}"/>
              </a:ext>
            </a:extLst>
          </p:cNvPr>
          <p:cNvSpPr/>
          <p:nvPr/>
        </p:nvSpPr>
        <p:spPr>
          <a:xfrm>
            <a:off x="2984704" y="2310417"/>
            <a:ext cx="5914103" cy="3451123"/>
          </a:xfrm>
          <a:prstGeom prst="ellipse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D755450-E543-4877-E054-3E5E00176ADD}"/>
              </a:ext>
            </a:extLst>
          </p:cNvPr>
          <p:cNvSpPr txBox="1"/>
          <p:nvPr/>
        </p:nvSpPr>
        <p:spPr>
          <a:xfrm>
            <a:off x="4152279" y="2538033"/>
            <a:ext cx="362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400" b="1" i="1" u="sng" dirty="0">
                <a:solidFill>
                  <a:prstClr val="black"/>
                </a:solidFill>
                <a:latin typeface="Calibri" panose="020F0502020204030204"/>
              </a:rPr>
              <a:t>Fully Connected Layer</a:t>
            </a:r>
            <a:endParaRPr lang="zh-TW" altLang="en-US" sz="2400" b="1" i="1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66097092-23A7-6FD8-4FC5-EA02E10B3490}"/>
              </a:ext>
            </a:extLst>
          </p:cNvPr>
          <p:cNvSpPr/>
          <p:nvPr/>
        </p:nvSpPr>
        <p:spPr>
          <a:xfrm>
            <a:off x="3638550" y="3067050"/>
            <a:ext cx="4603955" cy="2513047"/>
          </a:xfrm>
          <a:prstGeom prst="ellipse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230C057-F0D3-4737-1F1E-6B6F9927E45C}"/>
              </a:ext>
            </a:extLst>
          </p:cNvPr>
          <p:cNvSpPr txBox="1"/>
          <p:nvPr/>
        </p:nvSpPr>
        <p:spPr>
          <a:xfrm>
            <a:off x="4832545" y="3295860"/>
            <a:ext cx="2344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</a:rPr>
              <a:t>Receptive Field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ACEF1E71-4C80-03D9-BCB7-BBD811C777D4}"/>
              </a:ext>
            </a:extLst>
          </p:cNvPr>
          <p:cNvSpPr/>
          <p:nvPr/>
        </p:nvSpPr>
        <p:spPr>
          <a:xfrm>
            <a:off x="4127706" y="3776117"/>
            <a:ext cx="3628102" cy="1616776"/>
          </a:xfrm>
          <a:prstGeom prst="ellipse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57B10C9-A2F7-EA3B-D9FC-8A78B3FFB39A}"/>
              </a:ext>
            </a:extLst>
          </p:cNvPr>
          <p:cNvSpPr txBox="1"/>
          <p:nvPr/>
        </p:nvSpPr>
        <p:spPr>
          <a:xfrm>
            <a:off x="4657252" y="3984458"/>
            <a:ext cx="269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</a:rPr>
              <a:t>Parameter Sharing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511872F-9A1D-FDD3-C4B1-FB31DE847C9E}"/>
              </a:ext>
            </a:extLst>
          </p:cNvPr>
          <p:cNvSpPr txBox="1"/>
          <p:nvPr/>
        </p:nvSpPr>
        <p:spPr>
          <a:xfrm>
            <a:off x="4618539" y="4515204"/>
            <a:ext cx="269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b="1" i="1" u="sng" dirty="0">
                <a:solidFill>
                  <a:prstClr val="black"/>
                </a:solidFill>
                <a:latin typeface="Calibri" panose="020F0502020204030204"/>
              </a:rPr>
              <a:t>Convolutional Layer</a:t>
            </a:r>
            <a:endParaRPr lang="zh-TW" altLang="en-US" sz="2400" b="1" i="1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2CCFB908-837D-F9C7-2E94-099623DA198C}"/>
              </a:ext>
            </a:extLst>
          </p:cNvPr>
          <p:cNvSpPr txBox="1"/>
          <p:nvPr/>
        </p:nvSpPr>
        <p:spPr>
          <a:xfrm>
            <a:off x="8887134" y="4520526"/>
            <a:ext cx="2627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</a:rPr>
              <a:t>Larger model bias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EF8FB6F8-C174-5019-36B4-6AE005CE5755}"/>
              </a:ext>
            </a:extLst>
          </p:cNvPr>
          <p:cNvCxnSpPr>
            <a:cxnSpLocks/>
          </p:cNvCxnSpPr>
          <p:nvPr/>
        </p:nvCxnSpPr>
        <p:spPr>
          <a:xfrm>
            <a:off x="7348190" y="4778302"/>
            <a:ext cx="1543516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34E99622-9CDF-36B0-DBD1-7B9E680EE6A6}"/>
              </a:ext>
            </a:extLst>
          </p:cNvPr>
          <p:cNvSpPr txBox="1"/>
          <p:nvPr/>
        </p:nvSpPr>
        <p:spPr>
          <a:xfrm>
            <a:off x="8887134" y="4959268"/>
            <a:ext cx="197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</a:rPr>
              <a:t>(for image)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51CBB21-2F31-C09B-1738-6F78F6E8FE5F}"/>
              </a:ext>
            </a:extLst>
          </p:cNvPr>
          <p:cNvSpPr txBox="1"/>
          <p:nvPr/>
        </p:nvSpPr>
        <p:spPr>
          <a:xfrm>
            <a:off x="8896350" y="2552260"/>
            <a:ext cx="2627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</a:rPr>
              <a:t>Jack of all trades, </a:t>
            </a:r>
          </a:p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</a:rPr>
              <a:t>master of none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A1A0F695-EF6A-AF26-E1CA-17DF377D0270}"/>
              </a:ext>
            </a:extLst>
          </p:cNvPr>
          <p:cNvCxnSpPr>
            <a:cxnSpLocks/>
          </p:cNvCxnSpPr>
          <p:nvPr/>
        </p:nvCxnSpPr>
        <p:spPr>
          <a:xfrm flipV="1">
            <a:off x="7470747" y="2780292"/>
            <a:ext cx="1386891" cy="1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DC0EAA3-B394-0480-7A0D-94C8AC8DB43B}"/>
              </a:ext>
            </a:extLst>
          </p:cNvPr>
          <p:cNvSpPr txBox="1"/>
          <p:nvPr/>
        </p:nvSpPr>
        <p:spPr>
          <a:xfrm>
            <a:off x="1066800" y="5989156"/>
            <a:ext cx="1017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根據影像的特性，減少不必要的參數，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避免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Overfitting 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32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5" grpId="0"/>
      <p:bldP spid="26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58F25F8B-E637-DF9B-A185-72659EC72091}"/>
              </a:ext>
            </a:extLst>
          </p:cNvPr>
          <p:cNvSpPr/>
          <p:nvPr/>
        </p:nvSpPr>
        <p:spPr>
          <a:xfrm>
            <a:off x="3020903" y="6035197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A808829-B073-D499-C1F6-40852646DC26}"/>
                  </a:ext>
                </a:extLst>
              </p:cNvPr>
              <p:cNvSpPr txBox="1"/>
              <p:nvPr/>
            </p:nvSpPr>
            <p:spPr>
              <a:xfrm>
                <a:off x="2558021" y="6052684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A808829-B073-D499-C1F6-40852646D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021" y="6052684"/>
                <a:ext cx="45249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: 圓角 5">
            <a:extLst>
              <a:ext uri="{FF2B5EF4-FFF2-40B4-BE49-F238E27FC236}">
                <a16:creationId xmlns:a16="http://schemas.microsoft.com/office/drawing/2014/main" id="{822A8040-3D2A-AFF5-F880-A07A64F23D28}"/>
              </a:ext>
            </a:extLst>
          </p:cNvPr>
          <p:cNvSpPr/>
          <p:nvPr/>
        </p:nvSpPr>
        <p:spPr>
          <a:xfrm>
            <a:off x="2981760" y="3495155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37C4FF9-25FF-E2B7-B272-7BB329A1EA87}"/>
                  </a:ext>
                </a:extLst>
              </p:cNvPr>
              <p:cNvSpPr txBox="1"/>
              <p:nvPr/>
            </p:nvSpPr>
            <p:spPr>
              <a:xfrm>
                <a:off x="2518986" y="3468042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37C4FF9-25FF-E2B7-B272-7BB329A1E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86" y="3468042"/>
                <a:ext cx="46051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6559419F-23BE-312D-38C1-0B0685C281DE}"/>
              </a:ext>
            </a:extLst>
          </p:cNvPr>
          <p:cNvCxnSpPr>
            <a:cxnSpLocks/>
          </p:cNvCxnSpPr>
          <p:nvPr/>
        </p:nvCxnSpPr>
        <p:spPr>
          <a:xfrm flipV="1">
            <a:off x="3164484" y="5615520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420E4D3-E768-84A0-B366-5E089944701A}"/>
              </a:ext>
            </a:extLst>
          </p:cNvPr>
          <p:cNvCxnSpPr>
            <a:cxnSpLocks/>
          </p:cNvCxnSpPr>
          <p:nvPr/>
        </p:nvCxnSpPr>
        <p:spPr>
          <a:xfrm flipV="1">
            <a:off x="3144606" y="4053997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10DE530C-6BDA-24E3-0BCB-427612CEE525}"/>
              </a:ext>
            </a:extLst>
          </p:cNvPr>
          <p:cNvSpPr/>
          <p:nvPr/>
        </p:nvSpPr>
        <p:spPr>
          <a:xfrm>
            <a:off x="4624163" y="6030190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F067824-8E67-0F05-FCE8-662F9A8EE365}"/>
                  </a:ext>
                </a:extLst>
              </p:cNvPr>
              <p:cNvSpPr txBox="1"/>
              <p:nvPr/>
            </p:nvSpPr>
            <p:spPr>
              <a:xfrm>
                <a:off x="4161281" y="6047677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F067824-8E67-0F05-FCE8-662F9A8EE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281" y="6047677"/>
                <a:ext cx="45249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AAA87C24-AC15-4576-F2CE-2E551A4BFE17}"/>
              </a:ext>
            </a:extLst>
          </p:cNvPr>
          <p:cNvSpPr/>
          <p:nvPr/>
        </p:nvSpPr>
        <p:spPr>
          <a:xfrm>
            <a:off x="4585020" y="3490148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942824F-994E-B303-53E6-4ABBD1D74216}"/>
                  </a:ext>
                </a:extLst>
              </p:cNvPr>
              <p:cNvSpPr txBox="1"/>
              <p:nvPr/>
            </p:nvSpPr>
            <p:spPr>
              <a:xfrm>
                <a:off x="4122246" y="3463035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942824F-994E-B303-53E6-4ABBD1D74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246" y="3463035"/>
                <a:ext cx="46051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E1353818-2D88-A74B-6F47-CD5D93FDEF0D}"/>
              </a:ext>
            </a:extLst>
          </p:cNvPr>
          <p:cNvCxnSpPr>
            <a:cxnSpLocks/>
          </p:cNvCxnSpPr>
          <p:nvPr/>
        </p:nvCxnSpPr>
        <p:spPr>
          <a:xfrm flipV="1">
            <a:off x="4767744" y="5610513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7022A54B-02F2-18B7-6B5A-C657BC01470B}"/>
              </a:ext>
            </a:extLst>
          </p:cNvPr>
          <p:cNvCxnSpPr>
            <a:cxnSpLocks/>
          </p:cNvCxnSpPr>
          <p:nvPr/>
        </p:nvCxnSpPr>
        <p:spPr>
          <a:xfrm flipV="1">
            <a:off x="4747866" y="4048990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3CDE8484-8472-3498-32F6-A3A42D64B5FB}"/>
              </a:ext>
            </a:extLst>
          </p:cNvPr>
          <p:cNvSpPr/>
          <p:nvPr/>
        </p:nvSpPr>
        <p:spPr>
          <a:xfrm>
            <a:off x="6242060" y="6062380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593CE193-A336-73E9-2866-F556F9CACE23}"/>
                  </a:ext>
                </a:extLst>
              </p:cNvPr>
              <p:cNvSpPr txBox="1"/>
              <p:nvPr/>
            </p:nvSpPr>
            <p:spPr>
              <a:xfrm>
                <a:off x="5779178" y="6079867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593CE193-A336-73E9-2866-F556F9CAC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178" y="6079867"/>
                <a:ext cx="4524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696C5181-72A0-396A-FE82-B4E30C07ECD4}"/>
              </a:ext>
            </a:extLst>
          </p:cNvPr>
          <p:cNvSpPr/>
          <p:nvPr/>
        </p:nvSpPr>
        <p:spPr>
          <a:xfrm>
            <a:off x="6202917" y="3522338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BA5B52CD-7CC3-236F-F4DE-EAC7B1D7CE5C}"/>
                  </a:ext>
                </a:extLst>
              </p:cNvPr>
              <p:cNvSpPr txBox="1"/>
              <p:nvPr/>
            </p:nvSpPr>
            <p:spPr>
              <a:xfrm>
                <a:off x="5740143" y="3495225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BA5B52CD-7CC3-236F-F4DE-EAC7B1D7C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143" y="3495225"/>
                <a:ext cx="46051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2688FA7E-E1A2-5B30-AA99-6EBAA408B2E3}"/>
              </a:ext>
            </a:extLst>
          </p:cNvPr>
          <p:cNvCxnSpPr>
            <a:cxnSpLocks/>
          </p:cNvCxnSpPr>
          <p:nvPr/>
        </p:nvCxnSpPr>
        <p:spPr>
          <a:xfrm flipV="1">
            <a:off x="6385641" y="5642703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603D304B-A239-3B67-727D-F349023DD366}"/>
              </a:ext>
            </a:extLst>
          </p:cNvPr>
          <p:cNvCxnSpPr>
            <a:cxnSpLocks/>
          </p:cNvCxnSpPr>
          <p:nvPr/>
        </p:nvCxnSpPr>
        <p:spPr>
          <a:xfrm flipV="1">
            <a:off x="6365763" y="4081180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4BE928D1-999D-EB35-747F-23873B2D478C}"/>
              </a:ext>
            </a:extLst>
          </p:cNvPr>
          <p:cNvSpPr/>
          <p:nvPr/>
        </p:nvSpPr>
        <p:spPr>
          <a:xfrm>
            <a:off x="7919483" y="6030190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BF4409C6-8A51-90B8-AB72-76ADFD53B7D2}"/>
                  </a:ext>
                </a:extLst>
              </p:cNvPr>
              <p:cNvSpPr txBox="1"/>
              <p:nvPr/>
            </p:nvSpPr>
            <p:spPr>
              <a:xfrm>
                <a:off x="7456601" y="6047677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BF4409C6-8A51-90B8-AB72-76ADFD53B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601" y="6047677"/>
                <a:ext cx="45249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CB7B1387-0131-88E9-B656-BFED5801EE3A}"/>
              </a:ext>
            </a:extLst>
          </p:cNvPr>
          <p:cNvSpPr/>
          <p:nvPr/>
        </p:nvSpPr>
        <p:spPr>
          <a:xfrm>
            <a:off x="7880340" y="3490148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F149E2A-88E2-EF9E-FCD6-FECF00433BE2}"/>
                  </a:ext>
                </a:extLst>
              </p:cNvPr>
              <p:cNvSpPr txBox="1"/>
              <p:nvPr/>
            </p:nvSpPr>
            <p:spPr>
              <a:xfrm>
                <a:off x="7417566" y="3463035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F149E2A-88E2-EF9E-FCD6-FECF00433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566" y="3463035"/>
                <a:ext cx="46051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6226EF08-C14D-1F06-81EA-D366B8C9689F}"/>
              </a:ext>
            </a:extLst>
          </p:cNvPr>
          <p:cNvCxnSpPr>
            <a:cxnSpLocks/>
          </p:cNvCxnSpPr>
          <p:nvPr/>
        </p:nvCxnSpPr>
        <p:spPr>
          <a:xfrm flipV="1">
            <a:off x="8063064" y="5610513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BA10A839-4086-F9A2-F7AA-E884BF50B8BD}"/>
              </a:ext>
            </a:extLst>
          </p:cNvPr>
          <p:cNvCxnSpPr>
            <a:cxnSpLocks/>
          </p:cNvCxnSpPr>
          <p:nvPr/>
        </p:nvCxnSpPr>
        <p:spPr>
          <a:xfrm flipV="1">
            <a:off x="8043186" y="4048990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C564A2EF-A78E-5A50-E6F3-78AA18691842}"/>
              </a:ext>
            </a:extLst>
          </p:cNvPr>
          <p:cNvSpPr/>
          <p:nvPr/>
        </p:nvSpPr>
        <p:spPr>
          <a:xfrm>
            <a:off x="9567330" y="6030190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F286D24E-33B6-D8F0-6C41-FAD67AE31A65}"/>
                  </a:ext>
                </a:extLst>
              </p:cNvPr>
              <p:cNvSpPr txBox="1"/>
              <p:nvPr/>
            </p:nvSpPr>
            <p:spPr>
              <a:xfrm>
                <a:off x="9104448" y="6047677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F286D24E-33B6-D8F0-6C41-FAD67AE31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4448" y="6047677"/>
                <a:ext cx="45249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386FE4D4-C284-92FB-D2FA-B4E0717A2A86}"/>
              </a:ext>
            </a:extLst>
          </p:cNvPr>
          <p:cNvSpPr/>
          <p:nvPr/>
        </p:nvSpPr>
        <p:spPr>
          <a:xfrm>
            <a:off x="9528187" y="3490148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CF7CFA5C-7693-1E65-BD41-4DFA1A23EB83}"/>
                  </a:ext>
                </a:extLst>
              </p:cNvPr>
              <p:cNvSpPr txBox="1"/>
              <p:nvPr/>
            </p:nvSpPr>
            <p:spPr>
              <a:xfrm>
                <a:off x="9065413" y="3463035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CF7CFA5C-7693-1E65-BD41-4DFA1A23E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413" y="3463035"/>
                <a:ext cx="46051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C6B2E756-B4BF-1E2B-7140-851F3D1B33D3}"/>
              </a:ext>
            </a:extLst>
          </p:cNvPr>
          <p:cNvCxnSpPr>
            <a:cxnSpLocks/>
          </p:cNvCxnSpPr>
          <p:nvPr/>
        </p:nvCxnSpPr>
        <p:spPr>
          <a:xfrm flipV="1">
            <a:off x="9710911" y="5610513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EB31126D-C4E3-218A-B1E6-E052096BA23D}"/>
              </a:ext>
            </a:extLst>
          </p:cNvPr>
          <p:cNvCxnSpPr>
            <a:cxnSpLocks/>
          </p:cNvCxnSpPr>
          <p:nvPr/>
        </p:nvCxnSpPr>
        <p:spPr>
          <a:xfrm flipV="1">
            <a:off x="9691033" y="4048990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86524469-EB7C-E6DC-88CA-8D3FC57CA196}"/>
              </a:ext>
            </a:extLst>
          </p:cNvPr>
          <p:cNvSpPr/>
          <p:nvPr/>
        </p:nvSpPr>
        <p:spPr>
          <a:xfrm>
            <a:off x="11174640" y="5996155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4F1443F5-FE91-9E56-11FC-DF938204C301}"/>
                  </a:ext>
                </a:extLst>
              </p:cNvPr>
              <p:cNvSpPr txBox="1"/>
              <p:nvPr/>
            </p:nvSpPr>
            <p:spPr>
              <a:xfrm>
                <a:off x="10711758" y="6013642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4F1443F5-FE91-9E56-11FC-DF938204C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1758" y="6013642"/>
                <a:ext cx="45249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0E33E526-C98E-E94E-CCBA-6B40F06D6F9F}"/>
              </a:ext>
            </a:extLst>
          </p:cNvPr>
          <p:cNvSpPr/>
          <p:nvPr/>
        </p:nvSpPr>
        <p:spPr>
          <a:xfrm>
            <a:off x="11135497" y="3456113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65F4A443-EB3C-36BE-1945-33C2A6EA107F}"/>
                  </a:ext>
                </a:extLst>
              </p:cNvPr>
              <p:cNvSpPr txBox="1"/>
              <p:nvPr/>
            </p:nvSpPr>
            <p:spPr>
              <a:xfrm>
                <a:off x="10672723" y="3429000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65F4A443-EB3C-36BE-1945-33C2A6EA1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2723" y="3429000"/>
                <a:ext cx="460511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ED40D2D8-CA4F-8706-18BC-ED9C5511A727}"/>
              </a:ext>
            </a:extLst>
          </p:cNvPr>
          <p:cNvCxnSpPr>
            <a:cxnSpLocks/>
          </p:cNvCxnSpPr>
          <p:nvPr/>
        </p:nvCxnSpPr>
        <p:spPr>
          <a:xfrm flipV="1">
            <a:off x="11318221" y="5576478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64429786-F678-E6A7-F844-67543724CE3C}"/>
              </a:ext>
            </a:extLst>
          </p:cNvPr>
          <p:cNvCxnSpPr>
            <a:cxnSpLocks/>
          </p:cNvCxnSpPr>
          <p:nvPr/>
        </p:nvCxnSpPr>
        <p:spPr>
          <a:xfrm flipV="1">
            <a:off x="11298343" y="4014955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0" name="矩形: 圓角 39">
            <a:extLst>
              <a:ext uri="{FF2B5EF4-FFF2-40B4-BE49-F238E27FC236}">
                <a16:creationId xmlns:a16="http://schemas.microsoft.com/office/drawing/2014/main" id="{18567268-EA1F-4B24-5FD9-0952E2D902C5}"/>
              </a:ext>
            </a:extLst>
          </p:cNvPr>
          <p:cNvSpPr/>
          <p:nvPr/>
        </p:nvSpPr>
        <p:spPr>
          <a:xfrm>
            <a:off x="2501903" y="4372882"/>
            <a:ext cx="9154419" cy="1237631"/>
          </a:xfrm>
          <a:prstGeom prst="roundRect">
            <a:avLst>
              <a:gd name="adj" fmla="val 1504"/>
            </a:avLst>
          </a:prstGeom>
          <a:solidFill>
            <a:srgbClr val="FFC000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812492FB-463D-CD9B-26AA-410D67862B0A}"/>
              </a:ext>
            </a:extLst>
          </p:cNvPr>
          <p:cNvCxnSpPr>
            <a:cxnSpLocks/>
          </p:cNvCxnSpPr>
          <p:nvPr/>
        </p:nvCxnSpPr>
        <p:spPr>
          <a:xfrm flipV="1">
            <a:off x="3153635" y="4453850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9C857AF0-5178-658B-556B-75964BB3C07B}"/>
              </a:ext>
            </a:extLst>
          </p:cNvPr>
          <p:cNvCxnSpPr>
            <a:cxnSpLocks/>
          </p:cNvCxnSpPr>
          <p:nvPr/>
        </p:nvCxnSpPr>
        <p:spPr>
          <a:xfrm flipV="1">
            <a:off x="4771556" y="4453850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CF751830-32CE-C93C-7D1B-0A42E5B753F8}"/>
              </a:ext>
            </a:extLst>
          </p:cNvPr>
          <p:cNvCxnSpPr>
            <a:cxnSpLocks/>
          </p:cNvCxnSpPr>
          <p:nvPr/>
        </p:nvCxnSpPr>
        <p:spPr>
          <a:xfrm flipV="1">
            <a:off x="6365763" y="4481033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BDCB838C-3CFC-F3DB-1004-FFC174DE6FCB}"/>
              </a:ext>
            </a:extLst>
          </p:cNvPr>
          <p:cNvCxnSpPr>
            <a:cxnSpLocks/>
          </p:cNvCxnSpPr>
          <p:nvPr/>
        </p:nvCxnSpPr>
        <p:spPr>
          <a:xfrm flipV="1">
            <a:off x="8063064" y="4448843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023434B2-66FE-FF86-3E50-517C5A352067}"/>
              </a:ext>
            </a:extLst>
          </p:cNvPr>
          <p:cNvCxnSpPr>
            <a:cxnSpLocks/>
          </p:cNvCxnSpPr>
          <p:nvPr/>
        </p:nvCxnSpPr>
        <p:spPr>
          <a:xfrm flipV="1">
            <a:off x="9715096" y="4462934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68A3308B-9523-90B0-1956-2A7221D319CF}"/>
              </a:ext>
            </a:extLst>
          </p:cNvPr>
          <p:cNvCxnSpPr>
            <a:cxnSpLocks/>
          </p:cNvCxnSpPr>
          <p:nvPr/>
        </p:nvCxnSpPr>
        <p:spPr>
          <a:xfrm flipV="1">
            <a:off x="11301243" y="4422428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578675B0-0BCB-DA26-07C9-BAA6D0CB5242}"/>
              </a:ext>
            </a:extLst>
          </p:cNvPr>
          <p:cNvCxnSpPr>
            <a:cxnSpLocks/>
          </p:cNvCxnSpPr>
          <p:nvPr/>
        </p:nvCxnSpPr>
        <p:spPr>
          <a:xfrm flipV="1">
            <a:off x="3140583" y="4480918"/>
            <a:ext cx="1650851" cy="98713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D45CF895-FC78-7B16-E40C-5A883E16917F}"/>
              </a:ext>
            </a:extLst>
          </p:cNvPr>
          <p:cNvCxnSpPr>
            <a:cxnSpLocks/>
          </p:cNvCxnSpPr>
          <p:nvPr/>
        </p:nvCxnSpPr>
        <p:spPr>
          <a:xfrm flipV="1">
            <a:off x="3149450" y="4495918"/>
            <a:ext cx="3211466" cy="96651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DA25B1EB-22CC-70F7-B527-58225353BEB3}"/>
              </a:ext>
            </a:extLst>
          </p:cNvPr>
          <p:cNvCxnSpPr>
            <a:cxnSpLocks/>
          </p:cNvCxnSpPr>
          <p:nvPr/>
        </p:nvCxnSpPr>
        <p:spPr>
          <a:xfrm flipV="1">
            <a:off x="3173513" y="4461209"/>
            <a:ext cx="4880832" cy="99277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50A8732C-33BE-44C9-0023-824490969A9C}"/>
              </a:ext>
            </a:extLst>
          </p:cNvPr>
          <p:cNvCxnSpPr>
            <a:cxnSpLocks/>
          </p:cNvCxnSpPr>
          <p:nvPr/>
        </p:nvCxnSpPr>
        <p:spPr>
          <a:xfrm flipV="1">
            <a:off x="3144603" y="4461973"/>
            <a:ext cx="6565929" cy="101603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D0DBFAF4-DBB6-7EF0-1A99-D03E0ADF0309}"/>
              </a:ext>
            </a:extLst>
          </p:cNvPr>
          <p:cNvCxnSpPr>
            <a:cxnSpLocks/>
          </p:cNvCxnSpPr>
          <p:nvPr/>
        </p:nvCxnSpPr>
        <p:spPr>
          <a:xfrm flipV="1">
            <a:off x="3153635" y="4510735"/>
            <a:ext cx="8119316" cy="95637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5C9CD91F-DDA0-FC23-C7A0-FE9879954B55}"/>
              </a:ext>
            </a:extLst>
          </p:cNvPr>
          <p:cNvCxnSpPr>
            <a:cxnSpLocks/>
          </p:cNvCxnSpPr>
          <p:nvPr/>
        </p:nvCxnSpPr>
        <p:spPr>
          <a:xfrm flipV="1">
            <a:off x="4774453" y="4524804"/>
            <a:ext cx="1591310" cy="93762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6C507ADE-92AF-109F-697E-25D2583251B8}"/>
              </a:ext>
            </a:extLst>
          </p:cNvPr>
          <p:cNvCxnSpPr>
            <a:cxnSpLocks/>
          </p:cNvCxnSpPr>
          <p:nvPr/>
        </p:nvCxnSpPr>
        <p:spPr>
          <a:xfrm flipV="1">
            <a:off x="4768660" y="4468538"/>
            <a:ext cx="3297288" cy="99949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94C27A55-D4D7-26AB-A9FD-818838D23BB0}"/>
              </a:ext>
            </a:extLst>
          </p:cNvPr>
          <p:cNvCxnSpPr>
            <a:cxnSpLocks/>
          </p:cNvCxnSpPr>
          <p:nvPr/>
        </p:nvCxnSpPr>
        <p:spPr>
          <a:xfrm flipV="1">
            <a:off x="4780585" y="4466942"/>
            <a:ext cx="4947564" cy="100109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E8436B43-67F0-534C-E33B-BA6A949CB696}"/>
              </a:ext>
            </a:extLst>
          </p:cNvPr>
          <p:cNvCxnSpPr>
            <a:cxnSpLocks/>
          </p:cNvCxnSpPr>
          <p:nvPr/>
        </p:nvCxnSpPr>
        <p:spPr>
          <a:xfrm flipV="1">
            <a:off x="4774453" y="4453438"/>
            <a:ext cx="6526790" cy="100711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F3C3EEB8-6579-38BD-9F8C-A96A0916B570}"/>
              </a:ext>
            </a:extLst>
          </p:cNvPr>
          <p:cNvCxnSpPr>
            <a:cxnSpLocks/>
          </p:cNvCxnSpPr>
          <p:nvPr/>
        </p:nvCxnSpPr>
        <p:spPr>
          <a:xfrm flipV="1">
            <a:off x="6372307" y="4475103"/>
            <a:ext cx="1684934" cy="100514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187C280E-1C71-57D7-A8AE-4661F6787865}"/>
              </a:ext>
            </a:extLst>
          </p:cNvPr>
          <p:cNvCxnSpPr>
            <a:cxnSpLocks/>
          </p:cNvCxnSpPr>
          <p:nvPr/>
        </p:nvCxnSpPr>
        <p:spPr>
          <a:xfrm flipV="1">
            <a:off x="6365101" y="4480918"/>
            <a:ext cx="3352593" cy="101433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92657795-82D2-432A-9317-1E1A67CC1604}"/>
              </a:ext>
            </a:extLst>
          </p:cNvPr>
          <p:cNvCxnSpPr>
            <a:cxnSpLocks/>
          </p:cNvCxnSpPr>
          <p:nvPr/>
        </p:nvCxnSpPr>
        <p:spPr>
          <a:xfrm flipV="1">
            <a:off x="6351844" y="4460286"/>
            <a:ext cx="4956731" cy="103474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223982E2-D905-54ED-C624-6E6057FCF63F}"/>
              </a:ext>
            </a:extLst>
          </p:cNvPr>
          <p:cNvCxnSpPr>
            <a:cxnSpLocks/>
          </p:cNvCxnSpPr>
          <p:nvPr/>
        </p:nvCxnSpPr>
        <p:spPr>
          <a:xfrm flipV="1">
            <a:off x="8061507" y="4462934"/>
            <a:ext cx="1662077" cy="100417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6A5EEDEE-FD79-B082-E278-35F93B936BF2}"/>
              </a:ext>
            </a:extLst>
          </p:cNvPr>
          <p:cNvCxnSpPr>
            <a:cxnSpLocks/>
          </p:cNvCxnSpPr>
          <p:nvPr/>
        </p:nvCxnSpPr>
        <p:spPr>
          <a:xfrm flipV="1">
            <a:off x="8070795" y="4456966"/>
            <a:ext cx="3227548" cy="102104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2487E463-A8F9-DEEC-544A-AA2D76A47BDC}"/>
              </a:ext>
            </a:extLst>
          </p:cNvPr>
          <p:cNvCxnSpPr>
            <a:cxnSpLocks/>
          </p:cNvCxnSpPr>
          <p:nvPr/>
        </p:nvCxnSpPr>
        <p:spPr>
          <a:xfrm flipV="1">
            <a:off x="9716923" y="4448843"/>
            <a:ext cx="1587203" cy="100514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BE3EDDA4-4199-89B5-0F94-BF84D09946D4}"/>
              </a:ext>
            </a:extLst>
          </p:cNvPr>
          <p:cNvSpPr/>
          <p:nvPr/>
        </p:nvSpPr>
        <p:spPr>
          <a:xfrm>
            <a:off x="3003820" y="2644611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D4F7E14F-002C-F8C5-2A93-63542BE325B5}"/>
                  </a:ext>
                </a:extLst>
              </p:cNvPr>
              <p:cNvSpPr txBox="1"/>
              <p:nvPr/>
            </p:nvSpPr>
            <p:spPr>
              <a:xfrm>
                <a:off x="2540938" y="2662098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D4F7E14F-002C-F8C5-2A93-63542BE32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938" y="2662098"/>
                <a:ext cx="452496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: 圓角 64">
                <a:extLst>
                  <a:ext uri="{FF2B5EF4-FFF2-40B4-BE49-F238E27FC236}">
                    <a16:creationId xmlns:a16="http://schemas.microsoft.com/office/drawing/2014/main" id="{99447636-ADF5-0D8F-759C-F4BBD3542228}"/>
                  </a:ext>
                </a:extLst>
              </p:cNvPr>
              <p:cNvSpPr/>
              <p:nvPr/>
            </p:nvSpPr>
            <p:spPr>
              <a:xfrm>
                <a:off x="2635309" y="1063264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5" name="矩形: 圓角 64">
                <a:extLst>
                  <a:ext uri="{FF2B5EF4-FFF2-40B4-BE49-F238E27FC236}">
                    <a16:creationId xmlns:a16="http://schemas.microsoft.com/office/drawing/2014/main" id="{99447636-ADF5-0D8F-759C-F4BBD35422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309" y="1063264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15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8A9F313E-26CF-F368-E8B9-EC3B01EC415B}"/>
              </a:ext>
            </a:extLst>
          </p:cNvPr>
          <p:cNvSpPr/>
          <p:nvPr/>
        </p:nvSpPr>
        <p:spPr>
          <a:xfrm>
            <a:off x="2964677" y="104569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6716F63D-AB4D-ADA7-0D77-E4861A16F07F}"/>
                  </a:ext>
                </a:extLst>
              </p:cNvPr>
              <p:cNvSpPr txBox="1"/>
              <p:nvPr/>
            </p:nvSpPr>
            <p:spPr>
              <a:xfrm>
                <a:off x="2501903" y="77456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6716F63D-AB4D-ADA7-0D77-E4861A16F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03" y="77456"/>
                <a:ext cx="460511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0FD18408-4237-3B9B-38DD-925BC0691C27}"/>
              </a:ext>
            </a:extLst>
          </p:cNvPr>
          <p:cNvCxnSpPr>
            <a:cxnSpLocks/>
          </p:cNvCxnSpPr>
          <p:nvPr/>
        </p:nvCxnSpPr>
        <p:spPr>
          <a:xfrm flipV="1">
            <a:off x="3147401" y="2224934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AFEC44FE-8CA4-9892-199F-54E8E77D27FC}"/>
              </a:ext>
            </a:extLst>
          </p:cNvPr>
          <p:cNvCxnSpPr>
            <a:cxnSpLocks/>
          </p:cNvCxnSpPr>
          <p:nvPr/>
        </p:nvCxnSpPr>
        <p:spPr>
          <a:xfrm flipV="1">
            <a:off x="3127523" y="663411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0" name="矩形: 圓角 69">
            <a:extLst>
              <a:ext uri="{FF2B5EF4-FFF2-40B4-BE49-F238E27FC236}">
                <a16:creationId xmlns:a16="http://schemas.microsoft.com/office/drawing/2014/main" id="{FB000883-EDE5-E10E-770D-374BD90A9795}"/>
              </a:ext>
            </a:extLst>
          </p:cNvPr>
          <p:cNvSpPr/>
          <p:nvPr/>
        </p:nvSpPr>
        <p:spPr>
          <a:xfrm>
            <a:off x="4607080" y="2639604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9F2BCF6E-430A-65EC-4465-C4B41052895C}"/>
                  </a:ext>
                </a:extLst>
              </p:cNvPr>
              <p:cNvSpPr txBox="1"/>
              <p:nvPr/>
            </p:nvSpPr>
            <p:spPr>
              <a:xfrm>
                <a:off x="4144198" y="2657091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9F2BCF6E-430A-65EC-4465-C4B410528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198" y="2657091"/>
                <a:ext cx="452496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: 圓角 71">
                <a:extLst>
                  <a:ext uri="{FF2B5EF4-FFF2-40B4-BE49-F238E27FC236}">
                    <a16:creationId xmlns:a16="http://schemas.microsoft.com/office/drawing/2014/main" id="{D089CB09-57D0-8A64-9113-BB57FD3818F0}"/>
                  </a:ext>
                </a:extLst>
              </p:cNvPr>
              <p:cNvSpPr/>
              <p:nvPr/>
            </p:nvSpPr>
            <p:spPr>
              <a:xfrm>
                <a:off x="4238569" y="1058257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2" name="矩形: 圓角 71">
                <a:extLst>
                  <a:ext uri="{FF2B5EF4-FFF2-40B4-BE49-F238E27FC236}">
                    <a16:creationId xmlns:a16="http://schemas.microsoft.com/office/drawing/2014/main" id="{D089CB09-57D0-8A64-9113-BB57FD381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569" y="1058257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18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直線單箭頭接點 72">
            <a:extLst>
              <a:ext uri="{FF2B5EF4-FFF2-40B4-BE49-F238E27FC236}">
                <a16:creationId xmlns:a16="http://schemas.microsoft.com/office/drawing/2014/main" id="{B5FD36F7-B5D0-E10C-B4A8-BA8300659F0E}"/>
              </a:ext>
            </a:extLst>
          </p:cNvPr>
          <p:cNvCxnSpPr>
            <a:cxnSpLocks/>
          </p:cNvCxnSpPr>
          <p:nvPr/>
        </p:nvCxnSpPr>
        <p:spPr>
          <a:xfrm>
            <a:off x="3633005" y="1671282"/>
            <a:ext cx="511193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4" name="矩形: 圓角 73">
            <a:extLst>
              <a:ext uri="{FF2B5EF4-FFF2-40B4-BE49-F238E27FC236}">
                <a16:creationId xmlns:a16="http://schemas.microsoft.com/office/drawing/2014/main" id="{A7832A3A-24CD-E78E-A7C7-9BDC15553CAE}"/>
              </a:ext>
            </a:extLst>
          </p:cNvPr>
          <p:cNvSpPr/>
          <p:nvPr/>
        </p:nvSpPr>
        <p:spPr>
          <a:xfrm>
            <a:off x="4567937" y="99562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7713AF8F-21E4-426A-709F-62CAAB00C0B7}"/>
                  </a:ext>
                </a:extLst>
              </p:cNvPr>
              <p:cNvSpPr txBox="1"/>
              <p:nvPr/>
            </p:nvSpPr>
            <p:spPr>
              <a:xfrm>
                <a:off x="4105163" y="72449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7713AF8F-21E4-426A-709F-62CAAB00C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163" y="72449"/>
                <a:ext cx="460511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2EA40CAE-7242-85A7-2601-6D03C0D974D9}"/>
              </a:ext>
            </a:extLst>
          </p:cNvPr>
          <p:cNvCxnSpPr>
            <a:cxnSpLocks/>
          </p:cNvCxnSpPr>
          <p:nvPr/>
        </p:nvCxnSpPr>
        <p:spPr>
          <a:xfrm flipV="1">
            <a:off x="4750661" y="2219927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B5A34BC0-4CBB-E194-87CF-72F89C58681C}"/>
              </a:ext>
            </a:extLst>
          </p:cNvPr>
          <p:cNvCxnSpPr>
            <a:cxnSpLocks/>
          </p:cNvCxnSpPr>
          <p:nvPr/>
        </p:nvCxnSpPr>
        <p:spPr>
          <a:xfrm flipV="1">
            <a:off x="4730783" y="658404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8" name="矩形: 圓角 77">
            <a:extLst>
              <a:ext uri="{FF2B5EF4-FFF2-40B4-BE49-F238E27FC236}">
                <a16:creationId xmlns:a16="http://schemas.microsoft.com/office/drawing/2014/main" id="{06D4BF9F-2810-B842-AD79-E220F2C4A732}"/>
              </a:ext>
            </a:extLst>
          </p:cNvPr>
          <p:cNvSpPr/>
          <p:nvPr/>
        </p:nvSpPr>
        <p:spPr>
          <a:xfrm>
            <a:off x="6224977" y="2671794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460CC673-625D-9D99-6103-DE4B7360BDC1}"/>
                  </a:ext>
                </a:extLst>
              </p:cNvPr>
              <p:cNvSpPr txBox="1"/>
              <p:nvPr/>
            </p:nvSpPr>
            <p:spPr>
              <a:xfrm>
                <a:off x="5762095" y="2689281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460CC673-625D-9D99-6103-DE4B7360B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095" y="2689281"/>
                <a:ext cx="452496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矩形: 圓角 79">
                <a:extLst>
                  <a:ext uri="{FF2B5EF4-FFF2-40B4-BE49-F238E27FC236}">
                    <a16:creationId xmlns:a16="http://schemas.microsoft.com/office/drawing/2014/main" id="{4A09DCEA-3E84-CE82-4A0B-C19625E93699}"/>
                  </a:ext>
                </a:extLst>
              </p:cNvPr>
              <p:cNvSpPr/>
              <p:nvPr/>
            </p:nvSpPr>
            <p:spPr>
              <a:xfrm>
                <a:off x="5856466" y="1090447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0" name="矩形: 圓角 79">
                <a:extLst>
                  <a:ext uri="{FF2B5EF4-FFF2-40B4-BE49-F238E27FC236}">
                    <a16:creationId xmlns:a16="http://schemas.microsoft.com/office/drawing/2014/main" id="{4A09DCEA-3E84-CE82-4A0B-C19625E93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466" y="1090447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21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34DE2D7B-307B-92B2-BBAD-E93D15B48978}"/>
              </a:ext>
            </a:extLst>
          </p:cNvPr>
          <p:cNvCxnSpPr>
            <a:cxnSpLocks/>
          </p:cNvCxnSpPr>
          <p:nvPr/>
        </p:nvCxnSpPr>
        <p:spPr>
          <a:xfrm>
            <a:off x="5250902" y="1703472"/>
            <a:ext cx="511193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2" name="矩形: 圓角 81">
            <a:extLst>
              <a:ext uri="{FF2B5EF4-FFF2-40B4-BE49-F238E27FC236}">
                <a16:creationId xmlns:a16="http://schemas.microsoft.com/office/drawing/2014/main" id="{78703EE4-2DAD-EBDA-BAAC-5BE6C51EB9DD}"/>
              </a:ext>
            </a:extLst>
          </p:cNvPr>
          <p:cNvSpPr/>
          <p:nvPr/>
        </p:nvSpPr>
        <p:spPr>
          <a:xfrm>
            <a:off x="6185834" y="131752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8D7B5FA3-EE21-1ACD-6F82-0BCACF2F28BE}"/>
                  </a:ext>
                </a:extLst>
              </p:cNvPr>
              <p:cNvSpPr txBox="1"/>
              <p:nvPr/>
            </p:nvSpPr>
            <p:spPr>
              <a:xfrm>
                <a:off x="5723060" y="104639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8D7B5FA3-EE21-1ACD-6F82-0BCACF2F2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060" y="104639"/>
                <a:ext cx="460511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D805969E-74F1-DFD9-D1DC-79D75C743C53}"/>
              </a:ext>
            </a:extLst>
          </p:cNvPr>
          <p:cNvCxnSpPr>
            <a:cxnSpLocks/>
          </p:cNvCxnSpPr>
          <p:nvPr/>
        </p:nvCxnSpPr>
        <p:spPr>
          <a:xfrm flipV="1">
            <a:off x="6368558" y="2252117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5" name="直線單箭頭接點 84">
            <a:extLst>
              <a:ext uri="{FF2B5EF4-FFF2-40B4-BE49-F238E27FC236}">
                <a16:creationId xmlns:a16="http://schemas.microsoft.com/office/drawing/2014/main" id="{A615415D-D384-9F12-B844-C4CD8EB4ADBA}"/>
              </a:ext>
            </a:extLst>
          </p:cNvPr>
          <p:cNvCxnSpPr>
            <a:cxnSpLocks/>
          </p:cNvCxnSpPr>
          <p:nvPr/>
        </p:nvCxnSpPr>
        <p:spPr>
          <a:xfrm flipV="1">
            <a:off x="6348680" y="690594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6" name="矩形: 圓角 85">
            <a:extLst>
              <a:ext uri="{FF2B5EF4-FFF2-40B4-BE49-F238E27FC236}">
                <a16:creationId xmlns:a16="http://schemas.microsoft.com/office/drawing/2014/main" id="{D947EC11-CA0A-8B12-23CF-A52DBC696506}"/>
              </a:ext>
            </a:extLst>
          </p:cNvPr>
          <p:cNvSpPr/>
          <p:nvPr/>
        </p:nvSpPr>
        <p:spPr>
          <a:xfrm>
            <a:off x="7902400" y="2639604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1D483F01-EF21-C0B3-B735-1A7023B98CB1}"/>
                  </a:ext>
                </a:extLst>
              </p:cNvPr>
              <p:cNvSpPr txBox="1"/>
              <p:nvPr/>
            </p:nvSpPr>
            <p:spPr>
              <a:xfrm>
                <a:off x="7439518" y="2657091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1D483F01-EF21-C0B3-B735-1A7023B98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518" y="2657091"/>
                <a:ext cx="452495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: 圓角 87">
                <a:extLst>
                  <a:ext uri="{FF2B5EF4-FFF2-40B4-BE49-F238E27FC236}">
                    <a16:creationId xmlns:a16="http://schemas.microsoft.com/office/drawing/2014/main" id="{60EA3D22-631A-6F71-AF46-331B2CE476F8}"/>
                  </a:ext>
                </a:extLst>
              </p:cNvPr>
              <p:cNvSpPr/>
              <p:nvPr/>
            </p:nvSpPr>
            <p:spPr>
              <a:xfrm>
                <a:off x="7533889" y="1058257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8" name="矩形: 圓角 87">
                <a:extLst>
                  <a:ext uri="{FF2B5EF4-FFF2-40B4-BE49-F238E27FC236}">
                    <a16:creationId xmlns:a16="http://schemas.microsoft.com/office/drawing/2014/main" id="{60EA3D22-631A-6F71-AF46-331B2CE47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889" y="1058257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24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A6CB6621-1CC4-7119-1DBD-461B90531652}"/>
              </a:ext>
            </a:extLst>
          </p:cNvPr>
          <p:cNvCxnSpPr>
            <a:cxnSpLocks/>
          </p:cNvCxnSpPr>
          <p:nvPr/>
        </p:nvCxnSpPr>
        <p:spPr>
          <a:xfrm>
            <a:off x="6928325" y="1671282"/>
            <a:ext cx="511193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0" name="矩形: 圓角 89">
            <a:extLst>
              <a:ext uri="{FF2B5EF4-FFF2-40B4-BE49-F238E27FC236}">
                <a16:creationId xmlns:a16="http://schemas.microsoft.com/office/drawing/2014/main" id="{E87A1E47-46EB-E6EA-0A98-B33856F4BD9E}"/>
              </a:ext>
            </a:extLst>
          </p:cNvPr>
          <p:cNvSpPr/>
          <p:nvPr/>
        </p:nvSpPr>
        <p:spPr>
          <a:xfrm>
            <a:off x="7863257" y="99562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字方塊 90">
                <a:extLst>
                  <a:ext uri="{FF2B5EF4-FFF2-40B4-BE49-F238E27FC236}">
                    <a16:creationId xmlns:a16="http://schemas.microsoft.com/office/drawing/2014/main" id="{CDBFD8B7-5183-F905-7C94-D917B153AAEB}"/>
                  </a:ext>
                </a:extLst>
              </p:cNvPr>
              <p:cNvSpPr txBox="1"/>
              <p:nvPr/>
            </p:nvSpPr>
            <p:spPr>
              <a:xfrm>
                <a:off x="7400483" y="72449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91" name="文字方塊 90">
                <a:extLst>
                  <a:ext uri="{FF2B5EF4-FFF2-40B4-BE49-F238E27FC236}">
                    <a16:creationId xmlns:a16="http://schemas.microsoft.com/office/drawing/2014/main" id="{CDBFD8B7-5183-F905-7C94-D917B153A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483" y="72449"/>
                <a:ext cx="460511" cy="43088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012BDA14-EDE2-8235-53ED-664BB826825A}"/>
              </a:ext>
            </a:extLst>
          </p:cNvPr>
          <p:cNvCxnSpPr>
            <a:cxnSpLocks/>
          </p:cNvCxnSpPr>
          <p:nvPr/>
        </p:nvCxnSpPr>
        <p:spPr>
          <a:xfrm flipV="1">
            <a:off x="8045981" y="2219927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3" name="直線單箭頭接點 92">
            <a:extLst>
              <a:ext uri="{FF2B5EF4-FFF2-40B4-BE49-F238E27FC236}">
                <a16:creationId xmlns:a16="http://schemas.microsoft.com/office/drawing/2014/main" id="{715BC386-5766-4B36-FD66-A68330508514}"/>
              </a:ext>
            </a:extLst>
          </p:cNvPr>
          <p:cNvCxnSpPr>
            <a:cxnSpLocks/>
          </p:cNvCxnSpPr>
          <p:nvPr/>
        </p:nvCxnSpPr>
        <p:spPr>
          <a:xfrm flipV="1">
            <a:off x="8026103" y="658404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4" name="矩形: 圓角 93">
            <a:extLst>
              <a:ext uri="{FF2B5EF4-FFF2-40B4-BE49-F238E27FC236}">
                <a16:creationId xmlns:a16="http://schemas.microsoft.com/office/drawing/2014/main" id="{3A1D7B9C-4825-75FA-31B9-9234BC61CEA7}"/>
              </a:ext>
            </a:extLst>
          </p:cNvPr>
          <p:cNvSpPr/>
          <p:nvPr/>
        </p:nvSpPr>
        <p:spPr>
          <a:xfrm>
            <a:off x="9550247" y="2639604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A939D0BC-70FF-EE8B-074A-8B4C36470802}"/>
                  </a:ext>
                </a:extLst>
              </p:cNvPr>
              <p:cNvSpPr txBox="1"/>
              <p:nvPr/>
            </p:nvSpPr>
            <p:spPr>
              <a:xfrm>
                <a:off x="9087365" y="2657091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A939D0BC-70FF-EE8B-074A-8B4C36470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365" y="2657091"/>
                <a:ext cx="452496" cy="43088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矩形: 圓角 95">
                <a:extLst>
                  <a:ext uri="{FF2B5EF4-FFF2-40B4-BE49-F238E27FC236}">
                    <a16:creationId xmlns:a16="http://schemas.microsoft.com/office/drawing/2014/main" id="{E73A4692-BAF3-2D87-32B6-E529EF3637A8}"/>
                  </a:ext>
                </a:extLst>
              </p:cNvPr>
              <p:cNvSpPr/>
              <p:nvPr/>
            </p:nvSpPr>
            <p:spPr>
              <a:xfrm>
                <a:off x="9181736" y="1058257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6" name="矩形: 圓角 95">
                <a:extLst>
                  <a:ext uri="{FF2B5EF4-FFF2-40B4-BE49-F238E27FC236}">
                    <a16:creationId xmlns:a16="http://schemas.microsoft.com/office/drawing/2014/main" id="{E73A4692-BAF3-2D87-32B6-E529EF363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736" y="1058257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27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直線單箭頭接點 96">
            <a:extLst>
              <a:ext uri="{FF2B5EF4-FFF2-40B4-BE49-F238E27FC236}">
                <a16:creationId xmlns:a16="http://schemas.microsoft.com/office/drawing/2014/main" id="{65EAD88D-FEE4-F1D9-7D69-C3157E98F623}"/>
              </a:ext>
            </a:extLst>
          </p:cNvPr>
          <p:cNvCxnSpPr>
            <a:cxnSpLocks/>
          </p:cNvCxnSpPr>
          <p:nvPr/>
        </p:nvCxnSpPr>
        <p:spPr>
          <a:xfrm>
            <a:off x="8576172" y="1671282"/>
            <a:ext cx="511193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8" name="矩形: 圓角 97">
            <a:extLst>
              <a:ext uri="{FF2B5EF4-FFF2-40B4-BE49-F238E27FC236}">
                <a16:creationId xmlns:a16="http://schemas.microsoft.com/office/drawing/2014/main" id="{682A4971-8C7F-AB0C-5D7D-471FF96E6A88}"/>
              </a:ext>
            </a:extLst>
          </p:cNvPr>
          <p:cNvSpPr/>
          <p:nvPr/>
        </p:nvSpPr>
        <p:spPr>
          <a:xfrm>
            <a:off x="9511104" y="99562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8C28AB66-5402-934B-3FD1-3332266A5D41}"/>
                  </a:ext>
                </a:extLst>
              </p:cNvPr>
              <p:cNvSpPr txBox="1"/>
              <p:nvPr/>
            </p:nvSpPr>
            <p:spPr>
              <a:xfrm>
                <a:off x="9048330" y="72449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8C28AB66-5402-934B-3FD1-3332266A5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30" y="72449"/>
                <a:ext cx="460511" cy="43088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直線單箭頭接點 99">
            <a:extLst>
              <a:ext uri="{FF2B5EF4-FFF2-40B4-BE49-F238E27FC236}">
                <a16:creationId xmlns:a16="http://schemas.microsoft.com/office/drawing/2014/main" id="{C135A615-CCB3-6B0A-9638-AF4B86E2C608}"/>
              </a:ext>
            </a:extLst>
          </p:cNvPr>
          <p:cNvCxnSpPr>
            <a:cxnSpLocks/>
          </p:cNvCxnSpPr>
          <p:nvPr/>
        </p:nvCxnSpPr>
        <p:spPr>
          <a:xfrm flipV="1">
            <a:off x="9693828" y="2219927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190EA69E-01FC-A9E5-D294-73925FE04D76}"/>
              </a:ext>
            </a:extLst>
          </p:cNvPr>
          <p:cNvCxnSpPr>
            <a:cxnSpLocks/>
          </p:cNvCxnSpPr>
          <p:nvPr/>
        </p:nvCxnSpPr>
        <p:spPr>
          <a:xfrm flipV="1">
            <a:off x="9673950" y="658404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2" name="矩形: 圓角 101">
            <a:extLst>
              <a:ext uri="{FF2B5EF4-FFF2-40B4-BE49-F238E27FC236}">
                <a16:creationId xmlns:a16="http://schemas.microsoft.com/office/drawing/2014/main" id="{17CEAEC7-A5FA-83AA-BB4E-7C1F02A2FF14}"/>
              </a:ext>
            </a:extLst>
          </p:cNvPr>
          <p:cNvSpPr/>
          <p:nvPr/>
        </p:nvSpPr>
        <p:spPr>
          <a:xfrm>
            <a:off x="11157557" y="2605569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099BF406-CE59-30B8-93FE-7875F75F97B0}"/>
                  </a:ext>
                </a:extLst>
              </p:cNvPr>
              <p:cNvSpPr txBox="1"/>
              <p:nvPr/>
            </p:nvSpPr>
            <p:spPr>
              <a:xfrm>
                <a:off x="10694675" y="2623056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099BF406-CE59-30B8-93FE-7875F75F9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675" y="2623056"/>
                <a:ext cx="452496" cy="43088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矩形: 圓角 103">
                <a:extLst>
                  <a:ext uri="{FF2B5EF4-FFF2-40B4-BE49-F238E27FC236}">
                    <a16:creationId xmlns:a16="http://schemas.microsoft.com/office/drawing/2014/main" id="{6CA1657C-746E-FFDC-88D7-FAA0C9E690C0}"/>
                  </a:ext>
                </a:extLst>
              </p:cNvPr>
              <p:cNvSpPr/>
              <p:nvPr/>
            </p:nvSpPr>
            <p:spPr>
              <a:xfrm>
                <a:off x="10789046" y="1024222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4" name="矩形: 圓角 103">
                <a:extLst>
                  <a:ext uri="{FF2B5EF4-FFF2-40B4-BE49-F238E27FC236}">
                    <a16:creationId xmlns:a16="http://schemas.microsoft.com/office/drawing/2014/main" id="{6CA1657C-746E-FFDC-88D7-FAA0C9E690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046" y="1024222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30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C9F77630-4D2A-27B1-061A-99C0803A5F8F}"/>
              </a:ext>
            </a:extLst>
          </p:cNvPr>
          <p:cNvCxnSpPr>
            <a:cxnSpLocks/>
          </p:cNvCxnSpPr>
          <p:nvPr/>
        </p:nvCxnSpPr>
        <p:spPr>
          <a:xfrm>
            <a:off x="10183482" y="1637247"/>
            <a:ext cx="511193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6" name="矩形: 圓角 105">
            <a:extLst>
              <a:ext uri="{FF2B5EF4-FFF2-40B4-BE49-F238E27FC236}">
                <a16:creationId xmlns:a16="http://schemas.microsoft.com/office/drawing/2014/main" id="{467FE004-1D07-B6DD-6AF0-969049F3D335}"/>
              </a:ext>
            </a:extLst>
          </p:cNvPr>
          <p:cNvSpPr/>
          <p:nvPr/>
        </p:nvSpPr>
        <p:spPr>
          <a:xfrm>
            <a:off x="11118414" y="65527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字方塊 106">
                <a:extLst>
                  <a:ext uri="{FF2B5EF4-FFF2-40B4-BE49-F238E27FC236}">
                    <a16:creationId xmlns:a16="http://schemas.microsoft.com/office/drawing/2014/main" id="{8EC11AD0-4864-BD58-ED48-D31322553C48}"/>
                  </a:ext>
                </a:extLst>
              </p:cNvPr>
              <p:cNvSpPr txBox="1"/>
              <p:nvPr/>
            </p:nvSpPr>
            <p:spPr>
              <a:xfrm>
                <a:off x="10655640" y="38414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07" name="文字方塊 106">
                <a:extLst>
                  <a:ext uri="{FF2B5EF4-FFF2-40B4-BE49-F238E27FC236}">
                    <a16:creationId xmlns:a16="http://schemas.microsoft.com/office/drawing/2014/main" id="{8EC11AD0-4864-BD58-ED48-D31322553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640" y="38414"/>
                <a:ext cx="460511" cy="43088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直線單箭頭接點 107">
            <a:extLst>
              <a:ext uri="{FF2B5EF4-FFF2-40B4-BE49-F238E27FC236}">
                <a16:creationId xmlns:a16="http://schemas.microsoft.com/office/drawing/2014/main" id="{DF410A51-FE48-A3B8-669F-A843C69DB2B9}"/>
              </a:ext>
            </a:extLst>
          </p:cNvPr>
          <p:cNvCxnSpPr>
            <a:cxnSpLocks/>
          </p:cNvCxnSpPr>
          <p:nvPr/>
        </p:nvCxnSpPr>
        <p:spPr>
          <a:xfrm flipV="1">
            <a:off x="11301138" y="2185892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DDDB0CC8-4488-6DEC-40E5-C26563BD1385}"/>
              </a:ext>
            </a:extLst>
          </p:cNvPr>
          <p:cNvCxnSpPr>
            <a:cxnSpLocks/>
          </p:cNvCxnSpPr>
          <p:nvPr/>
        </p:nvCxnSpPr>
        <p:spPr>
          <a:xfrm flipV="1">
            <a:off x="11281260" y="624369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1" name="文字方塊 110">
            <a:extLst>
              <a:ext uri="{FF2B5EF4-FFF2-40B4-BE49-F238E27FC236}">
                <a16:creationId xmlns:a16="http://schemas.microsoft.com/office/drawing/2014/main" id="{52B4D916-EEE2-05EE-2239-647F7B19C21B}"/>
              </a:ext>
            </a:extLst>
          </p:cNvPr>
          <p:cNvSpPr txBox="1"/>
          <p:nvPr/>
        </p:nvSpPr>
        <p:spPr>
          <a:xfrm>
            <a:off x="271848" y="1334530"/>
            <a:ext cx="215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每一步運算量都一樣</a:t>
            </a:r>
          </a:p>
        </p:txBody>
      </p:sp>
      <p:sp>
        <p:nvSpPr>
          <p:cNvPr id="112" name="文字方塊 111">
            <a:extLst>
              <a:ext uri="{FF2B5EF4-FFF2-40B4-BE49-F238E27FC236}">
                <a16:creationId xmlns:a16="http://schemas.microsoft.com/office/drawing/2014/main" id="{D975514C-AE29-59ED-CDB4-EC0B7D9BE22A}"/>
              </a:ext>
            </a:extLst>
          </p:cNvPr>
          <p:cNvSpPr txBox="1"/>
          <p:nvPr/>
        </p:nvSpPr>
        <p:spPr>
          <a:xfrm>
            <a:off x="310060" y="4568565"/>
            <a:ext cx="215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輸入越長，運算量越來越大</a:t>
            </a:r>
          </a:p>
        </p:txBody>
      </p:sp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DA147FB2-D606-DEE6-BB49-CA83608E6A46}"/>
              </a:ext>
            </a:extLst>
          </p:cNvPr>
          <p:cNvSpPr txBox="1"/>
          <p:nvPr/>
        </p:nvSpPr>
        <p:spPr>
          <a:xfrm>
            <a:off x="278564" y="2847481"/>
            <a:ext cx="215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RNN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沒辦法記大量資訊？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4FFBA17-F8D0-FC01-8124-20EDFBB13E29}"/>
              </a:ext>
            </a:extLst>
          </p:cNvPr>
          <p:cNvSpPr/>
          <p:nvPr/>
        </p:nvSpPr>
        <p:spPr>
          <a:xfrm>
            <a:off x="9295668" y="1255059"/>
            <a:ext cx="762732" cy="8247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6BBA92-5F4C-6BEE-3A95-4529BA8C1666}"/>
              </a:ext>
            </a:extLst>
          </p:cNvPr>
          <p:cNvSpPr/>
          <p:nvPr/>
        </p:nvSpPr>
        <p:spPr>
          <a:xfrm>
            <a:off x="2384289" y="5827623"/>
            <a:ext cx="7702957" cy="8247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5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BEFEBF-250A-4EA8-1287-6C21BB09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DE30B14-20E8-B982-45EF-1829DEDE5A1D}"/>
              </a:ext>
            </a:extLst>
          </p:cNvPr>
          <p:cNvSpPr txBox="1"/>
          <p:nvPr/>
        </p:nvSpPr>
        <p:spPr>
          <a:xfrm>
            <a:off x="8135179" y="6127234"/>
            <a:ext cx="3496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https://arxiv.org/abs/1706.03762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326A43A-9419-6188-94D0-947C372D0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58" y="47659"/>
            <a:ext cx="7521479" cy="439593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FC6659D-00DB-C029-7FAB-5F48895B5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82" y="4612375"/>
            <a:ext cx="11410435" cy="1287400"/>
          </a:xfrm>
          <a:prstGeom prst="rect">
            <a:avLst/>
          </a:prstGeom>
        </p:spPr>
      </p:pic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91C9965E-F048-D096-CADB-883E1962FDAC}"/>
              </a:ext>
            </a:extLst>
          </p:cNvPr>
          <p:cNvCxnSpPr/>
          <p:nvPr/>
        </p:nvCxnSpPr>
        <p:spPr>
          <a:xfrm>
            <a:off x="5162550" y="55245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08D0F3B1-A8BC-A934-9DFE-337FFAF0F6E1}"/>
              </a:ext>
            </a:extLst>
          </p:cNvPr>
          <p:cNvSpPr txBox="1"/>
          <p:nvPr/>
        </p:nvSpPr>
        <p:spPr>
          <a:xfrm>
            <a:off x="2052916" y="1141695"/>
            <a:ext cx="808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不是發明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Attention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，而是拿掉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Attention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以外的東西</a:t>
            </a:r>
          </a:p>
        </p:txBody>
      </p:sp>
    </p:spTree>
    <p:extLst>
      <p:ext uri="{BB962C8B-B14F-4D97-AF65-F5344CB8AC3E}">
        <p14:creationId xmlns:p14="http://schemas.microsoft.com/office/powerpoint/2010/main" val="33530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CB4A79-3335-E4C3-2A1B-F16C72CE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語言模型的訓練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找出參數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C0BA34-4708-A263-6D51-BB506FC37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92A10A6-AB28-EDB0-5BED-4B80CF513CD2}"/>
              </a:ext>
            </a:extLst>
          </p:cNvPr>
          <p:cNvSpPr txBox="1"/>
          <p:nvPr/>
        </p:nvSpPr>
        <p:spPr>
          <a:xfrm>
            <a:off x="2033666" y="5660260"/>
            <a:ext cx="3208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Backpropagation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4A9AEFA-A293-91F6-87BC-37D473806325}"/>
              </a:ext>
            </a:extLst>
          </p:cNvPr>
          <p:cNvSpPr txBox="1"/>
          <p:nvPr/>
        </p:nvSpPr>
        <p:spPr>
          <a:xfrm>
            <a:off x="591378" y="6127234"/>
            <a:ext cx="6092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https://youtu.be/ibJpTrp5mcE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F3E9622-56D0-CCED-CC4E-72FFEC6AA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076" y="1681343"/>
            <a:ext cx="4814924" cy="396866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A71FDCAC-BAA0-1A01-B6FB-DECE58B0A77C}"/>
              </a:ext>
            </a:extLst>
          </p:cNvPr>
          <p:cNvSpPr txBox="1"/>
          <p:nvPr/>
        </p:nvSpPr>
        <p:spPr>
          <a:xfrm>
            <a:off x="6096000" y="6212012"/>
            <a:ext cx="6092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https://youtu.be/-yhm3WdGFok?si=2cZOANbtm0Mjd9lT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43296C3-0997-D6A5-983B-DBB3EF58824C}"/>
              </a:ext>
            </a:extLst>
          </p:cNvPr>
          <p:cNvSpPr txBox="1"/>
          <p:nvPr/>
        </p:nvSpPr>
        <p:spPr>
          <a:xfrm>
            <a:off x="6709407" y="5674962"/>
            <a:ext cx="42887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Roboto" panose="02000000000000000000" pitchFamily="2" charset="0"/>
                <a:ea typeface="新細明體" panose="02020500000000000000" pitchFamily="18" charset="-120"/>
                <a:cs typeface="+mn-cs"/>
              </a:rPr>
              <a:t>Computational Graph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2D8772C-0E47-FA0D-AAEF-D37EA74DF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876" y="1760409"/>
            <a:ext cx="4629796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0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C866C-BDA0-AF7F-EBFF-A691D667F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ECDB1E-A206-F39E-27F1-D7B4D681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語言模型的訓練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找出參數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F6F11E-7B2F-9E6F-7D8E-BB44151A6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更新參數前要先算出自己的答案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E371212-0F52-3636-FD5D-4BDD37C5245C}"/>
                  </a:ext>
                </a:extLst>
              </p:cNvPr>
              <p:cNvSpPr txBox="1"/>
              <p:nvPr/>
            </p:nvSpPr>
            <p:spPr>
              <a:xfrm>
                <a:off x="1196186" y="2353143"/>
                <a:ext cx="31916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E371212-0F52-3636-FD5D-4BDD37C52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186" y="2353143"/>
                <a:ext cx="319164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: 圓角 8">
            <a:extLst>
              <a:ext uri="{FF2B5EF4-FFF2-40B4-BE49-F238E27FC236}">
                <a16:creationId xmlns:a16="http://schemas.microsoft.com/office/drawing/2014/main" id="{33033628-1A2D-B0E0-7A9B-46255B01FDB6}"/>
              </a:ext>
            </a:extLst>
          </p:cNvPr>
          <p:cNvSpPr/>
          <p:nvPr/>
        </p:nvSpPr>
        <p:spPr>
          <a:xfrm>
            <a:off x="1036838" y="3539686"/>
            <a:ext cx="10118324" cy="1738312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A0ACB6B-74F7-B856-CBC1-4700C0C9B489}"/>
              </a:ext>
            </a:extLst>
          </p:cNvPr>
          <p:cNvSpPr txBox="1"/>
          <p:nvPr/>
        </p:nvSpPr>
        <p:spPr>
          <a:xfrm>
            <a:off x="2314832" y="4147232"/>
            <a:ext cx="756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語言模型</a:t>
            </a: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5B5FD529-8D55-D0B4-47AD-3EBED2DED058}"/>
              </a:ext>
            </a:extLst>
          </p:cNvPr>
          <p:cNvCxnSpPr>
            <a:cxnSpLocks/>
          </p:cNvCxnSpPr>
          <p:nvPr/>
        </p:nvCxnSpPr>
        <p:spPr>
          <a:xfrm flipV="1">
            <a:off x="10300058" y="2970916"/>
            <a:ext cx="0" cy="5117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4E8E377-995D-A8E0-4CF8-6A37621F8D87}"/>
                  </a:ext>
                </a:extLst>
              </p:cNvPr>
              <p:cNvSpPr txBox="1"/>
              <p:nvPr/>
            </p:nvSpPr>
            <p:spPr>
              <a:xfrm>
                <a:off x="10091833" y="1580002"/>
                <a:ext cx="383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4E8E377-995D-A8E0-4CF8-6A37621F8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833" y="1580002"/>
                <a:ext cx="38343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4F52C9A0-BE2D-4D5B-6B3C-66BC3A7CD823}"/>
              </a:ext>
            </a:extLst>
          </p:cNvPr>
          <p:cNvCxnSpPr>
            <a:cxnSpLocks/>
          </p:cNvCxnSpPr>
          <p:nvPr/>
        </p:nvCxnSpPr>
        <p:spPr>
          <a:xfrm flipV="1">
            <a:off x="1851749" y="5316097"/>
            <a:ext cx="0" cy="6321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3A8C98AF-9833-2560-2A62-23BECC2BEB9B}"/>
              </a:ext>
            </a:extLst>
          </p:cNvPr>
          <p:cNvCxnSpPr>
            <a:cxnSpLocks/>
          </p:cNvCxnSpPr>
          <p:nvPr/>
        </p:nvCxnSpPr>
        <p:spPr>
          <a:xfrm flipV="1">
            <a:off x="3297172" y="5316098"/>
            <a:ext cx="0" cy="6321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6A61BEC1-F61E-A6BE-9B8D-62F60FA5C903}"/>
              </a:ext>
            </a:extLst>
          </p:cNvPr>
          <p:cNvCxnSpPr>
            <a:cxnSpLocks/>
          </p:cNvCxnSpPr>
          <p:nvPr/>
        </p:nvCxnSpPr>
        <p:spPr>
          <a:xfrm flipV="1">
            <a:off x="4742596" y="5316098"/>
            <a:ext cx="0" cy="6321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54B8A9DE-15E9-5CFE-F692-BB943AAA977C}"/>
              </a:ext>
            </a:extLst>
          </p:cNvPr>
          <p:cNvCxnSpPr>
            <a:cxnSpLocks/>
          </p:cNvCxnSpPr>
          <p:nvPr/>
        </p:nvCxnSpPr>
        <p:spPr>
          <a:xfrm flipV="1">
            <a:off x="10300058" y="5316098"/>
            <a:ext cx="0" cy="6321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A6FD089-9864-2A09-5FE4-F245BB58CB32}"/>
              </a:ext>
            </a:extLst>
          </p:cNvPr>
          <p:cNvSpPr txBox="1"/>
          <p:nvPr/>
        </p:nvSpPr>
        <p:spPr>
          <a:xfrm>
            <a:off x="6511287" y="5486557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E3B93678-982A-811B-562B-67CEFD6DD58A}"/>
                  </a:ext>
                </a:extLst>
              </p:cNvPr>
              <p:cNvSpPr txBox="1"/>
              <p:nvPr/>
            </p:nvSpPr>
            <p:spPr>
              <a:xfrm>
                <a:off x="1659583" y="5959468"/>
                <a:ext cx="4049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E3B93678-982A-811B-562B-67CEFD6DD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583" y="5959468"/>
                <a:ext cx="40498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CE8731A6-4275-55C7-D355-F88EC42460AD}"/>
                  </a:ext>
                </a:extLst>
              </p:cNvPr>
              <p:cNvSpPr txBox="1"/>
              <p:nvPr/>
            </p:nvSpPr>
            <p:spPr>
              <a:xfrm>
                <a:off x="3096733" y="5957624"/>
                <a:ext cx="4132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CE8731A6-4275-55C7-D355-F88EC4246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733" y="5957624"/>
                <a:ext cx="41325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4EEA4A3D-A558-C3EF-CB6C-56362E853530}"/>
                  </a:ext>
                </a:extLst>
              </p:cNvPr>
              <p:cNvSpPr txBox="1"/>
              <p:nvPr/>
            </p:nvSpPr>
            <p:spPr>
              <a:xfrm>
                <a:off x="4524523" y="5959467"/>
                <a:ext cx="4132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4EEA4A3D-A558-C3EF-CB6C-56362E853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523" y="5959467"/>
                <a:ext cx="41325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B73E05A-DBB4-C887-02FC-BDF3C8089DD0}"/>
                  </a:ext>
                </a:extLst>
              </p:cNvPr>
              <p:cNvSpPr txBox="1"/>
              <p:nvPr/>
            </p:nvSpPr>
            <p:spPr>
              <a:xfrm>
                <a:off x="10081985" y="6043847"/>
                <a:ext cx="7516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B73E05A-DBB4-C887-02FC-BDF3C8089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985" y="6043847"/>
                <a:ext cx="75161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>
            <a:extLst>
              <a:ext uri="{FF2B5EF4-FFF2-40B4-BE49-F238E27FC236}">
                <a16:creationId xmlns:a16="http://schemas.microsoft.com/office/drawing/2014/main" id="{479B1529-DD4B-2F42-E321-293AB4014C85}"/>
              </a:ext>
            </a:extLst>
          </p:cNvPr>
          <p:cNvSpPr txBox="1"/>
          <p:nvPr/>
        </p:nvSpPr>
        <p:spPr>
          <a:xfrm>
            <a:off x="9716666" y="2512227"/>
            <a:ext cx="1166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???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628B4F8C-7902-CF3B-1A13-F05011FD1514}"/>
              </a:ext>
            </a:extLst>
          </p:cNvPr>
          <p:cNvCxnSpPr>
            <a:cxnSpLocks/>
          </p:cNvCxnSpPr>
          <p:nvPr/>
        </p:nvCxnSpPr>
        <p:spPr>
          <a:xfrm>
            <a:off x="9854578" y="1959366"/>
            <a:ext cx="0" cy="607135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16DC80A8-2484-916A-6EE3-9FA9721FCD59}"/>
              </a:ext>
            </a:extLst>
          </p:cNvPr>
          <p:cNvSpPr txBox="1"/>
          <p:nvPr/>
        </p:nvSpPr>
        <p:spPr>
          <a:xfrm>
            <a:off x="7721218" y="2023367"/>
            <a:ext cx="201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計算差異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632718CA-DD84-5FCF-6029-66A96A365555}"/>
              </a:ext>
            </a:extLst>
          </p:cNvPr>
          <p:cNvSpPr txBox="1"/>
          <p:nvPr/>
        </p:nvSpPr>
        <p:spPr>
          <a:xfrm>
            <a:off x="5601010" y="2523132"/>
            <a:ext cx="4406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得到目前的答案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721BCE59-0C87-5D78-291C-C5B13DF8CD46}"/>
              </a:ext>
            </a:extLst>
          </p:cNvPr>
          <p:cNvSpPr txBox="1"/>
          <p:nvPr/>
        </p:nvSpPr>
        <p:spPr>
          <a:xfrm>
            <a:off x="7142511" y="4157232"/>
            <a:ext cx="201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3.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更新參數</a:t>
            </a:r>
          </a:p>
        </p:txBody>
      </p:sp>
    </p:spTree>
    <p:extLst>
      <p:ext uri="{BB962C8B-B14F-4D97-AF65-F5344CB8AC3E}">
        <p14:creationId xmlns:p14="http://schemas.microsoft.com/office/powerpoint/2010/main" val="379416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831F21-377A-92EC-98B6-FFEB0984A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語言模型的訓練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找出參數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AF77C86-6BED-686F-4462-8DD4F3C5E150}"/>
              </a:ext>
            </a:extLst>
          </p:cNvPr>
          <p:cNvSpPr txBox="1"/>
          <p:nvPr/>
        </p:nvSpPr>
        <p:spPr>
          <a:xfrm>
            <a:off x="4419600" y="145985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假設我們想要教模型說「大   家   好   ，   我   是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E88F7644-F687-0857-05E8-8B1C2C40AE5C}"/>
              </a:ext>
            </a:extLst>
          </p:cNvPr>
          <p:cNvSpPr/>
          <p:nvPr/>
        </p:nvSpPr>
        <p:spPr>
          <a:xfrm>
            <a:off x="1817507" y="4046632"/>
            <a:ext cx="1287643" cy="1151141"/>
          </a:xfrm>
          <a:prstGeom prst="roundRect">
            <a:avLst>
              <a:gd name="adj" fmla="val 12168"/>
            </a:avLst>
          </a:prstGeom>
          <a:solidFill>
            <a:schemeClr val="tx2">
              <a:lumMod val="10000"/>
              <a:lumOff val="90000"/>
            </a:scheme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</a:t>
            </a: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模型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87B9BA8C-CAB0-205C-5B8C-E9B9D120355B}"/>
              </a:ext>
            </a:extLst>
          </p:cNvPr>
          <p:cNvSpPr/>
          <p:nvPr/>
        </p:nvSpPr>
        <p:spPr>
          <a:xfrm>
            <a:off x="4286249" y="4084732"/>
            <a:ext cx="1847849" cy="1151141"/>
          </a:xfrm>
          <a:prstGeom prst="roundRect">
            <a:avLst>
              <a:gd name="adj" fmla="val 12168"/>
            </a:avLst>
          </a:prstGeom>
          <a:solidFill>
            <a:schemeClr val="tx2">
              <a:lumMod val="10000"/>
              <a:lumOff val="90000"/>
            </a:scheme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</a:t>
            </a: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模型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FE0E0661-B507-11A3-50EF-5A225FCC4286}"/>
              </a:ext>
            </a:extLst>
          </p:cNvPr>
          <p:cNvSpPr/>
          <p:nvPr/>
        </p:nvSpPr>
        <p:spPr>
          <a:xfrm>
            <a:off x="7300374" y="4034390"/>
            <a:ext cx="2929477" cy="1201482"/>
          </a:xfrm>
          <a:prstGeom prst="roundRect">
            <a:avLst>
              <a:gd name="adj" fmla="val 12168"/>
            </a:avLst>
          </a:prstGeom>
          <a:solidFill>
            <a:schemeClr val="tx2">
              <a:lumMod val="10000"/>
              <a:lumOff val="90000"/>
            </a:scheme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</a:t>
            </a: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模型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715251F-73AC-E667-F1FA-0DF583D22D85}"/>
              </a:ext>
            </a:extLst>
          </p:cNvPr>
          <p:cNvSpPr txBox="1"/>
          <p:nvPr/>
        </p:nvSpPr>
        <p:spPr>
          <a:xfrm>
            <a:off x="2389005" y="2097308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3FF6741-9FDC-F5C6-36B9-8BDBB36AD977}"/>
              </a:ext>
            </a:extLst>
          </p:cNvPr>
          <p:cNvSpPr txBox="1"/>
          <p:nvPr/>
        </p:nvSpPr>
        <p:spPr>
          <a:xfrm>
            <a:off x="5295900" y="2184351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家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0CEFE5F-10BC-01DF-203D-AAB2EFF60137}"/>
              </a:ext>
            </a:extLst>
          </p:cNvPr>
          <p:cNvSpPr txBox="1"/>
          <p:nvPr/>
        </p:nvSpPr>
        <p:spPr>
          <a:xfrm>
            <a:off x="9376140" y="2174228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好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D01CF03-605D-4C4D-EC01-17471AEAE291}"/>
              </a:ext>
            </a:extLst>
          </p:cNvPr>
          <p:cNvSpPr txBox="1"/>
          <p:nvPr/>
        </p:nvSpPr>
        <p:spPr>
          <a:xfrm>
            <a:off x="1817506" y="5775178"/>
            <a:ext cx="1287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&lt;BOS&gt;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9FBC095-FE9B-1552-4B09-CB47160D2B37}"/>
              </a:ext>
            </a:extLst>
          </p:cNvPr>
          <p:cNvSpPr txBox="1"/>
          <p:nvPr/>
        </p:nvSpPr>
        <p:spPr>
          <a:xfrm>
            <a:off x="4008257" y="5820818"/>
            <a:ext cx="201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&lt;BOS&gt;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大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A7521FF-1D50-EFF0-366E-DFDD9252E93C}"/>
              </a:ext>
            </a:extLst>
          </p:cNvPr>
          <p:cNvSpPr txBox="1"/>
          <p:nvPr/>
        </p:nvSpPr>
        <p:spPr>
          <a:xfrm>
            <a:off x="7037204" y="5812288"/>
            <a:ext cx="353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&lt;BOS&gt;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大         家</a:t>
            </a: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5816D611-98B8-5702-3F2D-13ACE4E2DC87}"/>
              </a:ext>
            </a:extLst>
          </p:cNvPr>
          <p:cNvCxnSpPr>
            <a:cxnSpLocks/>
            <a:stCxn id="11" idx="0"/>
            <a:endCxn id="5" idx="2"/>
          </p:cNvCxnSpPr>
          <p:nvPr/>
        </p:nvCxnSpPr>
        <p:spPr>
          <a:xfrm flipV="1">
            <a:off x="2461328" y="5197773"/>
            <a:ext cx="1" cy="5774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1923D716-0DE4-823F-82DC-1424B5289DD4}"/>
              </a:ext>
            </a:extLst>
          </p:cNvPr>
          <p:cNvCxnSpPr>
            <a:cxnSpLocks/>
          </p:cNvCxnSpPr>
          <p:nvPr/>
        </p:nvCxnSpPr>
        <p:spPr>
          <a:xfrm flipV="1">
            <a:off x="2731906" y="3545427"/>
            <a:ext cx="0" cy="4889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3271CEC-3B8A-03C8-A9CB-CD8F167D0F1E}"/>
              </a:ext>
            </a:extLst>
          </p:cNvPr>
          <p:cNvSpPr txBox="1"/>
          <p:nvPr/>
        </p:nvSpPr>
        <p:spPr>
          <a:xfrm>
            <a:off x="2312805" y="316610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???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F7766C88-29BA-F5C7-6643-B87C0C57AD14}"/>
              </a:ext>
            </a:extLst>
          </p:cNvPr>
          <p:cNvCxnSpPr>
            <a:cxnSpLocks/>
          </p:cNvCxnSpPr>
          <p:nvPr/>
        </p:nvCxnSpPr>
        <p:spPr>
          <a:xfrm>
            <a:off x="2739661" y="2558973"/>
            <a:ext cx="0" cy="607135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7252B127-E79B-041C-ED57-C9DBA7102A9E}"/>
              </a:ext>
            </a:extLst>
          </p:cNvPr>
          <p:cNvCxnSpPr>
            <a:cxnSpLocks/>
          </p:cNvCxnSpPr>
          <p:nvPr/>
        </p:nvCxnSpPr>
        <p:spPr>
          <a:xfrm flipV="1">
            <a:off x="4749266" y="5235872"/>
            <a:ext cx="1" cy="5774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7008F74D-3E1B-2E01-0C68-546B66165FC1}"/>
              </a:ext>
            </a:extLst>
          </p:cNvPr>
          <p:cNvCxnSpPr>
            <a:cxnSpLocks/>
          </p:cNvCxnSpPr>
          <p:nvPr/>
        </p:nvCxnSpPr>
        <p:spPr>
          <a:xfrm flipV="1">
            <a:off x="5656256" y="5277001"/>
            <a:ext cx="1" cy="5774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15A636B3-3255-E03A-21ED-D4841E8D6867}"/>
              </a:ext>
            </a:extLst>
          </p:cNvPr>
          <p:cNvCxnSpPr>
            <a:cxnSpLocks/>
          </p:cNvCxnSpPr>
          <p:nvPr/>
        </p:nvCxnSpPr>
        <p:spPr>
          <a:xfrm flipV="1">
            <a:off x="7719470" y="5235872"/>
            <a:ext cx="1" cy="5774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3F7811C8-9068-01B4-9A7D-A1F5D549297E}"/>
              </a:ext>
            </a:extLst>
          </p:cNvPr>
          <p:cNvCxnSpPr>
            <a:cxnSpLocks/>
          </p:cNvCxnSpPr>
          <p:nvPr/>
        </p:nvCxnSpPr>
        <p:spPr>
          <a:xfrm flipV="1">
            <a:off x="8721193" y="5277000"/>
            <a:ext cx="1" cy="5774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653DEB56-2850-B3C1-7A3C-1913E8E10131}"/>
              </a:ext>
            </a:extLst>
          </p:cNvPr>
          <p:cNvCxnSpPr>
            <a:cxnSpLocks/>
          </p:cNvCxnSpPr>
          <p:nvPr/>
        </p:nvCxnSpPr>
        <p:spPr>
          <a:xfrm flipV="1">
            <a:off x="9722915" y="5277000"/>
            <a:ext cx="1" cy="5774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48E1991B-F8C9-1BEE-FB88-9CE550F9A8E7}"/>
              </a:ext>
            </a:extLst>
          </p:cNvPr>
          <p:cNvCxnSpPr>
            <a:cxnSpLocks/>
          </p:cNvCxnSpPr>
          <p:nvPr/>
        </p:nvCxnSpPr>
        <p:spPr>
          <a:xfrm flipV="1">
            <a:off x="5656257" y="3607751"/>
            <a:ext cx="0" cy="4889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1515B525-AAAD-7161-68CB-22CD0822E68B}"/>
              </a:ext>
            </a:extLst>
          </p:cNvPr>
          <p:cNvSpPr txBox="1"/>
          <p:nvPr/>
        </p:nvSpPr>
        <p:spPr>
          <a:xfrm>
            <a:off x="5237156" y="322842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???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15F02B0F-21F6-7F77-9CF5-E6946844527E}"/>
              </a:ext>
            </a:extLst>
          </p:cNvPr>
          <p:cNvCxnSpPr>
            <a:cxnSpLocks/>
          </p:cNvCxnSpPr>
          <p:nvPr/>
        </p:nvCxnSpPr>
        <p:spPr>
          <a:xfrm>
            <a:off x="5664012" y="2621297"/>
            <a:ext cx="0" cy="607135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FBAF547A-57C9-7F03-4CFD-36577077B58A}"/>
              </a:ext>
            </a:extLst>
          </p:cNvPr>
          <p:cNvCxnSpPr>
            <a:cxnSpLocks/>
          </p:cNvCxnSpPr>
          <p:nvPr/>
        </p:nvCxnSpPr>
        <p:spPr>
          <a:xfrm flipV="1">
            <a:off x="9722916" y="3607751"/>
            <a:ext cx="0" cy="4889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09A008C-C3D4-D99B-85D1-A0669EEAFD23}"/>
              </a:ext>
            </a:extLst>
          </p:cNvPr>
          <p:cNvSpPr txBox="1"/>
          <p:nvPr/>
        </p:nvSpPr>
        <p:spPr>
          <a:xfrm>
            <a:off x="9303815" y="322842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???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BE04478F-EC8D-D224-D28D-567E812E85FC}"/>
              </a:ext>
            </a:extLst>
          </p:cNvPr>
          <p:cNvCxnSpPr>
            <a:cxnSpLocks/>
          </p:cNvCxnSpPr>
          <p:nvPr/>
        </p:nvCxnSpPr>
        <p:spPr>
          <a:xfrm>
            <a:off x="9730671" y="2621297"/>
            <a:ext cx="0" cy="607135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41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8" grpId="0"/>
      <p:bldP spid="23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32EAD-A3CF-A83B-7A9F-08ECC3591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7082DE-52E7-A60C-606A-C6D7EEA0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語言模型的訓練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找出參數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88B72D1-59E0-041B-623A-C2DB936A1C29}"/>
              </a:ext>
            </a:extLst>
          </p:cNvPr>
          <p:cNvSpPr txBox="1"/>
          <p:nvPr/>
        </p:nvSpPr>
        <p:spPr>
          <a:xfrm>
            <a:off x="4419600" y="145985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假設我們想要教模型說「大   家   好   ，   我   是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090433F-BF4E-1AEA-B7D9-B9B41765F6CD}"/>
              </a:ext>
            </a:extLst>
          </p:cNvPr>
          <p:cNvSpPr txBox="1"/>
          <p:nvPr/>
        </p:nvSpPr>
        <p:spPr>
          <a:xfrm>
            <a:off x="9280890" y="2043409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是</a:t>
            </a: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EF2B5B19-379D-CBFC-6576-62E654A5F52E}"/>
              </a:ext>
            </a:extLst>
          </p:cNvPr>
          <p:cNvCxnSpPr>
            <a:cxnSpLocks/>
          </p:cNvCxnSpPr>
          <p:nvPr/>
        </p:nvCxnSpPr>
        <p:spPr>
          <a:xfrm flipV="1">
            <a:off x="2842670" y="5115479"/>
            <a:ext cx="1" cy="5774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AAB03A76-EDCA-B321-4E74-F26783E06025}"/>
              </a:ext>
            </a:extLst>
          </p:cNvPr>
          <p:cNvCxnSpPr>
            <a:cxnSpLocks/>
          </p:cNvCxnSpPr>
          <p:nvPr/>
        </p:nvCxnSpPr>
        <p:spPr>
          <a:xfrm flipV="1">
            <a:off x="4199669" y="5115479"/>
            <a:ext cx="1" cy="5774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BAE57FC4-CCB9-E404-F589-0F57B41686EE}"/>
              </a:ext>
            </a:extLst>
          </p:cNvPr>
          <p:cNvCxnSpPr>
            <a:cxnSpLocks/>
          </p:cNvCxnSpPr>
          <p:nvPr/>
        </p:nvCxnSpPr>
        <p:spPr>
          <a:xfrm flipV="1">
            <a:off x="5556668" y="5115479"/>
            <a:ext cx="1" cy="5774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6AC5C27A-5781-BDB5-F38B-79B94A11F659}"/>
              </a:ext>
            </a:extLst>
          </p:cNvPr>
          <p:cNvSpPr txBox="1"/>
          <p:nvPr/>
        </p:nvSpPr>
        <p:spPr>
          <a:xfrm>
            <a:off x="9227615" y="304602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???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4B35D918-B3A2-6132-A74A-C5066FA26F66}"/>
              </a:ext>
            </a:extLst>
          </p:cNvPr>
          <p:cNvCxnSpPr>
            <a:cxnSpLocks/>
          </p:cNvCxnSpPr>
          <p:nvPr/>
        </p:nvCxnSpPr>
        <p:spPr>
          <a:xfrm>
            <a:off x="9635421" y="2438886"/>
            <a:ext cx="0" cy="607135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F63A47C8-C276-71C9-E04E-9A39B9ACBB8B}"/>
              </a:ext>
            </a:extLst>
          </p:cNvPr>
          <p:cNvCxnSpPr>
            <a:cxnSpLocks/>
          </p:cNvCxnSpPr>
          <p:nvPr/>
        </p:nvCxnSpPr>
        <p:spPr>
          <a:xfrm flipV="1">
            <a:off x="6913667" y="5115479"/>
            <a:ext cx="1" cy="5774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1B9859AF-4F7B-0EFC-BF8F-F2CE143DA400}"/>
              </a:ext>
            </a:extLst>
          </p:cNvPr>
          <p:cNvCxnSpPr>
            <a:cxnSpLocks/>
          </p:cNvCxnSpPr>
          <p:nvPr/>
        </p:nvCxnSpPr>
        <p:spPr>
          <a:xfrm flipV="1">
            <a:off x="8270666" y="5115479"/>
            <a:ext cx="1" cy="5774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66E3F946-455C-8797-B61D-CF63BC5EA050}"/>
              </a:ext>
            </a:extLst>
          </p:cNvPr>
          <p:cNvCxnSpPr>
            <a:cxnSpLocks/>
          </p:cNvCxnSpPr>
          <p:nvPr/>
        </p:nvCxnSpPr>
        <p:spPr>
          <a:xfrm flipV="1">
            <a:off x="9627664" y="5115479"/>
            <a:ext cx="1" cy="5774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AA365B4C-C9E2-BAC2-14C7-F3003026363E}"/>
              </a:ext>
            </a:extLst>
          </p:cNvPr>
          <p:cNvCxnSpPr>
            <a:cxnSpLocks/>
          </p:cNvCxnSpPr>
          <p:nvPr/>
        </p:nvCxnSpPr>
        <p:spPr>
          <a:xfrm flipV="1">
            <a:off x="2861719" y="3438112"/>
            <a:ext cx="1" cy="5774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5CCEB508-096E-C7B4-FFD3-8D398B90E730}"/>
              </a:ext>
            </a:extLst>
          </p:cNvPr>
          <p:cNvCxnSpPr>
            <a:cxnSpLocks/>
          </p:cNvCxnSpPr>
          <p:nvPr/>
        </p:nvCxnSpPr>
        <p:spPr>
          <a:xfrm flipV="1">
            <a:off x="4218718" y="3438112"/>
            <a:ext cx="1" cy="5774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152EB615-57F8-B6DB-54B1-B8EC85F63B62}"/>
              </a:ext>
            </a:extLst>
          </p:cNvPr>
          <p:cNvCxnSpPr>
            <a:cxnSpLocks/>
          </p:cNvCxnSpPr>
          <p:nvPr/>
        </p:nvCxnSpPr>
        <p:spPr>
          <a:xfrm flipV="1">
            <a:off x="5575717" y="3438112"/>
            <a:ext cx="1" cy="5774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FE607760-8FED-ADEF-FF34-7D0A93A501B8}"/>
              </a:ext>
            </a:extLst>
          </p:cNvPr>
          <p:cNvCxnSpPr>
            <a:cxnSpLocks/>
          </p:cNvCxnSpPr>
          <p:nvPr/>
        </p:nvCxnSpPr>
        <p:spPr>
          <a:xfrm flipV="1">
            <a:off x="6932716" y="3438112"/>
            <a:ext cx="1" cy="5774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71FB4B35-A236-95F3-7D4B-544896936DDD}"/>
              </a:ext>
            </a:extLst>
          </p:cNvPr>
          <p:cNvCxnSpPr>
            <a:cxnSpLocks/>
          </p:cNvCxnSpPr>
          <p:nvPr/>
        </p:nvCxnSpPr>
        <p:spPr>
          <a:xfrm flipV="1">
            <a:off x="8289715" y="3438112"/>
            <a:ext cx="1" cy="5774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D4C4D618-9484-995A-7B49-1B9CB49BD4F0}"/>
              </a:ext>
            </a:extLst>
          </p:cNvPr>
          <p:cNvCxnSpPr>
            <a:cxnSpLocks/>
          </p:cNvCxnSpPr>
          <p:nvPr/>
        </p:nvCxnSpPr>
        <p:spPr>
          <a:xfrm flipV="1">
            <a:off x="9646713" y="3438112"/>
            <a:ext cx="1" cy="5774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75A6BCC2-C440-8967-7935-8005892B5046}"/>
              </a:ext>
            </a:extLst>
          </p:cNvPr>
          <p:cNvSpPr/>
          <p:nvPr/>
        </p:nvSpPr>
        <p:spPr>
          <a:xfrm>
            <a:off x="2514600" y="3938597"/>
            <a:ext cx="7620001" cy="1166456"/>
          </a:xfrm>
          <a:prstGeom prst="roundRect">
            <a:avLst>
              <a:gd name="adj" fmla="val 12168"/>
            </a:avLst>
          </a:prstGeom>
          <a:solidFill>
            <a:schemeClr val="tx2">
              <a:lumMod val="10000"/>
              <a:lumOff val="90000"/>
            </a:scheme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</a:t>
            </a: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模型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00F5D19C-EB6D-5EBA-2045-BC40D13D89E9}"/>
              </a:ext>
            </a:extLst>
          </p:cNvPr>
          <p:cNvSpPr txBox="1"/>
          <p:nvPr/>
        </p:nvSpPr>
        <p:spPr>
          <a:xfrm>
            <a:off x="2055974" y="5740585"/>
            <a:ext cx="1573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&lt;BOS&gt;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0C9E57DF-C72E-64AF-D97D-39455F2F7B94}"/>
              </a:ext>
            </a:extLst>
          </p:cNvPr>
          <p:cNvSpPr txBox="1"/>
          <p:nvPr/>
        </p:nvSpPr>
        <p:spPr>
          <a:xfrm>
            <a:off x="3412973" y="5740585"/>
            <a:ext cx="1573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B46D3F33-6498-D7C5-B716-54C4F1700B46}"/>
              </a:ext>
            </a:extLst>
          </p:cNvPr>
          <p:cNvSpPr txBox="1"/>
          <p:nvPr/>
        </p:nvSpPr>
        <p:spPr>
          <a:xfrm>
            <a:off x="4751208" y="5740585"/>
            <a:ext cx="1573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家</a:t>
            </a: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5578E970-3E85-200D-4ED3-15D1D2A09257}"/>
              </a:ext>
            </a:extLst>
          </p:cNvPr>
          <p:cNvSpPr txBox="1"/>
          <p:nvPr/>
        </p:nvSpPr>
        <p:spPr>
          <a:xfrm>
            <a:off x="6089443" y="5740585"/>
            <a:ext cx="1573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好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5E4B17B9-525C-F31B-FFD7-26C0A06D1A05}"/>
              </a:ext>
            </a:extLst>
          </p:cNvPr>
          <p:cNvSpPr txBox="1"/>
          <p:nvPr/>
        </p:nvSpPr>
        <p:spPr>
          <a:xfrm>
            <a:off x="7483970" y="5740585"/>
            <a:ext cx="1573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0DF0D842-001D-F2FD-1E25-EF197B527BD7}"/>
              </a:ext>
            </a:extLst>
          </p:cNvPr>
          <p:cNvSpPr txBox="1"/>
          <p:nvPr/>
        </p:nvSpPr>
        <p:spPr>
          <a:xfrm>
            <a:off x="8856144" y="5740585"/>
            <a:ext cx="1573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E6A4FE8A-FCD9-A73A-88AA-2128C138D271}"/>
              </a:ext>
            </a:extLst>
          </p:cNvPr>
          <p:cNvSpPr txBox="1"/>
          <p:nvPr/>
        </p:nvSpPr>
        <p:spPr>
          <a:xfrm>
            <a:off x="2442620" y="304602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???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B755EC56-F6AA-BF5E-2F39-2D2163AFBE81}"/>
              </a:ext>
            </a:extLst>
          </p:cNvPr>
          <p:cNvSpPr txBox="1"/>
          <p:nvPr/>
        </p:nvSpPr>
        <p:spPr>
          <a:xfrm>
            <a:off x="3796537" y="304602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???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DC923EFD-DA08-22E3-2865-BBCFCE6F04EB}"/>
              </a:ext>
            </a:extLst>
          </p:cNvPr>
          <p:cNvSpPr txBox="1"/>
          <p:nvPr/>
        </p:nvSpPr>
        <p:spPr>
          <a:xfrm>
            <a:off x="5150454" y="304602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???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0AAC8413-B9FE-0D50-D771-749C26F314A8}"/>
              </a:ext>
            </a:extLst>
          </p:cNvPr>
          <p:cNvSpPr txBox="1"/>
          <p:nvPr/>
        </p:nvSpPr>
        <p:spPr>
          <a:xfrm>
            <a:off x="6504371" y="304602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???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B36E1D22-0E84-C252-C7B4-77AC69634740}"/>
              </a:ext>
            </a:extLst>
          </p:cNvPr>
          <p:cNvSpPr txBox="1"/>
          <p:nvPr/>
        </p:nvSpPr>
        <p:spPr>
          <a:xfrm>
            <a:off x="7858288" y="304602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???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30CBE1FE-3DBC-2C45-0FE9-1936F884D346}"/>
              </a:ext>
            </a:extLst>
          </p:cNvPr>
          <p:cNvSpPr txBox="1"/>
          <p:nvPr/>
        </p:nvSpPr>
        <p:spPr>
          <a:xfrm>
            <a:off x="2074738" y="2006729"/>
            <a:ext cx="1573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8A1731FF-21E1-92CE-BAB8-A86F10A7C141}"/>
              </a:ext>
            </a:extLst>
          </p:cNvPr>
          <p:cNvSpPr txBox="1"/>
          <p:nvPr/>
        </p:nvSpPr>
        <p:spPr>
          <a:xfrm>
            <a:off x="3412973" y="2006729"/>
            <a:ext cx="1573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家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28C89AE2-8021-7170-8B7C-8CFE5BE396C3}"/>
              </a:ext>
            </a:extLst>
          </p:cNvPr>
          <p:cNvSpPr txBox="1"/>
          <p:nvPr/>
        </p:nvSpPr>
        <p:spPr>
          <a:xfrm>
            <a:off x="4751208" y="2006729"/>
            <a:ext cx="1573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好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77B7CD1-FE57-E0D5-10E5-85FEB2FA3EEF}"/>
              </a:ext>
            </a:extLst>
          </p:cNvPr>
          <p:cNvSpPr txBox="1"/>
          <p:nvPr/>
        </p:nvSpPr>
        <p:spPr>
          <a:xfrm>
            <a:off x="6145735" y="2006729"/>
            <a:ext cx="1573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80E9A70E-7BF3-D77A-84A0-6405D880C9A6}"/>
              </a:ext>
            </a:extLst>
          </p:cNvPr>
          <p:cNvSpPr txBox="1"/>
          <p:nvPr/>
        </p:nvSpPr>
        <p:spPr>
          <a:xfrm>
            <a:off x="7517909" y="2006729"/>
            <a:ext cx="1573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75EDD989-2F06-45BB-1EBA-8426928D7501}"/>
              </a:ext>
            </a:extLst>
          </p:cNvPr>
          <p:cNvCxnSpPr>
            <a:cxnSpLocks/>
          </p:cNvCxnSpPr>
          <p:nvPr/>
        </p:nvCxnSpPr>
        <p:spPr>
          <a:xfrm>
            <a:off x="8289715" y="2438886"/>
            <a:ext cx="0" cy="607135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8616BC83-80D6-0B26-FDD4-0C6BE9E92015}"/>
              </a:ext>
            </a:extLst>
          </p:cNvPr>
          <p:cNvCxnSpPr>
            <a:cxnSpLocks/>
          </p:cNvCxnSpPr>
          <p:nvPr/>
        </p:nvCxnSpPr>
        <p:spPr>
          <a:xfrm>
            <a:off x="6913667" y="2438886"/>
            <a:ext cx="0" cy="607135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FF5112C6-ABFE-70C4-E575-752D1B6F65D4}"/>
              </a:ext>
            </a:extLst>
          </p:cNvPr>
          <p:cNvCxnSpPr>
            <a:cxnSpLocks/>
          </p:cNvCxnSpPr>
          <p:nvPr/>
        </p:nvCxnSpPr>
        <p:spPr>
          <a:xfrm>
            <a:off x="5533739" y="2428874"/>
            <a:ext cx="0" cy="607135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F56AB594-4AEC-52BE-77BA-2AEE80D78C7A}"/>
              </a:ext>
            </a:extLst>
          </p:cNvPr>
          <p:cNvCxnSpPr>
            <a:cxnSpLocks/>
          </p:cNvCxnSpPr>
          <p:nvPr/>
        </p:nvCxnSpPr>
        <p:spPr>
          <a:xfrm>
            <a:off x="4188033" y="2428874"/>
            <a:ext cx="0" cy="607135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0843D0A8-E54E-3B23-8F1D-9932B5635DE2}"/>
              </a:ext>
            </a:extLst>
          </p:cNvPr>
          <p:cNvCxnSpPr>
            <a:cxnSpLocks/>
          </p:cNvCxnSpPr>
          <p:nvPr/>
        </p:nvCxnSpPr>
        <p:spPr>
          <a:xfrm>
            <a:off x="2811985" y="2428874"/>
            <a:ext cx="0" cy="607135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95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3D530-460F-4A78-CB9C-96D03D4BD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6C27A278-49D8-431A-A505-AD30C1D1B0D2}"/>
              </a:ext>
            </a:extLst>
          </p:cNvPr>
          <p:cNvSpPr/>
          <p:nvPr/>
        </p:nvSpPr>
        <p:spPr>
          <a:xfrm>
            <a:off x="529495" y="1653758"/>
            <a:ext cx="11118046" cy="3541486"/>
          </a:xfrm>
          <a:prstGeom prst="roundRect">
            <a:avLst>
              <a:gd name="adj" fmla="val 12168"/>
            </a:avLst>
          </a:prstGeom>
          <a:solidFill>
            <a:schemeClr val="tx2">
              <a:lumMod val="10000"/>
              <a:lumOff val="90000"/>
            </a:scheme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B08AC7B2-44E7-37B1-F350-1010B076E9DC}"/>
              </a:ext>
            </a:extLst>
          </p:cNvPr>
          <p:cNvSpPr/>
          <p:nvPr/>
        </p:nvSpPr>
        <p:spPr>
          <a:xfrm>
            <a:off x="2650200" y="4425013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4406DDC7-992F-D8D7-8A0F-636BBB91643B}"/>
                  </a:ext>
                </a:extLst>
              </p:cNvPr>
              <p:cNvSpPr txBox="1"/>
              <p:nvPr/>
            </p:nvSpPr>
            <p:spPr>
              <a:xfrm>
                <a:off x="2187318" y="4442500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4406DDC7-992F-D8D7-8A0F-636BBB916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318" y="4442500"/>
                <a:ext cx="45249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7935A114-5B09-ACBC-08A1-CEA84E91EFA9}"/>
              </a:ext>
            </a:extLst>
          </p:cNvPr>
          <p:cNvSpPr/>
          <p:nvPr/>
        </p:nvSpPr>
        <p:spPr>
          <a:xfrm>
            <a:off x="2611057" y="1884971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16E3B3D2-2E35-5100-66D9-0B56D8333EC5}"/>
                  </a:ext>
                </a:extLst>
              </p:cNvPr>
              <p:cNvSpPr txBox="1"/>
              <p:nvPr/>
            </p:nvSpPr>
            <p:spPr>
              <a:xfrm>
                <a:off x="2148283" y="1857858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16E3B3D2-2E35-5100-66D9-0B56D8333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283" y="1857858"/>
                <a:ext cx="46051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C0252580-C7B6-00A8-6430-21FB2B4465C5}"/>
              </a:ext>
            </a:extLst>
          </p:cNvPr>
          <p:cNvCxnSpPr>
            <a:cxnSpLocks/>
          </p:cNvCxnSpPr>
          <p:nvPr/>
        </p:nvCxnSpPr>
        <p:spPr>
          <a:xfrm flipV="1">
            <a:off x="2793781" y="4005336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78365D41-AFCD-FC30-F8A4-A95887108B13}"/>
              </a:ext>
            </a:extLst>
          </p:cNvPr>
          <p:cNvCxnSpPr>
            <a:cxnSpLocks/>
          </p:cNvCxnSpPr>
          <p:nvPr/>
        </p:nvCxnSpPr>
        <p:spPr>
          <a:xfrm flipV="1">
            <a:off x="2773903" y="2443813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7AFBE56E-F1C4-30EC-DEB0-F7599DA28E63}"/>
              </a:ext>
            </a:extLst>
          </p:cNvPr>
          <p:cNvSpPr/>
          <p:nvPr/>
        </p:nvSpPr>
        <p:spPr>
          <a:xfrm>
            <a:off x="4253460" y="442000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04C705A3-1BC7-4FAF-C08B-C487FE7F5EE3}"/>
                  </a:ext>
                </a:extLst>
              </p:cNvPr>
              <p:cNvSpPr txBox="1"/>
              <p:nvPr/>
            </p:nvSpPr>
            <p:spPr>
              <a:xfrm>
                <a:off x="3790578" y="4437493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04C705A3-1BC7-4FAF-C08B-C487FE7F5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578" y="4437493"/>
                <a:ext cx="45249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05CDA710-409A-8502-A3C6-22A26BFE8E5C}"/>
              </a:ext>
            </a:extLst>
          </p:cNvPr>
          <p:cNvSpPr/>
          <p:nvPr/>
        </p:nvSpPr>
        <p:spPr>
          <a:xfrm>
            <a:off x="4214317" y="187996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16DD2138-BF98-A88C-53C7-6BF4E1403084}"/>
                  </a:ext>
                </a:extLst>
              </p:cNvPr>
              <p:cNvSpPr txBox="1"/>
              <p:nvPr/>
            </p:nvSpPr>
            <p:spPr>
              <a:xfrm>
                <a:off x="3751543" y="1852851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16DD2138-BF98-A88C-53C7-6BF4E1403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543" y="1852851"/>
                <a:ext cx="46051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98D26A21-1CE6-E622-E31C-06E83313E392}"/>
              </a:ext>
            </a:extLst>
          </p:cNvPr>
          <p:cNvCxnSpPr>
            <a:cxnSpLocks/>
          </p:cNvCxnSpPr>
          <p:nvPr/>
        </p:nvCxnSpPr>
        <p:spPr>
          <a:xfrm flipV="1">
            <a:off x="4397041" y="4000329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7471B4E0-DD88-1063-0999-193E7DC3337D}"/>
              </a:ext>
            </a:extLst>
          </p:cNvPr>
          <p:cNvCxnSpPr>
            <a:cxnSpLocks/>
          </p:cNvCxnSpPr>
          <p:nvPr/>
        </p:nvCxnSpPr>
        <p:spPr>
          <a:xfrm flipV="1">
            <a:off x="4377163" y="2438806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D38C212F-335F-D7EE-EFDF-A0FF1E2AD2E7}"/>
              </a:ext>
            </a:extLst>
          </p:cNvPr>
          <p:cNvSpPr/>
          <p:nvPr/>
        </p:nvSpPr>
        <p:spPr>
          <a:xfrm>
            <a:off x="5871357" y="445219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CA78C6C3-38B8-7942-3E94-08C822EC5657}"/>
                  </a:ext>
                </a:extLst>
              </p:cNvPr>
              <p:cNvSpPr txBox="1"/>
              <p:nvPr/>
            </p:nvSpPr>
            <p:spPr>
              <a:xfrm>
                <a:off x="5408475" y="4469683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CA78C6C3-38B8-7942-3E94-08C822EC5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475" y="4469683"/>
                <a:ext cx="4524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E2F4DD54-E0A7-A6EE-2919-F7DCF108364B}"/>
              </a:ext>
            </a:extLst>
          </p:cNvPr>
          <p:cNvSpPr/>
          <p:nvPr/>
        </p:nvSpPr>
        <p:spPr>
          <a:xfrm>
            <a:off x="5832214" y="191215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E84FA009-ADE2-53B2-5764-B58CC2DD55CA}"/>
                  </a:ext>
                </a:extLst>
              </p:cNvPr>
              <p:cNvSpPr txBox="1"/>
              <p:nvPr/>
            </p:nvSpPr>
            <p:spPr>
              <a:xfrm>
                <a:off x="5369440" y="1885041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E84FA009-ADE2-53B2-5764-B58CC2DD5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440" y="1885041"/>
                <a:ext cx="46051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E0A01A5F-542A-CB2A-3398-97C6D9DF7B69}"/>
              </a:ext>
            </a:extLst>
          </p:cNvPr>
          <p:cNvCxnSpPr>
            <a:cxnSpLocks/>
          </p:cNvCxnSpPr>
          <p:nvPr/>
        </p:nvCxnSpPr>
        <p:spPr>
          <a:xfrm flipV="1">
            <a:off x="6014938" y="4032519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8ACFDC85-0FF2-EB78-D929-448598BBFB72}"/>
              </a:ext>
            </a:extLst>
          </p:cNvPr>
          <p:cNvCxnSpPr>
            <a:cxnSpLocks/>
          </p:cNvCxnSpPr>
          <p:nvPr/>
        </p:nvCxnSpPr>
        <p:spPr>
          <a:xfrm flipV="1">
            <a:off x="5995060" y="2470996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88341055-5A29-4836-13F4-746C802D1DC9}"/>
              </a:ext>
            </a:extLst>
          </p:cNvPr>
          <p:cNvSpPr/>
          <p:nvPr/>
        </p:nvSpPr>
        <p:spPr>
          <a:xfrm>
            <a:off x="7548780" y="442000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DEAE8BCD-BDD8-7FE7-9BCD-9350E24820B9}"/>
                  </a:ext>
                </a:extLst>
              </p:cNvPr>
              <p:cNvSpPr txBox="1"/>
              <p:nvPr/>
            </p:nvSpPr>
            <p:spPr>
              <a:xfrm>
                <a:off x="7085898" y="4437493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DEAE8BCD-BDD8-7FE7-9BCD-9350E2482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898" y="4437493"/>
                <a:ext cx="45249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8DB25F3D-84A2-F883-EB34-B6D40FC46073}"/>
              </a:ext>
            </a:extLst>
          </p:cNvPr>
          <p:cNvSpPr/>
          <p:nvPr/>
        </p:nvSpPr>
        <p:spPr>
          <a:xfrm>
            <a:off x="7509637" y="187996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586458B4-C62F-C40A-B0F6-AC534BE53FA3}"/>
                  </a:ext>
                </a:extLst>
              </p:cNvPr>
              <p:cNvSpPr txBox="1"/>
              <p:nvPr/>
            </p:nvSpPr>
            <p:spPr>
              <a:xfrm>
                <a:off x="7046863" y="1852851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586458B4-C62F-C40A-B0F6-AC534BE53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863" y="1852851"/>
                <a:ext cx="46051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C3E806DD-A507-F3BF-A78E-68D49AA81E63}"/>
              </a:ext>
            </a:extLst>
          </p:cNvPr>
          <p:cNvCxnSpPr>
            <a:cxnSpLocks/>
          </p:cNvCxnSpPr>
          <p:nvPr/>
        </p:nvCxnSpPr>
        <p:spPr>
          <a:xfrm flipV="1">
            <a:off x="7692361" y="4000329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85D4AE1A-ECDA-4C7D-8CF5-1A0E1640DEE0}"/>
              </a:ext>
            </a:extLst>
          </p:cNvPr>
          <p:cNvCxnSpPr>
            <a:cxnSpLocks/>
          </p:cNvCxnSpPr>
          <p:nvPr/>
        </p:nvCxnSpPr>
        <p:spPr>
          <a:xfrm flipV="1">
            <a:off x="7672483" y="2438806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9AFA97EB-0CEF-418D-31C6-70808A888E45}"/>
              </a:ext>
            </a:extLst>
          </p:cNvPr>
          <p:cNvSpPr/>
          <p:nvPr/>
        </p:nvSpPr>
        <p:spPr>
          <a:xfrm>
            <a:off x="9196627" y="442000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024204B6-5967-3BAF-E8F4-3D479EF2A09D}"/>
                  </a:ext>
                </a:extLst>
              </p:cNvPr>
              <p:cNvSpPr txBox="1"/>
              <p:nvPr/>
            </p:nvSpPr>
            <p:spPr>
              <a:xfrm>
                <a:off x="8733745" y="4437493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024204B6-5967-3BAF-E8F4-3D479EF2A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745" y="4437493"/>
                <a:ext cx="45249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DB1E25A1-4E9E-F7BC-8656-743A34C3E404}"/>
              </a:ext>
            </a:extLst>
          </p:cNvPr>
          <p:cNvSpPr/>
          <p:nvPr/>
        </p:nvSpPr>
        <p:spPr>
          <a:xfrm>
            <a:off x="9157484" y="187996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4ADB6C6A-F909-415B-9E7A-D3F8F5E434C1}"/>
                  </a:ext>
                </a:extLst>
              </p:cNvPr>
              <p:cNvSpPr txBox="1"/>
              <p:nvPr/>
            </p:nvSpPr>
            <p:spPr>
              <a:xfrm>
                <a:off x="8694710" y="1852851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4ADB6C6A-F909-415B-9E7A-D3F8F5E43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710" y="1852851"/>
                <a:ext cx="46051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9E1E630D-81AA-8FAA-6809-8CECCF5241F6}"/>
              </a:ext>
            </a:extLst>
          </p:cNvPr>
          <p:cNvCxnSpPr>
            <a:cxnSpLocks/>
          </p:cNvCxnSpPr>
          <p:nvPr/>
        </p:nvCxnSpPr>
        <p:spPr>
          <a:xfrm flipV="1">
            <a:off x="9340208" y="4000329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B2EE68D9-48B9-0B1D-C5AB-CB3E7F319042}"/>
              </a:ext>
            </a:extLst>
          </p:cNvPr>
          <p:cNvCxnSpPr>
            <a:cxnSpLocks/>
          </p:cNvCxnSpPr>
          <p:nvPr/>
        </p:nvCxnSpPr>
        <p:spPr>
          <a:xfrm flipV="1">
            <a:off x="9320330" y="2438806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2771AEAF-9E42-6177-8704-8E410F83136D}"/>
              </a:ext>
            </a:extLst>
          </p:cNvPr>
          <p:cNvSpPr/>
          <p:nvPr/>
        </p:nvSpPr>
        <p:spPr>
          <a:xfrm>
            <a:off x="10803937" y="4385971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A79C598E-B27F-C5B6-F795-FC07806C4201}"/>
                  </a:ext>
                </a:extLst>
              </p:cNvPr>
              <p:cNvSpPr txBox="1"/>
              <p:nvPr/>
            </p:nvSpPr>
            <p:spPr>
              <a:xfrm>
                <a:off x="10341055" y="4403458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A79C598E-B27F-C5B6-F795-FC07806C4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055" y="4403458"/>
                <a:ext cx="45249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矩形: 圓角 72">
            <a:extLst>
              <a:ext uri="{FF2B5EF4-FFF2-40B4-BE49-F238E27FC236}">
                <a16:creationId xmlns:a16="http://schemas.microsoft.com/office/drawing/2014/main" id="{AB207F0B-EEE7-BABF-68A4-417B12611B5A}"/>
              </a:ext>
            </a:extLst>
          </p:cNvPr>
          <p:cNvSpPr/>
          <p:nvPr/>
        </p:nvSpPr>
        <p:spPr>
          <a:xfrm>
            <a:off x="10764794" y="1845929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99DB0ED0-DAFE-0255-7AF5-37C09FB8A7EF}"/>
                  </a:ext>
                </a:extLst>
              </p:cNvPr>
              <p:cNvSpPr txBox="1"/>
              <p:nvPr/>
            </p:nvSpPr>
            <p:spPr>
              <a:xfrm>
                <a:off x="10302020" y="1818816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99DB0ED0-DAFE-0255-7AF5-37C09FB8A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020" y="1818816"/>
                <a:ext cx="460511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1FD924CA-99FA-C8AB-64CD-BEEEA583D6AE}"/>
              </a:ext>
            </a:extLst>
          </p:cNvPr>
          <p:cNvCxnSpPr>
            <a:cxnSpLocks/>
          </p:cNvCxnSpPr>
          <p:nvPr/>
        </p:nvCxnSpPr>
        <p:spPr>
          <a:xfrm flipV="1">
            <a:off x="10947518" y="3966294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8823B104-6FF4-D3FA-3E06-FC4C8E66003A}"/>
              </a:ext>
            </a:extLst>
          </p:cNvPr>
          <p:cNvCxnSpPr>
            <a:cxnSpLocks/>
          </p:cNvCxnSpPr>
          <p:nvPr/>
        </p:nvCxnSpPr>
        <p:spPr>
          <a:xfrm flipV="1">
            <a:off x="10927640" y="2404771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7" name="矩形: 圓角 76">
            <a:extLst>
              <a:ext uri="{FF2B5EF4-FFF2-40B4-BE49-F238E27FC236}">
                <a16:creationId xmlns:a16="http://schemas.microsoft.com/office/drawing/2014/main" id="{F6AA38A4-A3BB-503B-620A-B5C6AF42D782}"/>
              </a:ext>
            </a:extLst>
          </p:cNvPr>
          <p:cNvSpPr/>
          <p:nvPr/>
        </p:nvSpPr>
        <p:spPr>
          <a:xfrm>
            <a:off x="312333" y="1083585"/>
            <a:ext cx="11567333" cy="4767032"/>
          </a:xfrm>
          <a:prstGeom prst="roundRect">
            <a:avLst>
              <a:gd name="adj" fmla="val 7472"/>
            </a:avLst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98547945-52E0-F22E-13F1-D2C725A6E130}"/>
              </a:ext>
            </a:extLst>
          </p:cNvPr>
          <p:cNvSpPr txBox="1"/>
          <p:nvPr/>
        </p:nvSpPr>
        <p:spPr>
          <a:xfrm>
            <a:off x="529495" y="5350851"/>
            <a:ext cx="93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LLM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10354482-BB76-25CE-6C58-7972A5799CF2}"/>
              </a:ext>
            </a:extLst>
          </p:cNvPr>
          <p:cNvSpPr txBox="1"/>
          <p:nvPr/>
        </p:nvSpPr>
        <p:spPr>
          <a:xfrm>
            <a:off x="1990756" y="6250470"/>
            <a:ext cx="155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&lt;BOS&gt;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DFBF7036-4B88-1D38-0EA1-AAA5398BFF41}"/>
              </a:ext>
            </a:extLst>
          </p:cNvPr>
          <p:cNvSpPr txBox="1"/>
          <p:nvPr/>
        </p:nvSpPr>
        <p:spPr>
          <a:xfrm>
            <a:off x="3868195" y="6285179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</a:t>
            </a:r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38FB5429-1190-2509-B058-FE8B0CF3697B}"/>
              </a:ext>
            </a:extLst>
          </p:cNvPr>
          <p:cNvSpPr txBox="1"/>
          <p:nvPr/>
        </p:nvSpPr>
        <p:spPr>
          <a:xfrm>
            <a:off x="5401027" y="6285179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家</a:t>
            </a:r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ED1A4C6E-7FFA-3C21-B9C8-F31523AE8C96}"/>
              </a:ext>
            </a:extLst>
          </p:cNvPr>
          <p:cNvSpPr txBox="1"/>
          <p:nvPr/>
        </p:nvSpPr>
        <p:spPr>
          <a:xfrm>
            <a:off x="7176496" y="6285179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好</a:t>
            </a:r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A165D0BB-CD19-CDA6-F916-66166CE22A68}"/>
              </a:ext>
            </a:extLst>
          </p:cNvPr>
          <p:cNvSpPr txBox="1"/>
          <p:nvPr/>
        </p:nvSpPr>
        <p:spPr>
          <a:xfrm>
            <a:off x="8731686" y="6285179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</a:p>
        </p:txBody>
      </p:sp>
      <p:sp>
        <p:nvSpPr>
          <p:cNvPr id="84" name="文字方塊 83">
            <a:extLst>
              <a:ext uri="{FF2B5EF4-FFF2-40B4-BE49-F238E27FC236}">
                <a16:creationId xmlns:a16="http://schemas.microsoft.com/office/drawing/2014/main" id="{06E45798-73B3-3C75-EBF8-17A59A7DEEF6}"/>
              </a:ext>
            </a:extLst>
          </p:cNvPr>
          <p:cNvSpPr txBox="1"/>
          <p:nvPr/>
        </p:nvSpPr>
        <p:spPr>
          <a:xfrm>
            <a:off x="10403818" y="6291362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</a:t>
            </a:r>
          </a:p>
        </p:txBody>
      </p: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F1D91105-9E46-3136-F611-476EFB7BDA11}"/>
              </a:ext>
            </a:extLst>
          </p:cNvPr>
          <p:cNvSpPr txBox="1"/>
          <p:nvPr/>
        </p:nvSpPr>
        <p:spPr>
          <a:xfrm>
            <a:off x="1952656" y="175175"/>
            <a:ext cx="155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</a:t>
            </a:r>
          </a:p>
        </p:txBody>
      </p: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C69B8E39-63F6-4F44-3107-0D8526172768}"/>
              </a:ext>
            </a:extLst>
          </p:cNvPr>
          <p:cNvSpPr txBox="1"/>
          <p:nvPr/>
        </p:nvSpPr>
        <p:spPr>
          <a:xfrm>
            <a:off x="3830095" y="209884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家</a:t>
            </a:r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60006319-548A-FEBE-3F10-892C670FE006}"/>
              </a:ext>
            </a:extLst>
          </p:cNvPr>
          <p:cNvSpPr txBox="1"/>
          <p:nvPr/>
        </p:nvSpPr>
        <p:spPr>
          <a:xfrm>
            <a:off x="5362927" y="209884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好</a:t>
            </a:r>
          </a:p>
        </p:txBody>
      </p: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05C31E33-A46E-D0C5-75C7-AA07608EB3AD}"/>
              </a:ext>
            </a:extLst>
          </p:cNvPr>
          <p:cNvSpPr txBox="1"/>
          <p:nvPr/>
        </p:nvSpPr>
        <p:spPr>
          <a:xfrm>
            <a:off x="7138396" y="209884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</a:p>
        </p:txBody>
      </p: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672CE6DD-AF86-1052-88C7-1ECCC2407233}"/>
              </a:ext>
            </a:extLst>
          </p:cNvPr>
          <p:cNvSpPr txBox="1"/>
          <p:nvPr/>
        </p:nvSpPr>
        <p:spPr>
          <a:xfrm>
            <a:off x="8693586" y="209884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</a:t>
            </a:r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CE8F658D-C5F8-34E5-114F-BA63CB94AD8D}"/>
              </a:ext>
            </a:extLst>
          </p:cNvPr>
          <p:cNvSpPr txBox="1"/>
          <p:nvPr/>
        </p:nvSpPr>
        <p:spPr>
          <a:xfrm>
            <a:off x="10365718" y="216067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是</a:t>
            </a:r>
          </a:p>
        </p:txBody>
      </p: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B36EB64D-6A2B-D2FF-CD96-C4057354310E}"/>
              </a:ext>
            </a:extLst>
          </p:cNvPr>
          <p:cNvCxnSpPr>
            <a:cxnSpLocks/>
            <a:stCxn id="79" idx="0"/>
          </p:cNvCxnSpPr>
          <p:nvPr/>
        </p:nvCxnSpPr>
        <p:spPr>
          <a:xfrm flipV="1">
            <a:off x="2766654" y="5584807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4" name="直線單箭頭接點 93">
            <a:extLst>
              <a:ext uri="{FF2B5EF4-FFF2-40B4-BE49-F238E27FC236}">
                <a16:creationId xmlns:a16="http://schemas.microsoft.com/office/drawing/2014/main" id="{2A902B94-6DDE-0E4D-966F-74F52BB565F5}"/>
              </a:ext>
            </a:extLst>
          </p:cNvPr>
          <p:cNvCxnSpPr>
            <a:cxnSpLocks/>
          </p:cNvCxnSpPr>
          <p:nvPr/>
        </p:nvCxnSpPr>
        <p:spPr>
          <a:xfrm flipV="1">
            <a:off x="4397041" y="5584807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475BF9F7-8F0C-517B-86DB-70CD98358A91}"/>
              </a:ext>
            </a:extLst>
          </p:cNvPr>
          <p:cNvCxnSpPr>
            <a:cxnSpLocks/>
          </p:cNvCxnSpPr>
          <p:nvPr/>
        </p:nvCxnSpPr>
        <p:spPr>
          <a:xfrm flipV="1">
            <a:off x="5995060" y="5584807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A574527E-6A5C-6B4A-C500-16CF6232CBCA}"/>
              </a:ext>
            </a:extLst>
          </p:cNvPr>
          <p:cNvCxnSpPr>
            <a:cxnSpLocks/>
          </p:cNvCxnSpPr>
          <p:nvPr/>
        </p:nvCxnSpPr>
        <p:spPr>
          <a:xfrm flipV="1">
            <a:off x="7715195" y="5619516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7" name="直線單箭頭接點 96">
            <a:extLst>
              <a:ext uri="{FF2B5EF4-FFF2-40B4-BE49-F238E27FC236}">
                <a16:creationId xmlns:a16="http://schemas.microsoft.com/office/drawing/2014/main" id="{B8C8CB66-B420-19F2-98CD-9F170F208C02}"/>
              </a:ext>
            </a:extLst>
          </p:cNvPr>
          <p:cNvCxnSpPr>
            <a:cxnSpLocks/>
          </p:cNvCxnSpPr>
          <p:nvPr/>
        </p:nvCxnSpPr>
        <p:spPr>
          <a:xfrm flipV="1">
            <a:off x="9301225" y="5619516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5E029B89-6498-D397-96B4-549AE414B299}"/>
              </a:ext>
            </a:extLst>
          </p:cNvPr>
          <p:cNvCxnSpPr>
            <a:cxnSpLocks/>
          </p:cNvCxnSpPr>
          <p:nvPr/>
        </p:nvCxnSpPr>
        <p:spPr>
          <a:xfrm flipV="1">
            <a:off x="10961817" y="5619516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9" name="直線單箭頭接點 98">
            <a:extLst>
              <a:ext uri="{FF2B5EF4-FFF2-40B4-BE49-F238E27FC236}">
                <a16:creationId xmlns:a16="http://schemas.microsoft.com/office/drawing/2014/main" id="{1635980E-DDDD-2EAE-0512-6E5EC3CF09BF}"/>
              </a:ext>
            </a:extLst>
          </p:cNvPr>
          <p:cNvCxnSpPr>
            <a:cxnSpLocks/>
          </p:cNvCxnSpPr>
          <p:nvPr/>
        </p:nvCxnSpPr>
        <p:spPr>
          <a:xfrm flipV="1">
            <a:off x="2728499" y="636840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0" name="直線單箭頭接點 99">
            <a:extLst>
              <a:ext uri="{FF2B5EF4-FFF2-40B4-BE49-F238E27FC236}">
                <a16:creationId xmlns:a16="http://schemas.microsoft.com/office/drawing/2014/main" id="{48FCFD40-E116-AC71-3AD8-5683DB49A175}"/>
              </a:ext>
            </a:extLst>
          </p:cNvPr>
          <p:cNvCxnSpPr>
            <a:cxnSpLocks/>
          </p:cNvCxnSpPr>
          <p:nvPr/>
        </p:nvCxnSpPr>
        <p:spPr>
          <a:xfrm flipV="1">
            <a:off x="4358886" y="636840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7EE11A27-2DCE-46A0-DA72-DB42C2566D27}"/>
              </a:ext>
            </a:extLst>
          </p:cNvPr>
          <p:cNvCxnSpPr>
            <a:cxnSpLocks/>
          </p:cNvCxnSpPr>
          <p:nvPr/>
        </p:nvCxnSpPr>
        <p:spPr>
          <a:xfrm flipV="1">
            <a:off x="5956905" y="636840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2" name="直線單箭頭接點 101">
            <a:extLst>
              <a:ext uri="{FF2B5EF4-FFF2-40B4-BE49-F238E27FC236}">
                <a16:creationId xmlns:a16="http://schemas.microsoft.com/office/drawing/2014/main" id="{9106DDAD-B3CA-856D-F5A4-1737D5474E7B}"/>
              </a:ext>
            </a:extLst>
          </p:cNvPr>
          <p:cNvCxnSpPr>
            <a:cxnSpLocks/>
          </p:cNvCxnSpPr>
          <p:nvPr/>
        </p:nvCxnSpPr>
        <p:spPr>
          <a:xfrm flipV="1">
            <a:off x="7677040" y="671549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FAD0FAB8-9741-1467-85A9-249C9E473621}"/>
              </a:ext>
            </a:extLst>
          </p:cNvPr>
          <p:cNvCxnSpPr>
            <a:cxnSpLocks/>
          </p:cNvCxnSpPr>
          <p:nvPr/>
        </p:nvCxnSpPr>
        <p:spPr>
          <a:xfrm flipV="1">
            <a:off x="9263070" y="671549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F6F849BA-5314-3740-B838-05E2C1B2C3AB}"/>
              </a:ext>
            </a:extLst>
          </p:cNvPr>
          <p:cNvCxnSpPr>
            <a:cxnSpLocks/>
          </p:cNvCxnSpPr>
          <p:nvPr/>
        </p:nvCxnSpPr>
        <p:spPr>
          <a:xfrm flipV="1">
            <a:off x="10923662" y="671549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B71D2BB2-4043-0204-AAA6-5A142C339464}"/>
              </a:ext>
            </a:extLst>
          </p:cNvPr>
          <p:cNvSpPr/>
          <p:nvPr/>
        </p:nvSpPr>
        <p:spPr>
          <a:xfrm>
            <a:off x="2131200" y="2762698"/>
            <a:ext cx="9154419" cy="1237631"/>
          </a:xfrm>
          <a:prstGeom prst="roundRect">
            <a:avLst>
              <a:gd name="adj" fmla="val 1504"/>
            </a:avLst>
          </a:prstGeom>
          <a:solidFill>
            <a:srgbClr val="FFC000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18EA76DB-0D3B-8F4B-E154-98A68B75014B}"/>
              </a:ext>
            </a:extLst>
          </p:cNvPr>
          <p:cNvCxnSpPr>
            <a:cxnSpLocks/>
          </p:cNvCxnSpPr>
          <p:nvPr/>
        </p:nvCxnSpPr>
        <p:spPr>
          <a:xfrm flipV="1">
            <a:off x="2782932" y="2843666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EB7F27DF-B77F-BDAC-00AA-45CD9DB45A87}"/>
              </a:ext>
            </a:extLst>
          </p:cNvPr>
          <p:cNvCxnSpPr>
            <a:cxnSpLocks/>
          </p:cNvCxnSpPr>
          <p:nvPr/>
        </p:nvCxnSpPr>
        <p:spPr>
          <a:xfrm flipV="1">
            <a:off x="4400853" y="2843666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4BD3645D-AE5C-1526-BE5D-E93FC4C6361F}"/>
              </a:ext>
            </a:extLst>
          </p:cNvPr>
          <p:cNvCxnSpPr>
            <a:cxnSpLocks/>
          </p:cNvCxnSpPr>
          <p:nvPr/>
        </p:nvCxnSpPr>
        <p:spPr>
          <a:xfrm flipV="1">
            <a:off x="5995060" y="2870849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6591CF28-7873-C838-3AE7-1E6699D777A6}"/>
              </a:ext>
            </a:extLst>
          </p:cNvPr>
          <p:cNvCxnSpPr>
            <a:cxnSpLocks/>
          </p:cNvCxnSpPr>
          <p:nvPr/>
        </p:nvCxnSpPr>
        <p:spPr>
          <a:xfrm flipV="1">
            <a:off x="7692361" y="2838659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9FF53E24-1E16-80D4-5D81-955009267AFF}"/>
              </a:ext>
            </a:extLst>
          </p:cNvPr>
          <p:cNvCxnSpPr>
            <a:cxnSpLocks/>
          </p:cNvCxnSpPr>
          <p:nvPr/>
        </p:nvCxnSpPr>
        <p:spPr>
          <a:xfrm flipV="1">
            <a:off x="9344393" y="2852750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40EF54AD-6FF8-8810-AD3D-FA89A4B311A3}"/>
              </a:ext>
            </a:extLst>
          </p:cNvPr>
          <p:cNvCxnSpPr>
            <a:cxnSpLocks/>
          </p:cNvCxnSpPr>
          <p:nvPr/>
        </p:nvCxnSpPr>
        <p:spPr>
          <a:xfrm flipV="1">
            <a:off x="10930540" y="2812244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50DFEE63-1D89-759C-311B-D93FA24CB300}"/>
              </a:ext>
            </a:extLst>
          </p:cNvPr>
          <p:cNvCxnSpPr>
            <a:cxnSpLocks/>
          </p:cNvCxnSpPr>
          <p:nvPr/>
        </p:nvCxnSpPr>
        <p:spPr>
          <a:xfrm flipV="1">
            <a:off x="2769880" y="2870734"/>
            <a:ext cx="1650851" cy="98713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583DBBBB-A58F-B95C-C831-86735A45B7C9}"/>
              </a:ext>
            </a:extLst>
          </p:cNvPr>
          <p:cNvCxnSpPr>
            <a:cxnSpLocks/>
          </p:cNvCxnSpPr>
          <p:nvPr/>
        </p:nvCxnSpPr>
        <p:spPr>
          <a:xfrm flipV="1">
            <a:off x="2778747" y="2885734"/>
            <a:ext cx="3211466" cy="96651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D04F6248-29D8-5E8D-CC87-CE6C4C5C7DEC}"/>
              </a:ext>
            </a:extLst>
          </p:cNvPr>
          <p:cNvCxnSpPr>
            <a:cxnSpLocks/>
          </p:cNvCxnSpPr>
          <p:nvPr/>
        </p:nvCxnSpPr>
        <p:spPr>
          <a:xfrm flipV="1">
            <a:off x="2802810" y="2851025"/>
            <a:ext cx="4880832" cy="99277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7429A8ED-AC9D-849B-9E5A-748FE5C27CCC}"/>
              </a:ext>
            </a:extLst>
          </p:cNvPr>
          <p:cNvCxnSpPr>
            <a:cxnSpLocks/>
          </p:cNvCxnSpPr>
          <p:nvPr/>
        </p:nvCxnSpPr>
        <p:spPr>
          <a:xfrm flipV="1">
            <a:off x="2773900" y="2851789"/>
            <a:ext cx="6565929" cy="101603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4449FBC2-2F0F-2E6C-C7B1-CA6823D5CE68}"/>
              </a:ext>
            </a:extLst>
          </p:cNvPr>
          <p:cNvCxnSpPr>
            <a:cxnSpLocks/>
          </p:cNvCxnSpPr>
          <p:nvPr/>
        </p:nvCxnSpPr>
        <p:spPr>
          <a:xfrm flipV="1">
            <a:off x="2782932" y="2900551"/>
            <a:ext cx="8119316" cy="95637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3F230D7D-2A7C-C888-474F-EBBC51ABE89B}"/>
              </a:ext>
            </a:extLst>
          </p:cNvPr>
          <p:cNvCxnSpPr>
            <a:cxnSpLocks/>
          </p:cNvCxnSpPr>
          <p:nvPr/>
        </p:nvCxnSpPr>
        <p:spPr>
          <a:xfrm flipV="1">
            <a:off x="4403750" y="2914620"/>
            <a:ext cx="1591310" cy="93762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6" name="直線單箭頭接點 105">
            <a:extLst>
              <a:ext uri="{FF2B5EF4-FFF2-40B4-BE49-F238E27FC236}">
                <a16:creationId xmlns:a16="http://schemas.microsoft.com/office/drawing/2014/main" id="{4EEE9B09-73A6-BBBD-3B4C-734B57728455}"/>
              </a:ext>
            </a:extLst>
          </p:cNvPr>
          <p:cNvCxnSpPr>
            <a:cxnSpLocks/>
          </p:cNvCxnSpPr>
          <p:nvPr/>
        </p:nvCxnSpPr>
        <p:spPr>
          <a:xfrm flipV="1">
            <a:off x="4397957" y="2858354"/>
            <a:ext cx="3297288" cy="99949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F5D80191-9546-239B-3451-40C44C992524}"/>
              </a:ext>
            </a:extLst>
          </p:cNvPr>
          <p:cNvCxnSpPr>
            <a:cxnSpLocks/>
          </p:cNvCxnSpPr>
          <p:nvPr/>
        </p:nvCxnSpPr>
        <p:spPr>
          <a:xfrm flipV="1">
            <a:off x="4409882" y="2856758"/>
            <a:ext cx="4947564" cy="100109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2" name="直線單箭頭接點 111">
            <a:extLst>
              <a:ext uri="{FF2B5EF4-FFF2-40B4-BE49-F238E27FC236}">
                <a16:creationId xmlns:a16="http://schemas.microsoft.com/office/drawing/2014/main" id="{441225D0-0F97-E435-AB1F-DD9C8A2E7278}"/>
              </a:ext>
            </a:extLst>
          </p:cNvPr>
          <p:cNvCxnSpPr>
            <a:cxnSpLocks/>
          </p:cNvCxnSpPr>
          <p:nvPr/>
        </p:nvCxnSpPr>
        <p:spPr>
          <a:xfrm flipV="1">
            <a:off x="4403750" y="2843254"/>
            <a:ext cx="6526790" cy="100711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5" name="直線單箭頭接點 114">
            <a:extLst>
              <a:ext uri="{FF2B5EF4-FFF2-40B4-BE49-F238E27FC236}">
                <a16:creationId xmlns:a16="http://schemas.microsoft.com/office/drawing/2014/main" id="{EF7F9AD4-CCA3-8712-4FB3-8C9E63FBEFEE}"/>
              </a:ext>
            </a:extLst>
          </p:cNvPr>
          <p:cNvCxnSpPr>
            <a:cxnSpLocks/>
          </p:cNvCxnSpPr>
          <p:nvPr/>
        </p:nvCxnSpPr>
        <p:spPr>
          <a:xfrm flipV="1">
            <a:off x="6001604" y="2864919"/>
            <a:ext cx="1684934" cy="100514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7" name="直線單箭頭接點 116">
            <a:extLst>
              <a:ext uri="{FF2B5EF4-FFF2-40B4-BE49-F238E27FC236}">
                <a16:creationId xmlns:a16="http://schemas.microsoft.com/office/drawing/2014/main" id="{7237BFC7-8581-1F82-1E37-7AEBD5CD4DCE}"/>
              </a:ext>
            </a:extLst>
          </p:cNvPr>
          <p:cNvCxnSpPr>
            <a:cxnSpLocks/>
          </p:cNvCxnSpPr>
          <p:nvPr/>
        </p:nvCxnSpPr>
        <p:spPr>
          <a:xfrm flipV="1">
            <a:off x="5994398" y="2870734"/>
            <a:ext cx="3352593" cy="101433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F9822C20-DD9D-8FD2-E8CF-9EB6B3822249}"/>
              </a:ext>
            </a:extLst>
          </p:cNvPr>
          <p:cNvCxnSpPr>
            <a:cxnSpLocks/>
          </p:cNvCxnSpPr>
          <p:nvPr/>
        </p:nvCxnSpPr>
        <p:spPr>
          <a:xfrm flipV="1">
            <a:off x="5981141" y="2850102"/>
            <a:ext cx="4956731" cy="103474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C42CB451-C013-94AD-FA37-A5D57C76CA95}"/>
              </a:ext>
            </a:extLst>
          </p:cNvPr>
          <p:cNvCxnSpPr>
            <a:cxnSpLocks/>
          </p:cNvCxnSpPr>
          <p:nvPr/>
        </p:nvCxnSpPr>
        <p:spPr>
          <a:xfrm flipV="1">
            <a:off x="7690804" y="2852750"/>
            <a:ext cx="1662077" cy="100417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5" name="直線單箭頭接點 124">
            <a:extLst>
              <a:ext uri="{FF2B5EF4-FFF2-40B4-BE49-F238E27FC236}">
                <a16:creationId xmlns:a16="http://schemas.microsoft.com/office/drawing/2014/main" id="{099E0430-663D-674E-AB8A-46861CDADDC1}"/>
              </a:ext>
            </a:extLst>
          </p:cNvPr>
          <p:cNvCxnSpPr>
            <a:cxnSpLocks/>
          </p:cNvCxnSpPr>
          <p:nvPr/>
        </p:nvCxnSpPr>
        <p:spPr>
          <a:xfrm flipV="1">
            <a:off x="7700092" y="2846782"/>
            <a:ext cx="3227548" cy="102104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7" name="直線單箭頭接點 126">
            <a:extLst>
              <a:ext uri="{FF2B5EF4-FFF2-40B4-BE49-F238E27FC236}">
                <a16:creationId xmlns:a16="http://schemas.microsoft.com/office/drawing/2014/main" id="{70EC39C0-5853-5FC4-B541-1194303BC323}"/>
              </a:ext>
            </a:extLst>
          </p:cNvPr>
          <p:cNvCxnSpPr>
            <a:cxnSpLocks/>
          </p:cNvCxnSpPr>
          <p:nvPr/>
        </p:nvCxnSpPr>
        <p:spPr>
          <a:xfrm flipV="1">
            <a:off x="9346220" y="2838659"/>
            <a:ext cx="1587203" cy="100514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42295890-BFA2-C99D-8201-FF7B773491EA}"/>
              </a:ext>
            </a:extLst>
          </p:cNvPr>
          <p:cNvSpPr/>
          <p:nvPr/>
        </p:nvSpPr>
        <p:spPr>
          <a:xfrm>
            <a:off x="2148283" y="6250471"/>
            <a:ext cx="9364746" cy="49637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090AE2B-4DE3-A000-68D2-85430AAF7EB3}"/>
              </a:ext>
            </a:extLst>
          </p:cNvPr>
          <p:cNvSpPr txBox="1"/>
          <p:nvPr/>
        </p:nvSpPr>
        <p:spPr>
          <a:xfrm>
            <a:off x="461069" y="5908098"/>
            <a:ext cx="1396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給定完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整輸入</a:t>
            </a:r>
          </a:p>
        </p:txBody>
      </p:sp>
    </p:spTree>
    <p:extLst>
      <p:ext uri="{BB962C8B-B14F-4D97-AF65-F5344CB8AC3E}">
        <p14:creationId xmlns:p14="http://schemas.microsoft.com/office/powerpoint/2010/main" val="28398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1" grpId="0" animBg="1"/>
      <p:bldP spid="22" grpId="0"/>
      <p:bldP spid="37" grpId="0" animBg="1"/>
      <p:bldP spid="38" grpId="0"/>
      <p:bldP spid="41" grpId="0" animBg="1"/>
      <p:bldP spid="42" grpId="0"/>
      <p:bldP spid="45" grpId="0" animBg="1"/>
      <p:bldP spid="46" grpId="0"/>
      <p:bldP spid="49" grpId="0" animBg="1"/>
      <p:bldP spid="50" grpId="0"/>
      <p:bldP spid="53" grpId="0" animBg="1"/>
      <p:bldP spid="54" grpId="0"/>
      <p:bldP spid="57" grpId="0" animBg="1"/>
      <p:bldP spid="58" grpId="0"/>
      <p:bldP spid="61" grpId="0" animBg="1"/>
      <p:bldP spid="62" grpId="0"/>
      <p:bldP spid="65" grpId="0" animBg="1"/>
      <p:bldP spid="66" grpId="0"/>
      <p:bldP spid="69" grpId="0" animBg="1"/>
      <p:bldP spid="70" grpId="0"/>
      <p:bldP spid="73" grpId="0" animBg="1"/>
      <p:bldP spid="74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4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>
            <a:extLst>
              <a:ext uri="{FF2B5EF4-FFF2-40B4-BE49-F238E27FC236}">
                <a16:creationId xmlns:a16="http://schemas.microsoft.com/office/drawing/2014/main" id="{60FFEFE5-B593-4C92-092E-C6F8C5D741E3}"/>
              </a:ext>
            </a:extLst>
          </p:cNvPr>
          <p:cNvGrpSpPr/>
          <p:nvPr/>
        </p:nvGrpSpPr>
        <p:grpSpPr>
          <a:xfrm>
            <a:off x="8824159" y="368576"/>
            <a:ext cx="2446799" cy="539018"/>
            <a:chOff x="7411862" y="4417311"/>
            <a:chExt cx="2446799" cy="539018"/>
          </a:xfrm>
        </p:grpSpPr>
        <p:sp>
          <p:nvSpPr>
            <p:cNvPr id="4" name="矩形: 圓角 3">
              <a:extLst>
                <a:ext uri="{FF2B5EF4-FFF2-40B4-BE49-F238E27FC236}">
                  <a16:creationId xmlns:a16="http://schemas.microsoft.com/office/drawing/2014/main" id="{1327CE52-CD84-2718-A4FC-7E786D45756D}"/>
                </a:ext>
              </a:extLst>
            </p:cNvPr>
            <p:cNvSpPr/>
            <p:nvPr/>
          </p:nvSpPr>
          <p:spPr>
            <a:xfrm>
              <a:off x="7411862" y="4417311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" name="矩形: 圓角 4">
              <a:extLst>
                <a:ext uri="{FF2B5EF4-FFF2-40B4-BE49-F238E27FC236}">
                  <a16:creationId xmlns:a16="http://schemas.microsoft.com/office/drawing/2014/main" id="{594BB4F4-1E48-9430-1CF5-A81FF8FADAB0}"/>
                </a:ext>
              </a:extLst>
            </p:cNvPr>
            <p:cNvSpPr/>
            <p:nvPr/>
          </p:nvSpPr>
          <p:spPr>
            <a:xfrm>
              <a:off x="7843941" y="4417311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2CD06DBB-4B79-5ACB-D4FB-A42EE3CE4B7C}"/>
                </a:ext>
              </a:extLst>
            </p:cNvPr>
            <p:cNvSpPr/>
            <p:nvPr/>
          </p:nvSpPr>
          <p:spPr>
            <a:xfrm>
              <a:off x="8276020" y="4417311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矩形: 圓角 6">
              <a:extLst>
                <a:ext uri="{FF2B5EF4-FFF2-40B4-BE49-F238E27FC236}">
                  <a16:creationId xmlns:a16="http://schemas.microsoft.com/office/drawing/2014/main" id="{27343F12-B788-36E3-8E38-CCD869ECBFBA}"/>
                </a:ext>
              </a:extLst>
            </p:cNvPr>
            <p:cNvSpPr/>
            <p:nvPr/>
          </p:nvSpPr>
          <p:spPr>
            <a:xfrm>
              <a:off x="8708099" y="4417311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B3E2EF8A-6418-D5B9-A55D-9AFA0A565982}"/>
                </a:ext>
              </a:extLst>
            </p:cNvPr>
            <p:cNvSpPr/>
            <p:nvPr/>
          </p:nvSpPr>
          <p:spPr>
            <a:xfrm>
              <a:off x="9140178" y="4417311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" name="矩形: 圓角 8">
              <a:extLst>
                <a:ext uri="{FF2B5EF4-FFF2-40B4-BE49-F238E27FC236}">
                  <a16:creationId xmlns:a16="http://schemas.microsoft.com/office/drawing/2014/main" id="{58451E0E-7361-994A-266E-8AC597A0FF9A}"/>
                </a:ext>
              </a:extLst>
            </p:cNvPr>
            <p:cNvSpPr/>
            <p:nvPr/>
          </p:nvSpPr>
          <p:spPr>
            <a:xfrm>
              <a:off x="9572256" y="4417311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283FFB1-5A18-08C8-2DFD-88F18DA4EDA8}"/>
              </a:ext>
            </a:extLst>
          </p:cNvPr>
          <p:cNvGrpSpPr/>
          <p:nvPr/>
        </p:nvGrpSpPr>
        <p:grpSpPr>
          <a:xfrm>
            <a:off x="4763033" y="367494"/>
            <a:ext cx="2446799" cy="539018"/>
            <a:chOff x="7411862" y="4417311"/>
            <a:chExt cx="2446799" cy="5390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8" name="矩形: 圓角 27">
              <a:extLst>
                <a:ext uri="{FF2B5EF4-FFF2-40B4-BE49-F238E27FC236}">
                  <a16:creationId xmlns:a16="http://schemas.microsoft.com/office/drawing/2014/main" id="{08A1E6ED-8C58-1D9A-22A1-B06407C9EBAF}"/>
                </a:ext>
              </a:extLst>
            </p:cNvPr>
            <p:cNvSpPr/>
            <p:nvPr/>
          </p:nvSpPr>
          <p:spPr>
            <a:xfrm>
              <a:off x="7411862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9" name="矩形: 圓角 28">
              <a:extLst>
                <a:ext uri="{FF2B5EF4-FFF2-40B4-BE49-F238E27FC236}">
                  <a16:creationId xmlns:a16="http://schemas.microsoft.com/office/drawing/2014/main" id="{A1CFD18A-13D1-C26A-49E2-D2F210FFD6FE}"/>
                </a:ext>
              </a:extLst>
            </p:cNvPr>
            <p:cNvSpPr/>
            <p:nvPr/>
          </p:nvSpPr>
          <p:spPr>
            <a:xfrm>
              <a:off x="7843941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" name="矩形: 圓角 29">
              <a:extLst>
                <a:ext uri="{FF2B5EF4-FFF2-40B4-BE49-F238E27FC236}">
                  <a16:creationId xmlns:a16="http://schemas.microsoft.com/office/drawing/2014/main" id="{5C3EA5EA-E5DA-7916-E5E4-4D51D07586D3}"/>
                </a:ext>
              </a:extLst>
            </p:cNvPr>
            <p:cNvSpPr/>
            <p:nvPr/>
          </p:nvSpPr>
          <p:spPr>
            <a:xfrm>
              <a:off x="8276020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1" name="矩形: 圓角 30">
              <a:extLst>
                <a:ext uri="{FF2B5EF4-FFF2-40B4-BE49-F238E27FC236}">
                  <a16:creationId xmlns:a16="http://schemas.microsoft.com/office/drawing/2014/main" id="{85FE24FA-8B91-332A-1580-97A4522B2C58}"/>
                </a:ext>
              </a:extLst>
            </p:cNvPr>
            <p:cNvSpPr/>
            <p:nvPr/>
          </p:nvSpPr>
          <p:spPr>
            <a:xfrm>
              <a:off x="8708099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2" name="矩形: 圓角 31">
              <a:extLst>
                <a:ext uri="{FF2B5EF4-FFF2-40B4-BE49-F238E27FC236}">
                  <a16:creationId xmlns:a16="http://schemas.microsoft.com/office/drawing/2014/main" id="{9E8D4E3A-EB55-7979-92CA-0C4261584F4A}"/>
                </a:ext>
              </a:extLst>
            </p:cNvPr>
            <p:cNvSpPr/>
            <p:nvPr/>
          </p:nvSpPr>
          <p:spPr>
            <a:xfrm>
              <a:off x="9140178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3" name="矩形: 圓角 32">
              <a:extLst>
                <a:ext uri="{FF2B5EF4-FFF2-40B4-BE49-F238E27FC236}">
                  <a16:creationId xmlns:a16="http://schemas.microsoft.com/office/drawing/2014/main" id="{A7EC0B00-AD52-08AE-4ACC-265BD0C30AE5}"/>
                </a:ext>
              </a:extLst>
            </p:cNvPr>
            <p:cNvSpPr/>
            <p:nvPr/>
          </p:nvSpPr>
          <p:spPr>
            <a:xfrm>
              <a:off x="9572256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0917CAE6-3AB1-4061-E883-92C314480F5B}"/>
              </a:ext>
            </a:extLst>
          </p:cNvPr>
          <p:cNvGrpSpPr/>
          <p:nvPr/>
        </p:nvGrpSpPr>
        <p:grpSpPr>
          <a:xfrm>
            <a:off x="6769352" y="4669210"/>
            <a:ext cx="2446799" cy="539018"/>
            <a:chOff x="7411862" y="4417311"/>
            <a:chExt cx="2446799" cy="53901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2" name="矩形: 圓角 41">
              <a:extLst>
                <a:ext uri="{FF2B5EF4-FFF2-40B4-BE49-F238E27FC236}">
                  <a16:creationId xmlns:a16="http://schemas.microsoft.com/office/drawing/2014/main" id="{201DA131-A13A-15A1-A7A3-89681B649032}"/>
                </a:ext>
              </a:extLst>
            </p:cNvPr>
            <p:cNvSpPr/>
            <p:nvPr/>
          </p:nvSpPr>
          <p:spPr>
            <a:xfrm>
              <a:off x="7411862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3" name="矩形: 圓角 42">
              <a:extLst>
                <a:ext uri="{FF2B5EF4-FFF2-40B4-BE49-F238E27FC236}">
                  <a16:creationId xmlns:a16="http://schemas.microsoft.com/office/drawing/2014/main" id="{853D50EF-F03E-ED93-9627-F66766086C62}"/>
                </a:ext>
              </a:extLst>
            </p:cNvPr>
            <p:cNvSpPr/>
            <p:nvPr/>
          </p:nvSpPr>
          <p:spPr>
            <a:xfrm>
              <a:off x="7843941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4" name="矩形: 圓角 43">
              <a:extLst>
                <a:ext uri="{FF2B5EF4-FFF2-40B4-BE49-F238E27FC236}">
                  <a16:creationId xmlns:a16="http://schemas.microsoft.com/office/drawing/2014/main" id="{9111A675-F794-EB0E-87D8-32D2C8E17B3A}"/>
                </a:ext>
              </a:extLst>
            </p:cNvPr>
            <p:cNvSpPr/>
            <p:nvPr/>
          </p:nvSpPr>
          <p:spPr>
            <a:xfrm>
              <a:off x="8276020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5" name="矩形: 圓角 44">
              <a:extLst>
                <a:ext uri="{FF2B5EF4-FFF2-40B4-BE49-F238E27FC236}">
                  <a16:creationId xmlns:a16="http://schemas.microsoft.com/office/drawing/2014/main" id="{8BDA2F23-5F11-7C3A-B3AE-79598CF4C15B}"/>
                </a:ext>
              </a:extLst>
            </p:cNvPr>
            <p:cNvSpPr/>
            <p:nvPr/>
          </p:nvSpPr>
          <p:spPr>
            <a:xfrm>
              <a:off x="8708099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6" name="矩形: 圓角 45">
              <a:extLst>
                <a:ext uri="{FF2B5EF4-FFF2-40B4-BE49-F238E27FC236}">
                  <a16:creationId xmlns:a16="http://schemas.microsoft.com/office/drawing/2014/main" id="{3455B58C-0F76-2733-55F0-4B12339A2084}"/>
                </a:ext>
              </a:extLst>
            </p:cNvPr>
            <p:cNvSpPr/>
            <p:nvPr/>
          </p:nvSpPr>
          <p:spPr>
            <a:xfrm>
              <a:off x="9140178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7" name="矩形: 圓角 46">
              <a:extLst>
                <a:ext uri="{FF2B5EF4-FFF2-40B4-BE49-F238E27FC236}">
                  <a16:creationId xmlns:a16="http://schemas.microsoft.com/office/drawing/2014/main" id="{C0B01EBE-6BB4-A139-858D-CDED928B814E}"/>
                </a:ext>
              </a:extLst>
            </p:cNvPr>
            <p:cNvSpPr/>
            <p:nvPr/>
          </p:nvSpPr>
          <p:spPr>
            <a:xfrm>
              <a:off x="9572256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E4ADE71B-1B40-01E0-44FB-6CF35040B2CB}"/>
              </a:ext>
            </a:extLst>
          </p:cNvPr>
          <p:cNvGrpSpPr/>
          <p:nvPr/>
        </p:nvGrpSpPr>
        <p:grpSpPr>
          <a:xfrm>
            <a:off x="4052174" y="3023291"/>
            <a:ext cx="2446799" cy="539018"/>
            <a:chOff x="7411862" y="4417311"/>
            <a:chExt cx="2446799" cy="5390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9" name="矩形: 圓角 48">
              <a:extLst>
                <a:ext uri="{FF2B5EF4-FFF2-40B4-BE49-F238E27FC236}">
                  <a16:creationId xmlns:a16="http://schemas.microsoft.com/office/drawing/2014/main" id="{6C0E907C-9983-D78E-892C-0426D07B4797}"/>
                </a:ext>
              </a:extLst>
            </p:cNvPr>
            <p:cNvSpPr/>
            <p:nvPr/>
          </p:nvSpPr>
          <p:spPr>
            <a:xfrm>
              <a:off x="7411862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0" name="矩形: 圓角 49">
              <a:extLst>
                <a:ext uri="{FF2B5EF4-FFF2-40B4-BE49-F238E27FC236}">
                  <a16:creationId xmlns:a16="http://schemas.microsoft.com/office/drawing/2014/main" id="{9C5E16DC-BF7D-8A77-E8F7-5ACD04152F44}"/>
                </a:ext>
              </a:extLst>
            </p:cNvPr>
            <p:cNvSpPr/>
            <p:nvPr/>
          </p:nvSpPr>
          <p:spPr>
            <a:xfrm>
              <a:off x="7843941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1" name="矩形: 圓角 50">
              <a:extLst>
                <a:ext uri="{FF2B5EF4-FFF2-40B4-BE49-F238E27FC236}">
                  <a16:creationId xmlns:a16="http://schemas.microsoft.com/office/drawing/2014/main" id="{12352622-5D85-18B3-3D8C-DE73D9CE4677}"/>
                </a:ext>
              </a:extLst>
            </p:cNvPr>
            <p:cNvSpPr/>
            <p:nvPr/>
          </p:nvSpPr>
          <p:spPr>
            <a:xfrm>
              <a:off x="8276020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2" name="矩形: 圓角 51">
              <a:extLst>
                <a:ext uri="{FF2B5EF4-FFF2-40B4-BE49-F238E27FC236}">
                  <a16:creationId xmlns:a16="http://schemas.microsoft.com/office/drawing/2014/main" id="{4CAEA36E-A1C1-5750-3859-277C77425223}"/>
                </a:ext>
              </a:extLst>
            </p:cNvPr>
            <p:cNvSpPr/>
            <p:nvPr/>
          </p:nvSpPr>
          <p:spPr>
            <a:xfrm>
              <a:off x="8708099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3" name="矩形: 圓角 52">
              <a:extLst>
                <a:ext uri="{FF2B5EF4-FFF2-40B4-BE49-F238E27FC236}">
                  <a16:creationId xmlns:a16="http://schemas.microsoft.com/office/drawing/2014/main" id="{7B03991E-819A-DEDD-E64D-C52F8487DFBD}"/>
                </a:ext>
              </a:extLst>
            </p:cNvPr>
            <p:cNvSpPr/>
            <p:nvPr/>
          </p:nvSpPr>
          <p:spPr>
            <a:xfrm>
              <a:off x="9140178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4" name="矩形: 圓角 53">
              <a:extLst>
                <a:ext uri="{FF2B5EF4-FFF2-40B4-BE49-F238E27FC236}">
                  <a16:creationId xmlns:a16="http://schemas.microsoft.com/office/drawing/2014/main" id="{33BE6374-10A2-AFB7-0308-3DA26ABC7EA5}"/>
                </a:ext>
              </a:extLst>
            </p:cNvPr>
            <p:cNvSpPr/>
            <p:nvPr/>
          </p:nvSpPr>
          <p:spPr>
            <a:xfrm>
              <a:off x="9572256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FC3D4C9B-5497-BA89-5372-8B92536E0BD2}"/>
              </a:ext>
            </a:extLst>
          </p:cNvPr>
          <p:cNvGrpSpPr/>
          <p:nvPr/>
        </p:nvGrpSpPr>
        <p:grpSpPr>
          <a:xfrm rot="5400000">
            <a:off x="2298793" y="3023290"/>
            <a:ext cx="2446799" cy="539018"/>
            <a:chOff x="7411862" y="4417311"/>
            <a:chExt cx="2446799" cy="539018"/>
          </a:xfrm>
          <a:solidFill>
            <a:srgbClr val="FFC000"/>
          </a:solidFill>
        </p:grpSpPr>
        <p:sp>
          <p:nvSpPr>
            <p:cNvPr id="56" name="矩形: 圓角 55">
              <a:extLst>
                <a:ext uri="{FF2B5EF4-FFF2-40B4-BE49-F238E27FC236}">
                  <a16:creationId xmlns:a16="http://schemas.microsoft.com/office/drawing/2014/main" id="{F25835EB-C13E-999B-F89D-446BA44D3DC2}"/>
                </a:ext>
              </a:extLst>
            </p:cNvPr>
            <p:cNvSpPr/>
            <p:nvPr/>
          </p:nvSpPr>
          <p:spPr>
            <a:xfrm>
              <a:off x="7411862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7" name="矩形: 圓角 56">
              <a:extLst>
                <a:ext uri="{FF2B5EF4-FFF2-40B4-BE49-F238E27FC236}">
                  <a16:creationId xmlns:a16="http://schemas.microsoft.com/office/drawing/2014/main" id="{C0DCC7AE-7D67-7EA2-198E-A08DBC3D64FD}"/>
                </a:ext>
              </a:extLst>
            </p:cNvPr>
            <p:cNvSpPr/>
            <p:nvPr/>
          </p:nvSpPr>
          <p:spPr>
            <a:xfrm>
              <a:off x="7843941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8" name="矩形: 圓角 57">
              <a:extLst>
                <a:ext uri="{FF2B5EF4-FFF2-40B4-BE49-F238E27FC236}">
                  <a16:creationId xmlns:a16="http://schemas.microsoft.com/office/drawing/2014/main" id="{95D231B4-A761-189C-59F1-0D87324D83A0}"/>
                </a:ext>
              </a:extLst>
            </p:cNvPr>
            <p:cNvSpPr/>
            <p:nvPr/>
          </p:nvSpPr>
          <p:spPr>
            <a:xfrm>
              <a:off x="8276020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9" name="矩形: 圓角 58">
              <a:extLst>
                <a:ext uri="{FF2B5EF4-FFF2-40B4-BE49-F238E27FC236}">
                  <a16:creationId xmlns:a16="http://schemas.microsoft.com/office/drawing/2014/main" id="{675FA64D-9CEB-F97B-E00A-1B0A450FDC6F}"/>
                </a:ext>
              </a:extLst>
            </p:cNvPr>
            <p:cNvSpPr/>
            <p:nvPr/>
          </p:nvSpPr>
          <p:spPr>
            <a:xfrm>
              <a:off x="8708099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0" name="矩形: 圓角 59">
              <a:extLst>
                <a:ext uri="{FF2B5EF4-FFF2-40B4-BE49-F238E27FC236}">
                  <a16:creationId xmlns:a16="http://schemas.microsoft.com/office/drawing/2014/main" id="{CB1D330C-3F6E-9DFF-BB7E-33A8D0BEA2CF}"/>
                </a:ext>
              </a:extLst>
            </p:cNvPr>
            <p:cNvSpPr/>
            <p:nvPr/>
          </p:nvSpPr>
          <p:spPr>
            <a:xfrm>
              <a:off x="9140178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1" name="矩形: 圓角 60">
              <a:extLst>
                <a:ext uri="{FF2B5EF4-FFF2-40B4-BE49-F238E27FC236}">
                  <a16:creationId xmlns:a16="http://schemas.microsoft.com/office/drawing/2014/main" id="{16601160-7BF3-841D-44F7-494B5830FE55}"/>
                </a:ext>
              </a:extLst>
            </p:cNvPr>
            <p:cNvSpPr/>
            <p:nvPr/>
          </p:nvSpPr>
          <p:spPr>
            <a:xfrm>
              <a:off x="9572256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CA71B648-E8C9-C0FB-8368-D53CF01FC441}"/>
              </a:ext>
            </a:extLst>
          </p:cNvPr>
          <p:cNvSpPr/>
          <p:nvPr/>
        </p:nvSpPr>
        <p:spPr>
          <a:xfrm>
            <a:off x="366539" y="2069397"/>
            <a:ext cx="2398967" cy="2419525"/>
          </a:xfrm>
          <a:prstGeom prst="roundRect">
            <a:avLst>
              <a:gd name="adj" fmla="val 4277"/>
            </a:avLst>
          </a:prstGeom>
          <a:solidFill>
            <a:schemeClr val="tx2">
              <a:lumMod val="10000"/>
              <a:lumOff val="90000"/>
            </a:scheme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66" name="直線接點 65">
            <a:extLst>
              <a:ext uri="{FF2B5EF4-FFF2-40B4-BE49-F238E27FC236}">
                <a16:creationId xmlns:a16="http://schemas.microsoft.com/office/drawing/2014/main" id="{ECDDC53E-B86D-EB1E-7EFE-E4E8A354BD7D}"/>
              </a:ext>
            </a:extLst>
          </p:cNvPr>
          <p:cNvCxnSpPr>
            <a:cxnSpLocks/>
          </p:cNvCxnSpPr>
          <p:nvPr/>
        </p:nvCxnSpPr>
        <p:spPr>
          <a:xfrm>
            <a:off x="389073" y="2355803"/>
            <a:ext cx="2087558" cy="21331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B1D6181F-F63C-23E6-DAE9-275839D0FD4A}"/>
              </a:ext>
            </a:extLst>
          </p:cNvPr>
          <p:cNvSpPr txBox="1"/>
          <p:nvPr/>
        </p:nvSpPr>
        <p:spPr>
          <a:xfrm>
            <a:off x="656489" y="3590884"/>
            <a:ext cx="577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8" name="矩形: 圓角 67">
            <a:extLst>
              <a:ext uri="{FF2B5EF4-FFF2-40B4-BE49-F238E27FC236}">
                <a16:creationId xmlns:a16="http://schemas.microsoft.com/office/drawing/2014/main" id="{B57847C6-4BB6-A6E0-2F15-8B88C7B24A55}"/>
              </a:ext>
            </a:extLst>
          </p:cNvPr>
          <p:cNvSpPr/>
          <p:nvPr/>
        </p:nvSpPr>
        <p:spPr>
          <a:xfrm>
            <a:off x="9426552" y="3819036"/>
            <a:ext cx="2398967" cy="2419525"/>
          </a:xfrm>
          <a:prstGeom prst="roundRect">
            <a:avLst>
              <a:gd name="adj" fmla="val 4277"/>
            </a:avLst>
          </a:prstGeom>
          <a:solidFill>
            <a:schemeClr val="accent4">
              <a:lumMod val="20000"/>
              <a:lumOff val="80000"/>
            </a:scheme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FF6F8C15-1A49-1A04-8AC2-B915753C80DF}"/>
              </a:ext>
            </a:extLst>
          </p:cNvPr>
          <p:cNvCxnSpPr/>
          <p:nvPr/>
        </p:nvCxnSpPr>
        <p:spPr>
          <a:xfrm>
            <a:off x="9449086" y="4105442"/>
            <a:ext cx="2087558" cy="21331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A105F16A-2684-87AB-E07A-60A0C7AD7828}"/>
              </a:ext>
            </a:extLst>
          </p:cNvPr>
          <p:cNvSpPr txBox="1"/>
          <p:nvPr/>
        </p:nvSpPr>
        <p:spPr>
          <a:xfrm>
            <a:off x="9716502" y="5340523"/>
            <a:ext cx="577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0F81FCBE-9A96-51C8-3874-4FD6200EC981}"/>
              </a:ext>
            </a:extLst>
          </p:cNvPr>
          <p:cNvGrpSpPr/>
          <p:nvPr/>
        </p:nvGrpSpPr>
        <p:grpSpPr>
          <a:xfrm>
            <a:off x="3871485" y="4667996"/>
            <a:ext cx="2446799" cy="539018"/>
            <a:chOff x="7411862" y="4417311"/>
            <a:chExt cx="2446799" cy="5390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2" name="矩形: 圓角 71">
              <a:extLst>
                <a:ext uri="{FF2B5EF4-FFF2-40B4-BE49-F238E27FC236}">
                  <a16:creationId xmlns:a16="http://schemas.microsoft.com/office/drawing/2014/main" id="{154A4D51-0B15-0C83-1185-F216C715BAAF}"/>
                </a:ext>
              </a:extLst>
            </p:cNvPr>
            <p:cNvSpPr/>
            <p:nvPr/>
          </p:nvSpPr>
          <p:spPr>
            <a:xfrm>
              <a:off x="7411862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3" name="矩形: 圓角 72">
              <a:extLst>
                <a:ext uri="{FF2B5EF4-FFF2-40B4-BE49-F238E27FC236}">
                  <a16:creationId xmlns:a16="http://schemas.microsoft.com/office/drawing/2014/main" id="{F1AACD2D-98DA-5538-733F-77283BE2688E}"/>
                </a:ext>
              </a:extLst>
            </p:cNvPr>
            <p:cNvSpPr/>
            <p:nvPr/>
          </p:nvSpPr>
          <p:spPr>
            <a:xfrm>
              <a:off x="7843941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4" name="矩形: 圓角 73">
              <a:extLst>
                <a:ext uri="{FF2B5EF4-FFF2-40B4-BE49-F238E27FC236}">
                  <a16:creationId xmlns:a16="http://schemas.microsoft.com/office/drawing/2014/main" id="{07957D5A-64B3-7A6E-8CC6-0B9E21D71D6D}"/>
                </a:ext>
              </a:extLst>
            </p:cNvPr>
            <p:cNvSpPr/>
            <p:nvPr/>
          </p:nvSpPr>
          <p:spPr>
            <a:xfrm>
              <a:off x="8276020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5" name="矩形: 圓角 74">
              <a:extLst>
                <a:ext uri="{FF2B5EF4-FFF2-40B4-BE49-F238E27FC236}">
                  <a16:creationId xmlns:a16="http://schemas.microsoft.com/office/drawing/2014/main" id="{5992B93D-22AA-65FD-686B-B29B3F0F93EE}"/>
                </a:ext>
              </a:extLst>
            </p:cNvPr>
            <p:cNvSpPr/>
            <p:nvPr/>
          </p:nvSpPr>
          <p:spPr>
            <a:xfrm>
              <a:off x="8708099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6" name="矩形: 圓角 75">
              <a:extLst>
                <a:ext uri="{FF2B5EF4-FFF2-40B4-BE49-F238E27FC236}">
                  <a16:creationId xmlns:a16="http://schemas.microsoft.com/office/drawing/2014/main" id="{D41AF1ED-123F-C218-8CB5-0EA4F855520C}"/>
                </a:ext>
              </a:extLst>
            </p:cNvPr>
            <p:cNvSpPr/>
            <p:nvPr/>
          </p:nvSpPr>
          <p:spPr>
            <a:xfrm>
              <a:off x="9140178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7" name="矩形: 圓角 76">
              <a:extLst>
                <a:ext uri="{FF2B5EF4-FFF2-40B4-BE49-F238E27FC236}">
                  <a16:creationId xmlns:a16="http://schemas.microsoft.com/office/drawing/2014/main" id="{183722D5-C7DF-3A6C-EC64-8F0FEC721F18}"/>
                </a:ext>
              </a:extLst>
            </p:cNvPr>
            <p:cNvSpPr/>
            <p:nvPr/>
          </p:nvSpPr>
          <p:spPr>
            <a:xfrm>
              <a:off x="9572256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86" name="矩形: 圓角 85">
            <a:extLst>
              <a:ext uri="{FF2B5EF4-FFF2-40B4-BE49-F238E27FC236}">
                <a16:creationId xmlns:a16="http://schemas.microsoft.com/office/drawing/2014/main" id="{EC12FBDD-AE6D-80CC-D44F-BACC4E150494}"/>
              </a:ext>
            </a:extLst>
          </p:cNvPr>
          <p:cNvSpPr/>
          <p:nvPr/>
        </p:nvSpPr>
        <p:spPr>
          <a:xfrm>
            <a:off x="7796146" y="308003"/>
            <a:ext cx="846255" cy="660164"/>
          </a:xfrm>
          <a:prstGeom prst="roundRect">
            <a:avLst>
              <a:gd name="adj" fmla="val 4277"/>
            </a:avLst>
          </a:prstGeom>
          <a:solidFill>
            <a:schemeClr val="bg2">
              <a:lumMod val="90000"/>
            </a:scheme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9B1E9722-B177-516B-FEFF-93FD8B295439}"/>
              </a:ext>
            </a:extLst>
          </p:cNvPr>
          <p:cNvSpPr txBox="1"/>
          <p:nvPr/>
        </p:nvSpPr>
        <p:spPr>
          <a:xfrm>
            <a:off x="6950549" y="384374"/>
            <a:ext cx="115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p:grpSp>
        <p:nvGrpSpPr>
          <p:cNvPr id="88" name="群組 87">
            <a:extLst>
              <a:ext uri="{FF2B5EF4-FFF2-40B4-BE49-F238E27FC236}">
                <a16:creationId xmlns:a16="http://schemas.microsoft.com/office/drawing/2014/main" id="{7363E155-0BE8-EF3C-5766-12EBFD6378B5}"/>
              </a:ext>
            </a:extLst>
          </p:cNvPr>
          <p:cNvGrpSpPr/>
          <p:nvPr/>
        </p:nvGrpSpPr>
        <p:grpSpPr>
          <a:xfrm>
            <a:off x="8813533" y="1253512"/>
            <a:ext cx="2446799" cy="539018"/>
            <a:chOff x="7411862" y="4417311"/>
            <a:chExt cx="2446799" cy="539018"/>
          </a:xfrm>
        </p:grpSpPr>
        <p:sp>
          <p:nvSpPr>
            <p:cNvPr id="89" name="矩形: 圓角 88">
              <a:extLst>
                <a:ext uri="{FF2B5EF4-FFF2-40B4-BE49-F238E27FC236}">
                  <a16:creationId xmlns:a16="http://schemas.microsoft.com/office/drawing/2014/main" id="{ACBAEF90-1B89-9CCB-9DB7-D25182B6A331}"/>
                </a:ext>
              </a:extLst>
            </p:cNvPr>
            <p:cNvSpPr/>
            <p:nvPr/>
          </p:nvSpPr>
          <p:spPr>
            <a:xfrm>
              <a:off x="7411862" y="4417311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0" name="矩形: 圓角 89">
              <a:extLst>
                <a:ext uri="{FF2B5EF4-FFF2-40B4-BE49-F238E27FC236}">
                  <a16:creationId xmlns:a16="http://schemas.microsoft.com/office/drawing/2014/main" id="{7F2B968F-BBB1-CBF3-9729-5A6004A0A3DE}"/>
                </a:ext>
              </a:extLst>
            </p:cNvPr>
            <p:cNvSpPr/>
            <p:nvPr/>
          </p:nvSpPr>
          <p:spPr>
            <a:xfrm>
              <a:off x="7843941" y="4417311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1" name="矩形: 圓角 90">
              <a:extLst>
                <a:ext uri="{FF2B5EF4-FFF2-40B4-BE49-F238E27FC236}">
                  <a16:creationId xmlns:a16="http://schemas.microsoft.com/office/drawing/2014/main" id="{4FBF133D-5C13-8A6D-7073-473DFFCF032C}"/>
                </a:ext>
              </a:extLst>
            </p:cNvPr>
            <p:cNvSpPr/>
            <p:nvPr/>
          </p:nvSpPr>
          <p:spPr>
            <a:xfrm>
              <a:off x="8276020" y="4417311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2" name="矩形: 圓角 91">
              <a:extLst>
                <a:ext uri="{FF2B5EF4-FFF2-40B4-BE49-F238E27FC236}">
                  <a16:creationId xmlns:a16="http://schemas.microsoft.com/office/drawing/2014/main" id="{302472F3-6525-F279-E536-92F550881EC1}"/>
                </a:ext>
              </a:extLst>
            </p:cNvPr>
            <p:cNvSpPr/>
            <p:nvPr/>
          </p:nvSpPr>
          <p:spPr>
            <a:xfrm>
              <a:off x="8708099" y="4417311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3" name="矩形: 圓角 92">
              <a:extLst>
                <a:ext uri="{FF2B5EF4-FFF2-40B4-BE49-F238E27FC236}">
                  <a16:creationId xmlns:a16="http://schemas.microsoft.com/office/drawing/2014/main" id="{8B642F85-C4D6-EF8C-2C77-EF69DF50A31A}"/>
                </a:ext>
              </a:extLst>
            </p:cNvPr>
            <p:cNvSpPr/>
            <p:nvPr/>
          </p:nvSpPr>
          <p:spPr>
            <a:xfrm>
              <a:off x="9140178" y="4417311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4" name="矩形: 圓角 93">
              <a:extLst>
                <a:ext uri="{FF2B5EF4-FFF2-40B4-BE49-F238E27FC236}">
                  <a16:creationId xmlns:a16="http://schemas.microsoft.com/office/drawing/2014/main" id="{D5B31496-9785-863E-4774-86B357B5634F}"/>
                </a:ext>
              </a:extLst>
            </p:cNvPr>
            <p:cNvSpPr/>
            <p:nvPr/>
          </p:nvSpPr>
          <p:spPr>
            <a:xfrm>
              <a:off x="9572256" y="4417311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95" name="群組 94">
            <a:extLst>
              <a:ext uri="{FF2B5EF4-FFF2-40B4-BE49-F238E27FC236}">
                <a16:creationId xmlns:a16="http://schemas.microsoft.com/office/drawing/2014/main" id="{4D0AE33B-90F9-EF98-7551-0F43439DA3D6}"/>
              </a:ext>
            </a:extLst>
          </p:cNvPr>
          <p:cNvGrpSpPr/>
          <p:nvPr/>
        </p:nvGrpSpPr>
        <p:grpSpPr>
          <a:xfrm>
            <a:off x="4752407" y="1252430"/>
            <a:ext cx="2446799" cy="539018"/>
            <a:chOff x="7411862" y="4417311"/>
            <a:chExt cx="2446799" cy="539018"/>
          </a:xfrm>
          <a:solidFill>
            <a:srgbClr val="FFC000"/>
          </a:solidFill>
        </p:grpSpPr>
        <p:sp>
          <p:nvSpPr>
            <p:cNvPr id="96" name="矩形: 圓角 95">
              <a:extLst>
                <a:ext uri="{FF2B5EF4-FFF2-40B4-BE49-F238E27FC236}">
                  <a16:creationId xmlns:a16="http://schemas.microsoft.com/office/drawing/2014/main" id="{7ABF4125-BC87-F7A2-ABFB-2BFD61287E63}"/>
                </a:ext>
              </a:extLst>
            </p:cNvPr>
            <p:cNvSpPr/>
            <p:nvPr/>
          </p:nvSpPr>
          <p:spPr>
            <a:xfrm>
              <a:off x="7411862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7" name="矩形: 圓角 96">
              <a:extLst>
                <a:ext uri="{FF2B5EF4-FFF2-40B4-BE49-F238E27FC236}">
                  <a16:creationId xmlns:a16="http://schemas.microsoft.com/office/drawing/2014/main" id="{4BAAC552-B06B-9651-EC63-7020F674544C}"/>
                </a:ext>
              </a:extLst>
            </p:cNvPr>
            <p:cNvSpPr/>
            <p:nvPr/>
          </p:nvSpPr>
          <p:spPr>
            <a:xfrm>
              <a:off x="7843941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8" name="矩形: 圓角 97">
              <a:extLst>
                <a:ext uri="{FF2B5EF4-FFF2-40B4-BE49-F238E27FC236}">
                  <a16:creationId xmlns:a16="http://schemas.microsoft.com/office/drawing/2014/main" id="{3F37EC46-AC00-FCA0-57D3-54BCA998B7DA}"/>
                </a:ext>
              </a:extLst>
            </p:cNvPr>
            <p:cNvSpPr/>
            <p:nvPr/>
          </p:nvSpPr>
          <p:spPr>
            <a:xfrm>
              <a:off x="8276020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9" name="矩形: 圓角 98">
              <a:extLst>
                <a:ext uri="{FF2B5EF4-FFF2-40B4-BE49-F238E27FC236}">
                  <a16:creationId xmlns:a16="http://schemas.microsoft.com/office/drawing/2014/main" id="{5C1E1176-7C8A-B1DB-9FAF-F347156F6E60}"/>
                </a:ext>
              </a:extLst>
            </p:cNvPr>
            <p:cNvSpPr/>
            <p:nvPr/>
          </p:nvSpPr>
          <p:spPr>
            <a:xfrm>
              <a:off x="8708099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0" name="矩形: 圓角 99">
              <a:extLst>
                <a:ext uri="{FF2B5EF4-FFF2-40B4-BE49-F238E27FC236}">
                  <a16:creationId xmlns:a16="http://schemas.microsoft.com/office/drawing/2014/main" id="{79B4E7DB-24DC-EF8A-3F50-3479425AC00F}"/>
                </a:ext>
              </a:extLst>
            </p:cNvPr>
            <p:cNvSpPr/>
            <p:nvPr/>
          </p:nvSpPr>
          <p:spPr>
            <a:xfrm>
              <a:off x="9140178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1" name="矩形: 圓角 100">
              <a:extLst>
                <a:ext uri="{FF2B5EF4-FFF2-40B4-BE49-F238E27FC236}">
                  <a16:creationId xmlns:a16="http://schemas.microsoft.com/office/drawing/2014/main" id="{29A52C1D-3EF0-8731-1780-ED45BAD2479F}"/>
                </a:ext>
              </a:extLst>
            </p:cNvPr>
            <p:cNvSpPr/>
            <p:nvPr/>
          </p:nvSpPr>
          <p:spPr>
            <a:xfrm>
              <a:off x="9572256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02" name="矩形: 圓角 101">
            <a:extLst>
              <a:ext uri="{FF2B5EF4-FFF2-40B4-BE49-F238E27FC236}">
                <a16:creationId xmlns:a16="http://schemas.microsoft.com/office/drawing/2014/main" id="{F12C9400-758A-5A21-932A-D1F4ACDF56E8}"/>
              </a:ext>
            </a:extLst>
          </p:cNvPr>
          <p:cNvSpPr/>
          <p:nvPr/>
        </p:nvSpPr>
        <p:spPr>
          <a:xfrm>
            <a:off x="7785520" y="1192939"/>
            <a:ext cx="846255" cy="660164"/>
          </a:xfrm>
          <a:prstGeom prst="roundRect">
            <a:avLst>
              <a:gd name="adj" fmla="val 4277"/>
            </a:avLst>
          </a:prstGeom>
          <a:solidFill>
            <a:schemeClr val="bg2">
              <a:lumMod val="90000"/>
            </a:scheme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3" name="文字方塊 102">
            <a:extLst>
              <a:ext uri="{FF2B5EF4-FFF2-40B4-BE49-F238E27FC236}">
                <a16:creationId xmlns:a16="http://schemas.microsoft.com/office/drawing/2014/main" id="{A7496229-FC89-DC56-A632-57DC80016BA0}"/>
              </a:ext>
            </a:extLst>
          </p:cNvPr>
          <p:cNvSpPr txBox="1"/>
          <p:nvPr/>
        </p:nvSpPr>
        <p:spPr>
          <a:xfrm>
            <a:off x="6939923" y="1269310"/>
            <a:ext cx="115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p:grpSp>
        <p:nvGrpSpPr>
          <p:cNvPr id="104" name="群組 103">
            <a:extLst>
              <a:ext uri="{FF2B5EF4-FFF2-40B4-BE49-F238E27FC236}">
                <a16:creationId xmlns:a16="http://schemas.microsoft.com/office/drawing/2014/main" id="{199DC967-7985-1BC4-0F3F-0FB5225A2E4C}"/>
              </a:ext>
            </a:extLst>
          </p:cNvPr>
          <p:cNvGrpSpPr/>
          <p:nvPr/>
        </p:nvGrpSpPr>
        <p:grpSpPr>
          <a:xfrm>
            <a:off x="8813533" y="2133889"/>
            <a:ext cx="2446799" cy="539018"/>
            <a:chOff x="7411862" y="4417311"/>
            <a:chExt cx="2446799" cy="539018"/>
          </a:xfrm>
        </p:grpSpPr>
        <p:sp>
          <p:nvSpPr>
            <p:cNvPr id="105" name="矩形: 圓角 104">
              <a:extLst>
                <a:ext uri="{FF2B5EF4-FFF2-40B4-BE49-F238E27FC236}">
                  <a16:creationId xmlns:a16="http://schemas.microsoft.com/office/drawing/2014/main" id="{C33F1479-761C-B874-B331-45AFD6C798F2}"/>
                </a:ext>
              </a:extLst>
            </p:cNvPr>
            <p:cNvSpPr/>
            <p:nvPr/>
          </p:nvSpPr>
          <p:spPr>
            <a:xfrm>
              <a:off x="7411862" y="4417311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6" name="矩形: 圓角 105">
              <a:extLst>
                <a:ext uri="{FF2B5EF4-FFF2-40B4-BE49-F238E27FC236}">
                  <a16:creationId xmlns:a16="http://schemas.microsoft.com/office/drawing/2014/main" id="{C377FAE1-E01F-8B1B-06DB-BC10B39A902E}"/>
                </a:ext>
              </a:extLst>
            </p:cNvPr>
            <p:cNvSpPr/>
            <p:nvPr/>
          </p:nvSpPr>
          <p:spPr>
            <a:xfrm>
              <a:off x="7843941" y="4417311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7" name="矩形: 圓角 106">
              <a:extLst>
                <a:ext uri="{FF2B5EF4-FFF2-40B4-BE49-F238E27FC236}">
                  <a16:creationId xmlns:a16="http://schemas.microsoft.com/office/drawing/2014/main" id="{FC1DD27B-0AE6-53F9-7BD7-2418CC427E58}"/>
                </a:ext>
              </a:extLst>
            </p:cNvPr>
            <p:cNvSpPr/>
            <p:nvPr/>
          </p:nvSpPr>
          <p:spPr>
            <a:xfrm>
              <a:off x="8276020" y="4417311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8" name="矩形: 圓角 107">
              <a:extLst>
                <a:ext uri="{FF2B5EF4-FFF2-40B4-BE49-F238E27FC236}">
                  <a16:creationId xmlns:a16="http://schemas.microsoft.com/office/drawing/2014/main" id="{1DD490AC-3F8A-7BC0-13D9-70C58157DE2A}"/>
                </a:ext>
              </a:extLst>
            </p:cNvPr>
            <p:cNvSpPr/>
            <p:nvPr/>
          </p:nvSpPr>
          <p:spPr>
            <a:xfrm>
              <a:off x="8708099" y="4417311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9" name="矩形: 圓角 108">
              <a:extLst>
                <a:ext uri="{FF2B5EF4-FFF2-40B4-BE49-F238E27FC236}">
                  <a16:creationId xmlns:a16="http://schemas.microsoft.com/office/drawing/2014/main" id="{C2C32961-3DE7-9F52-F612-AECD55A8A26F}"/>
                </a:ext>
              </a:extLst>
            </p:cNvPr>
            <p:cNvSpPr/>
            <p:nvPr/>
          </p:nvSpPr>
          <p:spPr>
            <a:xfrm>
              <a:off x="9140178" y="4417311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0" name="矩形: 圓角 109">
              <a:extLst>
                <a:ext uri="{FF2B5EF4-FFF2-40B4-BE49-F238E27FC236}">
                  <a16:creationId xmlns:a16="http://schemas.microsoft.com/office/drawing/2014/main" id="{6251C664-04FC-B583-85F0-58EB4C7571CB}"/>
                </a:ext>
              </a:extLst>
            </p:cNvPr>
            <p:cNvSpPr/>
            <p:nvPr/>
          </p:nvSpPr>
          <p:spPr>
            <a:xfrm>
              <a:off x="9572256" y="4417311"/>
              <a:ext cx="286405" cy="53901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11" name="群組 110">
            <a:extLst>
              <a:ext uri="{FF2B5EF4-FFF2-40B4-BE49-F238E27FC236}">
                <a16:creationId xmlns:a16="http://schemas.microsoft.com/office/drawing/2014/main" id="{BCB32B04-A400-91D1-9205-A40E899D2973}"/>
              </a:ext>
            </a:extLst>
          </p:cNvPr>
          <p:cNvGrpSpPr/>
          <p:nvPr/>
        </p:nvGrpSpPr>
        <p:grpSpPr>
          <a:xfrm>
            <a:off x="4752407" y="2132807"/>
            <a:ext cx="2446799" cy="539018"/>
            <a:chOff x="7411862" y="4417311"/>
            <a:chExt cx="2446799" cy="53901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12" name="矩形: 圓角 111">
              <a:extLst>
                <a:ext uri="{FF2B5EF4-FFF2-40B4-BE49-F238E27FC236}">
                  <a16:creationId xmlns:a16="http://schemas.microsoft.com/office/drawing/2014/main" id="{749D0843-1354-9EE3-77F0-D582E7817F20}"/>
                </a:ext>
              </a:extLst>
            </p:cNvPr>
            <p:cNvSpPr/>
            <p:nvPr/>
          </p:nvSpPr>
          <p:spPr>
            <a:xfrm>
              <a:off x="7411862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3" name="矩形: 圓角 112">
              <a:extLst>
                <a:ext uri="{FF2B5EF4-FFF2-40B4-BE49-F238E27FC236}">
                  <a16:creationId xmlns:a16="http://schemas.microsoft.com/office/drawing/2014/main" id="{49250660-A3C1-F059-5CDD-9BCFDAB32260}"/>
                </a:ext>
              </a:extLst>
            </p:cNvPr>
            <p:cNvSpPr/>
            <p:nvPr/>
          </p:nvSpPr>
          <p:spPr>
            <a:xfrm>
              <a:off x="7843941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4" name="矩形: 圓角 113">
              <a:extLst>
                <a:ext uri="{FF2B5EF4-FFF2-40B4-BE49-F238E27FC236}">
                  <a16:creationId xmlns:a16="http://schemas.microsoft.com/office/drawing/2014/main" id="{A69A1B84-9669-4C85-9E2C-AA3392DD66C0}"/>
                </a:ext>
              </a:extLst>
            </p:cNvPr>
            <p:cNvSpPr/>
            <p:nvPr/>
          </p:nvSpPr>
          <p:spPr>
            <a:xfrm>
              <a:off x="8276020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5" name="矩形: 圓角 114">
              <a:extLst>
                <a:ext uri="{FF2B5EF4-FFF2-40B4-BE49-F238E27FC236}">
                  <a16:creationId xmlns:a16="http://schemas.microsoft.com/office/drawing/2014/main" id="{DCBABCE1-EB95-4CE4-86C3-BA3C72B5B11B}"/>
                </a:ext>
              </a:extLst>
            </p:cNvPr>
            <p:cNvSpPr/>
            <p:nvPr/>
          </p:nvSpPr>
          <p:spPr>
            <a:xfrm>
              <a:off x="8708099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6" name="矩形: 圓角 115">
              <a:extLst>
                <a:ext uri="{FF2B5EF4-FFF2-40B4-BE49-F238E27FC236}">
                  <a16:creationId xmlns:a16="http://schemas.microsoft.com/office/drawing/2014/main" id="{471977C6-E0E4-8767-B7FE-733BB49ABFE4}"/>
                </a:ext>
              </a:extLst>
            </p:cNvPr>
            <p:cNvSpPr/>
            <p:nvPr/>
          </p:nvSpPr>
          <p:spPr>
            <a:xfrm>
              <a:off x="9140178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7" name="矩形: 圓角 116">
              <a:extLst>
                <a:ext uri="{FF2B5EF4-FFF2-40B4-BE49-F238E27FC236}">
                  <a16:creationId xmlns:a16="http://schemas.microsoft.com/office/drawing/2014/main" id="{C8A30131-53C6-B2B7-1890-09A21F657CBF}"/>
                </a:ext>
              </a:extLst>
            </p:cNvPr>
            <p:cNvSpPr/>
            <p:nvPr/>
          </p:nvSpPr>
          <p:spPr>
            <a:xfrm>
              <a:off x="9572256" y="4417311"/>
              <a:ext cx="286405" cy="539018"/>
            </a:xfrm>
            <a:prstGeom prst="roundRect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18" name="矩形: 圓角 117">
            <a:extLst>
              <a:ext uri="{FF2B5EF4-FFF2-40B4-BE49-F238E27FC236}">
                <a16:creationId xmlns:a16="http://schemas.microsoft.com/office/drawing/2014/main" id="{644560D9-748C-8EAA-F228-A43CC56A847A}"/>
              </a:ext>
            </a:extLst>
          </p:cNvPr>
          <p:cNvSpPr/>
          <p:nvPr/>
        </p:nvSpPr>
        <p:spPr>
          <a:xfrm>
            <a:off x="7785520" y="2073316"/>
            <a:ext cx="846255" cy="660164"/>
          </a:xfrm>
          <a:prstGeom prst="roundRect">
            <a:avLst>
              <a:gd name="adj" fmla="val 4277"/>
            </a:avLst>
          </a:prstGeom>
          <a:solidFill>
            <a:schemeClr val="bg2">
              <a:lumMod val="90000"/>
            </a:scheme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9" name="文字方塊 118">
            <a:extLst>
              <a:ext uri="{FF2B5EF4-FFF2-40B4-BE49-F238E27FC236}">
                <a16:creationId xmlns:a16="http://schemas.microsoft.com/office/drawing/2014/main" id="{FDB44C82-0F88-4708-BC97-0D1D5201705F}"/>
              </a:ext>
            </a:extLst>
          </p:cNvPr>
          <p:cNvSpPr txBox="1"/>
          <p:nvPr/>
        </p:nvSpPr>
        <p:spPr>
          <a:xfrm>
            <a:off x="6939923" y="2149687"/>
            <a:ext cx="115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AEB8C259-80E8-D414-66EA-B4F4A7C8B3AA}"/>
                  </a:ext>
                </a:extLst>
              </p:cNvPr>
              <p:cNvSpPr txBox="1"/>
              <p:nvPr/>
            </p:nvSpPr>
            <p:spPr>
              <a:xfrm>
                <a:off x="8766418" y="370877"/>
                <a:ext cx="398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AEB8C259-80E8-D414-66EA-B4F4A7C8B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418" y="370877"/>
                <a:ext cx="398682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字方塊 120">
                <a:extLst>
                  <a:ext uri="{FF2B5EF4-FFF2-40B4-BE49-F238E27FC236}">
                    <a16:creationId xmlns:a16="http://schemas.microsoft.com/office/drawing/2014/main" id="{C9320A04-4C61-95B8-0F7E-A473C01975AB}"/>
                  </a:ext>
                </a:extLst>
              </p:cNvPr>
              <p:cNvSpPr txBox="1"/>
              <p:nvPr/>
            </p:nvSpPr>
            <p:spPr>
              <a:xfrm>
                <a:off x="8766418" y="1250260"/>
                <a:ext cx="398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21" name="文字方塊 120">
                <a:extLst>
                  <a:ext uri="{FF2B5EF4-FFF2-40B4-BE49-F238E27FC236}">
                    <a16:creationId xmlns:a16="http://schemas.microsoft.com/office/drawing/2014/main" id="{C9320A04-4C61-95B8-0F7E-A473C0197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418" y="1250260"/>
                <a:ext cx="39868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字方塊 121">
                <a:extLst>
                  <a:ext uri="{FF2B5EF4-FFF2-40B4-BE49-F238E27FC236}">
                    <a16:creationId xmlns:a16="http://schemas.microsoft.com/office/drawing/2014/main" id="{1C791313-DA2D-4A5E-A3EF-44EED79E38CB}"/>
                  </a:ext>
                </a:extLst>
              </p:cNvPr>
              <p:cNvSpPr txBox="1"/>
              <p:nvPr/>
            </p:nvSpPr>
            <p:spPr>
              <a:xfrm>
                <a:off x="8766418" y="2174866"/>
                <a:ext cx="398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22" name="文字方塊 121">
                <a:extLst>
                  <a:ext uri="{FF2B5EF4-FFF2-40B4-BE49-F238E27FC236}">
                    <a16:creationId xmlns:a16="http://schemas.microsoft.com/office/drawing/2014/main" id="{1C791313-DA2D-4A5E-A3EF-44EED79E3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418" y="2174866"/>
                <a:ext cx="3986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文字方塊 122">
                <a:extLst>
                  <a:ext uri="{FF2B5EF4-FFF2-40B4-BE49-F238E27FC236}">
                    <a16:creationId xmlns:a16="http://schemas.microsoft.com/office/drawing/2014/main" id="{4EA5AD3D-D342-2130-EBE5-2991550EEB83}"/>
                  </a:ext>
                </a:extLst>
              </p:cNvPr>
              <p:cNvSpPr txBox="1"/>
              <p:nvPr/>
            </p:nvSpPr>
            <p:spPr>
              <a:xfrm>
                <a:off x="4726731" y="367494"/>
                <a:ext cx="398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23" name="文字方塊 122">
                <a:extLst>
                  <a:ext uri="{FF2B5EF4-FFF2-40B4-BE49-F238E27FC236}">
                    <a16:creationId xmlns:a16="http://schemas.microsoft.com/office/drawing/2014/main" id="{4EA5AD3D-D342-2130-EBE5-2991550EE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731" y="367494"/>
                <a:ext cx="398682" cy="461665"/>
              </a:xfrm>
              <a:prstGeom prst="rect">
                <a:avLst/>
              </a:prstGeom>
              <a:blipFill>
                <a:blip r:embed="rId5"/>
                <a:stretch>
                  <a:fillRect l="-1515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文字方塊 123">
                <a:extLst>
                  <a:ext uri="{FF2B5EF4-FFF2-40B4-BE49-F238E27FC236}">
                    <a16:creationId xmlns:a16="http://schemas.microsoft.com/office/drawing/2014/main" id="{3ED00A5C-40E8-EE76-835E-074BF770B2C3}"/>
                  </a:ext>
                </a:extLst>
              </p:cNvPr>
              <p:cNvSpPr txBox="1"/>
              <p:nvPr/>
            </p:nvSpPr>
            <p:spPr>
              <a:xfrm>
                <a:off x="4698942" y="1305571"/>
                <a:ext cx="398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24" name="文字方塊 123">
                <a:extLst>
                  <a:ext uri="{FF2B5EF4-FFF2-40B4-BE49-F238E27FC236}">
                    <a16:creationId xmlns:a16="http://schemas.microsoft.com/office/drawing/2014/main" id="{3ED00A5C-40E8-EE76-835E-074BF770B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942" y="1305571"/>
                <a:ext cx="398682" cy="461665"/>
              </a:xfrm>
              <a:prstGeom prst="rect">
                <a:avLst/>
              </a:prstGeom>
              <a:blipFill>
                <a:blip r:embed="rId6"/>
                <a:stretch>
                  <a:fillRect l="-3077" r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字方塊 124">
                <a:extLst>
                  <a:ext uri="{FF2B5EF4-FFF2-40B4-BE49-F238E27FC236}">
                    <a16:creationId xmlns:a16="http://schemas.microsoft.com/office/drawing/2014/main" id="{8C14FEA9-34D5-FE6A-924D-2E09EF7D15E7}"/>
                  </a:ext>
                </a:extLst>
              </p:cNvPr>
              <p:cNvSpPr txBox="1"/>
              <p:nvPr/>
            </p:nvSpPr>
            <p:spPr>
              <a:xfrm>
                <a:off x="4698942" y="2125528"/>
                <a:ext cx="398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25" name="文字方塊 124">
                <a:extLst>
                  <a:ext uri="{FF2B5EF4-FFF2-40B4-BE49-F238E27FC236}">
                    <a16:creationId xmlns:a16="http://schemas.microsoft.com/office/drawing/2014/main" id="{8C14FEA9-34D5-FE6A-924D-2E09EF7D1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942" y="2125528"/>
                <a:ext cx="39868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直線單箭頭接點 125">
            <a:extLst>
              <a:ext uri="{FF2B5EF4-FFF2-40B4-BE49-F238E27FC236}">
                <a16:creationId xmlns:a16="http://schemas.microsoft.com/office/drawing/2014/main" id="{65B21E35-2278-4DBD-9CE1-E5CEF5276B9E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4866273" y="906512"/>
            <a:ext cx="904121" cy="37469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8" name="直線單箭頭接點 127">
            <a:extLst>
              <a:ext uri="{FF2B5EF4-FFF2-40B4-BE49-F238E27FC236}">
                <a16:creationId xmlns:a16="http://schemas.microsoft.com/office/drawing/2014/main" id="{09B83458-9F1B-BA7F-A866-594D65E99142}"/>
              </a:ext>
            </a:extLst>
          </p:cNvPr>
          <p:cNvCxnSpPr>
            <a:cxnSpLocks/>
            <a:stCxn id="97" idx="0"/>
            <a:endCxn id="30" idx="2"/>
          </p:cNvCxnSpPr>
          <p:nvPr/>
        </p:nvCxnSpPr>
        <p:spPr>
          <a:xfrm flipV="1">
            <a:off x="5327689" y="906512"/>
            <a:ext cx="442705" cy="34591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1" name="直線單箭頭接點 130">
            <a:extLst>
              <a:ext uri="{FF2B5EF4-FFF2-40B4-BE49-F238E27FC236}">
                <a16:creationId xmlns:a16="http://schemas.microsoft.com/office/drawing/2014/main" id="{9A7ED910-8A24-9671-000C-E69240C577D4}"/>
              </a:ext>
            </a:extLst>
          </p:cNvPr>
          <p:cNvCxnSpPr>
            <a:cxnSpLocks/>
            <a:stCxn id="98" idx="0"/>
            <a:endCxn id="30" idx="2"/>
          </p:cNvCxnSpPr>
          <p:nvPr/>
        </p:nvCxnSpPr>
        <p:spPr>
          <a:xfrm flipV="1">
            <a:off x="5759768" y="906512"/>
            <a:ext cx="10626" cy="34591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字方塊 134">
                <a:extLst>
                  <a:ext uri="{FF2B5EF4-FFF2-40B4-BE49-F238E27FC236}">
                    <a16:creationId xmlns:a16="http://schemas.microsoft.com/office/drawing/2014/main" id="{4710F7C6-2D2B-4866-A223-6C984DE4C827}"/>
                  </a:ext>
                </a:extLst>
              </p:cNvPr>
              <p:cNvSpPr txBox="1"/>
              <p:nvPr/>
            </p:nvSpPr>
            <p:spPr>
              <a:xfrm>
                <a:off x="3993341" y="3048328"/>
                <a:ext cx="398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35" name="文字方塊 134">
                <a:extLst>
                  <a:ext uri="{FF2B5EF4-FFF2-40B4-BE49-F238E27FC236}">
                    <a16:creationId xmlns:a16="http://schemas.microsoft.com/office/drawing/2014/main" id="{4710F7C6-2D2B-4866-A223-6C984DE4C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341" y="3048328"/>
                <a:ext cx="398682" cy="461665"/>
              </a:xfrm>
              <a:prstGeom prst="rect">
                <a:avLst/>
              </a:prstGeom>
              <a:blipFill>
                <a:blip r:embed="rId8"/>
                <a:stretch>
                  <a:fillRect l="-1538" r="-1538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文字方塊 135">
                <a:extLst>
                  <a:ext uri="{FF2B5EF4-FFF2-40B4-BE49-F238E27FC236}">
                    <a16:creationId xmlns:a16="http://schemas.microsoft.com/office/drawing/2014/main" id="{F5EFAD9C-54BA-B91C-65FA-71B5B9F80BEF}"/>
                  </a:ext>
                </a:extLst>
              </p:cNvPr>
              <p:cNvSpPr txBox="1"/>
              <p:nvPr/>
            </p:nvSpPr>
            <p:spPr>
              <a:xfrm>
                <a:off x="3342874" y="1719643"/>
                <a:ext cx="39868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36" name="文字方塊 135">
                <a:extLst>
                  <a:ext uri="{FF2B5EF4-FFF2-40B4-BE49-F238E27FC236}">
                    <a16:creationId xmlns:a16="http://schemas.microsoft.com/office/drawing/2014/main" id="{F5EFAD9C-54BA-B91C-65FA-71B5B9F80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874" y="1719643"/>
                <a:ext cx="398682" cy="468205"/>
              </a:xfrm>
              <a:prstGeom prst="rect">
                <a:avLst/>
              </a:prstGeom>
              <a:blipFill>
                <a:blip r:embed="rId9"/>
                <a:stretch>
                  <a:fillRect l="-4545" r="-242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文字方塊 136">
            <a:extLst>
              <a:ext uri="{FF2B5EF4-FFF2-40B4-BE49-F238E27FC236}">
                <a16:creationId xmlns:a16="http://schemas.microsoft.com/office/drawing/2014/main" id="{1DAD29CB-372F-732A-601B-1D8E84DD03A8}"/>
              </a:ext>
            </a:extLst>
          </p:cNvPr>
          <p:cNvSpPr txBox="1"/>
          <p:nvPr/>
        </p:nvSpPr>
        <p:spPr>
          <a:xfrm>
            <a:off x="2744045" y="3017549"/>
            <a:ext cx="577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p:sp>
        <p:nvSpPr>
          <p:cNvPr id="138" name="文字方塊 137">
            <a:extLst>
              <a:ext uri="{FF2B5EF4-FFF2-40B4-BE49-F238E27FC236}">
                <a16:creationId xmlns:a16="http://schemas.microsoft.com/office/drawing/2014/main" id="{2B181D5A-CB2F-834B-AE3B-8B74D05E0B30}"/>
              </a:ext>
            </a:extLst>
          </p:cNvPr>
          <p:cNvSpPr txBox="1"/>
          <p:nvPr/>
        </p:nvSpPr>
        <p:spPr>
          <a:xfrm>
            <a:off x="800388" y="4964124"/>
            <a:ext cx="153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softmax</a:t>
            </a:r>
            <a:endParaRPr lang="zh-TW" altLang="en-US" sz="2400" dirty="0"/>
          </a:p>
        </p:txBody>
      </p:sp>
      <p:sp>
        <p:nvSpPr>
          <p:cNvPr id="139" name="箭號: 向右 138">
            <a:extLst>
              <a:ext uri="{FF2B5EF4-FFF2-40B4-BE49-F238E27FC236}">
                <a16:creationId xmlns:a16="http://schemas.microsoft.com/office/drawing/2014/main" id="{B979CE2B-5E85-B1AD-5CC2-F7AC3169059C}"/>
              </a:ext>
            </a:extLst>
          </p:cNvPr>
          <p:cNvSpPr/>
          <p:nvPr/>
        </p:nvSpPr>
        <p:spPr>
          <a:xfrm rot="5400000">
            <a:off x="1387946" y="4570223"/>
            <a:ext cx="356151" cy="45918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" name="文字方塊 139">
            <a:extLst>
              <a:ext uri="{FF2B5EF4-FFF2-40B4-BE49-F238E27FC236}">
                <a16:creationId xmlns:a16="http://schemas.microsoft.com/office/drawing/2014/main" id="{9BC7A4A1-B566-5505-B9EB-C0E3130EDBA1}"/>
              </a:ext>
            </a:extLst>
          </p:cNvPr>
          <p:cNvSpPr txBox="1"/>
          <p:nvPr/>
        </p:nvSpPr>
        <p:spPr>
          <a:xfrm>
            <a:off x="6237853" y="4675895"/>
            <a:ext cx="577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文字方塊 140">
                <a:extLst>
                  <a:ext uri="{FF2B5EF4-FFF2-40B4-BE49-F238E27FC236}">
                    <a16:creationId xmlns:a16="http://schemas.microsoft.com/office/drawing/2014/main" id="{8FED48CB-7AC8-1CF5-41E6-4A572325631F}"/>
                  </a:ext>
                </a:extLst>
              </p:cNvPr>
              <p:cNvSpPr txBox="1"/>
              <p:nvPr/>
            </p:nvSpPr>
            <p:spPr>
              <a:xfrm>
                <a:off x="3851347" y="4702128"/>
                <a:ext cx="398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41" name="文字方塊 140">
                <a:extLst>
                  <a:ext uri="{FF2B5EF4-FFF2-40B4-BE49-F238E27FC236}">
                    <a16:creationId xmlns:a16="http://schemas.microsoft.com/office/drawing/2014/main" id="{8FED48CB-7AC8-1CF5-41E6-4A5723256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347" y="4702128"/>
                <a:ext cx="398682" cy="461665"/>
              </a:xfrm>
              <a:prstGeom prst="rect">
                <a:avLst/>
              </a:prstGeom>
              <a:blipFill>
                <a:blip r:embed="rId10"/>
                <a:stretch>
                  <a:fillRect l="-1538" r="-1538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文字方塊 141">
                <a:extLst>
                  <a:ext uri="{FF2B5EF4-FFF2-40B4-BE49-F238E27FC236}">
                    <a16:creationId xmlns:a16="http://schemas.microsoft.com/office/drawing/2014/main" id="{10F350A9-2724-E289-CCC5-E1F30E54590E}"/>
                  </a:ext>
                </a:extLst>
              </p:cNvPr>
              <p:cNvSpPr txBox="1"/>
              <p:nvPr/>
            </p:nvSpPr>
            <p:spPr>
              <a:xfrm>
                <a:off x="6737843" y="4668675"/>
                <a:ext cx="398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42" name="文字方塊 141">
                <a:extLst>
                  <a:ext uri="{FF2B5EF4-FFF2-40B4-BE49-F238E27FC236}">
                    <a16:creationId xmlns:a16="http://schemas.microsoft.com/office/drawing/2014/main" id="{10F350A9-2724-E289-CCC5-E1F30E545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843" y="4668675"/>
                <a:ext cx="39868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文字方塊 142">
            <a:extLst>
              <a:ext uri="{FF2B5EF4-FFF2-40B4-BE49-F238E27FC236}">
                <a16:creationId xmlns:a16="http://schemas.microsoft.com/office/drawing/2014/main" id="{44211C1A-EBF6-6D98-A6CF-EA6A13616C94}"/>
              </a:ext>
            </a:extLst>
          </p:cNvPr>
          <p:cNvSpPr txBox="1"/>
          <p:nvPr/>
        </p:nvSpPr>
        <p:spPr>
          <a:xfrm>
            <a:off x="1219070" y="5900991"/>
            <a:ext cx="449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令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GPU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歡喜的計算過程</a:t>
            </a:r>
          </a:p>
        </p:txBody>
      </p:sp>
    </p:spTree>
    <p:extLst>
      <p:ext uri="{BB962C8B-B14F-4D97-AF65-F5344CB8AC3E}">
        <p14:creationId xmlns:p14="http://schemas.microsoft.com/office/powerpoint/2010/main" val="18785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7" grpId="0"/>
      <p:bldP spid="68" grpId="0" animBg="1"/>
      <p:bldP spid="70" grpId="0"/>
      <p:bldP spid="86" grpId="0" animBg="1"/>
      <p:bldP spid="87" grpId="0"/>
      <p:bldP spid="102" grpId="0" animBg="1"/>
      <p:bldP spid="103" grpId="0"/>
      <p:bldP spid="118" grpId="0" animBg="1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35" grpId="0"/>
      <p:bldP spid="136" grpId="0"/>
      <p:bldP spid="137" grpId="0"/>
      <p:bldP spid="138" grpId="0"/>
      <p:bldP spid="139" grpId="0" animBg="1"/>
      <p:bldP spid="140" grpId="0"/>
      <p:bldP spid="141" grpId="0"/>
      <p:bldP spid="142" grpId="0"/>
      <p:bldP spid="1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4AB5D-B8F3-A957-6692-4A73F728A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784BFB21-E1FA-2B35-1A84-AF2B8F4DAB12}"/>
              </a:ext>
            </a:extLst>
          </p:cNvPr>
          <p:cNvSpPr/>
          <p:nvPr/>
        </p:nvSpPr>
        <p:spPr>
          <a:xfrm>
            <a:off x="529495" y="2655556"/>
            <a:ext cx="11118046" cy="1560808"/>
          </a:xfrm>
          <a:prstGeom prst="roundRect">
            <a:avLst>
              <a:gd name="adj" fmla="val 12168"/>
            </a:avLst>
          </a:prstGeom>
          <a:solidFill>
            <a:schemeClr val="tx2">
              <a:lumMod val="10000"/>
              <a:lumOff val="90000"/>
            </a:scheme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5EB14A4C-E75C-6E20-1E31-783185EFE423}"/>
              </a:ext>
            </a:extLst>
          </p:cNvPr>
          <p:cNvSpPr/>
          <p:nvPr/>
        </p:nvSpPr>
        <p:spPr>
          <a:xfrm>
            <a:off x="2650200" y="4425013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DD6DD87-26B9-D843-69B4-531728BD5F67}"/>
                  </a:ext>
                </a:extLst>
              </p:cNvPr>
              <p:cNvSpPr txBox="1"/>
              <p:nvPr/>
            </p:nvSpPr>
            <p:spPr>
              <a:xfrm>
                <a:off x="2187318" y="4442500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DD6DD87-26B9-D843-69B4-531728BD5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318" y="4442500"/>
                <a:ext cx="45249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圓角 16">
                <a:extLst>
                  <a:ext uri="{FF2B5EF4-FFF2-40B4-BE49-F238E27FC236}">
                    <a16:creationId xmlns:a16="http://schemas.microsoft.com/office/drawing/2014/main" id="{1CEDAABF-F572-C63A-238C-432C6631573C}"/>
                  </a:ext>
                </a:extLst>
              </p:cNvPr>
              <p:cNvSpPr/>
              <p:nvPr/>
            </p:nvSpPr>
            <p:spPr>
              <a:xfrm>
                <a:off x="645508" y="2843666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矩形: 圓角 16">
                <a:extLst>
                  <a:ext uri="{FF2B5EF4-FFF2-40B4-BE49-F238E27FC236}">
                    <a16:creationId xmlns:a16="http://schemas.microsoft.com/office/drawing/2014/main" id="{1CEDAABF-F572-C63A-238C-432C66315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08" y="2843666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3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圓角 17">
                <a:extLst>
                  <a:ext uri="{FF2B5EF4-FFF2-40B4-BE49-F238E27FC236}">
                    <a16:creationId xmlns:a16="http://schemas.microsoft.com/office/drawing/2014/main" id="{ACB59B3D-3F6B-DF74-679D-6FAB961179D4}"/>
                  </a:ext>
                </a:extLst>
              </p:cNvPr>
              <p:cNvSpPr/>
              <p:nvPr/>
            </p:nvSpPr>
            <p:spPr>
              <a:xfrm>
                <a:off x="2281689" y="2843666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8" name="矩形: 圓角 17">
                <a:extLst>
                  <a:ext uri="{FF2B5EF4-FFF2-40B4-BE49-F238E27FC236}">
                    <a16:creationId xmlns:a16="http://schemas.microsoft.com/office/drawing/2014/main" id="{ACB59B3D-3F6B-DF74-679D-6FAB96117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689" y="2843666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4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7FB146DD-DF5F-86D1-D8F9-CF8DEF8CDDDA}"/>
              </a:ext>
            </a:extLst>
          </p:cNvPr>
          <p:cNvCxnSpPr>
            <a:cxnSpLocks/>
          </p:cNvCxnSpPr>
          <p:nvPr/>
        </p:nvCxnSpPr>
        <p:spPr>
          <a:xfrm>
            <a:off x="1676125" y="3456691"/>
            <a:ext cx="511193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96E305D2-EEA0-652A-68D5-A509A5AA34B0}"/>
              </a:ext>
            </a:extLst>
          </p:cNvPr>
          <p:cNvSpPr/>
          <p:nvPr/>
        </p:nvSpPr>
        <p:spPr>
          <a:xfrm>
            <a:off x="2611057" y="1884971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D59CFFCD-64CF-AD15-2C71-513EE42A20D0}"/>
                  </a:ext>
                </a:extLst>
              </p:cNvPr>
              <p:cNvSpPr txBox="1"/>
              <p:nvPr/>
            </p:nvSpPr>
            <p:spPr>
              <a:xfrm>
                <a:off x="2148283" y="1857858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D59CFFCD-64CF-AD15-2C71-513EE42A2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283" y="1857858"/>
                <a:ext cx="46051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604B87C6-7938-7AA5-81CD-4D039955C0DC}"/>
              </a:ext>
            </a:extLst>
          </p:cNvPr>
          <p:cNvCxnSpPr>
            <a:cxnSpLocks/>
          </p:cNvCxnSpPr>
          <p:nvPr/>
        </p:nvCxnSpPr>
        <p:spPr>
          <a:xfrm flipV="1">
            <a:off x="2793781" y="4005336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A7AB4061-17A0-3C08-4EC5-01F12014DB95}"/>
              </a:ext>
            </a:extLst>
          </p:cNvPr>
          <p:cNvCxnSpPr>
            <a:cxnSpLocks/>
          </p:cNvCxnSpPr>
          <p:nvPr/>
        </p:nvCxnSpPr>
        <p:spPr>
          <a:xfrm flipV="1">
            <a:off x="2773903" y="2443813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A3256CF1-3E2A-71F5-3707-24FEB5E4EB11}"/>
              </a:ext>
            </a:extLst>
          </p:cNvPr>
          <p:cNvSpPr/>
          <p:nvPr/>
        </p:nvSpPr>
        <p:spPr>
          <a:xfrm>
            <a:off x="4253460" y="442000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0480799F-FBC2-FB5E-F6A3-C36E0B2D3B53}"/>
                  </a:ext>
                </a:extLst>
              </p:cNvPr>
              <p:cNvSpPr txBox="1"/>
              <p:nvPr/>
            </p:nvSpPr>
            <p:spPr>
              <a:xfrm>
                <a:off x="3790578" y="4437493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0480799F-FBC2-FB5E-F6A3-C36E0B2D3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578" y="4437493"/>
                <a:ext cx="4524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: 圓角 38">
                <a:extLst>
                  <a:ext uri="{FF2B5EF4-FFF2-40B4-BE49-F238E27FC236}">
                    <a16:creationId xmlns:a16="http://schemas.microsoft.com/office/drawing/2014/main" id="{8BB90D8E-F886-F4FD-4C72-9FEA4CCF9C9D}"/>
                  </a:ext>
                </a:extLst>
              </p:cNvPr>
              <p:cNvSpPr/>
              <p:nvPr/>
            </p:nvSpPr>
            <p:spPr>
              <a:xfrm>
                <a:off x="3884949" y="2838659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9" name="矩形: 圓角 38">
                <a:extLst>
                  <a:ext uri="{FF2B5EF4-FFF2-40B4-BE49-F238E27FC236}">
                    <a16:creationId xmlns:a16="http://schemas.microsoft.com/office/drawing/2014/main" id="{8BB90D8E-F886-F4FD-4C72-9FEA4CCF9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49" y="2838659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7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787F928C-4A2A-7133-61BB-1F0812C249DD}"/>
              </a:ext>
            </a:extLst>
          </p:cNvPr>
          <p:cNvCxnSpPr>
            <a:cxnSpLocks/>
          </p:cNvCxnSpPr>
          <p:nvPr/>
        </p:nvCxnSpPr>
        <p:spPr>
          <a:xfrm>
            <a:off x="3279385" y="3451684"/>
            <a:ext cx="511193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ECEC5D34-4BE4-B342-ED04-1C24E92382F7}"/>
              </a:ext>
            </a:extLst>
          </p:cNvPr>
          <p:cNvSpPr/>
          <p:nvPr/>
        </p:nvSpPr>
        <p:spPr>
          <a:xfrm>
            <a:off x="4214317" y="187996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2CBB34F5-FCDB-C34B-2F1E-0B206FB55F79}"/>
                  </a:ext>
                </a:extLst>
              </p:cNvPr>
              <p:cNvSpPr txBox="1"/>
              <p:nvPr/>
            </p:nvSpPr>
            <p:spPr>
              <a:xfrm>
                <a:off x="3751543" y="1852851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2CBB34F5-FCDB-C34B-2F1E-0B206FB55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543" y="1852851"/>
                <a:ext cx="46051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5817EB26-27C3-6CE3-70CA-8ACD4C538525}"/>
              </a:ext>
            </a:extLst>
          </p:cNvPr>
          <p:cNvCxnSpPr>
            <a:cxnSpLocks/>
          </p:cNvCxnSpPr>
          <p:nvPr/>
        </p:nvCxnSpPr>
        <p:spPr>
          <a:xfrm flipV="1">
            <a:off x="4397041" y="4000329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D785168D-DD76-E53D-ADBC-CAEC41653301}"/>
              </a:ext>
            </a:extLst>
          </p:cNvPr>
          <p:cNvCxnSpPr>
            <a:cxnSpLocks/>
          </p:cNvCxnSpPr>
          <p:nvPr/>
        </p:nvCxnSpPr>
        <p:spPr>
          <a:xfrm flipV="1">
            <a:off x="4377163" y="2438806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13C241E0-6203-3493-C6F7-523D6975C8BD}"/>
              </a:ext>
            </a:extLst>
          </p:cNvPr>
          <p:cNvSpPr/>
          <p:nvPr/>
        </p:nvSpPr>
        <p:spPr>
          <a:xfrm>
            <a:off x="5871357" y="445219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01A66B46-AE28-3405-796A-4E0E25324BFC}"/>
                  </a:ext>
                </a:extLst>
              </p:cNvPr>
              <p:cNvSpPr txBox="1"/>
              <p:nvPr/>
            </p:nvSpPr>
            <p:spPr>
              <a:xfrm>
                <a:off x="5408475" y="4469683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01A66B46-AE28-3405-796A-4E0E25324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475" y="4469683"/>
                <a:ext cx="45249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: 圓角 46">
                <a:extLst>
                  <a:ext uri="{FF2B5EF4-FFF2-40B4-BE49-F238E27FC236}">
                    <a16:creationId xmlns:a16="http://schemas.microsoft.com/office/drawing/2014/main" id="{FBC42954-B4E1-CF63-7296-1FD656BCEFB3}"/>
                  </a:ext>
                </a:extLst>
              </p:cNvPr>
              <p:cNvSpPr/>
              <p:nvPr/>
            </p:nvSpPr>
            <p:spPr>
              <a:xfrm>
                <a:off x="5502846" y="2870849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7" name="矩形: 圓角 46">
                <a:extLst>
                  <a:ext uri="{FF2B5EF4-FFF2-40B4-BE49-F238E27FC236}">
                    <a16:creationId xmlns:a16="http://schemas.microsoft.com/office/drawing/2014/main" id="{FBC42954-B4E1-CF63-7296-1FD656BCE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846" y="2870849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10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D330FAA1-F777-7249-8260-EDB62291E5DF}"/>
              </a:ext>
            </a:extLst>
          </p:cNvPr>
          <p:cNvCxnSpPr>
            <a:cxnSpLocks/>
          </p:cNvCxnSpPr>
          <p:nvPr/>
        </p:nvCxnSpPr>
        <p:spPr>
          <a:xfrm>
            <a:off x="4897282" y="3483874"/>
            <a:ext cx="511193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252AB91F-7BF9-3E6A-A17B-138616157E81}"/>
              </a:ext>
            </a:extLst>
          </p:cNvPr>
          <p:cNvSpPr/>
          <p:nvPr/>
        </p:nvSpPr>
        <p:spPr>
          <a:xfrm>
            <a:off x="5832214" y="191215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BA5980A8-B202-41A9-58CF-0734958B2019}"/>
                  </a:ext>
                </a:extLst>
              </p:cNvPr>
              <p:cNvSpPr txBox="1"/>
              <p:nvPr/>
            </p:nvSpPr>
            <p:spPr>
              <a:xfrm>
                <a:off x="5369440" y="1885041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BA5980A8-B202-41A9-58CF-0734958B2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440" y="1885041"/>
                <a:ext cx="46051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06CBA8FE-141D-0A65-ADC6-26252BB767EB}"/>
              </a:ext>
            </a:extLst>
          </p:cNvPr>
          <p:cNvCxnSpPr>
            <a:cxnSpLocks/>
          </p:cNvCxnSpPr>
          <p:nvPr/>
        </p:nvCxnSpPr>
        <p:spPr>
          <a:xfrm flipV="1">
            <a:off x="6014938" y="4032519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5813A029-C20F-F901-294D-38F732505214}"/>
              </a:ext>
            </a:extLst>
          </p:cNvPr>
          <p:cNvCxnSpPr>
            <a:cxnSpLocks/>
          </p:cNvCxnSpPr>
          <p:nvPr/>
        </p:nvCxnSpPr>
        <p:spPr>
          <a:xfrm flipV="1">
            <a:off x="5995060" y="2470996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94E5FF5C-C80E-E460-A0C8-4141D37019CD}"/>
              </a:ext>
            </a:extLst>
          </p:cNvPr>
          <p:cNvSpPr/>
          <p:nvPr/>
        </p:nvSpPr>
        <p:spPr>
          <a:xfrm>
            <a:off x="7548780" y="442000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47C5F9DE-637E-2D7F-6DAC-D32526135ABB}"/>
                  </a:ext>
                </a:extLst>
              </p:cNvPr>
              <p:cNvSpPr txBox="1"/>
              <p:nvPr/>
            </p:nvSpPr>
            <p:spPr>
              <a:xfrm>
                <a:off x="7085898" y="4437493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47C5F9DE-637E-2D7F-6DAC-D32526135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898" y="4437493"/>
                <a:ext cx="452495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: 圓角 54">
                <a:extLst>
                  <a:ext uri="{FF2B5EF4-FFF2-40B4-BE49-F238E27FC236}">
                    <a16:creationId xmlns:a16="http://schemas.microsoft.com/office/drawing/2014/main" id="{F0BDA7D8-4AD4-B5CA-2FEB-A075CED52932}"/>
                  </a:ext>
                </a:extLst>
              </p:cNvPr>
              <p:cNvSpPr/>
              <p:nvPr/>
            </p:nvSpPr>
            <p:spPr>
              <a:xfrm>
                <a:off x="7180269" y="2838659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5" name="矩形: 圓角 54">
                <a:extLst>
                  <a:ext uri="{FF2B5EF4-FFF2-40B4-BE49-F238E27FC236}">
                    <a16:creationId xmlns:a16="http://schemas.microsoft.com/office/drawing/2014/main" id="{F0BDA7D8-4AD4-B5CA-2FEB-A075CED52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269" y="2838659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13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0374B7EF-3329-26CF-0103-9A955233410F}"/>
              </a:ext>
            </a:extLst>
          </p:cNvPr>
          <p:cNvCxnSpPr>
            <a:cxnSpLocks/>
          </p:cNvCxnSpPr>
          <p:nvPr/>
        </p:nvCxnSpPr>
        <p:spPr>
          <a:xfrm>
            <a:off x="6574705" y="3451684"/>
            <a:ext cx="511193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9BB4534A-602F-D477-FCB9-B7A48E589836}"/>
              </a:ext>
            </a:extLst>
          </p:cNvPr>
          <p:cNvSpPr/>
          <p:nvPr/>
        </p:nvSpPr>
        <p:spPr>
          <a:xfrm>
            <a:off x="7509637" y="187996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EA967629-1E3B-CAA1-3EDD-528B62A3C373}"/>
                  </a:ext>
                </a:extLst>
              </p:cNvPr>
              <p:cNvSpPr txBox="1"/>
              <p:nvPr/>
            </p:nvSpPr>
            <p:spPr>
              <a:xfrm>
                <a:off x="7046863" y="1852851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EA967629-1E3B-CAA1-3EDD-528B62A3C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863" y="1852851"/>
                <a:ext cx="460511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7F717B9E-C59F-D81D-5136-FBDC622B66FC}"/>
              </a:ext>
            </a:extLst>
          </p:cNvPr>
          <p:cNvCxnSpPr>
            <a:cxnSpLocks/>
          </p:cNvCxnSpPr>
          <p:nvPr/>
        </p:nvCxnSpPr>
        <p:spPr>
          <a:xfrm flipV="1">
            <a:off x="7692361" y="4000329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A999D846-9523-FFFE-75F4-42E6943F6E0A}"/>
              </a:ext>
            </a:extLst>
          </p:cNvPr>
          <p:cNvCxnSpPr>
            <a:cxnSpLocks/>
          </p:cNvCxnSpPr>
          <p:nvPr/>
        </p:nvCxnSpPr>
        <p:spPr>
          <a:xfrm flipV="1">
            <a:off x="7672483" y="2438806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E4E4931D-4DFA-ECB5-DC5B-1B0D73874961}"/>
              </a:ext>
            </a:extLst>
          </p:cNvPr>
          <p:cNvSpPr/>
          <p:nvPr/>
        </p:nvSpPr>
        <p:spPr>
          <a:xfrm>
            <a:off x="9196627" y="442000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D9DD602A-915B-9A6D-253E-8013B4D59BFA}"/>
                  </a:ext>
                </a:extLst>
              </p:cNvPr>
              <p:cNvSpPr txBox="1"/>
              <p:nvPr/>
            </p:nvSpPr>
            <p:spPr>
              <a:xfrm>
                <a:off x="8733745" y="4437493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D9DD602A-915B-9A6D-253E-8013B4D59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745" y="4437493"/>
                <a:ext cx="452496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: 圓角 62">
                <a:extLst>
                  <a:ext uri="{FF2B5EF4-FFF2-40B4-BE49-F238E27FC236}">
                    <a16:creationId xmlns:a16="http://schemas.microsoft.com/office/drawing/2014/main" id="{84351090-032B-5251-25FB-3237A6465F09}"/>
                  </a:ext>
                </a:extLst>
              </p:cNvPr>
              <p:cNvSpPr/>
              <p:nvPr/>
            </p:nvSpPr>
            <p:spPr>
              <a:xfrm>
                <a:off x="8828116" y="2838659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3" name="矩形: 圓角 62">
                <a:extLst>
                  <a:ext uri="{FF2B5EF4-FFF2-40B4-BE49-F238E27FC236}">
                    <a16:creationId xmlns:a16="http://schemas.microsoft.com/office/drawing/2014/main" id="{84351090-032B-5251-25FB-3237A6465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116" y="2838659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16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CA060A1B-273B-5997-F2EF-72A1B0485E93}"/>
              </a:ext>
            </a:extLst>
          </p:cNvPr>
          <p:cNvCxnSpPr>
            <a:cxnSpLocks/>
          </p:cNvCxnSpPr>
          <p:nvPr/>
        </p:nvCxnSpPr>
        <p:spPr>
          <a:xfrm>
            <a:off x="8222552" y="3451684"/>
            <a:ext cx="511193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DEDA775-14DC-42A4-DE47-ACCE3E047896}"/>
              </a:ext>
            </a:extLst>
          </p:cNvPr>
          <p:cNvSpPr/>
          <p:nvPr/>
        </p:nvSpPr>
        <p:spPr>
          <a:xfrm>
            <a:off x="9157484" y="1879964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E4298A7F-D18B-4FA1-C06C-C56DECE0B1AB}"/>
                  </a:ext>
                </a:extLst>
              </p:cNvPr>
              <p:cNvSpPr txBox="1"/>
              <p:nvPr/>
            </p:nvSpPr>
            <p:spPr>
              <a:xfrm>
                <a:off x="8694710" y="1852851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E4298A7F-D18B-4FA1-C06C-C56DECE0B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710" y="1852851"/>
                <a:ext cx="460511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CDBC2E15-8AEF-5197-059F-76F01CA86705}"/>
              </a:ext>
            </a:extLst>
          </p:cNvPr>
          <p:cNvCxnSpPr>
            <a:cxnSpLocks/>
          </p:cNvCxnSpPr>
          <p:nvPr/>
        </p:nvCxnSpPr>
        <p:spPr>
          <a:xfrm flipV="1">
            <a:off x="9340208" y="4000329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2B1A01D8-3D8C-0D94-4BB9-3F35131EE9F2}"/>
              </a:ext>
            </a:extLst>
          </p:cNvPr>
          <p:cNvCxnSpPr>
            <a:cxnSpLocks/>
          </p:cNvCxnSpPr>
          <p:nvPr/>
        </p:nvCxnSpPr>
        <p:spPr>
          <a:xfrm flipV="1">
            <a:off x="9320330" y="2438806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3AD8A923-CE34-29CD-F33E-2FDB53DA7C6A}"/>
              </a:ext>
            </a:extLst>
          </p:cNvPr>
          <p:cNvSpPr/>
          <p:nvPr/>
        </p:nvSpPr>
        <p:spPr>
          <a:xfrm>
            <a:off x="10803937" y="4385971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935EE1D8-5D52-9EBA-FB6F-DDE3FD4A0D3E}"/>
                  </a:ext>
                </a:extLst>
              </p:cNvPr>
              <p:cNvSpPr txBox="1"/>
              <p:nvPr/>
            </p:nvSpPr>
            <p:spPr>
              <a:xfrm>
                <a:off x="10341055" y="4403458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935EE1D8-5D52-9EBA-FB6F-DDE3FD4A0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055" y="4403458"/>
                <a:ext cx="452496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: 圓角 70">
                <a:extLst>
                  <a:ext uri="{FF2B5EF4-FFF2-40B4-BE49-F238E27FC236}">
                    <a16:creationId xmlns:a16="http://schemas.microsoft.com/office/drawing/2014/main" id="{FB6E4869-642D-D054-3C75-EC67FAD71572}"/>
                  </a:ext>
                </a:extLst>
              </p:cNvPr>
              <p:cNvSpPr/>
              <p:nvPr/>
            </p:nvSpPr>
            <p:spPr>
              <a:xfrm>
                <a:off x="10435426" y="2804624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1" name="矩形: 圓角 70">
                <a:extLst>
                  <a:ext uri="{FF2B5EF4-FFF2-40B4-BE49-F238E27FC236}">
                    <a16:creationId xmlns:a16="http://schemas.microsoft.com/office/drawing/2014/main" id="{FB6E4869-642D-D054-3C75-EC67FAD71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426" y="2804624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19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43995ED9-CB5D-5C8E-2E7B-57649DB26780}"/>
              </a:ext>
            </a:extLst>
          </p:cNvPr>
          <p:cNvCxnSpPr>
            <a:cxnSpLocks/>
          </p:cNvCxnSpPr>
          <p:nvPr/>
        </p:nvCxnSpPr>
        <p:spPr>
          <a:xfrm>
            <a:off x="9829862" y="3417649"/>
            <a:ext cx="511193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3" name="矩形: 圓角 72">
            <a:extLst>
              <a:ext uri="{FF2B5EF4-FFF2-40B4-BE49-F238E27FC236}">
                <a16:creationId xmlns:a16="http://schemas.microsoft.com/office/drawing/2014/main" id="{FCFB0F09-19D9-7E7E-0D92-468DE43CC567}"/>
              </a:ext>
            </a:extLst>
          </p:cNvPr>
          <p:cNvSpPr/>
          <p:nvPr/>
        </p:nvSpPr>
        <p:spPr>
          <a:xfrm>
            <a:off x="10764794" y="1845929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8690C479-84A1-A007-83BA-38777E7A79D9}"/>
                  </a:ext>
                </a:extLst>
              </p:cNvPr>
              <p:cNvSpPr txBox="1"/>
              <p:nvPr/>
            </p:nvSpPr>
            <p:spPr>
              <a:xfrm>
                <a:off x="10302020" y="1818816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8690C479-84A1-A007-83BA-38777E7A7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020" y="1818816"/>
                <a:ext cx="460511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6C7A649E-EE5E-148D-EFC1-077A56003B28}"/>
              </a:ext>
            </a:extLst>
          </p:cNvPr>
          <p:cNvCxnSpPr>
            <a:cxnSpLocks/>
          </p:cNvCxnSpPr>
          <p:nvPr/>
        </p:nvCxnSpPr>
        <p:spPr>
          <a:xfrm flipV="1">
            <a:off x="10947518" y="3966294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6A3E4E00-8478-E399-B95D-2E5C6C93A6AD}"/>
              </a:ext>
            </a:extLst>
          </p:cNvPr>
          <p:cNvCxnSpPr>
            <a:cxnSpLocks/>
          </p:cNvCxnSpPr>
          <p:nvPr/>
        </p:nvCxnSpPr>
        <p:spPr>
          <a:xfrm flipV="1">
            <a:off x="10927640" y="2404771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7" name="矩形: 圓角 76">
            <a:extLst>
              <a:ext uri="{FF2B5EF4-FFF2-40B4-BE49-F238E27FC236}">
                <a16:creationId xmlns:a16="http://schemas.microsoft.com/office/drawing/2014/main" id="{BD670B54-ACDC-0D1F-2B80-BB0ED3E68C15}"/>
              </a:ext>
            </a:extLst>
          </p:cNvPr>
          <p:cNvSpPr/>
          <p:nvPr/>
        </p:nvSpPr>
        <p:spPr>
          <a:xfrm>
            <a:off x="312333" y="1083585"/>
            <a:ext cx="11567333" cy="4767032"/>
          </a:xfrm>
          <a:prstGeom prst="roundRect">
            <a:avLst>
              <a:gd name="adj" fmla="val 7472"/>
            </a:avLst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D828847C-8F46-3575-6080-3AE8343A36D4}"/>
              </a:ext>
            </a:extLst>
          </p:cNvPr>
          <p:cNvSpPr txBox="1"/>
          <p:nvPr/>
        </p:nvSpPr>
        <p:spPr>
          <a:xfrm>
            <a:off x="529495" y="5350851"/>
            <a:ext cx="93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LLM</a:t>
            </a:r>
            <a:endParaRPr lang="zh-TW" altLang="en-US" sz="2400" b="1" dirty="0"/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6C944BFE-5CEF-A538-D6B3-43F157111C4E}"/>
              </a:ext>
            </a:extLst>
          </p:cNvPr>
          <p:cNvSpPr txBox="1"/>
          <p:nvPr/>
        </p:nvSpPr>
        <p:spPr>
          <a:xfrm>
            <a:off x="1990756" y="6250470"/>
            <a:ext cx="155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&lt;BOS&gt;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EFB087CB-5161-71C7-B62F-48CC8D25E9E0}"/>
              </a:ext>
            </a:extLst>
          </p:cNvPr>
          <p:cNvSpPr txBox="1"/>
          <p:nvPr/>
        </p:nvSpPr>
        <p:spPr>
          <a:xfrm>
            <a:off x="3868195" y="6285179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02AC2CF0-02C8-5E93-156E-A32C42FB0BD8}"/>
              </a:ext>
            </a:extLst>
          </p:cNvPr>
          <p:cNvSpPr txBox="1"/>
          <p:nvPr/>
        </p:nvSpPr>
        <p:spPr>
          <a:xfrm>
            <a:off x="5401027" y="6285179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47FB31B8-69C6-E6E2-D67F-A4E0F8CBF6ED}"/>
              </a:ext>
            </a:extLst>
          </p:cNvPr>
          <p:cNvSpPr txBox="1"/>
          <p:nvPr/>
        </p:nvSpPr>
        <p:spPr>
          <a:xfrm>
            <a:off x="7176496" y="6285179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AB9DAE9A-AAF9-6D13-767D-74F96A741D7F}"/>
              </a:ext>
            </a:extLst>
          </p:cNvPr>
          <p:cNvSpPr txBox="1"/>
          <p:nvPr/>
        </p:nvSpPr>
        <p:spPr>
          <a:xfrm>
            <a:off x="8731686" y="6285179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</a:p>
        </p:txBody>
      </p:sp>
      <p:sp>
        <p:nvSpPr>
          <p:cNvPr id="84" name="文字方塊 83">
            <a:extLst>
              <a:ext uri="{FF2B5EF4-FFF2-40B4-BE49-F238E27FC236}">
                <a16:creationId xmlns:a16="http://schemas.microsoft.com/office/drawing/2014/main" id="{AD10D255-EE72-1440-B7D1-54222B4CEEB4}"/>
              </a:ext>
            </a:extLst>
          </p:cNvPr>
          <p:cNvSpPr txBox="1"/>
          <p:nvPr/>
        </p:nvSpPr>
        <p:spPr>
          <a:xfrm>
            <a:off x="10403818" y="6291362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</a:p>
        </p:txBody>
      </p: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55582313-1760-F148-0261-B47C577D9381}"/>
              </a:ext>
            </a:extLst>
          </p:cNvPr>
          <p:cNvSpPr txBox="1"/>
          <p:nvPr/>
        </p:nvSpPr>
        <p:spPr>
          <a:xfrm>
            <a:off x="1952656" y="175175"/>
            <a:ext cx="155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</a:p>
        </p:txBody>
      </p: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542764FB-7786-1412-906D-E4D65D78DC51}"/>
              </a:ext>
            </a:extLst>
          </p:cNvPr>
          <p:cNvSpPr txBox="1"/>
          <p:nvPr/>
        </p:nvSpPr>
        <p:spPr>
          <a:xfrm>
            <a:off x="3830095" y="209884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C44315CE-B70C-EF47-0490-295CF44EBDF0}"/>
              </a:ext>
            </a:extLst>
          </p:cNvPr>
          <p:cNvSpPr txBox="1"/>
          <p:nvPr/>
        </p:nvSpPr>
        <p:spPr>
          <a:xfrm>
            <a:off x="5362927" y="209884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</a:p>
        </p:txBody>
      </p: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39D33AB5-D92D-D828-7BDE-CB1C54B556E0}"/>
              </a:ext>
            </a:extLst>
          </p:cNvPr>
          <p:cNvSpPr txBox="1"/>
          <p:nvPr/>
        </p:nvSpPr>
        <p:spPr>
          <a:xfrm>
            <a:off x="7138396" y="209884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</a:p>
        </p:txBody>
      </p: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AAFA6E65-361E-9AE8-BE59-64C4DBB4E640}"/>
              </a:ext>
            </a:extLst>
          </p:cNvPr>
          <p:cNvSpPr txBox="1"/>
          <p:nvPr/>
        </p:nvSpPr>
        <p:spPr>
          <a:xfrm>
            <a:off x="8693586" y="209884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E26F1303-5BFD-1032-E40B-07A130D57EE6}"/>
              </a:ext>
            </a:extLst>
          </p:cNvPr>
          <p:cNvSpPr txBox="1"/>
          <p:nvPr/>
        </p:nvSpPr>
        <p:spPr>
          <a:xfrm>
            <a:off x="10365718" y="216067"/>
            <a:ext cx="114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A344E25F-97B2-BD27-A9DB-990703313033}"/>
              </a:ext>
            </a:extLst>
          </p:cNvPr>
          <p:cNvCxnSpPr>
            <a:cxnSpLocks/>
            <a:stCxn id="79" idx="0"/>
          </p:cNvCxnSpPr>
          <p:nvPr/>
        </p:nvCxnSpPr>
        <p:spPr>
          <a:xfrm flipV="1">
            <a:off x="2766654" y="5584807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4" name="直線單箭頭接點 93">
            <a:extLst>
              <a:ext uri="{FF2B5EF4-FFF2-40B4-BE49-F238E27FC236}">
                <a16:creationId xmlns:a16="http://schemas.microsoft.com/office/drawing/2014/main" id="{EFB24A76-DEDE-D063-77DA-BB727DCE880A}"/>
              </a:ext>
            </a:extLst>
          </p:cNvPr>
          <p:cNvCxnSpPr>
            <a:cxnSpLocks/>
          </p:cNvCxnSpPr>
          <p:nvPr/>
        </p:nvCxnSpPr>
        <p:spPr>
          <a:xfrm flipV="1">
            <a:off x="4397041" y="5584807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204AD117-B86D-4C37-B35E-32D635F7C3F4}"/>
              </a:ext>
            </a:extLst>
          </p:cNvPr>
          <p:cNvCxnSpPr>
            <a:cxnSpLocks/>
          </p:cNvCxnSpPr>
          <p:nvPr/>
        </p:nvCxnSpPr>
        <p:spPr>
          <a:xfrm flipV="1">
            <a:off x="5995060" y="5584807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BB2D787D-46C9-C654-617D-0F85BB36F731}"/>
              </a:ext>
            </a:extLst>
          </p:cNvPr>
          <p:cNvCxnSpPr>
            <a:cxnSpLocks/>
          </p:cNvCxnSpPr>
          <p:nvPr/>
        </p:nvCxnSpPr>
        <p:spPr>
          <a:xfrm flipV="1">
            <a:off x="7715195" y="5619516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7" name="直線單箭頭接點 96">
            <a:extLst>
              <a:ext uri="{FF2B5EF4-FFF2-40B4-BE49-F238E27FC236}">
                <a16:creationId xmlns:a16="http://schemas.microsoft.com/office/drawing/2014/main" id="{F325C7EC-DF58-8D75-6A22-A1B6C75DE71E}"/>
              </a:ext>
            </a:extLst>
          </p:cNvPr>
          <p:cNvCxnSpPr>
            <a:cxnSpLocks/>
          </p:cNvCxnSpPr>
          <p:nvPr/>
        </p:nvCxnSpPr>
        <p:spPr>
          <a:xfrm flipV="1">
            <a:off x="9301225" y="5619516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4D3F27C2-C7D0-65D0-D213-298E9834A30A}"/>
              </a:ext>
            </a:extLst>
          </p:cNvPr>
          <p:cNvCxnSpPr>
            <a:cxnSpLocks/>
          </p:cNvCxnSpPr>
          <p:nvPr/>
        </p:nvCxnSpPr>
        <p:spPr>
          <a:xfrm flipV="1">
            <a:off x="10961817" y="5619516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9" name="直線單箭頭接點 98">
            <a:extLst>
              <a:ext uri="{FF2B5EF4-FFF2-40B4-BE49-F238E27FC236}">
                <a16:creationId xmlns:a16="http://schemas.microsoft.com/office/drawing/2014/main" id="{38EDF936-4F1A-08E0-6269-AD90F91BB73A}"/>
              </a:ext>
            </a:extLst>
          </p:cNvPr>
          <p:cNvCxnSpPr>
            <a:cxnSpLocks/>
          </p:cNvCxnSpPr>
          <p:nvPr/>
        </p:nvCxnSpPr>
        <p:spPr>
          <a:xfrm flipV="1">
            <a:off x="2728499" y="636840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0" name="直線單箭頭接點 99">
            <a:extLst>
              <a:ext uri="{FF2B5EF4-FFF2-40B4-BE49-F238E27FC236}">
                <a16:creationId xmlns:a16="http://schemas.microsoft.com/office/drawing/2014/main" id="{41350B52-5C55-2258-C837-1483D22C82E1}"/>
              </a:ext>
            </a:extLst>
          </p:cNvPr>
          <p:cNvCxnSpPr>
            <a:cxnSpLocks/>
          </p:cNvCxnSpPr>
          <p:nvPr/>
        </p:nvCxnSpPr>
        <p:spPr>
          <a:xfrm flipV="1">
            <a:off x="4358886" y="636840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5FD5FCA3-660E-4A39-8CF5-150E2C9B87E5}"/>
              </a:ext>
            </a:extLst>
          </p:cNvPr>
          <p:cNvCxnSpPr>
            <a:cxnSpLocks/>
          </p:cNvCxnSpPr>
          <p:nvPr/>
        </p:nvCxnSpPr>
        <p:spPr>
          <a:xfrm flipV="1">
            <a:off x="5956905" y="636840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2" name="直線單箭頭接點 101">
            <a:extLst>
              <a:ext uri="{FF2B5EF4-FFF2-40B4-BE49-F238E27FC236}">
                <a16:creationId xmlns:a16="http://schemas.microsoft.com/office/drawing/2014/main" id="{129E0CAD-E79D-CA12-C5BF-3E93F35BB58C}"/>
              </a:ext>
            </a:extLst>
          </p:cNvPr>
          <p:cNvCxnSpPr>
            <a:cxnSpLocks/>
          </p:cNvCxnSpPr>
          <p:nvPr/>
        </p:nvCxnSpPr>
        <p:spPr>
          <a:xfrm flipV="1">
            <a:off x="7677040" y="671549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38904EAF-761C-1B2A-F819-D73A56867631}"/>
              </a:ext>
            </a:extLst>
          </p:cNvPr>
          <p:cNvCxnSpPr>
            <a:cxnSpLocks/>
          </p:cNvCxnSpPr>
          <p:nvPr/>
        </p:nvCxnSpPr>
        <p:spPr>
          <a:xfrm flipV="1">
            <a:off x="9263070" y="671549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F91702B6-A3C2-93BA-1781-7ADA3A7D3434}"/>
              </a:ext>
            </a:extLst>
          </p:cNvPr>
          <p:cNvCxnSpPr>
            <a:cxnSpLocks/>
          </p:cNvCxnSpPr>
          <p:nvPr/>
        </p:nvCxnSpPr>
        <p:spPr>
          <a:xfrm flipV="1">
            <a:off x="10923662" y="671549"/>
            <a:ext cx="0" cy="66566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id="{FB15BDE7-40BD-9D4A-5FE6-D2A053AB2FB3}"/>
              </a:ext>
            </a:extLst>
          </p:cNvPr>
          <p:cNvSpPr txBox="1"/>
          <p:nvPr/>
        </p:nvSpPr>
        <p:spPr>
          <a:xfrm>
            <a:off x="461069" y="5908098"/>
            <a:ext cx="1396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給定完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整輸入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0D4A58FD-8B60-BC15-F6A8-69DA0E9BB620}"/>
              </a:ext>
            </a:extLst>
          </p:cNvPr>
          <p:cNvSpPr/>
          <p:nvPr/>
        </p:nvSpPr>
        <p:spPr>
          <a:xfrm>
            <a:off x="2148283" y="6250471"/>
            <a:ext cx="9364746" cy="49637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74282B6-362D-1CDA-3283-BBB450825331}"/>
              </a:ext>
            </a:extLst>
          </p:cNvPr>
          <p:cNvSpPr txBox="1"/>
          <p:nvPr/>
        </p:nvSpPr>
        <p:spPr>
          <a:xfrm>
            <a:off x="8901299" y="3570619"/>
            <a:ext cx="262169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GPU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討厭等待</a:t>
            </a:r>
          </a:p>
        </p:txBody>
      </p:sp>
    </p:spTree>
    <p:extLst>
      <p:ext uri="{BB962C8B-B14F-4D97-AF65-F5344CB8AC3E}">
        <p14:creationId xmlns:p14="http://schemas.microsoft.com/office/powerpoint/2010/main" val="103093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21" grpId="0" animBg="1"/>
      <p:bldP spid="22" grpId="0"/>
      <p:bldP spid="37" grpId="0" animBg="1"/>
      <p:bldP spid="38" grpId="0"/>
      <p:bldP spid="39" grpId="0" animBg="1"/>
      <p:bldP spid="41" grpId="0" animBg="1"/>
      <p:bldP spid="42" grpId="0"/>
      <p:bldP spid="45" grpId="0" animBg="1"/>
      <p:bldP spid="46" grpId="0"/>
      <p:bldP spid="47" grpId="0" animBg="1"/>
      <p:bldP spid="49" grpId="0" animBg="1"/>
      <p:bldP spid="50" grpId="0"/>
      <p:bldP spid="53" grpId="0" animBg="1"/>
      <p:bldP spid="54" grpId="0"/>
      <p:bldP spid="55" grpId="0" animBg="1"/>
      <p:bldP spid="57" grpId="0" animBg="1"/>
      <p:bldP spid="58" grpId="0"/>
      <p:bldP spid="61" grpId="0" animBg="1"/>
      <p:bldP spid="62" grpId="0"/>
      <p:bldP spid="63" grpId="0" animBg="1"/>
      <p:bldP spid="65" grpId="0" animBg="1"/>
      <p:bldP spid="66" grpId="0"/>
      <p:bldP spid="69" grpId="0" animBg="1"/>
      <p:bldP spid="70" grpId="0"/>
      <p:bldP spid="71" grpId="0" animBg="1"/>
      <p:bldP spid="73" grpId="0" animBg="1"/>
      <p:bldP spid="74" grpId="0"/>
      <p:bldP spid="85" grpId="0"/>
      <p:bldP spid="86" grpId="0"/>
      <p:bldP spid="87" grpId="0"/>
      <p:bldP spid="88" grpId="0"/>
      <p:bldP spid="89" grpId="0"/>
      <p:bldP spid="90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DB704A-37DB-2F2D-C35E-B9524C024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Self-attention vs. RNN-style 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9849F127-1C0E-F114-AFDA-CF6F80097D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042219"/>
              </p:ext>
            </p:extLst>
          </p:nvPr>
        </p:nvGraphicFramePr>
        <p:xfrm>
          <a:off x="838203" y="2771140"/>
          <a:ext cx="1051559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357">
                  <a:extLst>
                    <a:ext uri="{9D8B030D-6E8A-4147-A177-3AD203B41FA5}">
                      <a16:colId xmlns:a16="http://schemas.microsoft.com/office/drawing/2014/main" val="2840920439"/>
                    </a:ext>
                  </a:extLst>
                </a:gridCol>
                <a:gridCol w="3942080">
                  <a:extLst>
                    <a:ext uri="{9D8B030D-6E8A-4147-A177-3AD203B41FA5}">
                      <a16:colId xmlns:a16="http://schemas.microsoft.com/office/drawing/2014/main" val="2939107373"/>
                    </a:ext>
                  </a:extLst>
                </a:gridCol>
                <a:gridCol w="4201160">
                  <a:extLst>
                    <a:ext uri="{9D8B030D-6E8A-4147-A177-3AD203B41FA5}">
                      <a16:colId xmlns:a16="http://schemas.microsoft.com/office/drawing/2014/main" val="1325852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8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Self-attention 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RNN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77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Inference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計算量、記憶體需求隨著序列長度增加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計算量、記憶體需求固定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55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Training 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容易平行化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難以平行化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？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201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27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DD10BC-9C93-F2F2-C02F-53B3FFE02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每一種架構的存在都有一個理由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3332A9-2384-D446-70FD-7C301FDB0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CNN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存在的理由是什麼？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3B21C0A-E983-372A-E449-20A78C577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617" y="1654604"/>
            <a:ext cx="5558169" cy="487871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3835533-7DE8-6D03-2A58-67B9CD2AB199}"/>
              </a:ext>
            </a:extLst>
          </p:cNvPr>
          <p:cNvSpPr txBox="1"/>
          <p:nvPr/>
        </p:nvSpPr>
        <p:spPr>
          <a:xfrm>
            <a:off x="1370127" y="5840421"/>
            <a:ext cx="3630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https://youtu.be/OP5HcXJg2Aw?si=RPfmHhsrMtuN0QS6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147E4EC-EE3F-7ED6-17F0-72E49761B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186" y="3067764"/>
            <a:ext cx="2462868" cy="246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EC875C-B54B-B2F6-5656-8B8F69B00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, 螢幕擷取畫面 的圖片&#10;&#10;AI 產生的內容可能不正確。">
            <a:extLst>
              <a:ext uri="{FF2B5EF4-FFF2-40B4-BE49-F238E27FC236}">
                <a16:creationId xmlns:a16="http://schemas.microsoft.com/office/drawing/2014/main" id="{DE4CA009-9E68-9792-B52D-4131B7944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33" y="133849"/>
            <a:ext cx="9456933" cy="6590301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3D84D18-1743-561A-1456-7106701D0E2F}"/>
              </a:ext>
            </a:extLst>
          </p:cNvPr>
          <p:cNvSpPr txBox="1"/>
          <p:nvPr/>
        </p:nvSpPr>
        <p:spPr>
          <a:xfrm>
            <a:off x="5807675" y="5988423"/>
            <a:ext cx="613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Source of image: https://www.artfish.ai/p/long-context-llms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3778AE3-DD68-9667-7458-D9BDDF8517C5}"/>
              </a:ext>
            </a:extLst>
          </p:cNvPr>
          <p:cNvSpPr txBox="1"/>
          <p:nvPr/>
        </p:nvSpPr>
        <p:spPr>
          <a:xfrm>
            <a:off x="5807675" y="4125540"/>
            <a:ext cx="5593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RAG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Agent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都需要語言模型處理很長的序列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9581184-BD24-CAB1-2204-2EFFE4331249}"/>
              </a:ext>
            </a:extLst>
          </p:cNvPr>
          <p:cNvSpPr txBox="1"/>
          <p:nvPr/>
        </p:nvSpPr>
        <p:spPr>
          <a:xfrm>
            <a:off x="5807675" y="5198577"/>
            <a:ext cx="559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影像、聲音是比文字更長的序列</a:t>
            </a:r>
          </a:p>
        </p:txBody>
      </p:sp>
    </p:spTree>
    <p:extLst>
      <p:ext uri="{BB962C8B-B14F-4D97-AF65-F5344CB8AC3E}">
        <p14:creationId xmlns:p14="http://schemas.microsoft.com/office/powerpoint/2010/main" val="95011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F807D9-3634-1F89-6E5D-838C52DD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RNN 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有沒有訓練時平行的可能性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61E3551-968B-2BA5-642A-868B06F031B9}"/>
                  </a:ext>
                </a:extLst>
              </p:cNvPr>
              <p:cNvSpPr txBox="1"/>
              <p:nvPr/>
            </p:nvSpPr>
            <p:spPr>
              <a:xfrm>
                <a:off x="7744397" y="1511680"/>
                <a:ext cx="402078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61E3551-968B-2BA5-642A-868B06F03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397" y="1511680"/>
                <a:ext cx="4020781" cy="449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18B2E7C1-46E8-19D0-E131-C4D506E3D203}"/>
                  </a:ext>
                </a:extLst>
              </p:cNvPr>
              <p:cNvSpPr txBox="1"/>
              <p:nvPr/>
            </p:nvSpPr>
            <p:spPr>
              <a:xfrm>
                <a:off x="7788417" y="2186862"/>
                <a:ext cx="206114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18B2E7C1-46E8-19D0-E131-C4D506E3D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417" y="2186862"/>
                <a:ext cx="2061141" cy="449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B57C89C-8EA8-E180-9F74-EC9364A87714}"/>
                  </a:ext>
                </a:extLst>
              </p:cNvPr>
              <p:cNvSpPr txBox="1"/>
              <p:nvPr/>
            </p:nvSpPr>
            <p:spPr>
              <a:xfrm>
                <a:off x="641626" y="1888493"/>
                <a:ext cx="174483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B57C89C-8EA8-E180-9F74-EC9364A87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26" y="1888493"/>
                <a:ext cx="1744837" cy="385555"/>
              </a:xfrm>
              <a:prstGeom prst="rect">
                <a:avLst/>
              </a:prstGeom>
              <a:blipFill>
                <a:blip r:embed="rId5"/>
                <a:stretch>
                  <a:fillRect l="-5594" r="-3497" b="-301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4FD756D-82B0-EA4E-4153-4BB3FB7FC363}"/>
                  </a:ext>
                </a:extLst>
              </p:cNvPr>
              <p:cNvSpPr txBox="1"/>
              <p:nvPr/>
            </p:nvSpPr>
            <p:spPr>
              <a:xfrm>
                <a:off x="1276350" y="2660507"/>
                <a:ext cx="3262753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4FD756D-82B0-EA4E-4153-4BB3FB7FC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2660507"/>
                <a:ext cx="3262753" cy="385555"/>
              </a:xfrm>
              <a:prstGeom prst="rect">
                <a:avLst/>
              </a:prstGeom>
              <a:blipFill>
                <a:blip r:embed="rId6"/>
                <a:stretch>
                  <a:fillRect l="-2052" b="-29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7F8611D-A01A-9433-755F-0998A0F20AB1}"/>
                  </a:ext>
                </a:extLst>
              </p:cNvPr>
              <p:cNvSpPr txBox="1"/>
              <p:nvPr/>
            </p:nvSpPr>
            <p:spPr>
              <a:xfrm>
                <a:off x="1276350" y="3564225"/>
                <a:ext cx="3269869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7F8611D-A01A-9433-755F-0998A0F20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3564225"/>
                <a:ext cx="3269869" cy="385555"/>
              </a:xfrm>
              <a:prstGeom prst="rect">
                <a:avLst/>
              </a:prstGeom>
              <a:blipFill>
                <a:blip r:embed="rId7"/>
                <a:stretch>
                  <a:fillRect l="-2048" b="-301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713FD94-B140-07B8-EC80-230DA28E0025}"/>
                  </a:ext>
                </a:extLst>
              </p:cNvPr>
              <p:cNvSpPr txBox="1"/>
              <p:nvPr/>
            </p:nvSpPr>
            <p:spPr>
              <a:xfrm>
                <a:off x="1276350" y="4476404"/>
                <a:ext cx="327698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713FD94-B140-07B8-EC80-230DA28E0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4476404"/>
                <a:ext cx="3276987" cy="385555"/>
              </a:xfrm>
              <a:prstGeom prst="rect">
                <a:avLst/>
              </a:prstGeom>
              <a:blipFill>
                <a:blip r:embed="rId8"/>
                <a:stretch>
                  <a:fillRect l="-2045" b="-29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EB77679-F7AB-1773-81AB-2D0E8CAADDCC}"/>
                  </a:ext>
                </a:extLst>
              </p:cNvPr>
              <p:cNvSpPr txBox="1"/>
              <p:nvPr/>
            </p:nvSpPr>
            <p:spPr>
              <a:xfrm>
                <a:off x="1276350" y="5590261"/>
                <a:ext cx="344818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EB77679-F7AB-1773-81AB-2D0E8CAAD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5590261"/>
                <a:ext cx="3448188" cy="385555"/>
              </a:xfrm>
              <a:prstGeom prst="rect">
                <a:avLst/>
              </a:prstGeom>
              <a:blipFill>
                <a:blip r:embed="rId9"/>
                <a:stretch>
                  <a:fillRect l="-1590" b="-317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988525A-D731-CC02-C97F-E48D550D461C}"/>
                  </a:ext>
                </a:extLst>
              </p:cNvPr>
              <p:cNvSpPr txBox="1"/>
              <p:nvPr/>
            </p:nvSpPr>
            <p:spPr>
              <a:xfrm>
                <a:off x="4862826" y="2640574"/>
                <a:ext cx="1433662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988525A-D731-CC02-C97F-E48D550D4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826" y="2640574"/>
                <a:ext cx="1433662" cy="385555"/>
              </a:xfrm>
              <a:prstGeom prst="rect">
                <a:avLst/>
              </a:prstGeom>
              <a:blipFill>
                <a:blip r:embed="rId10"/>
                <a:stretch>
                  <a:fillRect l="-1702" b="-317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19BC578-BC34-0CF2-6CB0-AE0501B0D0F9}"/>
                  </a:ext>
                </a:extLst>
              </p:cNvPr>
              <p:cNvSpPr txBox="1"/>
              <p:nvPr/>
            </p:nvSpPr>
            <p:spPr>
              <a:xfrm>
                <a:off x="4862826" y="3590848"/>
                <a:ext cx="3652988" cy="552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19BC578-BC34-0CF2-6CB0-AE0501B0D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826" y="3590848"/>
                <a:ext cx="3652988" cy="5527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A109D7E6-135F-CBAE-ED9F-EC177BACD56B}"/>
                  </a:ext>
                </a:extLst>
              </p:cNvPr>
              <p:cNvSpPr txBox="1"/>
              <p:nvPr/>
            </p:nvSpPr>
            <p:spPr>
              <a:xfrm>
                <a:off x="4862826" y="4381718"/>
                <a:ext cx="6222484" cy="6531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TW" sz="2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A109D7E6-135F-CBAE-ED9F-EC177BACD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826" y="4381718"/>
                <a:ext cx="6222484" cy="6531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D319F5D0-FE9A-75C1-B3C6-4A9990ECCEE2}"/>
                  </a:ext>
                </a:extLst>
              </p:cNvPr>
              <p:cNvSpPr txBox="1"/>
              <p:nvPr/>
            </p:nvSpPr>
            <p:spPr>
              <a:xfrm>
                <a:off x="4862826" y="5658168"/>
                <a:ext cx="462934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…)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D319F5D0-FE9A-75C1-B3C6-4A9990ECC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826" y="5658168"/>
                <a:ext cx="4629344" cy="385555"/>
              </a:xfrm>
              <a:prstGeom prst="rect">
                <a:avLst/>
              </a:prstGeom>
              <a:blipFill>
                <a:blip r:embed="rId13"/>
                <a:stretch>
                  <a:fillRect l="-527" r="-2240" b="-317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B8673BA9-A4A6-0305-3285-B7AECDAAD39E}"/>
                  </a:ext>
                </a:extLst>
              </p:cNvPr>
              <p:cNvSpPr txBox="1"/>
              <p:nvPr/>
            </p:nvSpPr>
            <p:spPr>
              <a:xfrm>
                <a:off x="10271497" y="5658167"/>
                <a:ext cx="1627625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B8673BA9-A4A6-0305-3285-B7AECDAAD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1497" y="5658167"/>
                <a:ext cx="1627625" cy="385555"/>
              </a:xfrm>
              <a:prstGeom prst="rect">
                <a:avLst/>
              </a:prstGeom>
              <a:blipFill>
                <a:blip r:embed="rId14"/>
                <a:stretch>
                  <a:fillRect b="-317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字方塊 33">
            <a:extLst>
              <a:ext uri="{FF2B5EF4-FFF2-40B4-BE49-F238E27FC236}">
                <a16:creationId xmlns:a16="http://schemas.microsoft.com/office/drawing/2014/main" id="{8155AA02-26D5-2EB6-C49D-7E6F04DA1A6E}"/>
              </a:ext>
            </a:extLst>
          </p:cNvPr>
          <p:cNvSpPr txBox="1"/>
          <p:nvPr/>
        </p:nvSpPr>
        <p:spPr>
          <a:xfrm rot="5400000">
            <a:off x="1032855" y="5126972"/>
            <a:ext cx="101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6" name="右大括弧 35">
            <a:extLst>
              <a:ext uri="{FF2B5EF4-FFF2-40B4-BE49-F238E27FC236}">
                <a16:creationId xmlns:a16="http://schemas.microsoft.com/office/drawing/2014/main" id="{635C6124-D583-5999-6390-CE0FF1133E7C}"/>
              </a:ext>
            </a:extLst>
          </p:cNvPr>
          <p:cNvSpPr/>
          <p:nvPr/>
        </p:nvSpPr>
        <p:spPr>
          <a:xfrm flipH="1">
            <a:off x="867426" y="2536779"/>
            <a:ext cx="408922" cy="3544394"/>
          </a:xfrm>
          <a:prstGeom prst="rightBrace">
            <a:avLst>
              <a:gd name="adj1" fmla="val 3055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右大括弧 36">
            <a:extLst>
              <a:ext uri="{FF2B5EF4-FFF2-40B4-BE49-F238E27FC236}">
                <a16:creationId xmlns:a16="http://schemas.microsoft.com/office/drawing/2014/main" id="{569E6BF9-CBF5-25E5-7364-853E8AC3472B}"/>
              </a:ext>
            </a:extLst>
          </p:cNvPr>
          <p:cNvSpPr/>
          <p:nvPr/>
        </p:nvSpPr>
        <p:spPr>
          <a:xfrm rot="16200000" flipH="1">
            <a:off x="6295971" y="5000429"/>
            <a:ext cx="385556" cy="2599336"/>
          </a:xfrm>
          <a:prstGeom prst="rightBrace">
            <a:avLst>
              <a:gd name="adj1" fmla="val 3055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8B5B35BD-7DF5-78EA-112E-3036B04BC59C}"/>
              </a:ext>
            </a:extLst>
          </p:cNvPr>
          <p:cNvCxnSpPr/>
          <p:nvPr/>
        </p:nvCxnSpPr>
        <p:spPr>
          <a:xfrm>
            <a:off x="1372624" y="3067580"/>
            <a:ext cx="1395134" cy="544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F84152DB-7182-610C-0BC0-1833FAAF202F}"/>
              </a:ext>
            </a:extLst>
          </p:cNvPr>
          <p:cNvCxnSpPr/>
          <p:nvPr/>
        </p:nvCxnSpPr>
        <p:spPr>
          <a:xfrm>
            <a:off x="1372624" y="3936146"/>
            <a:ext cx="1395134" cy="544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1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2" grpId="0"/>
      <p:bldP spid="28" grpId="0"/>
      <p:bldP spid="30" grpId="0"/>
      <p:bldP spid="34" grpId="0"/>
      <p:bldP spid="36" grpId="0" animBg="1"/>
      <p:bldP spid="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496CE-2746-CA8F-35C0-3CD8228EF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B88260-8206-9847-F6D9-DF2F9EBC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RNN 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有沒有訓練時平行的可能性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CFBAD5A-26F7-9DF1-4563-28FBE2E74E28}"/>
                  </a:ext>
                </a:extLst>
              </p:cNvPr>
              <p:cNvSpPr txBox="1"/>
              <p:nvPr/>
            </p:nvSpPr>
            <p:spPr>
              <a:xfrm>
                <a:off x="7744397" y="1511680"/>
                <a:ext cx="322819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CFBAD5A-26F7-9DF1-4563-28FBE2E74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397" y="1511680"/>
                <a:ext cx="3228191" cy="449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BCD06DB-C1B4-871A-35ED-C07FCBC52DFD}"/>
                  </a:ext>
                </a:extLst>
              </p:cNvPr>
              <p:cNvSpPr txBox="1"/>
              <p:nvPr/>
            </p:nvSpPr>
            <p:spPr>
              <a:xfrm>
                <a:off x="7788417" y="2186862"/>
                <a:ext cx="206114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BCD06DB-C1B4-871A-35ED-C07FCBC52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417" y="2186862"/>
                <a:ext cx="2061141" cy="449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A8748EE-2509-CE89-2E52-1EA68CFC8736}"/>
                  </a:ext>
                </a:extLst>
              </p:cNvPr>
              <p:cNvSpPr txBox="1"/>
              <p:nvPr/>
            </p:nvSpPr>
            <p:spPr>
              <a:xfrm>
                <a:off x="641626" y="1888493"/>
                <a:ext cx="174483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A8748EE-2509-CE89-2E52-1EA68CFC8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26" y="1888493"/>
                <a:ext cx="1744837" cy="385555"/>
              </a:xfrm>
              <a:prstGeom prst="rect">
                <a:avLst/>
              </a:prstGeom>
              <a:blipFill>
                <a:blip r:embed="rId5"/>
                <a:stretch>
                  <a:fillRect l="-5594" r="-3497" b="-301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C93E095-E5DF-F9E5-7FB5-09229E3D62B8}"/>
                  </a:ext>
                </a:extLst>
              </p:cNvPr>
              <p:cNvSpPr txBox="1"/>
              <p:nvPr/>
            </p:nvSpPr>
            <p:spPr>
              <a:xfrm>
                <a:off x="1276350" y="2660507"/>
                <a:ext cx="258647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C93E095-E5DF-F9E5-7FB5-09229E3D6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2660507"/>
                <a:ext cx="2586477" cy="385555"/>
              </a:xfrm>
              <a:prstGeom prst="rect">
                <a:avLst/>
              </a:prstGeom>
              <a:blipFill>
                <a:blip r:embed="rId6"/>
                <a:stretch>
                  <a:fillRect l="-2118" b="-29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02AB438-5E09-BEC9-6448-962203CEE42B}"/>
                  </a:ext>
                </a:extLst>
              </p:cNvPr>
              <p:cNvSpPr txBox="1"/>
              <p:nvPr/>
            </p:nvSpPr>
            <p:spPr>
              <a:xfrm>
                <a:off x="1276350" y="3564225"/>
                <a:ext cx="256422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02AB438-5E09-BEC9-6448-962203CEE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3564225"/>
                <a:ext cx="2564227" cy="385555"/>
              </a:xfrm>
              <a:prstGeom prst="rect">
                <a:avLst/>
              </a:prstGeom>
              <a:blipFill>
                <a:blip r:embed="rId7"/>
                <a:stretch>
                  <a:fillRect l="-2613" b="-301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7014E2D-4283-B0EE-A123-8751A81C203C}"/>
                  </a:ext>
                </a:extLst>
              </p:cNvPr>
              <p:cNvSpPr txBox="1"/>
              <p:nvPr/>
            </p:nvSpPr>
            <p:spPr>
              <a:xfrm>
                <a:off x="1276350" y="4476404"/>
                <a:ext cx="2571345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7014E2D-4283-B0EE-A123-8751A81C2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4476404"/>
                <a:ext cx="2571345" cy="385555"/>
              </a:xfrm>
              <a:prstGeom prst="rect">
                <a:avLst/>
              </a:prstGeom>
              <a:blipFill>
                <a:blip r:embed="rId8"/>
                <a:stretch>
                  <a:fillRect l="-2607" b="-29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53CB536D-E16B-492C-AD43-B0C733000111}"/>
                  </a:ext>
                </a:extLst>
              </p:cNvPr>
              <p:cNvSpPr txBox="1"/>
              <p:nvPr/>
            </p:nvSpPr>
            <p:spPr>
              <a:xfrm>
                <a:off x="1276350" y="5590261"/>
                <a:ext cx="2766975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53CB536D-E16B-492C-AD43-B0C733000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5590261"/>
                <a:ext cx="2766975" cy="385555"/>
              </a:xfrm>
              <a:prstGeom prst="rect">
                <a:avLst/>
              </a:prstGeom>
              <a:blipFill>
                <a:blip r:embed="rId9"/>
                <a:stretch>
                  <a:fillRect l="-2203" b="-317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82DBA9C4-50CF-755E-D04E-5410A6FFFD6D}"/>
                  </a:ext>
                </a:extLst>
              </p:cNvPr>
              <p:cNvSpPr txBox="1"/>
              <p:nvPr/>
            </p:nvSpPr>
            <p:spPr>
              <a:xfrm>
                <a:off x="4862826" y="2640574"/>
                <a:ext cx="1433662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82DBA9C4-50CF-755E-D04E-5410A6FFF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826" y="2640574"/>
                <a:ext cx="1433662" cy="385555"/>
              </a:xfrm>
              <a:prstGeom prst="rect">
                <a:avLst/>
              </a:prstGeom>
              <a:blipFill>
                <a:blip r:embed="rId10"/>
                <a:stretch>
                  <a:fillRect l="-1702" b="-317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97152FA1-7E7E-D872-D0F8-E97DCDAC2DDB}"/>
                  </a:ext>
                </a:extLst>
              </p:cNvPr>
              <p:cNvSpPr txBox="1"/>
              <p:nvPr/>
            </p:nvSpPr>
            <p:spPr>
              <a:xfrm>
                <a:off x="4862826" y="3590848"/>
                <a:ext cx="2827505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97152FA1-7E7E-D872-D0F8-E97DCDAC2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826" y="3590848"/>
                <a:ext cx="2827505" cy="385555"/>
              </a:xfrm>
              <a:prstGeom prst="rect">
                <a:avLst/>
              </a:prstGeom>
              <a:blipFill>
                <a:blip r:embed="rId11"/>
                <a:stretch>
                  <a:fillRect l="-1078" b="-317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A78F8AB8-DEA3-53BE-414C-D51844AFFF62}"/>
                  </a:ext>
                </a:extLst>
              </p:cNvPr>
              <p:cNvSpPr txBox="1"/>
              <p:nvPr/>
            </p:nvSpPr>
            <p:spPr>
              <a:xfrm>
                <a:off x="4881876" y="4488546"/>
                <a:ext cx="6222484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A78F8AB8-DEA3-53BE-414C-D51844AFF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876" y="4488546"/>
                <a:ext cx="6222484" cy="385555"/>
              </a:xfrm>
              <a:prstGeom prst="rect">
                <a:avLst/>
              </a:prstGeom>
              <a:blipFill>
                <a:blip r:embed="rId12"/>
                <a:stretch>
                  <a:fillRect l="-1077" b="-29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EAE9D25-595C-82C4-43E5-99447E21AE1A}"/>
                  </a:ext>
                </a:extLst>
              </p:cNvPr>
              <p:cNvSpPr txBox="1"/>
              <p:nvPr/>
            </p:nvSpPr>
            <p:spPr>
              <a:xfrm>
                <a:off x="4862826" y="5595177"/>
                <a:ext cx="424359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EAE9D25-595C-82C4-43E5-99447E21A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826" y="5595177"/>
                <a:ext cx="4243598" cy="385555"/>
              </a:xfrm>
              <a:prstGeom prst="rect">
                <a:avLst/>
              </a:prstGeom>
              <a:blipFill>
                <a:blip r:embed="rId13"/>
                <a:stretch>
                  <a:fillRect l="-575" b="-301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8CA5FAD2-32A3-719B-180D-9BB087A97358}"/>
                  </a:ext>
                </a:extLst>
              </p:cNvPr>
              <p:cNvSpPr txBox="1"/>
              <p:nvPr/>
            </p:nvSpPr>
            <p:spPr>
              <a:xfrm>
                <a:off x="9444046" y="5590261"/>
                <a:ext cx="190975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……+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8CA5FAD2-32A3-719B-180D-9BB087A97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046" y="5590261"/>
                <a:ext cx="1909754" cy="385555"/>
              </a:xfrm>
              <a:prstGeom prst="rect">
                <a:avLst/>
              </a:prstGeom>
              <a:blipFill>
                <a:blip r:embed="rId14"/>
                <a:stretch>
                  <a:fillRect b="-317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字方塊 33">
            <a:extLst>
              <a:ext uri="{FF2B5EF4-FFF2-40B4-BE49-F238E27FC236}">
                <a16:creationId xmlns:a16="http://schemas.microsoft.com/office/drawing/2014/main" id="{721FD6C6-7FC4-F7B6-B1DB-04B0EC7B6C20}"/>
              </a:ext>
            </a:extLst>
          </p:cNvPr>
          <p:cNvSpPr txBox="1"/>
          <p:nvPr/>
        </p:nvSpPr>
        <p:spPr>
          <a:xfrm rot="5400000">
            <a:off x="1032855" y="5126972"/>
            <a:ext cx="101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6" name="右大括弧 35">
            <a:extLst>
              <a:ext uri="{FF2B5EF4-FFF2-40B4-BE49-F238E27FC236}">
                <a16:creationId xmlns:a16="http://schemas.microsoft.com/office/drawing/2014/main" id="{D1A9B678-F6E4-696C-F05F-B0886F76C1E6}"/>
              </a:ext>
            </a:extLst>
          </p:cNvPr>
          <p:cNvSpPr/>
          <p:nvPr/>
        </p:nvSpPr>
        <p:spPr>
          <a:xfrm flipH="1">
            <a:off x="867426" y="2536779"/>
            <a:ext cx="408922" cy="3544394"/>
          </a:xfrm>
          <a:prstGeom prst="rightBrace">
            <a:avLst>
              <a:gd name="adj1" fmla="val 3055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37E87A1F-F502-FD1B-24EC-948B66E275E1}"/>
                  </a:ext>
                </a:extLst>
              </p:cNvPr>
              <p:cNvSpPr txBox="1"/>
              <p:nvPr/>
            </p:nvSpPr>
            <p:spPr>
              <a:xfrm>
                <a:off x="8582680" y="2994144"/>
                <a:ext cx="28956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matric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37E87A1F-F502-FD1B-24EC-948B66E27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80" y="2994144"/>
                <a:ext cx="2895601" cy="430887"/>
              </a:xfrm>
              <a:prstGeom prst="rect">
                <a:avLst/>
              </a:prstGeom>
              <a:blipFill>
                <a:blip r:embed="rId15"/>
                <a:stretch>
                  <a:fillRect t="-23944" r="-5895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984619E-0B36-C3CA-A571-42D339F70F6F}"/>
                  </a:ext>
                </a:extLst>
              </p:cNvPr>
              <p:cNvSpPr txBox="1"/>
              <p:nvPr/>
            </p:nvSpPr>
            <p:spPr>
              <a:xfrm>
                <a:off x="8582680" y="3590848"/>
                <a:ext cx="2054280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984619E-0B36-C3CA-A571-42D339F70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80" y="3590848"/>
                <a:ext cx="2054280" cy="44980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CF5AC8A5-4B14-2688-748D-3FCBF5C27917}"/>
              </a:ext>
            </a:extLst>
          </p:cNvPr>
          <p:cNvCxnSpPr/>
          <p:nvPr/>
        </p:nvCxnSpPr>
        <p:spPr>
          <a:xfrm>
            <a:off x="1372624" y="3067580"/>
            <a:ext cx="1395134" cy="544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2E77DDC8-2C46-676F-E178-3109E3E77C1F}"/>
              </a:ext>
            </a:extLst>
          </p:cNvPr>
          <p:cNvCxnSpPr/>
          <p:nvPr/>
        </p:nvCxnSpPr>
        <p:spPr>
          <a:xfrm>
            <a:off x="1372624" y="3936146"/>
            <a:ext cx="1395134" cy="544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0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22" grpId="0"/>
      <p:bldP spid="28" grpId="0"/>
      <p:bldP spid="30" grpId="0"/>
      <p:bldP spid="34" grpId="0"/>
      <p:bldP spid="3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839F8-2662-2147-3C33-CABC0E6C1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B6A0B4-B5DC-D400-5279-58D436C3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RNN 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有沒有訓練時平行的可能性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41CF1B2-14E3-72D5-A5E5-242E77C17391}"/>
                  </a:ext>
                </a:extLst>
              </p:cNvPr>
              <p:cNvSpPr txBox="1"/>
              <p:nvPr/>
            </p:nvSpPr>
            <p:spPr>
              <a:xfrm>
                <a:off x="7744397" y="1511680"/>
                <a:ext cx="322819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41CF1B2-14E3-72D5-A5E5-242E77C17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397" y="1511680"/>
                <a:ext cx="3228191" cy="449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561A265-9E5F-892C-DDD4-73333C9CC90E}"/>
                  </a:ext>
                </a:extLst>
              </p:cNvPr>
              <p:cNvSpPr txBox="1"/>
              <p:nvPr/>
            </p:nvSpPr>
            <p:spPr>
              <a:xfrm>
                <a:off x="7788417" y="2186862"/>
                <a:ext cx="206114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561A265-9E5F-892C-DDD4-73333C9CC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417" y="2186862"/>
                <a:ext cx="2061141" cy="449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6684447-245D-3250-5CA1-01E7E0C8207F}"/>
                  </a:ext>
                </a:extLst>
              </p:cNvPr>
              <p:cNvSpPr txBox="1"/>
              <p:nvPr/>
            </p:nvSpPr>
            <p:spPr>
              <a:xfrm>
                <a:off x="641626" y="1888493"/>
                <a:ext cx="174483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6684447-245D-3250-5CA1-01E7E0C82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26" y="1888493"/>
                <a:ext cx="1744837" cy="385555"/>
              </a:xfrm>
              <a:prstGeom prst="rect">
                <a:avLst/>
              </a:prstGeom>
              <a:blipFill>
                <a:blip r:embed="rId5"/>
                <a:stretch>
                  <a:fillRect l="-5594" r="-3497" b="-301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28D0335-FF98-E1E6-07CA-BC93A563C131}"/>
                  </a:ext>
                </a:extLst>
              </p:cNvPr>
              <p:cNvSpPr txBox="1"/>
              <p:nvPr/>
            </p:nvSpPr>
            <p:spPr>
              <a:xfrm>
                <a:off x="1276350" y="2660507"/>
                <a:ext cx="11468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28D0335-FF98-E1E6-07CA-BC93A563C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2660507"/>
                <a:ext cx="1146852" cy="369332"/>
              </a:xfrm>
              <a:prstGeom prst="rect">
                <a:avLst/>
              </a:prstGeom>
              <a:blipFill>
                <a:blip r:embed="rId6"/>
                <a:stretch>
                  <a:fillRect l="-5820" r="-158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BDBF662-A229-54F3-4D40-6778A54FA36E}"/>
                  </a:ext>
                </a:extLst>
              </p:cNvPr>
              <p:cNvSpPr txBox="1"/>
              <p:nvPr/>
            </p:nvSpPr>
            <p:spPr>
              <a:xfrm>
                <a:off x="1276350" y="3564225"/>
                <a:ext cx="18578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BDBF662-A229-54F3-4D40-6778A54FA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3564225"/>
                <a:ext cx="1857816" cy="369332"/>
              </a:xfrm>
              <a:prstGeom prst="rect">
                <a:avLst/>
              </a:prstGeom>
              <a:blipFill>
                <a:blip r:embed="rId7"/>
                <a:stretch>
                  <a:fillRect l="-3279" r="-984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7E6A1F7-17E3-F503-0761-49FDBE783B9B}"/>
                  </a:ext>
                </a:extLst>
              </p:cNvPr>
              <p:cNvSpPr txBox="1"/>
              <p:nvPr/>
            </p:nvSpPr>
            <p:spPr>
              <a:xfrm>
                <a:off x="1276350" y="4476404"/>
                <a:ext cx="26566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7E6A1F7-17E3-F503-0761-49FDBE783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4476404"/>
                <a:ext cx="2656625" cy="369332"/>
              </a:xfrm>
              <a:prstGeom prst="rect">
                <a:avLst/>
              </a:prstGeom>
              <a:blipFill>
                <a:blip r:embed="rId8"/>
                <a:stretch>
                  <a:fillRect l="-45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758B6F2-850E-9C4D-5E0B-5B7317B1D6FA}"/>
                  </a:ext>
                </a:extLst>
              </p:cNvPr>
              <p:cNvSpPr txBox="1"/>
              <p:nvPr/>
            </p:nvSpPr>
            <p:spPr>
              <a:xfrm>
                <a:off x="1276350" y="5590261"/>
                <a:ext cx="32440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758B6F2-850E-9C4D-5E0B-5B7317B1D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5590261"/>
                <a:ext cx="3244030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字方塊 33">
            <a:extLst>
              <a:ext uri="{FF2B5EF4-FFF2-40B4-BE49-F238E27FC236}">
                <a16:creationId xmlns:a16="http://schemas.microsoft.com/office/drawing/2014/main" id="{97D1F487-D4CE-5D46-95BF-79D738DB46DD}"/>
              </a:ext>
            </a:extLst>
          </p:cNvPr>
          <p:cNvSpPr txBox="1"/>
          <p:nvPr/>
        </p:nvSpPr>
        <p:spPr>
          <a:xfrm rot="5400000">
            <a:off x="1032855" y="5126972"/>
            <a:ext cx="101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6" name="右大括弧 35">
            <a:extLst>
              <a:ext uri="{FF2B5EF4-FFF2-40B4-BE49-F238E27FC236}">
                <a16:creationId xmlns:a16="http://schemas.microsoft.com/office/drawing/2014/main" id="{1CD2C7C1-C5BC-60E8-610D-D7585B717074}"/>
              </a:ext>
            </a:extLst>
          </p:cNvPr>
          <p:cNvSpPr/>
          <p:nvPr/>
        </p:nvSpPr>
        <p:spPr>
          <a:xfrm flipH="1">
            <a:off x="867426" y="2536779"/>
            <a:ext cx="408922" cy="3544394"/>
          </a:xfrm>
          <a:prstGeom prst="rightBrace">
            <a:avLst>
              <a:gd name="adj1" fmla="val 3055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E6944202-A2D0-6609-567A-95EDA45F0720}"/>
                  </a:ext>
                </a:extLst>
              </p:cNvPr>
              <p:cNvSpPr txBox="1"/>
              <p:nvPr/>
            </p:nvSpPr>
            <p:spPr>
              <a:xfrm>
                <a:off x="8582680" y="2994144"/>
                <a:ext cx="28956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matric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E6944202-A2D0-6609-567A-95EDA45F0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80" y="2994144"/>
                <a:ext cx="2895601" cy="430887"/>
              </a:xfrm>
              <a:prstGeom prst="rect">
                <a:avLst/>
              </a:prstGeom>
              <a:blipFill>
                <a:blip r:embed="rId10"/>
                <a:stretch>
                  <a:fillRect t="-23944" r="-5895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1F70DA90-4DD3-E62F-C7E3-9913AC53BFD3}"/>
                  </a:ext>
                </a:extLst>
              </p:cNvPr>
              <p:cNvSpPr txBox="1"/>
              <p:nvPr/>
            </p:nvSpPr>
            <p:spPr>
              <a:xfrm>
                <a:off x="8582680" y="3590848"/>
                <a:ext cx="2054280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1F70DA90-4DD3-E62F-C7E3-9913AC53B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80" y="3590848"/>
                <a:ext cx="2054280" cy="449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B112079-EC69-086B-A3DE-EAD3D624D79C}"/>
                  </a:ext>
                </a:extLst>
              </p:cNvPr>
              <p:cNvSpPr txBox="1"/>
              <p:nvPr/>
            </p:nvSpPr>
            <p:spPr>
              <a:xfrm>
                <a:off x="8572339" y="4433674"/>
                <a:ext cx="2442848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B112079-EC69-086B-A3DE-EAD3D624D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339" y="4433674"/>
                <a:ext cx="2442848" cy="4498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36728F5-D194-97F2-763A-2DF14B621810}"/>
                  </a:ext>
                </a:extLst>
              </p:cNvPr>
              <p:cNvSpPr txBox="1"/>
              <p:nvPr/>
            </p:nvSpPr>
            <p:spPr>
              <a:xfrm>
                <a:off x="9453742" y="5096630"/>
                <a:ext cx="1721561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36728F5-D194-97F2-763A-2DF14B621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742" y="5096630"/>
                <a:ext cx="1721561" cy="4612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853D762-FDCC-0A7F-CA1C-45517E2AC504}"/>
                  </a:ext>
                </a:extLst>
              </p:cNvPr>
              <p:cNvSpPr txBox="1"/>
              <p:nvPr/>
            </p:nvSpPr>
            <p:spPr>
              <a:xfrm>
                <a:off x="4668238" y="2669717"/>
                <a:ext cx="14648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853D762-FDCC-0A7F-CA1C-45517E2AC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238" y="2669717"/>
                <a:ext cx="1464888" cy="369332"/>
              </a:xfrm>
              <a:prstGeom prst="rect">
                <a:avLst/>
              </a:prstGeom>
              <a:blipFill>
                <a:blip r:embed="rId14"/>
                <a:stretch>
                  <a:fillRect l="-5000" r="-2083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6CBD9B87-759E-8090-B275-C6257D1A5DA0}"/>
                  </a:ext>
                </a:extLst>
              </p:cNvPr>
              <p:cNvSpPr txBox="1"/>
              <p:nvPr/>
            </p:nvSpPr>
            <p:spPr>
              <a:xfrm>
                <a:off x="4668238" y="3564225"/>
                <a:ext cx="25020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6CBD9B87-759E-8090-B275-C6257D1A5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238" y="3564225"/>
                <a:ext cx="2502095" cy="369332"/>
              </a:xfrm>
              <a:prstGeom prst="rect">
                <a:avLst/>
              </a:prstGeom>
              <a:blipFill>
                <a:blip r:embed="rId15"/>
                <a:stretch>
                  <a:fillRect l="-2683" r="-976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DBA94644-36B1-C80A-E304-F55B7FD4C176}"/>
                  </a:ext>
                </a:extLst>
              </p:cNvPr>
              <p:cNvSpPr txBox="1"/>
              <p:nvPr/>
            </p:nvSpPr>
            <p:spPr>
              <a:xfrm>
                <a:off x="4668238" y="4505154"/>
                <a:ext cx="35372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DBA94644-36B1-C80A-E304-F55B7FD4C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238" y="4505154"/>
                <a:ext cx="3537250" cy="369332"/>
              </a:xfrm>
              <a:prstGeom prst="rect">
                <a:avLst/>
              </a:prstGeom>
              <a:blipFill>
                <a:blip r:embed="rId16"/>
                <a:stretch>
                  <a:fillRect l="-1897" r="-517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FB363AB1-055F-85B1-DD4D-281C2F616F4E}"/>
                  </a:ext>
                </a:extLst>
              </p:cNvPr>
              <p:cNvSpPr txBox="1"/>
              <p:nvPr/>
            </p:nvSpPr>
            <p:spPr>
              <a:xfrm>
                <a:off x="4668238" y="5582628"/>
                <a:ext cx="39551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FB363AB1-055F-85B1-DD4D-281C2F616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238" y="5582628"/>
                <a:ext cx="3955122" cy="369332"/>
              </a:xfrm>
              <a:prstGeom prst="rect">
                <a:avLst/>
              </a:prstGeom>
              <a:blipFill>
                <a:blip r:embed="rId17"/>
                <a:stretch>
                  <a:fillRect l="-1695" r="-308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37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34" grpId="0"/>
      <p:bldP spid="36" grpId="0" animBg="1"/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AA7F7-E9F1-3494-4689-8F8609656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7FA77F-B4D2-6D42-2025-CF323A0E1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RNN 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有沒有訓練時平行的可能性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7BC16F8-CEC4-B9D8-55E9-1FC00A96C0DF}"/>
                  </a:ext>
                </a:extLst>
              </p:cNvPr>
              <p:cNvSpPr txBox="1"/>
              <p:nvPr/>
            </p:nvSpPr>
            <p:spPr>
              <a:xfrm>
                <a:off x="7744397" y="1511680"/>
                <a:ext cx="322819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7BC16F8-CEC4-B9D8-55E9-1FC00A96C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397" y="1511680"/>
                <a:ext cx="3228191" cy="449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1D43EF21-D4C9-4915-7D1B-B7DC1285EC99}"/>
                  </a:ext>
                </a:extLst>
              </p:cNvPr>
              <p:cNvSpPr txBox="1"/>
              <p:nvPr/>
            </p:nvSpPr>
            <p:spPr>
              <a:xfrm>
                <a:off x="7788417" y="2186862"/>
                <a:ext cx="206114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1D43EF21-D4C9-4915-7D1B-B7DC1285E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417" y="2186862"/>
                <a:ext cx="2061141" cy="449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3BF7907-EA83-319F-EBA3-A59E8FB48983}"/>
                  </a:ext>
                </a:extLst>
              </p:cNvPr>
              <p:cNvSpPr txBox="1"/>
              <p:nvPr/>
            </p:nvSpPr>
            <p:spPr>
              <a:xfrm>
                <a:off x="641626" y="1888493"/>
                <a:ext cx="174483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3BF7907-EA83-319F-EBA3-A59E8FB48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26" y="1888493"/>
                <a:ext cx="1744837" cy="385555"/>
              </a:xfrm>
              <a:prstGeom prst="rect">
                <a:avLst/>
              </a:prstGeom>
              <a:blipFill>
                <a:blip r:embed="rId5"/>
                <a:stretch>
                  <a:fillRect l="-5594" r="-3497" b="-301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右大括弧 35">
            <a:extLst>
              <a:ext uri="{FF2B5EF4-FFF2-40B4-BE49-F238E27FC236}">
                <a16:creationId xmlns:a16="http://schemas.microsoft.com/office/drawing/2014/main" id="{1968BC52-8506-9CEF-D703-CC0D6E4ABCA7}"/>
              </a:ext>
            </a:extLst>
          </p:cNvPr>
          <p:cNvSpPr/>
          <p:nvPr/>
        </p:nvSpPr>
        <p:spPr>
          <a:xfrm flipH="1">
            <a:off x="867426" y="2536779"/>
            <a:ext cx="408922" cy="3544394"/>
          </a:xfrm>
          <a:prstGeom prst="rightBrace">
            <a:avLst>
              <a:gd name="adj1" fmla="val 3055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19875008-B919-3F48-C014-514215D8BDE7}"/>
                  </a:ext>
                </a:extLst>
              </p:cNvPr>
              <p:cNvSpPr txBox="1"/>
              <p:nvPr/>
            </p:nvSpPr>
            <p:spPr>
              <a:xfrm>
                <a:off x="8582680" y="2994144"/>
                <a:ext cx="28956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matric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19875008-B919-3F48-C014-514215D8B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80" y="2994144"/>
                <a:ext cx="2895601" cy="430887"/>
              </a:xfrm>
              <a:prstGeom prst="rect">
                <a:avLst/>
              </a:prstGeom>
              <a:blipFill>
                <a:blip r:embed="rId6"/>
                <a:stretch>
                  <a:fillRect t="-23944" r="-5895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82880E6-B6E8-DAB4-BBA0-76D0E2184252}"/>
                  </a:ext>
                </a:extLst>
              </p:cNvPr>
              <p:cNvSpPr txBox="1"/>
              <p:nvPr/>
            </p:nvSpPr>
            <p:spPr>
              <a:xfrm>
                <a:off x="8582680" y="3590848"/>
                <a:ext cx="2054280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82880E6-B6E8-DAB4-BBA0-76D0E2184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80" y="3590848"/>
                <a:ext cx="2054280" cy="4498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0DD610D-A087-350F-4B5B-108F3B404113}"/>
                  </a:ext>
                </a:extLst>
              </p:cNvPr>
              <p:cNvSpPr txBox="1"/>
              <p:nvPr/>
            </p:nvSpPr>
            <p:spPr>
              <a:xfrm>
                <a:off x="8582680" y="5615927"/>
                <a:ext cx="2442848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0DD610D-A087-350F-4B5B-108F3B404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80" y="5615927"/>
                <a:ext cx="2442848" cy="449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D00B889-FB25-6131-3CA9-ED6725D75179}"/>
                  </a:ext>
                </a:extLst>
              </p:cNvPr>
              <p:cNvSpPr txBox="1"/>
              <p:nvPr/>
            </p:nvSpPr>
            <p:spPr>
              <a:xfrm>
                <a:off x="9471688" y="6222828"/>
                <a:ext cx="1721561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D00B889-FB25-6131-3CA9-ED6725D75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688" y="6222828"/>
                <a:ext cx="1721561" cy="4612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551F92B-39E7-3587-E658-A1FA967A5838}"/>
                  </a:ext>
                </a:extLst>
              </p:cNvPr>
              <p:cNvSpPr txBox="1"/>
              <p:nvPr/>
            </p:nvSpPr>
            <p:spPr>
              <a:xfrm>
                <a:off x="1256608" y="2636252"/>
                <a:ext cx="14648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551F92B-39E7-3587-E658-A1FA967A5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608" y="2636252"/>
                <a:ext cx="1464888" cy="369332"/>
              </a:xfrm>
              <a:prstGeom prst="rect">
                <a:avLst/>
              </a:prstGeom>
              <a:blipFill>
                <a:blip r:embed="rId10"/>
                <a:stretch>
                  <a:fillRect l="-4583" r="-2083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094429B-E41D-D96C-28D4-B4099C198293}"/>
                  </a:ext>
                </a:extLst>
              </p:cNvPr>
              <p:cNvSpPr txBox="1"/>
              <p:nvPr/>
            </p:nvSpPr>
            <p:spPr>
              <a:xfrm>
                <a:off x="1256608" y="3530760"/>
                <a:ext cx="25020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094429B-E41D-D96C-28D4-B4099C198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608" y="3530760"/>
                <a:ext cx="2502095" cy="369332"/>
              </a:xfrm>
              <a:prstGeom prst="rect">
                <a:avLst/>
              </a:prstGeom>
              <a:blipFill>
                <a:blip r:embed="rId11"/>
                <a:stretch>
                  <a:fillRect l="-2433" r="-730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68BCC77A-4F67-C866-F7DB-12161DA60D51}"/>
                  </a:ext>
                </a:extLst>
              </p:cNvPr>
              <p:cNvSpPr txBox="1"/>
              <p:nvPr/>
            </p:nvSpPr>
            <p:spPr>
              <a:xfrm>
                <a:off x="1256608" y="4471689"/>
                <a:ext cx="35372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68BCC77A-4F67-C866-F7DB-12161DA60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608" y="4471689"/>
                <a:ext cx="3537250" cy="369332"/>
              </a:xfrm>
              <a:prstGeom prst="rect">
                <a:avLst/>
              </a:prstGeom>
              <a:blipFill>
                <a:blip r:embed="rId12"/>
                <a:stretch>
                  <a:fillRect l="-1724" r="-51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457AF758-1FDE-3FB9-8F17-4E79A1AA1B7D}"/>
                  </a:ext>
                </a:extLst>
              </p:cNvPr>
              <p:cNvSpPr txBox="1"/>
              <p:nvPr/>
            </p:nvSpPr>
            <p:spPr>
              <a:xfrm>
                <a:off x="1256608" y="5549163"/>
                <a:ext cx="39551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457AF758-1FDE-3FB9-8F17-4E79A1AA1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608" y="5549163"/>
                <a:ext cx="3955122" cy="369332"/>
              </a:xfrm>
              <a:prstGeom prst="rect">
                <a:avLst/>
              </a:prstGeom>
              <a:blipFill>
                <a:blip r:embed="rId13"/>
                <a:stretch>
                  <a:fillRect l="-1541" r="-308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9E48D83D-A45C-F87C-2612-FC93056C55A9}"/>
              </a:ext>
            </a:extLst>
          </p:cNvPr>
          <p:cNvSpPr txBox="1"/>
          <p:nvPr/>
        </p:nvSpPr>
        <p:spPr>
          <a:xfrm rot="5400000">
            <a:off x="1032855" y="5126972"/>
            <a:ext cx="101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590B4EC8-3A5B-1B13-C9AB-31A5C494846C}"/>
                  </a:ext>
                </a:extLst>
              </p:cNvPr>
              <p:cNvSpPr txBox="1"/>
              <p:nvPr/>
            </p:nvSpPr>
            <p:spPr>
              <a:xfrm>
                <a:off x="8127130" y="4574451"/>
                <a:ext cx="1782283" cy="468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590B4EC8-3A5B-1B13-C9AB-31A5C4948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30" y="4574451"/>
                <a:ext cx="1782283" cy="4687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83052A6-7A7F-1761-1F94-09FB6AB89C07}"/>
                  </a:ext>
                </a:extLst>
              </p:cNvPr>
              <p:cNvSpPr txBox="1"/>
              <p:nvPr/>
            </p:nvSpPr>
            <p:spPr>
              <a:xfrm>
                <a:off x="10111575" y="4294633"/>
                <a:ext cx="16548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83052A6-7A7F-1761-1F94-09FB6AB89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575" y="4294633"/>
                <a:ext cx="1654877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A243B7B-411A-95D6-F453-2D843B9AA483}"/>
                  </a:ext>
                </a:extLst>
              </p:cNvPr>
              <p:cNvSpPr txBox="1"/>
              <p:nvPr/>
            </p:nvSpPr>
            <p:spPr>
              <a:xfrm>
                <a:off x="10073305" y="4915433"/>
                <a:ext cx="17013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A243B7B-411A-95D6-F453-2D843B9AA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305" y="4915433"/>
                <a:ext cx="1701363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56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78B6D-D350-B386-2F45-A8A5C274F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317EC8-F8EF-DB19-0EB4-7F448D3D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RNN 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有沒有訓練時平行的可能性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405A4CA-C984-41E3-77DC-B0E484268EA8}"/>
                  </a:ext>
                </a:extLst>
              </p:cNvPr>
              <p:cNvSpPr txBox="1"/>
              <p:nvPr/>
            </p:nvSpPr>
            <p:spPr>
              <a:xfrm>
                <a:off x="641626" y="1888493"/>
                <a:ext cx="174483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405A4CA-C984-41E3-77DC-B0E484268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26" y="1888493"/>
                <a:ext cx="1744837" cy="385555"/>
              </a:xfrm>
              <a:prstGeom prst="rect">
                <a:avLst/>
              </a:prstGeom>
              <a:blipFill>
                <a:blip r:embed="rId3"/>
                <a:stretch>
                  <a:fillRect l="-5594" r="-3497" b="-301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右大括弧 35">
            <a:extLst>
              <a:ext uri="{FF2B5EF4-FFF2-40B4-BE49-F238E27FC236}">
                <a16:creationId xmlns:a16="http://schemas.microsoft.com/office/drawing/2014/main" id="{DE579C92-9E17-951C-3686-B709C24B1CB9}"/>
              </a:ext>
            </a:extLst>
          </p:cNvPr>
          <p:cNvSpPr/>
          <p:nvPr/>
        </p:nvSpPr>
        <p:spPr>
          <a:xfrm flipH="1">
            <a:off x="867426" y="2536779"/>
            <a:ext cx="408922" cy="3544394"/>
          </a:xfrm>
          <a:prstGeom prst="rightBrace">
            <a:avLst>
              <a:gd name="adj1" fmla="val 3055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F58FBBFE-D3D0-A38D-52FA-2A68CCDB10E7}"/>
                  </a:ext>
                </a:extLst>
              </p:cNvPr>
              <p:cNvSpPr txBox="1"/>
              <p:nvPr/>
            </p:nvSpPr>
            <p:spPr>
              <a:xfrm>
                <a:off x="1256608" y="2636252"/>
                <a:ext cx="1958357" cy="401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F58FBBFE-D3D0-A38D-52FA-2A68CCDB1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608" y="2636252"/>
                <a:ext cx="1958357" cy="401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5450EB8-0473-2F02-3409-F0DF76899B48}"/>
                  </a:ext>
                </a:extLst>
              </p:cNvPr>
              <p:cNvSpPr txBox="1"/>
              <p:nvPr/>
            </p:nvSpPr>
            <p:spPr>
              <a:xfrm>
                <a:off x="1256608" y="3530760"/>
                <a:ext cx="3481914" cy="401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5450EB8-0473-2F02-3409-F0DF76899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608" y="3530760"/>
                <a:ext cx="3481914" cy="401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86AFDDCB-1021-2633-A46B-11422C062032}"/>
                  </a:ext>
                </a:extLst>
              </p:cNvPr>
              <p:cNvSpPr txBox="1"/>
              <p:nvPr/>
            </p:nvSpPr>
            <p:spPr>
              <a:xfrm>
                <a:off x="1256608" y="4471689"/>
                <a:ext cx="5005473" cy="401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86AFDDCB-1021-2633-A46B-11422C062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608" y="4471689"/>
                <a:ext cx="5005473" cy="401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D98C6172-B766-0EF2-75AD-53B5D5185C7C}"/>
                  </a:ext>
                </a:extLst>
              </p:cNvPr>
              <p:cNvSpPr txBox="1"/>
              <p:nvPr/>
            </p:nvSpPr>
            <p:spPr>
              <a:xfrm>
                <a:off x="1256608" y="5549163"/>
                <a:ext cx="5376857" cy="401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D98C6172-B766-0EF2-75AD-53B5D5185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608" y="5549163"/>
                <a:ext cx="5376857" cy="401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750B82BC-F3CF-91F5-BBA7-634D9EB302CF}"/>
              </a:ext>
            </a:extLst>
          </p:cNvPr>
          <p:cNvSpPr txBox="1"/>
          <p:nvPr/>
        </p:nvSpPr>
        <p:spPr>
          <a:xfrm rot="5400000">
            <a:off x="1032855" y="5126972"/>
            <a:ext cx="1010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AD9B39F-AD72-D23D-B679-26560E338926}"/>
                  </a:ext>
                </a:extLst>
              </p:cNvPr>
              <p:cNvSpPr txBox="1"/>
              <p:nvPr/>
            </p:nvSpPr>
            <p:spPr>
              <a:xfrm>
                <a:off x="7744397" y="1511680"/>
                <a:ext cx="322819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AD9B39F-AD72-D23D-B679-26560E338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397" y="1511680"/>
                <a:ext cx="3228191" cy="449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2AAECC5-1F04-DDB8-C6B2-BC5C25CE83A7}"/>
                  </a:ext>
                </a:extLst>
              </p:cNvPr>
              <p:cNvSpPr txBox="1"/>
              <p:nvPr/>
            </p:nvSpPr>
            <p:spPr>
              <a:xfrm>
                <a:off x="7788417" y="2186862"/>
                <a:ext cx="206114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2AAECC5-1F04-DDB8-C6B2-BC5C25CE8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417" y="2186862"/>
                <a:ext cx="2061141" cy="4498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2431B32-1E47-AA83-EE5A-8C858E100A3A}"/>
                  </a:ext>
                </a:extLst>
              </p:cNvPr>
              <p:cNvSpPr txBox="1"/>
              <p:nvPr/>
            </p:nvSpPr>
            <p:spPr>
              <a:xfrm>
                <a:off x="8582680" y="2994144"/>
                <a:ext cx="28956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matric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2431B32-1E47-AA83-EE5A-8C858E100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80" y="2994144"/>
                <a:ext cx="2895601" cy="430887"/>
              </a:xfrm>
              <a:prstGeom prst="rect">
                <a:avLst/>
              </a:prstGeom>
              <a:blipFill>
                <a:blip r:embed="rId10"/>
                <a:stretch>
                  <a:fillRect t="-23944" r="-5895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85A909E-BFEC-7970-DD12-E9AA8580EBCD}"/>
                  </a:ext>
                </a:extLst>
              </p:cNvPr>
              <p:cNvSpPr txBox="1"/>
              <p:nvPr/>
            </p:nvSpPr>
            <p:spPr>
              <a:xfrm>
                <a:off x="8582680" y="3590848"/>
                <a:ext cx="2054280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85A909E-BFEC-7970-DD12-E9AA8580E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80" y="3590848"/>
                <a:ext cx="2054280" cy="449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4D0C31C0-4CB8-F6E0-2598-7F9641E9FC37}"/>
                  </a:ext>
                </a:extLst>
              </p:cNvPr>
              <p:cNvSpPr txBox="1"/>
              <p:nvPr/>
            </p:nvSpPr>
            <p:spPr>
              <a:xfrm>
                <a:off x="8582680" y="5615927"/>
                <a:ext cx="2442848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4D0C31C0-4CB8-F6E0-2598-7F9641E9F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80" y="5615927"/>
                <a:ext cx="2442848" cy="4498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E4C3983C-A9D7-1310-A370-49FA8C50E66E}"/>
                  </a:ext>
                </a:extLst>
              </p:cNvPr>
              <p:cNvSpPr txBox="1"/>
              <p:nvPr/>
            </p:nvSpPr>
            <p:spPr>
              <a:xfrm>
                <a:off x="9471688" y="6222828"/>
                <a:ext cx="1721561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E4C3983C-A9D7-1310-A370-49FA8C50E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688" y="6222828"/>
                <a:ext cx="1721561" cy="4612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0F1751D1-0C33-2123-497C-70309D0A5F65}"/>
                  </a:ext>
                </a:extLst>
              </p:cNvPr>
              <p:cNvSpPr txBox="1"/>
              <p:nvPr/>
            </p:nvSpPr>
            <p:spPr>
              <a:xfrm>
                <a:off x="8127130" y="4574451"/>
                <a:ext cx="1782283" cy="468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0F1751D1-0C33-2123-497C-70309D0A5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30" y="4574451"/>
                <a:ext cx="1782283" cy="4687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E90FA903-32CE-B836-B178-9F2D9440B524}"/>
                  </a:ext>
                </a:extLst>
              </p:cNvPr>
              <p:cNvSpPr txBox="1"/>
              <p:nvPr/>
            </p:nvSpPr>
            <p:spPr>
              <a:xfrm>
                <a:off x="10111575" y="4294633"/>
                <a:ext cx="16548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E90FA903-32CE-B836-B178-9F2D9440B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575" y="4294633"/>
                <a:ext cx="1654877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0E27434D-CABE-FC39-5394-30CC714CC518}"/>
                  </a:ext>
                </a:extLst>
              </p:cNvPr>
              <p:cNvSpPr txBox="1"/>
              <p:nvPr/>
            </p:nvSpPr>
            <p:spPr>
              <a:xfrm>
                <a:off x="10073305" y="4915433"/>
                <a:ext cx="17013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0E27434D-CABE-FC39-5394-30CC714CC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305" y="4915433"/>
                <a:ext cx="1701363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5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ECDDC-2DC7-3969-C6A2-1B3AA9834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EEEC34-62D6-6293-9A50-3F21B75B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RNN 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有沒有訓練時平行的可能性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1331617-6B6C-1ED4-E49C-B75489D739AA}"/>
                  </a:ext>
                </a:extLst>
              </p:cNvPr>
              <p:cNvSpPr txBox="1"/>
              <p:nvPr/>
            </p:nvSpPr>
            <p:spPr>
              <a:xfrm>
                <a:off x="641626" y="1888493"/>
                <a:ext cx="174483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1331617-6B6C-1ED4-E49C-B75489D73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26" y="1888493"/>
                <a:ext cx="1744837" cy="385555"/>
              </a:xfrm>
              <a:prstGeom prst="rect">
                <a:avLst/>
              </a:prstGeom>
              <a:blipFill>
                <a:blip r:embed="rId3"/>
                <a:stretch>
                  <a:fillRect l="-5594" r="-3497" b="-301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DE63DF8C-CA0D-6DD2-915C-3A98CB9D7BC0}"/>
                  </a:ext>
                </a:extLst>
              </p:cNvPr>
              <p:cNvSpPr txBox="1"/>
              <p:nvPr/>
            </p:nvSpPr>
            <p:spPr>
              <a:xfrm>
                <a:off x="1111465" y="2497607"/>
                <a:ext cx="5376857" cy="401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DE63DF8C-CA0D-6DD2-915C-3A98CB9D7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65" y="2497607"/>
                <a:ext cx="5376857" cy="401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37335EE-3C73-E11B-1D57-4FDA7B49C4EF}"/>
                  </a:ext>
                </a:extLst>
              </p:cNvPr>
              <p:cNvSpPr txBox="1"/>
              <p:nvPr/>
            </p:nvSpPr>
            <p:spPr>
              <a:xfrm>
                <a:off x="1555040" y="3398070"/>
                <a:ext cx="4056430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37335EE-3C73-E11B-1D57-4FDA7B49C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040" y="3398070"/>
                <a:ext cx="4056430" cy="385555"/>
              </a:xfrm>
              <a:prstGeom prst="rect">
                <a:avLst/>
              </a:prstGeom>
              <a:blipFill>
                <a:blip r:embed="rId5"/>
                <a:stretch>
                  <a:fillRect l="-300" b="-109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F29D381-9D78-CAAC-B7CF-EF08896FF583}"/>
                  </a:ext>
                </a:extLst>
              </p:cNvPr>
              <p:cNvSpPr txBox="1"/>
              <p:nvPr/>
            </p:nvSpPr>
            <p:spPr>
              <a:xfrm>
                <a:off x="1392671" y="4294633"/>
                <a:ext cx="4337760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F29D381-9D78-CAAC-B7CF-EF08896FF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671" y="4294633"/>
                <a:ext cx="4337760" cy="385555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8E78C4C4-6835-913B-0B05-9D00C6448060}"/>
              </a:ext>
            </a:extLst>
          </p:cNvPr>
          <p:cNvSpPr txBox="1"/>
          <p:nvPr/>
        </p:nvSpPr>
        <p:spPr>
          <a:xfrm>
            <a:off x="1111464" y="5084710"/>
            <a:ext cx="608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這不就是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Self-attention! 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8B715E2-03FE-D816-1E57-ECED3325B0F9}"/>
              </a:ext>
            </a:extLst>
          </p:cNvPr>
          <p:cNvSpPr txBox="1"/>
          <p:nvPr/>
        </p:nvSpPr>
        <p:spPr>
          <a:xfrm>
            <a:off x="5197500" y="5130876"/>
            <a:ext cx="222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少了 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softmax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2A75154-923E-F08C-F0D6-57131B78D460}"/>
              </a:ext>
            </a:extLst>
          </p:cNvPr>
          <p:cNvSpPr txBox="1"/>
          <p:nvPr/>
        </p:nvSpPr>
        <p:spPr>
          <a:xfrm>
            <a:off x="1345808" y="5804120"/>
            <a:ext cx="608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叫做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Linear Attention 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1552858B-2C46-9184-9390-F69D3BF8B178}"/>
                  </a:ext>
                </a:extLst>
              </p:cNvPr>
              <p:cNvSpPr txBox="1"/>
              <p:nvPr/>
            </p:nvSpPr>
            <p:spPr>
              <a:xfrm>
                <a:off x="7744397" y="1511680"/>
                <a:ext cx="322819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1552858B-2C46-9184-9390-F69D3BF8B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397" y="1511680"/>
                <a:ext cx="3228191" cy="4498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1027C933-A87B-D658-C178-30EF5902B626}"/>
                  </a:ext>
                </a:extLst>
              </p:cNvPr>
              <p:cNvSpPr txBox="1"/>
              <p:nvPr/>
            </p:nvSpPr>
            <p:spPr>
              <a:xfrm>
                <a:off x="7788417" y="2186862"/>
                <a:ext cx="206114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1027C933-A87B-D658-C178-30EF5902B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417" y="2186862"/>
                <a:ext cx="2061141" cy="449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0CB54ED-D026-EC95-CD16-5B7B4FB9AB06}"/>
                  </a:ext>
                </a:extLst>
              </p:cNvPr>
              <p:cNvSpPr txBox="1"/>
              <p:nvPr/>
            </p:nvSpPr>
            <p:spPr>
              <a:xfrm>
                <a:off x="8582680" y="2994144"/>
                <a:ext cx="28956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matric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0CB54ED-D026-EC95-CD16-5B7B4FB9A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80" y="2994144"/>
                <a:ext cx="2895601" cy="430887"/>
              </a:xfrm>
              <a:prstGeom prst="rect">
                <a:avLst/>
              </a:prstGeom>
              <a:blipFill>
                <a:blip r:embed="rId9"/>
                <a:stretch>
                  <a:fillRect t="-23944" r="-5895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DBF1DA44-717A-2D44-B195-EE147D062825}"/>
                  </a:ext>
                </a:extLst>
              </p:cNvPr>
              <p:cNvSpPr txBox="1"/>
              <p:nvPr/>
            </p:nvSpPr>
            <p:spPr>
              <a:xfrm>
                <a:off x="8582680" y="3590848"/>
                <a:ext cx="2054280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DBF1DA44-717A-2D44-B195-EE147D062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80" y="3590848"/>
                <a:ext cx="2054280" cy="4498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BE552C0D-CBA5-A5F7-296D-6CE7E42800E1}"/>
                  </a:ext>
                </a:extLst>
              </p:cNvPr>
              <p:cNvSpPr txBox="1"/>
              <p:nvPr/>
            </p:nvSpPr>
            <p:spPr>
              <a:xfrm>
                <a:off x="8582680" y="5615927"/>
                <a:ext cx="2442848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BE552C0D-CBA5-A5F7-296D-6CE7E4280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80" y="5615927"/>
                <a:ext cx="2442848" cy="449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43DCC505-6086-EDED-D675-E109511C9538}"/>
                  </a:ext>
                </a:extLst>
              </p:cNvPr>
              <p:cNvSpPr txBox="1"/>
              <p:nvPr/>
            </p:nvSpPr>
            <p:spPr>
              <a:xfrm>
                <a:off x="9471688" y="6222828"/>
                <a:ext cx="1721561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43DCC505-6086-EDED-D675-E109511C9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688" y="6222828"/>
                <a:ext cx="1721561" cy="4612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91A8B926-9076-B9E8-FCB5-B6FBF5E2FD61}"/>
                  </a:ext>
                </a:extLst>
              </p:cNvPr>
              <p:cNvSpPr txBox="1"/>
              <p:nvPr/>
            </p:nvSpPr>
            <p:spPr>
              <a:xfrm>
                <a:off x="8127130" y="4574451"/>
                <a:ext cx="1782283" cy="468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91A8B926-9076-B9E8-FCB5-B6FBF5E2F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30" y="4574451"/>
                <a:ext cx="1782283" cy="4687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E963E73A-1509-9D8D-693B-0E110134253C}"/>
                  </a:ext>
                </a:extLst>
              </p:cNvPr>
              <p:cNvSpPr txBox="1"/>
              <p:nvPr/>
            </p:nvSpPr>
            <p:spPr>
              <a:xfrm>
                <a:off x="10111575" y="4294633"/>
                <a:ext cx="16548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E963E73A-1509-9D8D-693B-0E1101342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575" y="4294633"/>
                <a:ext cx="1654877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0F8031B7-FBEC-AAED-8B18-E33EBD31CA47}"/>
                  </a:ext>
                </a:extLst>
              </p:cNvPr>
              <p:cNvSpPr txBox="1"/>
              <p:nvPr/>
            </p:nvSpPr>
            <p:spPr>
              <a:xfrm>
                <a:off x="10073305" y="4915433"/>
                <a:ext cx="17013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0F8031B7-FBEC-AAED-8B18-E33EBD31C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305" y="4915433"/>
                <a:ext cx="1701363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27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9A97F73E-A00B-3922-CDB5-2C0710D2D1E7}"/>
              </a:ext>
            </a:extLst>
          </p:cNvPr>
          <p:cNvSpPr/>
          <p:nvPr/>
        </p:nvSpPr>
        <p:spPr>
          <a:xfrm>
            <a:off x="3327207" y="4095907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4FCD790-8D4F-EAC9-02B2-8E954B5D10EB}"/>
                  </a:ext>
                </a:extLst>
              </p:cNvPr>
              <p:cNvSpPr txBox="1"/>
              <p:nvPr/>
            </p:nvSpPr>
            <p:spPr>
              <a:xfrm>
                <a:off x="3271402" y="4631029"/>
                <a:ext cx="4140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4FCD790-8D4F-EAC9-02B2-8E954B5D1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402" y="4631029"/>
                <a:ext cx="41402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: 圓角 7">
                <a:extLst>
                  <a:ext uri="{FF2B5EF4-FFF2-40B4-BE49-F238E27FC236}">
                    <a16:creationId xmlns:a16="http://schemas.microsoft.com/office/drawing/2014/main" id="{85001CBF-443C-28E7-94B5-3F899D4F9D83}"/>
                  </a:ext>
                </a:extLst>
              </p:cNvPr>
              <p:cNvSpPr/>
              <p:nvPr/>
            </p:nvSpPr>
            <p:spPr>
              <a:xfrm>
                <a:off x="770320" y="2112136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矩形: 圓角 7">
                <a:extLst>
                  <a:ext uri="{FF2B5EF4-FFF2-40B4-BE49-F238E27FC236}">
                    <a16:creationId xmlns:a16="http://schemas.microsoft.com/office/drawing/2014/main" id="{85001CBF-443C-28E7-94B5-3F899D4F9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20" y="2112136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3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: 圓角 8">
                <a:extLst>
                  <a:ext uri="{FF2B5EF4-FFF2-40B4-BE49-F238E27FC236}">
                    <a16:creationId xmlns:a16="http://schemas.microsoft.com/office/drawing/2014/main" id="{35C5A3FE-3F54-CC93-630E-0C533CB09A96}"/>
                  </a:ext>
                </a:extLst>
              </p:cNvPr>
              <p:cNvSpPr/>
              <p:nvPr/>
            </p:nvSpPr>
            <p:spPr>
              <a:xfrm>
                <a:off x="2933554" y="2112136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矩形: 圓角 8">
                <a:extLst>
                  <a:ext uri="{FF2B5EF4-FFF2-40B4-BE49-F238E27FC236}">
                    <a16:creationId xmlns:a16="http://schemas.microsoft.com/office/drawing/2014/main" id="{35C5A3FE-3F54-CC93-630E-0C533CB09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554" y="2112136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4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69F7F14C-6A3C-47A3-BA48-563BF2D9A411}"/>
              </a:ext>
            </a:extLst>
          </p:cNvPr>
          <p:cNvCxnSpPr>
            <a:cxnSpLocks/>
          </p:cNvCxnSpPr>
          <p:nvPr/>
        </p:nvCxnSpPr>
        <p:spPr>
          <a:xfrm>
            <a:off x="1810901" y="2725161"/>
            <a:ext cx="101067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C8FDF68A-BD92-53A5-76CA-E2DAA06AE03D}"/>
                  </a:ext>
                </a:extLst>
              </p:cNvPr>
              <p:cNvSpPr txBox="1"/>
              <p:nvPr/>
            </p:nvSpPr>
            <p:spPr>
              <a:xfrm>
                <a:off x="2177367" y="2226990"/>
                <a:ext cx="576312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C8FDF68A-BD92-53A5-76CA-E2DAA06AE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367" y="2226990"/>
                <a:ext cx="576312" cy="449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82C516DE-5453-7D9E-AB1A-D8AF0AF07C1F}"/>
              </a:ext>
            </a:extLst>
          </p:cNvPr>
          <p:cNvSpPr/>
          <p:nvPr/>
        </p:nvSpPr>
        <p:spPr>
          <a:xfrm>
            <a:off x="3287451" y="751453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6D35D429-D69B-B8D0-E760-5CFE4F7A488A}"/>
                  </a:ext>
                </a:extLst>
              </p:cNvPr>
              <p:cNvSpPr txBox="1"/>
              <p:nvPr/>
            </p:nvSpPr>
            <p:spPr>
              <a:xfrm>
                <a:off x="3231646" y="272785"/>
                <a:ext cx="4220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6D35D429-D69B-B8D0-E760-5CFE4F7A4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646" y="272785"/>
                <a:ext cx="42203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群組 20">
            <a:extLst>
              <a:ext uri="{FF2B5EF4-FFF2-40B4-BE49-F238E27FC236}">
                <a16:creationId xmlns:a16="http://schemas.microsoft.com/office/drawing/2014/main" id="{5A96788B-E396-2A54-1B0C-D336CCA6FAFD}"/>
              </a:ext>
            </a:extLst>
          </p:cNvPr>
          <p:cNvGrpSpPr/>
          <p:nvPr/>
        </p:nvGrpSpPr>
        <p:grpSpPr>
          <a:xfrm>
            <a:off x="3444458" y="1351302"/>
            <a:ext cx="706682" cy="2707092"/>
            <a:chOff x="3376521" y="2522742"/>
            <a:chExt cx="706682" cy="2707092"/>
          </a:xfrm>
        </p:grpSpPr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75F0D2F2-951E-ABCF-6155-6A07894B6E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399" y="4457123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0C3F0181-F4AF-4CDD-C8F9-CAA5B65019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6521" y="2522742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>
                  <a:extLst>
                    <a:ext uri="{FF2B5EF4-FFF2-40B4-BE49-F238E27FC236}">
                      <a16:creationId xmlns:a16="http://schemas.microsoft.com/office/drawing/2014/main" id="{2C3B2C60-2C17-153F-734C-58B0B62F93D3}"/>
                    </a:ext>
                  </a:extLst>
                </p:cNvPr>
                <p:cNvSpPr txBox="1"/>
                <p:nvPr/>
              </p:nvSpPr>
              <p:spPr>
                <a:xfrm>
                  <a:off x="3490605" y="4595401"/>
                  <a:ext cx="592598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4" name="文字方塊 23">
                  <a:extLst>
                    <a:ext uri="{FF2B5EF4-FFF2-40B4-BE49-F238E27FC236}">
                      <a16:creationId xmlns:a16="http://schemas.microsoft.com/office/drawing/2014/main" id="{2C3B2C60-2C17-153F-734C-58B0B62F93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605" y="4595401"/>
                  <a:ext cx="592598" cy="4498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AADB16CC-A7F9-507D-50CA-B3416F3E0DF9}"/>
                    </a:ext>
                  </a:extLst>
                </p:cNvPr>
                <p:cNvSpPr txBox="1"/>
                <p:nvPr/>
              </p:nvSpPr>
              <p:spPr>
                <a:xfrm>
                  <a:off x="3470466" y="2687529"/>
                  <a:ext cx="579774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AADB16CC-A7F9-507D-50CA-B3416F3E0D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466" y="2687529"/>
                  <a:ext cx="579774" cy="4498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7BA34EB8-81E0-BDED-CEAD-D099EBF639A0}"/>
              </a:ext>
            </a:extLst>
          </p:cNvPr>
          <p:cNvCxnSpPr>
            <a:cxnSpLocks/>
          </p:cNvCxnSpPr>
          <p:nvPr/>
        </p:nvCxnSpPr>
        <p:spPr>
          <a:xfrm flipH="1">
            <a:off x="2492992" y="4322133"/>
            <a:ext cx="73865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C013A5C4-BD53-A003-9B0C-60D3834D0780}"/>
              </a:ext>
            </a:extLst>
          </p:cNvPr>
          <p:cNvCxnSpPr>
            <a:cxnSpLocks/>
          </p:cNvCxnSpPr>
          <p:nvPr/>
        </p:nvCxnSpPr>
        <p:spPr>
          <a:xfrm flipH="1" flipV="1">
            <a:off x="2492992" y="2832084"/>
            <a:ext cx="1" cy="14900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23572BF3-621F-E1C5-5679-6F78CC050A5E}"/>
              </a:ext>
            </a:extLst>
          </p:cNvPr>
          <p:cNvCxnSpPr>
            <a:cxnSpLocks/>
          </p:cNvCxnSpPr>
          <p:nvPr/>
        </p:nvCxnSpPr>
        <p:spPr>
          <a:xfrm flipH="1">
            <a:off x="3692157" y="4245933"/>
            <a:ext cx="22482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7129F0C3-24F7-6167-1CED-0323CD11CBBA}"/>
              </a:ext>
            </a:extLst>
          </p:cNvPr>
          <p:cNvCxnSpPr>
            <a:cxnSpLocks/>
          </p:cNvCxnSpPr>
          <p:nvPr/>
        </p:nvCxnSpPr>
        <p:spPr>
          <a:xfrm flipV="1">
            <a:off x="3903094" y="3896405"/>
            <a:ext cx="0" cy="3896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C44F45C7-18FE-3A61-76D2-0F207B4BCE32}"/>
              </a:ext>
            </a:extLst>
          </p:cNvPr>
          <p:cNvCxnSpPr>
            <a:cxnSpLocks/>
          </p:cNvCxnSpPr>
          <p:nvPr/>
        </p:nvCxnSpPr>
        <p:spPr>
          <a:xfrm flipH="1">
            <a:off x="3692157" y="4480944"/>
            <a:ext cx="600221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AB0DAD29-3ED2-26EF-23EC-41F6264D2E75}"/>
              </a:ext>
            </a:extLst>
          </p:cNvPr>
          <p:cNvCxnSpPr>
            <a:cxnSpLocks/>
          </p:cNvCxnSpPr>
          <p:nvPr/>
        </p:nvCxnSpPr>
        <p:spPr>
          <a:xfrm flipH="1" flipV="1">
            <a:off x="4292378" y="1740991"/>
            <a:ext cx="0" cy="27399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65559234-30B5-1300-07D2-367C6C66B2D3}"/>
              </a:ext>
            </a:extLst>
          </p:cNvPr>
          <p:cNvCxnSpPr>
            <a:cxnSpLocks/>
          </p:cNvCxnSpPr>
          <p:nvPr/>
        </p:nvCxnSpPr>
        <p:spPr>
          <a:xfrm flipH="1">
            <a:off x="4067550" y="1739449"/>
            <a:ext cx="22482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31407687-6397-124F-148F-61CD72F93DE5}"/>
              </a:ext>
            </a:extLst>
          </p:cNvPr>
          <p:cNvSpPr/>
          <p:nvPr/>
        </p:nvSpPr>
        <p:spPr>
          <a:xfrm>
            <a:off x="7800181" y="4058394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C723DCF3-CE97-EE89-B645-91BD49ACAC5E}"/>
                  </a:ext>
                </a:extLst>
              </p:cNvPr>
              <p:cNvSpPr txBox="1"/>
              <p:nvPr/>
            </p:nvSpPr>
            <p:spPr>
              <a:xfrm>
                <a:off x="7744376" y="4593516"/>
                <a:ext cx="4140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C723DCF3-CE97-EE89-B645-91BD49ACA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376" y="4593516"/>
                <a:ext cx="41402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: 圓角 34">
                <a:extLst>
                  <a:ext uri="{FF2B5EF4-FFF2-40B4-BE49-F238E27FC236}">
                    <a16:creationId xmlns:a16="http://schemas.microsoft.com/office/drawing/2014/main" id="{467EB591-05B5-EE8E-9A38-960BF673C142}"/>
                  </a:ext>
                </a:extLst>
              </p:cNvPr>
              <p:cNvSpPr/>
              <p:nvPr/>
            </p:nvSpPr>
            <p:spPr>
              <a:xfrm>
                <a:off x="5243294" y="2074623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5" name="矩形: 圓角 34">
                <a:extLst>
                  <a:ext uri="{FF2B5EF4-FFF2-40B4-BE49-F238E27FC236}">
                    <a16:creationId xmlns:a16="http://schemas.microsoft.com/office/drawing/2014/main" id="{467EB591-05B5-EE8E-9A38-960BF673C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294" y="2074623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10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: 圓角 35">
                <a:extLst>
                  <a:ext uri="{FF2B5EF4-FFF2-40B4-BE49-F238E27FC236}">
                    <a16:creationId xmlns:a16="http://schemas.microsoft.com/office/drawing/2014/main" id="{08366A27-5F1B-9D4E-03E2-B3FDC063D12B}"/>
                  </a:ext>
                </a:extLst>
              </p:cNvPr>
              <p:cNvSpPr/>
              <p:nvPr/>
            </p:nvSpPr>
            <p:spPr>
              <a:xfrm>
                <a:off x="7406528" y="2074623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6" name="矩形: 圓角 35">
                <a:extLst>
                  <a:ext uri="{FF2B5EF4-FFF2-40B4-BE49-F238E27FC236}">
                    <a16:creationId xmlns:a16="http://schemas.microsoft.com/office/drawing/2014/main" id="{08366A27-5F1B-9D4E-03E2-B3FDC063D1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528" y="2074623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11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7A05841C-BC59-5908-C6CE-56FE9E5DCFB7}"/>
              </a:ext>
            </a:extLst>
          </p:cNvPr>
          <p:cNvCxnSpPr>
            <a:cxnSpLocks/>
          </p:cNvCxnSpPr>
          <p:nvPr/>
        </p:nvCxnSpPr>
        <p:spPr>
          <a:xfrm>
            <a:off x="6283875" y="2687648"/>
            <a:ext cx="101067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BF967374-E3B5-F9FB-BEDE-00E13CDF63DA}"/>
              </a:ext>
            </a:extLst>
          </p:cNvPr>
          <p:cNvSpPr/>
          <p:nvPr/>
        </p:nvSpPr>
        <p:spPr>
          <a:xfrm>
            <a:off x="7760425" y="713940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E2F89111-D741-3B6C-9C3A-BEC79DE80BBC}"/>
                  </a:ext>
                </a:extLst>
              </p:cNvPr>
              <p:cNvSpPr txBox="1"/>
              <p:nvPr/>
            </p:nvSpPr>
            <p:spPr>
              <a:xfrm>
                <a:off x="7704620" y="235272"/>
                <a:ext cx="4220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E2F89111-D741-3B6C-9C3A-BEC79DE80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620" y="235272"/>
                <a:ext cx="422039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群組 40">
            <a:extLst>
              <a:ext uri="{FF2B5EF4-FFF2-40B4-BE49-F238E27FC236}">
                <a16:creationId xmlns:a16="http://schemas.microsoft.com/office/drawing/2014/main" id="{AD2525FF-FD12-0E2B-FE39-366A7775AF8A}"/>
              </a:ext>
            </a:extLst>
          </p:cNvPr>
          <p:cNvGrpSpPr/>
          <p:nvPr/>
        </p:nvGrpSpPr>
        <p:grpSpPr>
          <a:xfrm>
            <a:off x="7917432" y="1313789"/>
            <a:ext cx="706682" cy="2707092"/>
            <a:chOff x="3376521" y="2522742"/>
            <a:chExt cx="706682" cy="2707092"/>
          </a:xfrm>
        </p:grpSpPr>
        <p:cxnSp>
          <p:nvCxnSpPr>
            <p:cNvPr id="42" name="直線單箭頭接點 41">
              <a:extLst>
                <a:ext uri="{FF2B5EF4-FFF2-40B4-BE49-F238E27FC236}">
                  <a16:creationId xmlns:a16="http://schemas.microsoft.com/office/drawing/2014/main" id="{6FDEE94E-3F9B-B46D-7653-9A11E41CE4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399" y="4457123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" name="直線單箭頭接點 42">
              <a:extLst>
                <a:ext uri="{FF2B5EF4-FFF2-40B4-BE49-F238E27FC236}">
                  <a16:creationId xmlns:a16="http://schemas.microsoft.com/office/drawing/2014/main" id="{FD9A6CD3-C994-DFD8-0897-F4B7151DAD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6521" y="2522742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>
                  <a:extLst>
                    <a:ext uri="{FF2B5EF4-FFF2-40B4-BE49-F238E27FC236}">
                      <a16:creationId xmlns:a16="http://schemas.microsoft.com/office/drawing/2014/main" id="{F28B0807-6624-FC94-90C4-BD98D592C659}"/>
                    </a:ext>
                  </a:extLst>
                </p:cNvPr>
                <p:cNvSpPr txBox="1"/>
                <p:nvPr/>
              </p:nvSpPr>
              <p:spPr>
                <a:xfrm>
                  <a:off x="3490605" y="4595401"/>
                  <a:ext cx="592598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4" name="文字方塊 43">
                  <a:extLst>
                    <a:ext uri="{FF2B5EF4-FFF2-40B4-BE49-F238E27FC236}">
                      <a16:creationId xmlns:a16="http://schemas.microsoft.com/office/drawing/2014/main" id="{F28B0807-6624-FC94-90C4-BD98D592C6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605" y="4595401"/>
                  <a:ext cx="592598" cy="44980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3030CE13-589F-A25E-E3BC-E94BA2F6224F}"/>
                    </a:ext>
                  </a:extLst>
                </p:cNvPr>
                <p:cNvSpPr txBox="1"/>
                <p:nvPr/>
              </p:nvSpPr>
              <p:spPr>
                <a:xfrm>
                  <a:off x="3470466" y="2687529"/>
                  <a:ext cx="579774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3030CE13-589F-A25E-E3BC-E94BA2F62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466" y="2687529"/>
                  <a:ext cx="579774" cy="44980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6E789303-CF00-8CD4-4B25-094591E52539}"/>
              </a:ext>
            </a:extLst>
          </p:cNvPr>
          <p:cNvCxnSpPr>
            <a:cxnSpLocks/>
          </p:cNvCxnSpPr>
          <p:nvPr/>
        </p:nvCxnSpPr>
        <p:spPr>
          <a:xfrm flipH="1">
            <a:off x="8165131" y="4208420"/>
            <a:ext cx="22482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41D8DC4A-4855-28DF-CC8A-97F9FE849B5C}"/>
              </a:ext>
            </a:extLst>
          </p:cNvPr>
          <p:cNvCxnSpPr>
            <a:cxnSpLocks/>
          </p:cNvCxnSpPr>
          <p:nvPr/>
        </p:nvCxnSpPr>
        <p:spPr>
          <a:xfrm flipV="1">
            <a:off x="8376068" y="3858892"/>
            <a:ext cx="0" cy="3896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A8DD8330-D68B-F90F-0D59-4E574AE3A674}"/>
              </a:ext>
            </a:extLst>
          </p:cNvPr>
          <p:cNvCxnSpPr>
            <a:cxnSpLocks/>
          </p:cNvCxnSpPr>
          <p:nvPr/>
        </p:nvCxnSpPr>
        <p:spPr>
          <a:xfrm flipH="1">
            <a:off x="8165131" y="4443431"/>
            <a:ext cx="600221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A0AFF9CD-709E-1C5D-72EB-421D4E9FC333}"/>
              </a:ext>
            </a:extLst>
          </p:cNvPr>
          <p:cNvCxnSpPr>
            <a:cxnSpLocks/>
          </p:cNvCxnSpPr>
          <p:nvPr/>
        </p:nvCxnSpPr>
        <p:spPr>
          <a:xfrm flipH="1" flipV="1">
            <a:off x="8765352" y="1703478"/>
            <a:ext cx="0" cy="27399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B4BA1A0B-5979-57E4-9690-BEDFF4C4819C}"/>
              </a:ext>
            </a:extLst>
          </p:cNvPr>
          <p:cNvCxnSpPr>
            <a:cxnSpLocks/>
          </p:cNvCxnSpPr>
          <p:nvPr/>
        </p:nvCxnSpPr>
        <p:spPr>
          <a:xfrm flipH="1">
            <a:off x="8540524" y="1701936"/>
            <a:ext cx="22482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891C4D83-AC88-E20B-E9C3-D9CBB454F83A}"/>
                  </a:ext>
                </a:extLst>
              </p:cNvPr>
              <p:cNvSpPr txBox="1"/>
              <p:nvPr/>
            </p:nvSpPr>
            <p:spPr>
              <a:xfrm>
                <a:off x="9202510" y="3084099"/>
                <a:ext cx="2565702" cy="497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891C4D83-AC88-E20B-E9C3-D9CBB454F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510" y="3084099"/>
                <a:ext cx="2565702" cy="4976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C8F1DA60-495F-4A58-C9EA-931F6919542D}"/>
                  </a:ext>
                </a:extLst>
              </p:cNvPr>
              <p:cNvSpPr txBox="1"/>
              <p:nvPr/>
            </p:nvSpPr>
            <p:spPr>
              <a:xfrm>
                <a:off x="10094219" y="3900838"/>
                <a:ext cx="16548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C8F1DA60-495F-4A58-C9EA-931F69195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219" y="3900838"/>
                <a:ext cx="1654877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13043D4F-FB48-6CD9-4AEC-A25CA0A64BB6}"/>
                  </a:ext>
                </a:extLst>
              </p:cNvPr>
              <p:cNvSpPr txBox="1"/>
              <p:nvPr/>
            </p:nvSpPr>
            <p:spPr>
              <a:xfrm>
                <a:off x="10113099" y="4483538"/>
                <a:ext cx="17013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13043D4F-FB48-6CD9-4AEC-A25CA0A64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099" y="4483538"/>
                <a:ext cx="1701363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C391920C-190B-A21C-7FEF-2BBF9C13CB9D}"/>
                  </a:ext>
                </a:extLst>
              </p:cNvPr>
              <p:cNvSpPr txBox="1"/>
              <p:nvPr/>
            </p:nvSpPr>
            <p:spPr>
              <a:xfrm>
                <a:off x="9167695" y="644744"/>
                <a:ext cx="2442848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C391920C-190B-A21C-7FEF-2BBF9C13C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695" y="644744"/>
                <a:ext cx="2442848" cy="44980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E6AFB4CB-1D01-97D0-F46E-225F4E9C0C79}"/>
                  </a:ext>
                </a:extLst>
              </p:cNvPr>
              <p:cNvSpPr txBox="1"/>
              <p:nvPr/>
            </p:nvSpPr>
            <p:spPr>
              <a:xfrm>
                <a:off x="10056703" y="1251645"/>
                <a:ext cx="1713866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E6AFB4CB-1D01-97D0-F46E-225F4E9C0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6703" y="1251645"/>
                <a:ext cx="1713866" cy="46128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文字方塊 58">
            <a:extLst>
              <a:ext uri="{FF2B5EF4-FFF2-40B4-BE49-F238E27FC236}">
                <a16:creationId xmlns:a16="http://schemas.microsoft.com/office/drawing/2014/main" id="{F9445410-5C81-1997-3224-9F0FC5913344}"/>
              </a:ext>
            </a:extLst>
          </p:cNvPr>
          <p:cNvSpPr txBox="1"/>
          <p:nvPr/>
        </p:nvSpPr>
        <p:spPr>
          <a:xfrm>
            <a:off x="662073" y="343705"/>
            <a:ext cx="1018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/>
              <a:t>RNN</a:t>
            </a:r>
            <a:endParaRPr lang="zh-TW" altLang="en-US" sz="2800" b="1" u="sng" dirty="0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2A9F1010-7547-42F4-1156-7A0C34AA5C9C}"/>
              </a:ext>
            </a:extLst>
          </p:cNvPr>
          <p:cNvSpPr txBox="1"/>
          <p:nvPr/>
        </p:nvSpPr>
        <p:spPr>
          <a:xfrm>
            <a:off x="5164736" y="283047"/>
            <a:ext cx="1763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/>
              <a:t>Linear Attention</a:t>
            </a:r>
            <a:endParaRPr lang="zh-TW" altLang="en-US" sz="28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5205C9BB-1076-97BA-E451-FFFC78B78FDB}"/>
                  </a:ext>
                </a:extLst>
              </p:cNvPr>
              <p:cNvSpPr txBox="1"/>
              <p:nvPr/>
            </p:nvSpPr>
            <p:spPr>
              <a:xfrm>
                <a:off x="594596" y="5294576"/>
                <a:ext cx="10280821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Linear Attention </a:t>
                </a:r>
                <a:r>
                  <a:rPr lang="zh-TW" altLang="en-US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就是廣義 </a:t>
                </a:r>
                <a:r>
                  <a:rPr lang="en-US" altLang="zh-TW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RNN</a:t>
                </a:r>
                <a:r>
                  <a:rPr lang="zh-TW" altLang="en-US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拿掉 </a:t>
                </a:r>
                <a:r>
                  <a:rPr lang="en-US" altLang="zh-TW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“Reflection”</a:t>
                </a:r>
                <a:r>
                  <a:rPr lang="zh-TW" altLang="en-US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5205C9BB-1076-97BA-E451-FFFC78B78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96" y="5294576"/>
                <a:ext cx="10280821" cy="542136"/>
              </a:xfrm>
              <a:prstGeom prst="rect">
                <a:avLst/>
              </a:prstGeom>
              <a:blipFill>
                <a:blip r:embed="rId20"/>
                <a:stretch>
                  <a:fillRect l="-1068" t="-12500" b="-284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文字方塊 61">
            <a:extLst>
              <a:ext uri="{FF2B5EF4-FFF2-40B4-BE49-F238E27FC236}">
                <a16:creationId xmlns:a16="http://schemas.microsoft.com/office/drawing/2014/main" id="{B46C52DD-F1FF-CF32-EAA6-DBAF926AC270}"/>
              </a:ext>
            </a:extLst>
          </p:cNvPr>
          <p:cNvSpPr txBox="1"/>
          <p:nvPr/>
        </p:nvSpPr>
        <p:spPr>
          <a:xfrm>
            <a:off x="594597" y="5965683"/>
            <a:ext cx="10280821" cy="54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Linear Attention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就是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Self-attention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 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Softmax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11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EFC8B0-236D-4B5E-5928-139F156A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Attention 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601E5F6-A7C1-1016-125A-17B8B4465287}"/>
              </a:ext>
            </a:extLst>
          </p:cNvPr>
          <p:cNvSpPr txBox="1"/>
          <p:nvPr/>
        </p:nvSpPr>
        <p:spPr>
          <a:xfrm>
            <a:off x="5467964" y="550852"/>
            <a:ext cx="5885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Training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的時候像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Self-attention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Inference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的時候像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RNN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D6083FAC-1C8B-5608-2F1F-C07A5D71448D}"/>
              </a:ext>
            </a:extLst>
          </p:cNvPr>
          <p:cNvSpPr/>
          <p:nvPr/>
        </p:nvSpPr>
        <p:spPr>
          <a:xfrm>
            <a:off x="10133996" y="517473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483701D6-2B4A-11F6-AEC1-014A94905A89}"/>
                  </a:ext>
                </a:extLst>
              </p:cNvPr>
              <p:cNvSpPr txBox="1"/>
              <p:nvPr/>
            </p:nvSpPr>
            <p:spPr>
              <a:xfrm>
                <a:off x="10078191" y="5709858"/>
                <a:ext cx="4140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483701D6-2B4A-11F6-AEC1-014A94905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191" y="5709858"/>
                <a:ext cx="41402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: 圓角 11">
                <a:extLst>
                  <a:ext uri="{FF2B5EF4-FFF2-40B4-BE49-F238E27FC236}">
                    <a16:creationId xmlns:a16="http://schemas.microsoft.com/office/drawing/2014/main" id="{122A8773-A551-2A7D-5289-BBAF49FEDDC3}"/>
                  </a:ext>
                </a:extLst>
              </p:cNvPr>
              <p:cNvSpPr/>
              <p:nvPr/>
            </p:nvSpPr>
            <p:spPr>
              <a:xfrm>
                <a:off x="7577109" y="3190965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矩形: 圓角 11">
                <a:extLst>
                  <a:ext uri="{FF2B5EF4-FFF2-40B4-BE49-F238E27FC236}">
                    <a16:creationId xmlns:a16="http://schemas.microsoft.com/office/drawing/2014/main" id="{122A8773-A551-2A7D-5289-BBAF49FED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109" y="3190965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4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: 圓角 12">
                <a:extLst>
                  <a:ext uri="{FF2B5EF4-FFF2-40B4-BE49-F238E27FC236}">
                    <a16:creationId xmlns:a16="http://schemas.microsoft.com/office/drawing/2014/main" id="{7A30B9CF-F8D3-5102-08B6-C12C131FA8CE}"/>
                  </a:ext>
                </a:extLst>
              </p:cNvPr>
              <p:cNvSpPr/>
              <p:nvPr/>
            </p:nvSpPr>
            <p:spPr>
              <a:xfrm>
                <a:off x="9740343" y="3190965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矩形: 圓角 12">
                <a:extLst>
                  <a:ext uri="{FF2B5EF4-FFF2-40B4-BE49-F238E27FC236}">
                    <a16:creationId xmlns:a16="http://schemas.microsoft.com/office/drawing/2014/main" id="{7A30B9CF-F8D3-5102-08B6-C12C131FA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343" y="3190965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5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B38BA23E-224F-3DC7-64C1-8DEFA80AAD2E}"/>
              </a:ext>
            </a:extLst>
          </p:cNvPr>
          <p:cNvCxnSpPr>
            <a:cxnSpLocks/>
          </p:cNvCxnSpPr>
          <p:nvPr/>
        </p:nvCxnSpPr>
        <p:spPr>
          <a:xfrm>
            <a:off x="8617690" y="3803990"/>
            <a:ext cx="101067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A0550612-ADDE-6CD5-F715-85D8CB701621}"/>
              </a:ext>
            </a:extLst>
          </p:cNvPr>
          <p:cNvSpPr/>
          <p:nvPr/>
        </p:nvSpPr>
        <p:spPr>
          <a:xfrm>
            <a:off x="10094240" y="1830282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106BB1D-D67C-6233-9295-C79DCAD41190}"/>
                  </a:ext>
                </a:extLst>
              </p:cNvPr>
              <p:cNvSpPr txBox="1"/>
              <p:nvPr/>
            </p:nvSpPr>
            <p:spPr>
              <a:xfrm>
                <a:off x="10038435" y="1351614"/>
                <a:ext cx="4220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106BB1D-D67C-6233-9295-C79DCAD41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35" y="1351614"/>
                <a:ext cx="42203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>
            <a:extLst>
              <a:ext uri="{FF2B5EF4-FFF2-40B4-BE49-F238E27FC236}">
                <a16:creationId xmlns:a16="http://schemas.microsoft.com/office/drawing/2014/main" id="{A9FEA36B-A9AD-AB7A-0086-6D346C39B035}"/>
              </a:ext>
            </a:extLst>
          </p:cNvPr>
          <p:cNvGrpSpPr/>
          <p:nvPr/>
        </p:nvGrpSpPr>
        <p:grpSpPr>
          <a:xfrm>
            <a:off x="10251247" y="2430131"/>
            <a:ext cx="706682" cy="2707092"/>
            <a:chOff x="3376521" y="2522742"/>
            <a:chExt cx="706682" cy="2707092"/>
          </a:xfrm>
        </p:grpSpPr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25D3A030-BA1F-9947-8F8D-018EF957AE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399" y="4457123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E5D68BC6-0D34-7D52-E066-85FBC05241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6521" y="2522742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C0511473-0698-EFDC-67B9-9C0D1BEA749B}"/>
                    </a:ext>
                  </a:extLst>
                </p:cNvPr>
                <p:cNvSpPr txBox="1"/>
                <p:nvPr/>
              </p:nvSpPr>
              <p:spPr>
                <a:xfrm>
                  <a:off x="3490605" y="4595401"/>
                  <a:ext cx="592598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C0511473-0698-EFDC-67B9-9C0D1BEA74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605" y="4595401"/>
                  <a:ext cx="592598" cy="4498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8D1F271D-2CDB-5947-D65C-66D9B56BAE89}"/>
                    </a:ext>
                  </a:extLst>
                </p:cNvPr>
                <p:cNvSpPr txBox="1"/>
                <p:nvPr/>
              </p:nvSpPr>
              <p:spPr>
                <a:xfrm>
                  <a:off x="3470466" y="2687529"/>
                  <a:ext cx="579774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8D1F271D-2CDB-5947-D65C-66D9B56BAE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466" y="2687529"/>
                  <a:ext cx="579774" cy="4498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C7D3FB34-854E-79D1-7722-EDA5265378BD}"/>
              </a:ext>
            </a:extLst>
          </p:cNvPr>
          <p:cNvCxnSpPr>
            <a:cxnSpLocks/>
          </p:cNvCxnSpPr>
          <p:nvPr/>
        </p:nvCxnSpPr>
        <p:spPr>
          <a:xfrm flipH="1">
            <a:off x="10498946" y="5324762"/>
            <a:ext cx="22482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5CD2C98C-D6D8-3F61-37A9-1DC7833138D3}"/>
              </a:ext>
            </a:extLst>
          </p:cNvPr>
          <p:cNvCxnSpPr>
            <a:cxnSpLocks/>
          </p:cNvCxnSpPr>
          <p:nvPr/>
        </p:nvCxnSpPr>
        <p:spPr>
          <a:xfrm flipV="1">
            <a:off x="10709883" y="4975234"/>
            <a:ext cx="0" cy="3896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DBC31162-C250-6EB3-D4D8-A73BC0491BA8}"/>
              </a:ext>
            </a:extLst>
          </p:cNvPr>
          <p:cNvCxnSpPr>
            <a:cxnSpLocks/>
          </p:cNvCxnSpPr>
          <p:nvPr/>
        </p:nvCxnSpPr>
        <p:spPr>
          <a:xfrm flipH="1">
            <a:off x="10498946" y="5559773"/>
            <a:ext cx="600221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1957B2FE-1B52-40F8-BDFC-B5F232B20D8E}"/>
              </a:ext>
            </a:extLst>
          </p:cNvPr>
          <p:cNvCxnSpPr>
            <a:cxnSpLocks/>
          </p:cNvCxnSpPr>
          <p:nvPr/>
        </p:nvCxnSpPr>
        <p:spPr>
          <a:xfrm flipH="1" flipV="1">
            <a:off x="11099167" y="2819820"/>
            <a:ext cx="0" cy="27399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3E95CCB2-631A-AD8E-1116-A89C971DF9FA}"/>
              </a:ext>
            </a:extLst>
          </p:cNvPr>
          <p:cNvCxnSpPr>
            <a:cxnSpLocks/>
          </p:cNvCxnSpPr>
          <p:nvPr/>
        </p:nvCxnSpPr>
        <p:spPr>
          <a:xfrm flipH="1">
            <a:off x="10874339" y="2818278"/>
            <a:ext cx="22482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175DBE57-91C5-3804-EDB2-6A0BE0F73454}"/>
              </a:ext>
            </a:extLst>
          </p:cNvPr>
          <p:cNvSpPr/>
          <p:nvPr/>
        </p:nvSpPr>
        <p:spPr>
          <a:xfrm>
            <a:off x="1278019" y="5264080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50FA5930-672B-DA7B-00A6-D4D40B2A5A25}"/>
                  </a:ext>
                </a:extLst>
              </p:cNvPr>
              <p:cNvSpPr txBox="1"/>
              <p:nvPr/>
            </p:nvSpPr>
            <p:spPr>
              <a:xfrm>
                <a:off x="815137" y="5281567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50FA5930-672B-DA7B-00A6-D4D40B2A5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37" y="5281567"/>
                <a:ext cx="45249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B2AB3857-7B13-BF8C-5F5B-B7C68D797C3C}"/>
              </a:ext>
            </a:extLst>
          </p:cNvPr>
          <p:cNvSpPr/>
          <p:nvPr/>
        </p:nvSpPr>
        <p:spPr>
          <a:xfrm>
            <a:off x="1238876" y="2724038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64C8984B-0C00-B2C9-0424-1A26BF597B74}"/>
                  </a:ext>
                </a:extLst>
              </p:cNvPr>
              <p:cNvSpPr txBox="1"/>
              <p:nvPr/>
            </p:nvSpPr>
            <p:spPr>
              <a:xfrm>
                <a:off x="776102" y="2696925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64C8984B-0C00-B2C9-0424-1A26BF597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02" y="2696925"/>
                <a:ext cx="460511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F1CD13AA-B1ED-8084-010B-D7D26A023706}"/>
              </a:ext>
            </a:extLst>
          </p:cNvPr>
          <p:cNvCxnSpPr>
            <a:cxnSpLocks/>
          </p:cNvCxnSpPr>
          <p:nvPr/>
        </p:nvCxnSpPr>
        <p:spPr>
          <a:xfrm flipV="1">
            <a:off x="1421600" y="4844403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003698DD-A094-19FA-BD8B-0F95C67F0BEA}"/>
              </a:ext>
            </a:extLst>
          </p:cNvPr>
          <p:cNvCxnSpPr>
            <a:cxnSpLocks/>
          </p:cNvCxnSpPr>
          <p:nvPr/>
        </p:nvCxnSpPr>
        <p:spPr>
          <a:xfrm flipV="1">
            <a:off x="1401722" y="3282880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5A893AF2-75C0-E04F-955A-F29CA462322E}"/>
              </a:ext>
            </a:extLst>
          </p:cNvPr>
          <p:cNvSpPr/>
          <p:nvPr/>
        </p:nvSpPr>
        <p:spPr>
          <a:xfrm>
            <a:off x="2881279" y="5259073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D28D0BC1-9C59-D907-0560-D1A12BE73D11}"/>
                  </a:ext>
                </a:extLst>
              </p:cNvPr>
              <p:cNvSpPr txBox="1"/>
              <p:nvPr/>
            </p:nvSpPr>
            <p:spPr>
              <a:xfrm>
                <a:off x="2418397" y="5276560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D28D0BC1-9C59-D907-0560-D1A12BE73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397" y="5276560"/>
                <a:ext cx="45249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37530CFB-96E4-6BEA-A707-369B34E302F5}"/>
              </a:ext>
            </a:extLst>
          </p:cNvPr>
          <p:cNvSpPr/>
          <p:nvPr/>
        </p:nvSpPr>
        <p:spPr>
          <a:xfrm>
            <a:off x="2842136" y="2719031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DE05D902-E768-0853-5BD6-89551DD70513}"/>
                  </a:ext>
                </a:extLst>
              </p:cNvPr>
              <p:cNvSpPr txBox="1"/>
              <p:nvPr/>
            </p:nvSpPr>
            <p:spPr>
              <a:xfrm>
                <a:off x="2379362" y="2691918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DE05D902-E768-0853-5BD6-89551DD70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362" y="2691918"/>
                <a:ext cx="460511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411F0EAD-D6DD-416A-D984-C6D795CCC02F}"/>
              </a:ext>
            </a:extLst>
          </p:cNvPr>
          <p:cNvCxnSpPr>
            <a:cxnSpLocks/>
          </p:cNvCxnSpPr>
          <p:nvPr/>
        </p:nvCxnSpPr>
        <p:spPr>
          <a:xfrm flipV="1">
            <a:off x="3024860" y="4839396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DA1E70C8-4D23-BE9C-9246-AEC8A1123C68}"/>
              </a:ext>
            </a:extLst>
          </p:cNvPr>
          <p:cNvCxnSpPr>
            <a:cxnSpLocks/>
          </p:cNvCxnSpPr>
          <p:nvPr/>
        </p:nvCxnSpPr>
        <p:spPr>
          <a:xfrm flipV="1">
            <a:off x="3004982" y="3277873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0" name="矩形: 圓角 39">
            <a:extLst>
              <a:ext uri="{FF2B5EF4-FFF2-40B4-BE49-F238E27FC236}">
                <a16:creationId xmlns:a16="http://schemas.microsoft.com/office/drawing/2014/main" id="{64476D39-CCBF-6FA3-A53B-5E38A747997C}"/>
              </a:ext>
            </a:extLst>
          </p:cNvPr>
          <p:cNvSpPr/>
          <p:nvPr/>
        </p:nvSpPr>
        <p:spPr>
          <a:xfrm>
            <a:off x="4499176" y="5291263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43F59C92-D7D8-9B86-40AE-E80FFFF1FA3C}"/>
                  </a:ext>
                </a:extLst>
              </p:cNvPr>
              <p:cNvSpPr txBox="1"/>
              <p:nvPr/>
            </p:nvSpPr>
            <p:spPr>
              <a:xfrm>
                <a:off x="4036294" y="5308750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43F59C92-D7D8-9B86-40AE-E80FFFF1F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294" y="5308750"/>
                <a:ext cx="45249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E0671220-DB58-582C-FE9A-79D6A0597A16}"/>
              </a:ext>
            </a:extLst>
          </p:cNvPr>
          <p:cNvSpPr/>
          <p:nvPr/>
        </p:nvSpPr>
        <p:spPr>
          <a:xfrm>
            <a:off x="4460033" y="2751221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E601A003-3EC5-3A78-A72D-DAC6A367761D}"/>
                  </a:ext>
                </a:extLst>
              </p:cNvPr>
              <p:cNvSpPr txBox="1"/>
              <p:nvPr/>
            </p:nvSpPr>
            <p:spPr>
              <a:xfrm>
                <a:off x="3997259" y="2724108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E601A003-3EC5-3A78-A72D-DAC6A3677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59" y="2724108"/>
                <a:ext cx="460511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FD649511-7189-4EA4-3586-C906E482A97C}"/>
              </a:ext>
            </a:extLst>
          </p:cNvPr>
          <p:cNvCxnSpPr>
            <a:cxnSpLocks/>
          </p:cNvCxnSpPr>
          <p:nvPr/>
        </p:nvCxnSpPr>
        <p:spPr>
          <a:xfrm flipV="1">
            <a:off x="4642757" y="4871586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A075E920-B2E0-04A6-8D11-F50512A8C1AB}"/>
              </a:ext>
            </a:extLst>
          </p:cNvPr>
          <p:cNvCxnSpPr>
            <a:cxnSpLocks/>
          </p:cNvCxnSpPr>
          <p:nvPr/>
        </p:nvCxnSpPr>
        <p:spPr>
          <a:xfrm flipV="1">
            <a:off x="4622879" y="3310063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89AF1EEE-DD00-3D43-4608-807842D9EE93}"/>
              </a:ext>
            </a:extLst>
          </p:cNvPr>
          <p:cNvSpPr/>
          <p:nvPr/>
        </p:nvSpPr>
        <p:spPr>
          <a:xfrm>
            <a:off x="6176599" y="5259073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1C4C663-DD25-97CF-F489-81BB8CEF712E}"/>
                  </a:ext>
                </a:extLst>
              </p:cNvPr>
              <p:cNvSpPr txBox="1"/>
              <p:nvPr/>
            </p:nvSpPr>
            <p:spPr>
              <a:xfrm>
                <a:off x="5713717" y="5276560"/>
                <a:ext cx="4060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1C4C663-DD25-97CF-F489-81BB8CEF7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717" y="5276560"/>
                <a:ext cx="406009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1ED94516-5B13-1E24-5929-91EDAE9F1F75}"/>
              </a:ext>
            </a:extLst>
          </p:cNvPr>
          <p:cNvSpPr/>
          <p:nvPr/>
        </p:nvSpPr>
        <p:spPr>
          <a:xfrm>
            <a:off x="6137456" y="2719031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D79C922E-F2BF-D0F0-3EA9-479257A2D2D0}"/>
                  </a:ext>
                </a:extLst>
              </p:cNvPr>
              <p:cNvSpPr txBox="1"/>
              <p:nvPr/>
            </p:nvSpPr>
            <p:spPr>
              <a:xfrm>
                <a:off x="5674682" y="2691918"/>
                <a:ext cx="4140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D79C922E-F2BF-D0F0-3EA9-479257A2D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682" y="2691918"/>
                <a:ext cx="414023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EBBD4D86-D8F2-B1A9-E877-31D45D77A82F}"/>
              </a:ext>
            </a:extLst>
          </p:cNvPr>
          <p:cNvCxnSpPr>
            <a:cxnSpLocks/>
          </p:cNvCxnSpPr>
          <p:nvPr/>
        </p:nvCxnSpPr>
        <p:spPr>
          <a:xfrm flipV="1">
            <a:off x="6320180" y="4839396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93260677-2D3D-886E-5CC7-16387E60BFA0}"/>
              </a:ext>
            </a:extLst>
          </p:cNvPr>
          <p:cNvCxnSpPr>
            <a:cxnSpLocks/>
          </p:cNvCxnSpPr>
          <p:nvPr/>
        </p:nvCxnSpPr>
        <p:spPr>
          <a:xfrm flipV="1">
            <a:off x="6300302" y="3277873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A1C4F7D2-031D-6EE3-8082-4590C3F1EDF7}"/>
              </a:ext>
            </a:extLst>
          </p:cNvPr>
          <p:cNvSpPr/>
          <p:nvPr/>
        </p:nvSpPr>
        <p:spPr>
          <a:xfrm>
            <a:off x="759019" y="3601765"/>
            <a:ext cx="6004777" cy="1237631"/>
          </a:xfrm>
          <a:prstGeom prst="roundRect">
            <a:avLst>
              <a:gd name="adj" fmla="val 1504"/>
            </a:avLst>
          </a:prstGeom>
          <a:solidFill>
            <a:srgbClr val="FFC000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16C26F29-B396-985E-F4D7-971F8C4BCC65}"/>
              </a:ext>
            </a:extLst>
          </p:cNvPr>
          <p:cNvCxnSpPr>
            <a:cxnSpLocks/>
          </p:cNvCxnSpPr>
          <p:nvPr/>
        </p:nvCxnSpPr>
        <p:spPr>
          <a:xfrm flipV="1">
            <a:off x="1410751" y="3682733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18DCB75F-924B-4D2E-EB4E-4825CF000201}"/>
              </a:ext>
            </a:extLst>
          </p:cNvPr>
          <p:cNvCxnSpPr>
            <a:cxnSpLocks/>
          </p:cNvCxnSpPr>
          <p:nvPr/>
        </p:nvCxnSpPr>
        <p:spPr>
          <a:xfrm flipV="1">
            <a:off x="3028672" y="3682733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FF79980C-A8A7-D070-E788-75C005E8FEBF}"/>
              </a:ext>
            </a:extLst>
          </p:cNvPr>
          <p:cNvCxnSpPr>
            <a:cxnSpLocks/>
          </p:cNvCxnSpPr>
          <p:nvPr/>
        </p:nvCxnSpPr>
        <p:spPr>
          <a:xfrm flipV="1">
            <a:off x="4622879" y="3709916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1AA863FD-5ABA-43DD-0624-A6F96589FA10}"/>
              </a:ext>
            </a:extLst>
          </p:cNvPr>
          <p:cNvCxnSpPr>
            <a:cxnSpLocks/>
          </p:cNvCxnSpPr>
          <p:nvPr/>
        </p:nvCxnSpPr>
        <p:spPr>
          <a:xfrm flipV="1">
            <a:off x="6320180" y="3677726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FD05D55D-F68E-5F9D-0E25-406FD6E7963A}"/>
              </a:ext>
            </a:extLst>
          </p:cNvPr>
          <p:cNvCxnSpPr>
            <a:cxnSpLocks/>
          </p:cNvCxnSpPr>
          <p:nvPr/>
        </p:nvCxnSpPr>
        <p:spPr>
          <a:xfrm flipV="1">
            <a:off x="1397699" y="3709801"/>
            <a:ext cx="1650851" cy="98713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44D57243-9267-59BB-5787-20AC7681E774}"/>
              </a:ext>
            </a:extLst>
          </p:cNvPr>
          <p:cNvCxnSpPr>
            <a:cxnSpLocks/>
          </p:cNvCxnSpPr>
          <p:nvPr/>
        </p:nvCxnSpPr>
        <p:spPr>
          <a:xfrm flipV="1">
            <a:off x="1406566" y="3724801"/>
            <a:ext cx="3211466" cy="96651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3" name="直線單箭頭接點 72">
            <a:extLst>
              <a:ext uri="{FF2B5EF4-FFF2-40B4-BE49-F238E27FC236}">
                <a16:creationId xmlns:a16="http://schemas.microsoft.com/office/drawing/2014/main" id="{9164BBE7-ABE1-C94C-1AED-CB018BDA31AA}"/>
              </a:ext>
            </a:extLst>
          </p:cNvPr>
          <p:cNvCxnSpPr>
            <a:cxnSpLocks/>
          </p:cNvCxnSpPr>
          <p:nvPr/>
        </p:nvCxnSpPr>
        <p:spPr>
          <a:xfrm flipV="1">
            <a:off x="1430629" y="3690092"/>
            <a:ext cx="4880832" cy="99277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F0232F3A-2DCB-9A67-8B73-A186A8AA7F2B}"/>
              </a:ext>
            </a:extLst>
          </p:cNvPr>
          <p:cNvCxnSpPr>
            <a:cxnSpLocks/>
          </p:cNvCxnSpPr>
          <p:nvPr/>
        </p:nvCxnSpPr>
        <p:spPr>
          <a:xfrm flipV="1">
            <a:off x="3031569" y="3753687"/>
            <a:ext cx="1591310" cy="93762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1DC0C720-2790-2C32-2EB1-34672F692FE7}"/>
              </a:ext>
            </a:extLst>
          </p:cNvPr>
          <p:cNvCxnSpPr>
            <a:cxnSpLocks/>
          </p:cNvCxnSpPr>
          <p:nvPr/>
        </p:nvCxnSpPr>
        <p:spPr>
          <a:xfrm flipV="1">
            <a:off x="3025776" y="3697421"/>
            <a:ext cx="3297288" cy="99949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B0D27773-ABA0-53E8-62EA-014C6233C215}"/>
              </a:ext>
            </a:extLst>
          </p:cNvPr>
          <p:cNvCxnSpPr>
            <a:cxnSpLocks/>
          </p:cNvCxnSpPr>
          <p:nvPr/>
        </p:nvCxnSpPr>
        <p:spPr>
          <a:xfrm flipV="1">
            <a:off x="4629423" y="3703986"/>
            <a:ext cx="1684934" cy="100514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D9E43D1B-0A4D-079B-9B49-97F36289A92C}"/>
              </a:ext>
            </a:extLst>
          </p:cNvPr>
          <p:cNvSpPr txBox="1"/>
          <p:nvPr/>
        </p:nvSpPr>
        <p:spPr>
          <a:xfrm>
            <a:off x="667199" y="1597913"/>
            <a:ext cx="179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Training </a:t>
            </a:r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B353042C-CBC5-B9F5-2622-1BB3CF130216}"/>
              </a:ext>
            </a:extLst>
          </p:cNvPr>
          <p:cNvSpPr txBox="1"/>
          <p:nvPr/>
        </p:nvSpPr>
        <p:spPr>
          <a:xfrm>
            <a:off x="6823240" y="1609715"/>
            <a:ext cx="179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Inference</a:t>
            </a:r>
          </a:p>
        </p:txBody>
      </p: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EC123FAB-1438-4B29-7979-3C34B4D6993D}"/>
              </a:ext>
            </a:extLst>
          </p:cNvPr>
          <p:cNvSpPr txBox="1"/>
          <p:nvPr/>
        </p:nvSpPr>
        <p:spPr>
          <a:xfrm>
            <a:off x="4775610" y="2662315"/>
            <a:ext cx="755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CC89C1AA-5D19-CD75-BB19-D0EC2072A6FF}"/>
              </a:ext>
            </a:extLst>
          </p:cNvPr>
          <p:cNvSpPr txBox="1"/>
          <p:nvPr/>
        </p:nvSpPr>
        <p:spPr>
          <a:xfrm>
            <a:off x="4795967" y="5185160"/>
            <a:ext cx="755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0571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/>
      <p:bldP spid="34" grpId="0" animBg="1"/>
      <p:bldP spid="35" grpId="0"/>
      <p:bldP spid="36" grpId="0" animBg="1"/>
      <p:bldP spid="37" grpId="0"/>
      <p:bldP spid="40" grpId="0" animBg="1"/>
      <p:bldP spid="41" grpId="0"/>
      <p:bldP spid="42" grpId="0" animBg="1"/>
      <p:bldP spid="43" grpId="0"/>
      <p:bldP spid="46" grpId="0" animBg="1"/>
      <p:bldP spid="47" grpId="0"/>
      <p:bldP spid="48" grpId="0" animBg="1"/>
      <p:bldP spid="49" grpId="0"/>
      <p:bldP spid="64" grpId="0" animBg="1"/>
      <p:bldP spid="86" grpId="0"/>
      <p:bldP spid="88" grpId="0"/>
      <p:bldP spid="8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CFC55-964C-113D-B792-C6789A64D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6498C6A8-8417-34B7-D741-C4CC4B37C783}"/>
              </a:ext>
            </a:extLst>
          </p:cNvPr>
          <p:cNvSpPr/>
          <p:nvPr/>
        </p:nvSpPr>
        <p:spPr>
          <a:xfrm>
            <a:off x="3216902" y="4009915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4F2700C-2258-9FC6-97DF-D31BA6B7866B}"/>
                  </a:ext>
                </a:extLst>
              </p:cNvPr>
              <p:cNvSpPr txBox="1"/>
              <p:nvPr/>
            </p:nvSpPr>
            <p:spPr>
              <a:xfrm>
                <a:off x="3161097" y="4545037"/>
                <a:ext cx="4140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4F2700C-2258-9FC6-97DF-D31BA6B78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097" y="4545037"/>
                <a:ext cx="41402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: 圓角 34">
                <a:extLst>
                  <a:ext uri="{FF2B5EF4-FFF2-40B4-BE49-F238E27FC236}">
                    <a16:creationId xmlns:a16="http://schemas.microsoft.com/office/drawing/2014/main" id="{BCC60BAA-B7C9-D113-176E-BF0E54ED5730}"/>
                  </a:ext>
                </a:extLst>
              </p:cNvPr>
              <p:cNvSpPr/>
              <p:nvPr/>
            </p:nvSpPr>
            <p:spPr>
              <a:xfrm>
                <a:off x="660015" y="2026144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5" name="矩形: 圓角 34">
                <a:extLst>
                  <a:ext uri="{FF2B5EF4-FFF2-40B4-BE49-F238E27FC236}">
                    <a16:creationId xmlns:a16="http://schemas.microsoft.com/office/drawing/2014/main" id="{BCC60BAA-B7C9-D113-176E-BF0E54ED57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5" y="2026144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4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: 圓角 35">
                <a:extLst>
                  <a:ext uri="{FF2B5EF4-FFF2-40B4-BE49-F238E27FC236}">
                    <a16:creationId xmlns:a16="http://schemas.microsoft.com/office/drawing/2014/main" id="{1D69C271-E390-E3B8-759B-C6F2FDF98FAF}"/>
                  </a:ext>
                </a:extLst>
              </p:cNvPr>
              <p:cNvSpPr/>
              <p:nvPr/>
            </p:nvSpPr>
            <p:spPr>
              <a:xfrm>
                <a:off x="2823249" y="2026144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6" name="矩形: 圓角 35">
                <a:extLst>
                  <a:ext uri="{FF2B5EF4-FFF2-40B4-BE49-F238E27FC236}">
                    <a16:creationId xmlns:a16="http://schemas.microsoft.com/office/drawing/2014/main" id="{1D69C271-E390-E3B8-759B-C6F2FDF98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249" y="2026144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5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DDFE7FB4-F8A5-A018-EE11-A4611A7BE991}"/>
              </a:ext>
            </a:extLst>
          </p:cNvPr>
          <p:cNvCxnSpPr>
            <a:cxnSpLocks/>
          </p:cNvCxnSpPr>
          <p:nvPr/>
        </p:nvCxnSpPr>
        <p:spPr>
          <a:xfrm>
            <a:off x="1700596" y="2639169"/>
            <a:ext cx="101067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EDBBF2C6-F242-BC2C-980A-214C8987D14C}"/>
              </a:ext>
            </a:extLst>
          </p:cNvPr>
          <p:cNvSpPr/>
          <p:nvPr/>
        </p:nvSpPr>
        <p:spPr>
          <a:xfrm>
            <a:off x="3177146" y="665461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0C74BE3C-AFC9-634A-041B-3B09E42EC2BE}"/>
                  </a:ext>
                </a:extLst>
              </p:cNvPr>
              <p:cNvSpPr txBox="1"/>
              <p:nvPr/>
            </p:nvSpPr>
            <p:spPr>
              <a:xfrm>
                <a:off x="3121341" y="186793"/>
                <a:ext cx="4220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0C74BE3C-AFC9-634A-041B-3B09E42EC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341" y="186793"/>
                <a:ext cx="42203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群組 40">
            <a:extLst>
              <a:ext uri="{FF2B5EF4-FFF2-40B4-BE49-F238E27FC236}">
                <a16:creationId xmlns:a16="http://schemas.microsoft.com/office/drawing/2014/main" id="{9160359A-B75F-99AC-2E57-4FBD63D7F7E7}"/>
              </a:ext>
            </a:extLst>
          </p:cNvPr>
          <p:cNvGrpSpPr/>
          <p:nvPr/>
        </p:nvGrpSpPr>
        <p:grpSpPr>
          <a:xfrm>
            <a:off x="3334153" y="1265310"/>
            <a:ext cx="706682" cy="2707092"/>
            <a:chOff x="3376521" y="2522742"/>
            <a:chExt cx="706682" cy="2707092"/>
          </a:xfrm>
        </p:grpSpPr>
        <p:cxnSp>
          <p:nvCxnSpPr>
            <p:cNvPr id="42" name="直線單箭頭接點 41">
              <a:extLst>
                <a:ext uri="{FF2B5EF4-FFF2-40B4-BE49-F238E27FC236}">
                  <a16:creationId xmlns:a16="http://schemas.microsoft.com/office/drawing/2014/main" id="{8C5D15C4-8599-B010-D80E-E54B47B08B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399" y="4457123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" name="直線單箭頭接點 42">
              <a:extLst>
                <a:ext uri="{FF2B5EF4-FFF2-40B4-BE49-F238E27FC236}">
                  <a16:creationId xmlns:a16="http://schemas.microsoft.com/office/drawing/2014/main" id="{E01A56B8-CDBD-7CFB-B38D-9BFC5E2B36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6521" y="2522742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>
                  <a:extLst>
                    <a:ext uri="{FF2B5EF4-FFF2-40B4-BE49-F238E27FC236}">
                      <a16:creationId xmlns:a16="http://schemas.microsoft.com/office/drawing/2014/main" id="{381BEC10-C376-0F18-2C5F-3337F3F7BAF7}"/>
                    </a:ext>
                  </a:extLst>
                </p:cNvPr>
                <p:cNvSpPr txBox="1"/>
                <p:nvPr/>
              </p:nvSpPr>
              <p:spPr>
                <a:xfrm>
                  <a:off x="3490605" y="4595401"/>
                  <a:ext cx="592598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4" name="文字方塊 43">
                  <a:extLst>
                    <a:ext uri="{FF2B5EF4-FFF2-40B4-BE49-F238E27FC236}">
                      <a16:creationId xmlns:a16="http://schemas.microsoft.com/office/drawing/2014/main" id="{F28B0807-6624-FC94-90C4-BD98D592C6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605" y="4595401"/>
                  <a:ext cx="592598" cy="44980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A230B4D9-6DFC-112D-C5B9-2D359968C52F}"/>
                    </a:ext>
                  </a:extLst>
                </p:cNvPr>
                <p:cNvSpPr txBox="1"/>
                <p:nvPr/>
              </p:nvSpPr>
              <p:spPr>
                <a:xfrm>
                  <a:off x="3470466" y="2687529"/>
                  <a:ext cx="579774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3030CE13-589F-A25E-E3BC-E94BA2F62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466" y="2687529"/>
                  <a:ext cx="579774" cy="44980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9960E39C-DD25-47D3-2CC4-58FF5B68605D}"/>
              </a:ext>
            </a:extLst>
          </p:cNvPr>
          <p:cNvCxnSpPr>
            <a:cxnSpLocks/>
          </p:cNvCxnSpPr>
          <p:nvPr/>
        </p:nvCxnSpPr>
        <p:spPr>
          <a:xfrm flipH="1">
            <a:off x="3581852" y="4159941"/>
            <a:ext cx="22482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E91DA80D-3D0F-8351-4652-0EEFE9F6EF2C}"/>
              </a:ext>
            </a:extLst>
          </p:cNvPr>
          <p:cNvCxnSpPr>
            <a:cxnSpLocks/>
          </p:cNvCxnSpPr>
          <p:nvPr/>
        </p:nvCxnSpPr>
        <p:spPr>
          <a:xfrm flipV="1">
            <a:off x="3792789" y="3810413"/>
            <a:ext cx="0" cy="3896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40742F0B-319D-1DAF-FACC-0EF6095CB655}"/>
              </a:ext>
            </a:extLst>
          </p:cNvPr>
          <p:cNvCxnSpPr>
            <a:cxnSpLocks/>
          </p:cNvCxnSpPr>
          <p:nvPr/>
        </p:nvCxnSpPr>
        <p:spPr>
          <a:xfrm flipH="1">
            <a:off x="3581852" y="4394952"/>
            <a:ext cx="600221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043BFD3B-3A68-4B55-73D2-EFFF2A2048EB}"/>
              </a:ext>
            </a:extLst>
          </p:cNvPr>
          <p:cNvCxnSpPr>
            <a:cxnSpLocks/>
          </p:cNvCxnSpPr>
          <p:nvPr/>
        </p:nvCxnSpPr>
        <p:spPr>
          <a:xfrm flipH="1" flipV="1">
            <a:off x="4182073" y="1654999"/>
            <a:ext cx="0" cy="27399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6642A735-D998-04DE-84CA-B4DB8AF8A6AE}"/>
              </a:ext>
            </a:extLst>
          </p:cNvPr>
          <p:cNvCxnSpPr>
            <a:cxnSpLocks/>
          </p:cNvCxnSpPr>
          <p:nvPr/>
        </p:nvCxnSpPr>
        <p:spPr>
          <a:xfrm flipH="1">
            <a:off x="3957245" y="1653457"/>
            <a:ext cx="22482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782F3D69-4E58-A1BB-1EB8-BCDE04CE4836}"/>
                  </a:ext>
                </a:extLst>
              </p:cNvPr>
              <p:cNvSpPr txBox="1"/>
              <p:nvPr/>
            </p:nvSpPr>
            <p:spPr>
              <a:xfrm>
                <a:off x="8805208" y="317392"/>
                <a:ext cx="2565702" cy="497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782F3D69-4E58-A1BB-1EB8-BCDE04CE4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208" y="317392"/>
                <a:ext cx="2565702" cy="4976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A1534498-5843-3471-3BB9-6BBED8F9CE27}"/>
                  </a:ext>
                </a:extLst>
              </p:cNvPr>
              <p:cNvSpPr txBox="1"/>
              <p:nvPr/>
            </p:nvSpPr>
            <p:spPr>
              <a:xfrm>
                <a:off x="1265860" y="6008490"/>
                <a:ext cx="16548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A1534498-5843-3471-3BB9-6BBED8F9C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860" y="6008490"/>
                <a:ext cx="1654877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14B08DCC-9190-CB2C-C868-F7D074EBAAE8}"/>
                  </a:ext>
                </a:extLst>
              </p:cNvPr>
              <p:cNvSpPr txBox="1"/>
              <p:nvPr/>
            </p:nvSpPr>
            <p:spPr>
              <a:xfrm>
                <a:off x="1265860" y="5352476"/>
                <a:ext cx="17013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14B08DCC-9190-CB2C-C868-F7D074EBA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860" y="5352476"/>
                <a:ext cx="1701363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5A951704-0270-8D76-F854-4263F180F5F4}"/>
                  </a:ext>
                </a:extLst>
              </p:cNvPr>
              <p:cNvSpPr txBox="1"/>
              <p:nvPr/>
            </p:nvSpPr>
            <p:spPr>
              <a:xfrm>
                <a:off x="8805208" y="1040408"/>
                <a:ext cx="2442848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5A951704-0270-8D76-F854-4263F180F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208" y="1040408"/>
                <a:ext cx="2442848" cy="44980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7991D1E7-78F9-111D-EB86-09FF4B425EF1}"/>
                  </a:ext>
                </a:extLst>
              </p:cNvPr>
              <p:cNvSpPr txBox="1"/>
              <p:nvPr/>
            </p:nvSpPr>
            <p:spPr>
              <a:xfrm>
                <a:off x="1246980" y="4666069"/>
                <a:ext cx="1713866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7991D1E7-78F9-111D-EB86-09FF4B425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80" y="4666069"/>
                <a:ext cx="1713866" cy="46128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文字方塊 59">
            <a:extLst>
              <a:ext uri="{FF2B5EF4-FFF2-40B4-BE49-F238E27FC236}">
                <a16:creationId xmlns:a16="http://schemas.microsoft.com/office/drawing/2014/main" id="{8570922A-CFD0-24E3-C308-4CABD62954B0}"/>
              </a:ext>
            </a:extLst>
          </p:cNvPr>
          <p:cNvSpPr txBox="1"/>
          <p:nvPr/>
        </p:nvSpPr>
        <p:spPr>
          <a:xfrm>
            <a:off x="581457" y="234568"/>
            <a:ext cx="1763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/>
              <a:t>Linear Attention</a:t>
            </a:r>
            <a:endParaRPr lang="zh-TW" altLang="en-US" sz="28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DD15B98D-71C6-41ED-1B3E-F9DAE94239F4}"/>
                  </a:ext>
                </a:extLst>
              </p:cNvPr>
              <p:cNvSpPr txBox="1"/>
              <p:nvPr/>
            </p:nvSpPr>
            <p:spPr>
              <a:xfrm>
                <a:off x="5201624" y="365226"/>
                <a:ext cx="322819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DD15B98D-71C6-41ED-1B3E-F9DAE9423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624" y="365226"/>
                <a:ext cx="3228191" cy="44980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E32C354-5A96-63E6-6133-3C2D1D18F1FC}"/>
                  </a:ext>
                </a:extLst>
              </p:cNvPr>
              <p:cNvSpPr txBox="1"/>
              <p:nvPr/>
            </p:nvSpPr>
            <p:spPr>
              <a:xfrm>
                <a:off x="5245644" y="1040408"/>
                <a:ext cx="206114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E32C354-5A96-63E6-6133-3C2D1D18F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644" y="1040408"/>
                <a:ext cx="2061141" cy="44980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0BAD282-B4C5-3CF7-1F78-C09748BB3F19}"/>
                  </a:ext>
                </a:extLst>
              </p:cNvPr>
              <p:cNvSpPr txBox="1"/>
              <p:nvPr/>
            </p:nvSpPr>
            <p:spPr>
              <a:xfrm>
                <a:off x="347655" y="4760480"/>
                <a:ext cx="73430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dim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0BAD282-B4C5-3CF7-1F78-C09748BB3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55" y="4760480"/>
                <a:ext cx="734304" cy="369332"/>
              </a:xfrm>
              <a:prstGeom prst="rect">
                <a:avLst/>
              </a:prstGeom>
              <a:blipFill>
                <a:blip r:embed="rId22"/>
                <a:stretch>
                  <a:fillRect l="-15000" t="-26230" r="-24167" b="-475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AF87ADA-DA22-7C7A-CCEA-76C207373980}"/>
                  </a:ext>
                </a:extLst>
              </p:cNvPr>
              <p:cNvSpPr txBox="1"/>
              <p:nvPr/>
            </p:nvSpPr>
            <p:spPr>
              <a:xfrm>
                <a:off x="347655" y="5383253"/>
                <a:ext cx="73430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dim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AF87ADA-DA22-7C7A-CCEA-76C207373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55" y="5383253"/>
                <a:ext cx="734304" cy="369332"/>
              </a:xfrm>
              <a:prstGeom prst="rect">
                <a:avLst/>
              </a:prstGeom>
              <a:blipFill>
                <a:blip r:embed="rId23"/>
                <a:stretch>
                  <a:fillRect l="-15000" t="-24590" r="-24167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925B7C6-D41B-244E-3C84-2CD4CE4C76D3}"/>
                  </a:ext>
                </a:extLst>
              </p:cNvPr>
              <p:cNvSpPr txBox="1"/>
              <p:nvPr/>
            </p:nvSpPr>
            <p:spPr>
              <a:xfrm>
                <a:off x="362814" y="6025076"/>
                <a:ext cx="8649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dim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925B7C6-D41B-244E-3C84-2CD4CE4C7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14" y="6025076"/>
                <a:ext cx="864946" cy="369332"/>
              </a:xfrm>
              <a:prstGeom prst="rect">
                <a:avLst/>
              </a:prstGeom>
              <a:blipFill>
                <a:blip r:embed="rId24"/>
                <a:stretch>
                  <a:fillRect l="-14184" t="-24590" r="-13475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: 圓角 13">
                <a:extLst>
                  <a:ext uri="{FF2B5EF4-FFF2-40B4-BE49-F238E27FC236}">
                    <a16:creationId xmlns:a16="http://schemas.microsoft.com/office/drawing/2014/main" id="{AF84CECA-F7DC-EA6F-14CA-4ECC83E41800}"/>
                  </a:ext>
                </a:extLst>
              </p:cNvPr>
              <p:cNvSpPr/>
              <p:nvPr/>
            </p:nvSpPr>
            <p:spPr>
              <a:xfrm>
                <a:off x="5132876" y="2058334"/>
                <a:ext cx="1569347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矩形: 圓角 13">
                <a:extLst>
                  <a:ext uri="{FF2B5EF4-FFF2-40B4-BE49-F238E27FC236}">
                    <a16:creationId xmlns:a16="http://schemas.microsoft.com/office/drawing/2014/main" id="{AF84CECA-F7DC-EA6F-14CA-4ECC83E418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876" y="2058334"/>
                <a:ext cx="1569347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25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圓角 15">
                <a:extLst>
                  <a:ext uri="{FF2B5EF4-FFF2-40B4-BE49-F238E27FC236}">
                    <a16:creationId xmlns:a16="http://schemas.microsoft.com/office/drawing/2014/main" id="{41958D69-4286-5818-DBC9-787F78282E3C}"/>
                  </a:ext>
                </a:extLst>
              </p:cNvPr>
              <p:cNvSpPr/>
              <p:nvPr/>
            </p:nvSpPr>
            <p:spPr>
              <a:xfrm>
                <a:off x="7492363" y="2058334"/>
                <a:ext cx="1569347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" name="矩形: 圓角 15">
                <a:extLst>
                  <a:ext uri="{FF2B5EF4-FFF2-40B4-BE49-F238E27FC236}">
                    <a16:creationId xmlns:a16="http://schemas.microsoft.com/office/drawing/2014/main" id="{41958D69-4286-5818-DBC9-787F78282E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363" y="2058334"/>
                <a:ext cx="1569347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26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F026C738-C2B3-41D6-3CB5-5889DF2EDDAE}"/>
              </a:ext>
            </a:extLst>
          </p:cNvPr>
          <p:cNvSpPr txBox="1"/>
          <p:nvPr/>
        </p:nvSpPr>
        <p:spPr>
          <a:xfrm>
            <a:off x="6918602" y="2320602"/>
            <a:ext cx="315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=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圓角 17">
                <a:extLst>
                  <a:ext uri="{FF2B5EF4-FFF2-40B4-BE49-F238E27FC236}">
                    <a16:creationId xmlns:a16="http://schemas.microsoft.com/office/drawing/2014/main" id="{E6C9BC30-523D-F7DB-3D3F-A4A8A1029BED}"/>
                  </a:ext>
                </a:extLst>
              </p:cNvPr>
              <p:cNvSpPr/>
              <p:nvPr/>
            </p:nvSpPr>
            <p:spPr>
              <a:xfrm>
                <a:off x="10026632" y="2058334"/>
                <a:ext cx="1569345" cy="1161670"/>
              </a:xfrm>
              <a:prstGeom prst="roundRect">
                <a:avLst>
                  <a:gd name="adj" fmla="val 1216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8" name="矩形: 圓角 17">
                <a:extLst>
                  <a:ext uri="{FF2B5EF4-FFF2-40B4-BE49-F238E27FC236}">
                    <a16:creationId xmlns:a16="http://schemas.microsoft.com/office/drawing/2014/main" id="{E6C9BC30-523D-F7DB-3D3F-A4A8A1029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632" y="2058334"/>
                <a:ext cx="1569345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27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>
            <a:extLst>
              <a:ext uri="{FF2B5EF4-FFF2-40B4-BE49-F238E27FC236}">
                <a16:creationId xmlns:a16="http://schemas.microsoft.com/office/drawing/2014/main" id="{CAE21073-9142-A284-6489-CB3C5866ED02}"/>
              </a:ext>
            </a:extLst>
          </p:cNvPr>
          <p:cNvSpPr txBox="1"/>
          <p:nvPr/>
        </p:nvSpPr>
        <p:spPr>
          <a:xfrm>
            <a:off x="9212493" y="2391275"/>
            <a:ext cx="315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+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64CF1181-2C88-22F9-E506-010337577D3D}"/>
                  </a:ext>
                </a:extLst>
              </p:cNvPr>
              <p:cNvSpPr txBox="1"/>
              <p:nvPr/>
            </p:nvSpPr>
            <p:spPr>
              <a:xfrm>
                <a:off x="10444152" y="1666146"/>
                <a:ext cx="73430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64CF1181-2C88-22F9-E506-010337577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152" y="1666146"/>
                <a:ext cx="734304" cy="369332"/>
              </a:xfrm>
              <a:prstGeom prst="rect">
                <a:avLst/>
              </a:prstGeom>
              <a:blipFill>
                <a:blip r:embed="rId2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D62FEF6C-6833-1844-3A2C-4DDD50CCA9EB}"/>
                  </a:ext>
                </a:extLst>
              </p:cNvPr>
              <p:cNvSpPr txBox="1"/>
              <p:nvPr/>
            </p:nvSpPr>
            <p:spPr>
              <a:xfrm>
                <a:off x="9479895" y="2435646"/>
                <a:ext cx="56578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D62FEF6C-6833-1844-3A2C-4DDD50CCA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9895" y="2435646"/>
                <a:ext cx="565787" cy="369332"/>
              </a:xfrm>
              <a:prstGeom prst="rect">
                <a:avLst/>
              </a:prstGeom>
              <a:blipFill>
                <a:blip r:embed="rId29"/>
                <a:stretch>
                  <a:fillRect t="-1667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: 圓角 45">
                <a:extLst>
                  <a:ext uri="{FF2B5EF4-FFF2-40B4-BE49-F238E27FC236}">
                    <a16:creationId xmlns:a16="http://schemas.microsoft.com/office/drawing/2014/main" id="{73D831A5-824C-01C3-52AE-69D2909E4FDE}"/>
                  </a:ext>
                </a:extLst>
              </p:cNvPr>
              <p:cNvSpPr/>
              <p:nvPr/>
            </p:nvSpPr>
            <p:spPr>
              <a:xfrm>
                <a:off x="6413746" y="4109310"/>
                <a:ext cx="413860" cy="162342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矩形: 圓角 45">
                <a:extLst>
                  <a:ext uri="{FF2B5EF4-FFF2-40B4-BE49-F238E27FC236}">
                    <a16:creationId xmlns:a16="http://schemas.microsoft.com/office/drawing/2014/main" id="{73D831A5-824C-01C3-52AE-69D2909E4F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746" y="4109310"/>
                <a:ext cx="413860" cy="1623422"/>
              </a:xfrm>
              <a:prstGeom prst="roundRect">
                <a:avLst/>
              </a:prstGeom>
              <a:blipFill>
                <a:blip r:embed="rId30"/>
                <a:stretch>
                  <a:fillRect l="-1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219CA21F-E4F0-2C63-A9F9-5A0C3311CDA1}"/>
                  </a:ext>
                </a:extLst>
              </p:cNvPr>
              <p:cNvSpPr txBox="1"/>
              <p:nvPr/>
            </p:nvSpPr>
            <p:spPr>
              <a:xfrm>
                <a:off x="5646681" y="4696707"/>
                <a:ext cx="1039991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219CA21F-E4F0-2C63-A9F9-5A0C3311C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681" y="4696707"/>
                <a:ext cx="1039991" cy="477888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26336DE9-A2A4-F5E4-18B7-FFE686EADE08}"/>
                  </a:ext>
                </a:extLst>
              </p:cNvPr>
              <p:cNvSpPr txBox="1"/>
              <p:nvPr/>
            </p:nvSpPr>
            <p:spPr>
              <a:xfrm>
                <a:off x="7011949" y="4731916"/>
                <a:ext cx="1039991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26336DE9-A2A4-F5E4-18B7-FFE686EAD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949" y="4731916"/>
                <a:ext cx="1039991" cy="477888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: 圓角 69">
                <a:extLst>
                  <a:ext uri="{FF2B5EF4-FFF2-40B4-BE49-F238E27FC236}">
                    <a16:creationId xmlns:a16="http://schemas.microsoft.com/office/drawing/2014/main" id="{B6C0371B-1BBD-0613-D507-631CF4BA93D3}"/>
                  </a:ext>
                </a:extLst>
              </p:cNvPr>
              <p:cNvSpPr/>
              <p:nvPr/>
            </p:nvSpPr>
            <p:spPr>
              <a:xfrm>
                <a:off x="7802998" y="4101929"/>
                <a:ext cx="413860" cy="162342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矩形: 圓角 69">
                <a:extLst>
                  <a:ext uri="{FF2B5EF4-FFF2-40B4-BE49-F238E27FC236}">
                    <a16:creationId xmlns:a16="http://schemas.microsoft.com/office/drawing/2014/main" id="{B6C0371B-1BBD-0613-D507-631CF4BA93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998" y="4101929"/>
                <a:ext cx="413860" cy="1623422"/>
              </a:xfrm>
              <a:prstGeom prst="roundRect">
                <a:avLst/>
              </a:prstGeom>
              <a:blipFill>
                <a:blip r:embed="rId33"/>
                <a:stretch>
                  <a:fillRect l="-1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99F2F54B-907E-2651-175A-102549FA02E5}"/>
                  </a:ext>
                </a:extLst>
              </p:cNvPr>
              <p:cNvSpPr txBox="1"/>
              <p:nvPr/>
            </p:nvSpPr>
            <p:spPr>
              <a:xfrm>
                <a:off x="9054500" y="4695336"/>
                <a:ext cx="1039991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99F2F54B-907E-2651-175A-102549FA0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500" y="4695336"/>
                <a:ext cx="1039991" cy="477888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: 圓角 71">
                <a:extLst>
                  <a:ext uri="{FF2B5EF4-FFF2-40B4-BE49-F238E27FC236}">
                    <a16:creationId xmlns:a16="http://schemas.microsoft.com/office/drawing/2014/main" id="{A3738115-B9B8-C084-9F23-03CE7981AB1A}"/>
                  </a:ext>
                </a:extLst>
              </p:cNvPr>
              <p:cNvSpPr/>
              <p:nvPr/>
            </p:nvSpPr>
            <p:spPr>
              <a:xfrm>
                <a:off x="9887561" y="4109310"/>
                <a:ext cx="413860" cy="162342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矩形: 圓角 71">
                <a:extLst>
                  <a:ext uri="{FF2B5EF4-FFF2-40B4-BE49-F238E27FC236}">
                    <a16:creationId xmlns:a16="http://schemas.microsoft.com/office/drawing/2014/main" id="{A3738115-B9B8-C084-9F23-03CE7981A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561" y="4109310"/>
                <a:ext cx="413860" cy="1623422"/>
              </a:xfrm>
              <a:prstGeom prst="roundRect">
                <a:avLst/>
              </a:prstGeom>
              <a:blipFill>
                <a:blip r:embed="rId35"/>
                <a:stretch>
                  <a:fillRect l="-1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文字方塊 72">
            <a:extLst>
              <a:ext uri="{FF2B5EF4-FFF2-40B4-BE49-F238E27FC236}">
                <a16:creationId xmlns:a16="http://schemas.microsoft.com/office/drawing/2014/main" id="{A69E4A37-E4D0-855D-A651-5E30AD9748F1}"/>
              </a:ext>
            </a:extLst>
          </p:cNvPr>
          <p:cNvSpPr txBox="1"/>
          <p:nvPr/>
        </p:nvSpPr>
        <p:spPr>
          <a:xfrm>
            <a:off x="8435990" y="4690381"/>
            <a:ext cx="722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B7C88543-EB33-445D-9747-F3F9A7F1DB5B}"/>
              </a:ext>
            </a:extLst>
          </p:cNvPr>
          <p:cNvSpPr txBox="1"/>
          <p:nvPr/>
        </p:nvSpPr>
        <p:spPr>
          <a:xfrm>
            <a:off x="10492139" y="4064165"/>
            <a:ext cx="156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要寫入記憶的資訊</a:t>
            </a:r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4328F9E6-659F-16A4-B658-7384129C2C73}"/>
              </a:ext>
            </a:extLst>
          </p:cNvPr>
          <p:cNvSpPr txBox="1"/>
          <p:nvPr/>
        </p:nvSpPr>
        <p:spPr>
          <a:xfrm>
            <a:off x="6079071" y="6291884"/>
            <a:ext cx="415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要寫到哪裡</a:t>
            </a:r>
          </a:p>
        </p:txBody>
      </p: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15CC584F-791D-244B-496D-2904145AA3C0}"/>
              </a:ext>
            </a:extLst>
          </p:cNvPr>
          <p:cNvCxnSpPr>
            <a:cxnSpLocks/>
          </p:cNvCxnSpPr>
          <p:nvPr/>
        </p:nvCxnSpPr>
        <p:spPr>
          <a:xfrm>
            <a:off x="6079071" y="6025076"/>
            <a:ext cx="3448857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70EEF5DA-9149-B278-FCC5-F8A5EB06D982}"/>
              </a:ext>
            </a:extLst>
          </p:cNvPr>
          <p:cNvCxnSpPr>
            <a:cxnSpLocks/>
          </p:cNvCxnSpPr>
          <p:nvPr/>
        </p:nvCxnSpPr>
        <p:spPr>
          <a:xfrm flipH="1">
            <a:off x="10146747" y="4626557"/>
            <a:ext cx="397648" cy="21071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>
            <a:extLst>
              <a:ext uri="{FF2B5EF4-FFF2-40B4-BE49-F238E27FC236}">
                <a16:creationId xmlns:a16="http://schemas.microsoft.com/office/drawing/2014/main" id="{BA6AD40C-6248-B12E-6830-EF816F0FC5FF}"/>
              </a:ext>
            </a:extLst>
          </p:cNvPr>
          <p:cNvCxnSpPr>
            <a:cxnSpLocks/>
          </p:cNvCxnSpPr>
          <p:nvPr/>
        </p:nvCxnSpPr>
        <p:spPr>
          <a:xfrm flipH="1" flipV="1">
            <a:off x="6093585" y="5173224"/>
            <a:ext cx="0" cy="90185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>
            <a:extLst>
              <a:ext uri="{FF2B5EF4-FFF2-40B4-BE49-F238E27FC236}">
                <a16:creationId xmlns:a16="http://schemas.microsoft.com/office/drawing/2014/main" id="{76369355-E1CB-D98B-1EF3-D2B4A4ACD0D9}"/>
              </a:ext>
            </a:extLst>
          </p:cNvPr>
          <p:cNvCxnSpPr>
            <a:cxnSpLocks/>
          </p:cNvCxnSpPr>
          <p:nvPr/>
        </p:nvCxnSpPr>
        <p:spPr>
          <a:xfrm flipH="1" flipV="1">
            <a:off x="7492363" y="5165556"/>
            <a:ext cx="0" cy="90185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>
            <a:extLst>
              <a:ext uri="{FF2B5EF4-FFF2-40B4-BE49-F238E27FC236}">
                <a16:creationId xmlns:a16="http://schemas.microsoft.com/office/drawing/2014/main" id="{0501CF12-0543-E1CB-0A81-F6B1B7F74BB9}"/>
              </a:ext>
            </a:extLst>
          </p:cNvPr>
          <p:cNvCxnSpPr>
            <a:cxnSpLocks/>
          </p:cNvCxnSpPr>
          <p:nvPr/>
        </p:nvCxnSpPr>
        <p:spPr>
          <a:xfrm flipH="1" flipV="1">
            <a:off x="9527928" y="5127349"/>
            <a:ext cx="0" cy="90185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接點 85">
            <a:extLst>
              <a:ext uri="{FF2B5EF4-FFF2-40B4-BE49-F238E27FC236}">
                <a16:creationId xmlns:a16="http://schemas.microsoft.com/office/drawing/2014/main" id="{9E3D5380-E766-70FB-373D-FD7FB288E4D6}"/>
              </a:ext>
            </a:extLst>
          </p:cNvPr>
          <p:cNvCxnSpPr>
            <a:cxnSpLocks/>
          </p:cNvCxnSpPr>
          <p:nvPr/>
        </p:nvCxnSpPr>
        <p:spPr>
          <a:xfrm>
            <a:off x="8167808" y="6008490"/>
            <a:ext cx="0" cy="31243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2C4B3A90-C23C-5C28-1DCE-4AD141507669}"/>
              </a:ext>
            </a:extLst>
          </p:cNvPr>
          <p:cNvSpPr txBox="1"/>
          <p:nvPr/>
        </p:nvSpPr>
        <p:spPr>
          <a:xfrm>
            <a:off x="7197581" y="4374589"/>
            <a:ext cx="512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502EE828-B9AC-54E8-8E48-58BDBF3552BB}"/>
              </a:ext>
            </a:extLst>
          </p:cNvPr>
          <p:cNvSpPr txBox="1"/>
          <p:nvPr/>
        </p:nvSpPr>
        <p:spPr>
          <a:xfrm>
            <a:off x="5802858" y="4332471"/>
            <a:ext cx="512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1" name="文字方塊 90">
            <a:extLst>
              <a:ext uri="{FF2B5EF4-FFF2-40B4-BE49-F238E27FC236}">
                <a16:creationId xmlns:a16="http://schemas.microsoft.com/office/drawing/2014/main" id="{BBF29ABD-6F37-AAFE-651D-ED382B90040C}"/>
              </a:ext>
            </a:extLst>
          </p:cNvPr>
          <p:cNvSpPr txBox="1"/>
          <p:nvPr/>
        </p:nvSpPr>
        <p:spPr>
          <a:xfrm>
            <a:off x="9264750" y="4386108"/>
            <a:ext cx="512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字方塊 91">
                <a:extLst>
                  <a:ext uri="{FF2B5EF4-FFF2-40B4-BE49-F238E27FC236}">
                    <a16:creationId xmlns:a16="http://schemas.microsoft.com/office/drawing/2014/main" id="{93B28CF3-97D4-8F5D-6AD7-A4215A87F144}"/>
                  </a:ext>
                </a:extLst>
              </p:cNvPr>
              <p:cNvSpPr txBox="1"/>
              <p:nvPr/>
            </p:nvSpPr>
            <p:spPr>
              <a:xfrm>
                <a:off x="6032543" y="3497573"/>
                <a:ext cx="41501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把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寫入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的 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2nd column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</a:p>
            </p:txBody>
          </p:sp>
        </mc:Choice>
        <mc:Fallback xmlns="">
          <p:sp>
            <p:nvSpPr>
              <p:cNvPr id="92" name="文字方塊 91">
                <a:extLst>
                  <a:ext uri="{FF2B5EF4-FFF2-40B4-BE49-F238E27FC236}">
                    <a16:creationId xmlns:a16="http://schemas.microsoft.com/office/drawing/2014/main" id="{93B28CF3-97D4-8F5D-6AD7-A4215A87F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543" y="3497573"/>
                <a:ext cx="4150123" cy="461665"/>
              </a:xfrm>
              <a:prstGeom prst="rect">
                <a:avLst/>
              </a:prstGeom>
              <a:blipFill>
                <a:blip r:embed="rId36"/>
                <a:stretch>
                  <a:fillRect l="-294" t="-9333" r="-294" b="-3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59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8" grpId="0"/>
      <p:bldP spid="4" grpId="0"/>
      <p:bldP spid="6" grpId="0"/>
      <p:bldP spid="12" grpId="0"/>
      <p:bldP spid="14" grpId="0" animBg="1"/>
      <p:bldP spid="16" grpId="0" animBg="1"/>
      <p:bldP spid="17" grpId="0"/>
      <p:bldP spid="18" grpId="0" animBg="1"/>
      <p:bldP spid="19" grpId="0"/>
      <p:bldP spid="20" grpId="0"/>
      <p:bldP spid="38" grpId="0"/>
      <p:bldP spid="46" grpId="0" animBg="1"/>
      <p:bldP spid="68" grpId="0"/>
      <p:bldP spid="69" grpId="0"/>
      <p:bldP spid="70" grpId="0" animBg="1"/>
      <p:bldP spid="71" grpId="0"/>
      <p:bldP spid="72" grpId="0" animBg="1"/>
      <p:bldP spid="73" grpId="0"/>
      <p:bldP spid="74" grpId="0"/>
      <p:bldP spid="75" grpId="0"/>
      <p:bldP spid="89" grpId="0"/>
      <p:bldP spid="90" grpId="0"/>
      <p:bldP spid="91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767D5-E596-FBEA-B85A-8D6A4C147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547CA-E6B3-96F5-150A-040249E6C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每一種架構的存在都有一個理由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0BBDF8-E1F2-D654-89C0-510FD7DC5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Residual Connection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存在的理由是什麼？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6F739B7-4B09-4AB3-8E95-533FF94F6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835" y="2643678"/>
            <a:ext cx="4304735" cy="2920749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4E8A394C-F474-1B60-B2F8-E9B655C4EC47}"/>
              </a:ext>
            </a:extLst>
          </p:cNvPr>
          <p:cNvSpPr txBox="1"/>
          <p:nvPr/>
        </p:nvSpPr>
        <p:spPr>
          <a:xfrm>
            <a:off x="2830019" y="5546900"/>
            <a:ext cx="2270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400" b="1" u="sng" dirty="0">
                <a:solidFill>
                  <a:prstClr val="black"/>
                </a:solidFill>
                <a:latin typeface="Calibri" panose="020F0502020204030204"/>
              </a:rPr>
              <a:t>Testing Data</a:t>
            </a:r>
            <a:endParaRPr lang="zh-TW" altLang="en-US" sz="2400" b="1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6E6300-0B88-43F8-E94B-B841743DD680}"/>
              </a:ext>
            </a:extLst>
          </p:cNvPr>
          <p:cNvSpPr/>
          <p:nvPr/>
        </p:nvSpPr>
        <p:spPr>
          <a:xfrm>
            <a:off x="3156816" y="4249341"/>
            <a:ext cx="1915333" cy="523220"/>
          </a:xfrm>
          <a:prstGeom prst="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Overfitting?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9A43EF3-C807-C1D9-1D95-42CCF7F20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578" y="2571111"/>
            <a:ext cx="4514850" cy="3048000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65CF5925-AFA5-EDAF-9574-3E9DDEF6D5DF}"/>
              </a:ext>
            </a:extLst>
          </p:cNvPr>
          <p:cNvSpPr txBox="1"/>
          <p:nvPr/>
        </p:nvSpPr>
        <p:spPr>
          <a:xfrm>
            <a:off x="7258400" y="5590079"/>
            <a:ext cx="2270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400" b="1" u="sng" dirty="0">
                <a:solidFill>
                  <a:prstClr val="black"/>
                </a:solidFill>
                <a:latin typeface="Calibri" panose="020F0502020204030204"/>
              </a:rPr>
              <a:t>Training Data</a:t>
            </a:r>
            <a:endParaRPr lang="zh-TW" altLang="en-US" sz="2400" b="1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AE98DF7-2C24-3C05-A342-19DC72CA68CC}"/>
              </a:ext>
            </a:extLst>
          </p:cNvPr>
          <p:cNvSpPr/>
          <p:nvPr/>
        </p:nvSpPr>
        <p:spPr>
          <a:xfrm>
            <a:off x="8058625" y="2205342"/>
            <a:ext cx="2491644" cy="461665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Optimization issue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22EF116E-DFC8-332A-C80E-8F9BE213F0E1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8538026" y="2667007"/>
            <a:ext cx="766421" cy="70764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9" name="Picture 2" descr="http://www.mobanwang.com/icon/UploadFiles_8971/200909/20090903224008317.png">
            <a:extLst>
              <a:ext uri="{FF2B5EF4-FFF2-40B4-BE49-F238E27FC236}">
                <a16:creationId xmlns:a16="http://schemas.microsoft.com/office/drawing/2014/main" id="{360E9B13-460A-EAC5-3687-A5D51C788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15" y="4132543"/>
            <a:ext cx="784733" cy="78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CA827396-9255-4AC4-6476-9381CC781639}"/>
              </a:ext>
            </a:extLst>
          </p:cNvPr>
          <p:cNvSpPr txBox="1"/>
          <p:nvPr/>
        </p:nvSpPr>
        <p:spPr>
          <a:xfrm>
            <a:off x="148081" y="6379466"/>
            <a:ext cx="5334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000000"/>
                </a:solidFill>
                <a:latin typeface="Lucida Grande"/>
              </a:rPr>
              <a:t>Source of image: http://arxiv.org/abs/1512.03385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809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B3A14-65AA-A55C-B96A-468FB2B39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6896D022-F4A3-0880-6F67-9D2E38A17D99}"/>
              </a:ext>
            </a:extLst>
          </p:cNvPr>
          <p:cNvSpPr/>
          <p:nvPr/>
        </p:nvSpPr>
        <p:spPr>
          <a:xfrm>
            <a:off x="3216902" y="4009915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52DA9D1D-F98B-1520-9E12-C901F6F79531}"/>
                  </a:ext>
                </a:extLst>
              </p:cNvPr>
              <p:cNvSpPr txBox="1"/>
              <p:nvPr/>
            </p:nvSpPr>
            <p:spPr>
              <a:xfrm>
                <a:off x="3161097" y="4545037"/>
                <a:ext cx="4140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52DA9D1D-F98B-1520-9E12-C901F6F79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097" y="4545037"/>
                <a:ext cx="41402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: 圓角 34">
                <a:extLst>
                  <a:ext uri="{FF2B5EF4-FFF2-40B4-BE49-F238E27FC236}">
                    <a16:creationId xmlns:a16="http://schemas.microsoft.com/office/drawing/2014/main" id="{DB4D096A-9C7C-7D8E-9BCC-82187A66E3A8}"/>
                  </a:ext>
                </a:extLst>
              </p:cNvPr>
              <p:cNvSpPr/>
              <p:nvPr/>
            </p:nvSpPr>
            <p:spPr>
              <a:xfrm>
                <a:off x="660015" y="2026144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5" name="矩形: 圓角 34">
                <a:extLst>
                  <a:ext uri="{FF2B5EF4-FFF2-40B4-BE49-F238E27FC236}">
                    <a16:creationId xmlns:a16="http://schemas.microsoft.com/office/drawing/2014/main" id="{DB4D096A-9C7C-7D8E-9BCC-82187A66E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5" y="2026144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4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: 圓角 35">
                <a:extLst>
                  <a:ext uri="{FF2B5EF4-FFF2-40B4-BE49-F238E27FC236}">
                    <a16:creationId xmlns:a16="http://schemas.microsoft.com/office/drawing/2014/main" id="{548EB459-2885-C521-5993-604EA33BC95A}"/>
                  </a:ext>
                </a:extLst>
              </p:cNvPr>
              <p:cNvSpPr/>
              <p:nvPr/>
            </p:nvSpPr>
            <p:spPr>
              <a:xfrm>
                <a:off x="2823249" y="2026144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6" name="矩形: 圓角 35">
                <a:extLst>
                  <a:ext uri="{FF2B5EF4-FFF2-40B4-BE49-F238E27FC236}">
                    <a16:creationId xmlns:a16="http://schemas.microsoft.com/office/drawing/2014/main" id="{548EB459-2885-C521-5993-604EA33BC9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249" y="2026144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5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48D8D097-4554-F5BE-6435-A4C04245C99F}"/>
              </a:ext>
            </a:extLst>
          </p:cNvPr>
          <p:cNvCxnSpPr>
            <a:cxnSpLocks/>
          </p:cNvCxnSpPr>
          <p:nvPr/>
        </p:nvCxnSpPr>
        <p:spPr>
          <a:xfrm>
            <a:off x="1700596" y="2639169"/>
            <a:ext cx="101067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32B1A378-7E0C-9F5E-D2B8-7C3A8552708A}"/>
              </a:ext>
            </a:extLst>
          </p:cNvPr>
          <p:cNvSpPr/>
          <p:nvPr/>
        </p:nvSpPr>
        <p:spPr>
          <a:xfrm>
            <a:off x="3177146" y="665461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28098DEC-D349-0830-EDBC-B4A4940A0783}"/>
                  </a:ext>
                </a:extLst>
              </p:cNvPr>
              <p:cNvSpPr txBox="1"/>
              <p:nvPr/>
            </p:nvSpPr>
            <p:spPr>
              <a:xfrm>
                <a:off x="3121341" y="186793"/>
                <a:ext cx="4220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28098DEC-D349-0830-EDBC-B4A4940A0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341" y="186793"/>
                <a:ext cx="42203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群組 40">
            <a:extLst>
              <a:ext uri="{FF2B5EF4-FFF2-40B4-BE49-F238E27FC236}">
                <a16:creationId xmlns:a16="http://schemas.microsoft.com/office/drawing/2014/main" id="{62CE18BD-99C7-179F-9C92-0F1ED83E19DC}"/>
              </a:ext>
            </a:extLst>
          </p:cNvPr>
          <p:cNvGrpSpPr/>
          <p:nvPr/>
        </p:nvGrpSpPr>
        <p:grpSpPr>
          <a:xfrm>
            <a:off x="3334153" y="1265310"/>
            <a:ext cx="706682" cy="2707092"/>
            <a:chOff x="3376521" y="2522742"/>
            <a:chExt cx="706682" cy="2707092"/>
          </a:xfrm>
        </p:grpSpPr>
        <p:cxnSp>
          <p:nvCxnSpPr>
            <p:cNvPr id="42" name="直線單箭頭接點 41">
              <a:extLst>
                <a:ext uri="{FF2B5EF4-FFF2-40B4-BE49-F238E27FC236}">
                  <a16:creationId xmlns:a16="http://schemas.microsoft.com/office/drawing/2014/main" id="{D261AE18-37F5-575B-F30B-842352965C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399" y="4457123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" name="直線單箭頭接點 42">
              <a:extLst>
                <a:ext uri="{FF2B5EF4-FFF2-40B4-BE49-F238E27FC236}">
                  <a16:creationId xmlns:a16="http://schemas.microsoft.com/office/drawing/2014/main" id="{8D8A6A58-88F0-2DFD-FF78-400134B4B9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6521" y="2522742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>
                  <a:extLst>
                    <a:ext uri="{FF2B5EF4-FFF2-40B4-BE49-F238E27FC236}">
                      <a16:creationId xmlns:a16="http://schemas.microsoft.com/office/drawing/2014/main" id="{C160ECAF-1356-98D9-0D68-2869441117E2}"/>
                    </a:ext>
                  </a:extLst>
                </p:cNvPr>
                <p:cNvSpPr txBox="1"/>
                <p:nvPr/>
              </p:nvSpPr>
              <p:spPr>
                <a:xfrm>
                  <a:off x="3490605" y="4595401"/>
                  <a:ext cx="592598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4" name="文字方塊 43">
                  <a:extLst>
                    <a:ext uri="{FF2B5EF4-FFF2-40B4-BE49-F238E27FC236}">
                      <a16:creationId xmlns:a16="http://schemas.microsoft.com/office/drawing/2014/main" id="{F28B0807-6624-FC94-90C4-BD98D592C6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605" y="4595401"/>
                  <a:ext cx="592598" cy="44980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C4598E26-6453-F73A-F662-CF77CD38EB83}"/>
                    </a:ext>
                  </a:extLst>
                </p:cNvPr>
                <p:cNvSpPr txBox="1"/>
                <p:nvPr/>
              </p:nvSpPr>
              <p:spPr>
                <a:xfrm>
                  <a:off x="3470466" y="2687529"/>
                  <a:ext cx="579774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3030CE13-589F-A25E-E3BC-E94BA2F62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466" y="2687529"/>
                  <a:ext cx="579774" cy="44980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5A4D5DC2-D2EB-C508-93BC-61BEDA42EE30}"/>
              </a:ext>
            </a:extLst>
          </p:cNvPr>
          <p:cNvCxnSpPr>
            <a:cxnSpLocks/>
          </p:cNvCxnSpPr>
          <p:nvPr/>
        </p:nvCxnSpPr>
        <p:spPr>
          <a:xfrm flipH="1">
            <a:off x="3581852" y="4159941"/>
            <a:ext cx="22482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82B98AF7-EBC2-B69F-65B8-D284A7EB3E56}"/>
              </a:ext>
            </a:extLst>
          </p:cNvPr>
          <p:cNvCxnSpPr>
            <a:cxnSpLocks/>
          </p:cNvCxnSpPr>
          <p:nvPr/>
        </p:nvCxnSpPr>
        <p:spPr>
          <a:xfrm flipV="1">
            <a:off x="3792789" y="3810413"/>
            <a:ext cx="0" cy="3896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0A74E806-40E5-9CC9-A5BD-B80CBB73FEF3}"/>
              </a:ext>
            </a:extLst>
          </p:cNvPr>
          <p:cNvCxnSpPr>
            <a:cxnSpLocks/>
          </p:cNvCxnSpPr>
          <p:nvPr/>
        </p:nvCxnSpPr>
        <p:spPr>
          <a:xfrm flipH="1">
            <a:off x="3581852" y="4394952"/>
            <a:ext cx="600221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EF0B9719-CE62-0DFD-4A6B-D18710042238}"/>
              </a:ext>
            </a:extLst>
          </p:cNvPr>
          <p:cNvCxnSpPr>
            <a:cxnSpLocks/>
          </p:cNvCxnSpPr>
          <p:nvPr/>
        </p:nvCxnSpPr>
        <p:spPr>
          <a:xfrm flipH="1" flipV="1">
            <a:off x="4182073" y="1654999"/>
            <a:ext cx="0" cy="27399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1BBD8B22-6A23-19C7-8BC3-9EFDBD033012}"/>
              </a:ext>
            </a:extLst>
          </p:cNvPr>
          <p:cNvCxnSpPr>
            <a:cxnSpLocks/>
          </p:cNvCxnSpPr>
          <p:nvPr/>
        </p:nvCxnSpPr>
        <p:spPr>
          <a:xfrm flipH="1">
            <a:off x="3957245" y="1653457"/>
            <a:ext cx="22482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47615217-5885-D401-6FE6-FC08FCC02B03}"/>
                  </a:ext>
                </a:extLst>
              </p:cNvPr>
              <p:cNvSpPr txBox="1"/>
              <p:nvPr/>
            </p:nvSpPr>
            <p:spPr>
              <a:xfrm>
                <a:off x="8805208" y="317392"/>
                <a:ext cx="2565702" cy="497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47615217-5885-D401-6FE6-FC08FCC02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208" y="317392"/>
                <a:ext cx="2565702" cy="4976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E9B8F3B2-127B-9722-E18B-51BFD00B9813}"/>
                  </a:ext>
                </a:extLst>
              </p:cNvPr>
              <p:cNvSpPr txBox="1"/>
              <p:nvPr/>
            </p:nvSpPr>
            <p:spPr>
              <a:xfrm>
                <a:off x="1265860" y="6008490"/>
                <a:ext cx="16548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E9B8F3B2-127B-9722-E18B-51BFD00B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860" y="6008490"/>
                <a:ext cx="1654877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60C16CD9-2EAA-0156-B882-55F12B45E27A}"/>
                  </a:ext>
                </a:extLst>
              </p:cNvPr>
              <p:cNvSpPr txBox="1"/>
              <p:nvPr/>
            </p:nvSpPr>
            <p:spPr>
              <a:xfrm>
                <a:off x="1265860" y="5352476"/>
                <a:ext cx="17013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60C16CD9-2EAA-0156-B882-55F12B45E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860" y="5352476"/>
                <a:ext cx="1701363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FA7AEEBF-8351-30B9-067A-39C5617139D7}"/>
                  </a:ext>
                </a:extLst>
              </p:cNvPr>
              <p:cNvSpPr txBox="1"/>
              <p:nvPr/>
            </p:nvSpPr>
            <p:spPr>
              <a:xfrm>
                <a:off x="8805208" y="1040408"/>
                <a:ext cx="2442848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FA7AEEBF-8351-30B9-067A-39C561713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208" y="1040408"/>
                <a:ext cx="2442848" cy="44980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7F7C7909-E776-F24F-BABF-B9B0F595181E}"/>
                  </a:ext>
                </a:extLst>
              </p:cNvPr>
              <p:cNvSpPr txBox="1"/>
              <p:nvPr/>
            </p:nvSpPr>
            <p:spPr>
              <a:xfrm>
                <a:off x="1246980" y="4666069"/>
                <a:ext cx="1713866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7F7C7909-E776-F24F-BABF-B9B0F5951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80" y="4666069"/>
                <a:ext cx="1713866" cy="46128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文字方塊 59">
            <a:extLst>
              <a:ext uri="{FF2B5EF4-FFF2-40B4-BE49-F238E27FC236}">
                <a16:creationId xmlns:a16="http://schemas.microsoft.com/office/drawing/2014/main" id="{C66DE677-7BA5-90F1-9E12-2822F7B538BA}"/>
              </a:ext>
            </a:extLst>
          </p:cNvPr>
          <p:cNvSpPr txBox="1"/>
          <p:nvPr/>
        </p:nvSpPr>
        <p:spPr>
          <a:xfrm>
            <a:off x="581457" y="234568"/>
            <a:ext cx="1763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/>
              <a:t>Linear Attention</a:t>
            </a:r>
            <a:endParaRPr lang="zh-TW" altLang="en-US" sz="28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73B27F9E-A6E1-B017-6FD9-07D037B625FD}"/>
                  </a:ext>
                </a:extLst>
              </p:cNvPr>
              <p:cNvSpPr txBox="1"/>
              <p:nvPr/>
            </p:nvSpPr>
            <p:spPr>
              <a:xfrm>
                <a:off x="5201624" y="365226"/>
                <a:ext cx="322819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73B27F9E-A6E1-B017-6FD9-07D037B62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624" y="365226"/>
                <a:ext cx="3228191" cy="44980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9C10C59-D3CE-3E54-0CB9-196D339BDF73}"/>
                  </a:ext>
                </a:extLst>
              </p:cNvPr>
              <p:cNvSpPr txBox="1"/>
              <p:nvPr/>
            </p:nvSpPr>
            <p:spPr>
              <a:xfrm>
                <a:off x="5245644" y="1040408"/>
                <a:ext cx="206114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9C10C59-D3CE-3E54-0CB9-196D339BD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644" y="1040408"/>
                <a:ext cx="2061141" cy="44980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C43CF35-DD7B-E625-E0F6-CE6542341F1F}"/>
                  </a:ext>
                </a:extLst>
              </p:cNvPr>
              <p:cNvSpPr txBox="1"/>
              <p:nvPr/>
            </p:nvSpPr>
            <p:spPr>
              <a:xfrm>
                <a:off x="347655" y="4760480"/>
                <a:ext cx="73430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dim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C43CF35-DD7B-E625-E0F6-CE6542341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55" y="4760480"/>
                <a:ext cx="734304" cy="369332"/>
              </a:xfrm>
              <a:prstGeom prst="rect">
                <a:avLst/>
              </a:prstGeom>
              <a:blipFill>
                <a:blip r:embed="rId22"/>
                <a:stretch>
                  <a:fillRect l="-15000" t="-26230" r="-24167" b="-475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38371A9-3E7D-F8EA-A237-923BA1E77DBB}"/>
                  </a:ext>
                </a:extLst>
              </p:cNvPr>
              <p:cNvSpPr txBox="1"/>
              <p:nvPr/>
            </p:nvSpPr>
            <p:spPr>
              <a:xfrm>
                <a:off x="347655" y="5383253"/>
                <a:ext cx="73430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dim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38371A9-3E7D-F8EA-A237-923BA1E77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55" y="5383253"/>
                <a:ext cx="734304" cy="369332"/>
              </a:xfrm>
              <a:prstGeom prst="rect">
                <a:avLst/>
              </a:prstGeom>
              <a:blipFill>
                <a:blip r:embed="rId23"/>
                <a:stretch>
                  <a:fillRect l="-15000" t="-24590" r="-24167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FBC7CA3-F589-ECC9-2124-0A8AAF423F64}"/>
                  </a:ext>
                </a:extLst>
              </p:cNvPr>
              <p:cNvSpPr txBox="1"/>
              <p:nvPr/>
            </p:nvSpPr>
            <p:spPr>
              <a:xfrm>
                <a:off x="362814" y="6025076"/>
                <a:ext cx="8649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dim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FBC7CA3-F589-ECC9-2124-0A8AAF423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14" y="6025076"/>
                <a:ext cx="864946" cy="369332"/>
              </a:xfrm>
              <a:prstGeom prst="rect">
                <a:avLst/>
              </a:prstGeom>
              <a:blipFill>
                <a:blip r:embed="rId24"/>
                <a:stretch>
                  <a:fillRect l="-14184" t="-24590" r="-13475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: 圓角 13">
                <a:extLst>
                  <a:ext uri="{FF2B5EF4-FFF2-40B4-BE49-F238E27FC236}">
                    <a16:creationId xmlns:a16="http://schemas.microsoft.com/office/drawing/2014/main" id="{E53711BF-A7BB-1DB0-D3E5-3756FC277769}"/>
                  </a:ext>
                </a:extLst>
              </p:cNvPr>
              <p:cNvSpPr/>
              <p:nvPr/>
            </p:nvSpPr>
            <p:spPr>
              <a:xfrm>
                <a:off x="6893530" y="3027525"/>
                <a:ext cx="2232796" cy="1565775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矩形: 圓角 13">
                <a:extLst>
                  <a:ext uri="{FF2B5EF4-FFF2-40B4-BE49-F238E27FC236}">
                    <a16:creationId xmlns:a16="http://schemas.microsoft.com/office/drawing/2014/main" id="{E53711BF-A7BB-1DB0-D3E5-3756FC2777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530" y="3027525"/>
                <a:ext cx="2232796" cy="1565775"/>
              </a:xfrm>
              <a:prstGeom prst="roundRect">
                <a:avLst>
                  <a:gd name="adj" fmla="val 12168"/>
                </a:avLst>
              </a:prstGeom>
              <a:blipFill>
                <a:blip r:embed="rId25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: 圓角 4">
                <a:extLst>
                  <a:ext uri="{FF2B5EF4-FFF2-40B4-BE49-F238E27FC236}">
                    <a16:creationId xmlns:a16="http://schemas.microsoft.com/office/drawing/2014/main" id="{BEF5BC43-B255-19DE-5487-3790A7CC65CB}"/>
                  </a:ext>
                </a:extLst>
              </p:cNvPr>
              <p:cNvSpPr/>
              <p:nvPr/>
            </p:nvSpPr>
            <p:spPr>
              <a:xfrm>
                <a:off x="9685782" y="2697820"/>
                <a:ext cx="413860" cy="216208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: 圓角 4">
                <a:extLst>
                  <a:ext uri="{FF2B5EF4-FFF2-40B4-BE49-F238E27FC236}">
                    <a16:creationId xmlns:a16="http://schemas.microsoft.com/office/drawing/2014/main" id="{BEF5BC43-B255-19DE-5487-3790A7CC65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782" y="2697820"/>
                <a:ext cx="413860" cy="2162085"/>
              </a:xfrm>
              <a:prstGeom prst="roundRect">
                <a:avLst/>
              </a:prstGeom>
              <a:blipFill>
                <a:blip r:embed="rId26"/>
                <a:stretch>
                  <a:fillRect l="-12987"/>
                </a:stretch>
              </a:blipFill>
              <a:ln w="57150"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FEDB3D11-F555-F265-EC6E-5F69CEA66AE2}"/>
                  </a:ext>
                </a:extLst>
              </p:cNvPr>
              <p:cNvSpPr/>
              <p:nvPr/>
            </p:nvSpPr>
            <p:spPr>
              <a:xfrm>
                <a:off x="5313252" y="2945380"/>
                <a:ext cx="413860" cy="160346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FEDB3D11-F555-F265-EC6E-5F69CEA66A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252" y="2945380"/>
                <a:ext cx="413860" cy="1603462"/>
              </a:xfrm>
              <a:prstGeom prst="roundRect">
                <a:avLst/>
              </a:prstGeom>
              <a:blipFill>
                <a:blip r:embed="rId27"/>
                <a:stretch>
                  <a:fillRect l="-13158"/>
                </a:stretch>
              </a:blipFill>
              <a:ln w="57150"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8814FFEA-107D-8481-7C32-AED1BC109663}"/>
              </a:ext>
            </a:extLst>
          </p:cNvPr>
          <p:cNvSpPr txBox="1"/>
          <p:nvPr/>
        </p:nvSpPr>
        <p:spPr>
          <a:xfrm>
            <a:off x="5971133" y="3483922"/>
            <a:ext cx="315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=</a:t>
            </a:r>
            <a:endParaRPr lang="zh-TW" altLang="en-US" sz="28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77EFA77-AB9A-301A-A2CA-599984207DC3}"/>
              </a:ext>
            </a:extLst>
          </p:cNvPr>
          <p:cNvSpPr txBox="1"/>
          <p:nvPr/>
        </p:nvSpPr>
        <p:spPr>
          <a:xfrm>
            <a:off x="5934866" y="2040514"/>
            <a:ext cx="415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不同資訊存不同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Column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右大括弧 10">
            <a:extLst>
              <a:ext uri="{FF2B5EF4-FFF2-40B4-BE49-F238E27FC236}">
                <a16:creationId xmlns:a16="http://schemas.microsoft.com/office/drawing/2014/main" id="{7BAB8B89-90C2-0443-ADA5-4B3BC0C1A41B}"/>
              </a:ext>
            </a:extLst>
          </p:cNvPr>
          <p:cNvSpPr/>
          <p:nvPr/>
        </p:nvSpPr>
        <p:spPr>
          <a:xfrm rot="16200000">
            <a:off x="7769652" y="1548078"/>
            <a:ext cx="413860" cy="2299484"/>
          </a:xfrm>
          <a:prstGeom prst="rightBrace">
            <a:avLst>
              <a:gd name="adj1" fmla="val 5392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42CB828-6D89-3374-1928-7F805FB2B58C}"/>
              </a:ext>
            </a:extLst>
          </p:cNvPr>
          <p:cNvSpPr txBox="1"/>
          <p:nvPr/>
        </p:nvSpPr>
        <p:spPr>
          <a:xfrm>
            <a:off x="7265315" y="5337086"/>
            <a:ext cx="457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從哪一個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column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取多少資訊</a:t>
            </a: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C2DE5EAC-A6FC-6AFD-3BDD-ADD63115689F}"/>
              </a:ext>
            </a:extLst>
          </p:cNvPr>
          <p:cNvCxnSpPr>
            <a:cxnSpLocks/>
          </p:cNvCxnSpPr>
          <p:nvPr/>
        </p:nvCxnSpPr>
        <p:spPr>
          <a:xfrm>
            <a:off x="9870975" y="4685027"/>
            <a:ext cx="0" cy="65205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C256C24-1A9D-D222-9466-047A3BA760F3}"/>
              </a:ext>
            </a:extLst>
          </p:cNvPr>
          <p:cNvSpPr txBox="1"/>
          <p:nvPr/>
        </p:nvSpPr>
        <p:spPr>
          <a:xfrm>
            <a:off x="10143991" y="2636870"/>
            <a:ext cx="82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7F5D9E9-EAB6-35C3-3C15-E9174F9D399F}"/>
              </a:ext>
            </a:extLst>
          </p:cNvPr>
          <p:cNvSpPr txBox="1"/>
          <p:nvPr/>
        </p:nvSpPr>
        <p:spPr>
          <a:xfrm>
            <a:off x="10143991" y="3098535"/>
            <a:ext cx="82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9D074F4-892A-AECE-9933-B1990E8E955A}"/>
              </a:ext>
            </a:extLst>
          </p:cNvPr>
          <p:cNvSpPr txBox="1"/>
          <p:nvPr/>
        </p:nvSpPr>
        <p:spPr>
          <a:xfrm>
            <a:off x="10151496" y="3525312"/>
            <a:ext cx="82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49D570C-11FE-E5E6-F3AD-AE5F57A22517}"/>
              </a:ext>
            </a:extLst>
          </p:cNvPr>
          <p:cNvSpPr txBox="1"/>
          <p:nvPr/>
        </p:nvSpPr>
        <p:spPr>
          <a:xfrm rot="5400000">
            <a:off x="10002649" y="4146537"/>
            <a:ext cx="82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……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23" grpId="0"/>
      <p:bldP spid="24" grpId="0"/>
      <p:bldP spid="9" grpId="0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625C46-B531-2977-526A-EAD333B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這不是甚麼新想法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BB51FDA-279C-3EA1-1B10-5CF9B186FB01}"/>
              </a:ext>
            </a:extLst>
          </p:cNvPr>
          <p:cNvSpPr txBox="1"/>
          <p:nvPr/>
        </p:nvSpPr>
        <p:spPr>
          <a:xfrm>
            <a:off x="1808269" y="5583783"/>
            <a:ext cx="3695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https://youtu.be/yHoAq1IT_og?si=pSymySFnZqQj51Ik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842A63A-CBA5-E384-98B0-907596702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497" y="1482810"/>
            <a:ext cx="5771965" cy="5010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9378359-677C-6C71-057C-67470EE7E267}"/>
              </a:ext>
            </a:extLst>
          </p:cNvPr>
          <p:cNvSpPr txBox="1"/>
          <p:nvPr/>
        </p:nvSpPr>
        <p:spPr>
          <a:xfrm>
            <a:off x="838200" y="2372684"/>
            <a:ext cx="518042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099"/>
              </a:lnSpc>
              <a:spcAft>
                <a:spcPts val="900"/>
              </a:spcAft>
            </a:pPr>
            <a:r>
              <a:rPr lang="en-US" altLang="zh-TW" i="0" dirty="0">
                <a:solidFill>
                  <a:srgbClr val="000000"/>
                </a:solidFill>
                <a:effectLst/>
                <a:latin typeface="Lucida Grande"/>
              </a:rPr>
              <a:t>Transformers are RNNs: Fast Autoregressive Transformers with Linear Attention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C7F107F-1F83-F4C6-75CB-658EC10DA03F}"/>
              </a:ext>
            </a:extLst>
          </p:cNvPr>
          <p:cNvSpPr txBox="1"/>
          <p:nvPr/>
        </p:nvSpPr>
        <p:spPr>
          <a:xfrm>
            <a:off x="1808269" y="2962346"/>
            <a:ext cx="4049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https://arxiv.org/abs/2006.16236</a:t>
            </a:r>
          </a:p>
        </p:txBody>
      </p:sp>
    </p:spTree>
    <p:extLst>
      <p:ext uri="{BB962C8B-B14F-4D97-AF65-F5344CB8AC3E}">
        <p14:creationId xmlns:p14="http://schemas.microsoft.com/office/powerpoint/2010/main" val="276189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3E7258-88A1-FE63-BE61-2A3CF8BF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RNN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(Linear Attention)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贏不過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Transformer (Self-attention with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Softmax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FFE7D1E-667D-E275-89ED-B06C97779DD9}"/>
              </a:ext>
            </a:extLst>
          </p:cNvPr>
          <p:cNvSpPr txBox="1"/>
          <p:nvPr/>
        </p:nvSpPr>
        <p:spPr>
          <a:xfrm>
            <a:off x="1660079" y="1798707"/>
            <a:ext cx="348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RNN</a:t>
            </a:r>
            <a:r>
              <a:rPr lang="zh-TW" altLang="en-US" sz="2800" b="1" dirty="0"/>
              <a:t> </a:t>
            </a:r>
            <a:r>
              <a:rPr lang="en-US" altLang="zh-TW" sz="2800" b="1" dirty="0"/>
              <a:t>(Linear Attention)</a:t>
            </a:r>
            <a:endParaRPr lang="zh-TW" altLang="en-US" sz="2800" b="1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68A6991-69C7-B051-8526-5F8FE42B3FDF}"/>
              </a:ext>
            </a:extLst>
          </p:cNvPr>
          <p:cNvSpPr txBox="1"/>
          <p:nvPr/>
        </p:nvSpPr>
        <p:spPr>
          <a:xfrm>
            <a:off x="6657025" y="1599322"/>
            <a:ext cx="4293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Transformer</a:t>
            </a:r>
            <a:r>
              <a:rPr lang="zh-TW" altLang="en-US" sz="2800" b="1" dirty="0"/>
              <a:t> </a:t>
            </a:r>
            <a:r>
              <a:rPr lang="en-US" altLang="zh-TW" sz="2800" b="1" dirty="0"/>
              <a:t>(Self-attention with </a:t>
            </a:r>
            <a:r>
              <a:rPr lang="en-US" altLang="zh-TW" sz="2800" b="1" dirty="0" err="1"/>
              <a:t>softmax</a:t>
            </a:r>
            <a:r>
              <a:rPr lang="en-US" altLang="zh-TW" sz="2800" b="1" dirty="0"/>
              <a:t>)</a:t>
            </a:r>
            <a:endParaRPr lang="zh-TW" altLang="en-US" sz="2800" b="1" dirty="0"/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9C193566-67B3-FE12-917C-F7E9F7326881}"/>
              </a:ext>
            </a:extLst>
          </p:cNvPr>
          <p:cNvSpPr/>
          <p:nvPr/>
        </p:nvSpPr>
        <p:spPr>
          <a:xfrm>
            <a:off x="1556020" y="5202669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BDA4BB0A-AD10-99FE-F867-9CFE44B5D12E}"/>
                  </a:ext>
                </a:extLst>
              </p:cNvPr>
              <p:cNvSpPr txBox="1"/>
              <p:nvPr/>
            </p:nvSpPr>
            <p:spPr>
              <a:xfrm>
                <a:off x="1093138" y="5220156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BDA4BB0A-AD10-99FE-F867-9CFE44B5D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138" y="5220156"/>
                <a:ext cx="45249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: 圓角 57">
                <a:extLst>
                  <a:ext uri="{FF2B5EF4-FFF2-40B4-BE49-F238E27FC236}">
                    <a16:creationId xmlns:a16="http://schemas.microsoft.com/office/drawing/2014/main" id="{7582DFB6-4371-ABB0-47DD-613BFD75ABB1}"/>
                  </a:ext>
                </a:extLst>
              </p:cNvPr>
              <p:cNvSpPr/>
              <p:nvPr/>
            </p:nvSpPr>
            <p:spPr>
              <a:xfrm>
                <a:off x="1187509" y="3621322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8" name="矩形: 圓角 57">
                <a:extLst>
                  <a:ext uri="{FF2B5EF4-FFF2-40B4-BE49-F238E27FC236}">
                    <a16:creationId xmlns:a16="http://schemas.microsoft.com/office/drawing/2014/main" id="{7582DFB6-4371-ABB0-47DD-613BFD75A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509" y="3621322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3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7D61B169-AF5D-F8BE-5CDE-852B89EB4405}"/>
              </a:ext>
            </a:extLst>
          </p:cNvPr>
          <p:cNvSpPr/>
          <p:nvPr/>
        </p:nvSpPr>
        <p:spPr>
          <a:xfrm>
            <a:off x="1516877" y="2662627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BD83F90A-3C51-BB4B-0764-5691D343E947}"/>
                  </a:ext>
                </a:extLst>
              </p:cNvPr>
              <p:cNvSpPr txBox="1"/>
              <p:nvPr/>
            </p:nvSpPr>
            <p:spPr>
              <a:xfrm>
                <a:off x="1054103" y="2635514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BD83F90A-3C51-BB4B-0764-5691D343E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03" y="2635514"/>
                <a:ext cx="46051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8B9F1BF5-5E3C-7314-C935-9E81FFFD7FEB}"/>
              </a:ext>
            </a:extLst>
          </p:cNvPr>
          <p:cNvCxnSpPr>
            <a:cxnSpLocks/>
          </p:cNvCxnSpPr>
          <p:nvPr/>
        </p:nvCxnSpPr>
        <p:spPr>
          <a:xfrm flipV="1">
            <a:off x="1699601" y="4782992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B680C5E8-7243-3D63-D921-A9454B692850}"/>
              </a:ext>
            </a:extLst>
          </p:cNvPr>
          <p:cNvCxnSpPr>
            <a:cxnSpLocks/>
          </p:cNvCxnSpPr>
          <p:nvPr/>
        </p:nvCxnSpPr>
        <p:spPr>
          <a:xfrm flipV="1">
            <a:off x="1679723" y="3221469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75792B57-7704-D309-E0FA-822E0404BD38}"/>
              </a:ext>
            </a:extLst>
          </p:cNvPr>
          <p:cNvSpPr/>
          <p:nvPr/>
        </p:nvSpPr>
        <p:spPr>
          <a:xfrm>
            <a:off x="3159280" y="5197662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206BC7E8-0F81-EE69-6D77-BF50BDD02B8D}"/>
                  </a:ext>
                </a:extLst>
              </p:cNvPr>
              <p:cNvSpPr txBox="1"/>
              <p:nvPr/>
            </p:nvSpPr>
            <p:spPr>
              <a:xfrm>
                <a:off x="2696398" y="5215149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206BC7E8-0F81-EE69-6D77-BF50BDD02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398" y="5215149"/>
                <a:ext cx="45249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: 圓角 64">
                <a:extLst>
                  <a:ext uri="{FF2B5EF4-FFF2-40B4-BE49-F238E27FC236}">
                    <a16:creationId xmlns:a16="http://schemas.microsoft.com/office/drawing/2014/main" id="{2A80FA7E-E80B-71B9-B224-2EA418076CB8}"/>
                  </a:ext>
                </a:extLst>
              </p:cNvPr>
              <p:cNvSpPr/>
              <p:nvPr/>
            </p:nvSpPr>
            <p:spPr>
              <a:xfrm>
                <a:off x="2790769" y="3616315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5" name="矩形: 圓角 64">
                <a:extLst>
                  <a:ext uri="{FF2B5EF4-FFF2-40B4-BE49-F238E27FC236}">
                    <a16:creationId xmlns:a16="http://schemas.microsoft.com/office/drawing/2014/main" id="{2A80FA7E-E80B-71B9-B224-2EA418076C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769" y="3616315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6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0A5914BC-6CC8-9777-556E-B2CF3A130C15}"/>
              </a:ext>
            </a:extLst>
          </p:cNvPr>
          <p:cNvCxnSpPr>
            <a:cxnSpLocks/>
          </p:cNvCxnSpPr>
          <p:nvPr/>
        </p:nvCxnSpPr>
        <p:spPr>
          <a:xfrm>
            <a:off x="2185205" y="4229340"/>
            <a:ext cx="511193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236DEA61-702A-F102-D837-C3B016B492BF}"/>
              </a:ext>
            </a:extLst>
          </p:cNvPr>
          <p:cNvSpPr/>
          <p:nvPr/>
        </p:nvSpPr>
        <p:spPr>
          <a:xfrm>
            <a:off x="3120137" y="2657620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595C302A-ED2F-D2D7-4CA2-C0F9F9CF21A4}"/>
                  </a:ext>
                </a:extLst>
              </p:cNvPr>
              <p:cNvSpPr txBox="1"/>
              <p:nvPr/>
            </p:nvSpPr>
            <p:spPr>
              <a:xfrm>
                <a:off x="2657363" y="2630507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595C302A-ED2F-D2D7-4CA2-C0F9F9CF2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363" y="2630507"/>
                <a:ext cx="46051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242D57DD-78C5-66DB-85AA-648306964F7F}"/>
              </a:ext>
            </a:extLst>
          </p:cNvPr>
          <p:cNvCxnSpPr>
            <a:cxnSpLocks/>
          </p:cNvCxnSpPr>
          <p:nvPr/>
        </p:nvCxnSpPr>
        <p:spPr>
          <a:xfrm flipV="1">
            <a:off x="3302861" y="4777985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82D6F023-BDFA-2689-8D85-F49199BA0601}"/>
              </a:ext>
            </a:extLst>
          </p:cNvPr>
          <p:cNvCxnSpPr>
            <a:cxnSpLocks/>
          </p:cNvCxnSpPr>
          <p:nvPr/>
        </p:nvCxnSpPr>
        <p:spPr>
          <a:xfrm flipV="1">
            <a:off x="3282983" y="3216462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矩形: 圓角 70">
            <a:extLst>
              <a:ext uri="{FF2B5EF4-FFF2-40B4-BE49-F238E27FC236}">
                <a16:creationId xmlns:a16="http://schemas.microsoft.com/office/drawing/2014/main" id="{9D01DBC2-DC45-7753-A8F9-879A9269759C}"/>
              </a:ext>
            </a:extLst>
          </p:cNvPr>
          <p:cNvSpPr/>
          <p:nvPr/>
        </p:nvSpPr>
        <p:spPr>
          <a:xfrm>
            <a:off x="4777177" y="5229852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BF4EF541-54B1-DB47-9FAB-ECAC016A6ACA}"/>
                  </a:ext>
                </a:extLst>
              </p:cNvPr>
              <p:cNvSpPr txBox="1"/>
              <p:nvPr/>
            </p:nvSpPr>
            <p:spPr>
              <a:xfrm>
                <a:off x="4314295" y="5247339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BF4EF541-54B1-DB47-9FAB-ECAC016A6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295" y="5247339"/>
                <a:ext cx="45249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: 圓角 72">
                <a:extLst>
                  <a:ext uri="{FF2B5EF4-FFF2-40B4-BE49-F238E27FC236}">
                    <a16:creationId xmlns:a16="http://schemas.microsoft.com/office/drawing/2014/main" id="{AA263640-F0BB-7701-F0F3-78F13E687809}"/>
                  </a:ext>
                </a:extLst>
              </p:cNvPr>
              <p:cNvSpPr/>
              <p:nvPr/>
            </p:nvSpPr>
            <p:spPr>
              <a:xfrm>
                <a:off x="4408666" y="3648505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3" name="矩形: 圓角 72">
                <a:extLst>
                  <a:ext uri="{FF2B5EF4-FFF2-40B4-BE49-F238E27FC236}">
                    <a16:creationId xmlns:a16="http://schemas.microsoft.com/office/drawing/2014/main" id="{AA263640-F0BB-7701-F0F3-78F13E687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666" y="3648505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9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A5D771E2-E98F-28C2-B757-0B8CF45744C7}"/>
              </a:ext>
            </a:extLst>
          </p:cNvPr>
          <p:cNvCxnSpPr>
            <a:cxnSpLocks/>
          </p:cNvCxnSpPr>
          <p:nvPr/>
        </p:nvCxnSpPr>
        <p:spPr>
          <a:xfrm>
            <a:off x="3803102" y="4261530"/>
            <a:ext cx="511193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5" name="矩形: 圓角 74">
            <a:extLst>
              <a:ext uri="{FF2B5EF4-FFF2-40B4-BE49-F238E27FC236}">
                <a16:creationId xmlns:a16="http://schemas.microsoft.com/office/drawing/2014/main" id="{2F920F4F-0481-42C9-1F55-C086C2223271}"/>
              </a:ext>
            </a:extLst>
          </p:cNvPr>
          <p:cNvSpPr/>
          <p:nvPr/>
        </p:nvSpPr>
        <p:spPr>
          <a:xfrm>
            <a:off x="4738034" y="2689810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DA0A636D-6185-F183-1BF0-7B4AE2915240}"/>
                  </a:ext>
                </a:extLst>
              </p:cNvPr>
              <p:cNvSpPr txBox="1"/>
              <p:nvPr/>
            </p:nvSpPr>
            <p:spPr>
              <a:xfrm>
                <a:off x="4275260" y="2662697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DA0A636D-6185-F183-1BF0-7B4AE2915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260" y="2662697"/>
                <a:ext cx="460511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78FACF9A-88A7-F56E-DD6F-32A64B42E77A}"/>
              </a:ext>
            </a:extLst>
          </p:cNvPr>
          <p:cNvCxnSpPr>
            <a:cxnSpLocks/>
          </p:cNvCxnSpPr>
          <p:nvPr/>
        </p:nvCxnSpPr>
        <p:spPr>
          <a:xfrm flipV="1">
            <a:off x="4920758" y="4810175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16056B4D-5837-0BC1-86F9-13C5A8003127}"/>
              </a:ext>
            </a:extLst>
          </p:cNvPr>
          <p:cNvCxnSpPr>
            <a:cxnSpLocks/>
          </p:cNvCxnSpPr>
          <p:nvPr/>
        </p:nvCxnSpPr>
        <p:spPr>
          <a:xfrm flipV="1">
            <a:off x="4900880" y="3248652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9" name="矩形: 圓角 78">
            <a:extLst>
              <a:ext uri="{FF2B5EF4-FFF2-40B4-BE49-F238E27FC236}">
                <a16:creationId xmlns:a16="http://schemas.microsoft.com/office/drawing/2014/main" id="{885D7528-75E3-0807-1109-D6FF1C6BDDB0}"/>
              </a:ext>
            </a:extLst>
          </p:cNvPr>
          <p:cNvSpPr/>
          <p:nvPr/>
        </p:nvSpPr>
        <p:spPr>
          <a:xfrm>
            <a:off x="7200478" y="5310820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4231AEB4-33F8-7FD0-C3AE-677AC1C5B8C1}"/>
                  </a:ext>
                </a:extLst>
              </p:cNvPr>
              <p:cNvSpPr txBox="1"/>
              <p:nvPr/>
            </p:nvSpPr>
            <p:spPr>
              <a:xfrm>
                <a:off x="6737596" y="5328307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4231AEB4-33F8-7FD0-C3AE-677AC1C5B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596" y="5328307"/>
                <a:ext cx="45249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矩形: 圓角 80">
            <a:extLst>
              <a:ext uri="{FF2B5EF4-FFF2-40B4-BE49-F238E27FC236}">
                <a16:creationId xmlns:a16="http://schemas.microsoft.com/office/drawing/2014/main" id="{B327BF3F-E4CB-C7E9-C823-9027B026E3F2}"/>
              </a:ext>
            </a:extLst>
          </p:cNvPr>
          <p:cNvSpPr/>
          <p:nvPr/>
        </p:nvSpPr>
        <p:spPr>
          <a:xfrm>
            <a:off x="7161335" y="2770778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BEC95694-B8D9-4AFA-73E7-5DD42980C16D}"/>
                  </a:ext>
                </a:extLst>
              </p:cNvPr>
              <p:cNvSpPr txBox="1"/>
              <p:nvPr/>
            </p:nvSpPr>
            <p:spPr>
              <a:xfrm>
                <a:off x="6698561" y="2743665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BEC95694-B8D9-4AFA-73E7-5DD42980C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561" y="2743665"/>
                <a:ext cx="460511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1A394181-782C-5269-A812-128E6A76E0BE}"/>
              </a:ext>
            </a:extLst>
          </p:cNvPr>
          <p:cNvCxnSpPr>
            <a:cxnSpLocks/>
          </p:cNvCxnSpPr>
          <p:nvPr/>
        </p:nvCxnSpPr>
        <p:spPr>
          <a:xfrm flipV="1">
            <a:off x="7344059" y="4891143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0926A399-B9B7-8541-7CFD-B027882E336E}"/>
              </a:ext>
            </a:extLst>
          </p:cNvPr>
          <p:cNvCxnSpPr>
            <a:cxnSpLocks/>
          </p:cNvCxnSpPr>
          <p:nvPr/>
        </p:nvCxnSpPr>
        <p:spPr>
          <a:xfrm flipV="1">
            <a:off x="7324181" y="3329620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5" name="矩形: 圓角 84">
            <a:extLst>
              <a:ext uri="{FF2B5EF4-FFF2-40B4-BE49-F238E27FC236}">
                <a16:creationId xmlns:a16="http://schemas.microsoft.com/office/drawing/2014/main" id="{01296B31-7816-AA00-13FC-FA66102CBE41}"/>
              </a:ext>
            </a:extLst>
          </p:cNvPr>
          <p:cNvSpPr/>
          <p:nvPr/>
        </p:nvSpPr>
        <p:spPr>
          <a:xfrm>
            <a:off x="8803738" y="5305813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7A8EF16A-6797-6650-16FD-E7EDF7E18F35}"/>
                  </a:ext>
                </a:extLst>
              </p:cNvPr>
              <p:cNvSpPr txBox="1"/>
              <p:nvPr/>
            </p:nvSpPr>
            <p:spPr>
              <a:xfrm>
                <a:off x="8340856" y="5323300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7A8EF16A-6797-6650-16FD-E7EDF7E18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856" y="5323300"/>
                <a:ext cx="45249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矩形: 圓角 86">
            <a:extLst>
              <a:ext uri="{FF2B5EF4-FFF2-40B4-BE49-F238E27FC236}">
                <a16:creationId xmlns:a16="http://schemas.microsoft.com/office/drawing/2014/main" id="{5AA414A6-1EC9-13FB-EF84-08B2D30BD5B0}"/>
              </a:ext>
            </a:extLst>
          </p:cNvPr>
          <p:cNvSpPr/>
          <p:nvPr/>
        </p:nvSpPr>
        <p:spPr>
          <a:xfrm>
            <a:off x="8764595" y="2765771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E62EEFDA-D0F7-F65A-AA44-76A685451782}"/>
                  </a:ext>
                </a:extLst>
              </p:cNvPr>
              <p:cNvSpPr txBox="1"/>
              <p:nvPr/>
            </p:nvSpPr>
            <p:spPr>
              <a:xfrm>
                <a:off x="8301821" y="2738658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E62EEFDA-D0F7-F65A-AA44-76A685451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1" y="2738658"/>
                <a:ext cx="460511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5FA9A655-3D8B-F703-22CD-78BD7BD6DE69}"/>
              </a:ext>
            </a:extLst>
          </p:cNvPr>
          <p:cNvCxnSpPr>
            <a:cxnSpLocks/>
          </p:cNvCxnSpPr>
          <p:nvPr/>
        </p:nvCxnSpPr>
        <p:spPr>
          <a:xfrm flipV="1">
            <a:off x="8947319" y="4886136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F7806731-ECFD-5F13-F3B2-89DF5132F7BD}"/>
              </a:ext>
            </a:extLst>
          </p:cNvPr>
          <p:cNvCxnSpPr>
            <a:cxnSpLocks/>
          </p:cNvCxnSpPr>
          <p:nvPr/>
        </p:nvCxnSpPr>
        <p:spPr>
          <a:xfrm flipV="1">
            <a:off x="8927441" y="3324613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1" name="矩形: 圓角 90">
            <a:extLst>
              <a:ext uri="{FF2B5EF4-FFF2-40B4-BE49-F238E27FC236}">
                <a16:creationId xmlns:a16="http://schemas.microsoft.com/office/drawing/2014/main" id="{7D518F43-3389-57F9-4DA2-25365F57BEE6}"/>
              </a:ext>
            </a:extLst>
          </p:cNvPr>
          <p:cNvSpPr/>
          <p:nvPr/>
        </p:nvSpPr>
        <p:spPr>
          <a:xfrm>
            <a:off x="10421635" y="5338003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字方塊 91">
                <a:extLst>
                  <a:ext uri="{FF2B5EF4-FFF2-40B4-BE49-F238E27FC236}">
                    <a16:creationId xmlns:a16="http://schemas.microsoft.com/office/drawing/2014/main" id="{F50B90FD-7181-4F2C-7818-DEA8F992BB52}"/>
                  </a:ext>
                </a:extLst>
              </p:cNvPr>
              <p:cNvSpPr txBox="1"/>
              <p:nvPr/>
            </p:nvSpPr>
            <p:spPr>
              <a:xfrm>
                <a:off x="9958753" y="5355490"/>
                <a:ext cx="4060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2" name="文字方塊 91">
                <a:extLst>
                  <a:ext uri="{FF2B5EF4-FFF2-40B4-BE49-F238E27FC236}">
                    <a16:creationId xmlns:a16="http://schemas.microsoft.com/office/drawing/2014/main" id="{F50B90FD-7181-4F2C-7818-DEA8F992B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753" y="5355490"/>
                <a:ext cx="406009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矩形: 圓角 92">
            <a:extLst>
              <a:ext uri="{FF2B5EF4-FFF2-40B4-BE49-F238E27FC236}">
                <a16:creationId xmlns:a16="http://schemas.microsoft.com/office/drawing/2014/main" id="{99EAF07C-2A1E-1772-E6CD-91EA111A35C6}"/>
              </a:ext>
            </a:extLst>
          </p:cNvPr>
          <p:cNvSpPr/>
          <p:nvPr/>
        </p:nvSpPr>
        <p:spPr>
          <a:xfrm>
            <a:off x="10382492" y="2797961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字方塊 93">
                <a:extLst>
                  <a:ext uri="{FF2B5EF4-FFF2-40B4-BE49-F238E27FC236}">
                    <a16:creationId xmlns:a16="http://schemas.microsoft.com/office/drawing/2014/main" id="{FFDF6BFA-C4D7-BE65-6724-AC694AADB2F9}"/>
                  </a:ext>
                </a:extLst>
              </p:cNvPr>
              <p:cNvSpPr txBox="1"/>
              <p:nvPr/>
            </p:nvSpPr>
            <p:spPr>
              <a:xfrm>
                <a:off x="9919718" y="2770848"/>
                <a:ext cx="4140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en-US" altLang="zh-TW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4" name="文字方塊 93">
                <a:extLst>
                  <a:ext uri="{FF2B5EF4-FFF2-40B4-BE49-F238E27FC236}">
                    <a16:creationId xmlns:a16="http://schemas.microsoft.com/office/drawing/2014/main" id="{FFDF6BFA-C4D7-BE65-6724-AC694AADB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718" y="2770848"/>
                <a:ext cx="414023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BBAA08F8-6AB9-449C-4F2D-9E6DF85E70CA}"/>
              </a:ext>
            </a:extLst>
          </p:cNvPr>
          <p:cNvCxnSpPr>
            <a:cxnSpLocks/>
          </p:cNvCxnSpPr>
          <p:nvPr/>
        </p:nvCxnSpPr>
        <p:spPr>
          <a:xfrm flipV="1">
            <a:off x="10565216" y="4918326"/>
            <a:ext cx="0" cy="41967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3A2BD369-57DC-912D-1848-A1C1C1FC5622}"/>
              </a:ext>
            </a:extLst>
          </p:cNvPr>
          <p:cNvCxnSpPr>
            <a:cxnSpLocks/>
          </p:cNvCxnSpPr>
          <p:nvPr/>
        </p:nvCxnSpPr>
        <p:spPr>
          <a:xfrm flipV="1">
            <a:off x="10545338" y="3356803"/>
            <a:ext cx="0" cy="39985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3" name="矩形: 圓角 102">
            <a:extLst>
              <a:ext uri="{FF2B5EF4-FFF2-40B4-BE49-F238E27FC236}">
                <a16:creationId xmlns:a16="http://schemas.microsoft.com/office/drawing/2014/main" id="{F7AC0914-1CCF-C97B-762E-4D08B55CB7AF}"/>
              </a:ext>
            </a:extLst>
          </p:cNvPr>
          <p:cNvSpPr/>
          <p:nvPr/>
        </p:nvSpPr>
        <p:spPr>
          <a:xfrm>
            <a:off x="6738629" y="3648505"/>
            <a:ext cx="4243266" cy="1237631"/>
          </a:xfrm>
          <a:prstGeom prst="roundRect">
            <a:avLst>
              <a:gd name="adj" fmla="val 1504"/>
            </a:avLst>
          </a:prstGeom>
          <a:solidFill>
            <a:srgbClr val="FFC000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CF5338E6-9786-8C45-7B41-0DFEF0E4E87C}"/>
              </a:ext>
            </a:extLst>
          </p:cNvPr>
          <p:cNvCxnSpPr>
            <a:cxnSpLocks/>
          </p:cNvCxnSpPr>
          <p:nvPr/>
        </p:nvCxnSpPr>
        <p:spPr>
          <a:xfrm flipV="1">
            <a:off x="7333210" y="3729473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2D61ECC1-326C-360E-5764-C908E316757C}"/>
              </a:ext>
            </a:extLst>
          </p:cNvPr>
          <p:cNvCxnSpPr>
            <a:cxnSpLocks/>
          </p:cNvCxnSpPr>
          <p:nvPr/>
        </p:nvCxnSpPr>
        <p:spPr>
          <a:xfrm flipV="1">
            <a:off x="8951131" y="3729473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6" name="直線單箭頭接點 105">
            <a:extLst>
              <a:ext uri="{FF2B5EF4-FFF2-40B4-BE49-F238E27FC236}">
                <a16:creationId xmlns:a16="http://schemas.microsoft.com/office/drawing/2014/main" id="{331F7511-DC89-F8DB-4A34-39C7228CEBA5}"/>
              </a:ext>
            </a:extLst>
          </p:cNvPr>
          <p:cNvCxnSpPr>
            <a:cxnSpLocks/>
          </p:cNvCxnSpPr>
          <p:nvPr/>
        </p:nvCxnSpPr>
        <p:spPr>
          <a:xfrm flipV="1">
            <a:off x="10545338" y="3756656"/>
            <a:ext cx="0" cy="1006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8" name="直線單箭頭接點 107">
            <a:extLst>
              <a:ext uri="{FF2B5EF4-FFF2-40B4-BE49-F238E27FC236}">
                <a16:creationId xmlns:a16="http://schemas.microsoft.com/office/drawing/2014/main" id="{CB84457D-DAF6-AF7B-44C1-43ABA37AA681}"/>
              </a:ext>
            </a:extLst>
          </p:cNvPr>
          <p:cNvCxnSpPr>
            <a:cxnSpLocks/>
          </p:cNvCxnSpPr>
          <p:nvPr/>
        </p:nvCxnSpPr>
        <p:spPr>
          <a:xfrm flipV="1">
            <a:off x="7320158" y="3756541"/>
            <a:ext cx="1650851" cy="98713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72944901-112C-B18E-F333-E836CF703B98}"/>
              </a:ext>
            </a:extLst>
          </p:cNvPr>
          <p:cNvCxnSpPr>
            <a:cxnSpLocks/>
          </p:cNvCxnSpPr>
          <p:nvPr/>
        </p:nvCxnSpPr>
        <p:spPr>
          <a:xfrm flipV="1">
            <a:off x="7329025" y="3771541"/>
            <a:ext cx="3211466" cy="96651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1" name="直線單箭頭接點 110">
            <a:extLst>
              <a:ext uri="{FF2B5EF4-FFF2-40B4-BE49-F238E27FC236}">
                <a16:creationId xmlns:a16="http://schemas.microsoft.com/office/drawing/2014/main" id="{B380CC68-67F3-1CF3-FC6E-7185B42087F1}"/>
              </a:ext>
            </a:extLst>
          </p:cNvPr>
          <p:cNvCxnSpPr>
            <a:cxnSpLocks/>
          </p:cNvCxnSpPr>
          <p:nvPr/>
        </p:nvCxnSpPr>
        <p:spPr>
          <a:xfrm flipV="1">
            <a:off x="8954028" y="3800427"/>
            <a:ext cx="1591310" cy="93762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4" name="文字方塊 113">
            <a:extLst>
              <a:ext uri="{FF2B5EF4-FFF2-40B4-BE49-F238E27FC236}">
                <a16:creationId xmlns:a16="http://schemas.microsoft.com/office/drawing/2014/main" id="{3EA8C175-3350-A026-6FB2-8CDEE0C44A30}"/>
              </a:ext>
            </a:extLst>
          </p:cNvPr>
          <p:cNvSpPr txBox="1"/>
          <p:nvPr/>
        </p:nvSpPr>
        <p:spPr>
          <a:xfrm>
            <a:off x="2199842" y="6011120"/>
            <a:ext cx="160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記憶太小</a:t>
            </a:r>
          </a:p>
        </p:txBody>
      </p:sp>
      <p:sp>
        <p:nvSpPr>
          <p:cNvPr id="115" name="文字方塊 114">
            <a:extLst>
              <a:ext uri="{FF2B5EF4-FFF2-40B4-BE49-F238E27FC236}">
                <a16:creationId xmlns:a16="http://schemas.microsoft.com/office/drawing/2014/main" id="{83892B30-438E-C4CC-2A18-BDE2B1B4E09F}"/>
              </a:ext>
            </a:extLst>
          </p:cNvPr>
          <p:cNvSpPr txBox="1"/>
          <p:nvPr/>
        </p:nvSpPr>
        <p:spPr>
          <a:xfrm>
            <a:off x="3512665" y="6007654"/>
            <a:ext cx="160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記憶有限</a:t>
            </a:r>
          </a:p>
        </p:txBody>
      </p:sp>
      <p:cxnSp>
        <p:nvCxnSpPr>
          <p:cNvPr id="117" name="直線單箭頭接點 116">
            <a:extLst>
              <a:ext uri="{FF2B5EF4-FFF2-40B4-BE49-F238E27FC236}">
                <a16:creationId xmlns:a16="http://schemas.microsoft.com/office/drawing/2014/main" id="{471B39ED-F6EB-8EFA-FF97-8506108F1A70}"/>
              </a:ext>
            </a:extLst>
          </p:cNvPr>
          <p:cNvCxnSpPr>
            <a:cxnSpLocks/>
          </p:cNvCxnSpPr>
          <p:nvPr/>
        </p:nvCxnSpPr>
        <p:spPr>
          <a:xfrm flipH="1" flipV="1">
            <a:off x="1849123" y="4524570"/>
            <a:ext cx="870939" cy="1407028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接點 119">
            <a:extLst>
              <a:ext uri="{FF2B5EF4-FFF2-40B4-BE49-F238E27FC236}">
                <a16:creationId xmlns:a16="http://schemas.microsoft.com/office/drawing/2014/main" id="{27022118-C910-A354-5864-D41CC1B69CC2}"/>
              </a:ext>
            </a:extLst>
          </p:cNvPr>
          <p:cNvCxnSpPr>
            <a:cxnSpLocks/>
          </p:cNvCxnSpPr>
          <p:nvPr/>
        </p:nvCxnSpPr>
        <p:spPr>
          <a:xfrm flipV="1">
            <a:off x="2237942" y="6238486"/>
            <a:ext cx="1204019" cy="34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文字方塊 120">
            <a:extLst>
              <a:ext uri="{FF2B5EF4-FFF2-40B4-BE49-F238E27FC236}">
                <a16:creationId xmlns:a16="http://schemas.microsoft.com/office/drawing/2014/main" id="{0CAAA729-9444-E4B4-ADCC-821B535997BD}"/>
              </a:ext>
            </a:extLst>
          </p:cNvPr>
          <p:cNvSpPr txBox="1"/>
          <p:nvPr/>
        </p:nvSpPr>
        <p:spPr>
          <a:xfrm>
            <a:off x="8249370" y="6051162"/>
            <a:ext cx="160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無限記憶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" name="文字方塊 121">
            <a:extLst>
              <a:ext uri="{FF2B5EF4-FFF2-40B4-BE49-F238E27FC236}">
                <a16:creationId xmlns:a16="http://schemas.microsoft.com/office/drawing/2014/main" id="{1675DF51-0397-0F85-4E0A-34DEF22AC065}"/>
              </a:ext>
            </a:extLst>
          </p:cNvPr>
          <p:cNvSpPr txBox="1"/>
          <p:nvPr/>
        </p:nvSpPr>
        <p:spPr>
          <a:xfrm>
            <a:off x="9090143" y="2689886"/>
            <a:ext cx="83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123" name="文字方塊 122">
            <a:extLst>
              <a:ext uri="{FF2B5EF4-FFF2-40B4-BE49-F238E27FC236}">
                <a16:creationId xmlns:a16="http://schemas.microsoft.com/office/drawing/2014/main" id="{A69D37CD-6410-BC0F-76E0-CEE8CB528084}"/>
              </a:ext>
            </a:extLst>
          </p:cNvPr>
          <p:cNvSpPr txBox="1"/>
          <p:nvPr/>
        </p:nvSpPr>
        <p:spPr>
          <a:xfrm>
            <a:off x="9107045" y="5242413"/>
            <a:ext cx="83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6110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1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6AF889-DE31-DA64-0EF1-89DEA152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RNN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(Linear Attention)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贏不過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Transformer (Self-attention with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Softmax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B9911C7-294E-76C2-C10C-4E1DC549A13A}"/>
              </a:ext>
            </a:extLst>
          </p:cNvPr>
          <p:cNvSpPr txBox="1"/>
          <p:nvPr/>
        </p:nvSpPr>
        <p:spPr>
          <a:xfrm>
            <a:off x="838200" y="1950728"/>
            <a:ext cx="348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RNN</a:t>
            </a:r>
            <a:r>
              <a:rPr lang="zh-TW" altLang="en-US" sz="2800" b="1" dirty="0"/>
              <a:t> </a:t>
            </a:r>
            <a:r>
              <a:rPr lang="en-US" altLang="zh-TW" sz="2800" b="1" dirty="0"/>
              <a:t>(Linear Attention)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: 圓角 12">
                <a:extLst>
                  <a:ext uri="{FF2B5EF4-FFF2-40B4-BE49-F238E27FC236}">
                    <a16:creationId xmlns:a16="http://schemas.microsoft.com/office/drawing/2014/main" id="{D2FE4438-1BC7-96E9-2B7C-32D8C1BA8928}"/>
                  </a:ext>
                </a:extLst>
              </p:cNvPr>
              <p:cNvSpPr/>
              <p:nvPr/>
            </p:nvSpPr>
            <p:spPr>
              <a:xfrm>
                <a:off x="1345230" y="2771740"/>
                <a:ext cx="1569347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矩形: 圓角 12">
                <a:extLst>
                  <a:ext uri="{FF2B5EF4-FFF2-40B4-BE49-F238E27FC236}">
                    <a16:creationId xmlns:a16="http://schemas.microsoft.com/office/drawing/2014/main" id="{D2FE4438-1BC7-96E9-2B7C-32D8C1BA8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30" y="2771740"/>
                <a:ext cx="1569347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2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: 圓角 13">
                <a:extLst>
                  <a:ext uri="{FF2B5EF4-FFF2-40B4-BE49-F238E27FC236}">
                    <a16:creationId xmlns:a16="http://schemas.microsoft.com/office/drawing/2014/main" id="{0AE7B8AF-689D-005F-9F3E-C7FB55BDB8D6}"/>
                  </a:ext>
                </a:extLst>
              </p:cNvPr>
              <p:cNvSpPr/>
              <p:nvPr/>
            </p:nvSpPr>
            <p:spPr>
              <a:xfrm>
                <a:off x="3357280" y="2771740"/>
                <a:ext cx="1569347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矩形: 圓角 13">
                <a:extLst>
                  <a:ext uri="{FF2B5EF4-FFF2-40B4-BE49-F238E27FC236}">
                    <a16:creationId xmlns:a16="http://schemas.microsoft.com/office/drawing/2014/main" id="{0AE7B8AF-689D-005F-9F3E-C7FB55BDB8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280" y="2771740"/>
                <a:ext cx="1569347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3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>
            <a:extLst>
              <a:ext uri="{FF2B5EF4-FFF2-40B4-BE49-F238E27FC236}">
                <a16:creationId xmlns:a16="http://schemas.microsoft.com/office/drawing/2014/main" id="{BA530DCF-D029-4CBB-D173-3F4D36C8373A}"/>
              </a:ext>
            </a:extLst>
          </p:cNvPr>
          <p:cNvSpPr txBox="1"/>
          <p:nvPr/>
        </p:nvSpPr>
        <p:spPr>
          <a:xfrm>
            <a:off x="2947687" y="3072108"/>
            <a:ext cx="315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=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圓角 15">
                <a:extLst>
                  <a:ext uri="{FF2B5EF4-FFF2-40B4-BE49-F238E27FC236}">
                    <a16:creationId xmlns:a16="http://schemas.microsoft.com/office/drawing/2014/main" id="{46569608-9751-0611-BB36-1EECA084A9D2}"/>
                  </a:ext>
                </a:extLst>
              </p:cNvPr>
              <p:cNvSpPr/>
              <p:nvPr/>
            </p:nvSpPr>
            <p:spPr>
              <a:xfrm>
                <a:off x="5455484" y="2771740"/>
                <a:ext cx="1569345" cy="1161670"/>
              </a:xfrm>
              <a:prstGeom prst="roundRect">
                <a:avLst>
                  <a:gd name="adj" fmla="val 1216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" name="矩形: 圓角 15">
                <a:extLst>
                  <a:ext uri="{FF2B5EF4-FFF2-40B4-BE49-F238E27FC236}">
                    <a16:creationId xmlns:a16="http://schemas.microsoft.com/office/drawing/2014/main" id="{46569608-9751-0611-BB36-1EECA084A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484" y="2771740"/>
                <a:ext cx="1569345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4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5CFEEF43-0427-82F4-9275-A9F77CA8F867}"/>
              </a:ext>
            </a:extLst>
          </p:cNvPr>
          <p:cNvSpPr txBox="1"/>
          <p:nvPr/>
        </p:nvSpPr>
        <p:spPr>
          <a:xfrm>
            <a:off x="5004663" y="3090965"/>
            <a:ext cx="315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+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: 圓角 19">
                <a:extLst>
                  <a:ext uri="{FF2B5EF4-FFF2-40B4-BE49-F238E27FC236}">
                    <a16:creationId xmlns:a16="http://schemas.microsoft.com/office/drawing/2014/main" id="{68429422-A769-0B72-ECF2-B89D1ABF70DF}"/>
                  </a:ext>
                </a:extLst>
              </p:cNvPr>
              <p:cNvSpPr/>
              <p:nvPr/>
            </p:nvSpPr>
            <p:spPr>
              <a:xfrm>
                <a:off x="10738816" y="2779351"/>
                <a:ext cx="413860" cy="117287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矩形: 圓角 19">
                <a:extLst>
                  <a:ext uri="{FF2B5EF4-FFF2-40B4-BE49-F238E27FC236}">
                    <a16:creationId xmlns:a16="http://schemas.microsoft.com/office/drawing/2014/main" id="{68429422-A769-0B72-ECF2-B89D1ABF7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816" y="2779351"/>
                <a:ext cx="413860" cy="1172870"/>
              </a:xfrm>
              <a:prstGeom prst="roundRect">
                <a:avLst/>
              </a:prstGeom>
              <a:blipFill>
                <a:blip r:embed="rId5"/>
                <a:stretch>
                  <a:fillRect l="-12987"/>
                </a:stretch>
              </a:blipFill>
              <a:ln w="57150"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: 圓角 20">
                <a:extLst>
                  <a:ext uri="{FF2B5EF4-FFF2-40B4-BE49-F238E27FC236}">
                    <a16:creationId xmlns:a16="http://schemas.microsoft.com/office/drawing/2014/main" id="{7492001A-DB00-0D7E-6600-1F8AAEACB957}"/>
                  </a:ext>
                </a:extLst>
              </p:cNvPr>
              <p:cNvSpPr/>
              <p:nvPr/>
            </p:nvSpPr>
            <p:spPr>
              <a:xfrm>
                <a:off x="7996534" y="2771740"/>
                <a:ext cx="413860" cy="119243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矩形: 圓角 20">
                <a:extLst>
                  <a:ext uri="{FF2B5EF4-FFF2-40B4-BE49-F238E27FC236}">
                    <a16:creationId xmlns:a16="http://schemas.microsoft.com/office/drawing/2014/main" id="{7492001A-DB00-0D7E-6600-1F8AAEACB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534" y="2771740"/>
                <a:ext cx="413860" cy="1192437"/>
              </a:xfrm>
              <a:prstGeom prst="roundRect">
                <a:avLst/>
              </a:prstGeom>
              <a:blipFill>
                <a:blip r:embed="rId6"/>
                <a:stretch>
                  <a:fillRect l="-12987"/>
                </a:stretch>
              </a:blipFill>
              <a:ln w="57150"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21">
            <a:extLst>
              <a:ext uri="{FF2B5EF4-FFF2-40B4-BE49-F238E27FC236}">
                <a16:creationId xmlns:a16="http://schemas.microsoft.com/office/drawing/2014/main" id="{C2123E3C-2701-003E-93F0-E6A699348679}"/>
              </a:ext>
            </a:extLst>
          </p:cNvPr>
          <p:cNvSpPr txBox="1"/>
          <p:nvPr/>
        </p:nvSpPr>
        <p:spPr>
          <a:xfrm>
            <a:off x="8533267" y="3106348"/>
            <a:ext cx="315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=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: 圓角 25">
                <a:extLst>
                  <a:ext uri="{FF2B5EF4-FFF2-40B4-BE49-F238E27FC236}">
                    <a16:creationId xmlns:a16="http://schemas.microsoft.com/office/drawing/2014/main" id="{AEFDBD79-4D17-5D18-7F08-B9B3100A7AC4}"/>
                  </a:ext>
                </a:extLst>
              </p:cNvPr>
              <p:cNvSpPr/>
              <p:nvPr/>
            </p:nvSpPr>
            <p:spPr>
              <a:xfrm>
                <a:off x="8979889" y="2790550"/>
                <a:ext cx="1569347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6" name="矩形: 圓角 25">
                <a:extLst>
                  <a:ext uri="{FF2B5EF4-FFF2-40B4-BE49-F238E27FC236}">
                    <a16:creationId xmlns:a16="http://schemas.microsoft.com/office/drawing/2014/main" id="{AEFDBD79-4D17-5D18-7F08-B9B3100A7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889" y="2790550"/>
                <a:ext cx="1569347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7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B009D1C6-D517-BD06-8F3D-92F5135949D6}"/>
                  </a:ext>
                </a:extLst>
              </p:cNvPr>
              <p:cNvSpPr txBox="1"/>
              <p:nvPr/>
            </p:nvSpPr>
            <p:spPr>
              <a:xfrm>
                <a:off x="5873004" y="2352886"/>
                <a:ext cx="73430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B009D1C6-D517-BD06-8F3D-92F513594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004" y="2352886"/>
                <a:ext cx="734304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F8F2B7DD-229D-470E-313E-38FA0281DD81}"/>
                  </a:ext>
                </a:extLst>
              </p:cNvPr>
              <p:cNvSpPr txBox="1"/>
              <p:nvPr/>
            </p:nvSpPr>
            <p:spPr>
              <a:xfrm>
                <a:off x="1077062" y="5850452"/>
                <a:ext cx="3253822" cy="494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F8F2B7DD-229D-470E-313E-38FA0281D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62" y="5850452"/>
                <a:ext cx="3253822" cy="494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D3C87CB1-38C1-36C7-BE25-F46E460A59C6}"/>
                  </a:ext>
                </a:extLst>
              </p:cNvPr>
              <p:cNvSpPr txBox="1"/>
              <p:nvPr/>
            </p:nvSpPr>
            <p:spPr>
              <a:xfrm>
                <a:off x="4246093" y="5850452"/>
                <a:ext cx="3253822" cy="494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D3C87CB1-38C1-36C7-BE25-F46E460A5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093" y="5850452"/>
                <a:ext cx="3253822" cy="494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3D2B6AB9-9461-7793-D8E4-816247CEE472}"/>
                  </a:ext>
                </a:extLst>
              </p:cNvPr>
              <p:cNvSpPr txBox="1"/>
              <p:nvPr/>
            </p:nvSpPr>
            <p:spPr>
              <a:xfrm>
                <a:off x="7499915" y="5850452"/>
                <a:ext cx="3253822" cy="494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3D2B6AB9-9461-7793-D8E4-816247CEE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915" y="5850452"/>
                <a:ext cx="3253822" cy="494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: 圓角 31">
                <a:extLst>
                  <a:ext uri="{FF2B5EF4-FFF2-40B4-BE49-F238E27FC236}">
                    <a16:creationId xmlns:a16="http://schemas.microsoft.com/office/drawing/2014/main" id="{2D373CC4-8C01-CD99-1F58-631FD0357FF2}"/>
                  </a:ext>
                </a:extLst>
              </p:cNvPr>
              <p:cNvSpPr/>
              <p:nvPr/>
            </p:nvSpPr>
            <p:spPr>
              <a:xfrm>
                <a:off x="3357280" y="4136455"/>
                <a:ext cx="413860" cy="117287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: 圓角 31">
                <a:extLst>
                  <a:ext uri="{FF2B5EF4-FFF2-40B4-BE49-F238E27FC236}">
                    <a16:creationId xmlns:a16="http://schemas.microsoft.com/office/drawing/2014/main" id="{2D373CC4-8C01-CD99-1F58-631FD0357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280" y="4136455"/>
                <a:ext cx="413860" cy="1172870"/>
              </a:xfrm>
              <a:prstGeom prst="roundRect">
                <a:avLst/>
              </a:prstGeom>
              <a:blipFill>
                <a:blip r:embed="rId12"/>
                <a:stretch>
                  <a:fillRect l="-10390"/>
                </a:stretch>
              </a:blipFill>
              <a:ln w="57150"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: 圓角 33">
                <a:extLst>
                  <a:ext uri="{FF2B5EF4-FFF2-40B4-BE49-F238E27FC236}">
                    <a16:creationId xmlns:a16="http://schemas.microsoft.com/office/drawing/2014/main" id="{C91B4D62-2309-96D3-062E-87ECE99604B8}"/>
                  </a:ext>
                </a:extLst>
              </p:cNvPr>
              <p:cNvSpPr/>
              <p:nvPr/>
            </p:nvSpPr>
            <p:spPr>
              <a:xfrm>
                <a:off x="3846747" y="4145884"/>
                <a:ext cx="413860" cy="117287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矩形: 圓角 33">
                <a:extLst>
                  <a:ext uri="{FF2B5EF4-FFF2-40B4-BE49-F238E27FC236}">
                    <a16:creationId xmlns:a16="http://schemas.microsoft.com/office/drawing/2014/main" id="{C91B4D62-2309-96D3-062E-87ECE9960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747" y="4145884"/>
                <a:ext cx="413860" cy="1172870"/>
              </a:xfrm>
              <a:prstGeom prst="roundRect">
                <a:avLst/>
              </a:prstGeom>
              <a:blipFill>
                <a:blip r:embed="rId13"/>
                <a:stretch>
                  <a:fillRect l="-10390"/>
                </a:stretch>
              </a:blipFill>
              <a:ln w="57150"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: 圓角 34">
                <a:extLst>
                  <a:ext uri="{FF2B5EF4-FFF2-40B4-BE49-F238E27FC236}">
                    <a16:creationId xmlns:a16="http://schemas.microsoft.com/office/drawing/2014/main" id="{BEFCDE3C-47F3-9E38-FF4D-DF03741A86C2}"/>
                  </a:ext>
                </a:extLst>
              </p:cNvPr>
              <p:cNvSpPr/>
              <p:nvPr/>
            </p:nvSpPr>
            <p:spPr>
              <a:xfrm>
                <a:off x="4336720" y="4145884"/>
                <a:ext cx="413860" cy="117287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矩形: 圓角 34">
                <a:extLst>
                  <a:ext uri="{FF2B5EF4-FFF2-40B4-BE49-F238E27FC236}">
                    <a16:creationId xmlns:a16="http://schemas.microsoft.com/office/drawing/2014/main" id="{BEFCDE3C-47F3-9E38-FF4D-DF03741A8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720" y="4145884"/>
                <a:ext cx="413860" cy="1172870"/>
              </a:xfrm>
              <a:prstGeom prst="roundRect">
                <a:avLst/>
              </a:prstGeom>
              <a:blipFill>
                <a:blip r:embed="rId14"/>
                <a:stretch>
                  <a:fillRect l="-10390"/>
                </a:stretch>
              </a:blipFill>
              <a:ln w="57150"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8D9A74C4-F67B-B096-0ADE-C6180B408EED}"/>
                  </a:ext>
                </a:extLst>
              </p:cNvPr>
              <p:cNvSpPr txBox="1"/>
              <p:nvPr/>
            </p:nvSpPr>
            <p:spPr>
              <a:xfrm>
                <a:off x="4926627" y="4549439"/>
                <a:ext cx="38530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… 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最多存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個 </a:t>
                </a:r>
                <a14:m>
                  <m:oMath xmlns:m="http://schemas.openxmlformats.org/officeDocument/2006/math"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不受干擾  </a:t>
                </a:r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8D9A74C4-F67B-B096-0ADE-C6180B408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627" y="4549439"/>
                <a:ext cx="3853025" cy="461665"/>
              </a:xfrm>
              <a:prstGeom prst="rect">
                <a:avLst/>
              </a:prstGeom>
              <a:blipFill>
                <a:blip r:embed="rId15"/>
                <a:stretch>
                  <a:fillRect l="-2373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58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 animBg="1"/>
      <p:bldP spid="34" grpId="0" animBg="1"/>
      <p:bldP spid="35" grpId="0" animBg="1"/>
      <p:bldP spid="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03EEE-0534-B13E-5410-0EBA08D63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>
            <a:extLst>
              <a:ext uri="{FF2B5EF4-FFF2-40B4-BE49-F238E27FC236}">
                <a16:creationId xmlns:a16="http://schemas.microsoft.com/office/drawing/2014/main" id="{C84D10E2-06C6-4301-1137-7ED6EAACB981}"/>
              </a:ext>
            </a:extLst>
          </p:cNvPr>
          <p:cNvSpPr txBox="1"/>
          <p:nvPr/>
        </p:nvSpPr>
        <p:spPr>
          <a:xfrm>
            <a:off x="294429" y="154926"/>
            <a:ext cx="730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Transformer</a:t>
            </a:r>
            <a:r>
              <a:rPr lang="zh-TW" altLang="en-US" sz="2800" b="1" dirty="0"/>
              <a:t> </a:t>
            </a:r>
            <a:r>
              <a:rPr lang="en-US" altLang="zh-TW" sz="2800" b="1" dirty="0"/>
              <a:t>(Self-attention with </a:t>
            </a:r>
            <a:r>
              <a:rPr lang="en-US" altLang="zh-TW" sz="2800" b="1" dirty="0" err="1"/>
              <a:t>softmax</a:t>
            </a:r>
            <a:r>
              <a:rPr lang="en-US" altLang="zh-TW" sz="2800" b="1" dirty="0"/>
              <a:t>)</a:t>
            </a:r>
            <a:endParaRPr lang="zh-TW" altLang="en-US" sz="28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25BAE64-2486-9696-1F40-C9D4928A5819}"/>
              </a:ext>
            </a:extLst>
          </p:cNvPr>
          <p:cNvSpPr txBox="1"/>
          <p:nvPr/>
        </p:nvSpPr>
        <p:spPr>
          <a:xfrm>
            <a:off x="7176376" y="5520961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E455ABC4-F530-063A-D5B7-0A24D437FB5C}"/>
              </a:ext>
            </a:extLst>
          </p:cNvPr>
          <p:cNvSpPr/>
          <p:nvPr/>
        </p:nvSpPr>
        <p:spPr>
          <a:xfrm>
            <a:off x="2364330" y="5524857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C5163DB-83A9-4713-2E69-6F0151C1DDCA}"/>
              </a:ext>
            </a:extLst>
          </p:cNvPr>
          <p:cNvSpPr/>
          <p:nvPr/>
        </p:nvSpPr>
        <p:spPr>
          <a:xfrm>
            <a:off x="4512950" y="556199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42544C9B-89B6-DF9A-0C0A-1B5F51E879D7}"/>
              </a:ext>
            </a:extLst>
          </p:cNvPr>
          <p:cNvSpPr/>
          <p:nvPr/>
        </p:nvSpPr>
        <p:spPr>
          <a:xfrm>
            <a:off x="6670499" y="5558878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22700934-A8BB-E204-B865-BBDAA7F62FD0}"/>
              </a:ext>
            </a:extLst>
          </p:cNvPr>
          <p:cNvSpPr/>
          <p:nvPr/>
        </p:nvSpPr>
        <p:spPr>
          <a:xfrm>
            <a:off x="9602582" y="5520961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3304888-6C8F-B2AD-EA8C-EE3020A0FC4B}"/>
                  </a:ext>
                </a:extLst>
              </p:cNvPr>
              <p:cNvSpPr txBox="1"/>
              <p:nvPr/>
            </p:nvSpPr>
            <p:spPr>
              <a:xfrm>
                <a:off x="2296514" y="6059979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3304888-6C8F-B2AD-EA8C-EE3020A0F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514" y="6059979"/>
                <a:ext cx="45249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4A84AC7C-E33F-CE72-79FE-02608B740E8B}"/>
                  </a:ext>
                </a:extLst>
              </p:cNvPr>
              <p:cNvSpPr txBox="1"/>
              <p:nvPr/>
            </p:nvSpPr>
            <p:spPr>
              <a:xfrm>
                <a:off x="4457145" y="6097118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4A84AC7C-E33F-CE72-79FE-02608B740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145" y="6097118"/>
                <a:ext cx="45249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5DD6BA6E-F0C8-45F7-B003-563B01EE0D09}"/>
                  </a:ext>
                </a:extLst>
              </p:cNvPr>
              <p:cNvSpPr txBox="1"/>
              <p:nvPr/>
            </p:nvSpPr>
            <p:spPr>
              <a:xfrm>
                <a:off x="6612508" y="6076090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5DD6BA6E-F0C8-45F7-B003-563B01EE0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508" y="6076090"/>
                <a:ext cx="45249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7555B0DB-B9C2-91D0-A7FE-EA136762B210}"/>
                  </a:ext>
                </a:extLst>
              </p:cNvPr>
              <p:cNvSpPr txBox="1"/>
              <p:nvPr/>
            </p:nvSpPr>
            <p:spPr>
              <a:xfrm>
                <a:off x="9577586" y="6038298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7555B0DB-B9C2-91D0-A7FE-EA136762B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586" y="6038298"/>
                <a:ext cx="4060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C5AD2ED0-B86B-CD76-7975-ED8B752369EE}"/>
              </a:ext>
            </a:extLst>
          </p:cNvPr>
          <p:cNvCxnSpPr>
            <a:cxnSpLocks/>
          </p:cNvCxnSpPr>
          <p:nvPr/>
        </p:nvCxnSpPr>
        <p:spPr>
          <a:xfrm flipV="1">
            <a:off x="2501928" y="4968760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C7EF186B-C2AF-7A21-950D-2C23B0D53FE4}"/>
              </a:ext>
            </a:extLst>
          </p:cNvPr>
          <p:cNvCxnSpPr>
            <a:cxnSpLocks/>
          </p:cNvCxnSpPr>
          <p:nvPr/>
        </p:nvCxnSpPr>
        <p:spPr>
          <a:xfrm>
            <a:off x="1919852" y="5248599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3A61A864-0258-16EA-15DA-13F1A610A7BB}"/>
              </a:ext>
            </a:extLst>
          </p:cNvPr>
          <p:cNvCxnSpPr>
            <a:cxnSpLocks/>
          </p:cNvCxnSpPr>
          <p:nvPr/>
        </p:nvCxnSpPr>
        <p:spPr>
          <a:xfrm flipV="1">
            <a:off x="1919851" y="4966750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32" name="群組 131">
            <a:extLst>
              <a:ext uri="{FF2B5EF4-FFF2-40B4-BE49-F238E27FC236}">
                <a16:creationId xmlns:a16="http://schemas.microsoft.com/office/drawing/2014/main" id="{EFEFA38D-E2F5-A235-BB10-554E04B5243D}"/>
              </a:ext>
            </a:extLst>
          </p:cNvPr>
          <p:cNvGrpSpPr/>
          <p:nvPr/>
        </p:nvGrpSpPr>
        <p:grpSpPr>
          <a:xfrm>
            <a:off x="1566018" y="3829054"/>
            <a:ext cx="1869148" cy="1135759"/>
            <a:chOff x="1566018" y="3829054"/>
            <a:chExt cx="1869148" cy="1135759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C65D02B-A2D4-3290-A9C0-F446D9EFED60}"/>
                </a:ext>
              </a:extLst>
            </p:cNvPr>
            <p:cNvSpPr/>
            <p:nvPr/>
          </p:nvSpPr>
          <p:spPr>
            <a:xfrm>
              <a:off x="2349340" y="3829054"/>
              <a:ext cx="288000" cy="1135759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F46C226E-5CC3-44C3-458B-559A71F3038C}"/>
                    </a:ext>
                  </a:extLst>
                </p:cNvPr>
                <p:cNvSpPr txBox="1"/>
                <p:nvPr/>
              </p:nvSpPr>
              <p:spPr>
                <a:xfrm>
                  <a:off x="2167857" y="4166595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F46C226E-5CC3-44C3-458B-559A71F303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857" y="4166595"/>
                  <a:ext cx="715161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D8807F97-4D3D-61D4-BC34-C6FD61DCF417}"/>
                </a:ext>
              </a:extLst>
            </p:cNvPr>
            <p:cNvGrpSpPr/>
            <p:nvPr/>
          </p:nvGrpSpPr>
          <p:grpSpPr>
            <a:xfrm>
              <a:off x="2720005" y="3829054"/>
              <a:ext cx="715161" cy="1135759"/>
              <a:chOff x="2512832" y="3546282"/>
              <a:chExt cx="715161" cy="1135759"/>
            </a:xfrm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A336967B-8B8B-DACE-899F-CB7DB2EC22A8}"/>
                  </a:ext>
                </a:extLst>
              </p:cNvPr>
              <p:cNvSpPr/>
              <p:nvPr/>
            </p:nvSpPr>
            <p:spPr>
              <a:xfrm>
                <a:off x="2715481" y="3546282"/>
                <a:ext cx="288000" cy="1135759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文字方塊 38">
                    <a:extLst>
                      <a:ext uri="{FF2B5EF4-FFF2-40B4-BE49-F238E27FC236}">
                        <a16:creationId xmlns:a16="http://schemas.microsoft.com/office/drawing/2014/main" id="{2FBEA4CF-D82E-38A7-F23E-04C9B89E2F48}"/>
                      </a:ext>
                    </a:extLst>
                  </p:cNvPr>
                  <p:cNvSpPr txBox="1"/>
                  <p:nvPr/>
                </p:nvSpPr>
                <p:spPr>
                  <a:xfrm>
                    <a:off x="2512832" y="3859878"/>
                    <a:ext cx="7151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39" name="文字方塊 38">
                    <a:extLst>
                      <a:ext uri="{FF2B5EF4-FFF2-40B4-BE49-F238E27FC236}">
                        <a16:creationId xmlns:a16="http://schemas.microsoft.com/office/drawing/2014/main" id="{2FBEA4CF-D82E-38A7-F23E-04C9B89E2F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2832" y="3859878"/>
                    <a:ext cx="715161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2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9F92DBBD-621F-A98D-CDD6-22558C90BDB1}"/>
                </a:ext>
              </a:extLst>
            </p:cNvPr>
            <p:cNvGrpSpPr/>
            <p:nvPr/>
          </p:nvGrpSpPr>
          <p:grpSpPr>
            <a:xfrm>
              <a:off x="1566018" y="3829054"/>
              <a:ext cx="715161" cy="1127341"/>
              <a:chOff x="1529874" y="3208522"/>
              <a:chExt cx="715161" cy="1127341"/>
            </a:xfrm>
          </p:grpSpPr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9BE1BBDF-4B6D-2FDA-C201-7830F138B3E3}"/>
                  </a:ext>
                </a:extLst>
              </p:cNvPr>
              <p:cNvSpPr/>
              <p:nvPr/>
            </p:nvSpPr>
            <p:spPr>
              <a:xfrm>
                <a:off x="1717885" y="3208522"/>
                <a:ext cx="288000" cy="1127341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文字方塊 44">
                    <a:extLst>
                      <a:ext uri="{FF2B5EF4-FFF2-40B4-BE49-F238E27FC236}">
                        <a16:creationId xmlns:a16="http://schemas.microsoft.com/office/drawing/2014/main" id="{4C641D86-529B-8BD2-CE78-41B72DD98F7B}"/>
                      </a:ext>
                    </a:extLst>
                  </p:cNvPr>
                  <p:cNvSpPr txBox="1"/>
                  <p:nvPr/>
                </p:nvSpPr>
                <p:spPr>
                  <a:xfrm>
                    <a:off x="1529874" y="3468283"/>
                    <a:ext cx="7151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45" name="文字方塊 44">
                    <a:extLst>
                      <a:ext uri="{FF2B5EF4-FFF2-40B4-BE49-F238E27FC236}">
                        <a16:creationId xmlns:a16="http://schemas.microsoft.com/office/drawing/2014/main" id="{4C641D86-529B-8BD2-CE78-41B72DD98F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9874" y="3468283"/>
                    <a:ext cx="715161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66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46C2D7E7-03BA-0928-F1DC-6923898B193A}"/>
              </a:ext>
            </a:extLst>
          </p:cNvPr>
          <p:cNvCxnSpPr>
            <a:cxnSpLocks/>
          </p:cNvCxnSpPr>
          <p:nvPr/>
        </p:nvCxnSpPr>
        <p:spPr>
          <a:xfrm>
            <a:off x="1919852" y="5248599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8B7A5D86-3D75-27B3-50C4-CC5E7EC22DCF}"/>
              </a:ext>
            </a:extLst>
          </p:cNvPr>
          <p:cNvCxnSpPr>
            <a:cxnSpLocks/>
          </p:cNvCxnSpPr>
          <p:nvPr/>
        </p:nvCxnSpPr>
        <p:spPr>
          <a:xfrm>
            <a:off x="2525436" y="5248470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4FC87135-0961-F745-F421-6E523AA40B8B}"/>
              </a:ext>
            </a:extLst>
          </p:cNvPr>
          <p:cNvCxnSpPr>
            <a:cxnSpLocks/>
          </p:cNvCxnSpPr>
          <p:nvPr/>
        </p:nvCxnSpPr>
        <p:spPr>
          <a:xfrm flipV="1">
            <a:off x="3070175" y="4976976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949D1B0C-4BF5-F708-A4FF-1DE389AA8B6F}"/>
              </a:ext>
            </a:extLst>
          </p:cNvPr>
          <p:cNvCxnSpPr>
            <a:cxnSpLocks/>
          </p:cNvCxnSpPr>
          <p:nvPr/>
        </p:nvCxnSpPr>
        <p:spPr>
          <a:xfrm flipV="1">
            <a:off x="9744353" y="5026724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CFF5F530-B4FE-78AF-006C-A31483E44978}"/>
              </a:ext>
            </a:extLst>
          </p:cNvPr>
          <p:cNvCxnSpPr>
            <a:cxnSpLocks/>
          </p:cNvCxnSpPr>
          <p:nvPr/>
        </p:nvCxnSpPr>
        <p:spPr>
          <a:xfrm>
            <a:off x="9162277" y="5306563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0F68AD84-0FB5-E4BD-1538-7E1C0F07A1E3}"/>
              </a:ext>
            </a:extLst>
          </p:cNvPr>
          <p:cNvCxnSpPr>
            <a:cxnSpLocks/>
          </p:cNvCxnSpPr>
          <p:nvPr/>
        </p:nvCxnSpPr>
        <p:spPr>
          <a:xfrm flipV="1">
            <a:off x="9162276" y="5024714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3E898A7B-4CE2-9606-F31A-A32B64B8105E}"/>
              </a:ext>
            </a:extLst>
          </p:cNvPr>
          <p:cNvCxnSpPr>
            <a:cxnSpLocks/>
          </p:cNvCxnSpPr>
          <p:nvPr/>
        </p:nvCxnSpPr>
        <p:spPr>
          <a:xfrm>
            <a:off x="9162277" y="5306563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0F401F5F-708C-84CB-9AF2-84DCE5FCB97F}"/>
              </a:ext>
            </a:extLst>
          </p:cNvPr>
          <p:cNvCxnSpPr>
            <a:cxnSpLocks/>
          </p:cNvCxnSpPr>
          <p:nvPr/>
        </p:nvCxnSpPr>
        <p:spPr>
          <a:xfrm>
            <a:off x="9767861" y="5306434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94A71D0B-C32D-3BE2-9EC5-17CDAAB3DAD4}"/>
              </a:ext>
            </a:extLst>
          </p:cNvPr>
          <p:cNvCxnSpPr>
            <a:cxnSpLocks/>
          </p:cNvCxnSpPr>
          <p:nvPr/>
        </p:nvCxnSpPr>
        <p:spPr>
          <a:xfrm flipV="1">
            <a:off x="10312600" y="5034940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19AACD75-D955-6869-8402-F25086D11EEE}"/>
              </a:ext>
            </a:extLst>
          </p:cNvPr>
          <p:cNvCxnSpPr>
            <a:cxnSpLocks/>
          </p:cNvCxnSpPr>
          <p:nvPr/>
        </p:nvCxnSpPr>
        <p:spPr>
          <a:xfrm flipV="1">
            <a:off x="4655528" y="4996808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BD49FE5F-AB11-AFCA-2042-A2FCCCBC1C14}"/>
              </a:ext>
            </a:extLst>
          </p:cNvPr>
          <p:cNvCxnSpPr>
            <a:cxnSpLocks/>
          </p:cNvCxnSpPr>
          <p:nvPr/>
        </p:nvCxnSpPr>
        <p:spPr>
          <a:xfrm>
            <a:off x="4073452" y="5276647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7138E414-6AD3-12FF-F676-752E24BA509F}"/>
              </a:ext>
            </a:extLst>
          </p:cNvPr>
          <p:cNvCxnSpPr>
            <a:cxnSpLocks/>
          </p:cNvCxnSpPr>
          <p:nvPr/>
        </p:nvCxnSpPr>
        <p:spPr>
          <a:xfrm flipV="1">
            <a:off x="4073451" y="4994798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81E30DED-56ED-3798-301A-AA89DBBCAAFF}"/>
              </a:ext>
            </a:extLst>
          </p:cNvPr>
          <p:cNvCxnSpPr>
            <a:cxnSpLocks/>
          </p:cNvCxnSpPr>
          <p:nvPr/>
        </p:nvCxnSpPr>
        <p:spPr>
          <a:xfrm>
            <a:off x="4073452" y="5276647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D66219A9-C15F-B16A-DB06-C4A9EDDE0CAE}"/>
              </a:ext>
            </a:extLst>
          </p:cNvPr>
          <p:cNvCxnSpPr>
            <a:cxnSpLocks/>
          </p:cNvCxnSpPr>
          <p:nvPr/>
        </p:nvCxnSpPr>
        <p:spPr>
          <a:xfrm>
            <a:off x="4679036" y="5276518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FC39C4FE-AF30-80D5-C5E3-DD319F77FD4A}"/>
              </a:ext>
            </a:extLst>
          </p:cNvPr>
          <p:cNvCxnSpPr>
            <a:cxnSpLocks/>
          </p:cNvCxnSpPr>
          <p:nvPr/>
        </p:nvCxnSpPr>
        <p:spPr>
          <a:xfrm flipV="1">
            <a:off x="5223775" y="5005024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7F0A6159-5442-822D-2DAF-DBA2C04EA813}"/>
              </a:ext>
            </a:extLst>
          </p:cNvPr>
          <p:cNvCxnSpPr>
            <a:cxnSpLocks/>
          </p:cNvCxnSpPr>
          <p:nvPr/>
        </p:nvCxnSpPr>
        <p:spPr>
          <a:xfrm flipV="1">
            <a:off x="6809127" y="5033983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F54ECCC9-2978-6A63-DEF8-7AFEE7E5B7C6}"/>
              </a:ext>
            </a:extLst>
          </p:cNvPr>
          <p:cNvCxnSpPr>
            <a:cxnSpLocks/>
          </p:cNvCxnSpPr>
          <p:nvPr/>
        </p:nvCxnSpPr>
        <p:spPr>
          <a:xfrm>
            <a:off x="6227051" y="5313822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FDD07AD3-55D4-A676-579D-8B5F2C47C296}"/>
              </a:ext>
            </a:extLst>
          </p:cNvPr>
          <p:cNvCxnSpPr>
            <a:cxnSpLocks/>
          </p:cNvCxnSpPr>
          <p:nvPr/>
        </p:nvCxnSpPr>
        <p:spPr>
          <a:xfrm flipV="1">
            <a:off x="6227050" y="5031973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8" name="直線單箭頭接點 87">
            <a:extLst>
              <a:ext uri="{FF2B5EF4-FFF2-40B4-BE49-F238E27FC236}">
                <a16:creationId xmlns:a16="http://schemas.microsoft.com/office/drawing/2014/main" id="{F9DB6887-789F-FA5A-1EE3-EE981C3E1422}"/>
              </a:ext>
            </a:extLst>
          </p:cNvPr>
          <p:cNvCxnSpPr>
            <a:cxnSpLocks/>
          </p:cNvCxnSpPr>
          <p:nvPr/>
        </p:nvCxnSpPr>
        <p:spPr>
          <a:xfrm>
            <a:off x="6227051" y="5313822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D778045B-A22B-B026-9631-E678E651E97C}"/>
              </a:ext>
            </a:extLst>
          </p:cNvPr>
          <p:cNvCxnSpPr>
            <a:cxnSpLocks/>
          </p:cNvCxnSpPr>
          <p:nvPr/>
        </p:nvCxnSpPr>
        <p:spPr>
          <a:xfrm>
            <a:off x="6832635" y="5313693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E9EC98A4-40D1-8980-FBD6-064AE871653C}"/>
              </a:ext>
            </a:extLst>
          </p:cNvPr>
          <p:cNvCxnSpPr>
            <a:cxnSpLocks/>
          </p:cNvCxnSpPr>
          <p:nvPr/>
        </p:nvCxnSpPr>
        <p:spPr>
          <a:xfrm flipV="1">
            <a:off x="7377374" y="5042199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86" name="群組 185">
            <a:extLst>
              <a:ext uri="{FF2B5EF4-FFF2-40B4-BE49-F238E27FC236}">
                <a16:creationId xmlns:a16="http://schemas.microsoft.com/office/drawing/2014/main" id="{77AB253A-F3B2-3BFA-A28F-D2B40CE092F0}"/>
              </a:ext>
            </a:extLst>
          </p:cNvPr>
          <p:cNvGrpSpPr/>
          <p:nvPr/>
        </p:nvGrpSpPr>
        <p:grpSpPr>
          <a:xfrm>
            <a:off x="10596596" y="3753278"/>
            <a:ext cx="735289" cy="1370081"/>
            <a:chOff x="10683942" y="3868162"/>
            <a:chExt cx="735289" cy="13700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文字方塊 129">
                  <a:extLst>
                    <a:ext uri="{FF2B5EF4-FFF2-40B4-BE49-F238E27FC236}">
                      <a16:creationId xmlns:a16="http://schemas.microsoft.com/office/drawing/2014/main" id="{5CE3541C-BEAA-9E03-8D84-7695D9D2D14B}"/>
                    </a:ext>
                  </a:extLst>
                </p:cNvPr>
                <p:cNvSpPr txBox="1"/>
                <p:nvPr/>
              </p:nvSpPr>
              <p:spPr>
                <a:xfrm>
                  <a:off x="11049794" y="4319647"/>
                  <a:ext cx="3694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130" name="文字方塊 129">
                  <a:extLst>
                    <a:ext uri="{FF2B5EF4-FFF2-40B4-BE49-F238E27FC236}">
                      <a16:creationId xmlns:a16="http://schemas.microsoft.com/office/drawing/2014/main" id="{5CE3541C-BEAA-9E03-8D84-7695D9D2D1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9794" y="4319647"/>
                  <a:ext cx="369437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918" r="-163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1" name="右大括弧 130">
              <a:extLst>
                <a:ext uri="{FF2B5EF4-FFF2-40B4-BE49-F238E27FC236}">
                  <a16:creationId xmlns:a16="http://schemas.microsoft.com/office/drawing/2014/main" id="{48BCA686-D20E-91E9-2C7D-AC522CC698C2}"/>
                </a:ext>
              </a:extLst>
            </p:cNvPr>
            <p:cNvSpPr/>
            <p:nvPr/>
          </p:nvSpPr>
          <p:spPr>
            <a:xfrm>
              <a:off x="10683942" y="3868162"/>
              <a:ext cx="403986" cy="1370081"/>
            </a:xfrm>
            <a:prstGeom prst="rightBrace">
              <a:avLst>
                <a:gd name="adj1" fmla="val 4863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3" name="群組 132">
            <a:extLst>
              <a:ext uri="{FF2B5EF4-FFF2-40B4-BE49-F238E27FC236}">
                <a16:creationId xmlns:a16="http://schemas.microsoft.com/office/drawing/2014/main" id="{170E754A-54FE-2FD9-BC97-BE03FFC04C37}"/>
              </a:ext>
            </a:extLst>
          </p:cNvPr>
          <p:cNvGrpSpPr/>
          <p:nvPr/>
        </p:nvGrpSpPr>
        <p:grpSpPr>
          <a:xfrm>
            <a:off x="3720480" y="3829054"/>
            <a:ext cx="1869148" cy="1135759"/>
            <a:chOff x="1566018" y="3829054"/>
            <a:chExt cx="1869148" cy="1135759"/>
          </a:xfrm>
        </p:grpSpPr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AE63DBE9-6B7D-9A2C-F479-86C743056AED}"/>
                </a:ext>
              </a:extLst>
            </p:cNvPr>
            <p:cNvSpPr/>
            <p:nvPr/>
          </p:nvSpPr>
          <p:spPr>
            <a:xfrm>
              <a:off x="2349340" y="3829054"/>
              <a:ext cx="288000" cy="1135759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文字方塊 134">
                  <a:extLst>
                    <a:ext uri="{FF2B5EF4-FFF2-40B4-BE49-F238E27FC236}">
                      <a16:creationId xmlns:a16="http://schemas.microsoft.com/office/drawing/2014/main" id="{5DB6ABD9-9B7D-AEDE-26D8-6AA3CC2C8437}"/>
                    </a:ext>
                  </a:extLst>
                </p:cNvPr>
                <p:cNvSpPr txBox="1"/>
                <p:nvPr/>
              </p:nvSpPr>
              <p:spPr>
                <a:xfrm>
                  <a:off x="2167857" y="4166595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35" name="文字方塊 134">
                  <a:extLst>
                    <a:ext uri="{FF2B5EF4-FFF2-40B4-BE49-F238E27FC236}">
                      <a16:creationId xmlns:a16="http://schemas.microsoft.com/office/drawing/2014/main" id="{5DB6ABD9-9B7D-AEDE-26D8-6AA3CC2C84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857" y="4166595"/>
                  <a:ext cx="715161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6" name="群組 135">
              <a:extLst>
                <a:ext uri="{FF2B5EF4-FFF2-40B4-BE49-F238E27FC236}">
                  <a16:creationId xmlns:a16="http://schemas.microsoft.com/office/drawing/2014/main" id="{F3014984-0007-1887-E68F-8A1EC46D20D5}"/>
                </a:ext>
              </a:extLst>
            </p:cNvPr>
            <p:cNvGrpSpPr/>
            <p:nvPr/>
          </p:nvGrpSpPr>
          <p:grpSpPr>
            <a:xfrm>
              <a:off x="2720005" y="3829054"/>
              <a:ext cx="715161" cy="1135759"/>
              <a:chOff x="2512832" y="3546282"/>
              <a:chExt cx="715161" cy="1135759"/>
            </a:xfrm>
          </p:grpSpPr>
          <p:sp>
            <p:nvSpPr>
              <p:cNvPr id="140" name="矩形 139">
                <a:extLst>
                  <a:ext uri="{FF2B5EF4-FFF2-40B4-BE49-F238E27FC236}">
                    <a16:creationId xmlns:a16="http://schemas.microsoft.com/office/drawing/2014/main" id="{298520E0-9E1C-8375-74CC-8DFDC515328D}"/>
                  </a:ext>
                </a:extLst>
              </p:cNvPr>
              <p:cNvSpPr/>
              <p:nvPr/>
            </p:nvSpPr>
            <p:spPr>
              <a:xfrm>
                <a:off x="2715481" y="3546282"/>
                <a:ext cx="288000" cy="1135759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文字方塊 140">
                    <a:extLst>
                      <a:ext uri="{FF2B5EF4-FFF2-40B4-BE49-F238E27FC236}">
                        <a16:creationId xmlns:a16="http://schemas.microsoft.com/office/drawing/2014/main" id="{9F15B29F-5922-DE22-9C73-C76356171EFB}"/>
                      </a:ext>
                    </a:extLst>
                  </p:cNvPr>
                  <p:cNvSpPr txBox="1"/>
                  <p:nvPr/>
                </p:nvSpPr>
                <p:spPr>
                  <a:xfrm>
                    <a:off x="2512832" y="3859878"/>
                    <a:ext cx="7151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41" name="文字方塊 140">
                    <a:extLst>
                      <a:ext uri="{FF2B5EF4-FFF2-40B4-BE49-F238E27FC236}">
                        <a16:creationId xmlns:a16="http://schemas.microsoft.com/office/drawing/2014/main" id="{9F15B29F-5922-DE22-9C73-C76356171E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2832" y="3859878"/>
                    <a:ext cx="715161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2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7" name="群組 136">
              <a:extLst>
                <a:ext uri="{FF2B5EF4-FFF2-40B4-BE49-F238E27FC236}">
                  <a16:creationId xmlns:a16="http://schemas.microsoft.com/office/drawing/2014/main" id="{3D775E5C-3F2A-6C97-4C09-BBF52B368192}"/>
                </a:ext>
              </a:extLst>
            </p:cNvPr>
            <p:cNvGrpSpPr/>
            <p:nvPr/>
          </p:nvGrpSpPr>
          <p:grpSpPr>
            <a:xfrm>
              <a:off x="1566018" y="3829054"/>
              <a:ext cx="715161" cy="1127341"/>
              <a:chOff x="1529874" y="3208522"/>
              <a:chExt cx="715161" cy="1127341"/>
            </a:xfrm>
          </p:grpSpPr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C61E64AD-C286-EFAF-C107-33DCCFC12F09}"/>
                  </a:ext>
                </a:extLst>
              </p:cNvPr>
              <p:cNvSpPr/>
              <p:nvPr/>
            </p:nvSpPr>
            <p:spPr>
              <a:xfrm>
                <a:off x="1717885" y="3208522"/>
                <a:ext cx="288000" cy="1127341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文字方塊 138">
                    <a:extLst>
                      <a:ext uri="{FF2B5EF4-FFF2-40B4-BE49-F238E27FC236}">
                        <a16:creationId xmlns:a16="http://schemas.microsoft.com/office/drawing/2014/main" id="{BD6D18A4-7576-F39D-E290-FE7DB68E1F29}"/>
                      </a:ext>
                    </a:extLst>
                  </p:cNvPr>
                  <p:cNvSpPr txBox="1"/>
                  <p:nvPr/>
                </p:nvSpPr>
                <p:spPr>
                  <a:xfrm>
                    <a:off x="1529874" y="3468283"/>
                    <a:ext cx="7151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39" name="文字方塊 138">
                    <a:extLst>
                      <a:ext uri="{FF2B5EF4-FFF2-40B4-BE49-F238E27FC236}">
                        <a16:creationId xmlns:a16="http://schemas.microsoft.com/office/drawing/2014/main" id="{BD6D18A4-7576-F39D-E290-FE7DB68E1F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9874" y="3468283"/>
                    <a:ext cx="715161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66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2" name="群組 141">
            <a:extLst>
              <a:ext uri="{FF2B5EF4-FFF2-40B4-BE49-F238E27FC236}">
                <a16:creationId xmlns:a16="http://schemas.microsoft.com/office/drawing/2014/main" id="{D6836529-6A4C-225D-91E2-B4AC3A2FB917}"/>
              </a:ext>
            </a:extLst>
          </p:cNvPr>
          <p:cNvGrpSpPr/>
          <p:nvPr/>
        </p:nvGrpSpPr>
        <p:grpSpPr>
          <a:xfrm>
            <a:off x="5874553" y="3868163"/>
            <a:ext cx="1869148" cy="1135759"/>
            <a:chOff x="1566018" y="3829054"/>
            <a:chExt cx="1869148" cy="1135759"/>
          </a:xfrm>
        </p:grpSpPr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0324014D-F567-082F-296E-D13AF19CC930}"/>
                </a:ext>
              </a:extLst>
            </p:cNvPr>
            <p:cNvSpPr/>
            <p:nvPr/>
          </p:nvSpPr>
          <p:spPr>
            <a:xfrm>
              <a:off x="2349340" y="3829054"/>
              <a:ext cx="288000" cy="1135759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文字方塊 143">
                  <a:extLst>
                    <a:ext uri="{FF2B5EF4-FFF2-40B4-BE49-F238E27FC236}">
                      <a16:creationId xmlns:a16="http://schemas.microsoft.com/office/drawing/2014/main" id="{C2DAD1E0-489E-3F4E-FEB6-8389D3C4C729}"/>
                    </a:ext>
                  </a:extLst>
                </p:cNvPr>
                <p:cNvSpPr txBox="1"/>
                <p:nvPr/>
              </p:nvSpPr>
              <p:spPr>
                <a:xfrm>
                  <a:off x="2167857" y="4166595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44" name="文字方塊 143">
                  <a:extLst>
                    <a:ext uri="{FF2B5EF4-FFF2-40B4-BE49-F238E27FC236}">
                      <a16:creationId xmlns:a16="http://schemas.microsoft.com/office/drawing/2014/main" id="{C2DAD1E0-489E-3F4E-FEB6-8389D3C4C7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857" y="4166595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5" name="群組 144">
              <a:extLst>
                <a:ext uri="{FF2B5EF4-FFF2-40B4-BE49-F238E27FC236}">
                  <a16:creationId xmlns:a16="http://schemas.microsoft.com/office/drawing/2014/main" id="{37461563-EF62-96B6-0EBE-F8197CAAF664}"/>
                </a:ext>
              </a:extLst>
            </p:cNvPr>
            <p:cNvGrpSpPr/>
            <p:nvPr/>
          </p:nvGrpSpPr>
          <p:grpSpPr>
            <a:xfrm>
              <a:off x="2720005" y="3829054"/>
              <a:ext cx="715161" cy="1135759"/>
              <a:chOff x="2512832" y="3546282"/>
              <a:chExt cx="715161" cy="1135759"/>
            </a:xfrm>
          </p:grpSpPr>
          <p:sp>
            <p:nvSpPr>
              <p:cNvPr id="149" name="矩形 148">
                <a:extLst>
                  <a:ext uri="{FF2B5EF4-FFF2-40B4-BE49-F238E27FC236}">
                    <a16:creationId xmlns:a16="http://schemas.microsoft.com/office/drawing/2014/main" id="{92F34251-F317-F312-DE0A-752A9ABCF6A3}"/>
                  </a:ext>
                </a:extLst>
              </p:cNvPr>
              <p:cNvSpPr/>
              <p:nvPr/>
            </p:nvSpPr>
            <p:spPr>
              <a:xfrm>
                <a:off x="2715481" y="3546282"/>
                <a:ext cx="288000" cy="1135759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文字方塊 149">
                    <a:extLst>
                      <a:ext uri="{FF2B5EF4-FFF2-40B4-BE49-F238E27FC236}">
                        <a16:creationId xmlns:a16="http://schemas.microsoft.com/office/drawing/2014/main" id="{37286F88-E0B1-D31E-3D7D-56BC550D588A}"/>
                      </a:ext>
                    </a:extLst>
                  </p:cNvPr>
                  <p:cNvSpPr txBox="1"/>
                  <p:nvPr/>
                </p:nvSpPr>
                <p:spPr>
                  <a:xfrm>
                    <a:off x="2512832" y="3859878"/>
                    <a:ext cx="7151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50" name="文字方塊 149">
                    <a:extLst>
                      <a:ext uri="{FF2B5EF4-FFF2-40B4-BE49-F238E27FC236}">
                        <a16:creationId xmlns:a16="http://schemas.microsoft.com/office/drawing/2014/main" id="{37286F88-E0B1-D31E-3D7D-56BC550D58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2832" y="3859878"/>
                    <a:ext cx="715161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6" name="群組 145">
              <a:extLst>
                <a:ext uri="{FF2B5EF4-FFF2-40B4-BE49-F238E27FC236}">
                  <a16:creationId xmlns:a16="http://schemas.microsoft.com/office/drawing/2014/main" id="{53A70E74-8D9D-A06C-073C-649A575E4ADC}"/>
                </a:ext>
              </a:extLst>
            </p:cNvPr>
            <p:cNvGrpSpPr/>
            <p:nvPr/>
          </p:nvGrpSpPr>
          <p:grpSpPr>
            <a:xfrm>
              <a:off x="1566018" y="3829054"/>
              <a:ext cx="715161" cy="1127341"/>
              <a:chOff x="1529874" y="3208522"/>
              <a:chExt cx="715161" cy="1127341"/>
            </a:xfrm>
          </p:grpSpPr>
          <p:sp>
            <p:nvSpPr>
              <p:cNvPr id="147" name="矩形 146">
                <a:extLst>
                  <a:ext uri="{FF2B5EF4-FFF2-40B4-BE49-F238E27FC236}">
                    <a16:creationId xmlns:a16="http://schemas.microsoft.com/office/drawing/2014/main" id="{9D2249AB-4E73-FC81-65EE-9BF0E0C4A6C1}"/>
                  </a:ext>
                </a:extLst>
              </p:cNvPr>
              <p:cNvSpPr/>
              <p:nvPr/>
            </p:nvSpPr>
            <p:spPr>
              <a:xfrm>
                <a:off x="1717885" y="3208522"/>
                <a:ext cx="288000" cy="1127341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文字方塊 147">
                    <a:extLst>
                      <a:ext uri="{FF2B5EF4-FFF2-40B4-BE49-F238E27FC236}">
                        <a16:creationId xmlns:a16="http://schemas.microsoft.com/office/drawing/2014/main" id="{D95A2CA0-C7A1-AE64-C01B-8F2A73D4CF27}"/>
                      </a:ext>
                    </a:extLst>
                  </p:cNvPr>
                  <p:cNvSpPr txBox="1"/>
                  <p:nvPr/>
                </p:nvSpPr>
                <p:spPr>
                  <a:xfrm>
                    <a:off x="1529874" y="3468283"/>
                    <a:ext cx="7151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48" name="文字方塊 147">
                    <a:extLst>
                      <a:ext uri="{FF2B5EF4-FFF2-40B4-BE49-F238E27FC236}">
                        <a16:creationId xmlns:a16="http://schemas.microsoft.com/office/drawing/2014/main" id="{D95A2CA0-C7A1-AE64-C01B-8F2A73D4CF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9874" y="3468283"/>
                    <a:ext cx="715161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1" name="群組 150">
            <a:extLst>
              <a:ext uri="{FF2B5EF4-FFF2-40B4-BE49-F238E27FC236}">
                <a16:creationId xmlns:a16="http://schemas.microsoft.com/office/drawing/2014/main" id="{4C184B87-1B77-688F-7CFA-B9E3F7F6ED9D}"/>
              </a:ext>
            </a:extLst>
          </p:cNvPr>
          <p:cNvGrpSpPr/>
          <p:nvPr/>
        </p:nvGrpSpPr>
        <p:grpSpPr>
          <a:xfrm>
            <a:off x="8735283" y="3845804"/>
            <a:ext cx="1943644" cy="1135759"/>
            <a:chOff x="1491522" y="3829054"/>
            <a:chExt cx="1943644" cy="1135759"/>
          </a:xfrm>
        </p:grpSpPr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AC8DA12D-0704-3199-9C54-DEEDAB4685FD}"/>
                </a:ext>
              </a:extLst>
            </p:cNvPr>
            <p:cNvSpPr/>
            <p:nvPr/>
          </p:nvSpPr>
          <p:spPr>
            <a:xfrm>
              <a:off x="2349340" y="3829054"/>
              <a:ext cx="288000" cy="1135759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文字方塊 152">
                  <a:extLst>
                    <a:ext uri="{FF2B5EF4-FFF2-40B4-BE49-F238E27FC236}">
                      <a16:creationId xmlns:a16="http://schemas.microsoft.com/office/drawing/2014/main" id="{AA507A10-FC30-3E79-1560-3A0C10441A99}"/>
                    </a:ext>
                  </a:extLst>
                </p:cNvPr>
                <p:cNvSpPr txBox="1"/>
                <p:nvPr/>
              </p:nvSpPr>
              <p:spPr>
                <a:xfrm>
                  <a:off x="2167857" y="4166595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53" name="文字方塊 152">
                  <a:extLst>
                    <a:ext uri="{FF2B5EF4-FFF2-40B4-BE49-F238E27FC236}">
                      <a16:creationId xmlns:a16="http://schemas.microsoft.com/office/drawing/2014/main" id="{AA507A10-FC30-3E79-1560-3A0C10441A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857" y="4166595"/>
                  <a:ext cx="715161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4" name="群組 153">
              <a:extLst>
                <a:ext uri="{FF2B5EF4-FFF2-40B4-BE49-F238E27FC236}">
                  <a16:creationId xmlns:a16="http://schemas.microsoft.com/office/drawing/2014/main" id="{4818FC07-8909-4804-620A-4DD19A3E6D2A}"/>
                </a:ext>
              </a:extLst>
            </p:cNvPr>
            <p:cNvGrpSpPr/>
            <p:nvPr/>
          </p:nvGrpSpPr>
          <p:grpSpPr>
            <a:xfrm>
              <a:off x="2720005" y="3829054"/>
              <a:ext cx="715161" cy="1135759"/>
              <a:chOff x="2512832" y="3546282"/>
              <a:chExt cx="715161" cy="1135759"/>
            </a:xfrm>
          </p:grpSpPr>
          <p:sp>
            <p:nvSpPr>
              <p:cNvPr id="158" name="矩形 157">
                <a:extLst>
                  <a:ext uri="{FF2B5EF4-FFF2-40B4-BE49-F238E27FC236}">
                    <a16:creationId xmlns:a16="http://schemas.microsoft.com/office/drawing/2014/main" id="{A949EB3A-3523-9770-FB6F-B9B8EAE20A87}"/>
                  </a:ext>
                </a:extLst>
              </p:cNvPr>
              <p:cNvSpPr/>
              <p:nvPr/>
            </p:nvSpPr>
            <p:spPr>
              <a:xfrm>
                <a:off x="2715481" y="3546282"/>
                <a:ext cx="288000" cy="1135759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文字方塊 158">
                    <a:extLst>
                      <a:ext uri="{FF2B5EF4-FFF2-40B4-BE49-F238E27FC236}">
                        <a16:creationId xmlns:a16="http://schemas.microsoft.com/office/drawing/2014/main" id="{6216B73B-C20B-5FE0-A460-CDE07C4E2171}"/>
                      </a:ext>
                    </a:extLst>
                  </p:cNvPr>
                  <p:cNvSpPr txBox="1"/>
                  <p:nvPr/>
                </p:nvSpPr>
                <p:spPr>
                  <a:xfrm>
                    <a:off x="2512832" y="3859878"/>
                    <a:ext cx="7151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59" name="文字方塊 158">
                    <a:extLst>
                      <a:ext uri="{FF2B5EF4-FFF2-40B4-BE49-F238E27FC236}">
                        <a16:creationId xmlns:a16="http://schemas.microsoft.com/office/drawing/2014/main" id="{6216B73B-C20B-5FE0-A460-CDE07C4E21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2832" y="3859878"/>
                    <a:ext cx="715161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5" name="群組 154">
              <a:extLst>
                <a:ext uri="{FF2B5EF4-FFF2-40B4-BE49-F238E27FC236}">
                  <a16:creationId xmlns:a16="http://schemas.microsoft.com/office/drawing/2014/main" id="{3A1D2FFC-D5C1-9F2B-DCAA-4658292A9E3B}"/>
                </a:ext>
              </a:extLst>
            </p:cNvPr>
            <p:cNvGrpSpPr/>
            <p:nvPr/>
          </p:nvGrpSpPr>
          <p:grpSpPr>
            <a:xfrm>
              <a:off x="1491522" y="3829054"/>
              <a:ext cx="715161" cy="1127341"/>
              <a:chOff x="1455378" y="3208522"/>
              <a:chExt cx="715161" cy="1127341"/>
            </a:xfrm>
          </p:grpSpPr>
          <p:sp>
            <p:nvSpPr>
              <p:cNvPr id="156" name="矩形 155">
                <a:extLst>
                  <a:ext uri="{FF2B5EF4-FFF2-40B4-BE49-F238E27FC236}">
                    <a16:creationId xmlns:a16="http://schemas.microsoft.com/office/drawing/2014/main" id="{D1EB9C99-4C21-155E-3B9A-A9A7661F2E3C}"/>
                  </a:ext>
                </a:extLst>
              </p:cNvPr>
              <p:cNvSpPr/>
              <p:nvPr/>
            </p:nvSpPr>
            <p:spPr>
              <a:xfrm>
                <a:off x="1717885" y="3208522"/>
                <a:ext cx="288000" cy="1127341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文字方塊 156">
                    <a:extLst>
                      <a:ext uri="{FF2B5EF4-FFF2-40B4-BE49-F238E27FC236}">
                        <a16:creationId xmlns:a16="http://schemas.microsoft.com/office/drawing/2014/main" id="{FF1C3249-78E9-883C-F487-D54B5EF62277}"/>
                      </a:ext>
                    </a:extLst>
                  </p:cNvPr>
                  <p:cNvSpPr txBox="1"/>
                  <p:nvPr/>
                </p:nvSpPr>
                <p:spPr>
                  <a:xfrm>
                    <a:off x="1455378" y="3506830"/>
                    <a:ext cx="7151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57" name="文字方塊 156">
                    <a:extLst>
                      <a:ext uri="{FF2B5EF4-FFF2-40B4-BE49-F238E27FC236}">
                        <a16:creationId xmlns:a16="http://schemas.microsoft.com/office/drawing/2014/main" id="{FF1C3249-78E9-883C-F487-D54B5EF622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5378" y="3506830"/>
                    <a:ext cx="715161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文字方塊 161">
                <a:extLst>
                  <a:ext uri="{FF2B5EF4-FFF2-40B4-BE49-F238E27FC236}">
                    <a16:creationId xmlns:a16="http://schemas.microsoft.com/office/drawing/2014/main" id="{243FB674-598B-E234-BCE4-D18A5EF4C3A4}"/>
                  </a:ext>
                </a:extLst>
              </p:cNvPr>
              <p:cNvSpPr txBox="1"/>
              <p:nvPr/>
            </p:nvSpPr>
            <p:spPr>
              <a:xfrm>
                <a:off x="2296514" y="2015673"/>
                <a:ext cx="454292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2" name="文字方塊 161">
                <a:extLst>
                  <a:ext uri="{FF2B5EF4-FFF2-40B4-BE49-F238E27FC236}">
                    <a16:creationId xmlns:a16="http://schemas.microsoft.com/office/drawing/2014/main" id="{243FB674-598B-E234-BCE4-D18A5EF4C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514" y="2015673"/>
                <a:ext cx="454292" cy="169822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文字方塊 162">
                <a:extLst>
                  <a:ext uri="{FF2B5EF4-FFF2-40B4-BE49-F238E27FC236}">
                    <a16:creationId xmlns:a16="http://schemas.microsoft.com/office/drawing/2014/main" id="{31BFC7BD-BA99-E73E-EC1F-0B6C08F47692}"/>
                  </a:ext>
                </a:extLst>
              </p:cNvPr>
              <p:cNvSpPr txBox="1"/>
              <p:nvPr/>
            </p:nvSpPr>
            <p:spPr>
              <a:xfrm>
                <a:off x="4439501" y="2094248"/>
                <a:ext cx="454291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3" name="文字方塊 162">
                <a:extLst>
                  <a:ext uri="{FF2B5EF4-FFF2-40B4-BE49-F238E27FC236}">
                    <a16:creationId xmlns:a16="http://schemas.microsoft.com/office/drawing/2014/main" id="{31BFC7BD-BA99-E73E-EC1F-0B6C08F47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501" y="2094248"/>
                <a:ext cx="454291" cy="169822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文字方塊 163">
                <a:extLst>
                  <a:ext uri="{FF2B5EF4-FFF2-40B4-BE49-F238E27FC236}">
                    <a16:creationId xmlns:a16="http://schemas.microsoft.com/office/drawing/2014/main" id="{90724905-B1B3-3336-680F-E03C9BE497B4}"/>
                  </a:ext>
                </a:extLst>
              </p:cNvPr>
              <p:cNvSpPr txBox="1"/>
              <p:nvPr/>
            </p:nvSpPr>
            <p:spPr>
              <a:xfrm>
                <a:off x="6581981" y="2107030"/>
                <a:ext cx="454291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4" name="文字方塊 163">
                <a:extLst>
                  <a:ext uri="{FF2B5EF4-FFF2-40B4-BE49-F238E27FC236}">
                    <a16:creationId xmlns:a16="http://schemas.microsoft.com/office/drawing/2014/main" id="{90724905-B1B3-3336-680F-E03C9BE49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981" y="2107030"/>
                <a:ext cx="454291" cy="169822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字方塊 165">
                <a:extLst>
                  <a:ext uri="{FF2B5EF4-FFF2-40B4-BE49-F238E27FC236}">
                    <a16:creationId xmlns:a16="http://schemas.microsoft.com/office/drawing/2014/main" id="{C1F21F78-765F-08B4-ED35-48F405374077}"/>
                  </a:ext>
                </a:extLst>
              </p:cNvPr>
              <p:cNvSpPr txBox="1"/>
              <p:nvPr/>
            </p:nvSpPr>
            <p:spPr>
              <a:xfrm>
                <a:off x="10104505" y="2048572"/>
                <a:ext cx="454291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6" name="文字方塊 165">
                <a:extLst>
                  <a:ext uri="{FF2B5EF4-FFF2-40B4-BE49-F238E27FC236}">
                    <a16:creationId xmlns:a16="http://schemas.microsoft.com/office/drawing/2014/main" id="{C1F21F78-765F-08B4-ED35-48F405374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505" y="2048572"/>
                <a:ext cx="454291" cy="169822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文字方塊 167">
                <a:extLst>
                  <a:ext uri="{FF2B5EF4-FFF2-40B4-BE49-F238E27FC236}">
                    <a16:creationId xmlns:a16="http://schemas.microsoft.com/office/drawing/2014/main" id="{279B5DFF-FE3C-AC23-1983-09C7A923263D}"/>
                  </a:ext>
                </a:extLst>
              </p:cNvPr>
              <p:cNvSpPr txBox="1"/>
              <p:nvPr/>
            </p:nvSpPr>
            <p:spPr>
              <a:xfrm>
                <a:off x="3682261" y="1556592"/>
                <a:ext cx="1943134" cy="449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8" name="文字方塊 167">
                <a:extLst>
                  <a:ext uri="{FF2B5EF4-FFF2-40B4-BE49-F238E27FC236}">
                    <a16:creationId xmlns:a16="http://schemas.microsoft.com/office/drawing/2014/main" id="{279B5DFF-FE3C-AC23-1983-09C7A9232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261" y="1556592"/>
                <a:ext cx="1943134" cy="44980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文字方塊 168">
                <a:extLst>
                  <a:ext uri="{FF2B5EF4-FFF2-40B4-BE49-F238E27FC236}">
                    <a16:creationId xmlns:a16="http://schemas.microsoft.com/office/drawing/2014/main" id="{8376944F-1A4D-E6ED-141C-D9C2D134E91D}"/>
                  </a:ext>
                </a:extLst>
              </p:cNvPr>
              <p:cNvSpPr txBox="1"/>
              <p:nvPr/>
            </p:nvSpPr>
            <p:spPr>
              <a:xfrm>
                <a:off x="5861068" y="1573359"/>
                <a:ext cx="1943134" cy="449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9" name="文字方塊 168">
                <a:extLst>
                  <a:ext uri="{FF2B5EF4-FFF2-40B4-BE49-F238E27FC236}">
                    <a16:creationId xmlns:a16="http://schemas.microsoft.com/office/drawing/2014/main" id="{8376944F-1A4D-E6ED-141C-D9C2D134E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068" y="1573359"/>
                <a:ext cx="1943134" cy="44980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文字方塊 169">
                <a:extLst>
                  <a:ext uri="{FF2B5EF4-FFF2-40B4-BE49-F238E27FC236}">
                    <a16:creationId xmlns:a16="http://schemas.microsoft.com/office/drawing/2014/main" id="{0CF34A30-7C01-CFA9-8C29-F4FBFF13E4B2}"/>
                  </a:ext>
                </a:extLst>
              </p:cNvPr>
              <p:cNvSpPr txBox="1"/>
              <p:nvPr/>
            </p:nvSpPr>
            <p:spPr>
              <a:xfrm>
                <a:off x="1492032" y="1494592"/>
                <a:ext cx="1943134" cy="449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0" name="文字方塊 169">
                <a:extLst>
                  <a:ext uri="{FF2B5EF4-FFF2-40B4-BE49-F238E27FC236}">
                    <a16:creationId xmlns:a16="http://schemas.microsoft.com/office/drawing/2014/main" id="{0CF34A30-7C01-CFA9-8C29-F4FBFF13E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032" y="1494592"/>
                <a:ext cx="1943134" cy="44980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文字方塊 170">
                <a:extLst>
                  <a:ext uri="{FF2B5EF4-FFF2-40B4-BE49-F238E27FC236}">
                    <a16:creationId xmlns:a16="http://schemas.microsoft.com/office/drawing/2014/main" id="{8C16C472-8CD5-73E2-888F-40A08097D6E1}"/>
                  </a:ext>
                </a:extLst>
              </p:cNvPr>
              <p:cNvSpPr txBox="1"/>
              <p:nvPr/>
            </p:nvSpPr>
            <p:spPr>
              <a:xfrm>
                <a:off x="10645881" y="5600905"/>
                <a:ext cx="10499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71" name="文字方塊 170">
                <a:extLst>
                  <a:ext uri="{FF2B5EF4-FFF2-40B4-BE49-F238E27FC236}">
                    <a16:creationId xmlns:a16="http://schemas.microsoft.com/office/drawing/2014/main" id="{8C16C472-8CD5-73E2-888F-40A08097D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5881" y="5600905"/>
                <a:ext cx="1049957" cy="461665"/>
              </a:xfrm>
              <a:prstGeom prst="rect">
                <a:avLst/>
              </a:prstGeom>
              <a:blipFill>
                <a:blip r:embed="rId2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6" name="群組 175">
            <a:extLst>
              <a:ext uri="{FF2B5EF4-FFF2-40B4-BE49-F238E27FC236}">
                <a16:creationId xmlns:a16="http://schemas.microsoft.com/office/drawing/2014/main" id="{F874E277-558A-E20F-FD00-99D9DE80741C}"/>
              </a:ext>
            </a:extLst>
          </p:cNvPr>
          <p:cNvGrpSpPr/>
          <p:nvPr/>
        </p:nvGrpSpPr>
        <p:grpSpPr>
          <a:xfrm>
            <a:off x="9446019" y="365206"/>
            <a:ext cx="715161" cy="1127341"/>
            <a:chOff x="1529874" y="3208522"/>
            <a:chExt cx="715161" cy="1127341"/>
          </a:xfrm>
        </p:grpSpPr>
        <p:sp>
          <p:nvSpPr>
            <p:cNvPr id="177" name="矩形 176">
              <a:extLst>
                <a:ext uri="{FF2B5EF4-FFF2-40B4-BE49-F238E27FC236}">
                  <a16:creationId xmlns:a16="http://schemas.microsoft.com/office/drawing/2014/main" id="{8BB46694-537E-B6CE-B166-7F9409C861F1}"/>
                </a:ext>
              </a:extLst>
            </p:cNvPr>
            <p:cNvSpPr/>
            <p:nvPr/>
          </p:nvSpPr>
          <p:spPr>
            <a:xfrm>
              <a:off x="1717885" y="3208522"/>
              <a:ext cx="288000" cy="1127341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文字方塊 177">
                  <a:extLst>
                    <a:ext uri="{FF2B5EF4-FFF2-40B4-BE49-F238E27FC236}">
                      <a16:creationId xmlns:a16="http://schemas.microsoft.com/office/drawing/2014/main" id="{B225807C-D185-D3CF-5CF1-5533B9073BD7}"/>
                    </a:ext>
                  </a:extLst>
                </p:cNvPr>
                <p:cNvSpPr txBox="1"/>
                <p:nvPr/>
              </p:nvSpPr>
              <p:spPr>
                <a:xfrm>
                  <a:off x="1529874" y="3468283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78" name="文字方塊 177">
                  <a:extLst>
                    <a:ext uri="{FF2B5EF4-FFF2-40B4-BE49-F238E27FC236}">
                      <a16:creationId xmlns:a16="http://schemas.microsoft.com/office/drawing/2014/main" id="{B225807C-D185-D3CF-5CF1-5533B9073B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9874" y="3468283"/>
                  <a:ext cx="715161" cy="461665"/>
                </a:xfrm>
                <a:prstGeom prst="rect">
                  <a:avLst/>
                </a:prstGeom>
                <a:blipFill>
                  <a:blip r:embed="rId27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1" name="直線單箭頭接點 180">
            <a:extLst>
              <a:ext uri="{FF2B5EF4-FFF2-40B4-BE49-F238E27FC236}">
                <a16:creationId xmlns:a16="http://schemas.microsoft.com/office/drawing/2014/main" id="{08F5C25D-9BE9-A13B-AACF-452F78D50746}"/>
              </a:ext>
            </a:extLst>
          </p:cNvPr>
          <p:cNvCxnSpPr>
            <a:cxnSpLocks/>
            <a:endCxn id="178" idx="1"/>
          </p:cNvCxnSpPr>
          <p:nvPr/>
        </p:nvCxnSpPr>
        <p:spPr>
          <a:xfrm flipV="1">
            <a:off x="4636478" y="855800"/>
            <a:ext cx="480954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2" name="直線單箭頭接點 181">
            <a:extLst>
              <a:ext uri="{FF2B5EF4-FFF2-40B4-BE49-F238E27FC236}">
                <a16:creationId xmlns:a16="http://schemas.microsoft.com/office/drawing/2014/main" id="{7DE3779E-1D62-E2FA-AB33-943E5F03DBDB}"/>
              </a:ext>
            </a:extLst>
          </p:cNvPr>
          <p:cNvCxnSpPr>
            <a:cxnSpLocks/>
          </p:cNvCxnSpPr>
          <p:nvPr/>
        </p:nvCxnSpPr>
        <p:spPr>
          <a:xfrm flipV="1">
            <a:off x="4635739" y="884783"/>
            <a:ext cx="0" cy="71416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171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163" grpId="0"/>
      <p:bldP spid="164" grpId="0"/>
      <p:bldP spid="166" grpId="0"/>
      <p:bldP spid="168" grpId="0"/>
      <p:bldP spid="169" grpId="0"/>
      <p:bldP spid="170" grpId="0"/>
      <p:bldP spid="17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8341A-F04D-4414-1FFD-F4C716279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>
            <a:extLst>
              <a:ext uri="{FF2B5EF4-FFF2-40B4-BE49-F238E27FC236}">
                <a16:creationId xmlns:a16="http://schemas.microsoft.com/office/drawing/2014/main" id="{655B965F-737A-7399-4654-7394A818648D}"/>
              </a:ext>
            </a:extLst>
          </p:cNvPr>
          <p:cNvSpPr txBox="1"/>
          <p:nvPr/>
        </p:nvSpPr>
        <p:spPr>
          <a:xfrm>
            <a:off x="294429" y="154926"/>
            <a:ext cx="730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Transformer</a:t>
            </a:r>
            <a:r>
              <a:rPr lang="zh-TW" altLang="en-US" sz="2800" b="1" dirty="0"/>
              <a:t> </a:t>
            </a:r>
            <a:r>
              <a:rPr lang="en-US" altLang="zh-TW" sz="2800" b="1" dirty="0"/>
              <a:t>(Self-attention with </a:t>
            </a:r>
            <a:r>
              <a:rPr lang="en-US" altLang="zh-TW" sz="2800" b="1" dirty="0" err="1"/>
              <a:t>softmax</a:t>
            </a:r>
            <a:r>
              <a:rPr lang="en-US" altLang="zh-TW" sz="2800" b="1" dirty="0"/>
              <a:t>)</a:t>
            </a:r>
            <a:endParaRPr lang="zh-TW" altLang="en-US" sz="28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3FC5BD0-1A07-6478-09B1-A72803DFE1C5}"/>
              </a:ext>
            </a:extLst>
          </p:cNvPr>
          <p:cNvSpPr txBox="1"/>
          <p:nvPr/>
        </p:nvSpPr>
        <p:spPr>
          <a:xfrm>
            <a:off x="7408871" y="5520961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05211CFA-FDA7-D868-731A-CCBFF922FEB5}"/>
              </a:ext>
            </a:extLst>
          </p:cNvPr>
          <p:cNvSpPr/>
          <p:nvPr/>
        </p:nvSpPr>
        <p:spPr>
          <a:xfrm>
            <a:off x="2364330" y="5524857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839F678E-4A84-5118-766C-144AD902AB8B}"/>
              </a:ext>
            </a:extLst>
          </p:cNvPr>
          <p:cNvSpPr/>
          <p:nvPr/>
        </p:nvSpPr>
        <p:spPr>
          <a:xfrm>
            <a:off x="4512950" y="556199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4A5ED319-319E-3593-5080-0C908197C83A}"/>
              </a:ext>
            </a:extLst>
          </p:cNvPr>
          <p:cNvSpPr/>
          <p:nvPr/>
        </p:nvSpPr>
        <p:spPr>
          <a:xfrm>
            <a:off x="6994644" y="558989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8ECCCD3B-F167-5183-9579-2E31647CC356}"/>
              </a:ext>
            </a:extLst>
          </p:cNvPr>
          <p:cNvSpPr/>
          <p:nvPr/>
        </p:nvSpPr>
        <p:spPr>
          <a:xfrm>
            <a:off x="9602582" y="5520961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5040D032-8645-9597-8BBF-1F792ECACFC1}"/>
                  </a:ext>
                </a:extLst>
              </p:cNvPr>
              <p:cNvSpPr txBox="1"/>
              <p:nvPr/>
            </p:nvSpPr>
            <p:spPr>
              <a:xfrm>
                <a:off x="2296514" y="6059979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5040D032-8645-9597-8BBF-1F792ECAC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514" y="6059979"/>
                <a:ext cx="45249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07EE8287-F192-BEDC-5836-945EAB3D2DE1}"/>
                  </a:ext>
                </a:extLst>
              </p:cNvPr>
              <p:cNvSpPr txBox="1"/>
              <p:nvPr/>
            </p:nvSpPr>
            <p:spPr>
              <a:xfrm>
                <a:off x="4457145" y="6097118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07EE8287-F192-BEDC-5836-945EAB3D2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145" y="6097118"/>
                <a:ext cx="45249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AC5E97C0-0BB3-92C5-0AFA-20F529658BF8}"/>
                  </a:ext>
                </a:extLst>
              </p:cNvPr>
              <p:cNvSpPr txBox="1"/>
              <p:nvPr/>
            </p:nvSpPr>
            <p:spPr>
              <a:xfrm>
                <a:off x="6936653" y="6107108"/>
                <a:ext cx="536364" cy="435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AC5E97C0-0BB3-92C5-0AFA-20F529658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653" y="6107108"/>
                <a:ext cx="536364" cy="4359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691D83F-3323-17A2-7F61-81EDBE199CF3}"/>
                  </a:ext>
                </a:extLst>
              </p:cNvPr>
              <p:cNvSpPr txBox="1"/>
              <p:nvPr/>
            </p:nvSpPr>
            <p:spPr>
              <a:xfrm>
                <a:off x="9577586" y="6038298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691D83F-3323-17A2-7F61-81EDBE199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586" y="6038298"/>
                <a:ext cx="4060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C002DEE6-FDD3-F656-65B7-2B87BF30F11C}"/>
              </a:ext>
            </a:extLst>
          </p:cNvPr>
          <p:cNvCxnSpPr>
            <a:cxnSpLocks/>
          </p:cNvCxnSpPr>
          <p:nvPr/>
        </p:nvCxnSpPr>
        <p:spPr>
          <a:xfrm flipV="1">
            <a:off x="2501928" y="4968760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D3025E9C-9B73-5034-D83E-19F82B6DE78B}"/>
              </a:ext>
            </a:extLst>
          </p:cNvPr>
          <p:cNvCxnSpPr>
            <a:cxnSpLocks/>
          </p:cNvCxnSpPr>
          <p:nvPr/>
        </p:nvCxnSpPr>
        <p:spPr>
          <a:xfrm>
            <a:off x="1919852" y="5248599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F4BED85E-AFF7-1A19-74C4-F2C6B1744C41}"/>
              </a:ext>
            </a:extLst>
          </p:cNvPr>
          <p:cNvCxnSpPr>
            <a:cxnSpLocks/>
          </p:cNvCxnSpPr>
          <p:nvPr/>
        </p:nvCxnSpPr>
        <p:spPr>
          <a:xfrm flipV="1">
            <a:off x="1919851" y="4966750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32" name="群組 131">
            <a:extLst>
              <a:ext uri="{FF2B5EF4-FFF2-40B4-BE49-F238E27FC236}">
                <a16:creationId xmlns:a16="http://schemas.microsoft.com/office/drawing/2014/main" id="{E088FB5D-1563-BBCE-50D9-02327442233F}"/>
              </a:ext>
            </a:extLst>
          </p:cNvPr>
          <p:cNvGrpSpPr/>
          <p:nvPr/>
        </p:nvGrpSpPr>
        <p:grpSpPr>
          <a:xfrm>
            <a:off x="1566018" y="3829054"/>
            <a:ext cx="1869148" cy="1135759"/>
            <a:chOff x="1566018" y="3829054"/>
            <a:chExt cx="1869148" cy="1135759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47BE3A53-2323-A999-EFF4-EE9D4244E94A}"/>
                </a:ext>
              </a:extLst>
            </p:cNvPr>
            <p:cNvSpPr/>
            <p:nvPr/>
          </p:nvSpPr>
          <p:spPr>
            <a:xfrm>
              <a:off x="2349340" y="3829054"/>
              <a:ext cx="288000" cy="1135759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B3653BD5-D430-1C50-B6B8-5538CB56B326}"/>
                    </a:ext>
                  </a:extLst>
                </p:cNvPr>
                <p:cNvSpPr txBox="1"/>
                <p:nvPr/>
              </p:nvSpPr>
              <p:spPr>
                <a:xfrm>
                  <a:off x="2167857" y="4166595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B3653BD5-D430-1C50-B6B8-5538CB56B3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857" y="4166595"/>
                  <a:ext cx="715161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8313B32F-5440-ECB6-C838-DF8C262ECF46}"/>
                </a:ext>
              </a:extLst>
            </p:cNvPr>
            <p:cNvGrpSpPr/>
            <p:nvPr/>
          </p:nvGrpSpPr>
          <p:grpSpPr>
            <a:xfrm>
              <a:off x="2720005" y="3829054"/>
              <a:ext cx="715161" cy="1135759"/>
              <a:chOff x="2512832" y="3546282"/>
              <a:chExt cx="715161" cy="1135759"/>
            </a:xfrm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0FA389EC-569B-2A6E-9DE4-0E745BB38246}"/>
                  </a:ext>
                </a:extLst>
              </p:cNvPr>
              <p:cNvSpPr/>
              <p:nvPr/>
            </p:nvSpPr>
            <p:spPr>
              <a:xfrm>
                <a:off x="2715481" y="3546282"/>
                <a:ext cx="288000" cy="1135759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文字方塊 38">
                    <a:extLst>
                      <a:ext uri="{FF2B5EF4-FFF2-40B4-BE49-F238E27FC236}">
                        <a16:creationId xmlns:a16="http://schemas.microsoft.com/office/drawing/2014/main" id="{A2819A89-9B4F-EB6F-38AB-445641AB7CA4}"/>
                      </a:ext>
                    </a:extLst>
                  </p:cNvPr>
                  <p:cNvSpPr txBox="1"/>
                  <p:nvPr/>
                </p:nvSpPr>
                <p:spPr>
                  <a:xfrm>
                    <a:off x="2512832" y="3859878"/>
                    <a:ext cx="7151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39" name="文字方塊 38">
                    <a:extLst>
                      <a:ext uri="{FF2B5EF4-FFF2-40B4-BE49-F238E27FC236}">
                        <a16:creationId xmlns:a16="http://schemas.microsoft.com/office/drawing/2014/main" id="{A2819A89-9B4F-EB6F-38AB-445641AB7C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2832" y="3859878"/>
                    <a:ext cx="715161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2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57FFBBA4-2D78-3849-F5C6-4CDEF8B01CD6}"/>
                </a:ext>
              </a:extLst>
            </p:cNvPr>
            <p:cNvGrpSpPr/>
            <p:nvPr/>
          </p:nvGrpSpPr>
          <p:grpSpPr>
            <a:xfrm>
              <a:off x="1566018" y="3829054"/>
              <a:ext cx="715161" cy="1127341"/>
              <a:chOff x="1529874" y="3208522"/>
              <a:chExt cx="715161" cy="1127341"/>
            </a:xfrm>
          </p:grpSpPr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C7B90556-A3A0-E603-517D-0A319DD46E5A}"/>
                  </a:ext>
                </a:extLst>
              </p:cNvPr>
              <p:cNvSpPr/>
              <p:nvPr/>
            </p:nvSpPr>
            <p:spPr>
              <a:xfrm>
                <a:off x="1717885" y="3208522"/>
                <a:ext cx="288000" cy="1127341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文字方塊 44">
                    <a:extLst>
                      <a:ext uri="{FF2B5EF4-FFF2-40B4-BE49-F238E27FC236}">
                        <a16:creationId xmlns:a16="http://schemas.microsoft.com/office/drawing/2014/main" id="{995E767E-8BB2-3024-907F-D1E528DFDA4C}"/>
                      </a:ext>
                    </a:extLst>
                  </p:cNvPr>
                  <p:cNvSpPr txBox="1"/>
                  <p:nvPr/>
                </p:nvSpPr>
                <p:spPr>
                  <a:xfrm>
                    <a:off x="1529874" y="3468283"/>
                    <a:ext cx="7151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45" name="文字方塊 44">
                    <a:extLst>
                      <a:ext uri="{FF2B5EF4-FFF2-40B4-BE49-F238E27FC236}">
                        <a16:creationId xmlns:a16="http://schemas.microsoft.com/office/drawing/2014/main" id="{995E767E-8BB2-3024-907F-D1E528DFDA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9874" y="3468283"/>
                    <a:ext cx="715161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66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CE54DF4E-2CAD-168E-9E5D-D0D8724D9B03}"/>
              </a:ext>
            </a:extLst>
          </p:cNvPr>
          <p:cNvCxnSpPr>
            <a:cxnSpLocks/>
          </p:cNvCxnSpPr>
          <p:nvPr/>
        </p:nvCxnSpPr>
        <p:spPr>
          <a:xfrm>
            <a:off x="1919852" y="5248599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706FCB6A-0C90-6DB7-A3F2-55CEE0F2618D}"/>
              </a:ext>
            </a:extLst>
          </p:cNvPr>
          <p:cNvCxnSpPr>
            <a:cxnSpLocks/>
          </p:cNvCxnSpPr>
          <p:nvPr/>
        </p:nvCxnSpPr>
        <p:spPr>
          <a:xfrm>
            <a:off x="2525436" y="5248470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F9A674B9-D6EF-C99F-3367-9E3A7E359603}"/>
              </a:ext>
            </a:extLst>
          </p:cNvPr>
          <p:cNvCxnSpPr>
            <a:cxnSpLocks/>
          </p:cNvCxnSpPr>
          <p:nvPr/>
        </p:nvCxnSpPr>
        <p:spPr>
          <a:xfrm flipV="1">
            <a:off x="3070175" y="4976976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B9623BB9-B9D8-49B7-6B98-39FDF8AFE7FA}"/>
              </a:ext>
            </a:extLst>
          </p:cNvPr>
          <p:cNvCxnSpPr>
            <a:cxnSpLocks/>
          </p:cNvCxnSpPr>
          <p:nvPr/>
        </p:nvCxnSpPr>
        <p:spPr>
          <a:xfrm flipV="1">
            <a:off x="9744353" y="5026724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350156EF-BEFB-B281-5A3F-3F412268F1F1}"/>
              </a:ext>
            </a:extLst>
          </p:cNvPr>
          <p:cNvCxnSpPr>
            <a:cxnSpLocks/>
          </p:cNvCxnSpPr>
          <p:nvPr/>
        </p:nvCxnSpPr>
        <p:spPr>
          <a:xfrm>
            <a:off x="9162277" y="5306563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B2FC78D4-DE26-353B-1250-7C7086024315}"/>
              </a:ext>
            </a:extLst>
          </p:cNvPr>
          <p:cNvCxnSpPr>
            <a:cxnSpLocks/>
          </p:cNvCxnSpPr>
          <p:nvPr/>
        </p:nvCxnSpPr>
        <p:spPr>
          <a:xfrm flipV="1">
            <a:off x="9162276" y="5024714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A00D6180-5889-12A2-9688-CA20BB35ED10}"/>
              </a:ext>
            </a:extLst>
          </p:cNvPr>
          <p:cNvCxnSpPr>
            <a:cxnSpLocks/>
          </p:cNvCxnSpPr>
          <p:nvPr/>
        </p:nvCxnSpPr>
        <p:spPr>
          <a:xfrm>
            <a:off x="9162277" y="5306563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AF642EFF-70E0-F982-F3C5-696FD6E9A6CD}"/>
              </a:ext>
            </a:extLst>
          </p:cNvPr>
          <p:cNvCxnSpPr>
            <a:cxnSpLocks/>
          </p:cNvCxnSpPr>
          <p:nvPr/>
        </p:nvCxnSpPr>
        <p:spPr>
          <a:xfrm>
            <a:off x="9767861" y="5306434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FAC20A48-5A15-AC0E-C975-AA1F19F1ABF6}"/>
              </a:ext>
            </a:extLst>
          </p:cNvPr>
          <p:cNvCxnSpPr>
            <a:cxnSpLocks/>
          </p:cNvCxnSpPr>
          <p:nvPr/>
        </p:nvCxnSpPr>
        <p:spPr>
          <a:xfrm flipV="1">
            <a:off x="10312600" y="5034940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62A3D327-F670-1D4F-6CBA-77A5B6191040}"/>
              </a:ext>
            </a:extLst>
          </p:cNvPr>
          <p:cNvCxnSpPr>
            <a:cxnSpLocks/>
          </p:cNvCxnSpPr>
          <p:nvPr/>
        </p:nvCxnSpPr>
        <p:spPr>
          <a:xfrm flipV="1">
            <a:off x="4655528" y="4996808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A1D94343-023C-D623-B590-08ACC018AC9C}"/>
              </a:ext>
            </a:extLst>
          </p:cNvPr>
          <p:cNvCxnSpPr>
            <a:cxnSpLocks/>
          </p:cNvCxnSpPr>
          <p:nvPr/>
        </p:nvCxnSpPr>
        <p:spPr>
          <a:xfrm>
            <a:off x="4073452" y="5276647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74F96CE9-3D6B-E4DB-EB9C-4F9E2A4D4574}"/>
              </a:ext>
            </a:extLst>
          </p:cNvPr>
          <p:cNvCxnSpPr>
            <a:cxnSpLocks/>
          </p:cNvCxnSpPr>
          <p:nvPr/>
        </p:nvCxnSpPr>
        <p:spPr>
          <a:xfrm flipV="1">
            <a:off x="4073451" y="4994798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3D4E5E4F-CF35-973F-BFDE-E069C4E7009F}"/>
              </a:ext>
            </a:extLst>
          </p:cNvPr>
          <p:cNvCxnSpPr>
            <a:cxnSpLocks/>
          </p:cNvCxnSpPr>
          <p:nvPr/>
        </p:nvCxnSpPr>
        <p:spPr>
          <a:xfrm>
            <a:off x="4073452" y="5276647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86681D4E-3F60-4DEA-4A88-AEE06E750326}"/>
              </a:ext>
            </a:extLst>
          </p:cNvPr>
          <p:cNvCxnSpPr>
            <a:cxnSpLocks/>
          </p:cNvCxnSpPr>
          <p:nvPr/>
        </p:nvCxnSpPr>
        <p:spPr>
          <a:xfrm>
            <a:off x="4679036" y="5276518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45DAD35E-0449-DD60-5A8C-23450C1D97D2}"/>
              </a:ext>
            </a:extLst>
          </p:cNvPr>
          <p:cNvCxnSpPr>
            <a:cxnSpLocks/>
          </p:cNvCxnSpPr>
          <p:nvPr/>
        </p:nvCxnSpPr>
        <p:spPr>
          <a:xfrm flipV="1">
            <a:off x="5223775" y="5005024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97F07676-E52E-E34E-303B-72C460BAF7CB}"/>
              </a:ext>
            </a:extLst>
          </p:cNvPr>
          <p:cNvCxnSpPr>
            <a:cxnSpLocks/>
          </p:cNvCxnSpPr>
          <p:nvPr/>
        </p:nvCxnSpPr>
        <p:spPr>
          <a:xfrm flipV="1">
            <a:off x="7133272" y="5065001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A7549F00-B6BB-95AD-F876-A73A887489B9}"/>
              </a:ext>
            </a:extLst>
          </p:cNvPr>
          <p:cNvCxnSpPr>
            <a:cxnSpLocks/>
          </p:cNvCxnSpPr>
          <p:nvPr/>
        </p:nvCxnSpPr>
        <p:spPr>
          <a:xfrm>
            <a:off x="6551196" y="5344840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1B70B252-AFE2-B655-650E-F94E8DD00B9E}"/>
              </a:ext>
            </a:extLst>
          </p:cNvPr>
          <p:cNvCxnSpPr>
            <a:cxnSpLocks/>
          </p:cNvCxnSpPr>
          <p:nvPr/>
        </p:nvCxnSpPr>
        <p:spPr>
          <a:xfrm flipV="1">
            <a:off x="6551195" y="5062991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8" name="直線單箭頭接點 87">
            <a:extLst>
              <a:ext uri="{FF2B5EF4-FFF2-40B4-BE49-F238E27FC236}">
                <a16:creationId xmlns:a16="http://schemas.microsoft.com/office/drawing/2014/main" id="{0436B150-77D5-86D7-3DF5-8FFF8B466D7D}"/>
              </a:ext>
            </a:extLst>
          </p:cNvPr>
          <p:cNvCxnSpPr>
            <a:cxnSpLocks/>
          </p:cNvCxnSpPr>
          <p:nvPr/>
        </p:nvCxnSpPr>
        <p:spPr>
          <a:xfrm>
            <a:off x="6551196" y="5344840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7B245E16-1959-316B-443E-4D77E5B02FCA}"/>
              </a:ext>
            </a:extLst>
          </p:cNvPr>
          <p:cNvCxnSpPr>
            <a:cxnSpLocks/>
          </p:cNvCxnSpPr>
          <p:nvPr/>
        </p:nvCxnSpPr>
        <p:spPr>
          <a:xfrm>
            <a:off x="7156780" y="5344711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CAB3EB93-DD4D-F57C-D5E2-5FA78373B663}"/>
              </a:ext>
            </a:extLst>
          </p:cNvPr>
          <p:cNvCxnSpPr>
            <a:cxnSpLocks/>
          </p:cNvCxnSpPr>
          <p:nvPr/>
        </p:nvCxnSpPr>
        <p:spPr>
          <a:xfrm flipV="1">
            <a:off x="7701519" y="5073217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86" name="群組 185">
            <a:extLst>
              <a:ext uri="{FF2B5EF4-FFF2-40B4-BE49-F238E27FC236}">
                <a16:creationId xmlns:a16="http://schemas.microsoft.com/office/drawing/2014/main" id="{EEF0F0B2-569F-425F-FAB4-E33AB7091FF0}"/>
              </a:ext>
            </a:extLst>
          </p:cNvPr>
          <p:cNvGrpSpPr/>
          <p:nvPr/>
        </p:nvGrpSpPr>
        <p:grpSpPr>
          <a:xfrm>
            <a:off x="10596596" y="3753278"/>
            <a:ext cx="735289" cy="1370081"/>
            <a:chOff x="10683942" y="3868162"/>
            <a:chExt cx="735289" cy="13700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文字方塊 129">
                  <a:extLst>
                    <a:ext uri="{FF2B5EF4-FFF2-40B4-BE49-F238E27FC236}">
                      <a16:creationId xmlns:a16="http://schemas.microsoft.com/office/drawing/2014/main" id="{44F7064B-5303-2136-2AE9-CB92A874F75E}"/>
                    </a:ext>
                  </a:extLst>
                </p:cNvPr>
                <p:cNvSpPr txBox="1"/>
                <p:nvPr/>
              </p:nvSpPr>
              <p:spPr>
                <a:xfrm>
                  <a:off x="11049794" y="4319647"/>
                  <a:ext cx="3694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130" name="文字方塊 129">
                  <a:extLst>
                    <a:ext uri="{FF2B5EF4-FFF2-40B4-BE49-F238E27FC236}">
                      <a16:creationId xmlns:a16="http://schemas.microsoft.com/office/drawing/2014/main" id="{44F7064B-5303-2136-2AE9-CB92A874F7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9794" y="4319647"/>
                  <a:ext cx="369437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918" r="-163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1" name="右大括弧 130">
              <a:extLst>
                <a:ext uri="{FF2B5EF4-FFF2-40B4-BE49-F238E27FC236}">
                  <a16:creationId xmlns:a16="http://schemas.microsoft.com/office/drawing/2014/main" id="{C9554FEA-46B1-770B-5254-90D731F7C79A}"/>
                </a:ext>
              </a:extLst>
            </p:cNvPr>
            <p:cNvSpPr/>
            <p:nvPr/>
          </p:nvSpPr>
          <p:spPr>
            <a:xfrm>
              <a:off x="10683942" y="3868162"/>
              <a:ext cx="403986" cy="1370081"/>
            </a:xfrm>
            <a:prstGeom prst="rightBrace">
              <a:avLst>
                <a:gd name="adj1" fmla="val 4863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3" name="群組 132">
            <a:extLst>
              <a:ext uri="{FF2B5EF4-FFF2-40B4-BE49-F238E27FC236}">
                <a16:creationId xmlns:a16="http://schemas.microsoft.com/office/drawing/2014/main" id="{B3CF3629-8FCF-578D-DF5C-4FF3EA87377E}"/>
              </a:ext>
            </a:extLst>
          </p:cNvPr>
          <p:cNvGrpSpPr/>
          <p:nvPr/>
        </p:nvGrpSpPr>
        <p:grpSpPr>
          <a:xfrm>
            <a:off x="3720480" y="3829054"/>
            <a:ext cx="1869148" cy="1135759"/>
            <a:chOff x="1566018" y="3829054"/>
            <a:chExt cx="1869148" cy="1135759"/>
          </a:xfrm>
        </p:grpSpPr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F52B47E6-2DA4-B205-D1DD-18A528A54BE8}"/>
                </a:ext>
              </a:extLst>
            </p:cNvPr>
            <p:cNvSpPr/>
            <p:nvPr/>
          </p:nvSpPr>
          <p:spPr>
            <a:xfrm>
              <a:off x="2349340" y="3829054"/>
              <a:ext cx="288000" cy="1135759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文字方塊 134">
                  <a:extLst>
                    <a:ext uri="{FF2B5EF4-FFF2-40B4-BE49-F238E27FC236}">
                      <a16:creationId xmlns:a16="http://schemas.microsoft.com/office/drawing/2014/main" id="{6C8373DC-8EEE-2026-DBE5-3E123FD60C03}"/>
                    </a:ext>
                  </a:extLst>
                </p:cNvPr>
                <p:cNvSpPr txBox="1"/>
                <p:nvPr/>
              </p:nvSpPr>
              <p:spPr>
                <a:xfrm>
                  <a:off x="2167857" y="4166595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35" name="文字方塊 134">
                  <a:extLst>
                    <a:ext uri="{FF2B5EF4-FFF2-40B4-BE49-F238E27FC236}">
                      <a16:creationId xmlns:a16="http://schemas.microsoft.com/office/drawing/2014/main" id="{6C8373DC-8EEE-2026-DBE5-3E123FD60C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857" y="4166595"/>
                  <a:ext cx="715161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6" name="群組 135">
              <a:extLst>
                <a:ext uri="{FF2B5EF4-FFF2-40B4-BE49-F238E27FC236}">
                  <a16:creationId xmlns:a16="http://schemas.microsoft.com/office/drawing/2014/main" id="{0669A840-D163-E198-C178-3145F86C28A5}"/>
                </a:ext>
              </a:extLst>
            </p:cNvPr>
            <p:cNvGrpSpPr/>
            <p:nvPr/>
          </p:nvGrpSpPr>
          <p:grpSpPr>
            <a:xfrm>
              <a:off x="2720005" y="3829054"/>
              <a:ext cx="715161" cy="1135759"/>
              <a:chOff x="2512832" y="3546282"/>
              <a:chExt cx="715161" cy="1135759"/>
            </a:xfrm>
          </p:grpSpPr>
          <p:sp>
            <p:nvSpPr>
              <p:cNvPr id="140" name="矩形 139">
                <a:extLst>
                  <a:ext uri="{FF2B5EF4-FFF2-40B4-BE49-F238E27FC236}">
                    <a16:creationId xmlns:a16="http://schemas.microsoft.com/office/drawing/2014/main" id="{7C6BC548-1B71-B108-90E8-597396159533}"/>
                  </a:ext>
                </a:extLst>
              </p:cNvPr>
              <p:cNvSpPr/>
              <p:nvPr/>
            </p:nvSpPr>
            <p:spPr>
              <a:xfrm>
                <a:off x="2715481" y="3546282"/>
                <a:ext cx="288000" cy="1135759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文字方塊 140">
                    <a:extLst>
                      <a:ext uri="{FF2B5EF4-FFF2-40B4-BE49-F238E27FC236}">
                        <a16:creationId xmlns:a16="http://schemas.microsoft.com/office/drawing/2014/main" id="{33802109-6013-4C52-123D-772A9923777C}"/>
                      </a:ext>
                    </a:extLst>
                  </p:cNvPr>
                  <p:cNvSpPr txBox="1"/>
                  <p:nvPr/>
                </p:nvSpPr>
                <p:spPr>
                  <a:xfrm>
                    <a:off x="2512832" y="3859878"/>
                    <a:ext cx="7151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41" name="文字方塊 140">
                    <a:extLst>
                      <a:ext uri="{FF2B5EF4-FFF2-40B4-BE49-F238E27FC236}">
                        <a16:creationId xmlns:a16="http://schemas.microsoft.com/office/drawing/2014/main" id="{33802109-6013-4C52-123D-772A992377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2832" y="3859878"/>
                    <a:ext cx="715161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2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7" name="群組 136">
              <a:extLst>
                <a:ext uri="{FF2B5EF4-FFF2-40B4-BE49-F238E27FC236}">
                  <a16:creationId xmlns:a16="http://schemas.microsoft.com/office/drawing/2014/main" id="{CA9371FF-8527-A5FF-AA78-FCD7D159987F}"/>
                </a:ext>
              </a:extLst>
            </p:cNvPr>
            <p:cNvGrpSpPr/>
            <p:nvPr/>
          </p:nvGrpSpPr>
          <p:grpSpPr>
            <a:xfrm>
              <a:off x="1566018" y="3829054"/>
              <a:ext cx="715161" cy="1127341"/>
              <a:chOff x="1529874" y="3208522"/>
              <a:chExt cx="715161" cy="1127341"/>
            </a:xfrm>
          </p:grpSpPr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F6E203E2-DACA-37EC-E31C-3985CF85B41D}"/>
                  </a:ext>
                </a:extLst>
              </p:cNvPr>
              <p:cNvSpPr/>
              <p:nvPr/>
            </p:nvSpPr>
            <p:spPr>
              <a:xfrm>
                <a:off x="1717885" y="3208522"/>
                <a:ext cx="288000" cy="1127341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文字方塊 138">
                    <a:extLst>
                      <a:ext uri="{FF2B5EF4-FFF2-40B4-BE49-F238E27FC236}">
                        <a16:creationId xmlns:a16="http://schemas.microsoft.com/office/drawing/2014/main" id="{235F774B-0B67-B73A-D133-5E02EEA68067}"/>
                      </a:ext>
                    </a:extLst>
                  </p:cNvPr>
                  <p:cNvSpPr txBox="1"/>
                  <p:nvPr/>
                </p:nvSpPr>
                <p:spPr>
                  <a:xfrm>
                    <a:off x="1529874" y="3468283"/>
                    <a:ext cx="7151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39" name="文字方塊 138">
                    <a:extLst>
                      <a:ext uri="{FF2B5EF4-FFF2-40B4-BE49-F238E27FC236}">
                        <a16:creationId xmlns:a16="http://schemas.microsoft.com/office/drawing/2014/main" id="{235F774B-0B67-B73A-D133-5E02EEA680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9874" y="3468283"/>
                    <a:ext cx="715161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66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2" name="群組 141">
            <a:extLst>
              <a:ext uri="{FF2B5EF4-FFF2-40B4-BE49-F238E27FC236}">
                <a16:creationId xmlns:a16="http://schemas.microsoft.com/office/drawing/2014/main" id="{6D24A2F3-6F62-6992-A600-FFA2F8F404FA}"/>
              </a:ext>
            </a:extLst>
          </p:cNvPr>
          <p:cNvGrpSpPr/>
          <p:nvPr/>
        </p:nvGrpSpPr>
        <p:grpSpPr>
          <a:xfrm>
            <a:off x="6198698" y="3899181"/>
            <a:ext cx="1869148" cy="1135759"/>
            <a:chOff x="1566018" y="3829054"/>
            <a:chExt cx="1869148" cy="1135759"/>
          </a:xfrm>
        </p:grpSpPr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43F2EDB9-996D-6501-B560-DB00CCEC652C}"/>
                </a:ext>
              </a:extLst>
            </p:cNvPr>
            <p:cNvSpPr/>
            <p:nvPr/>
          </p:nvSpPr>
          <p:spPr>
            <a:xfrm>
              <a:off x="2349340" y="3829054"/>
              <a:ext cx="288000" cy="1135759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文字方塊 143">
                  <a:extLst>
                    <a:ext uri="{FF2B5EF4-FFF2-40B4-BE49-F238E27FC236}">
                      <a16:creationId xmlns:a16="http://schemas.microsoft.com/office/drawing/2014/main" id="{28A348C8-73F0-E661-1C8F-F6A61B29D610}"/>
                    </a:ext>
                  </a:extLst>
                </p:cNvPr>
                <p:cNvSpPr txBox="1"/>
                <p:nvPr/>
              </p:nvSpPr>
              <p:spPr>
                <a:xfrm>
                  <a:off x="2167857" y="4166595"/>
                  <a:ext cx="715161" cy="4660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44" name="文字方塊 143">
                  <a:extLst>
                    <a:ext uri="{FF2B5EF4-FFF2-40B4-BE49-F238E27FC236}">
                      <a16:creationId xmlns:a16="http://schemas.microsoft.com/office/drawing/2014/main" id="{28A348C8-73F0-E661-1C8F-F6A61B29D6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857" y="4166595"/>
                  <a:ext cx="715161" cy="466090"/>
                </a:xfrm>
                <a:prstGeom prst="rect">
                  <a:avLst/>
                </a:prstGeom>
                <a:blipFill>
                  <a:blip r:embed="rId1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5" name="群組 144">
              <a:extLst>
                <a:ext uri="{FF2B5EF4-FFF2-40B4-BE49-F238E27FC236}">
                  <a16:creationId xmlns:a16="http://schemas.microsoft.com/office/drawing/2014/main" id="{3E8922BD-3159-F1B0-8658-BBB2181E6197}"/>
                </a:ext>
              </a:extLst>
            </p:cNvPr>
            <p:cNvGrpSpPr/>
            <p:nvPr/>
          </p:nvGrpSpPr>
          <p:grpSpPr>
            <a:xfrm>
              <a:off x="2720005" y="3829054"/>
              <a:ext cx="715161" cy="1135759"/>
              <a:chOff x="2512832" y="3546282"/>
              <a:chExt cx="715161" cy="1135759"/>
            </a:xfrm>
          </p:grpSpPr>
          <p:sp>
            <p:nvSpPr>
              <p:cNvPr id="149" name="矩形 148">
                <a:extLst>
                  <a:ext uri="{FF2B5EF4-FFF2-40B4-BE49-F238E27FC236}">
                    <a16:creationId xmlns:a16="http://schemas.microsoft.com/office/drawing/2014/main" id="{3FF38319-4569-9260-1C82-BE5251F9B162}"/>
                  </a:ext>
                </a:extLst>
              </p:cNvPr>
              <p:cNvSpPr/>
              <p:nvPr/>
            </p:nvSpPr>
            <p:spPr>
              <a:xfrm>
                <a:off x="2715481" y="3546282"/>
                <a:ext cx="288000" cy="1135759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文字方塊 149">
                    <a:extLst>
                      <a:ext uri="{FF2B5EF4-FFF2-40B4-BE49-F238E27FC236}">
                        <a16:creationId xmlns:a16="http://schemas.microsoft.com/office/drawing/2014/main" id="{463787CE-EFB5-BF22-E3F2-E042EEC53F22}"/>
                      </a:ext>
                    </a:extLst>
                  </p:cNvPr>
                  <p:cNvSpPr txBox="1"/>
                  <p:nvPr/>
                </p:nvSpPr>
                <p:spPr>
                  <a:xfrm>
                    <a:off x="2512832" y="3859878"/>
                    <a:ext cx="715161" cy="4660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50" name="文字方塊 149">
                    <a:extLst>
                      <a:ext uri="{FF2B5EF4-FFF2-40B4-BE49-F238E27FC236}">
                        <a16:creationId xmlns:a16="http://schemas.microsoft.com/office/drawing/2014/main" id="{463787CE-EFB5-BF22-E3F2-E042EEC53F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2832" y="3859878"/>
                    <a:ext cx="715161" cy="46609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039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6" name="群組 145">
              <a:extLst>
                <a:ext uri="{FF2B5EF4-FFF2-40B4-BE49-F238E27FC236}">
                  <a16:creationId xmlns:a16="http://schemas.microsoft.com/office/drawing/2014/main" id="{05A1EE0C-BFFD-8860-8FFB-B2F97C728B96}"/>
                </a:ext>
              </a:extLst>
            </p:cNvPr>
            <p:cNvGrpSpPr/>
            <p:nvPr/>
          </p:nvGrpSpPr>
          <p:grpSpPr>
            <a:xfrm>
              <a:off x="1566018" y="3829054"/>
              <a:ext cx="715161" cy="1127341"/>
              <a:chOff x="1529874" y="3208522"/>
              <a:chExt cx="715161" cy="1127341"/>
            </a:xfrm>
          </p:grpSpPr>
          <p:sp>
            <p:nvSpPr>
              <p:cNvPr id="147" name="矩形 146">
                <a:extLst>
                  <a:ext uri="{FF2B5EF4-FFF2-40B4-BE49-F238E27FC236}">
                    <a16:creationId xmlns:a16="http://schemas.microsoft.com/office/drawing/2014/main" id="{8744BA16-0CF0-6E32-8A91-5FE73C2BE865}"/>
                  </a:ext>
                </a:extLst>
              </p:cNvPr>
              <p:cNvSpPr/>
              <p:nvPr/>
            </p:nvSpPr>
            <p:spPr>
              <a:xfrm>
                <a:off x="1717885" y="3208522"/>
                <a:ext cx="288000" cy="1127341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文字方塊 147">
                    <a:extLst>
                      <a:ext uri="{FF2B5EF4-FFF2-40B4-BE49-F238E27FC236}">
                        <a16:creationId xmlns:a16="http://schemas.microsoft.com/office/drawing/2014/main" id="{F24DFC8A-E61F-92FA-0D89-612ACC6A2BC7}"/>
                      </a:ext>
                    </a:extLst>
                  </p:cNvPr>
                  <p:cNvSpPr txBox="1"/>
                  <p:nvPr/>
                </p:nvSpPr>
                <p:spPr>
                  <a:xfrm>
                    <a:off x="1529874" y="3468283"/>
                    <a:ext cx="715161" cy="4660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48" name="文字方塊 147">
                    <a:extLst>
                      <a:ext uri="{FF2B5EF4-FFF2-40B4-BE49-F238E27FC236}">
                        <a16:creationId xmlns:a16="http://schemas.microsoft.com/office/drawing/2014/main" id="{F24DFC8A-E61F-92FA-0D89-612ACC6A2B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9874" y="3468283"/>
                    <a:ext cx="715161" cy="46609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3896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1" name="群組 150">
            <a:extLst>
              <a:ext uri="{FF2B5EF4-FFF2-40B4-BE49-F238E27FC236}">
                <a16:creationId xmlns:a16="http://schemas.microsoft.com/office/drawing/2014/main" id="{838B7E8F-6A04-349B-52B3-4447C7AB2068}"/>
              </a:ext>
            </a:extLst>
          </p:cNvPr>
          <p:cNvGrpSpPr/>
          <p:nvPr/>
        </p:nvGrpSpPr>
        <p:grpSpPr>
          <a:xfrm>
            <a:off x="8735283" y="3845804"/>
            <a:ext cx="1943644" cy="1135759"/>
            <a:chOff x="1491522" y="3829054"/>
            <a:chExt cx="1943644" cy="1135759"/>
          </a:xfrm>
        </p:grpSpPr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682C4883-BE7B-9B77-34EC-264F2FB0DBE1}"/>
                </a:ext>
              </a:extLst>
            </p:cNvPr>
            <p:cNvSpPr/>
            <p:nvPr/>
          </p:nvSpPr>
          <p:spPr>
            <a:xfrm>
              <a:off x="2349340" y="3829054"/>
              <a:ext cx="288000" cy="1135759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文字方塊 152">
                  <a:extLst>
                    <a:ext uri="{FF2B5EF4-FFF2-40B4-BE49-F238E27FC236}">
                      <a16:creationId xmlns:a16="http://schemas.microsoft.com/office/drawing/2014/main" id="{950D6513-FDC9-4864-6F16-4566CE1073C8}"/>
                    </a:ext>
                  </a:extLst>
                </p:cNvPr>
                <p:cNvSpPr txBox="1"/>
                <p:nvPr/>
              </p:nvSpPr>
              <p:spPr>
                <a:xfrm>
                  <a:off x="2167857" y="4166595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53" name="文字方塊 152">
                  <a:extLst>
                    <a:ext uri="{FF2B5EF4-FFF2-40B4-BE49-F238E27FC236}">
                      <a16:creationId xmlns:a16="http://schemas.microsoft.com/office/drawing/2014/main" id="{950D6513-FDC9-4864-6F16-4566CE1073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857" y="4166595"/>
                  <a:ext cx="715161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4" name="群組 153">
              <a:extLst>
                <a:ext uri="{FF2B5EF4-FFF2-40B4-BE49-F238E27FC236}">
                  <a16:creationId xmlns:a16="http://schemas.microsoft.com/office/drawing/2014/main" id="{947AA926-864D-5BB7-6DDE-A4AAC6E06674}"/>
                </a:ext>
              </a:extLst>
            </p:cNvPr>
            <p:cNvGrpSpPr/>
            <p:nvPr/>
          </p:nvGrpSpPr>
          <p:grpSpPr>
            <a:xfrm>
              <a:off x="2720005" y="3829054"/>
              <a:ext cx="715161" cy="1135759"/>
              <a:chOff x="2512832" y="3546282"/>
              <a:chExt cx="715161" cy="1135759"/>
            </a:xfrm>
          </p:grpSpPr>
          <p:sp>
            <p:nvSpPr>
              <p:cNvPr id="158" name="矩形 157">
                <a:extLst>
                  <a:ext uri="{FF2B5EF4-FFF2-40B4-BE49-F238E27FC236}">
                    <a16:creationId xmlns:a16="http://schemas.microsoft.com/office/drawing/2014/main" id="{58ACE167-4B1A-1302-3CBE-F1FD4652AA90}"/>
                  </a:ext>
                </a:extLst>
              </p:cNvPr>
              <p:cNvSpPr/>
              <p:nvPr/>
            </p:nvSpPr>
            <p:spPr>
              <a:xfrm>
                <a:off x="2715481" y="3546282"/>
                <a:ext cx="288000" cy="1135759"/>
              </a:xfrm>
              <a:prstGeom prst="rect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文字方塊 158">
                    <a:extLst>
                      <a:ext uri="{FF2B5EF4-FFF2-40B4-BE49-F238E27FC236}">
                        <a16:creationId xmlns:a16="http://schemas.microsoft.com/office/drawing/2014/main" id="{8BC458BF-C56A-3A23-392C-72F66330C884}"/>
                      </a:ext>
                    </a:extLst>
                  </p:cNvPr>
                  <p:cNvSpPr txBox="1"/>
                  <p:nvPr/>
                </p:nvSpPr>
                <p:spPr>
                  <a:xfrm>
                    <a:off x="2512832" y="3859878"/>
                    <a:ext cx="7151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59" name="文字方塊 158">
                    <a:extLst>
                      <a:ext uri="{FF2B5EF4-FFF2-40B4-BE49-F238E27FC236}">
                        <a16:creationId xmlns:a16="http://schemas.microsoft.com/office/drawing/2014/main" id="{8BC458BF-C56A-3A23-392C-72F66330C8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2832" y="3859878"/>
                    <a:ext cx="715161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5" name="群組 154">
              <a:extLst>
                <a:ext uri="{FF2B5EF4-FFF2-40B4-BE49-F238E27FC236}">
                  <a16:creationId xmlns:a16="http://schemas.microsoft.com/office/drawing/2014/main" id="{BFB372C4-0AC1-4FFA-1434-D2AFE1585871}"/>
                </a:ext>
              </a:extLst>
            </p:cNvPr>
            <p:cNvGrpSpPr/>
            <p:nvPr/>
          </p:nvGrpSpPr>
          <p:grpSpPr>
            <a:xfrm>
              <a:off x="1491522" y="3829054"/>
              <a:ext cx="715161" cy="1127341"/>
              <a:chOff x="1455378" y="3208522"/>
              <a:chExt cx="715161" cy="1127341"/>
            </a:xfrm>
          </p:grpSpPr>
          <p:sp>
            <p:nvSpPr>
              <p:cNvPr id="156" name="矩形 155">
                <a:extLst>
                  <a:ext uri="{FF2B5EF4-FFF2-40B4-BE49-F238E27FC236}">
                    <a16:creationId xmlns:a16="http://schemas.microsoft.com/office/drawing/2014/main" id="{0569BC84-1AFF-3FA8-0B86-233DFF8E6DDE}"/>
                  </a:ext>
                </a:extLst>
              </p:cNvPr>
              <p:cNvSpPr/>
              <p:nvPr/>
            </p:nvSpPr>
            <p:spPr>
              <a:xfrm>
                <a:off x="1717885" y="3208522"/>
                <a:ext cx="288000" cy="1127341"/>
              </a:xfrm>
              <a:prstGeom prst="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文字方塊 156">
                    <a:extLst>
                      <a:ext uri="{FF2B5EF4-FFF2-40B4-BE49-F238E27FC236}">
                        <a16:creationId xmlns:a16="http://schemas.microsoft.com/office/drawing/2014/main" id="{FB8EED0F-A88E-A123-8469-5431740A1F9F}"/>
                      </a:ext>
                    </a:extLst>
                  </p:cNvPr>
                  <p:cNvSpPr txBox="1"/>
                  <p:nvPr/>
                </p:nvSpPr>
                <p:spPr>
                  <a:xfrm>
                    <a:off x="1455378" y="3506830"/>
                    <a:ext cx="7151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57" name="文字方塊 156">
                    <a:extLst>
                      <a:ext uri="{FF2B5EF4-FFF2-40B4-BE49-F238E27FC236}">
                        <a16:creationId xmlns:a16="http://schemas.microsoft.com/office/drawing/2014/main" id="{FB8EED0F-A88E-A123-8469-5431740A1F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5378" y="3506830"/>
                    <a:ext cx="715161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文字方塊 161">
                <a:extLst>
                  <a:ext uri="{FF2B5EF4-FFF2-40B4-BE49-F238E27FC236}">
                    <a16:creationId xmlns:a16="http://schemas.microsoft.com/office/drawing/2014/main" id="{059F414D-C537-5AC3-4DA0-EE099EB91F25}"/>
                  </a:ext>
                </a:extLst>
              </p:cNvPr>
              <p:cNvSpPr txBox="1"/>
              <p:nvPr/>
            </p:nvSpPr>
            <p:spPr>
              <a:xfrm>
                <a:off x="2296514" y="2015673"/>
                <a:ext cx="454292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2" name="文字方塊 161">
                <a:extLst>
                  <a:ext uri="{FF2B5EF4-FFF2-40B4-BE49-F238E27FC236}">
                    <a16:creationId xmlns:a16="http://schemas.microsoft.com/office/drawing/2014/main" id="{059F414D-C537-5AC3-4DA0-EE099EB91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514" y="2015673"/>
                <a:ext cx="454292" cy="169822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文字方塊 162">
                <a:extLst>
                  <a:ext uri="{FF2B5EF4-FFF2-40B4-BE49-F238E27FC236}">
                    <a16:creationId xmlns:a16="http://schemas.microsoft.com/office/drawing/2014/main" id="{532F10BC-5B45-F740-3168-B5B3C9CEB311}"/>
                  </a:ext>
                </a:extLst>
              </p:cNvPr>
              <p:cNvSpPr txBox="1"/>
              <p:nvPr/>
            </p:nvSpPr>
            <p:spPr>
              <a:xfrm>
                <a:off x="4439501" y="2094248"/>
                <a:ext cx="454291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3" name="文字方塊 162">
                <a:extLst>
                  <a:ext uri="{FF2B5EF4-FFF2-40B4-BE49-F238E27FC236}">
                    <a16:creationId xmlns:a16="http://schemas.microsoft.com/office/drawing/2014/main" id="{532F10BC-5B45-F740-3168-B5B3C9CEB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501" y="2094248"/>
                <a:ext cx="454291" cy="169822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文字方塊 163">
                <a:extLst>
                  <a:ext uri="{FF2B5EF4-FFF2-40B4-BE49-F238E27FC236}">
                    <a16:creationId xmlns:a16="http://schemas.microsoft.com/office/drawing/2014/main" id="{3013CDFC-8C87-45CA-35CB-FD03806D3C9A}"/>
                  </a:ext>
                </a:extLst>
              </p:cNvPr>
              <p:cNvSpPr txBox="1"/>
              <p:nvPr/>
            </p:nvSpPr>
            <p:spPr>
              <a:xfrm>
                <a:off x="6906126" y="2138048"/>
                <a:ext cx="414216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4" name="文字方塊 163">
                <a:extLst>
                  <a:ext uri="{FF2B5EF4-FFF2-40B4-BE49-F238E27FC236}">
                    <a16:creationId xmlns:a16="http://schemas.microsoft.com/office/drawing/2014/main" id="{3013CDFC-8C87-45CA-35CB-FD03806D3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126" y="2138048"/>
                <a:ext cx="414216" cy="169822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字方塊 165">
                <a:extLst>
                  <a:ext uri="{FF2B5EF4-FFF2-40B4-BE49-F238E27FC236}">
                    <a16:creationId xmlns:a16="http://schemas.microsoft.com/office/drawing/2014/main" id="{379A45E0-D05A-BCE8-F09C-0EF07B7A4F5F}"/>
                  </a:ext>
                </a:extLst>
              </p:cNvPr>
              <p:cNvSpPr txBox="1"/>
              <p:nvPr/>
            </p:nvSpPr>
            <p:spPr>
              <a:xfrm>
                <a:off x="10104505" y="2048572"/>
                <a:ext cx="454291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6" name="文字方塊 165">
                <a:extLst>
                  <a:ext uri="{FF2B5EF4-FFF2-40B4-BE49-F238E27FC236}">
                    <a16:creationId xmlns:a16="http://schemas.microsoft.com/office/drawing/2014/main" id="{379A45E0-D05A-BCE8-F09C-0EF07B7A4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505" y="2048572"/>
                <a:ext cx="454291" cy="169822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文字方塊 167">
                <a:extLst>
                  <a:ext uri="{FF2B5EF4-FFF2-40B4-BE49-F238E27FC236}">
                    <a16:creationId xmlns:a16="http://schemas.microsoft.com/office/drawing/2014/main" id="{1253716E-934E-B3A4-99F8-255AAE0CC7B7}"/>
                  </a:ext>
                </a:extLst>
              </p:cNvPr>
              <p:cNvSpPr txBox="1"/>
              <p:nvPr/>
            </p:nvSpPr>
            <p:spPr>
              <a:xfrm>
                <a:off x="3682261" y="1556592"/>
                <a:ext cx="1943134" cy="449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8" name="文字方塊 167">
                <a:extLst>
                  <a:ext uri="{FF2B5EF4-FFF2-40B4-BE49-F238E27FC236}">
                    <a16:creationId xmlns:a16="http://schemas.microsoft.com/office/drawing/2014/main" id="{1253716E-934E-B3A4-99F8-255AAE0CC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261" y="1556592"/>
                <a:ext cx="1943134" cy="44980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文字方塊 168">
                <a:extLst>
                  <a:ext uri="{FF2B5EF4-FFF2-40B4-BE49-F238E27FC236}">
                    <a16:creationId xmlns:a16="http://schemas.microsoft.com/office/drawing/2014/main" id="{8DF0E19E-6D05-58E5-AFB5-6FA8BD9567A4}"/>
                  </a:ext>
                </a:extLst>
              </p:cNvPr>
              <p:cNvSpPr txBox="1"/>
              <p:nvPr/>
            </p:nvSpPr>
            <p:spPr>
              <a:xfrm>
                <a:off x="6185213" y="1604377"/>
                <a:ext cx="1943134" cy="4689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&gt;0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9" name="文字方塊 168">
                <a:extLst>
                  <a:ext uri="{FF2B5EF4-FFF2-40B4-BE49-F238E27FC236}">
                    <a16:creationId xmlns:a16="http://schemas.microsoft.com/office/drawing/2014/main" id="{8DF0E19E-6D05-58E5-AFB5-6FA8BD956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213" y="1604377"/>
                <a:ext cx="1943134" cy="4689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文字方塊 169">
                <a:extLst>
                  <a:ext uri="{FF2B5EF4-FFF2-40B4-BE49-F238E27FC236}">
                    <a16:creationId xmlns:a16="http://schemas.microsoft.com/office/drawing/2014/main" id="{B00B5D8C-2921-F885-46A4-B47EF46290DA}"/>
                  </a:ext>
                </a:extLst>
              </p:cNvPr>
              <p:cNvSpPr txBox="1"/>
              <p:nvPr/>
            </p:nvSpPr>
            <p:spPr>
              <a:xfrm>
                <a:off x="1492032" y="1494592"/>
                <a:ext cx="1943134" cy="449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0" name="文字方塊 169">
                <a:extLst>
                  <a:ext uri="{FF2B5EF4-FFF2-40B4-BE49-F238E27FC236}">
                    <a16:creationId xmlns:a16="http://schemas.microsoft.com/office/drawing/2014/main" id="{B00B5D8C-2921-F885-46A4-B47EF4629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032" y="1494592"/>
                <a:ext cx="1943134" cy="44980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文字方塊 170">
                <a:extLst>
                  <a:ext uri="{FF2B5EF4-FFF2-40B4-BE49-F238E27FC236}">
                    <a16:creationId xmlns:a16="http://schemas.microsoft.com/office/drawing/2014/main" id="{B25E859F-7EEE-6AF2-5736-2DB7AB6BB85F}"/>
                  </a:ext>
                </a:extLst>
              </p:cNvPr>
              <p:cNvSpPr txBox="1"/>
              <p:nvPr/>
            </p:nvSpPr>
            <p:spPr>
              <a:xfrm>
                <a:off x="10645881" y="5600905"/>
                <a:ext cx="10499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71" name="文字方塊 170">
                <a:extLst>
                  <a:ext uri="{FF2B5EF4-FFF2-40B4-BE49-F238E27FC236}">
                    <a16:creationId xmlns:a16="http://schemas.microsoft.com/office/drawing/2014/main" id="{B25E859F-7EEE-6AF2-5736-2DB7AB6BB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5881" y="5600905"/>
                <a:ext cx="1049957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6" name="群組 175">
            <a:extLst>
              <a:ext uri="{FF2B5EF4-FFF2-40B4-BE49-F238E27FC236}">
                <a16:creationId xmlns:a16="http://schemas.microsoft.com/office/drawing/2014/main" id="{22B3F2D0-CC18-0031-57DF-D514AEFAE204}"/>
              </a:ext>
            </a:extLst>
          </p:cNvPr>
          <p:cNvGrpSpPr/>
          <p:nvPr/>
        </p:nvGrpSpPr>
        <p:grpSpPr>
          <a:xfrm>
            <a:off x="9446019" y="365206"/>
            <a:ext cx="715161" cy="1127341"/>
            <a:chOff x="1529874" y="3208522"/>
            <a:chExt cx="715161" cy="1127341"/>
          </a:xfrm>
        </p:grpSpPr>
        <p:sp>
          <p:nvSpPr>
            <p:cNvPr id="177" name="矩形 176">
              <a:extLst>
                <a:ext uri="{FF2B5EF4-FFF2-40B4-BE49-F238E27FC236}">
                  <a16:creationId xmlns:a16="http://schemas.microsoft.com/office/drawing/2014/main" id="{8E2AA966-5D68-26E6-257F-3F660E61877B}"/>
                </a:ext>
              </a:extLst>
            </p:cNvPr>
            <p:cNvSpPr/>
            <p:nvPr/>
          </p:nvSpPr>
          <p:spPr>
            <a:xfrm>
              <a:off x="1717885" y="3208522"/>
              <a:ext cx="288000" cy="1127341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文字方塊 177">
                  <a:extLst>
                    <a:ext uri="{FF2B5EF4-FFF2-40B4-BE49-F238E27FC236}">
                      <a16:creationId xmlns:a16="http://schemas.microsoft.com/office/drawing/2014/main" id="{2FB14EED-8975-E8B3-9750-B632CFA73A36}"/>
                    </a:ext>
                  </a:extLst>
                </p:cNvPr>
                <p:cNvSpPr txBox="1"/>
                <p:nvPr/>
              </p:nvSpPr>
              <p:spPr>
                <a:xfrm>
                  <a:off x="1529874" y="3468283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78" name="文字方塊 177">
                  <a:extLst>
                    <a:ext uri="{FF2B5EF4-FFF2-40B4-BE49-F238E27FC236}">
                      <a16:creationId xmlns:a16="http://schemas.microsoft.com/office/drawing/2014/main" id="{2FB14EED-8975-E8B3-9750-B632CFA73A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9874" y="3468283"/>
                  <a:ext cx="715161" cy="461665"/>
                </a:xfrm>
                <a:prstGeom prst="rect">
                  <a:avLst/>
                </a:prstGeom>
                <a:blipFill>
                  <a:blip r:embed="rId27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1" name="直線單箭頭接點 180">
            <a:extLst>
              <a:ext uri="{FF2B5EF4-FFF2-40B4-BE49-F238E27FC236}">
                <a16:creationId xmlns:a16="http://schemas.microsoft.com/office/drawing/2014/main" id="{69E064BA-EA18-D015-CC80-00128EC11E1E}"/>
              </a:ext>
            </a:extLst>
          </p:cNvPr>
          <p:cNvCxnSpPr>
            <a:cxnSpLocks/>
            <a:endCxn id="178" idx="1"/>
          </p:cNvCxnSpPr>
          <p:nvPr/>
        </p:nvCxnSpPr>
        <p:spPr>
          <a:xfrm flipV="1">
            <a:off x="4636478" y="855800"/>
            <a:ext cx="480954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2" name="直線單箭頭接點 181">
            <a:extLst>
              <a:ext uri="{FF2B5EF4-FFF2-40B4-BE49-F238E27FC236}">
                <a16:creationId xmlns:a16="http://schemas.microsoft.com/office/drawing/2014/main" id="{2830C12B-C7E8-66B1-84C4-CECF61EFB783}"/>
              </a:ext>
            </a:extLst>
          </p:cNvPr>
          <p:cNvCxnSpPr>
            <a:cxnSpLocks/>
          </p:cNvCxnSpPr>
          <p:nvPr/>
        </p:nvCxnSpPr>
        <p:spPr>
          <a:xfrm flipV="1">
            <a:off x="4635739" y="884783"/>
            <a:ext cx="0" cy="71416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id="{FDA4F120-8F39-A341-0E79-482268D07872}"/>
              </a:ext>
            </a:extLst>
          </p:cNvPr>
          <p:cNvSpPr txBox="1"/>
          <p:nvPr/>
        </p:nvSpPr>
        <p:spPr>
          <a:xfrm>
            <a:off x="4851143" y="5520961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32229501-F95A-4D09-9505-8A01D136F6DD}"/>
              </a:ext>
            </a:extLst>
          </p:cNvPr>
          <p:cNvCxnSpPr>
            <a:cxnSpLocks/>
          </p:cNvCxnSpPr>
          <p:nvPr/>
        </p:nvCxnSpPr>
        <p:spPr>
          <a:xfrm flipV="1">
            <a:off x="7133272" y="884783"/>
            <a:ext cx="0" cy="71416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" name="群組 4">
            <a:extLst>
              <a:ext uri="{FF2B5EF4-FFF2-40B4-BE49-F238E27FC236}">
                <a16:creationId xmlns:a16="http://schemas.microsoft.com/office/drawing/2014/main" id="{28177EF8-997F-9AE4-80F6-35EAEFE2E790}"/>
              </a:ext>
            </a:extLst>
          </p:cNvPr>
          <p:cNvGrpSpPr/>
          <p:nvPr/>
        </p:nvGrpSpPr>
        <p:grpSpPr>
          <a:xfrm>
            <a:off x="10558796" y="384255"/>
            <a:ext cx="715161" cy="1127341"/>
            <a:chOff x="1529874" y="3208522"/>
            <a:chExt cx="715161" cy="112734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C6E202A-2874-9D0D-9539-C83674C0A4AE}"/>
                </a:ext>
              </a:extLst>
            </p:cNvPr>
            <p:cNvSpPr/>
            <p:nvPr/>
          </p:nvSpPr>
          <p:spPr>
            <a:xfrm>
              <a:off x="1717885" y="3208522"/>
              <a:ext cx="288000" cy="1127341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8D67CDDD-B962-6411-57EA-4F21668DBDE3}"/>
                    </a:ext>
                  </a:extLst>
                </p:cNvPr>
                <p:cNvSpPr txBox="1"/>
                <p:nvPr/>
              </p:nvSpPr>
              <p:spPr>
                <a:xfrm>
                  <a:off x="1529874" y="3468283"/>
                  <a:ext cx="715161" cy="4660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8D67CDDD-B962-6411-57EA-4F21668DBD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9874" y="3468283"/>
                  <a:ext cx="715161" cy="466090"/>
                </a:xfrm>
                <a:prstGeom prst="rect">
                  <a:avLst/>
                </a:prstGeom>
                <a:blipFill>
                  <a:blip r:embed="rId28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1493F5A-06B1-8B9B-508F-BA37553EFEE4}"/>
              </a:ext>
            </a:extLst>
          </p:cNvPr>
          <p:cNvSpPr txBox="1"/>
          <p:nvPr/>
        </p:nvSpPr>
        <p:spPr>
          <a:xfrm>
            <a:off x="9982380" y="612917"/>
            <a:ext cx="70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+</a:t>
            </a:r>
            <a:endParaRPr lang="zh-TW" altLang="en-US" sz="28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689A3D9-4115-C436-9261-033F2DEE513D}"/>
              </a:ext>
            </a:extLst>
          </p:cNvPr>
          <p:cNvSpPr txBox="1"/>
          <p:nvPr/>
        </p:nvSpPr>
        <p:spPr>
          <a:xfrm>
            <a:off x="8539115" y="1541170"/>
            <a:ext cx="3585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記憶開始錯亂</a:t>
            </a:r>
          </a:p>
        </p:txBody>
      </p:sp>
    </p:spTree>
    <p:extLst>
      <p:ext uri="{BB962C8B-B14F-4D97-AF65-F5344CB8AC3E}">
        <p14:creationId xmlns:p14="http://schemas.microsoft.com/office/powerpoint/2010/main" val="214795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9" grpId="0"/>
      <p:bldP spid="171" grpId="0"/>
      <p:bldP spid="13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26BCA8-2496-E45D-3C4D-40E9CC6C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RNN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(Linear Attention)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贏不過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Transformer (Self-attention with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Softmax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C359CDC-D3E4-1F81-4A75-E6AE24EBC01F}"/>
                  </a:ext>
                </a:extLst>
              </p:cNvPr>
              <p:cNvSpPr txBox="1"/>
              <p:nvPr/>
            </p:nvSpPr>
            <p:spPr>
              <a:xfrm>
                <a:off x="838200" y="1674258"/>
                <a:ext cx="322819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C359CDC-D3E4-1F81-4A75-E6AE24EBC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74258"/>
                <a:ext cx="3228191" cy="449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文字方塊 41">
            <a:extLst>
              <a:ext uri="{FF2B5EF4-FFF2-40B4-BE49-F238E27FC236}">
                <a16:creationId xmlns:a16="http://schemas.microsoft.com/office/drawing/2014/main" id="{B234DF14-2489-2579-E6E7-CB4A5EA0AC28}"/>
              </a:ext>
            </a:extLst>
          </p:cNvPr>
          <p:cNvSpPr txBox="1"/>
          <p:nvPr/>
        </p:nvSpPr>
        <p:spPr>
          <a:xfrm>
            <a:off x="2948140" y="4831154"/>
            <a:ext cx="1239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0.6</a:t>
            </a:r>
            <a:endParaRPr lang="zh-TW" altLang="en-US" sz="2400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9CD5E7CF-3CDD-7622-A803-5E18B63DFE5D}"/>
              </a:ext>
            </a:extLst>
          </p:cNvPr>
          <p:cNvSpPr txBox="1"/>
          <p:nvPr/>
        </p:nvSpPr>
        <p:spPr>
          <a:xfrm>
            <a:off x="3884311" y="4831154"/>
            <a:ext cx="1239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550AD69-F182-3FE4-63CE-C0A6A6F1EB5A}"/>
              </a:ext>
            </a:extLst>
          </p:cNvPr>
          <p:cNvSpPr txBox="1"/>
          <p:nvPr/>
        </p:nvSpPr>
        <p:spPr>
          <a:xfrm>
            <a:off x="4866696" y="4831154"/>
            <a:ext cx="1239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0.4</a:t>
            </a:r>
            <a:endParaRPr lang="zh-TW" altLang="en-US" sz="2400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C97EF2D3-C6EE-25DD-F4B7-636187C32D1A}"/>
              </a:ext>
            </a:extLst>
          </p:cNvPr>
          <p:cNvSpPr txBox="1"/>
          <p:nvPr/>
        </p:nvSpPr>
        <p:spPr>
          <a:xfrm>
            <a:off x="6607854" y="4831152"/>
            <a:ext cx="1239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0.5</a:t>
            </a:r>
            <a:endParaRPr lang="zh-TW" altLang="en-US" sz="2400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900E726-ACCC-B00A-F43A-621172108517}"/>
              </a:ext>
            </a:extLst>
          </p:cNvPr>
          <p:cNvSpPr txBox="1"/>
          <p:nvPr/>
        </p:nvSpPr>
        <p:spPr>
          <a:xfrm>
            <a:off x="7544025" y="4831152"/>
            <a:ext cx="1239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BEFA65F3-80A8-B1DA-1215-31317D2DC087}"/>
              </a:ext>
            </a:extLst>
          </p:cNvPr>
          <p:cNvSpPr txBox="1"/>
          <p:nvPr/>
        </p:nvSpPr>
        <p:spPr>
          <a:xfrm>
            <a:off x="8526410" y="4831152"/>
            <a:ext cx="1239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0.5</a:t>
            </a:r>
            <a:endParaRPr lang="zh-TW" altLang="en-US" sz="2400" dirty="0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5C5D3050-D4D1-E297-06B7-DC8AF010B167}"/>
              </a:ext>
            </a:extLst>
          </p:cNvPr>
          <p:cNvSpPr txBox="1"/>
          <p:nvPr/>
        </p:nvSpPr>
        <p:spPr>
          <a:xfrm>
            <a:off x="9558089" y="4831152"/>
            <a:ext cx="1239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31062CB7-703A-FBD6-50DD-663F17E3629B}"/>
              </a:ext>
            </a:extLst>
          </p:cNvPr>
          <p:cNvSpPr txBox="1"/>
          <p:nvPr/>
        </p:nvSpPr>
        <p:spPr>
          <a:xfrm>
            <a:off x="10540474" y="4831152"/>
            <a:ext cx="1239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0" name="箭號: 向上 49">
            <a:extLst>
              <a:ext uri="{FF2B5EF4-FFF2-40B4-BE49-F238E27FC236}">
                <a16:creationId xmlns:a16="http://schemas.microsoft.com/office/drawing/2014/main" id="{5CA40C5C-248A-E1D0-E8FF-9F768824C3EC}"/>
              </a:ext>
            </a:extLst>
          </p:cNvPr>
          <p:cNvSpPr/>
          <p:nvPr/>
        </p:nvSpPr>
        <p:spPr>
          <a:xfrm>
            <a:off x="4322410" y="5381302"/>
            <a:ext cx="362857" cy="46166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035C9CA9-CB5D-EE86-7552-1D968D250259}"/>
              </a:ext>
            </a:extLst>
          </p:cNvPr>
          <p:cNvSpPr txBox="1"/>
          <p:nvPr/>
        </p:nvSpPr>
        <p:spPr>
          <a:xfrm>
            <a:off x="3727324" y="5898232"/>
            <a:ext cx="155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很重要的事</a:t>
            </a:r>
          </a:p>
        </p:txBody>
      </p:sp>
      <p:sp>
        <p:nvSpPr>
          <p:cNvPr id="52" name="箭號: 向上 51">
            <a:extLst>
              <a:ext uri="{FF2B5EF4-FFF2-40B4-BE49-F238E27FC236}">
                <a16:creationId xmlns:a16="http://schemas.microsoft.com/office/drawing/2014/main" id="{F02C616E-220F-F31B-631B-80C01420A878}"/>
              </a:ext>
            </a:extLst>
          </p:cNvPr>
          <p:cNvSpPr/>
          <p:nvPr/>
        </p:nvSpPr>
        <p:spPr>
          <a:xfrm>
            <a:off x="7969122" y="5314865"/>
            <a:ext cx="362857" cy="46166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CC2CB753-4521-A3A3-7EE5-9D596931889F}"/>
              </a:ext>
            </a:extLst>
          </p:cNvPr>
          <p:cNvSpPr txBox="1"/>
          <p:nvPr/>
        </p:nvSpPr>
        <p:spPr>
          <a:xfrm>
            <a:off x="7374036" y="5831795"/>
            <a:ext cx="155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很重要的事</a:t>
            </a:r>
          </a:p>
        </p:txBody>
      </p:sp>
      <p:sp>
        <p:nvSpPr>
          <p:cNvPr id="54" name="箭號: 向上 53">
            <a:extLst>
              <a:ext uri="{FF2B5EF4-FFF2-40B4-BE49-F238E27FC236}">
                <a16:creationId xmlns:a16="http://schemas.microsoft.com/office/drawing/2014/main" id="{036E6F68-88B6-99C8-46B9-E7150B34F71A}"/>
              </a:ext>
            </a:extLst>
          </p:cNvPr>
          <p:cNvSpPr/>
          <p:nvPr/>
        </p:nvSpPr>
        <p:spPr>
          <a:xfrm>
            <a:off x="10010672" y="5294218"/>
            <a:ext cx="362857" cy="46166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4EAC0E1D-C73A-A35C-1F27-6755D3007CBF}"/>
              </a:ext>
            </a:extLst>
          </p:cNvPr>
          <p:cNvSpPr txBox="1"/>
          <p:nvPr/>
        </p:nvSpPr>
        <p:spPr>
          <a:xfrm>
            <a:off x="9415586" y="5842967"/>
            <a:ext cx="155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更重要的事</a:t>
            </a: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CA4A7FB1-47C1-06B6-299C-468830045D91}"/>
              </a:ext>
            </a:extLst>
          </p:cNvPr>
          <p:cNvSpPr txBox="1"/>
          <p:nvPr/>
        </p:nvSpPr>
        <p:spPr>
          <a:xfrm>
            <a:off x="3206570" y="2988437"/>
            <a:ext cx="80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0.30</a:t>
            </a:r>
            <a:endParaRPr lang="zh-TW" altLang="en-US" sz="2400" dirty="0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F028739E-2F45-0893-FF12-90766C00E86C}"/>
              </a:ext>
            </a:extLst>
          </p:cNvPr>
          <p:cNvSpPr txBox="1"/>
          <p:nvPr/>
        </p:nvSpPr>
        <p:spPr>
          <a:xfrm>
            <a:off x="4161062" y="2988437"/>
            <a:ext cx="80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0.45</a:t>
            </a:r>
            <a:endParaRPr lang="zh-TW" altLang="en-US" sz="24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87DDCE81-8D23-52A6-6E92-A249C1774AD4}"/>
              </a:ext>
            </a:extLst>
          </p:cNvPr>
          <p:cNvSpPr txBox="1"/>
          <p:nvPr/>
        </p:nvSpPr>
        <p:spPr>
          <a:xfrm>
            <a:off x="5115553" y="2988437"/>
            <a:ext cx="80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0.25</a:t>
            </a:r>
            <a:endParaRPr lang="zh-TW" altLang="en-US" sz="2400" dirty="0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2A29B41F-6C55-B9E2-A647-566CFD1CCD80}"/>
              </a:ext>
            </a:extLst>
          </p:cNvPr>
          <p:cNvSpPr txBox="1"/>
          <p:nvPr/>
        </p:nvSpPr>
        <p:spPr>
          <a:xfrm>
            <a:off x="6829711" y="2988438"/>
            <a:ext cx="80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0.10</a:t>
            </a:r>
            <a:endParaRPr lang="zh-TW" altLang="en-US" sz="2400" dirty="0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4DB36A0F-7E71-B80A-EFF7-187DF9E6E9D9}"/>
              </a:ext>
            </a:extLst>
          </p:cNvPr>
          <p:cNvSpPr txBox="1"/>
          <p:nvPr/>
        </p:nvSpPr>
        <p:spPr>
          <a:xfrm>
            <a:off x="7798861" y="2988438"/>
            <a:ext cx="80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0.17</a:t>
            </a:r>
            <a:endParaRPr lang="zh-TW" altLang="en-US" sz="2400" dirty="0"/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0B69AF47-26B3-D6F6-23F3-24A612C46C70}"/>
              </a:ext>
            </a:extLst>
          </p:cNvPr>
          <p:cNvSpPr txBox="1"/>
          <p:nvPr/>
        </p:nvSpPr>
        <p:spPr>
          <a:xfrm>
            <a:off x="8768011" y="2988438"/>
            <a:ext cx="80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0.10</a:t>
            </a:r>
            <a:endParaRPr lang="zh-TW" altLang="en-US" sz="2400" dirty="0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2A9FAED4-C442-CC31-67AB-E24B51589F54}"/>
              </a:ext>
            </a:extLst>
          </p:cNvPr>
          <p:cNvSpPr txBox="1"/>
          <p:nvPr/>
        </p:nvSpPr>
        <p:spPr>
          <a:xfrm>
            <a:off x="9737161" y="2988438"/>
            <a:ext cx="80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0.46</a:t>
            </a:r>
            <a:endParaRPr lang="zh-TW" altLang="en-US" sz="2400" dirty="0"/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B714E613-AAE1-1DFF-5026-37690E1A9C3B}"/>
              </a:ext>
            </a:extLst>
          </p:cNvPr>
          <p:cNvSpPr txBox="1"/>
          <p:nvPr/>
        </p:nvSpPr>
        <p:spPr>
          <a:xfrm>
            <a:off x="10706309" y="2988438"/>
            <a:ext cx="80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0.17</a:t>
            </a:r>
            <a:endParaRPr lang="zh-TW" altLang="en-US" sz="2400" dirty="0"/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5B1AE548-8BBE-EFDB-BFA6-495331718AD7}"/>
              </a:ext>
            </a:extLst>
          </p:cNvPr>
          <p:cNvSpPr txBox="1"/>
          <p:nvPr/>
        </p:nvSpPr>
        <p:spPr>
          <a:xfrm>
            <a:off x="7371204" y="2001340"/>
            <a:ext cx="1553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相對沒那麼重要了</a:t>
            </a:r>
          </a:p>
        </p:txBody>
      </p: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302B7C66-8B82-EAC2-8968-100BDA69F0F6}"/>
              </a:ext>
            </a:extLst>
          </p:cNvPr>
          <p:cNvCxnSpPr>
            <a:cxnSpLocks/>
          </p:cNvCxnSpPr>
          <p:nvPr/>
        </p:nvCxnSpPr>
        <p:spPr>
          <a:xfrm flipH="1" flipV="1">
            <a:off x="3573606" y="3431850"/>
            <a:ext cx="0" cy="142833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E4730376-75EF-5A73-8FE0-E5419517E9E5}"/>
              </a:ext>
            </a:extLst>
          </p:cNvPr>
          <p:cNvCxnSpPr>
            <a:cxnSpLocks/>
          </p:cNvCxnSpPr>
          <p:nvPr/>
        </p:nvCxnSpPr>
        <p:spPr>
          <a:xfrm flipH="1" flipV="1">
            <a:off x="4524292" y="3431850"/>
            <a:ext cx="0" cy="142833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7771009F-C90F-B196-5968-7044580C1A3D}"/>
              </a:ext>
            </a:extLst>
          </p:cNvPr>
          <p:cNvCxnSpPr>
            <a:cxnSpLocks/>
          </p:cNvCxnSpPr>
          <p:nvPr/>
        </p:nvCxnSpPr>
        <p:spPr>
          <a:xfrm flipH="1" flipV="1">
            <a:off x="5474978" y="3431850"/>
            <a:ext cx="0" cy="142833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8" name="矩形: 圓角 67">
            <a:extLst>
              <a:ext uri="{FF2B5EF4-FFF2-40B4-BE49-F238E27FC236}">
                <a16:creationId xmlns:a16="http://schemas.microsoft.com/office/drawing/2014/main" id="{A55812A9-93D4-2603-54E3-FA7C510E816D}"/>
              </a:ext>
            </a:extLst>
          </p:cNvPr>
          <p:cNvSpPr/>
          <p:nvPr/>
        </p:nvSpPr>
        <p:spPr>
          <a:xfrm>
            <a:off x="3087003" y="3867045"/>
            <a:ext cx="2834093" cy="358694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Soft-max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4B8B7CD2-9206-B3C4-171E-C9712FA05CFE}"/>
              </a:ext>
            </a:extLst>
          </p:cNvPr>
          <p:cNvCxnSpPr>
            <a:cxnSpLocks/>
          </p:cNvCxnSpPr>
          <p:nvPr/>
        </p:nvCxnSpPr>
        <p:spPr>
          <a:xfrm flipH="1" flipV="1">
            <a:off x="7211547" y="3431850"/>
            <a:ext cx="0" cy="142833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B8627239-054B-CCC1-529A-7D3C43053369}"/>
              </a:ext>
            </a:extLst>
          </p:cNvPr>
          <p:cNvCxnSpPr>
            <a:cxnSpLocks/>
          </p:cNvCxnSpPr>
          <p:nvPr/>
        </p:nvCxnSpPr>
        <p:spPr>
          <a:xfrm flipH="1" flipV="1">
            <a:off x="8147718" y="3431850"/>
            <a:ext cx="0" cy="142833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EF29FCB7-643B-0A06-B6AD-B5241B6F74E2}"/>
              </a:ext>
            </a:extLst>
          </p:cNvPr>
          <p:cNvCxnSpPr>
            <a:cxnSpLocks/>
          </p:cNvCxnSpPr>
          <p:nvPr/>
        </p:nvCxnSpPr>
        <p:spPr>
          <a:xfrm flipH="1" flipV="1">
            <a:off x="9185489" y="3431850"/>
            <a:ext cx="0" cy="142833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1302CBB2-DC18-DD2E-57CA-40B8A2BBA334}"/>
              </a:ext>
            </a:extLst>
          </p:cNvPr>
          <p:cNvCxnSpPr>
            <a:cxnSpLocks/>
          </p:cNvCxnSpPr>
          <p:nvPr/>
        </p:nvCxnSpPr>
        <p:spPr>
          <a:xfrm flipH="1" flipV="1">
            <a:off x="10184844" y="3431850"/>
            <a:ext cx="0" cy="142833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3" name="直線單箭頭接點 72">
            <a:extLst>
              <a:ext uri="{FF2B5EF4-FFF2-40B4-BE49-F238E27FC236}">
                <a16:creationId xmlns:a16="http://schemas.microsoft.com/office/drawing/2014/main" id="{0DADA921-EF5C-F051-A118-FFFB8304A55E}"/>
              </a:ext>
            </a:extLst>
          </p:cNvPr>
          <p:cNvCxnSpPr>
            <a:cxnSpLocks/>
          </p:cNvCxnSpPr>
          <p:nvPr/>
        </p:nvCxnSpPr>
        <p:spPr>
          <a:xfrm flipH="1" flipV="1">
            <a:off x="11150044" y="3431850"/>
            <a:ext cx="0" cy="142833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4" name="矩形: 圓角 73">
            <a:extLst>
              <a:ext uri="{FF2B5EF4-FFF2-40B4-BE49-F238E27FC236}">
                <a16:creationId xmlns:a16="http://schemas.microsoft.com/office/drawing/2014/main" id="{9EFF4237-C568-369B-8593-4E469368324D}"/>
              </a:ext>
            </a:extLst>
          </p:cNvPr>
          <p:cNvSpPr/>
          <p:nvPr/>
        </p:nvSpPr>
        <p:spPr>
          <a:xfrm>
            <a:off x="6784585" y="3867045"/>
            <a:ext cx="4727267" cy="358694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Soft-max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5" name="箭號: 向上 74">
            <a:extLst>
              <a:ext uri="{FF2B5EF4-FFF2-40B4-BE49-F238E27FC236}">
                <a16:creationId xmlns:a16="http://schemas.microsoft.com/office/drawing/2014/main" id="{2E79B3C0-9EFF-5FC9-04C1-0DCF992013C8}"/>
              </a:ext>
            </a:extLst>
          </p:cNvPr>
          <p:cNvSpPr/>
          <p:nvPr/>
        </p:nvSpPr>
        <p:spPr>
          <a:xfrm flipV="1">
            <a:off x="7969122" y="2618053"/>
            <a:ext cx="362857" cy="43167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96DA745B-5548-532B-2E5F-04EC411EEC8F}"/>
              </a:ext>
            </a:extLst>
          </p:cNvPr>
          <p:cNvSpPr txBox="1"/>
          <p:nvPr/>
        </p:nvSpPr>
        <p:spPr>
          <a:xfrm>
            <a:off x="813995" y="223399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Linear Attention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記憶永不改變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30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8" grpId="0" animBg="1"/>
      <p:bldP spid="74" grpId="0" animBg="1"/>
      <p:bldP spid="7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1EF57C-3D94-75AD-80DD-AF8E0E1E4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加上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Reflection: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逐漸遺忘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8285A51-DF81-4209-579C-6DDBCA75FAF6}"/>
                  </a:ext>
                </a:extLst>
              </p:cNvPr>
              <p:cNvSpPr txBox="1"/>
              <p:nvPr/>
            </p:nvSpPr>
            <p:spPr>
              <a:xfrm>
                <a:off x="2116361" y="2465215"/>
                <a:ext cx="2956194" cy="468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8285A51-DF81-4209-579C-6DDBCA75F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361" y="2465215"/>
                <a:ext cx="2956194" cy="4687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84A478F-3C41-E89E-510C-D444C2A27EC2}"/>
                  </a:ext>
                </a:extLst>
              </p:cNvPr>
              <p:cNvSpPr txBox="1"/>
              <p:nvPr/>
            </p:nvSpPr>
            <p:spPr>
              <a:xfrm>
                <a:off x="2116361" y="3212322"/>
                <a:ext cx="16153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84A478F-3C41-E89E-510C-D444C2A27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361" y="3212322"/>
                <a:ext cx="161537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0DEE1B2-EB0E-88FE-F99B-92D66F659248}"/>
                  </a:ext>
                </a:extLst>
              </p:cNvPr>
              <p:cNvSpPr txBox="1"/>
              <p:nvPr/>
            </p:nvSpPr>
            <p:spPr>
              <a:xfrm>
                <a:off x="3041137" y="5295760"/>
                <a:ext cx="1721561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0DEE1B2-EB0E-88FE-F99B-92D66F659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137" y="5295760"/>
                <a:ext cx="1721561" cy="4612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E7AE225-621F-DD2E-D2CD-32F9162CB1BA}"/>
                  </a:ext>
                </a:extLst>
              </p:cNvPr>
              <p:cNvSpPr txBox="1"/>
              <p:nvPr/>
            </p:nvSpPr>
            <p:spPr>
              <a:xfrm>
                <a:off x="3041137" y="4054160"/>
                <a:ext cx="16548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E7AE225-621F-DD2E-D2CD-32F9162CB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137" y="4054160"/>
                <a:ext cx="165487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FA1615C-468E-CA2C-B2E7-3066FACDE3E9}"/>
                  </a:ext>
                </a:extLst>
              </p:cNvPr>
              <p:cNvSpPr txBox="1"/>
              <p:nvPr/>
            </p:nvSpPr>
            <p:spPr>
              <a:xfrm>
                <a:off x="3041137" y="4674960"/>
                <a:ext cx="17013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FA1615C-468E-CA2C-B2E7-3066FACDE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137" y="4674960"/>
                <a:ext cx="170136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>
            <a:extLst>
              <a:ext uri="{FF2B5EF4-FFF2-40B4-BE49-F238E27FC236}">
                <a16:creationId xmlns:a16="http://schemas.microsoft.com/office/drawing/2014/main" id="{33D7E7AB-EA25-63C9-83F7-8327EC435B56}"/>
              </a:ext>
            </a:extLst>
          </p:cNvPr>
          <p:cNvSpPr txBox="1"/>
          <p:nvPr/>
        </p:nvSpPr>
        <p:spPr>
          <a:xfrm>
            <a:off x="8127130" y="61232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https://arxiv.org/abs/2307.08621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CB7F036-F3C7-3E40-1248-4D279BC34098}"/>
                  </a:ext>
                </a:extLst>
              </p:cNvPr>
              <p:cNvSpPr txBox="1"/>
              <p:nvPr/>
            </p:nvSpPr>
            <p:spPr>
              <a:xfrm>
                <a:off x="6689971" y="2465215"/>
                <a:ext cx="3154966" cy="468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CB7F036-F3C7-3E40-1248-4D279BC34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971" y="2465215"/>
                <a:ext cx="3154966" cy="4687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08C4912-475C-E51F-4E3D-4203E1393CE6}"/>
                  </a:ext>
                </a:extLst>
              </p:cNvPr>
              <p:cNvSpPr txBox="1"/>
              <p:nvPr/>
            </p:nvSpPr>
            <p:spPr>
              <a:xfrm>
                <a:off x="6689971" y="3212322"/>
                <a:ext cx="16153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08C4912-475C-E51F-4E3D-4203E1393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971" y="3212322"/>
                <a:ext cx="161537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5EA955B1-BDCA-D3A2-2D0C-EE74FFFBBCA5}"/>
                  </a:ext>
                </a:extLst>
              </p:cNvPr>
              <p:cNvSpPr txBox="1"/>
              <p:nvPr/>
            </p:nvSpPr>
            <p:spPr>
              <a:xfrm>
                <a:off x="7614747" y="5295760"/>
                <a:ext cx="1721561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5EA955B1-BDCA-D3A2-2D0C-EE74FFFBB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747" y="5295760"/>
                <a:ext cx="1721561" cy="4612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20214C2-5C68-8209-FD5B-42F9631BC6EB}"/>
                  </a:ext>
                </a:extLst>
              </p:cNvPr>
              <p:cNvSpPr txBox="1"/>
              <p:nvPr/>
            </p:nvSpPr>
            <p:spPr>
              <a:xfrm>
                <a:off x="7614747" y="4054160"/>
                <a:ext cx="16548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20214C2-5C68-8209-FD5B-42F9631BC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747" y="4054160"/>
                <a:ext cx="165487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18690DA-2D2E-8303-411B-8B18C98EBDAB}"/>
                  </a:ext>
                </a:extLst>
              </p:cNvPr>
              <p:cNvSpPr txBox="1"/>
              <p:nvPr/>
            </p:nvSpPr>
            <p:spPr>
              <a:xfrm>
                <a:off x="7614747" y="4674960"/>
                <a:ext cx="17013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18690DA-2D2E-8303-411B-8B18C98EB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747" y="4674960"/>
                <a:ext cx="170136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>
            <a:extLst>
              <a:ext uri="{FF2B5EF4-FFF2-40B4-BE49-F238E27FC236}">
                <a16:creationId xmlns:a16="http://schemas.microsoft.com/office/drawing/2014/main" id="{AFAA9E97-1609-14AD-0E4C-47367F6F290D}"/>
              </a:ext>
            </a:extLst>
          </p:cNvPr>
          <p:cNvSpPr txBox="1"/>
          <p:nvPr/>
        </p:nvSpPr>
        <p:spPr>
          <a:xfrm>
            <a:off x="935624" y="1905492"/>
            <a:ext cx="2956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Linear Attention </a:t>
            </a:r>
            <a:endParaRPr lang="zh-TW" altLang="en-US" sz="28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46C7712-C81D-BDCD-874D-07A2B947A108}"/>
              </a:ext>
            </a:extLst>
          </p:cNvPr>
          <p:cNvSpPr txBox="1"/>
          <p:nvPr/>
        </p:nvSpPr>
        <p:spPr>
          <a:xfrm>
            <a:off x="6367446" y="1867411"/>
            <a:ext cx="4677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Retention Network (</a:t>
            </a:r>
            <a:r>
              <a:rPr lang="en-US" altLang="zh-TW" sz="2800" dirty="0" err="1"/>
              <a:t>RetNet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62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97DBE-60B3-AE72-7913-5BF0AAF15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A5A705-891E-9724-E54C-9D33D4EA4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加上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Reflection: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逐漸遺忘</a:t>
            </a:r>
            <a:endParaRPr lang="zh-TW" altLang="en-US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52EBE4FA-0A58-2797-BECC-EC5D080E9005}"/>
              </a:ext>
            </a:extLst>
          </p:cNvPr>
          <p:cNvSpPr/>
          <p:nvPr/>
        </p:nvSpPr>
        <p:spPr>
          <a:xfrm>
            <a:off x="10133996" y="517473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DC2227C-FBEB-5453-9212-61C13E1B0431}"/>
                  </a:ext>
                </a:extLst>
              </p:cNvPr>
              <p:cNvSpPr txBox="1"/>
              <p:nvPr/>
            </p:nvSpPr>
            <p:spPr>
              <a:xfrm>
                <a:off x="10078191" y="5709858"/>
                <a:ext cx="4140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DC2227C-FBEB-5453-9212-61C13E1B0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191" y="5709858"/>
                <a:ext cx="41402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: 圓角 11">
                <a:extLst>
                  <a:ext uri="{FF2B5EF4-FFF2-40B4-BE49-F238E27FC236}">
                    <a16:creationId xmlns:a16="http://schemas.microsoft.com/office/drawing/2014/main" id="{F53C7710-3F67-2C71-9C4E-96C13082AE1E}"/>
                  </a:ext>
                </a:extLst>
              </p:cNvPr>
              <p:cNvSpPr/>
              <p:nvPr/>
            </p:nvSpPr>
            <p:spPr>
              <a:xfrm>
                <a:off x="7577109" y="3190965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矩形: 圓角 11">
                <a:extLst>
                  <a:ext uri="{FF2B5EF4-FFF2-40B4-BE49-F238E27FC236}">
                    <a16:creationId xmlns:a16="http://schemas.microsoft.com/office/drawing/2014/main" id="{F53C7710-3F67-2C71-9C4E-96C13082A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109" y="3190965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4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: 圓角 12">
                <a:extLst>
                  <a:ext uri="{FF2B5EF4-FFF2-40B4-BE49-F238E27FC236}">
                    <a16:creationId xmlns:a16="http://schemas.microsoft.com/office/drawing/2014/main" id="{8EF7DC9B-AAA7-4873-E728-E716A410A0CB}"/>
                  </a:ext>
                </a:extLst>
              </p:cNvPr>
              <p:cNvSpPr/>
              <p:nvPr/>
            </p:nvSpPr>
            <p:spPr>
              <a:xfrm>
                <a:off x="9740343" y="3190965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矩形: 圓角 12">
                <a:extLst>
                  <a:ext uri="{FF2B5EF4-FFF2-40B4-BE49-F238E27FC236}">
                    <a16:creationId xmlns:a16="http://schemas.microsoft.com/office/drawing/2014/main" id="{8EF7DC9B-AAA7-4873-E728-E716A410A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343" y="3190965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5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FCA645AA-6865-3E91-794C-1F3037BB29F6}"/>
              </a:ext>
            </a:extLst>
          </p:cNvPr>
          <p:cNvCxnSpPr>
            <a:cxnSpLocks/>
          </p:cNvCxnSpPr>
          <p:nvPr/>
        </p:nvCxnSpPr>
        <p:spPr>
          <a:xfrm>
            <a:off x="8617690" y="3803990"/>
            <a:ext cx="101067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4E085863-062F-EEC3-CD0F-6229ADDF984D}"/>
              </a:ext>
            </a:extLst>
          </p:cNvPr>
          <p:cNvSpPr/>
          <p:nvPr/>
        </p:nvSpPr>
        <p:spPr>
          <a:xfrm>
            <a:off x="10094240" y="1830282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38140C86-8B2B-EAC9-7CC7-B0953E1E97A6}"/>
                  </a:ext>
                </a:extLst>
              </p:cNvPr>
              <p:cNvSpPr txBox="1"/>
              <p:nvPr/>
            </p:nvSpPr>
            <p:spPr>
              <a:xfrm>
                <a:off x="10038435" y="1351614"/>
                <a:ext cx="4220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38140C86-8B2B-EAC9-7CC7-B0953E1E9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35" y="1351614"/>
                <a:ext cx="42203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>
            <a:extLst>
              <a:ext uri="{FF2B5EF4-FFF2-40B4-BE49-F238E27FC236}">
                <a16:creationId xmlns:a16="http://schemas.microsoft.com/office/drawing/2014/main" id="{BA4B2692-FF1C-9AB8-9009-C8C114E41150}"/>
              </a:ext>
            </a:extLst>
          </p:cNvPr>
          <p:cNvGrpSpPr/>
          <p:nvPr/>
        </p:nvGrpSpPr>
        <p:grpSpPr>
          <a:xfrm>
            <a:off x="10251247" y="2430131"/>
            <a:ext cx="706682" cy="2707092"/>
            <a:chOff x="3376521" y="2522742"/>
            <a:chExt cx="706682" cy="2707092"/>
          </a:xfrm>
        </p:grpSpPr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14F7BE4E-1480-451F-AB2B-FEEBD7A5FB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399" y="4457123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0EA842B4-A15D-32BC-00FA-9A6419DB3D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6521" y="2522742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14ED2B01-1F2C-4FDF-8FE1-E010E820D87C}"/>
                    </a:ext>
                  </a:extLst>
                </p:cNvPr>
                <p:cNvSpPr txBox="1"/>
                <p:nvPr/>
              </p:nvSpPr>
              <p:spPr>
                <a:xfrm>
                  <a:off x="3490605" y="4595401"/>
                  <a:ext cx="592598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14ED2B01-1F2C-4FDF-8FE1-E010E820D8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605" y="4595401"/>
                  <a:ext cx="592598" cy="4498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693D0D00-AD2E-63EB-9983-30A56BD1FAD2}"/>
                    </a:ext>
                  </a:extLst>
                </p:cNvPr>
                <p:cNvSpPr txBox="1"/>
                <p:nvPr/>
              </p:nvSpPr>
              <p:spPr>
                <a:xfrm>
                  <a:off x="3470466" y="2687529"/>
                  <a:ext cx="579774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693D0D00-AD2E-63EB-9983-30A56BD1FA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466" y="2687529"/>
                  <a:ext cx="579774" cy="4498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90D21E34-AA56-8576-36F6-E5BBEE4AA178}"/>
              </a:ext>
            </a:extLst>
          </p:cNvPr>
          <p:cNvCxnSpPr>
            <a:cxnSpLocks/>
          </p:cNvCxnSpPr>
          <p:nvPr/>
        </p:nvCxnSpPr>
        <p:spPr>
          <a:xfrm flipH="1">
            <a:off x="10498946" y="5324762"/>
            <a:ext cx="22482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1F9E255F-3E61-7FFA-7AC7-54E8A9490F4A}"/>
              </a:ext>
            </a:extLst>
          </p:cNvPr>
          <p:cNvCxnSpPr>
            <a:cxnSpLocks/>
          </p:cNvCxnSpPr>
          <p:nvPr/>
        </p:nvCxnSpPr>
        <p:spPr>
          <a:xfrm flipV="1">
            <a:off x="10709883" y="4975234"/>
            <a:ext cx="0" cy="3896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986AA2D3-C442-6761-AD68-A5B0B2378F9E}"/>
              </a:ext>
            </a:extLst>
          </p:cNvPr>
          <p:cNvCxnSpPr>
            <a:cxnSpLocks/>
          </p:cNvCxnSpPr>
          <p:nvPr/>
        </p:nvCxnSpPr>
        <p:spPr>
          <a:xfrm flipH="1">
            <a:off x="10498946" y="5559773"/>
            <a:ext cx="600221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4C691A04-5DD6-6E4B-86EE-D0E046E7C904}"/>
              </a:ext>
            </a:extLst>
          </p:cNvPr>
          <p:cNvCxnSpPr>
            <a:cxnSpLocks/>
          </p:cNvCxnSpPr>
          <p:nvPr/>
        </p:nvCxnSpPr>
        <p:spPr>
          <a:xfrm flipH="1" flipV="1">
            <a:off x="11099167" y="2819820"/>
            <a:ext cx="0" cy="27399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28C922E2-F969-3833-0824-1229B5329C23}"/>
              </a:ext>
            </a:extLst>
          </p:cNvPr>
          <p:cNvCxnSpPr>
            <a:cxnSpLocks/>
          </p:cNvCxnSpPr>
          <p:nvPr/>
        </p:nvCxnSpPr>
        <p:spPr>
          <a:xfrm flipH="1">
            <a:off x="10874339" y="2818278"/>
            <a:ext cx="22482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93C1812D-2C7F-16C2-E0A9-AA220B089D19}"/>
              </a:ext>
            </a:extLst>
          </p:cNvPr>
          <p:cNvSpPr txBox="1"/>
          <p:nvPr/>
        </p:nvSpPr>
        <p:spPr>
          <a:xfrm>
            <a:off x="667199" y="1597913"/>
            <a:ext cx="179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Training </a:t>
            </a:r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37169F5C-23A5-AEB4-D5AC-6E69D86C864E}"/>
              </a:ext>
            </a:extLst>
          </p:cNvPr>
          <p:cNvSpPr txBox="1"/>
          <p:nvPr/>
        </p:nvSpPr>
        <p:spPr>
          <a:xfrm>
            <a:off x="6823240" y="1609715"/>
            <a:ext cx="179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F0AB74B3-1521-E199-50C9-0A04FDED7557}"/>
                  </a:ext>
                </a:extLst>
              </p:cNvPr>
              <p:cNvSpPr txBox="1"/>
              <p:nvPr/>
            </p:nvSpPr>
            <p:spPr>
              <a:xfrm>
                <a:off x="8990711" y="3136926"/>
                <a:ext cx="2805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F0AB74B3-1521-E199-50C9-0A04FDED7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711" y="3136926"/>
                <a:ext cx="28052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26D89C44-490C-B130-2A79-0EDFEF605B11}"/>
              </a:ext>
            </a:extLst>
          </p:cNvPr>
          <p:cNvSpPr txBox="1"/>
          <p:nvPr/>
        </p:nvSpPr>
        <p:spPr>
          <a:xfrm>
            <a:off x="1834088" y="5031253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E9623A74-FD06-44C0-C396-BB9A877CCEF6}"/>
              </a:ext>
            </a:extLst>
          </p:cNvPr>
          <p:cNvSpPr/>
          <p:nvPr/>
        </p:nvSpPr>
        <p:spPr>
          <a:xfrm>
            <a:off x="1239062" y="5016269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2C85C595-8BC6-7BCE-7915-299B74C98893}"/>
              </a:ext>
            </a:extLst>
          </p:cNvPr>
          <p:cNvSpPr/>
          <p:nvPr/>
        </p:nvSpPr>
        <p:spPr>
          <a:xfrm>
            <a:off x="3599810" y="5013151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6BC529DF-C6A4-88A4-4A4F-CB674A94295B}"/>
              </a:ext>
            </a:extLst>
          </p:cNvPr>
          <p:cNvSpPr/>
          <p:nvPr/>
        </p:nvSpPr>
        <p:spPr>
          <a:xfrm>
            <a:off x="5994866" y="4975234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381967D0-9269-E7FC-D894-EB34493ED2A4}"/>
                  </a:ext>
                </a:extLst>
              </p:cNvPr>
              <p:cNvSpPr txBox="1"/>
              <p:nvPr/>
            </p:nvSpPr>
            <p:spPr>
              <a:xfrm>
                <a:off x="1183257" y="5551391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381967D0-9269-E7FC-D894-EB34493ED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257" y="5551391"/>
                <a:ext cx="460511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5AF4BE55-03DB-7869-4E1D-9E1F4426DE90}"/>
                  </a:ext>
                </a:extLst>
              </p:cNvPr>
              <p:cNvSpPr txBox="1"/>
              <p:nvPr/>
            </p:nvSpPr>
            <p:spPr>
              <a:xfrm>
                <a:off x="3541819" y="5530363"/>
                <a:ext cx="4012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5AF4BE55-03DB-7869-4E1D-9E1F4426D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819" y="5530363"/>
                <a:ext cx="40120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14EA3363-8638-76D6-5229-80E4FD333FE5}"/>
                  </a:ext>
                </a:extLst>
              </p:cNvPr>
              <p:cNvSpPr txBox="1"/>
              <p:nvPr/>
            </p:nvSpPr>
            <p:spPr>
              <a:xfrm>
                <a:off x="5969870" y="5492571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14EA3363-8638-76D6-5229-80E4FD333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870" y="5492571"/>
                <a:ext cx="406009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矩形 78">
            <a:extLst>
              <a:ext uri="{FF2B5EF4-FFF2-40B4-BE49-F238E27FC236}">
                <a16:creationId xmlns:a16="http://schemas.microsoft.com/office/drawing/2014/main" id="{0F9A0485-06B6-0AD2-AE55-046326A847FB}"/>
              </a:ext>
            </a:extLst>
          </p:cNvPr>
          <p:cNvSpPr/>
          <p:nvPr/>
        </p:nvSpPr>
        <p:spPr>
          <a:xfrm>
            <a:off x="5984049" y="3937050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5C16400F-3E7F-126D-137E-42DE6B2FB7BB}"/>
                  </a:ext>
                </a:extLst>
              </p:cNvPr>
              <p:cNvSpPr txBox="1"/>
              <p:nvPr/>
            </p:nvSpPr>
            <p:spPr>
              <a:xfrm>
                <a:off x="5802565" y="398486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5C16400F-3E7F-126D-137E-42DE6B2FB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565" y="3984867"/>
                <a:ext cx="715161" cy="461665"/>
              </a:xfrm>
              <a:prstGeom prst="rect">
                <a:avLst/>
              </a:prstGeom>
              <a:blipFill>
                <a:blip r:embed="rId1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群組 81">
            <a:extLst>
              <a:ext uri="{FF2B5EF4-FFF2-40B4-BE49-F238E27FC236}">
                <a16:creationId xmlns:a16="http://schemas.microsoft.com/office/drawing/2014/main" id="{97E20AF8-B733-A1C9-3286-EE7AC859F7CC}"/>
              </a:ext>
            </a:extLst>
          </p:cNvPr>
          <p:cNvGrpSpPr/>
          <p:nvPr/>
        </p:nvGrpSpPr>
        <p:grpSpPr>
          <a:xfrm>
            <a:off x="6375879" y="3937050"/>
            <a:ext cx="715161" cy="540000"/>
            <a:chOff x="2533997" y="4142041"/>
            <a:chExt cx="715161" cy="540000"/>
          </a:xfrm>
        </p:grpSpPr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A3B7037A-9ABA-5B55-31DA-A3624D7FB353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文字方塊 83">
                  <a:extLst>
                    <a:ext uri="{FF2B5EF4-FFF2-40B4-BE49-F238E27FC236}">
                      <a16:creationId xmlns:a16="http://schemas.microsoft.com/office/drawing/2014/main" id="{27A10E0D-A02D-F0B2-89C5-21326F0D97C4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84" name="文字方塊 83">
                  <a:extLst>
                    <a:ext uri="{FF2B5EF4-FFF2-40B4-BE49-F238E27FC236}">
                      <a16:creationId xmlns:a16="http://schemas.microsoft.com/office/drawing/2014/main" id="{27A10E0D-A02D-F0B2-89C5-21326F0D97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直線單箭頭接點 84">
            <a:extLst>
              <a:ext uri="{FF2B5EF4-FFF2-40B4-BE49-F238E27FC236}">
                <a16:creationId xmlns:a16="http://schemas.microsoft.com/office/drawing/2014/main" id="{F1D4AA28-7E12-B0B8-247E-35FC9171AE1F}"/>
              </a:ext>
            </a:extLst>
          </p:cNvPr>
          <p:cNvCxnSpPr>
            <a:cxnSpLocks/>
          </p:cNvCxnSpPr>
          <p:nvPr/>
        </p:nvCxnSpPr>
        <p:spPr>
          <a:xfrm flipV="1">
            <a:off x="6136637" y="4480997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FBF7BCD5-513A-F8D8-6066-5BBE9F29BB8C}"/>
              </a:ext>
            </a:extLst>
          </p:cNvPr>
          <p:cNvCxnSpPr>
            <a:cxnSpLocks/>
          </p:cNvCxnSpPr>
          <p:nvPr/>
        </p:nvCxnSpPr>
        <p:spPr>
          <a:xfrm>
            <a:off x="5554561" y="4760836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9F294823-2D24-AE97-4FFE-1340B5C7ACE5}"/>
              </a:ext>
            </a:extLst>
          </p:cNvPr>
          <p:cNvCxnSpPr>
            <a:cxnSpLocks/>
          </p:cNvCxnSpPr>
          <p:nvPr/>
        </p:nvCxnSpPr>
        <p:spPr>
          <a:xfrm flipV="1">
            <a:off x="5554560" y="4478987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92" name="群組 91">
            <a:extLst>
              <a:ext uri="{FF2B5EF4-FFF2-40B4-BE49-F238E27FC236}">
                <a16:creationId xmlns:a16="http://schemas.microsoft.com/office/drawing/2014/main" id="{C5553BDA-238D-C81E-277E-C62C8F87150F}"/>
              </a:ext>
            </a:extLst>
          </p:cNvPr>
          <p:cNvGrpSpPr/>
          <p:nvPr/>
        </p:nvGrpSpPr>
        <p:grpSpPr>
          <a:xfrm>
            <a:off x="5196979" y="3928632"/>
            <a:ext cx="715161" cy="540000"/>
            <a:chOff x="1526126" y="3795863"/>
            <a:chExt cx="715161" cy="540000"/>
          </a:xfrm>
        </p:grpSpPr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BBBEECBE-B6C3-9126-A967-4A640FAA0ADF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字方塊 93">
                  <a:extLst>
                    <a:ext uri="{FF2B5EF4-FFF2-40B4-BE49-F238E27FC236}">
                      <a16:creationId xmlns:a16="http://schemas.microsoft.com/office/drawing/2014/main" id="{9B14A5DA-47A0-5C29-3CF8-B52E497C7C9C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94" name="文字方塊 93">
                  <a:extLst>
                    <a:ext uri="{FF2B5EF4-FFF2-40B4-BE49-F238E27FC236}">
                      <a16:creationId xmlns:a16="http://schemas.microsoft.com/office/drawing/2014/main" id="{9B14A5DA-47A0-5C29-3CF8-B52E497C7C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A418E0D9-3DA1-F508-B613-57B5776C5F6E}"/>
              </a:ext>
            </a:extLst>
          </p:cNvPr>
          <p:cNvCxnSpPr>
            <a:cxnSpLocks/>
          </p:cNvCxnSpPr>
          <p:nvPr/>
        </p:nvCxnSpPr>
        <p:spPr>
          <a:xfrm>
            <a:off x="5554561" y="4760836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ED9723A5-E2A0-6DBD-76C3-A32B5B11D5BF}"/>
              </a:ext>
            </a:extLst>
          </p:cNvPr>
          <p:cNvCxnSpPr>
            <a:cxnSpLocks/>
          </p:cNvCxnSpPr>
          <p:nvPr/>
        </p:nvCxnSpPr>
        <p:spPr>
          <a:xfrm>
            <a:off x="6160145" y="4760707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7" name="直線單箭頭接點 96">
            <a:extLst>
              <a:ext uri="{FF2B5EF4-FFF2-40B4-BE49-F238E27FC236}">
                <a16:creationId xmlns:a16="http://schemas.microsoft.com/office/drawing/2014/main" id="{0889D9F2-5C73-8B78-8572-023E9A516229}"/>
              </a:ext>
            </a:extLst>
          </p:cNvPr>
          <p:cNvCxnSpPr>
            <a:cxnSpLocks/>
          </p:cNvCxnSpPr>
          <p:nvPr/>
        </p:nvCxnSpPr>
        <p:spPr>
          <a:xfrm flipV="1">
            <a:off x="6704884" y="4489213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8" name="矩形 97">
            <a:extLst>
              <a:ext uri="{FF2B5EF4-FFF2-40B4-BE49-F238E27FC236}">
                <a16:creationId xmlns:a16="http://schemas.microsoft.com/office/drawing/2014/main" id="{BD8303FA-A726-E5EE-9638-B4F810E6FF8C}"/>
              </a:ext>
            </a:extLst>
          </p:cNvPr>
          <p:cNvSpPr/>
          <p:nvPr/>
        </p:nvSpPr>
        <p:spPr>
          <a:xfrm>
            <a:off x="1229052" y="3907134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B5CD49AF-0FD0-C618-1DAE-3A7E24852B23}"/>
                  </a:ext>
                </a:extLst>
              </p:cNvPr>
              <p:cNvSpPr txBox="1"/>
              <p:nvPr/>
            </p:nvSpPr>
            <p:spPr>
              <a:xfrm>
                <a:off x="1047568" y="395495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B5CD49AF-0FD0-C618-1DAE-3A7E24852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8" y="3954951"/>
                <a:ext cx="715161" cy="461665"/>
              </a:xfrm>
              <a:prstGeom prst="rect">
                <a:avLst/>
              </a:prstGeom>
              <a:blipFill>
                <a:blip r:embed="rId1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群組 99">
            <a:extLst>
              <a:ext uri="{FF2B5EF4-FFF2-40B4-BE49-F238E27FC236}">
                <a16:creationId xmlns:a16="http://schemas.microsoft.com/office/drawing/2014/main" id="{DD5118BB-7EAE-D7A1-6976-3EEED9A2C126}"/>
              </a:ext>
            </a:extLst>
          </p:cNvPr>
          <p:cNvGrpSpPr/>
          <p:nvPr/>
        </p:nvGrpSpPr>
        <p:grpSpPr>
          <a:xfrm>
            <a:off x="1620882" y="3907134"/>
            <a:ext cx="715161" cy="540000"/>
            <a:chOff x="2533997" y="4142041"/>
            <a:chExt cx="715161" cy="540000"/>
          </a:xfrm>
        </p:grpSpPr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28E7A9E7-5B84-B6BA-7BC6-197B932B3C80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文字方塊 101">
                  <a:extLst>
                    <a:ext uri="{FF2B5EF4-FFF2-40B4-BE49-F238E27FC236}">
                      <a16:creationId xmlns:a16="http://schemas.microsoft.com/office/drawing/2014/main" id="{CAAD2EEA-CA84-B783-FF11-48E840DD538B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02" name="文字方塊 101">
                  <a:extLst>
                    <a:ext uri="{FF2B5EF4-FFF2-40B4-BE49-F238E27FC236}">
                      <a16:creationId xmlns:a16="http://schemas.microsoft.com/office/drawing/2014/main" id="{CAAD2EEA-CA84-B783-FF11-48E840DD53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FAFAFB79-B145-7478-D103-A89D69518957}"/>
              </a:ext>
            </a:extLst>
          </p:cNvPr>
          <p:cNvCxnSpPr>
            <a:cxnSpLocks/>
          </p:cNvCxnSpPr>
          <p:nvPr/>
        </p:nvCxnSpPr>
        <p:spPr>
          <a:xfrm flipV="1">
            <a:off x="1381640" y="4451081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4C132946-7F56-E397-E271-87887CB14267}"/>
              </a:ext>
            </a:extLst>
          </p:cNvPr>
          <p:cNvCxnSpPr>
            <a:cxnSpLocks/>
          </p:cNvCxnSpPr>
          <p:nvPr/>
        </p:nvCxnSpPr>
        <p:spPr>
          <a:xfrm>
            <a:off x="799564" y="4730920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D8240AEF-23D4-E6F9-EB63-9D8FF94C4652}"/>
              </a:ext>
            </a:extLst>
          </p:cNvPr>
          <p:cNvCxnSpPr>
            <a:cxnSpLocks/>
          </p:cNvCxnSpPr>
          <p:nvPr/>
        </p:nvCxnSpPr>
        <p:spPr>
          <a:xfrm flipV="1">
            <a:off x="799563" y="4449071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06" name="群組 105">
            <a:extLst>
              <a:ext uri="{FF2B5EF4-FFF2-40B4-BE49-F238E27FC236}">
                <a16:creationId xmlns:a16="http://schemas.microsoft.com/office/drawing/2014/main" id="{F61A36EE-579F-0961-C688-189E01029390}"/>
              </a:ext>
            </a:extLst>
          </p:cNvPr>
          <p:cNvGrpSpPr/>
          <p:nvPr/>
        </p:nvGrpSpPr>
        <p:grpSpPr>
          <a:xfrm>
            <a:off x="441982" y="3898716"/>
            <a:ext cx="715161" cy="540000"/>
            <a:chOff x="1526126" y="3795863"/>
            <a:chExt cx="715161" cy="540000"/>
          </a:xfrm>
        </p:grpSpPr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12D565A8-B15B-5578-45B4-737E3BD2879A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文字方塊 107">
                  <a:extLst>
                    <a:ext uri="{FF2B5EF4-FFF2-40B4-BE49-F238E27FC236}">
                      <a16:creationId xmlns:a16="http://schemas.microsoft.com/office/drawing/2014/main" id="{4F03A894-A692-0E8A-7736-43F052D9F241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08" name="文字方塊 107">
                  <a:extLst>
                    <a:ext uri="{FF2B5EF4-FFF2-40B4-BE49-F238E27FC236}">
                      <a16:creationId xmlns:a16="http://schemas.microsoft.com/office/drawing/2014/main" id="{4F03A894-A692-0E8A-7736-43F052D9F2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9BBB7949-FD49-5183-63DE-3B10B940BD47}"/>
              </a:ext>
            </a:extLst>
          </p:cNvPr>
          <p:cNvCxnSpPr>
            <a:cxnSpLocks/>
          </p:cNvCxnSpPr>
          <p:nvPr/>
        </p:nvCxnSpPr>
        <p:spPr>
          <a:xfrm>
            <a:off x="799564" y="4730920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06FCB510-5873-E283-DE22-3449D9208C6A}"/>
              </a:ext>
            </a:extLst>
          </p:cNvPr>
          <p:cNvCxnSpPr>
            <a:cxnSpLocks/>
          </p:cNvCxnSpPr>
          <p:nvPr/>
        </p:nvCxnSpPr>
        <p:spPr>
          <a:xfrm>
            <a:off x="1405148" y="4730791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1" name="直線單箭頭接點 110">
            <a:extLst>
              <a:ext uri="{FF2B5EF4-FFF2-40B4-BE49-F238E27FC236}">
                <a16:creationId xmlns:a16="http://schemas.microsoft.com/office/drawing/2014/main" id="{74E777D8-DB99-8ED8-9B9B-96403B30C54F}"/>
              </a:ext>
            </a:extLst>
          </p:cNvPr>
          <p:cNvCxnSpPr>
            <a:cxnSpLocks/>
          </p:cNvCxnSpPr>
          <p:nvPr/>
        </p:nvCxnSpPr>
        <p:spPr>
          <a:xfrm flipV="1">
            <a:off x="1949887" y="4459297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2" name="矩形 111">
            <a:extLst>
              <a:ext uri="{FF2B5EF4-FFF2-40B4-BE49-F238E27FC236}">
                <a16:creationId xmlns:a16="http://schemas.microsoft.com/office/drawing/2014/main" id="{5FD90EFC-4CD4-6369-907B-A7B71F0EABAE}"/>
              </a:ext>
            </a:extLst>
          </p:cNvPr>
          <p:cNvSpPr/>
          <p:nvPr/>
        </p:nvSpPr>
        <p:spPr>
          <a:xfrm>
            <a:off x="3585850" y="3944309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字方塊 112">
                <a:extLst>
                  <a:ext uri="{FF2B5EF4-FFF2-40B4-BE49-F238E27FC236}">
                    <a16:creationId xmlns:a16="http://schemas.microsoft.com/office/drawing/2014/main" id="{632DE8A5-0D9C-DD9D-005A-004614A8213F}"/>
                  </a:ext>
                </a:extLst>
              </p:cNvPr>
              <p:cNvSpPr txBox="1"/>
              <p:nvPr/>
            </p:nvSpPr>
            <p:spPr>
              <a:xfrm>
                <a:off x="3404366" y="3992126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13" name="文字方塊 112">
                <a:extLst>
                  <a:ext uri="{FF2B5EF4-FFF2-40B4-BE49-F238E27FC236}">
                    <a16:creationId xmlns:a16="http://schemas.microsoft.com/office/drawing/2014/main" id="{632DE8A5-0D9C-DD9D-005A-004614A82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366" y="3992126"/>
                <a:ext cx="715161" cy="461665"/>
              </a:xfrm>
              <a:prstGeom prst="rect">
                <a:avLst/>
              </a:prstGeom>
              <a:blipFill>
                <a:blip r:embed="rId1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群組 113">
            <a:extLst>
              <a:ext uri="{FF2B5EF4-FFF2-40B4-BE49-F238E27FC236}">
                <a16:creationId xmlns:a16="http://schemas.microsoft.com/office/drawing/2014/main" id="{0B5C0628-D732-66EE-319B-3EE5626DA3BF}"/>
              </a:ext>
            </a:extLst>
          </p:cNvPr>
          <p:cNvGrpSpPr/>
          <p:nvPr/>
        </p:nvGrpSpPr>
        <p:grpSpPr>
          <a:xfrm>
            <a:off x="3977680" y="3944309"/>
            <a:ext cx="715161" cy="540000"/>
            <a:chOff x="2533997" y="4142041"/>
            <a:chExt cx="715161" cy="540000"/>
          </a:xfrm>
        </p:grpSpPr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46ED9C90-EAC6-67FE-5D2B-C8EE9D49B24C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文字方塊 115">
                  <a:extLst>
                    <a:ext uri="{FF2B5EF4-FFF2-40B4-BE49-F238E27FC236}">
                      <a16:creationId xmlns:a16="http://schemas.microsoft.com/office/drawing/2014/main" id="{7E947BA0-8AE7-128A-43F3-9E476E1FF5E9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16" name="文字方塊 115">
                  <a:extLst>
                    <a:ext uri="{FF2B5EF4-FFF2-40B4-BE49-F238E27FC236}">
                      <a16:creationId xmlns:a16="http://schemas.microsoft.com/office/drawing/2014/main" id="{7E947BA0-8AE7-128A-43F3-9E476E1FF5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20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7" name="直線單箭頭接點 116">
            <a:extLst>
              <a:ext uri="{FF2B5EF4-FFF2-40B4-BE49-F238E27FC236}">
                <a16:creationId xmlns:a16="http://schemas.microsoft.com/office/drawing/2014/main" id="{6B8F8F22-FAA6-3BC8-EA1C-512C715C5388}"/>
              </a:ext>
            </a:extLst>
          </p:cNvPr>
          <p:cNvCxnSpPr>
            <a:cxnSpLocks/>
          </p:cNvCxnSpPr>
          <p:nvPr/>
        </p:nvCxnSpPr>
        <p:spPr>
          <a:xfrm flipV="1">
            <a:off x="3738438" y="4488256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8" name="直線單箭頭接點 117">
            <a:extLst>
              <a:ext uri="{FF2B5EF4-FFF2-40B4-BE49-F238E27FC236}">
                <a16:creationId xmlns:a16="http://schemas.microsoft.com/office/drawing/2014/main" id="{36888E04-5A96-4BED-AED9-4D54A5E2DCCD}"/>
              </a:ext>
            </a:extLst>
          </p:cNvPr>
          <p:cNvCxnSpPr>
            <a:cxnSpLocks/>
          </p:cNvCxnSpPr>
          <p:nvPr/>
        </p:nvCxnSpPr>
        <p:spPr>
          <a:xfrm>
            <a:off x="3156362" y="4768095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9" name="直線單箭頭接點 118">
            <a:extLst>
              <a:ext uri="{FF2B5EF4-FFF2-40B4-BE49-F238E27FC236}">
                <a16:creationId xmlns:a16="http://schemas.microsoft.com/office/drawing/2014/main" id="{727D1552-8CE3-9E0E-8030-281F770FDD5F}"/>
              </a:ext>
            </a:extLst>
          </p:cNvPr>
          <p:cNvCxnSpPr>
            <a:cxnSpLocks/>
          </p:cNvCxnSpPr>
          <p:nvPr/>
        </p:nvCxnSpPr>
        <p:spPr>
          <a:xfrm flipV="1">
            <a:off x="3156361" y="4486246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20" name="群組 119">
            <a:extLst>
              <a:ext uri="{FF2B5EF4-FFF2-40B4-BE49-F238E27FC236}">
                <a16:creationId xmlns:a16="http://schemas.microsoft.com/office/drawing/2014/main" id="{0414D0ED-AA6B-8F36-4E2A-D06596C107B8}"/>
              </a:ext>
            </a:extLst>
          </p:cNvPr>
          <p:cNvGrpSpPr/>
          <p:nvPr/>
        </p:nvGrpSpPr>
        <p:grpSpPr>
          <a:xfrm>
            <a:off x="2798780" y="3935891"/>
            <a:ext cx="715161" cy="540000"/>
            <a:chOff x="1526126" y="3795863"/>
            <a:chExt cx="715161" cy="540000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F0E5EC75-A68D-4E8B-8EBB-8DD2AED7A8A0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文字方塊 121">
                  <a:extLst>
                    <a:ext uri="{FF2B5EF4-FFF2-40B4-BE49-F238E27FC236}">
                      <a16:creationId xmlns:a16="http://schemas.microsoft.com/office/drawing/2014/main" id="{684BE6C1-D85F-E8F4-CEB2-745CA4FC1EB2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22" name="文字方塊 121">
                  <a:extLst>
                    <a:ext uri="{FF2B5EF4-FFF2-40B4-BE49-F238E27FC236}">
                      <a16:creationId xmlns:a16="http://schemas.microsoft.com/office/drawing/2014/main" id="{684BE6C1-D85F-E8F4-CEB2-745CA4FC1E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21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F15F0C89-E8E4-18D7-BA4F-497B687A58AD}"/>
              </a:ext>
            </a:extLst>
          </p:cNvPr>
          <p:cNvCxnSpPr>
            <a:cxnSpLocks/>
          </p:cNvCxnSpPr>
          <p:nvPr/>
        </p:nvCxnSpPr>
        <p:spPr>
          <a:xfrm>
            <a:off x="3156362" y="4768095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4" name="直線單箭頭接點 123">
            <a:extLst>
              <a:ext uri="{FF2B5EF4-FFF2-40B4-BE49-F238E27FC236}">
                <a16:creationId xmlns:a16="http://schemas.microsoft.com/office/drawing/2014/main" id="{4D92019E-49C4-931B-FB2E-9A3958B3F875}"/>
              </a:ext>
            </a:extLst>
          </p:cNvPr>
          <p:cNvCxnSpPr>
            <a:cxnSpLocks/>
          </p:cNvCxnSpPr>
          <p:nvPr/>
        </p:nvCxnSpPr>
        <p:spPr>
          <a:xfrm>
            <a:off x="3761946" y="4767966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5" name="直線單箭頭接點 124">
            <a:extLst>
              <a:ext uri="{FF2B5EF4-FFF2-40B4-BE49-F238E27FC236}">
                <a16:creationId xmlns:a16="http://schemas.microsoft.com/office/drawing/2014/main" id="{D1165C05-76FB-C5F5-C1BD-6B656FFAD1FB}"/>
              </a:ext>
            </a:extLst>
          </p:cNvPr>
          <p:cNvCxnSpPr>
            <a:cxnSpLocks/>
          </p:cNvCxnSpPr>
          <p:nvPr/>
        </p:nvCxnSpPr>
        <p:spPr>
          <a:xfrm flipV="1">
            <a:off x="4306685" y="4496472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字方塊 125">
                <a:extLst>
                  <a:ext uri="{FF2B5EF4-FFF2-40B4-BE49-F238E27FC236}">
                    <a16:creationId xmlns:a16="http://schemas.microsoft.com/office/drawing/2014/main" id="{9EA5BF8E-EFB9-3998-F6F4-761F0ED20A69}"/>
                  </a:ext>
                </a:extLst>
              </p:cNvPr>
              <p:cNvSpPr txBox="1"/>
              <p:nvPr/>
            </p:nvSpPr>
            <p:spPr>
              <a:xfrm>
                <a:off x="5857353" y="2619223"/>
                <a:ext cx="523348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6" name="文字方塊 125">
                <a:extLst>
                  <a:ext uri="{FF2B5EF4-FFF2-40B4-BE49-F238E27FC236}">
                    <a16:creationId xmlns:a16="http://schemas.microsoft.com/office/drawing/2014/main" id="{9EA5BF8E-EFB9-3998-F6F4-761F0ED20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353" y="2619223"/>
                <a:ext cx="523348" cy="385555"/>
              </a:xfrm>
              <a:prstGeom prst="rect">
                <a:avLst/>
              </a:prstGeom>
              <a:blipFill>
                <a:blip r:embed="rId22"/>
                <a:stretch>
                  <a:fillRect l="-8140" r="-3488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直線單箭頭接點 126">
            <a:extLst>
              <a:ext uri="{FF2B5EF4-FFF2-40B4-BE49-F238E27FC236}">
                <a16:creationId xmlns:a16="http://schemas.microsoft.com/office/drawing/2014/main" id="{B60B581C-51AE-082B-D939-50753B08323B}"/>
              </a:ext>
            </a:extLst>
          </p:cNvPr>
          <p:cNvCxnSpPr>
            <a:cxnSpLocks/>
          </p:cNvCxnSpPr>
          <p:nvPr/>
        </p:nvCxnSpPr>
        <p:spPr>
          <a:xfrm flipV="1">
            <a:off x="6701363" y="3412316"/>
            <a:ext cx="0" cy="45835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字方塊 127">
                <a:extLst>
                  <a:ext uri="{FF2B5EF4-FFF2-40B4-BE49-F238E27FC236}">
                    <a16:creationId xmlns:a16="http://schemas.microsoft.com/office/drawing/2014/main" id="{582E6998-7855-8DCB-B11C-F5277743C677}"/>
                  </a:ext>
                </a:extLst>
              </p:cNvPr>
              <p:cNvSpPr txBox="1"/>
              <p:nvPr/>
            </p:nvSpPr>
            <p:spPr>
              <a:xfrm>
                <a:off x="3496062" y="2619223"/>
                <a:ext cx="547779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8" name="文字方塊 127">
                <a:extLst>
                  <a:ext uri="{FF2B5EF4-FFF2-40B4-BE49-F238E27FC236}">
                    <a16:creationId xmlns:a16="http://schemas.microsoft.com/office/drawing/2014/main" id="{582E6998-7855-8DCB-B11C-F5277743C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062" y="2619223"/>
                <a:ext cx="547779" cy="385555"/>
              </a:xfrm>
              <a:prstGeom prst="rect">
                <a:avLst/>
              </a:prstGeom>
              <a:blipFill>
                <a:blip r:embed="rId23"/>
                <a:stretch>
                  <a:fillRect l="-3371" r="-2247" b="-126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文字方塊 128">
                <a:extLst>
                  <a:ext uri="{FF2B5EF4-FFF2-40B4-BE49-F238E27FC236}">
                    <a16:creationId xmlns:a16="http://schemas.microsoft.com/office/drawing/2014/main" id="{6CEB6EFD-99E1-18B1-C907-C999619E1FD7}"/>
                  </a:ext>
                </a:extLst>
              </p:cNvPr>
              <p:cNvSpPr txBox="1"/>
              <p:nvPr/>
            </p:nvSpPr>
            <p:spPr>
              <a:xfrm>
                <a:off x="1177258" y="2619223"/>
                <a:ext cx="547779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9" name="文字方塊 128">
                <a:extLst>
                  <a:ext uri="{FF2B5EF4-FFF2-40B4-BE49-F238E27FC236}">
                    <a16:creationId xmlns:a16="http://schemas.microsoft.com/office/drawing/2014/main" id="{6CEB6EFD-99E1-18B1-C907-C999619E1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258" y="2619223"/>
                <a:ext cx="547779" cy="385555"/>
              </a:xfrm>
              <a:prstGeom prst="rect">
                <a:avLst/>
              </a:prstGeom>
              <a:blipFill>
                <a:blip r:embed="rId24"/>
                <a:stretch>
                  <a:fillRect l="-6667" r="-4444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4" name="群組 133">
            <a:extLst>
              <a:ext uri="{FF2B5EF4-FFF2-40B4-BE49-F238E27FC236}">
                <a16:creationId xmlns:a16="http://schemas.microsoft.com/office/drawing/2014/main" id="{54B8485C-A6DB-4DF8-5EFE-90AAFB2125FC}"/>
              </a:ext>
            </a:extLst>
          </p:cNvPr>
          <p:cNvGrpSpPr/>
          <p:nvPr/>
        </p:nvGrpSpPr>
        <p:grpSpPr>
          <a:xfrm>
            <a:off x="1294729" y="3045194"/>
            <a:ext cx="180000" cy="861812"/>
            <a:chOff x="3325540" y="3618158"/>
            <a:chExt cx="180000" cy="861812"/>
          </a:xfrm>
        </p:grpSpPr>
        <p:sp>
          <p:nvSpPr>
            <p:cNvPr id="135" name="橢圓 134">
              <a:extLst>
                <a:ext uri="{FF2B5EF4-FFF2-40B4-BE49-F238E27FC236}">
                  <a16:creationId xmlns:a16="http://schemas.microsoft.com/office/drawing/2014/main" id="{CC13DB80-F6A9-5C96-BF22-CC04A1A8481C}"/>
                </a:ext>
              </a:extLst>
            </p:cNvPr>
            <p:cNvSpPr/>
            <p:nvPr/>
          </p:nvSpPr>
          <p:spPr>
            <a:xfrm>
              <a:off x="3325540" y="3920796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36" name="直線單箭頭接點 135">
              <a:extLst>
                <a:ext uri="{FF2B5EF4-FFF2-40B4-BE49-F238E27FC236}">
                  <a16:creationId xmlns:a16="http://schemas.microsoft.com/office/drawing/2014/main" id="{95B87380-DF94-FE91-506D-B2BBF52ABA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0376" y="3618158"/>
              <a:ext cx="8588" cy="8618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橢圓 136">
            <a:extLst>
              <a:ext uri="{FF2B5EF4-FFF2-40B4-BE49-F238E27FC236}">
                <a16:creationId xmlns:a16="http://schemas.microsoft.com/office/drawing/2014/main" id="{F5C7DFA5-8AAA-3540-D142-2FB952F01FD5}"/>
              </a:ext>
            </a:extLst>
          </p:cNvPr>
          <p:cNvSpPr/>
          <p:nvPr/>
        </p:nvSpPr>
        <p:spPr>
          <a:xfrm>
            <a:off x="3645768" y="3356043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8" name="直線單箭頭接點 137">
            <a:extLst>
              <a:ext uri="{FF2B5EF4-FFF2-40B4-BE49-F238E27FC236}">
                <a16:creationId xmlns:a16="http://schemas.microsoft.com/office/drawing/2014/main" id="{0FCA20A8-37EA-A168-5A35-0CC40AB6F7E3}"/>
              </a:ext>
            </a:extLst>
          </p:cNvPr>
          <p:cNvCxnSpPr>
            <a:cxnSpLocks/>
          </p:cNvCxnSpPr>
          <p:nvPr/>
        </p:nvCxnSpPr>
        <p:spPr>
          <a:xfrm flipV="1">
            <a:off x="3730604" y="3082433"/>
            <a:ext cx="8588" cy="861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群組 138">
            <a:extLst>
              <a:ext uri="{FF2B5EF4-FFF2-40B4-BE49-F238E27FC236}">
                <a16:creationId xmlns:a16="http://schemas.microsoft.com/office/drawing/2014/main" id="{796BD6E1-ECAA-B2C8-8C2A-B41F452A2D90}"/>
              </a:ext>
            </a:extLst>
          </p:cNvPr>
          <p:cNvGrpSpPr/>
          <p:nvPr/>
        </p:nvGrpSpPr>
        <p:grpSpPr>
          <a:xfrm>
            <a:off x="6046637" y="3031127"/>
            <a:ext cx="180000" cy="861812"/>
            <a:chOff x="3325540" y="3618158"/>
            <a:chExt cx="180000" cy="861812"/>
          </a:xfrm>
        </p:grpSpPr>
        <p:sp>
          <p:nvSpPr>
            <p:cNvPr id="140" name="橢圓 139">
              <a:extLst>
                <a:ext uri="{FF2B5EF4-FFF2-40B4-BE49-F238E27FC236}">
                  <a16:creationId xmlns:a16="http://schemas.microsoft.com/office/drawing/2014/main" id="{4785695F-99DD-56DE-4C32-37A38EC26BD2}"/>
                </a:ext>
              </a:extLst>
            </p:cNvPr>
            <p:cNvSpPr/>
            <p:nvPr/>
          </p:nvSpPr>
          <p:spPr>
            <a:xfrm>
              <a:off x="3325540" y="3920796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41" name="直線單箭頭接點 140">
              <a:extLst>
                <a:ext uri="{FF2B5EF4-FFF2-40B4-BE49-F238E27FC236}">
                  <a16:creationId xmlns:a16="http://schemas.microsoft.com/office/drawing/2014/main" id="{60CB2837-97A1-D577-0EA3-6AB271E376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0376" y="3618158"/>
              <a:ext cx="8588" cy="8618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2" name="直線單箭頭接點 141">
            <a:extLst>
              <a:ext uri="{FF2B5EF4-FFF2-40B4-BE49-F238E27FC236}">
                <a16:creationId xmlns:a16="http://schemas.microsoft.com/office/drawing/2014/main" id="{67857039-EC71-F9F1-547B-558B65E21CD5}"/>
              </a:ext>
            </a:extLst>
          </p:cNvPr>
          <p:cNvCxnSpPr>
            <a:cxnSpLocks/>
            <a:endCxn id="135" idx="6"/>
          </p:cNvCxnSpPr>
          <p:nvPr/>
        </p:nvCxnSpPr>
        <p:spPr>
          <a:xfrm flipH="1">
            <a:off x="1474729" y="3437832"/>
            <a:ext cx="522663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文字方塊 147">
            <a:extLst>
              <a:ext uri="{FF2B5EF4-FFF2-40B4-BE49-F238E27FC236}">
                <a16:creationId xmlns:a16="http://schemas.microsoft.com/office/drawing/2014/main" id="{07400FC3-28D3-29A3-FC6C-F0BE60D44927}"/>
              </a:ext>
            </a:extLst>
          </p:cNvPr>
          <p:cNvSpPr txBox="1"/>
          <p:nvPr/>
        </p:nvSpPr>
        <p:spPr>
          <a:xfrm>
            <a:off x="4090515" y="5038602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文字方塊 148">
                <a:extLst>
                  <a:ext uri="{FF2B5EF4-FFF2-40B4-BE49-F238E27FC236}">
                    <a16:creationId xmlns:a16="http://schemas.microsoft.com/office/drawing/2014/main" id="{9C44BA25-C909-0E7C-5353-32BDA6FA48F1}"/>
                  </a:ext>
                </a:extLst>
              </p:cNvPr>
              <p:cNvSpPr txBox="1"/>
              <p:nvPr/>
            </p:nvSpPr>
            <p:spPr>
              <a:xfrm>
                <a:off x="3994778" y="2628499"/>
                <a:ext cx="616772" cy="3812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9" name="文字方塊 148">
                <a:extLst>
                  <a:ext uri="{FF2B5EF4-FFF2-40B4-BE49-F238E27FC236}">
                    <a16:creationId xmlns:a16="http://schemas.microsoft.com/office/drawing/2014/main" id="{9C44BA25-C909-0E7C-5353-32BDA6FA4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778" y="2628499"/>
                <a:ext cx="616772" cy="381258"/>
              </a:xfrm>
              <a:prstGeom prst="rect">
                <a:avLst/>
              </a:prstGeom>
              <a:blipFill>
                <a:blip r:embed="rId25"/>
                <a:stretch>
                  <a:fillRect l="-10891" t="-1587" r="-3960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字方塊 149">
                <a:extLst>
                  <a:ext uri="{FF2B5EF4-FFF2-40B4-BE49-F238E27FC236}">
                    <a16:creationId xmlns:a16="http://schemas.microsoft.com/office/drawing/2014/main" id="{7FDCCA82-CFC2-AFCB-AB9C-5C798854B774}"/>
                  </a:ext>
                </a:extLst>
              </p:cNvPr>
              <p:cNvSpPr txBox="1"/>
              <p:nvPr/>
            </p:nvSpPr>
            <p:spPr>
              <a:xfrm>
                <a:off x="1678421" y="2608967"/>
                <a:ext cx="616772" cy="3812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0" name="文字方塊 149">
                <a:extLst>
                  <a:ext uri="{FF2B5EF4-FFF2-40B4-BE49-F238E27FC236}">
                    <a16:creationId xmlns:a16="http://schemas.microsoft.com/office/drawing/2014/main" id="{7FDCCA82-CFC2-AFCB-AB9C-5C798854B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421" y="2608967"/>
                <a:ext cx="616772" cy="381258"/>
              </a:xfrm>
              <a:prstGeom prst="rect">
                <a:avLst/>
              </a:prstGeom>
              <a:blipFill>
                <a:blip r:embed="rId26"/>
                <a:stretch>
                  <a:fillRect l="-14706" r="-6863" b="-174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27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536B7-D3C7-9AAF-51B1-C4D8AB400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FB8D70-FDAE-5459-96F4-2AE988D83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加上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Reflection: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根據情況遺忘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3253CC4-786C-A224-E814-7B1AA6B30AED}"/>
              </a:ext>
            </a:extLst>
          </p:cNvPr>
          <p:cNvSpPr txBox="1"/>
          <p:nvPr/>
        </p:nvSpPr>
        <p:spPr>
          <a:xfrm>
            <a:off x="8513626" y="1430310"/>
            <a:ext cx="3861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https://arxiv.org/abs/2405.05254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D586D607-ED86-6258-D5F5-82694C30885F}"/>
                  </a:ext>
                </a:extLst>
              </p:cNvPr>
              <p:cNvSpPr txBox="1"/>
              <p:nvPr/>
            </p:nvSpPr>
            <p:spPr>
              <a:xfrm>
                <a:off x="1241671" y="2465215"/>
                <a:ext cx="3154966" cy="468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D586D607-ED86-6258-D5F5-82694C308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671" y="2465215"/>
                <a:ext cx="3154966" cy="4687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DD46431-9BBB-F89F-CBB7-FB0BC24581EB}"/>
                  </a:ext>
                </a:extLst>
              </p:cNvPr>
              <p:cNvSpPr txBox="1"/>
              <p:nvPr/>
            </p:nvSpPr>
            <p:spPr>
              <a:xfrm>
                <a:off x="1241671" y="3212322"/>
                <a:ext cx="16153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DD46431-9BBB-F89F-CBB7-FB0BC2458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671" y="3212322"/>
                <a:ext cx="161537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1155F79-A4AA-1E1D-FF5C-4CB454DF8447}"/>
                  </a:ext>
                </a:extLst>
              </p:cNvPr>
              <p:cNvSpPr txBox="1"/>
              <p:nvPr/>
            </p:nvSpPr>
            <p:spPr>
              <a:xfrm>
                <a:off x="2166447" y="5295760"/>
                <a:ext cx="1721561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1155F79-A4AA-1E1D-FF5C-4CB454DF8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447" y="5295760"/>
                <a:ext cx="1721561" cy="4612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A56E18EE-C6F6-A6DD-C404-F1CB944241D0}"/>
                  </a:ext>
                </a:extLst>
              </p:cNvPr>
              <p:cNvSpPr txBox="1"/>
              <p:nvPr/>
            </p:nvSpPr>
            <p:spPr>
              <a:xfrm>
                <a:off x="2166447" y="4054160"/>
                <a:ext cx="16548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A56E18EE-C6F6-A6DD-C404-F1CB94424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447" y="4054160"/>
                <a:ext cx="165487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3AB054F1-C873-1DF2-074A-7E0B183C5CAB}"/>
                  </a:ext>
                </a:extLst>
              </p:cNvPr>
              <p:cNvSpPr txBox="1"/>
              <p:nvPr/>
            </p:nvSpPr>
            <p:spPr>
              <a:xfrm>
                <a:off x="2166447" y="4674960"/>
                <a:ext cx="17013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3AB054F1-C873-1DF2-074A-7E0B183C5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447" y="4674960"/>
                <a:ext cx="170136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>
            <a:extLst>
              <a:ext uri="{FF2B5EF4-FFF2-40B4-BE49-F238E27FC236}">
                <a16:creationId xmlns:a16="http://schemas.microsoft.com/office/drawing/2014/main" id="{3ED2F199-FE2D-DBD2-5CC3-D3C4F03EBFF6}"/>
              </a:ext>
            </a:extLst>
          </p:cNvPr>
          <p:cNvSpPr txBox="1"/>
          <p:nvPr/>
        </p:nvSpPr>
        <p:spPr>
          <a:xfrm>
            <a:off x="919146" y="1867411"/>
            <a:ext cx="4677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Retention Network (</a:t>
            </a:r>
            <a:r>
              <a:rPr lang="en-US" altLang="zh-TW" sz="2800" dirty="0" err="1"/>
              <a:t>RetNet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70CBA2C5-D745-0AB4-BE43-8BC8144FA2E2}"/>
                  </a:ext>
                </a:extLst>
              </p:cNvPr>
              <p:cNvSpPr txBox="1"/>
              <p:nvPr/>
            </p:nvSpPr>
            <p:spPr>
              <a:xfrm>
                <a:off x="6728070" y="2465215"/>
                <a:ext cx="3270767" cy="468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70CBA2C5-D745-0AB4-BE43-8BC8144FA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070" y="2465215"/>
                <a:ext cx="3270767" cy="4687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AEECBDB-81F4-BFBA-38C2-6D7CF14B1B5A}"/>
                  </a:ext>
                </a:extLst>
              </p:cNvPr>
              <p:cNvSpPr txBox="1"/>
              <p:nvPr/>
            </p:nvSpPr>
            <p:spPr>
              <a:xfrm>
                <a:off x="6728070" y="3212322"/>
                <a:ext cx="16153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AEECBDB-81F4-BFBA-38C2-6D7CF14B1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070" y="3212322"/>
                <a:ext cx="161537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A064704-CBCE-CE3C-F6E5-5BDDBE7D910F}"/>
                  </a:ext>
                </a:extLst>
              </p:cNvPr>
              <p:cNvSpPr txBox="1"/>
              <p:nvPr/>
            </p:nvSpPr>
            <p:spPr>
              <a:xfrm>
                <a:off x="7652846" y="5295760"/>
                <a:ext cx="1721561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A064704-CBCE-CE3C-F6E5-5BDDBE7D9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846" y="5295760"/>
                <a:ext cx="1721561" cy="4612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E3F0CF9-03B4-CB82-180C-E3FB524B66D6}"/>
                  </a:ext>
                </a:extLst>
              </p:cNvPr>
              <p:cNvSpPr txBox="1"/>
              <p:nvPr/>
            </p:nvSpPr>
            <p:spPr>
              <a:xfrm>
                <a:off x="7652846" y="4054160"/>
                <a:ext cx="16548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E3F0CF9-03B4-CB82-180C-E3FB524B6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846" y="4054160"/>
                <a:ext cx="165487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449372D-C887-9A41-9CD6-782919357C96}"/>
                  </a:ext>
                </a:extLst>
              </p:cNvPr>
              <p:cNvSpPr txBox="1"/>
              <p:nvPr/>
            </p:nvSpPr>
            <p:spPr>
              <a:xfrm>
                <a:off x="7652846" y="4674960"/>
                <a:ext cx="17013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449372D-C887-9A41-9CD6-782919357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846" y="4674960"/>
                <a:ext cx="170136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>
            <a:extLst>
              <a:ext uri="{FF2B5EF4-FFF2-40B4-BE49-F238E27FC236}">
                <a16:creationId xmlns:a16="http://schemas.microsoft.com/office/drawing/2014/main" id="{F7A194B2-4A3D-1B86-97D9-CD456B11584D}"/>
              </a:ext>
            </a:extLst>
          </p:cNvPr>
          <p:cNvSpPr txBox="1"/>
          <p:nvPr/>
        </p:nvSpPr>
        <p:spPr>
          <a:xfrm>
            <a:off x="6405545" y="1867411"/>
            <a:ext cx="4677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Gated Retention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AAC2F7D9-6A3D-E917-BFF4-463B48C6D5D5}"/>
                  </a:ext>
                </a:extLst>
              </p:cNvPr>
              <p:cNvSpPr txBox="1"/>
              <p:nvPr/>
            </p:nvSpPr>
            <p:spPr>
              <a:xfrm>
                <a:off x="7665478" y="5901117"/>
                <a:ext cx="3284489" cy="496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𝑠𝑖𝑔𝑚𝑜𝑖𝑑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AAC2F7D9-6A3D-E917-BFF4-463B48C6D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478" y="5901117"/>
                <a:ext cx="3284489" cy="4960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88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180EC-96C1-F2B7-8C9E-642B78292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4A29F6E-8222-2CC9-BF6F-8BF05165C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461" y="2177281"/>
            <a:ext cx="10078837" cy="417496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02727EC-0E15-2289-27D2-8ACA2AA9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每一種架構的存在都有一個理由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264026-CB8A-17F0-7C6D-810A3DD26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Residual Connection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存在的理由是什麼？為了讓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Optimization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更容易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6DEEFAA-59C1-5F75-B7E6-BE90972336BE}"/>
              </a:ext>
            </a:extLst>
          </p:cNvPr>
          <p:cNvSpPr txBox="1"/>
          <p:nvPr/>
        </p:nvSpPr>
        <p:spPr>
          <a:xfrm>
            <a:off x="332701" y="6352250"/>
            <a:ext cx="5552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Source of image: </a:t>
            </a:r>
            <a:r>
              <a:rPr lang="zh-TW" altLang="en-US" dirty="0"/>
              <a:t>https://arxiv.org/abs/1712.09913</a:t>
            </a:r>
          </a:p>
        </p:txBody>
      </p:sp>
    </p:spTree>
    <p:extLst>
      <p:ext uri="{BB962C8B-B14F-4D97-AF65-F5344CB8AC3E}">
        <p14:creationId xmlns:p14="http://schemas.microsoft.com/office/powerpoint/2010/main" val="297839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3F2E6-60AE-7624-EA45-4D92AFA8B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038E4-191D-6FDE-0E19-093E4B42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加上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Reflection: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逐漸遺忘</a:t>
            </a:r>
            <a:endParaRPr lang="zh-TW" altLang="en-US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40F47FC8-12EF-0037-6A29-863D9771943A}"/>
              </a:ext>
            </a:extLst>
          </p:cNvPr>
          <p:cNvSpPr/>
          <p:nvPr/>
        </p:nvSpPr>
        <p:spPr>
          <a:xfrm>
            <a:off x="10133996" y="517473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6E4D254-F564-3777-6ACB-11A131249171}"/>
                  </a:ext>
                </a:extLst>
              </p:cNvPr>
              <p:cNvSpPr txBox="1"/>
              <p:nvPr/>
            </p:nvSpPr>
            <p:spPr>
              <a:xfrm>
                <a:off x="10078191" y="5709858"/>
                <a:ext cx="4140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6E4D254-F564-3777-6ACB-11A131249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191" y="5709858"/>
                <a:ext cx="41402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: 圓角 11">
                <a:extLst>
                  <a:ext uri="{FF2B5EF4-FFF2-40B4-BE49-F238E27FC236}">
                    <a16:creationId xmlns:a16="http://schemas.microsoft.com/office/drawing/2014/main" id="{D8D60044-1E3F-120F-0B19-ED64EF5F4BF7}"/>
                  </a:ext>
                </a:extLst>
              </p:cNvPr>
              <p:cNvSpPr/>
              <p:nvPr/>
            </p:nvSpPr>
            <p:spPr>
              <a:xfrm>
                <a:off x="7577109" y="3190965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矩形: 圓角 11">
                <a:extLst>
                  <a:ext uri="{FF2B5EF4-FFF2-40B4-BE49-F238E27FC236}">
                    <a16:creationId xmlns:a16="http://schemas.microsoft.com/office/drawing/2014/main" id="{D8D60044-1E3F-120F-0B19-ED64EF5F4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109" y="3190965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4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: 圓角 12">
                <a:extLst>
                  <a:ext uri="{FF2B5EF4-FFF2-40B4-BE49-F238E27FC236}">
                    <a16:creationId xmlns:a16="http://schemas.microsoft.com/office/drawing/2014/main" id="{FA51A189-7929-C5A9-6FF3-64F25EC09B9B}"/>
                  </a:ext>
                </a:extLst>
              </p:cNvPr>
              <p:cNvSpPr/>
              <p:nvPr/>
            </p:nvSpPr>
            <p:spPr>
              <a:xfrm>
                <a:off x="9740343" y="3190965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矩形: 圓角 12">
                <a:extLst>
                  <a:ext uri="{FF2B5EF4-FFF2-40B4-BE49-F238E27FC236}">
                    <a16:creationId xmlns:a16="http://schemas.microsoft.com/office/drawing/2014/main" id="{FA51A189-7929-C5A9-6FF3-64F25EC09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343" y="3190965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5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3F14A2E-95A6-D08D-F07D-6B0BA8C339B0}"/>
              </a:ext>
            </a:extLst>
          </p:cNvPr>
          <p:cNvCxnSpPr>
            <a:cxnSpLocks/>
          </p:cNvCxnSpPr>
          <p:nvPr/>
        </p:nvCxnSpPr>
        <p:spPr>
          <a:xfrm>
            <a:off x="8617690" y="3803990"/>
            <a:ext cx="101067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3B6F7D4C-7754-6745-BF68-9FD51A051872}"/>
              </a:ext>
            </a:extLst>
          </p:cNvPr>
          <p:cNvSpPr/>
          <p:nvPr/>
        </p:nvSpPr>
        <p:spPr>
          <a:xfrm>
            <a:off x="10094240" y="1830282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4C01122-F5D7-9A3A-5A76-636AEF0E4C48}"/>
                  </a:ext>
                </a:extLst>
              </p:cNvPr>
              <p:cNvSpPr txBox="1"/>
              <p:nvPr/>
            </p:nvSpPr>
            <p:spPr>
              <a:xfrm>
                <a:off x="10038435" y="1351614"/>
                <a:ext cx="4220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4C01122-F5D7-9A3A-5A76-636AEF0E4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35" y="1351614"/>
                <a:ext cx="42203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>
            <a:extLst>
              <a:ext uri="{FF2B5EF4-FFF2-40B4-BE49-F238E27FC236}">
                <a16:creationId xmlns:a16="http://schemas.microsoft.com/office/drawing/2014/main" id="{03272B6B-CC3E-CB06-3725-A484F59C90FF}"/>
              </a:ext>
            </a:extLst>
          </p:cNvPr>
          <p:cNvGrpSpPr/>
          <p:nvPr/>
        </p:nvGrpSpPr>
        <p:grpSpPr>
          <a:xfrm>
            <a:off x="10251247" y="2430131"/>
            <a:ext cx="706682" cy="2707092"/>
            <a:chOff x="3376521" y="2522742"/>
            <a:chExt cx="706682" cy="2707092"/>
          </a:xfrm>
        </p:grpSpPr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FB0BF06D-DEE3-7A50-4B70-CE848699D4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399" y="4457123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4D0A7CC6-32A3-B5E2-8D26-BB9E5C6000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6521" y="2522742"/>
              <a:ext cx="0" cy="77271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2B235BF8-8D0A-B9A0-F2C7-EC3C5C3F3475}"/>
                    </a:ext>
                  </a:extLst>
                </p:cNvPr>
                <p:cNvSpPr txBox="1"/>
                <p:nvPr/>
              </p:nvSpPr>
              <p:spPr>
                <a:xfrm>
                  <a:off x="3490605" y="4595401"/>
                  <a:ext cx="592598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2B235BF8-8D0A-B9A0-F2C7-EC3C5C3F34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605" y="4595401"/>
                  <a:ext cx="592598" cy="4498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2D131DAE-E1CE-FD36-F02D-F8F1DDFF3CA6}"/>
                    </a:ext>
                  </a:extLst>
                </p:cNvPr>
                <p:cNvSpPr txBox="1"/>
                <p:nvPr/>
              </p:nvSpPr>
              <p:spPr>
                <a:xfrm>
                  <a:off x="3470466" y="2687529"/>
                  <a:ext cx="579774" cy="4498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2D131DAE-E1CE-FD36-F02D-F8F1DDFF3C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466" y="2687529"/>
                  <a:ext cx="579774" cy="4498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B4B886A7-C437-CCDB-2B10-BE3185DED447}"/>
              </a:ext>
            </a:extLst>
          </p:cNvPr>
          <p:cNvCxnSpPr>
            <a:cxnSpLocks/>
          </p:cNvCxnSpPr>
          <p:nvPr/>
        </p:nvCxnSpPr>
        <p:spPr>
          <a:xfrm flipH="1">
            <a:off x="10498946" y="5324762"/>
            <a:ext cx="22482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8F591CF4-8847-A45D-A038-65822B2569A3}"/>
              </a:ext>
            </a:extLst>
          </p:cNvPr>
          <p:cNvCxnSpPr>
            <a:cxnSpLocks/>
          </p:cNvCxnSpPr>
          <p:nvPr/>
        </p:nvCxnSpPr>
        <p:spPr>
          <a:xfrm flipV="1">
            <a:off x="10709883" y="4975234"/>
            <a:ext cx="0" cy="3896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785C3979-5876-1022-2CD4-B4EB654A8094}"/>
              </a:ext>
            </a:extLst>
          </p:cNvPr>
          <p:cNvCxnSpPr>
            <a:cxnSpLocks/>
          </p:cNvCxnSpPr>
          <p:nvPr/>
        </p:nvCxnSpPr>
        <p:spPr>
          <a:xfrm flipH="1">
            <a:off x="10498946" y="5559773"/>
            <a:ext cx="600221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F87337E9-216E-98B2-5AC8-C791DE2C4E7F}"/>
              </a:ext>
            </a:extLst>
          </p:cNvPr>
          <p:cNvCxnSpPr>
            <a:cxnSpLocks/>
          </p:cNvCxnSpPr>
          <p:nvPr/>
        </p:nvCxnSpPr>
        <p:spPr>
          <a:xfrm flipH="1" flipV="1">
            <a:off x="11099167" y="2819820"/>
            <a:ext cx="0" cy="27399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300303FC-C3D3-7271-29F2-6F7D3D2BDBE0}"/>
              </a:ext>
            </a:extLst>
          </p:cNvPr>
          <p:cNvCxnSpPr>
            <a:cxnSpLocks/>
          </p:cNvCxnSpPr>
          <p:nvPr/>
        </p:nvCxnSpPr>
        <p:spPr>
          <a:xfrm flipH="1">
            <a:off x="10874339" y="2818278"/>
            <a:ext cx="22482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E415DB08-F584-C9CD-0FA5-7198E26B20FE}"/>
              </a:ext>
            </a:extLst>
          </p:cNvPr>
          <p:cNvSpPr txBox="1"/>
          <p:nvPr/>
        </p:nvSpPr>
        <p:spPr>
          <a:xfrm>
            <a:off x="667199" y="1597913"/>
            <a:ext cx="179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Training </a:t>
            </a:r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C6595A33-595E-9F10-F250-0F90161ABA2B}"/>
              </a:ext>
            </a:extLst>
          </p:cNvPr>
          <p:cNvSpPr txBox="1"/>
          <p:nvPr/>
        </p:nvSpPr>
        <p:spPr>
          <a:xfrm>
            <a:off x="6823240" y="1609715"/>
            <a:ext cx="179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A2A7503E-69CB-97AE-0D26-D8BFB098D1CB}"/>
                  </a:ext>
                </a:extLst>
              </p:cNvPr>
              <p:cNvSpPr txBox="1"/>
              <p:nvPr/>
            </p:nvSpPr>
            <p:spPr>
              <a:xfrm>
                <a:off x="8990711" y="3136926"/>
                <a:ext cx="3963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A2A7503E-69CB-97AE-0D26-D8BFB098D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711" y="3136926"/>
                <a:ext cx="39632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94B243DA-ACAA-451E-1CA0-2E05F26EAF45}"/>
              </a:ext>
            </a:extLst>
          </p:cNvPr>
          <p:cNvSpPr txBox="1"/>
          <p:nvPr/>
        </p:nvSpPr>
        <p:spPr>
          <a:xfrm>
            <a:off x="1834088" y="5031253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989F3CDD-17BC-B3A6-E500-DD6A25953EA1}"/>
              </a:ext>
            </a:extLst>
          </p:cNvPr>
          <p:cNvSpPr/>
          <p:nvPr/>
        </p:nvSpPr>
        <p:spPr>
          <a:xfrm>
            <a:off x="1239062" y="5016269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98D46C1F-B23C-93EF-889C-B502A2CE98B8}"/>
              </a:ext>
            </a:extLst>
          </p:cNvPr>
          <p:cNvSpPr/>
          <p:nvPr/>
        </p:nvSpPr>
        <p:spPr>
          <a:xfrm>
            <a:off x="3599810" y="5013151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487533B7-6F82-73FD-BF32-4E6219D77517}"/>
              </a:ext>
            </a:extLst>
          </p:cNvPr>
          <p:cNvSpPr/>
          <p:nvPr/>
        </p:nvSpPr>
        <p:spPr>
          <a:xfrm>
            <a:off x="5994866" y="4975234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8BD35C61-7FD0-F627-B462-416D95B3E83E}"/>
                  </a:ext>
                </a:extLst>
              </p:cNvPr>
              <p:cNvSpPr txBox="1"/>
              <p:nvPr/>
            </p:nvSpPr>
            <p:spPr>
              <a:xfrm>
                <a:off x="1183257" y="5551391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8BD35C61-7FD0-F627-B462-416D95B3E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257" y="5551391"/>
                <a:ext cx="460511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07B7D94D-FDDC-6A48-A380-D81E4F43606A}"/>
                  </a:ext>
                </a:extLst>
              </p:cNvPr>
              <p:cNvSpPr txBox="1"/>
              <p:nvPr/>
            </p:nvSpPr>
            <p:spPr>
              <a:xfrm>
                <a:off x="3541819" y="5530363"/>
                <a:ext cx="4012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07B7D94D-FDDC-6A48-A380-D81E4F436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819" y="5530363"/>
                <a:ext cx="40120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ACAE1CF7-9F21-A600-F2D1-2B095C7A0CF4}"/>
                  </a:ext>
                </a:extLst>
              </p:cNvPr>
              <p:cNvSpPr txBox="1"/>
              <p:nvPr/>
            </p:nvSpPr>
            <p:spPr>
              <a:xfrm>
                <a:off x="5969870" y="5492571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ACAE1CF7-9F21-A600-F2D1-2B095C7A0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870" y="5492571"/>
                <a:ext cx="406009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矩形 78">
            <a:extLst>
              <a:ext uri="{FF2B5EF4-FFF2-40B4-BE49-F238E27FC236}">
                <a16:creationId xmlns:a16="http://schemas.microsoft.com/office/drawing/2014/main" id="{86861506-29CE-1EFB-2F83-24A002DC90AE}"/>
              </a:ext>
            </a:extLst>
          </p:cNvPr>
          <p:cNvSpPr/>
          <p:nvPr/>
        </p:nvSpPr>
        <p:spPr>
          <a:xfrm>
            <a:off x="5984049" y="3937050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2E48CBDE-2638-70FA-A6B6-E063D71452C4}"/>
                  </a:ext>
                </a:extLst>
              </p:cNvPr>
              <p:cNvSpPr txBox="1"/>
              <p:nvPr/>
            </p:nvSpPr>
            <p:spPr>
              <a:xfrm>
                <a:off x="5802565" y="398486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2E48CBDE-2638-70FA-A6B6-E063D7145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565" y="3984867"/>
                <a:ext cx="715161" cy="461665"/>
              </a:xfrm>
              <a:prstGeom prst="rect">
                <a:avLst/>
              </a:prstGeom>
              <a:blipFill>
                <a:blip r:embed="rId1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群組 81">
            <a:extLst>
              <a:ext uri="{FF2B5EF4-FFF2-40B4-BE49-F238E27FC236}">
                <a16:creationId xmlns:a16="http://schemas.microsoft.com/office/drawing/2014/main" id="{992C9EF6-D3F1-89FF-5B93-71738E0DA664}"/>
              </a:ext>
            </a:extLst>
          </p:cNvPr>
          <p:cNvGrpSpPr/>
          <p:nvPr/>
        </p:nvGrpSpPr>
        <p:grpSpPr>
          <a:xfrm>
            <a:off x="6375879" y="3937050"/>
            <a:ext cx="715161" cy="540000"/>
            <a:chOff x="2533997" y="4142041"/>
            <a:chExt cx="715161" cy="540000"/>
          </a:xfrm>
        </p:grpSpPr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3FA5767D-D7D9-4555-A2B3-8806510E3004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文字方塊 83">
                  <a:extLst>
                    <a:ext uri="{FF2B5EF4-FFF2-40B4-BE49-F238E27FC236}">
                      <a16:creationId xmlns:a16="http://schemas.microsoft.com/office/drawing/2014/main" id="{A947F547-AE5D-3A9A-4EC7-A4E16935AEAC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84" name="文字方塊 83">
                  <a:extLst>
                    <a:ext uri="{FF2B5EF4-FFF2-40B4-BE49-F238E27FC236}">
                      <a16:creationId xmlns:a16="http://schemas.microsoft.com/office/drawing/2014/main" id="{A947F547-AE5D-3A9A-4EC7-A4E16935AE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直線單箭頭接點 84">
            <a:extLst>
              <a:ext uri="{FF2B5EF4-FFF2-40B4-BE49-F238E27FC236}">
                <a16:creationId xmlns:a16="http://schemas.microsoft.com/office/drawing/2014/main" id="{FF324A43-49B1-172A-002D-A5B81EEF1AC8}"/>
              </a:ext>
            </a:extLst>
          </p:cNvPr>
          <p:cNvCxnSpPr>
            <a:cxnSpLocks/>
          </p:cNvCxnSpPr>
          <p:nvPr/>
        </p:nvCxnSpPr>
        <p:spPr>
          <a:xfrm flipV="1">
            <a:off x="6136637" y="4480997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14890BCB-1C89-564E-EA93-DA60A76D9A0B}"/>
              </a:ext>
            </a:extLst>
          </p:cNvPr>
          <p:cNvCxnSpPr>
            <a:cxnSpLocks/>
          </p:cNvCxnSpPr>
          <p:nvPr/>
        </p:nvCxnSpPr>
        <p:spPr>
          <a:xfrm>
            <a:off x="5554561" y="4760836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1E0A93E7-903E-3788-F3A6-E34CE481C5D7}"/>
              </a:ext>
            </a:extLst>
          </p:cNvPr>
          <p:cNvCxnSpPr>
            <a:cxnSpLocks/>
          </p:cNvCxnSpPr>
          <p:nvPr/>
        </p:nvCxnSpPr>
        <p:spPr>
          <a:xfrm flipV="1">
            <a:off x="5554560" y="4478987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92" name="群組 91">
            <a:extLst>
              <a:ext uri="{FF2B5EF4-FFF2-40B4-BE49-F238E27FC236}">
                <a16:creationId xmlns:a16="http://schemas.microsoft.com/office/drawing/2014/main" id="{07613663-B315-94F7-93B8-ECF63F161CFF}"/>
              </a:ext>
            </a:extLst>
          </p:cNvPr>
          <p:cNvGrpSpPr/>
          <p:nvPr/>
        </p:nvGrpSpPr>
        <p:grpSpPr>
          <a:xfrm>
            <a:off x="5196979" y="3928632"/>
            <a:ext cx="715161" cy="540000"/>
            <a:chOff x="1526126" y="3795863"/>
            <a:chExt cx="715161" cy="540000"/>
          </a:xfrm>
        </p:grpSpPr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77496BCE-7CA1-B61E-BBA1-CEEF1FFD783C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字方塊 93">
                  <a:extLst>
                    <a:ext uri="{FF2B5EF4-FFF2-40B4-BE49-F238E27FC236}">
                      <a16:creationId xmlns:a16="http://schemas.microsoft.com/office/drawing/2014/main" id="{98417687-D691-AE5C-1C91-ED7962A8E9E3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94" name="文字方塊 93">
                  <a:extLst>
                    <a:ext uri="{FF2B5EF4-FFF2-40B4-BE49-F238E27FC236}">
                      <a16:creationId xmlns:a16="http://schemas.microsoft.com/office/drawing/2014/main" id="{98417687-D691-AE5C-1C91-ED7962A8E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6B817A9E-645C-DC8A-3D88-5F6A1F8516F4}"/>
              </a:ext>
            </a:extLst>
          </p:cNvPr>
          <p:cNvCxnSpPr>
            <a:cxnSpLocks/>
          </p:cNvCxnSpPr>
          <p:nvPr/>
        </p:nvCxnSpPr>
        <p:spPr>
          <a:xfrm>
            <a:off x="5554561" y="4760836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32D66AB6-4733-E0A4-5C76-E6A4085503BA}"/>
              </a:ext>
            </a:extLst>
          </p:cNvPr>
          <p:cNvCxnSpPr>
            <a:cxnSpLocks/>
          </p:cNvCxnSpPr>
          <p:nvPr/>
        </p:nvCxnSpPr>
        <p:spPr>
          <a:xfrm>
            <a:off x="6160145" y="4760707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7" name="直線單箭頭接點 96">
            <a:extLst>
              <a:ext uri="{FF2B5EF4-FFF2-40B4-BE49-F238E27FC236}">
                <a16:creationId xmlns:a16="http://schemas.microsoft.com/office/drawing/2014/main" id="{5D2D9729-39DB-9035-40F8-565011FD8AD0}"/>
              </a:ext>
            </a:extLst>
          </p:cNvPr>
          <p:cNvCxnSpPr>
            <a:cxnSpLocks/>
          </p:cNvCxnSpPr>
          <p:nvPr/>
        </p:nvCxnSpPr>
        <p:spPr>
          <a:xfrm flipV="1">
            <a:off x="6704884" y="4489213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8" name="矩形 97">
            <a:extLst>
              <a:ext uri="{FF2B5EF4-FFF2-40B4-BE49-F238E27FC236}">
                <a16:creationId xmlns:a16="http://schemas.microsoft.com/office/drawing/2014/main" id="{43A18767-10A1-72DD-CBCF-390E52DAF77B}"/>
              </a:ext>
            </a:extLst>
          </p:cNvPr>
          <p:cNvSpPr/>
          <p:nvPr/>
        </p:nvSpPr>
        <p:spPr>
          <a:xfrm>
            <a:off x="1229052" y="3907134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2F1122E1-DD01-193A-6084-5C96C8D05937}"/>
                  </a:ext>
                </a:extLst>
              </p:cNvPr>
              <p:cNvSpPr txBox="1"/>
              <p:nvPr/>
            </p:nvSpPr>
            <p:spPr>
              <a:xfrm>
                <a:off x="1047568" y="395495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2F1122E1-DD01-193A-6084-5C96C8D05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8" y="3954951"/>
                <a:ext cx="715161" cy="461665"/>
              </a:xfrm>
              <a:prstGeom prst="rect">
                <a:avLst/>
              </a:prstGeom>
              <a:blipFill>
                <a:blip r:embed="rId1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群組 99">
            <a:extLst>
              <a:ext uri="{FF2B5EF4-FFF2-40B4-BE49-F238E27FC236}">
                <a16:creationId xmlns:a16="http://schemas.microsoft.com/office/drawing/2014/main" id="{AE5D42D5-CF27-B771-CD3D-AB6B0852657A}"/>
              </a:ext>
            </a:extLst>
          </p:cNvPr>
          <p:cNvGrpSpPr/>
          <p:nvPr/>
        </p:nvGrpSpPr>
        <p:grpSpPr>
          <a:xfrm>
            <a:off x="1620882" y="3907134"/>
            <a:ext cx="715161" cy="540000"/>
            <a:chOff x="2533997" y="4142041"/>
            <a:chExt cx="715161" cy="540000"/>
          </a:xfrm>
        </p:grpSpPr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5507E186-82BE-CD8F-8B42-9F8DD09FAD01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文字方塊 101">
                  <a:extLst>
                    <a:ext uri="{FF2B5EF4-FFF2-40B4-BE49-F238E27FC236}">
                      <a16:creationId xmlns:a16="http://schemas.microsoft.com/office/drawing/2014/main" id="{B894D2AA-0C6B-7968-CACF-078BF86CDD28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02" name="文字方塊 101">
                  <a:extLst>
                    <a:ext uri="{FF2B5EF4-FFF2-40B4-BE49-F238E27FC236}">
                      <a16:creationId xmlns:a16="http://schemas.microsoft.com/office/drawing/2014/main" id="{B894D2AA-0C6B-7968-CACF-078BF86CDD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B086C72D-7CA6-1600-1504-DFCE8AB7376D}"/>
              </a:ext>
            </a:extLst>
          </p:cNvPr>
          <p:cNvCxnSpPr>
            <a:cxnSpLocks/>
          </p:cNvCxnSpPr>
          <p:nvPr/>
        </p:nvCxnSpPr>
        <p:spPr>
          <a:xfrm flipV="1">
            <a:off x="1381640" y="4451081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B65D25EC-5C18-2121-F0D7-10D9F6BB11F1}"/>
              </a:ext>
            </a:extLst>
          </p:cNvPr>
          <p:cNvCxnSpPr>
            <a:cxnSpLocks/>
          </p:cNvCxnSpPr>
          <p:nvPr/>
        </p:nvCxnSpPr>
        <p:spPr>
          <a:xfrm>
            <a:off x="799564" y="4730920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E081412B-9F06-4A33-B22C-8665B8CFFD18}"/>
              </a:ext>
            </a:extLst>
          </p:cNvPr>
          <p:cNvCxnSpPr>
            <a:cxnSpLocks/>
          </p:cNvCxnSpPr>
          <p:nvPr/>
        </p:nvCxnSpPr>
        <p:spPr>
          <a:xfrm flipV="1">
            <a:off x="799563" y="4449071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06" name="群組 105">
            <a:extLst>
              <a:ext uri="{FF2B5EF4-FFF2-40B4-BE49-F238E27FC236}">
                <a16:creationId xmlns:a16="http://schemas.microsoft.com/office/drawing/2014/main" id="{C6C529FB-2AD6-7062-EC95-E4DADA716089}"/>
              </a:ext>
            </a:extLst>
          </p:cNvPr>
          <p:cNvGrpSpPr/>
          <p:nvPr/>
        </p:nvGrpSpPr>
        <p:grpSpPr>
          <a:xfrm>
            <a:off x="441982" y="3898716"/>
            <a:ext cx="715161" cy="540000"/>
            <a:chOff x="1526126" y="3795863"/>
            <a:chExt cx="715161" cy="540000"/>
          </a:xfrm>
        </p:grpSpPr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8BC2E15E-CFC7-37DC-C355-AF788B006B9C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文字方塊 107">
                  <a:extLst>
                    <a:ext uri="{FF2B5EF4-FFF2-40B4-BE49-F238E27FC236}">
                      <a16:creationId xmlns:a16="http://schemas.microsoft.com/office/drawing/2014/main" id="{C88CC0A5-9FED-6EC4-5845-00705CED933C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08" name="文字方塊 107">
                  <a:extLst>
                    <a:ext uri="{FF2B5EF4-FFF2-40B4-BE49-F238E27FC236}">
                      <a16:creationId xmlns:a16="http://schemas.microsoft.com/office/drawing/2014/main" id="{C88CC0A5-9FED-6EC4-5845-00705CED93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7072C5E0-1466-6C2D-F7B9-0331AB3563C4}"/>
              </a:ext>
            </a:extLst>
          </p:cNvPr>
          <p:cNvCxnSpPr>
            <a:cxnSpLocks/>
          </p:cNvCxnSpPr>
          <p:nvPr/>
        </p:nvCxnSpPr>
        <p:spPr>
          <a:xfrm>
            <a:off x="799564" y="4730920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EAEB2777-01D6-BB5E-FBFE-A470F5580273}"/>
              </a:ext>
            </a:extLst>
          </p:cNvPr>
          <p:cNvCxnSpPr>
            <a:cxnSpLocks/>
          </p:cNvCxnSpPr>
          <p:nvPr/>
        </p:nvCxnSpPr>
        <p:spPr>
          <a:xfrm>
            <a:off x="1405148" y="4730791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1" name="直線單箭頭接點 110">
            <a:extLst>
              <a:ext uri="{FF2B5EF4-FFF2-40B4-BE49-F238E27FC236}">
                <a16:creationId xmlns:a16="http://schemas.microsoft.com/office/drawing/2014/main" id="{77F54DDF-683B-FA3E-86BA-57F1775BFAA7}"/>
              </a:ext>
            </a:extLst>
          </p:cNvPr>
          <p:cNvCxnSpPr>
            <a:cxnSpLocks/>
          </p:cNvCxnSpPr>
          <p:nvPr/>
        </p:nvCxnSpPr>
        <p:spPr>
          <a:xfrm flipV="1">
            <a:off x="1949887" y="4459297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2" name="矩形 111">
            <a:extLst>
              <a:ext uri="{FF2B5EF4-FFF2-40B4-BE49-F238E27FC236}">
                <a16:creationId xmlns:a16="http://schemas.microsoft.com/office/drawing/2014/main" id="{FE1251A2-5A70-B39C-E55E-17C4CB8ABF64}"/>
              </a:ext>
            </a:extLst>
          </p:cNvPr>
          <p:cNvSpPr/>
          <p:nvPr/>
        </p:nvSpPr>
        <p:spPr>
          <a:xfrm>
            <a:off x="3585850" y="3944309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字方塊 112">
                <a:extLst>
                  <a:ext uri="{FF2B5EF4-FFF2-40B4-BE49-F238E27FC236}">
                    <a16:creationId xmlns:a16="http://schemas.microsoft.com/office/drawing/2014/main" id="{8D0FC89C-A4AD-E740-2C54-D1317E3E6B85}"/>
                  </a:ext>
                </a:extLst>
              </p:cNvPr>
              <p:cNvSpPr txBox="1"/>
              <p:nvPr/>
            </p:nvSpPr>
            <p:spPr>
              <a:xfrm>
                <a:off x="3404366" y="3992126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13" name="文字方塊 112">
                <a:extLst>
                  <a:ext uri="{FF2B5EF4-FFF2-40B4-BE49-F238E27FC236}">
                    <a16:creationId xmlns:a16="http://schemas.microsoft.com/office/drawing/2014/main" id="{8D0FC89C-A4AD-E740-2C54-D1317E3E6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366" y="3992126"/>
                <a:ext cx="715161" cy="461665"/>
              </a:xfrm>
              <a:prstGeom prst="rect">
                <a:avLst/>
              </a:prstGeom>
              <a:blipFill>
                <a:blip r:embed="rId1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群組 113">
            <a:extLst>
              <a:ext uri="{FF2B5EF4-FFF2-40B4-BE49-F238E27FC236}">
                <a16:creationId xmlns:a16="http://schemas.microsoft.com/office/drawing/2014/main" id="{D81CA164-67B2-F306-F226-594C8189E372}"/>
              </a:ext>
            </a:extLst>
          </p:cNvPr>
          <p:cNvGrpSpPr/>
          <p:nvPr/>
        </p:nvGrpSpPr>
        <p:grpSpPr>
          <a:xfrm>
            <a:off x="3977680" y="3944309"/>
            <a:ext cx="715161" cy="540000"/>
            <a:chOff x="2533997" y="4142041"/>
            <a:chExt cx="715161" cy="540000"/>
          </a:xfrm>
        </p:grpSpPr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174D66BD-4C04-BFAA-E817-23810DAA47F3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文字方塊 115">
                  <a:extLst>
                    <a:ext uri="{FF2B5EF4-FFF2-40B4-BE49-F238E27FC236}">
                      <a16:creationId xmlns:a16="http://schemas.microsoft.com/office/drawing/2014/main" id="{CE50BD18-9ADD-E917-F695-872D10BCEAC2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16" name="文字方塊 115">
                  <a:extLst>
                    <a:ext uri="{FF2B5EF4-FFF2-40B4-BE49-F238E27FC236}">
                      <a16:creationId xmlns:a16="http://schemas.microsoft.com/office/drawing/2014/main" id="{CE50BD18-9ADD-E917-F695-872D10BCEA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20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7" name="直線單箭頭接點 116">
            <a:extLst>
              <a:ext uri="{FF2B5EF4-FFF2-40B4-BE49-F238E27FC236}">
                <a16:creationId xmlns:a16="http://schemas.microsoft.com/office/drawing/2014/main" id="{4BE58E20-AF23-96E0-5691-F134F2D79B3D}"/>
              </a:ext>
            </a:extLst>
          </p:cNvPr>
          <p:cNvCxnSpPr>
            <a:cxnSpLocks/>
          </p:cNvCxnSpPr>
          <p:nvPr/>
        </p:nvCxnSpPr>
        <p:spPr>
          <a:xfrm flipV="1">
            <a:off x="3738438" y="4488256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8" name="直線單箭頭接點 117">
            <a:extLst>
              <a:ext uri="{FF2B5EF4-FFF2-40B4-BE49-F238E27FC236}">
                <a16:creationId xmlns:a16="http://schemas.microsoft.com/office/drawing/2014/main" id="{18AE2A02-8D9A-3F81-1DFB-A9E26537BB68}"/>
              </a:ext>
            </a:extLst>
          </p:cNvPr>
          <p:cNvCxnSpPr>
            <a:cxnSpLocks/>
          </p:cNvCxnSpPr>
          <p:nvPr/>
        </p:nvCxnSpPr>
        <p:spPr>
          <a:xfrm>
            <a:off x="3156362" y="4768095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9" name="直線單箭頭接點 118">
            <a:extLst>
              <a:ext uri="{FF2B5EF4-FFF2-40B4-BE49-F238E27FC236}">
                <a16:creationId xmlns:a16="http://schemas.microsoft.com/office/drawing/2014/main" id="{A8ABFFA8-DD35-DC52-D45D-8A3F7A3179CE}"/>
              </a:ext>
            </a:extLst>
          </p:cNvPr>
          <p:cNvCxnSpPr>
            <a:cxnSpLocks/>
          </p:cNvCxnSpPr>
          <p:nvPr/>
        </p:nvCxnSpPr>
        <p:spPr>
          <a:xfrm flipV="1">
            <a:off x="3156361" y="4486246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20" name="群組 119">
            <a:extLst>
              <a:ext uri="{FF2B5EF4-FFF2-40B4-BE49-F238E27FC236}">
                <a16:creationId xmlns:a16="http://schemas.microsoft.com/office/drawing/2014/main" id="{1FEC73AA-CD37-2EEF-661D-7D70B0DFD15B}"/>
              </a:ext>
            </a:extLst>
          </p:cNvPr>
          <p:cNvGrpSpPr/>
          <p:nvPr/>
        </p:nvGrpSpPr>
        <p:grpSpPr>
          <a:xfrm>
            <a:off x="2798780" y="3935891"/>
            <a:ext cx="715161" cy="540000"/>
            <a:chOff x="1526126" y="3795863"/>
            <a:chExt cx="715161" cy="540000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2782DC8A-A097-9931-3DBC-65C43A6B0404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文字方塊 121">
                  <a:extLst>
                    <a:ext uri="{FF2B5EF4-FFF2-40B4-BE49-F238E27FC236}">
                      <a16:creationId xmlns:a16="http://schemas.microsoft.com/office/drawing/2014/main" id="{865C4AD2-0CF2-0B44-BBB9-8FFFFD37304A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22" name="文字方塊 121">
                  <a:extLst>
                    <a:ext uri="{FF2B5EF4-FFF2-40B4-BE49-F238E27FC236}">
                      <a16:creationId xmlns:a16="http://schemas.microsoft.com/office/drawing/2014/main" id="{865C4AD2-0CF2-0B44-BBB9-8FFFFD3730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21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4EDC2A45-3809-059D-9CE2-068ABF9568FC}"/>
              </a:ext>
            </a:extLst>
          </p:cNvPr>
          <p:cNvCxnSpPr>
            <a:cxnSpLocks/>
          </p:cNvCxnSpPr>
          <p:nvPr/>
        </p:nvCxnSpPr>
        <p:spPr>
          <a:xfrm>
            <a:off x="3156362" y="4768095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4" name="直線單箭頭接點 123">
            <a:extLst>
              <a:ext uri="{FF2B5EF4-FFF2-40B4-BE49-F238E27FC236}">
                <a16:creationId xmlns:a16="http://schemas.microsoft.com/office/drawing/2014/main" id="{F3C536EF-DA6F-A6E7-F953-E2883CE842EC}"/>
              </a:ext>
            </a:extLst>
          </p:cNvPr>
          <p:cNvCxnSpPr>
            <a:cxnSpLocks/>
          </p:cNvCxnSpPr>
          <p:nvPr/>
        </p:nvCxnSpPr>
        <p:spPr>
          <a:xfrm>
            <a:off x="3761946" y="4767966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5" name="直線單箭頭接點 124">
            <a:extLst>
              <a:ext uri="{FF2B5EF4-FFF2-40B4-BE49-F238E27FC236}">
                <a16:creationId xmlns:a16="http://schemas.microsoft.com/office/drawing/2014/main" id="{8ED4000B-303F-1599-26DC-FCAAAD3D33BF}"/>
              </a:ext>
            </a:extLst>
          </p:cNvPr>
          <p:cNvCxnSpPr>
            <a:cxnSpLocks/>
          </p:cNvCxnSpPr>
          <p:nvPr/>
        </p:nvCxnSpPr>
        <p:spPr>
          <a:xfrm flipV="1">
            <a:off x="4306685" y="4496472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字方塊 125">
                <a:extLst>
                  <a:ext uri="{FF2B5EF4-FFF2-40B4-BE49-F238E27FC236}">
                    <a16:creationId xmlns:a16="http://schemas.microsoft.com/office/drawing/2014/main" id="{C29D2FE2-2C94-0865-00AC-D59F251BA2A9}"/>
                  </a:ext>
                </a:extLst>
              </p:cNvPr>
              <p:cNvSpPr txBox="1"/>
              <p:nvPr/>
            </p:nvSpPr>
            <p:spPr>
              <a:xfrm>
                <a:off x="5857353" y="2619223"/>
                <a:ext cx="523348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6" name="文字方塊 125">
                <a:extLst>
                  <a:ext uri="{FF2B5EF4-FFF2-40B4-BE49-F238E27FC236}">
                    <a16:creationId xmlns:a16="http://schemas.microsoft.com/office/drawing/2014/main" id="{C29D2FE2-2C94-0865-00AC-D59F251BA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353" y="2619223"/>
                <a:ext cx="523348" cy="385555"/>
              </a:xfrm>
              <a:prstGeom prst="rect">
                <a:avLst/>
              </a:prstGeom>
              <a:blipFill>
                <a:blip r:embed="rId22"/>
                <a:stretch>
                  <a:fillRect l="-8140" r="-3488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直線單箭頭接點 126">
            <a:extLst>
              <a:ext uri="{FF2B5EF4-FFF2-40B4-BE49-F238E27FC236}">
                <a16:creationId xmlns:a16="http://schemas.microsoft.com/office/drawing/2014/main" id="{D63E1879-114A-2825-EE0F-2BE543D0BEE5}"/>
              </a:ext>
            </a:extLst>
          </p:cNvPr>
          <p:cNvCxnSpPr>
            <a:cxnSpLocks/>
          </p:cNvCxnSpPr>
          <p:nvPr/>
        </p:nvCxnSpPr>
        <p:spPr>
          <a:xfrm flipV="1">
            <a:off x="6701363" y="3412316"/>
            <a:ext cx="0" cy="45835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字方塊 127">
                <a:extLst>
                  <a:ext uri="{FF2B5EF4-FFF2-40B4-BE49-F238E27FC236}">
                    <a16:creationId xmlns:a16="http://schemas.microsoft.com/office/drawing/2014/main" id="{E2EF0BC8-65DF-649D-7594-9CFDBC795FB6}"/>
                  </a:ext>
                </a:extLst>
              </p:cNvPr>
              <p:cNvSpPr txBox="1"/>
              <p:nvPr/>
            </p:nvSpPr>
            <p:spPr>
              <a:xfrm>
                <a:off x="3496062" y="2619223"/>
                <a:ext cx="547779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8" name="文字方塊 127">
                <a:extLst>
                  <a:ext uri="{FF2B5EF4-FFF2-40B4-BE49-F238E27FC236}">
                    <a16:creationId xmlns:a16="http://schemas.microsoft.com/office/drawing/2014/main" id="{E2EF0BC8-65DF-649D-7594-9CFDBC795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062" y="2619223"/>
                <a:ext cx="547779" cy="385555"/>
              </a:xfrm>
              <a:prstGeom prst="rect">
                <a:avLst/>
              </a:prstGeom>
              <a:blipFill>
                <a:blip r:embed="rId23"/>
                <a:stretch>
                  <a:fillRect l="-3371" r="-2247" b="-126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文字方塊 128">
                <a:extLst>
                  <a:ext uri="{FF2B5EF4-FFF2-40B4-BE49-F238E27FC236}">
                    <a16:creationId xmlns:a16="http://schemas.microsoft.com/office/drawing/2014/main" id="{C62D6D67-0C94-EEB4-65B3-AAA51B74F2BC}"/>
                  </a:ext>
                </a:extLst>
              </p:cNvPr>
              <p:cNvSpPr txBox="1"/>
              <p:nvPr/>
            </p:nvSpPr>
            <p:spPr>
              <a:xfrm>
                <a:off x="1177258" y="2619223"/>
                <a:ext cx="547779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9" name="文字方塊 128">
                <a:extLst>
                  <a:ext uri="{FF2B5EF4-FFF2-40B4-BE49-F238E27FC236}">
                    <a16:creationId xmlns:a16="http://schemas.microsoft.com/office/drawing/2014/main" id="{C62D6D67-0C94-EEB4-65B3-AAA51B74F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258" y="2619223"/>
                <a:ext cx="547779" cy="385555"/>
              </a:xfrm>
              <a:prstGeom prst="rect">
                <a:avLst/>
              </a:prstGeom>
              <a:blipFill>
                <a:blip r:embed="rId24"/>
                <a:stretch>
                  <a:fillRect l="-6667" r="-4444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4" name="群組 133">
            <a:extLst>
              <a:ext uri="{FF2B5EF4-FFF2-40B4-BE49-F238E27FC236}">
                <a16:creationId xmlns:a16="http://schemas.microsoft.com/office/drawing/2014/main" id="{8100FDE9-C2A0-E955-76B6-5D1FDA0DEEB5}"/>
              </a:ext>
            </a:extLst>
          </p:cNvPr>
          <p:cNvGrpSpPr/>
          <p:nvPr/>
        </p:nvGrpSpPr>
        <p:grpSpPr>
          <a:xfrm>
            <a:off x="1294729" y="3045194"/>
            <a:ext cx="180000" cy="861812"/>
            <a:chOff x="3325540" y="3618158"/>
            <a:chExt cx="180000" cy="861812"/>
          </a:xfrm>
        </p:grpSpPr>
        <p:sp>
          <p:nvSpPr>
            <p:cNvPr id="135" name="橢圓 134">
              <a:extLst>
                <a:ext uri="{FF2B5EF4-FFF2-40B4-BE49-F238E27FC236}">
                  <a16:creationId xmlns:a16="http://schemas.microsoft.com/office/drawing/2014/main" id="{7DA341DC-AA08-FDDD-D709-03BAD0A0ADCF}"/>
                </a:ext>
              </a:extLst>
            </p:cNvPr>
            <p:cNvSpPr/>
            <p:nvPr/>
          </p:nvSpPr>
          <p:spPr>
            <a:xfrm>
              <a:off x="3325540" y="3920796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36" name="直線單箭頭接點 135">
              <a:extLst>
                <a:ext uri="{FF2B5EF4-FFF2-40B4-BE49-F238E27FC236}">
                  <a16:creationId xmlns:a16="http://schemas.microsoft.com/office/drawing/2014/main" id="{927B035F-C809-D8E7-1C3C-496466524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0376" y="3618158"/>
              <a:ext cx="8588" cy="8618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橢圓 136">
            <a:extLst>
              <a:ext uri="{FF2B5EF4-FFF2-40B4-BE49-F238E27FC236}">
                <a16:creationId xmlns:a16="http://schemas.microsoft.com/office/drawing/2014/main" id="{63955DD4-3CD7-1BD5-4A1B-2B12076167CD}"/>
              </a:ext>
            </a:extLst>
          </p:cNvPr>
          <p:cNvSpPr/>
          <p:nvPr/>
        </p:nvSpPr>
        <p:spPr>
          <a:xfrm>
            <a:off x="3645768" y="3356043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8" name="直線單箭頭接點 137">
            <a:extLst>
              <a:ext uri="{FF2B5EF4-FFF2-40B4-BE49-F238E27FC236}">
                <a16:creationId xmlns:a16="http://schemas.microsoft.com/office/drawing/2014/main" id="{1F95C972-C2A7-292C-6DFA-0429A594EB21}"/>
              </a:ext>
            </a:extLst>
          </p:cNvPr>
          <p:cNvCxnSpPr>
            <a:cxnSpLocks/>
          </p:cNvCxnSpPr>
          <p:nvPr/>
        </p:nvCxnSpPr>
        <p:spPr>
          <a:xfrm flipV="1">
            <a:off x="3730604" y="3082433"/>
            <a:ext cx="8588" cy="861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群組 138">
            <a:extLst>
              <a:ext uri="{FF2B5EF4-FFF2-40B4-BE49-F238E27FC236}">
                <a16:creationId xmlns:a16="http://schemas.microsoft.com/office/drawing/2014/main" id="{1CA3876E-B9A5-A7E8-AF2A-46684142DB59}"/>
              </a:ext>
            </a:extLst>
          </p:cNvPr>
          <p:cNvGrpSpPr/>
          <p:nvPr/>
        </p:nvGrpSpPr>
        <p:grpSpPr>
          <a:xfrm>
            <a:off x="6046637" y="3031127"/>
            <a:ext cx="180000" cy="861812"/>
            <a:chOff x="3325540" y="3618158"/>
            <a:chExt cx="180000" cy="861812"/>
          </a:xfrm>
        </p:grpSpPr>
        <p:sp>
          <p:nvSpPr>
            <p:cNvPr id="140" name="橢圓 139">
              <a:extLst>
                <a:ext uri="{FF2B5EF4-FFF2-40B4-BE49-F238E27FC236}">
                  <a16:creationId xmlns:a16="http://schemas.microsoft.com/office/drawing/2014/main" id="{49F7AADA-A3DE-C81E-15AA-C4A10A319F9B}"/>
                </a:ext>
              </a:extLst>
            </p:cNvPr>
            <p:cNvSpPr/>
            <p:nvPr/>
          </p:nvSpPr>
          <p:spPr>
            <a:xfrm>
              <a:off x="3325540" y="3920796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41" name="直線單箭頭接點 140">
              <a:extLst>
                <a:ext uri="{FF2B5EF4-FFF2-40B4-BE49-F238E27FC236}">
                  <a16:creationId xmlns:a16="http://schemas.microsoft.com/office/drawing/2014/main" id="{44790F5A-B9BD-ED75-6E86-F00E4BFDC0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0376" y="3618158"/>
              <a:ext cx="8588" cy="8618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2" name="直線單箭頭接點 141">
            <a:extLst>
              <a:ext uri="{FF2B5EF4-FFF2-40B4-BE49-F238E27FC236}">
                <a16:creationId xmlns:a16="http://schemas.microsoft.com/office/drawing/2014/main" id="{4C7A2262-6320-598C-C2C6-A1AF6B704AE0}"/>
              </a:ext>
            </a:extLst>
          </p:cNvPr>
          <p:cNvCxnSpPr>
            <a:cxnSpLocks/>
            <a:endCxn id="135" idx="6"/>
          </p:cNvCxnSpPr>
          <p:nvPr/>
        </p:nvCxnSpPr>
        <p:spPr>
          <a:xfrm flipH="1">
            <a:off x="1474729" y="3437832"/>
            <a:ext cx="522663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文字方塊 147">
            <a:extLst>
              <a:ext uri="{FF2B5EF4-FFF2-40B4-BE49-F238E27FC236}">
                <a16:creationId xmlns:a16="http://schemas.microsoft.com/office/drawing/2014/main" id="{6897B415-5BB4-2AD7-323F-46094F8EED21}"/>
              </a:ext>
            </a:extLst>
          </p:cNvPr>
          <p:cNvSpPr txBox="1"/>
          <p:nvPr/>
        </p:nvSpPr>
        <p:spPr>
          <a:xfrm>
            <a:off x="4090515" y="5038602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9319AD6-655B-C0FC-8A70-DCC49CD05C47}"/>
                  </a:ext>
                </a:extLst>
              </p:cNvPr>
              <p:cNvSpPr txBox="1"/>
              <p:nvPr/>
            </p:nvSpPr>
            <p:spPr>
              <a:xfrm>
                <a:off x="142059" y="3984867"/>
                <a:ext cx="41402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9319AD6-655B-C0FC-8A70-DCC49CD05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59" y="3984867"/>
                <a:ext cx="414024" cy="369332"/>
              </a:xfrm>
              <a:prstGeom prst="rect">
                <a:avLst/>
              </a:prstGeom>
              <a:blipFill>
                <a:blip r:embed="rId25"/>
                <a:stretch>
                  <a:fillRect l="-25000" b="-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7455035-A2E5-FA1F-5613-386FF7728B4A}"/>
                  </a:ext>
                </a:extLst>
              </p:cNvPr>
              <p:cNvSpPr txBox="1"/>
              <p:nvPr/>
            </p:nvSpPr>
            <p:spPr>
              <a:xfrm>
                <a:off x="2448226" y="4038292"/>
                <a:ext cx="41402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7455035-A2E5-FA1F-5613-386FF7728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226" y="4038292"/>
                <a:ext cx="414024" cy="369332"/>
              </a:xfrm>
              <a:prstGeom prst="rect">
                <a:avLst/>
              </a:prstGeom>
              <a:blipFill>
                <a:blip r:embed="rId26"/>
                <a:stretch>
                  <a:fillRect l="-26471" b="-229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AC311B4E-1A8C-CF71-FAD4-2E4B3F751D94}"/>
              </a:ext>
            </a:extLst>
          </p:cNvPr>
          <p:cNvCxnSpPr>
            <a:cxnSpLocks/>
          </p:cNvCxnSpPr>
          <p:nvPr/>
        </p:nvCxnSpPr>
        <p:spPr>
          <a:xfrm flipV="1">
            <a:off x="239586" y="4443047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222BB7F3-3EFE-08FB-2BE5-2C01025A37CA}"/>
              </a:ext>
            </a:extLst>
          </p:cNvPr>
          <p:cNvCxnSpPr>
            <a:cxnSpLocks/>
          </p:cNvCxnSpPr>
          <p:nvPr/>
        </p:nvCxnSpPr>
        <p:spPr>
          <a:xfrm flipV="1">
            <a:off x="2592571" y="4507242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1DFBB760-8937-259B-D22F-CE6D244FC06E}"/>
              </a:ext>
            </a:extLst>
          </p:cNvPr>
          <p:cNvCxnSpPr>
            <a:cxnSpLocks/>
          </p:cNvCxnSpPr>
          <p:nvPr/>
        </p:nvCxnSpPr>
        <p:spPr>
          <a:xfrm>
            <a:off x="2592571" y="4766036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F3CCB90C-1752-34CE-B48E-80116AF5A8BD}"/>
              </a:ext>
            </a:extLst>
          </p:cNvPr>
          <p:cNvCxnSpPr>
            <a:cxnSpLocks/>
          </p:cNvCxnSpPr>
          <p:nvPr/>
        </p:nvCxnSpPr>
        <p:spPr>
          <a:xfrm flipH="1">
            <a:off x="9129486" y="5492571"/>
            <a:ext cx="908949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AD13B092-0488-6E34-DFC8-5D027AAE383D}"/>
              </a:ext>
            </a:extLst>
          </p:cNvPr>
          <p:cNvCxnSpPr>
            <a:cxnSpLocks/>
          </p:cNvCxnSpPr>
          <p:nvPr/>
        </p:nvCxnSpPr>
        <p:spPr>
          <a:xfrm flipV="1">
            <a:off x="9129486" y="3633910"/>
            <a:ext cx="0" cy="18586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4E0C9B23-80FD-D6C3-CAF8-A894C97DF873}"/>
                  </a:ext>
                </a:extLst>
              </p:cNvPr>
              <p:cNvSpPr txBox="1"/>
              <p:nvPr/>
            </p:nvSpPr>
            <p:spPr>
              <a:xfrm>
                <a:off x="4037652" y="2616815"/>
                <a:ext cx="144232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4E0C9B23-80FD-D6C3-CAF8-A894C97DF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652" y="2616815"/>
                <a:ext cx="1442329" cy="369332"/>
              </a:xfrm>
              <a:prstGeom prst="rect">
                <a:avLst/>
              </a:prstGeom>
              <a:blipFill>
                <a:blip r:embed="rId27"/>
                <a:stretch>
                  <a:fillRect l="-7173" r="-19409" b="-229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E516B009-C1FC-8E8E-4C90-51DD5A41A7CC}"/>
              </a:ext>
            </a:extLst>
          </p:cNvPr>
          <p:cNvCxnSpPr>
            <a:cxnSpLocks/>
          </p:cNvCxnSpPr>
          <p:nvPr/>
        </p:nvCxnSpPr>
        <p:spPr>
          <a:xfrm>
            <a:off x="219970" y="4742694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F175D77C-B0D5-881A-1C63-D47B742DF02D}"/>
                  </a:ext>
                </a:extLst>
              </p:cNvPr>
              <p:cNvSpPr txBox="1"/>
              <p:nvPr/>
            </p:nvSpPr>
            <p:spPr>
              <a:xfrm>
                <a:off x="4823580" y="4038292"/>
                <a:ext cx="41402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F175D77C-B0D5-881A-1C63-D47B742DF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580" y="4038292"/>
                <a:ext cx="414024" cy="369332"/>
              </a:xfrm>
              <a:prstGeom prst="rect">
                <a:avLst/>
              </a:prstGeom>
              <a:blipFill>
                <a:blip r:embed="rId28"/>
                <a:stretch>
                  <a:fillRect l="-25000" b="-229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64A4E481-963E-06B2-7C3F-EB30981B4429}"/>
              </a:ext>
            </a:extLst>
          </p:cNvPr>
          <p:cNvCxnSpPr>
            <a:cxnSpLocks/>
          </p:cNvCxnSpPr>
          <p:nvPr/>
        </p:nvCxnSpPr>
        <p:spPr>
          <a:xfrm flipV="1">
            <a:off x="4967925" y="4507242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EC492DDC-E6F1-588B-E25F-101BE855A8E5}"/>
              </a:ext>
            </a:extLst>
          </p:cNvPr>
          <p:cNvCxnSpPr>
            <a:cxnSpLocks/>
          </p:cNvCxnSpPr>
          <p:nvPr/>
        </p:nvCxnSpPr>
        <p:spPr>
          <a:xfrm>
            <a:off x="4967925" y="4766036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9600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36" grpId="0"/>
      <p:bldP spid="3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116B35-3F41-7AF3-A248-1A716FE8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更複雜的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Reflection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5C01CB2-EA7B-1272-910E-67F3A5331385}"/>
                  </a:ext>
                </a:extLst>
              </p:cNvPr>
              <p:cNvSpPr txBox="1"/>
              <p:nvPr/>
            </p:nvSpPr>
            <p:spPr>
              <a:xfrm>
                <a:off x="1238461" y="2194370"/>
                <a:ext cx="3826047" cy="468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⊙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5C01CB2-EA7B-1272-910E-67F3A5331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461" y="2194370"/>
                <a:ext cx="3826047" cy="4687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1E1DA8F-C401-9512-BE76-337854F3D455}"/>
                  </a:ext>
                </a:extLst>
              </p:cNvPr>
              <p:cNvSpPr txBox="1"/>
              <p:nvPr/>
            </p:nvSpPr>
            <p:spPr>
              <a:xfrm>
                <a:off x="1238461" y="3151412"/>
                <a:ext cx="17126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1E1DA8F-C401-9512-BE76-337854F3D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461" y="3151412"/>
                <a:ext cx="171264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D39366B-3C25-141D-12B7-181D12C5E18A}"/>
                  </a:ext>
                </a:extLst>
              </p:cNvPr>
              <p:cNvSpPr txBox="1"/>
              <p:nvPr/>
            </p:nvSpPr>
            <p:spPr>
              <a:xfrm>
                <a:off x="1238461" y="4070558"/>
                <a:ext cx="16047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D39366B-3C25-141D-12B7-181D12C5E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461" y="4070558"/>
                <a:ext cx="160479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20E04C7-0D39-65F6-3B15-CA25B4037F49}"/>
                  </a:ext>
                </a:extLst>
              </p:cNvPr>
              <p:cNvSpPr txBox="1"/>
              <p:nvPr/>
            </p:nvSpPr>
            <p:spPr>
              <a:xfrm>
                <a:off x="2295160" y="4911368"/>
                <a:ext cx="1096198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20E04C7-0D39-65F6-3B15-CA25B4037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160" y="4911368"/>
                <a:ext cx="1096198" cy="9742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: 圓角 9">
            <a:extLst>
              <a:ext uri="{FF2B5EF4-FFF2-40B4-BE49-F238E27FC236}">
                <a16:creationId xmlns:a16="http://schemas.microsoft.com/office/drawing/2014/main" id="{3A35E201-88D6-43D8-FFE2-D656BB44A023}"/>
              </a:ext>
            </a:extLst>
          </p:cNvPr>
          <p:cNvSpPr/>
          <p:nvPr/>
        </p:nvSpPr>
        <p:spPr>
          <a:xfrm>
            <a:off x="5833159" y="2755404"/>
            <a:ext cx="4292700" cy="2440676"/>
          </a:xfrm>
          <a:prstGeom prst="roundRect">
            <a:avLst>
              <a:gd name="adj" fmla="val 9216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ABE1402-2B82-7566-6B02-32A839D3887E}"/>
                  </a:ext>
                </a:extLst>
              </p:cNvPr>
              <p:cNvSpPr txBox="1"/>
              <p:nvPr/>
            </p:nvSpPr>
            <p:spPr>
              <a:xfrm>
                <a:off x="5334748" y="3902183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ABE1402-2B82-7566-6B02-32A839D38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748" y="3902183"/>
                <a:ext cx="29655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ACC55AC-8365-2A48-0C22-1014E770B0A2}"/>
                  </a:ext>
                </a:extLst>
              </p:cNvPr>
              <p:cNvSpPr txBox="1"/>
              <p:nvPr/>
            </p:nvSpPr>
            <p:spPr>
              <a:xfrm>
                <a:off x="7817672" y="2194370"/>
                <a:ext cx="5699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ACC55AC-8365-2A48-0C22-1014E770B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672" y="2194370"/>
                <a:ext cx="56990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4143D4E-15B4-3C9C-2951-211FA609D900}"/>
                  </a:ext>
                </a:extLst>
              </p:cNvPr>
              <p:cNvSpPr txBox="1"/>
              <p:nvPr/>
            </p:nvSpPr>
            <p:spPr>
              <a:xfrm>
                <a:off x="6100162" y="2755404"/>
                <a:ext cx="598369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4143D4E-15B4-3C9C-2951-211FA609D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162" y="2755404"/>
                <a:ext cx="598369" cy="4498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6243B3F9-E28E-8D42-90C3-0DF7699CE54D}"/>
                  </a:ext>
                </a:extLst>
              </p:cNvPr>
              <p:cNvSpPr txBox="1"/>
              <p:nvPr/>
            </p:nvSpPr>
            <p:spPr>
              <a:xfrm>
                <a:off x="6100161" y="3333068"/>
                <a:ext cx="598369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6243B3F9-E28E-8D42-90C3-0DF7699CE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161" y="3333068"/>
                <a:ext cx="598369" cy="4498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C58CE4D4-40E6-0B0F-9DE6-EBCDE595E4BE}"/>
                  </a:ext>
                </a:extLst>
              </p:cNvPr>
              <p:cNvSpPr txBox="1"/>
              <p:nvPr/>
            </p:nvSpPr>
            <p:spPr>
              <a:xfrm>
                <a:off x="6100159" y="4571951"/>
                <a:ext cx="598369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C58CE4D4-40E6-0B0F-9DE6-EBCDE595E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159" y="4571951"/>
                <a:ext cx="598369" cy="449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F5698D7C-8912-32F9-DA06-350951B1FC29}"/>
              </a:ext>
            </a:extLst>
          </p:cNvPr>
          <p:cNvSpPr txBox="1"/>
          <p:nvPr/>
        </p:nvSpPr>
        <p:spPr>
          <a:xfrm rot="5400000">
            <a:off x="5915572" y="4170468"/>
            <a:ext cx="1042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47F00806-CF76-2AEB-5C37-494F519C76C1}"/>
                  </a:ext>
                </a:extLst>
              </p:cNvPr>
              <p:cNvSpPr txBox="1"/>
              <p:nvPr/>
            </p:nvSpPr>
            <p:spPr>
              <a:xfrm>
                <a:off x="7027977" y="2755404"/>
                <a:ext cx="58221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47F00806-CF76-2AEB-5C37-494F519C7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977" y="2755404"/>
                <a:ext cx="582211" cy="4498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2367ABB1-7F53-F152-46B2-3D278D905415}"/>
                  </a:ext>
                </a:extLst>
              </p:cNvPr>
              <p:cNvSpPr txBox="1"/>
              <p:nvPr/>
            </p:nvSpPr>
            <p:spPr>
              <a:xfrm>
                <a:off x="7027976" y="3333068"/>
                <a:ext cx="58221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2367ABB1-7F53-F152-46B2-3D278D905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976" y="3333068"/>
                <a:ext cx="582211" cy="4498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844092F-95E7-96EB-C0DC-03F6E43E9C26}"/>
                  </a:ext>
                </a:extLst>
              </p:cNvPr>
              <p:cNvSpPr txBox="1"/>
              <p:nvPr/>
            </p:nvSpPr>
            <p:spPr>
              <a:xfrm>
                <a:off x="7027974" y="4571951"/>
                <a:ext cx="58221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844092F-95E7-96EB-C0DC-03F6E43E9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974" y="4571951"/>
                <a:ext cx="582211" cy="44980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>
            <a:extLst>
              <a:ext uri="{FF2B5EF4-FFF2-40B4-BE49-F238E27FC236}">
                <a16:creationId xmlns:a16="http://schemas.microsoft.com/office/drawing/2014/main" id="{6BD4FE64-B935-AA57-08D8-25351F3C6E5C}"/>
              </a:ext>
            </a:extLst>
          </p:cNvPr>
          <p:cNvSpPr txBox="1"/>
          <p:nvPr/>
        </p:nvSpPr>
        <p:spPr>
          <a:xfrm rot="5400000">
            <a:off x="6974467" y="4039390"/>
            <a:ext cx="780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40521F7B-989A-4D7D-4D43-105AE889C9FF}"/>
                  </a:ext>
                </a:extLst>
              </p:cNvPr>
              <p:cNvSpPr txBox="1"/>
              <p:nvPr/>
            </p:nvSpPr>
            <p:spPr>
              <a:xfrm>
                <a:off x="9308336" y="2774735"/>
                <a:ext cx="606513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40521F7B-989A-4D7D-4D43-105AE889C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336" y="2774735"/>
                <a:ext cx="606513" cy="4498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6CF3DE65-9E28-F580-1D4E-76C523D67425}"/>
                  </a:ext>
                </a:extLst>
              </p:cNvPr>
              <p:cNvSpPr txBox="1"/>
              <p:nvPr/>
            </p:nvSpPr>
            <p:spPr>
              <a:xfrm>
                <a:off x="9308335" y="3378885"/>
                <a:ext cx="606513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6CF3DE65-9E28-F580-1D4E-76C523D67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335" y="3378885"/>
                <a:ext cx="606513" cy="44980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0847B2D-8700-4CC9-D501-D7089DBD70D0}"/>
                  </a:ext>
                </a:extLst>
              </p:cNvPr>
              <p:cNvSpPr txBox="1"/>
              <p:nvPr/>
            </p:nvSpPr>
            <p:spPr>
              <a:xfrm>
                <a:off x="9320189" y="4579162"/>
                <a:ext cx="606513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0847B2D-8700-4CC9-D501-D7089DBD7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189" y="4579162"/>
                <a:ext cx="606513" cy="44980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>
            <a:extLst>
              <a:ext uri="{FF2B5EF4-FFF2-40B4-BE49-F238E27FC236}">
                <a16:creationId xmlns:a16="http://schemas.microsoft.com/office/drawing/2014/main" id="{8977802D-325F-A423-7B0C-A107D7E5A224}"/>
              </a:ext>
            </a:extLst>
          </p:cNvPr>
          <p:cNvSpPr txBox="1"/>
          <p:nvPr/>
        </p:nvSpPr>
        <p:spPr>
          <a:xfrm rot="5400000">
            <a:off x="9309063" y="4037982"/>
            <a:ext cx="766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C540E98C-D7F6-72D5-650F-3EBBC6F80E22}"/>
                  </a:ext>
                </a:extLst>
              </p:cNvPr>
              <p:cNvSpPr txBox="1"/>
              <p:nvPr/>
            </p:nvSpPr>
            <p:spPr>
              <a:xfrm>
                <a:off x="7867515" y="2774736"/>
                <a:ext cx="58221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C540E98C-D7F6-72D5-650F-3EBBC6F80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515" y="2774736"/>
                <a:ext cx="582211" cy="44980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BDA91822-0F81-2BF7-1EF5-3720686370F9}"/>
                  </a:ext>
                </a:extLst>
              </p:cNvPr>
              <p:cNvSpPr txBox="1"/>
              <p:nvPr/>
            </p:nvSpPr>
            <p:spPr>
              <a:xfrm>
                <a:off x="7867514" y="3352400"/>
                <a:ext cx="58221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BDA91822-0F81-2BF7-1EF5-372068637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514" y="3352400"/>
                <a:ext cx="582211" cy="44980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C1563320-4751-A5A5-D371-53B9085AC712}"/>
                  </a:ext>
                </a:extLst>
              </p:cNvPr>
              <p:cNvSpPr txBox="1"/>
              <p:nvPr/>
            </p:nvSpPr>
            <p:spPr>
              <a:xfrm>
                <a:off x="7867512" y="4591283"/>
                <a:ext cx="582211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C1563320-4751-A5A5-D371-53B9085AC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512" y="4591283"/>
                <a:ext cx="582211" cy="44980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>
            <a:extLst>
              <a:ext uri="{FF2B5EF4-FFF2-40B4-BE49-F238E27FC236}">
                <a16:creationId xmlns:a16="http://schemas.microsoft.com/office/drawing/2014/main" id="{BE2BE28F-90A2-FF0A-B926-0D3F1E2D7A85}"/>
              </a:ext>
            </a:extLst>
          </p:cNvPr>
          <p:cNvSpPr txBox="1"/>
          <p:nvPr/>
        </p:nvSpPr>
        <p:spPr>
          <a:xfrm rot="5400000">
            <a:off x="7682925" y="4189800"/>
            <a:ext cx="1042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D61F3720-663E-509F-92D4-7D851728B338}"/>
              </a:ext>
            </a:extLst>
          </p:cNvPr>
          <p:cNvSpPr txBox="1"/>
          <p:nvPr/>
        </p:nvSpPr>
        <p:spPr>
          <a:xfrm>
            <a:off x="8611418" y="3886373"/>
            <a:ext cx="1042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C2FE3898-8B5A-AA9F-2837-976168326569}"/>
                  </a:ext>
                </a:extLst>
              </p:cNvPr>
              <p:cNvSpPr txBox="1"/>
              <p:nvPr/>
            </p:nvSpPr>
            <p:spPr>
              <a:xfrm>
                <a:off x="6403470" y="1659027"/>
                <a:ext cx="36708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=[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0.1</m:t>
                            </m:r>
                          </m:e>
                        </m:mr>
                      </m:m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……</m:t>
                      </m:r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C2FE3898-8B5A-AA9F-2837-976168326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470" y="1659027"/>
                <a:ext cx="3670813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0935850F-DEAC-3B05-A551-555800856819}"/>
                  </a:ext>
                </a:extLst>
              </p:cNvPr>
              <p:cNvSpPr txBox="1"/>
              <p:nvPr/>
            </p:nvSpPr>
            <p:spPr>
              <a:xfrm>
                <a:off x="6156257" y="5271104"/>
                <a:ext cx="2805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0935850F-DEAC-3B05-A551-555800856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257" y="5271104"/>
                <a:ext cx="280525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8009AF33-7840-F8D4-7E07-AD08EBEA5CCF}"/>
                  </a:ext>
                </a:extLst>
              </p:cNvPr>
              <p:cNvSpPr txBox="1"/>
              <p:nvPr/>
            </p:nvSpPr>
            <p:spPr>
              <a:xfrm>
                <a:off x="7159766" y="5271104"/>
                <a:ext cx="2805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8009AF33-7840-F8D4-7E07-AD08EBEA5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766" y="5271104"/>
                <a:ext cx="280525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F4EE0DB7-2A4E-E2EF-2784-BB334900B788}"/>
                  </a:ext>
                </a:extLst>
              </p:cNvPr>
              <p:cNvSpPr txBox="1"/>
              <p:nvPr/>
            </p:nvSpPr>
            <p:spPr>
              <a:xfrm>
                <a:off x="7999304" y="5271104"/>
                <a:ext cx="5530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F4EE0DB7-2A4E-E2EF-2784-BB334900B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304" y="5271104"/>
                <a:ext cx="553037" cy="43088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A4B377AF-10BB-D14D-5AA4-BE45C75B857A}"/>
                  </a:ext>
                </a:extLst>
              </p:cNvPr>
              <p:cNvSpPr txBox="1"/>
              <p:nvPr/>
            </p:nvSpPr>
            <p:spPr>
              <a:xfrm>
                <a:off x="10295994" y="3746444"/>
                <a:ext cx="12462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⊙</m:t>
                          </m:r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A4B377AF-10BB-D14D-5AA4-BE45C75B8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5994" y="3746444"/>
                <a:ext cx="1246239" cy="43088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>
            <a:extLst>
              <a:ext uri="{FF2B5EF4-FFF2-40B4-BE49-F238E27FC236}">
                <a16:creationId xmlns:a16="http://schemas.microsoft.com/office/drawing/2014/main" id="{EA3538C6-9FDF-FC2D-202B-527F5FD380BB}"/>
              </a:ext>
            </a:extLst>
          </p:cNvPr>
          <p:cNvSpPr txBox="1"/>
          <p:nvPr/>
        </p:nvSpPr>
        <p:spPr>
          <a:xfrm>
            <a:off x="5788731" y="5754327"/>
            <a:ext cx="101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抹去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81EC6596-6C6F-E9B4-013D-C9ACFE4FC36E}"/>
              </a:ext>
            </a:extLst>
          </p:cNvPr>
          <p:cNvSpPr txBox="1"/>
          <p:nvPr/>
        </p:nvSpPr>
        <p:spPr>
          <a:xfrm>
            <a:off x="6802096" y="5773744"/>
            <a:ext cx="101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保留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316863C8-E30A-5721-8CC4-BAF401D68923}"/>
              </a:ext>
            </a:extLst>
          </p:cNvPr>
          <p:cNvSpPr txBox="1"/>
          <p:nvPr/>
        </p:nvSpPr>
        <p:spPr>
          <a:xfrm>
            <a:off x="7764000" y="5793203"/>
            <a:ext cx="101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減弱</a:t>
            </a:r>
          </a:p>
        </p:txBody>
      </p:sp>
    </p:spTree>
    <p:extLst>
      <p:ext uri="{BB962C8B-B14F-4D97-AF65-F5344CB8AC3E}">
        <p14:creationId xmlns:p14="http://schemas.microsoft.com/office/powerpoint/2010/main" val="360310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17C8DB-3AB4-646D-06DE-6DA0ADE02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EBE8FB-1E54-10F3-A38D-39AA91BA6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BB2635A-0FC7-3F67-F6B4-5862471C9F3A}"/>
              </a:ext>
            </a:extLst>
          </p:cNvPr>
          <p:cNvSpPr txBox="1"/>
          <p:nvPr/>
        </p:nvSpPr>
        <p:spPr>
          <a:xfrm>
            <a:off x="8324850" y="6127234"/>
            <a:ext cx="3867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https://arxiv.org/abs/2406.06484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69DE1D6-FD1F-B840-1A9E-A7367401E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49" y="365125"/>
            <a:ext cx="11219902" cy="560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FD6E45AC-D427-C057-5802-762E79180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87" y="929721"/>
            <a:ext cx="10780827" cy="486020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C3275C4-0291-D675-A5F0-8B82681C2F52}"/>
              </a:ext>
            </a:extLst>
          </p:cNvPr>
          <p:cNvSpPr txBox="1"/>
          <p:nvPr/>
        </p:nvSpPr>
        <p:spPr>
          <a:xfrm>
            <a:off x="8438414" y="59113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https://arxiv.org/abs/2312.00752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EDFCFB9-52D1-928C-231B-B577A7432A5E}"/>
              </a:ext>
            </a:extLst>
          </p:cNvPr>
          <p:cNvSpPr txBox="1"/>
          <p:nvPr/>
        </p:nvSpPr>
        <p:spPr>
          <a:xfrm>
            <a:off x="2616200" y="5359735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125M to 1.3B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970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1663C1-09F4-0E63-B719-A03E5010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5293C2-60CA-FD39-ABC6-DDFF597A6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170D4F3-57F6-E955-A4A5-5622ADB19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76" y="681037"/>
            <a:ext cx="11199688" cy="509797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3A723EC-96F9-393E-6135-A1A7A7A5350D}"/>
              </a:ext>
            </a:extLst>
          </p:cNvPr>
          <p:cNvSpPr txBox="1"/>
          <p:nvPr/>
        </p:nvSpPr>
        <p:spPr>
          <a:xfrm>
            <a:off x="8438414" y="59113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https://arxiv.org/abs/2312.00752</a:t>
            </a:r>
          </a:p>
        </p:txBody>
      </p:sp>
    </p:spTree>
    <p:extLst>
      <p:ext uri="{BB962C8B-B14F-4D97-AF65-F5344CB8AC3E}">
        <p14:creationId xmlns:p14="http://schemas.microsoft.com/office/powerpoint/2010/main" val="4076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601B159-5713-8D52-E1BF-9B7CE284793E}"/>
                  </a:ext>
                </a:extLst>
              </p:cNvPr>
              <p:cNvSpPr txBox="1"/>
              <p:nvPr/>
            </p:nvSpPr>
            <p:spPr>
              <a:xfrm>
                <a:off x="1546844" y="1152396"/>
                <a:ext cx="2948179" cy="468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601B159-5713-8D52-E1BF-9B7CE2847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844" y="1152396"/>
                <a:ext cx="2948179" cy="4687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E3F0943-8280-0A1B-C4E3-E7E4DB0754CB}"/>
                  </a:ext>
                </a:extLst>
              </p:cNvPr>
              <p:cNvSpPr txBox="1"/>
              <p:nvPr/>
            </p:nvSpPr>
            <p:spPr>
              <a:xfrm>
                <a:off x="1555986" y="1745151"/>
                <a:ext cx="4715202" cy="497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𝒐𝒍𝒅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E3F0943-8280-0A1B-C4E3-E7E4DB075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986" y="1745151"/>
                <a:ext cx="4715202" cy="4976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EB45064-85CC-A145-8FE0-C1D1429D81D5}"/>
                  </a:ext>
                </a:extLst>
              </p:cNvPr>
              <p:cNvSpPr txBox="1"/>
              <p:nvPr/>
            </p:nvSpPr>
            <p:spPr>
              <a:xfrm>
                <a:off x="1662903" y="4002454"/>
                <a:ext cx="5122300" cy="468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EB45064-85CC-A145-8FE0-C1D1429D8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903" y="4002454"/>
                <a:ext cx="5122300" cy="4687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3C58B23-7408-31F8-9FDD-AA34DC611237}"/>
                  </a:ext>
                </a:extLst>
              </p:cNvPr>
              <p:cNvSpPr txBox="1"/>
              <p:nvPr/>
            </p:nvSpPr>
            <p:spPr>
              <a:xfrm>
                <a:off x="5285772" y="368606"/>
                <a:ext cx="5546134" cy="503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3C58B23-7408-31F8-9FDD-AA34DC611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772" y="368606"/>
                <a:ext cx="5546134" cy="5033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C6E20D1-EF53-9887-7E7C-F739241F4AD4}"/>
                  </a:ext>
                </a:extLst>
              </p:cNvPr>
              <p:cNvSpPr txBox="1"/>
              <p:nvPr/>
            </p:nvSpPr>
            <p:spPr>
              <a:xfrm>
                <a:off x="1611209" y="2409297"/>
                <a:ext cx="5468228" cy="497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𝒐𝒍𝒅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C6E20D1-EF53-9887-7E7C-F739241F4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209" y="2409297"/>
                <a:ext cx="5468228" cy="4976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E536623-CCA7-5F52-6419-C3DE5A831730}"/>
                  </a:ext>
                </a:extLst>
              </p:cNvPr>
              <p:cNvSpPr txBox="1"/>
              <p:nvPr/>
            </p:nvSpPr>
            <p:spPr>
              <a:xfrm>
                <a:off x="7687302" y="4871066"/>
                <a:ext cx="16403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E536623-CCA7-5F52-6419-C3DE5A831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302" y="4871066"/>
                <a:ext cx="164032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671166F-F5E3-107C-8201-73EEBD25FDB7}"/>
                  </a:ext>
                </a:extLst>
              </p:cNvPr>
              <p:cNvSpPr txBox="1"/>
              <p:nvPr/>
            </p:nvSpPr>
            <p:spPr>
              <a:xfrm>
                <a:off x="7024214" y="1770358"/>
                <a:ext cx="2420663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𝒐𝒍𝒅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671166F-F5E3-107C-8201-73EEBD25F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214" y="1770358"/>
                <a:ext cx="2420663" cy="4498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8909E04A-92EE-2817-C1ED-C830084A11A8}"/>
              </a:ext>
            </a:extLst>
          </p:cNvPr>
          <p:cNvSpPr txBox="1"/>
          <p:nvPr/>
        </p:nvSpPr>
        <p:spPr>
          <a:xfrm>
            <a:off x="609600" y="223027"/>
            <a:ext cx="177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 err="1"/>
              <a:t>DeltaNet</a:t>
            </a:r>
            <a:endParaRPr lang="zh-TW" altLang="en-US" sz="28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571D3BD-AC26-5EB8-BD9B-795D5A5527E9}"/>
                  </a:ext>
                </a:extLst>
              </p:cNvPr>
              <p:cNvSpPr txBox="1"/>
              <p:nvPr/>
            </p:nvSpPr>
            <p:spPr>
              <a:xfrm>
                <a:off x="1662903" y="3203889"/>
                <a:ext cx="5729004" cy="468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571D3BD-AC26-5EB8-BD9B-795D5A552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903" y="3203889"/>
                <a:ext cx="5729004" cy="4687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52EFBED3-624E-FB9D-428B-82D2D36CC9FF}"/>
                  </a:ext>
                </a:extLst>
              </p:cNvPr>
              <p:cNvSpPr txBox="1"/>
              <p:nvPr/>
            </p:nvSpPr>
            <p:spPr>
              <a:xfrm>
                <a:off x="7630470" y="3913148"/>
                <a:ext cx="3628814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52EFBED3-624E-FB9D-428B-82D2D36CC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470" y="3913148"/>
                <a:ext cx="3628814" cy="8066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37E0E47A-0C16-ABD8-611E-352252D2B2AA}"/>
              </a:ext>
            </a:extLst>
          </p:cNvPr>
          <p:cNvSpPr txBox="1"/>
          <p:nvPr/>
        </p:nvSpPr>
        <p:spPr>
          <a:xfrm>
            <a:off x="609600" y="7045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https://arxiv.org/abs/2406.06484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3529954-1E85-9236-34B1-2F65466A00C9}"/>
              </a:ext>
            </a:extLst>
          </p:cNvPr>
          <p:cNvSpPr txBox="1"/>
          <p:nvPr/>
        </p:nvSpPr>
        <p:spPr>
          <a:xfrm>
            <a:off x="1003739" y="6289404"/>
            <a:ext cx="6830857" cy="364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099"/>
              </a:lnSpc>
              <a:spcAft>
                <a:spcPts val="900"/>
              </a:spcAft>
            </a:pPr>
            <a:r>
              <a:rPr lang="en-US" altLang="zh-TW" sz="2400" b="1" i="0" dirty="0">
                <a:solidFill>
                  <a:srgbClr val="000000"/>
                </a:solidFill>
                <a:effectLst/>
                <a:latin typeface="Lucida Grande"/>
              </a:rPr>
              <a:t>Titans: Learning to Memorize at Test Time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9C0D603-8F8B-072B-F7F6-71595FFC632A}"/>
              </a:ext>
            </a:extLst>
          </p:cNvPr>
          <p:cNvSpPr txBox="1"/>
          <p:nvPr/>
        </p:nvSpPr>
        <p:spPr>
          <a:xfrm>
            <a:off x="8021809" y="6284082"/>
            <a:ext cx="3628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https://arxiv.org/abs/2501.00663</a:t>
            </a: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761F88DA-935D-D735-7A08-C2D4D00DA43D}"/>
              </a:ext>
            </a:extLst>
          </p:cNvPr>
          <p:cNvCxnSpPr>
            <a:stCxn id="7" idx="2"/>
          </p:cNvCxnSpPr>
          <p:nvPr/>
        </p:nvCxnSpPr>
        <p:spPr>
          <a:xfrm>
            <a:off x="4224053" y="4471237"/>
            <a:ext cx="2398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07DFD1BC-98C8-85D8-19FE-CF440E651A36}"/>
                  </a:ext>
                </a:extLst>
              </p:cNvPr>
              <p:cNvSpPr txBox="1"/>
              <p:nvPr/>
            </p:nvSpPr>
            <p:spPr>
              <a:xfrm>
                <a:off x="1501767" y="5575039"/>
                <a:ext cx="9594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更新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使得用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抽取出的資訊和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越接近越好  </a:t>
                </a: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07DFD1BC-98C8-85D8-19FE-CF440E65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767" y="5575039"/>
                <a:ext cx="9594872" cy="461665"/>
              </a:xfrm>
              <a:prstGeom prst="rect">
                <a:avLst/>
              </a:prstGeom>
              <a:blipFill>
                <a:blip r:embed="rId12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>
            <a:extLst>
              <a:ext uri="{FF2B5EF4-FFF2-40B4-BE49-F238E27FC236}">
                <a16:creationId xmlns:a16="http://schemas.microsoft.com/office/drawing/2014/main" id="{73B0F68A-4501-179F-735C-7A6695F99578}"/>
              </a:ext>
            </a:extLst>
          </p:cNvPr>
          <p:cNvSpPr txBox="1"/>
          <p:nvPr/>
        </p:nvSpPr>
        <p:spPr>
          <a:xfrm>
            <a:off x="670161" y="4670512"/>
            <a:ext cx="1771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Parameter </a:t>
            </a:r>
            <a:endParaRPr lang="zh-TW" altLang="en-US" sz="2400" dirty="0"/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BB6DB31C-2AE0-62B9-112F-499EA78FB140}"/>
              </a:ext>
            </a:extLst>
          </p:cNvPr>
          <p:cNvCxnSpPr>
            <a:endCxn id="25" idx="0"/>
          </p:cNvCxnSpPr>
          <p:nvPr/>
        </p:nvCxnSpPr>
        <p:spPr>
          <a:xfrm flipH="1">
            <a:off x="1555986" y="4471237"/>
            <a:ext cx="313276" cy="199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CD65B4A3-3A3E-7BDB-A59B-B61C1BEECFAC}"/>
              </a:ext>
            </a:extLst>
          </p:cNvPr>
          <p:cNvSpPr txBox="1"/>
          <p:nvPr/>
        </p:nvSpPr>
        <p:spPr>
          <a:xfrm>
            <a:off x="513522" y="5041872"/>
            <a:ext cx="208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after update</a:t>
            </a:r>
            <a:endParaRPr lang="zh-TW" altLang="en-US" sz="24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B21DEACF-5613-AEE4-507A-7A6389DD6A7E}"/>
              </a:ext>
            </a:extLst>
          </p:cNvPr>
          <p:cNvSpPr txBox="1"/>
          <p:nvPr/>
        </p:nvSpPr>
        <p:spPr>
          <a:xfrm>
            <a:off x="2391796" y="4672540"/>
            <a:ext cx="1437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before</a:t>
            </a:r>
          </a:p>
          <a:p>
            <a:pPr algn="ctr"/>
            <a:r>
              <a:rPr lang="en-US" altLang="zh-TW" sz="2400" dirty="0"/>
              <a:t>update</a:t>
            </a:r>
            <a:endParaRPr lang="zh-TW" altLang="en-US" sz="2400" dirty="0"/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9230F429-7667-BE47-7E4C-DAB8C91EB376}"/>
              </a:ext>
            </a:extLst>
          </p:cNvPr>
          <p:cNvCxnSpPr>
            <a:cxnSpLocks/>
          </p:cNvCxnSpPr>
          <p:nvPr/>
        </p:nvCxnSpPr>
        <p:spPr>
          <a:xfrm>
            <a:off x="2776963" y="4446626"/>
            <a:ext cx="179215" cy="2738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FA82AF86-07BC-EC92-D92D-0659CD8717D7}"/>
              </a:ext>
            </a:extLst>
          </p:cNvPr>
          <p:cNvSpPr txBox="1"/>
          <p:nvPr/>
        </p:nvSpPr>
        <p:spPr>
          <a:xfrm>
            <a:off x="3864583" y="4702937"/>
            <a:ext cx="1437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learning rate</a:t>
            </a:r>
            <a:endParaRPr lang="zh-TW" altLang="en-US" sz="2400" dirty="0"/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5BD1D021-AC33-21F9-4601-4EB26056B706}"/>
              </a:ext>
            </a:extLst>
          </p:cNvPr>
          <p:cNvCxnSpPr>
            <a:cxnSpLocks/>
          </p:cNvCxnSpPr>
          <p:nvPr/>
        </p:nvCxnSpPr>
        <p:spPr>
          <a:xfrm>
            <a:off x="3918535" y="4521433"/>
            <a:ext cx="179215" cy="2738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CD070A27-658F-130A-B728-901BBB9E6A16}"/>
              </a:ext>
            </a:extLst>
          </p:cNvPr>
          <p:cNvCxnSpPr>
            <a:cxnSpLocks/>
          </p:cNvCxnSpPr>
          <p:nvPr/>
        </p:nvCxnSpPr>
        <p:spPr>
          <a:xfrm>
            <a:off x="5461002" y="4580446"/>
            <a:ext cx="179215" cy="2738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F830D44-1D5E-6A9B-6B8E-6B87C6FB8B78}"/>
              </a:ext>
            </a:extLst>
          </p:cNvPr>
          <p:cNvSpPr txBox="1"/>
          <p:nvPr/>
        </p:nvSpPr>
        <p:spPr>
          <a:xfrm>
            <a:off x="5495925" y="4778919"/>
            <a:ext cx="1437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gradient</a:t>
            </a:r>
            <a:endParaRPr lang="zh-TW" altLang="en-US" sz="2400" dirty="0"/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08C0B87D-F620-F05A-A4E8-1F5615973A8A}"/>
              </a:ext>
            </a:extLst>
          </p:cNvPr>
          <p:cNvCxnSpPr>
            <a:cxnSpLocks/>
          </p:cNvCxnSpPr>
          <p:nvPr/>
        </p:nvCxnSpPr>
        <p:spPr>
          <a:xfrm flipH="1">
            <a:off x="4568854" y="1386787"/>
            <a:ext cx="1527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EABD7A6E-3F42-F210-052A-55B4BF0CA647}"/>
              </a:ext>
            </a:extLst>
          </p:cNvPr>
          <p:cNvSpPr txBox="1"/>
          <p:nvPr/>
        </p:nvSpPr>
        <p:spPr>
          <a:xfrm>
            <a:off x="18053" y="3759626"/>
            <a:ext cx="1599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Gradient Descent</a:t>
            </a:r>
            <a:endParaRPr lang="zh-TW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60DE6B01-E166-B09D-10AA-7DFCE01392DD}"/>
                  </a:ext>
                </a:extLst>
              </p:cNvPr>
              <p:cNvSpPr txBox="1"/>
              <p:nvPr/>
            </p:nvSpPr>
            <p:spPr>
              <a:xfrm>
                <a:off x="6214514" y="1101138"/>
                <a:ext cx="59422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也是 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Gradient Descent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，只是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TW" sz="240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𝑡</m:t>
                        </m:r>
                        <m:r>
                          <a:rPr lang="zh-TW" altLang="en-US" sz="240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 </m:t>
                        </m:r>
                      </m:sub>
                    </m:sSub>
                    <m:r>
                      <a:rPr lang="zh-TW" altLang="en-US" sz="240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不一樣</m:t>
                    </m:r>
                  </m:oMath>
                </a14:m>
                <a:endPara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60DE6B01-E166-B09D-10AA-7DFCE0139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514" y="1101138"/>
                <a:ext cx="5942234" cy="461665"/>
              </a:xfrm>
              <a:prstGeom prst="rect">
                <a:avLst/>
              </a:prstGeom>
              <a:blipFill>
                <a:blip r:embed="rId13"/>
                <a:stretch>
                  <a:fillRect l="-1538" t="-9333" b="-3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03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3" grpId="0"/>
      <p:bldP spid="15" grpId="0"/>
      <p:bldP spid="19" grpId="0"/>
      <p:bldP spid="21" grpId="0"/>
      <p:bldP spid="24" grpId="0"/>
      <p:bldP spid="25" grpId="0"/>
      <p:bldP spid="28" grpId="0"/>
      <p:bldP spid="29" grpId="0"/>
      <p:bldP spid="33" grpId="0"/>
      <p:bldP spid="36" grpId="0"/>
      <p:bldP spid="40" grpId="0"/>
      <p:bldP spid="4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C78C25-D138-9B13-7A84-1337A6B0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DEFD0F-CD27-D5BD-5A4A-A0422CDA4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7477267-9992-68FC-3CD5-EE19D004F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59" y="365124"/>
            <a:ext cx="11002081" cy="466169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2A29014-5B6F-DBAF-D0BC-2B95BB094D5C}"/>
              </a:ext>
            </a:extLst>
          </p:cNvPr>
          <p:cNvSpPr txBox="1"/>
          <p:nvPr/>
        </p:nvSpPr>
        <p:spPr>
          <a:xfrm>
            <a:off x="8258881" y="4412267"/>
            <a:ext cx="3581400" cy="369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https://arxiv.org/abs/2408.01129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99C80DF-4D56-F885-E56F-F31F23BB1F69}"/>
              </a:ext>
            </a:extLst>
          </p:cNvPr>
          <p:cNvSpPr txBox="1"/>
          <p:nvPr/>
        </p:nvSpPr>
        <p:spPr>
          <a:xfrm>
            <a:off x="8675915" y="5737831"/>
            <a:ext cx="331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Minimax-01</a:t>
            </a:r>
            <a:endParaRPr lang="zh-TW" altLang="en-US" sz="2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57DCB92-8A51-34A6-B724-0E1F97C37EA4}"/>
              </a:ext>
            </a:extLst>
          </p:cNvPr>
          <p:cNvSpPr txBox="1"/>
          <p:nvPr/>
        </p:nvSpPr>
        <p:spPr>
          <a:xfrm>
            <a:off x="8675914" y="61980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https://arxiv.org/abs/2501.08313</a:t>
            </a:r>
          </a:p>
        </p:txBody>
      </p:sp>
    </p:spTree>
    <p:extLst>
      <p:ext uri="{BB962C8B-B14F-4D97-AF65-F5344CB8AC3E}">
        <p14:creationId xmlns:p14="http://schemas.microsoft.com/office/powerpoint/2010/main" val="24734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536FFF-E9F0-FD3B-2477-EFBC407E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FB45A8-AA05-B90F-D702-A07F995AE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C2E92EF-09CA-F943-8BC3-DCD2C73C8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026" y="457812"/>
            <a:ext cx="7049484" cy="281979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F7C4207-EC8B-F329-633A-49CF80D9B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026" y="3580395"/>
            <a:ext cx="7440063" cy="3067478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583CA938-23BD-53EC-0CEC-03581D7D89C4}"/>
              </a:ext>
            </a:extLst>
          </p:cNvPr>
          <p:cNvSpPr txBox="1"/>
          <p:nvPr/>
        </p:nvSpPr>
        <p:spPr>
          <a:xfrm>
            <a:off x="302741" y="6069470"/>
            <a:ext cx="6091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https://arxiv.org/abs/2410.10629</a:t>
            </a:r>
          </a:p>
        </p:txBody>
      </p:sp>
    </p:spTree>
    <p:extLst>
      <p:ext uri="{BB962C8B-B14F-4D97-AF65-F5344CB8AC3E}">
        <p14:creationId xmlns:p14="http://schemas.microsoft.com/office/powerpoint/2010/main" val="302510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AEE89C-A635-17A1-B2C1-290F6627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/>
              <a:t>MambaOut</a:t>
            </a:r>
            <a:r>
              <a:rPr lang="en-US" altLang="zh-TW" dirty="0"/>
              <a:t>: Do We Really Need Mamba for Vision?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01AE9E-8EB7-4208-B7D1-E279C84CD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7EACE0D-9C96-5A77-6860-14B3C24AE9E4}"/>
              </a:ext>
            </a:extLst>
          </p:cNvPr>
          <p:cNvSpPr txBox="1"/>
          <p:nvPr/>
        </p:nvSpPr>
        <p:spPr>
          <a:xfrm>
            <a:off x="8553450" y="1321356"/>
            <a:ext cx="3638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https://arxiv.org/abs/2405.07992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EC1F171-53DD-6856-A458-9AFDAFD0E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690688"/>
            <a:ext cx="1051873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9D22E1-4EF5-11F9-18C5-AE0CD9825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 not train from scratch 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CC9B67D-B224-2E38-3C76-4E0FD7C2A58B}"/>
              </a:ext>
            </a:extLst>
          </p:cNvPr>
          <p:cNvSpPr txBox="1"/>
          <p:nvPr/>
        </p:nvSpPr>
        <p:spPr>
          <a:xfrm>
            <a:off x="6821744" y="164113"/>
            <a:ext cx="528056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i="0" dirty="0">
                <a:solidFill>
                  <a:srgbClr val="000000"/>
                </a:solidFill>
                <a:effectLst/>
                <a:latin typeface="Lucida Grande"/>
              </a:rPr>
              <a:t>Low-rank Linear Conversion via Attention Transfer (</a:t>
            </a:r>
            <a:r>
              <a:rPr lang="en-US" altLang="zh-TW" i="0" dirty="0" err="1">
                <a:solidFill>
                  <a:srgbClr val="000000"/>
                </a:solidFill>
                <a:effectLst/>
                <a:latin typeface="Lucida Grande"/>
              </a:rPr>
              <a:t>LoLCATs</a:t>
            </a:r>
            <a:r>
              <a:rPr lang="en-US" altLang="zh-TW" i="0" dirty="0">
                <a:solidFill>
                  <a:srgbClr val="000000"/>
                </a:solidFill>
                <a:effectLst/>
                <a:latin typeface="Lucida Grande"/>
              </a:rPr>
              <a:t>), </a:t>
            </a:r>
            <a:r>
              <a:rPr lang="en-US" altLang="zh-TW" dirty="0"/>
              <a:t>https://arxiv.org/abs/2410.10254</a:t>
            </a:r>
          </a:p>
          <a:p>
            <a:r>
              <a:rPr lang="en-US" altLang="zh-TW" i="0" dirty="0">
                <a:solidFill>
                  <a:srgbClr val="000000"/>
                </a:solidFill>
                <a:effectLst/>
                <a:latin typeface="Lucida Grande"/>
              </a:rPr>
              <a:t>The Mamba in the Llama, </a:t>
            </a:r>
            <a:r>
              <a:rPr lang="en-US" altLang="zh-TW" dirty="0"/>
              <a:t>https://arxiv.org/abs/2408.15237</a:t>
            </a:r>
          </a:p>
          <a:p>
            <a:r>
              <a:rPr lang="en-US" altLang="zh-TW" i="0" dirty="0">
                <a:solidFill>
                  <a:srgbClr val="000000"/>
                </a:solidFill>
                <a:effectLst/>
                <a:latin typeface="Lucida Grande"/>
              </a:rPr>
              <a:t>Transformers to SSMs, </a:t>
            </a:r>
            <a:r>
              <a:rPr lang="en-US" altLang="zh-TW" dirty="0"/>
              <a:t>https://arxiv.org/abs/2408.10189</a:t>
            </a:r>
          </a:p>
          <a:p>
            <a:r>
              <a:rPr lang="en-US" altLang="zh-TW" dirty="0"/>
              <a:t>Linger, https://arxiv.org/abs/2503.01496</a:t>
            </a:r>
            <a:endParaRPr lang="zh-TW" altLang="en-US" dirty="0"/>
          </a:p>
        </p:txBody>
      </p:sp>
      <p:sp>
        <p:nvSpPr>
          <p:cNvPr id="195" name="矩形: 圓角 194">
            <a:extLst>
              <a:ext uri="{FF2B5EF4-FFF2-40B4-BE49-F238E27FC236}">
                <a16:creationId xmlns:a16="http://schemas.microsoft.com/office/drawing/2014/main" id="{A2858AA7-3509-1E19-BE4B-AA7F3088A047}"/>
              </a:ext>
            </a:extLst>
          </p:cNvPr>
          <p:cNvSpPr/>
          <p:nvPr/>
        </p:nvSpPr>
        <p:spPr>
          <a:xfrm>
            <a:off x="1256559" y="3373978"/>
            <a:ext cx="4286250" cy="1828800"/>
          </a:xfrm>
          <a:prstGeom prst="roundRect">
            <a:avLst>
              <a:gd name="adj" fmla="val 6692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8" name="矩形: 圓角 197">
            <a:extLst>
              <a:ext uri="{FF2B5EF4-FFF2-40B4-BE49-F238E27FC236}">
                <a16:creationId xmlns:a16="http://schemas.microsoft.com/office/drawing/2014/main" id="{5D1E54B5-2C4D-CFD5-D90D-F6F2C758397D}"/>
              </a:ext>
            </a:extLst>
          </p:cNvPr>
          <p:cNvSpPr/>
          <p:nvPr/>
        </p:nvSpPr>
        <p:spPr>
          <a:xfrm>
            <a:off x="1496315" y="3938235"/>
            <a:ext cx="3836944" cy="60693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Self-attention Layer 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03" name="直線單箭頭接點 202">
            <a:extLst>
              <a:ext uri="{FF2B5EF4-FFF2-40B4-BE49-F238E27FC236}">
                <a16:creationId xmlns:a16="http://schemas.microsoft.com/office/drawing/2014/main" id="{839BDDCD-315F-3811-D1F6-B2813B6EF309}"/>
              </a:ext>
            </a:extLst>
          </p:cNvPr>
          <p:cNvCxnSpPr>
            <a:cxnSpLocks/>
          </p:cNvCxnSpPr>
          <p:nvPr/>
        </p:nvCxnSpPr>
        <p:spPr>
          <a:xfrm flipV="1">
            <a:off x="1747281" y="4574199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9" name="直線單箭頭接點 208">
            <a:extLst>
              <a:ext uri="{FF2B5EF4-FFF2-40B4-BE49-F238E27FC236}">
                <a16:creationId xmlns:a16="http://schemas.microsoft.com/office/drawing/2014/main" id="{09027D42-3561-8B62-73DD-EE2212B1606B}"/>
              </a:ext>
            </a:extLst>
          </p:cNvPr>
          <p:cNvCxnSpPr>
            <a:cxnSpLocks/>
          </p:cNvCxnSpPr>
          <p:nvPr/>
        </p:nvCxnSpPr>
        <p:spPr>
          <a:xfrm flipV="1">
            <a:off x="1747281" y="3560355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7" name="直線單箭頭接點 216">
            <a:extLst>
              <a:ext uri="{FF2B5EF4-FFF2-40B4-BE49-F238E27FC236}">
                <a16:creationId xmlns:a16="http://schemas.microsoft.com/office/drawing/2014/main" id="{805669AC-2926-F47E-084C-099548F51EAB}"/>
              </a:ext>
            </a:extLst>
          </p:cNvPr>
          <p:cNvCxnSpPr>
            <a:cxnSpLocks/>
          </p:cNvCxnSpPr>
          <p:nvPr/>
        </p:nvCxnSpPr>
        <p:spPr>
          <a:xfrm flipV="1">
            <a:off x="2887309" y="4574199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3" name="直線單箭頭接點 222">
            <a:extLst>
              <a:ext uri="{FF2B5EF4-FFF2-40B4-BE49-F238E27FC236}">
                <a16:creationId xmlns:a16="http://schemas.microsoft.com/office/drawing/2014/main" id="{DB2D911F-5B80-DC0B-667F-5F5BD4C20EE4}"/>
              </a:ext>
            </a:extLst>
          </p:cNvPr>
          <p:cNvCxnSpPr>
            <a:cxnSpLocks/>
          </p:cNvCxnSpPr>
          <p:nvPr/>
        </p:nvCxnSpPr>
        <p:spPr>
          <a:xfrm flipV="1">
            <a:off x="2887309" y="3560355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1" name="直線單箭頭接點 230">
            <a:extLst>
              <a:ext uri="{FF2B5EF4-FFF2-40B4-BE49-F238E27FC236}">
                <a16:creationId xmlns:a16="http://schemas.microsoft.com/office/drawing/2014/main" id="{3E5E3E5F-974B-3609-D3B9-AB497484BB1F}"/>
              </a:ext>
            </a:extLst>
          </p:cNvPr>
          <p:cNvCxnSpPr>
            <a:cxnSpLocks/>
          </p:cNvCxnSpPr>
          <p:nvPr/>
        </p:nvCxnSpPr>
        <p:spPr>
          <a:xfrm flipV="1">
            <a:off x="4027337" y="4592109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7" name="直線單箭頭接點 236">
            <a:extLst>
              <a:ext uri="{FF2B5EF4-FFF2-40B4-BE49-F238E27FC236}">
                <a16:creationId xmlns:a16="http://schemas.microsoft.com/office/drawing/2014/main" id="{0D49C2A5-CEBE-A134-DCF5-3D53FC32F768}"/>
              </a:ext>
            </a:extLst>
          </p:cNvPr>
          <p:cNvCxnSpPr>
            <a:cxnSpLocks/>
          </p:cNvCxnSpPr>
          <p:nvPr/>
        </p:nvCxnSpPr>
        <p:spPr>
          <a:xfrm flipV="1">
            <a:off x="4027337" y="3578265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5" name="直線單箭頭接點 244">
            <a:extLst>
              <a:ext uri="{FF2B5EF4-FFF2-40B4-BE49-F238E27FC236}">
                <a16:creationId xmlns:a16="http://schemas.microsoft.com/office/drawing/2014/main" id="{B3EDE10D-6537-1D9C-5BC8-C5210CB4AFF7}"/>
              </a:ext>
            </a:extLst>
          </p:cNvPr>
          <p:cNvCxnSpPr>
            <a:cxnSpLocks/>
          </p:cNvCxnSpPr>
          <p:nvPr/>
        </p:nvCxnSpPr>
        <p:spPr>
          <a:xfrm flipV="1">
            <a:off x="5167365" y="4591984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1" name="直線單箭頭接點 250">
            <a:extLst>
              <a:ext uri="{FF2B5EF4-FFF2-40B4-BE49-F238E27FC236}">
                <a16:creationId xmlns:a16="http://schemas.microsoft.com/office/drawing/2014/main" id="{37B28723-C2C2-2809-71F9-EB5B13B77D83}"/>
              </a:ext>
            </a:extLst>
          </p:cNvPr>
          <p:cNvCxnSpPr>
            <a:cxnSpLocks/>
          </p:cNvCxnSpPr>
          <p:nvPr/>
        </p:nvCxnSpPr>
        <p:spPr>
          <a:xfrm flipV="1">
            <a:off x="5167365" y="3578140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58" name="矩形: 圓角 257">
            <a:extLst>
              <a:ext uri="{FF2B5EF4-FFF2-40B4-BE49-F238E27FC236}">
                <a16:creationId xmlns:a16="http://schemas.microsoft.com/office/drawing/2014/main" id="{48FF4759-A23D-BD4C-8080-92252C1821E6}"/>
              </a:ext>
            </a:extLst>
          </p:cNvPr>
          <p:cNvSpPr/>
          <p:nvPr/>
        </p:nvSpPr>
        <p:spPr>
          <a:xfrm>
            <a:off x="1010302" y="2794521"/>
            <a:ext cx="4778763" cy="2987714"/>
          </a:xfrm>
          <a:prstGeom prst="roundRect">
            <a:avLst>
              <a:gd name="adj" fmla="val 6692"/>
            </a:avLst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9" name="矩形: 圓角 258">
            <a:extLst>
              <a:ext uri="{FF2B5EF4-FFF2-40B4-BE49-F238E27FC236}">
                <a16:creationId xmlns:a16="http://schemas.microsoft.com/office/drawing/2014/main" id="{21E10620-6C5A-3EE5-58CC-AE1DFE9CF562}"/>
              </a:ext>
            </a:extLst>
          </p:cNvPr>
          <p:cNvSpPr/>
          <p:nvPr/>
        </p:nvSpPr>
        <p:spPr>
          <a:xfrm>
            <a:off x="7068001" y="3373978"/>
            <a:ext cx="4286250" cy="1828800"/>
          </a:xfrm>
          <a:prstGeom prst="roundRect">
            <a:avLst>
              <a:gd name="adj" fmla="val 6692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0" name="矩形: 圓角 259">
            <a:extLst>
              <a:ext uri="{FF2B5EF4-FFF2-40B4-BE49-F238E27FC236}">
                <a16:creationId xmlns:a16="http://schemas.microsoft.com/office/drawing/2014/main" id="{B8640171-4B40-21AE-7DF7-FB474A2DAF41}"/>
              </a:ext>
            </a:extLst>
          </p:cNvPr>
          <p:cNvSpPr/>
          <p:nvPr/>
        </p:nvSpPr>
        <p:spPr>
          <a:xfrm>
            <a:off x="7307757" y="3938235"/>
            <a:ext cx="3836944" cy="6069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Mamba or its friends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61" name="直線單箭頭接點 260">
            <a:extLst>
              <a:ext uri="{FF2B5EF4-FFF2-40B4-BE49-F238E27FC236}">
                <a16:creationId xmlns:a16="http://schemas.microsoft.com/office/drawing/2014/main" id="{66926362-0C47-82DE-233B-83F0E8CE72F8}"/>
              </a:ext>
            </a:extLst>
          </p:cNvPr>
          <p:cNvCxnSpPr>
            <a:cxnSpLocks/>
          </p:cNvCxnSpPr>
          <p:nvPr/>
        </p:nvCxnSpPr>
        <p:spPr>
          <a:xfrm flipV="1">
            <a:off x="7558723" y="4574199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2" name="直線單箭頭接點 261">
            <a:extLst>
              <a:ext uri="{FF2B5EF4-FFF2-40B4-BE49-F238E27FC236}">
                <a16:creationId xmlns:a16="http://schemas.microsoft.com/office/drawing/2014/main" id="{5183A8E0-4C68-6F97-7AAA-225545C5D20F}"/>
              </a:ext>
            </a:extLst>
          </p:cNvPr>
          <p:cNvCxnSpPr>
            <a:cxnSpLocks/>
          </p:cNvCxnSpPr>
          <p:nvPr/>
        </p:nvCxnSpPr>
        <p:spPr>
          <a:xfrm flipV="1">
            <a:off x="7558723" y="3560355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3" name="直線單箭頭接點 262">
            <a:extLst>
              <a:ext uri="{FF2B5EF4-FFF2-40B4-BE49-F238E27FC236}">
                <a16:creationId xmlns:a16="http://schemas.microsoft.com/office/drawing/2014/main" id="{760927DF-5AD3-FC8A-151F-334F44747DD1}"/>
              </a:ext>
            </a:extLst>
          </p:cNvPr>
          <p:cNvCxnSpPr>
            <a:cxnSpLocks/>
          </p:cNvCxnSpPr>
          <p:nvPr/>
        </p:nvCxnSpPr>
        <p:spPr>
          <a:xfrm flipV="1">
            <a:off x="8698751" y="4574199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4" name="直線單箭頭接點 263">
            <a:extLst>
              <a:ext uri="{FF2B5EF4-FFF2-40B4-BE49-F238E27FC236}">
                <a16:creationId xmlns:a16="http://schemas.microsoft.com/office/drawing/2014/main" id="{B33958E3-B9AD-EB4E-9F6E-F63E39333AE9}"/>
              </a:ext>
            </a:extLst>
          </p:cNvPr>
          <p:cNvCxnSpPr>
            <a:cxnSpLocks/>
          </p:cNvCxnSpPr>
          <p:nvPr/>
        </p:nvCxnSpPr>
        <p:spPr>
          <a:xfrm flipV="1">
            <a:off x="8698751" y="3560355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5" name="直線單箭頭接點 264">
            <a:extLst>
              <a:ext uri="{FF2B5EF4-FFF2-40B4-BE49-F238E27FC236}">
                <a16:creationId xmlns:a16="http://schemas.microsoft.com/office/drawing/2014/main" id="{8828D628-472C-4BA9-D65E-67B13ACCD84C}"/>
              </a:ext>
            </a:extLst>
          </p:cNvPr>
          <p:cNvCxnSpPr>
            <a:cxnSpLocks/>
          </p:cNvCxnSpPr>
          <p:nvPr/>
        </p:nvCxnSpPr>
        <p:spPr>
          <a:xfrm flipV="1">
            <a:off x="9838779" y="4592109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6" name="直線單箭頭接點 265">
            <a:extLst>
              <a:ext uri="{FF2B5EF4-FFF2-40B4-BE49-F238E27FC236}">
                <a16:creationId xmlns:a16="http://schemas.microsoft.com/office/drawing/2014/main" id="{B4D541C1-458F-0B63-72F5-7E7F3F35EF06}"/>
              </a:ext>
            </a:extLst>
          </p:cNvPr>
          <p:cNvCxnSpPr>
            <a:cxnSpLocks/>
          </p:cNvCxnSpPr>
          <p:nvPr/>
        </p:nvCxnSpPr>
        <p:spPr>
          <a:xfrm flipV="1">
            <a:off x="9838779" y="3578265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7" name="直線單箭頭接點 266">
            <a:extLst>
              <a:ext uri="{FF2B5EF4-FFF2-40B4-BE49-F238E27FC236}">
                <a16:creationId xmlns:a16="http://schemas.microsoft.com/office/drawing/2014/main" id="{CD03338F-D1EE-4506-09D6-A504550A72DB}"/>
              </a:ext>
            </a:extLst>
          </p:cNvPr>
          <p:cNvCxnSpPr>
            <a:cxnSpLocks/>
          </p:cNvCxnSpPr>
          <p:nvPr/>
        </p:nvCxnSpPr>
        <p:spPr>
          <a:xfrm flipV="1">
            <a:off x="10978807" y="4591984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8" name="直線單箭頭接點 267">
            <a:extLst>
              <a:ext uri="{FF2B5EF4-FFF2-40B4-BE49-F238E27FC236}">
                <a16:creationId xmlns:a16="http://schemas.microsoft.com/office/drawing/2014/main" id="{1B76EB65-E75C-A767-C789-09600C5BC234}"/>
              </a:ext>
            </a:extLst>
          </p:cNvPr>
          <p:cNvCxnSpPr>
            <a:cxnSpLocks/>
          </p:cNvCxnSpPr>
          <p:nvPr/>
        </p:nvCxnSpPr>
        <p:spPr>
          <a:xfrm flipV="1">
            <a:off x="10978807" y="3578140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9" name="矩形: 圓角 268">
            <a:extLst>
              <a:ext uri="{FF2B5EF4-FFF2-40B4-BE49-F238E27FC236}">
                <a16:creationId xmlns:a16="http://schemas.microsoft.com/office/drawing/2014/main" id="{BF7A46C1-EEF7-C843-45AB-C9D09F753F07}"/>
              </a:ext>
            </a:extLst>
          </p:cNvPr>
          <p:cNvSpPr/>
          <p:nvPr/>
        </p:nvSpPr>
        <p:spPr>
          <a:xfrm>
            <a:off x="6821744" y="2794521"/>
            <a:ext cx="4778763" cy="2987714"/>
          </a:xfrm>
          <a:prstGeom prst="roundRect">
            <a:avLst>
              <a:gd name="adj" fmla="val 6692"/>
            </a:avLst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0" name="箭號: 向右 269">
            <a:extLst>
              <a:ext uri="{FF2B5EF4-FFF2-40B4-BE49-F238E27FC236}">
                <a16:creationId xmlns:a16="http://schemas.microsoft.com/office/drawing/2014/main" id="{5DB1EBDA-A689-1D73-0C71-AB3E1B405AE3}"/>
              </a:ext>
            </a:extLst>
          </p:cNvPr>
          <p:cNvSpPr/>
          <p:nvPr/>
        </p:nvSpPr>
        <p:spPr>
          <a:xfrm>
            <a:off x="5276109" y="4094203"/>
            <a:ext cx="1974498" cy="26670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EB9E46-FB30-C197-BD83-59AFA786E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07" y="2494309"/>
            <a:ext cx="695400" cy="6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" name="Picture 2">
            <a:extLst>
              <a:ext uri="{FF2B5EF4-FFF2-40B4-BE49-F238E27FC236}">
                <a16:creationId xmlns:a16="http://schemas.microsoft.com/office/drawing/2014/main" id="{70D47BD2-2E85-0E11-DABD-38482BCB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640" y="2396450"/>
            <a:ext cx="695400" cy="6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8E54FE8-DD55-0559-8387-9669CC6C1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27" y="3732655"/>
            <a:ext cx="695399" cy="6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" name="Picture 4">
            <a:extLst>
              <a:ext uri="{FF2B5EF4-FFF2-40B4-BE49-F238E27FC236}">
                <a16:creationId xmlns:a16="http://schemas.microsoft.com/office/drawing/2014/main" id="{69B0517A-7890-B5D8-699C-D736562A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058" y="3697549"/>
            <a:ext cx="695399" cy="6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3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7FBEC-F6C5-1B68-3158-0D973DB4E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21990369-E5F9-A0D1-20BC-B6A0AEFFC194}"/>
              </a:ext>
            </a:extLst>
          </p:cNvPr>
          <p:cNvSpPr/>
          <p:nvPr/>
        </p:nvSpPr>
        <p:spPr>
          <a:xfrm>
            <a:off x="4682578" y="1392454"/>
            <a:ext cx="6527493" cy="4283941"/>
          </a:xfrm>
          <a:prstGeom prst="roundRect">
            <a:avLst>
              <a:gd name="adj" fmla="val 6692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B0E3A6C-ED05-627A-2389-840202B3A358}"/>
              </a:ext>
            </a:extLst>
          </p:cNvPr>
          <p:cNvSpPr txBox="1"/>
          <p:nvPr/>
        </p:nvSpPr>
        <p:spPr>
          <a:xfrm>
            <a:off x="8607961" y="5994448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D8CB300A-5166-6904-02A6-DA2846E67C57}"/>
              </a:ext>
            </a:extLst>
          </p:cNvPr>
          <p:cNvSpPr txBox="1"/>
          <p:nvPr/>
        </p:nvSpPr>
        <p:spPr>
          <a:xfrm>
            <a:off x="8479103" y="441644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AE65F58E-41AD-0396-182D-C5CD58799EAF}"/>
              </a:ext>
            </a:extLst>
          </p:cNvPr>
          <p:cNvSpPr/>
          <p:nvPr/>
        </p:nvSpPr>
        <p:spPr>
          <a:xfrm>
            <a:off x="5037109" y="4662551"/>
            <a:ext cx="5910770" cy="6069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Self-attention Layer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9F0F17D4-560A-FE16-2245-04625E269262}"/>
              </a:ext>
            </a:extLst>
          </p:cNvPr>
          <p:cNvCxnSpPr>
            <a:cxnSpLocks/>
          </p:cNvCxnSpPr>
          <p:nvPr/>
        </p:nvCxnSpPr>
        <p:spPr>
          <a:xfrm flipV="1">
            <a:off x="5701124" y="5693953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4A461238-314B-3223-DA4F-935F8F507BDD}"/>
              </a:ext>
            </a:extLst>
          </p:cNvPr>
          <p:cNvSpPr/>
          <p:nvPr/>
        </p:nvSpPr>
        <p:spPr>
          <a:xfrm>
            <a:off x="5557922" y="5974046"/>
            <a:ext cx="286405" cy="5390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34E96B28-1DAD-2485-F3AE-681BAE2FADC5}"/>
              </a:ext>
            </a:extLst>
          </p:cNvPr>
          <p:cNvCxnSpPr>
            <a:cxnSpLocks/>
          </p:cNvCxnSpPr>
          <p:nvPr/>
        </p:nvCxnSpPr>
        <p:spPr>
          <a:xfrm flipV="1">
            <a:off x="5701124" y="1087385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B52C034E-0BDD-1C91-B539-4BE24B221D50}"/>
              </a:ext>
            </a:extLst>
          </p:cNvPr>
          <p:cNvSpPr/>
          <p:nvPr/>
        </p:nvSpPr>
        <p:spPr>
          <a:xfrm>
            <a:off x="5557922" y="488285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0A6247C3-5E98-59B9-2D0E-29990E759733}"/>
              </a:ext>
            </a:extLst>
          </p:cNvPr>
          <p:cNvCxnSpPr>
            <a:cxnSpLocks/>
          </p:cNvCxnSpPr>
          <p:nvPr/>
        </p:nvCxnSpPr>
        <p:spPr>
          <a:xfrm flipV="1">
            <a:off x="5701124" y="5298515"/>
            <a:ext cx="0" cy="3778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671EF454-A6E2-BF24-61DC-0993AABF80E9}"/>
              </a:ext>
            </a:extLst>
          </p:cNvPr>
          <p:cNvSpPr/>
          <p:nvPr/>
        </p:nvSpPr>
        <p:spPr>
          <a:xfrm>
            <a:off x="5557922" y="3744251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0" name="矩形: 圓角 69">
            <a:extLst>
              <a:ext uri="{FF2B5EF4-FFF2-40B4-BE49-F238E27FC236}">
                <a16:creationId xmlns:a16="http://schemas.microsoft.com/office/drawing/2014/main" id="{5460CE6D-FFA6-F5ED-A980-4BDEEAA09B28}"/>
              </a:ext>
            </a:extLst>
          </p:cNvPr>
          <p:cNvSpPr/>
          <p:nvPr/>
        </p:nvSpPr>
        <p:spPr>
          <a:xfrm>
            <a:off x="5151715" y="3120581"/>
            <a:ext cx="1098818" cy="3218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Layer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EF96A5C5-F09D-AB77-24F2-DAF71E5417F3}"/>
              </a:ext>
            </a:extLst>
          </p:cNvPr>
          <p:cNvCxnSpPr>
            <a:cxnSpLocks/>
          </p:cNvCxnSpPr>
          <p:nvPr/>
        </p:nvCxnSpPr>
        <p:spPr>
          <a:xfrm flipV="1">
            <a:off x="5701124" y="3480485"/>
            <a:ext cx="0" cy="2637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矩形: 圓角 72">
            <a:extLst>
              <a:ext uri="{FF2B5EF4-FFF2-40B4-BE49-F238E27FC236}">
                <a16:creationId xmlns:a16="http://schemas.microsoft.com/office/drawing/2014/main" id="{AAC2DB38-16B9-B777-E573-1021294BF609}"/>
              </a:ext>
            </a:extLst>
          </p:cNvPr>
          <p:cNvSpPr/>
          <p:nvPr/>
        </p:nvSpPr>
        <p:spPr>
          <a:xfrm>
            <a:off x="5151715" y="1655036"/>
            <a:ext cx="1098818" cy="3218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Layer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EC7B2A2E-E609-6D79-19A7-9D17E450F640}"/>
              </a:ext>
            </a:extLst>
          </p:cNvPr>
          <p:cNvSpPr/>
          <p:nvPr/>
        </p:nvSpPr>
        <p:spPr>
          <a:xfrm>
            <a:off x="5557922" y="2269702"/>
            <a:ext cx="286405" cy="5390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C4A3F1B5-9781-33BF-30ED-D1B1720D77E4}"/>
              </a:ext>
            </a:extLst>
          </p:cNvPr>
          <p:cNvCxnSpPr>
            <a:cxnSpLocks/>
          </p:cNvCxnSpPr>
          <p:nvPr/>
        </p:nvCxnSpPr>
        <p:spPr>
          <a:xfrm flipV="1">
            <a:off x="5701124" y="4284671"/>
            <a:ext cx="0" cy="3778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FEEE76BC-3180-4DD7-6252-7A46E028F613}"/>
              </a:ext>
            </a:extLst>
          </p:cNvPr>
          <p:cNvCxnSpPr>
            <a:cxnSpLocks/>
          </p:cNvCxnSpPr>
          <p:nvPr/>
        </p:nvCxnSpPr>
        <p:spPr>
          <a:xfrm flipV="1">
            <a:off x="5701124" y="2842652"/>
            <a:ext cx="0" cy="2637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D1032339-AC1A-77A5-3B7D-7E6F93EBEB50}"/>
              </a:ext>
            </a:extLst>
          </p:cNvPr>
          <p:cNvCxnSpPr>
            <a:cxnSpLocks/>
          </p:cNvCxnSpPr>
          <p:nvPr/>
        </p:nvCxnSpPr>
        <p:spPr>
          <a:xfrm flipV="1">
            <a:off x="5701124" y="2005936"/>
            <a:ext cx="0" cy="2637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A7FD8AB2-AE91-C10E-EED9-0FCEA7873A5C}"/>
              </a:ext>
            </a:extLst>
          </p:cNvPr>
          <p:cNvCxnSpPr>
            <a:cxnSpLocks/>
          </p:cNvCxnSpPr>
          <p:nvPr/>
        </p:nvCxnSpPr>
        <p:spPr>
          <a:xfrm flipV="1">
            <a:off x="5701124" y="1392454"/>
            <a:ext cx="0" cy="2637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>
            <a:extLst>
              <a:ext uri="{FF2B5EF4-FFF2-40B4-BE49-F238E27FC236}">
                <a16:creationId xmlns:a16="http://schemas.microsoft.com/office/drawing/2014/main" id="{6B7FC57C-573F-D84E-5475-460E11452AD7}"/>
              </a:ext>
            </a:extLst>
          </p:cNvPr>
          <p:cNvCxnSpPr>
            <a:cxnSpLocks/>
          </p:cNvCxnSpPr>
          <p:nvPr/>
        </p:nvCxnSpPr>
        <p:spPr>
          <a:xfrm flipV="1">
            <a:off x="7054611" y="5693953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矩形: 圓角 93">
            <a:extLst>
              <a:ext uri="{FF2B5EF4-FFF2-40B4-BE49-F238E27FC236}">
                <a16:creationId xmlns:a16="http://schemas.microsoft.com/office/drawing/2014/main" id="{A9BBCAA7-2B8B-3922-2D13-5BCF37463C2E}"/>
              </a:ext>
            </a:extLst>
          </p:cNvPr>
          <p:cNvSpPr/>
          <p:nvPr/>
        </p:nvSpPr>
        <p:spPr>
          <a:xfrm>
            <a:off x="6911409" y="5974046"/>
            <a:ext cx="286405" cy="5390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B80CC286-7A42-843F-766C-C894C07871E8}"/>
              </a:ext>
            </a:extLst>
          </p:cNvPr>
          <p:cNvCxnSpPr>
            <a:cxnSpLocks/>
          </p:cNvCxnSpPr>
          <p:nvPr/>
        </p:nvCxnSpPr>
        <p:spPr>
          <a:xfrm flipV="1">
            <a:off x="7054611" y="1087385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矩形: 圓角 96">
            <a:extLst>
              <a:ext uri="{FF2B5EF4-FFF2-40B4-BE49-F238E27FC236}">
                <a16:creationId xmlns:a16="http://schemas.microsoft.com/office/drawing/2014/main" id="{21C75DBC-702F-25F2-371D-D2A797279CF8}"/>
              </a:ext>
            </a:extLst>
          </p:cNvPr>
          <p:cNvSpPr/>
          <p:nvPr/>
        </p:nvSpPr>
        <p:spPr>
          <a:xfrm>
            <a:off x="6911409" y="488285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75121F3F-2D9A-BC09-6C95-0C52B0BE3C0A}"/>
              </a:ext>
            </a:extLst>
          </p:cNvPr>
          <p:cNvCxnSpPr>
            <a:cxnSpLocks/>
          </p:cNvCxnSpPr>
          <p:nvPr/>
        </p:nvCxnSpPr>
        <p:spPr>
          <a:xfrm flipV="1">
            <a:off x="7054611" y="5298515"/>
            <a:ext cx="0" cy="3778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矩形: 圓角 98">
            <a:extLst>
              <a:ext uri="{FF2B5EF4-FFF2-40B4-BE49-F238E27FC236}">
                <a16:creationId xmlns:a16="http://schemas.microsoft.com/office/drawing/2014/main" id="{FBC6CA7F-51B2-A0EA-6C6B-4D427E42E31B}"/>
              </a:ext>
            </a:extLst>
          </p:cNvPr>
          <p:cNvSpPr/>
          <p:nvPr/>
        </p:nvSpPr>
        <p:spPr>
          <a:xfrm>
            <a:off x="6911409" y="3744251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0" name="矩形: 圓角 99">
            <a:extLst>
              <a:ext uri="{FF2B5EF4-FFF2-40B4-BE49-F238E27FC236}">
                <a16:creationId xmlns:a16="http://schemas.microsoft.com/office/drawing/2014/main" id="{1F79A402-0487-9EB6-C5EB-D9C28D7ED533}"/>
              </a:ext>
            </a:extLst>
          </p:cNvPr>
          <p:cNvSpPr/>
          <p:nvPr/>
        </p:nvSpPr>
        <p:spPr>
          <a:xfrm>
            <a:off x="6505202" y="3120581"/>
            <a:ext cx="1098818" cy="3218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Layer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9A9C9107-2CD1-06DE-C9EC-5776ED0B6211}"/>
              </a:ext>
            </a:extLst>
          </p:cNvPr>
          <p:cNvCxnSpPr>
            <a:cxnSpLocks/>
          </p:cNvCxnSpPr>
          <p:nvPr/>
        </p:nvCxnSpPr>
        <p:spPr>
          <a:xfrm flipV="1">
            <a:off x="7054611" y="3480485"/>
            <a:ext cx="0" cy="2637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矩形: 圓角 101">
            <a:extLst>
              <a:ext uri="{FF2B5EF4-FFF2-40B4-BE49-F238E27FC236}">
                <a16:creationId xmlns:a16="http://schemas.microsoft.com/office/drawing/2014/main" id="{C0B29044-594D-EAB4-8032-CF865EF589A7}"/>
              </a:ext>
            </a:extLst>
          </p:cNvPr>
          <p:cNvSpPr/>
          <p:nvPr/>
        </p:nvSpPr>
        <p:spPr>
          <a:xfrm>
            <a:off x="6505202" y="1655036"/>
            <a:ext cx="1098818" cy="3218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Layer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" name="矩形: 圓角 102">
            <a:extLst>
              <a:ext uri="{FF2B5EF4-FFF2-40B4-BE49-F238E27FC236}">
                <a16:creationId xmlns:a16="http://schemas.microsoft.com/office/drawing/2014/main" id="{57EBB91D-CBBA-2D52-C862-102990844039}"/>
              </a:ext>
            </a:extLst>
          </p:cNvPr>
          <p:cNvSpPr/>
          <p:nvPr/>
        </p:nvSpPr>
        <p:spPr>
          <a:xfrm>
            <a:off x="6911409" y="2269702"/>
            <a:ext cx="286405" cy="5390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0BD5DE83-7C43-26DB-6393-AD2201651A8D}"/>
              </a:ext>
            </a:extLst>
          </p:cNvPr>
          <p:cNvCxnSpPr>
            <a:cxnSpLocks/>
          </p:cNvCxnSpPr>
          <p:nvPr/>
        </p:nvCxnSpPr>
        <p:spPr>
          <a:xfrm flipV="1">
            <a:off x="7054611" y="4284671"/>
            <a:ext cx="0" cy="3778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C789F294-8776-793E-B125-8CB3DA85C692}"/>
              </a:ext>
            </a:extLst>
          </p:cNvPr>
          <p:cNvCxnSpPr>
            <a:cxnSpLocks/>
          </p:cNvCxnSpPr>
          <p:nvPr/>
        </p:nvCxnSpPr>
        <p:spPr>
          <a:xfrm flipV="1">
            <a:off x="7054611" y="2842652"/>
            <a:ext cx="0" cy="2637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>
            <a:extLst>
              <a:ext uri="{FF2B5EF4-FFF2-40B4-BE49-F238E27FC236}">
                <a16:creationId xmlns:a16="http://schemas.microsoft.com/office/drawing/2014/main" id="{5F9C2979-E213-2276-2955-DC49E4AE8D01}"/>
              </a:ext>
            </a:extLst>
          </p:cNvPr>
          <p:cNvCxnSpPr>
            <a:cxnSpLocks/>
          </p:cNvCxnSpPr>
          <p:nvPr/>
        </p:nvCxnSpPr>
        <p:spPr>
          <a:xfrm flipV="1">
            <a:off x="7054611" y="2005936"/>
            <a:ext cx="0" cy="2637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直線單箭頭接點 106">
            <a:extLst>
              <a:ext uri="{FF2B5EF4-FFF2-40B4-BE49-F238E27FC236}">
                <a16:creationId xmlns:a16="http://schemas.microsoft.com/office/drawing/2014/main" id="{C83D7F9E-942C-C6FF-7890-05EA0365E8DC}"/>
              </a:ext>
            </a:extLst>
          </p:cNvPr>
          <p:cNvCxnSpPr>
            <a:cxnSpLocks/>
          </p:cNvCxnSpPr>
          <p:nvPr/>
        </p:nvCxnSpPr>
        <p:spPr>
          <a:xfrm flipV="1">
            <a:off x="7054611" y="1392454"/>
            <a:ext cx="0" cy="2637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968D35E7-68B2-1814-7596-89F13BFDF3E2}"/>
              </a:ext>
            </a:extLst>
          </p:cNvPr>
          <p:cNvCxnSpPr>
            <a:cxnSpLocks/>
          </p:cNvCxnSpPr>
          <p:nvPr/>
        </p:nvCxnSpPr>
        <p:spPr>
          <a:xfrm flipV="1">
            <a:off x="8407251" y="5711863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矩形: 圓角 109">
            <a:extLst>
              <a:ext uri="{FF2B5EF4-FFF2-40B4-BE49-F238E27FC236}">
                <a16:creationId xmlns:a16="http://schemas.microsoft.com/office/drawing/2014/main" id="{F8D8ECA9-9F21-88C8-9633-39745A0D56C9}"/>
              </a:ext>
            </a:extLst>
          </p:cNvPr>
          <p:cNvSpPr/>
          <p:nvPr/>
        </p:nvSpPr>
        <p:spPr>
          <a:xfrm>
            <a:off x="8264049" y="5991956"/>
            <a:ext cx="286405" cy="5390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1" name="直線單箭頭接點 110">
            <a:extLst>
              <a:ext uri="{FF2B5EF4-FFF2-40B4-BE49-F238E27FC236}">
                <a16:creationId xmlns:a16="http://schemas.microsoft.com/office/drawing/2014/main" id="{724212B6-E0BC-BF61-C921-2ED3071CF693}"/>
              </a:ext>
            </a:extLst>
          </p:cNvPr>
          <p:cNvCxnSpPr>
            <a:cxnSpLocks/>
          </p:cNvCxnSpPr>
          <p:nvPr/>
        </p:nvCxnSpPr>
        <p:spPr>
          <a:xfrm flipV="1">
            <a:off x="8407251" y="1105295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矩形: 圓角 111">
            <a:extLst>
              <a:ext uri="{FF2B5EF4-FFF2-40B4-BE49-F238E27FC236}">
                <a16:creationId xmlns:a16="http://schemas.microsoft.com/office/drawing/2014/main" id="{1829D8E0-1BC4-746C-7BC7-6DFCD2715FF4}"/>
              </a:ext>
            </a:extLst>
          </p:cNvPr>
          <p:cNvSpPr/>
          <p:nvPr/>
        </p:nvSpPr>
        <p:spPr>
          <a:xfrm>
            <a:off x="8264049" y="506195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3" name="直線單箭頭接點 112">
            <a:extLst>
              <a:ext uri="{FF2B5EF4-FFF2-40B4-BE49-F238E27FC236}">
                <a16:creationId xmlns:a16="http://schemas.microsoft.com/office/drawing/2014/main" id="{01AD96E1-3D7B-7F6E-3B62-35435EE5AED0}"/>
              </a:ext>
            </a:extLst>
          </p:cNvPr>
          <p:cNvCxnSpPr>
            <a:cxnSpLocks/>
          </p:cNvCxnSpPr>
          <p:nvPr/>
        </p:nvCxnSpPr>
        <p:spPr>
          <a:xfrm flipV="1">
            <a:off x="8407251" y="5316425"/>
            <a:ext cx="0" cy="3778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矩形: 圓角 113">
            <a:extLst>
              <a:ext uri="{FF2B5EF4-FFF2-40B4-BE49-F238E27FC236}">
                <a16:creationId xmlns:a16="http://schemas.microsoft.com/office/drawing/2014/main" id="{52DA30E1-5591-0116-0632-A6FEA4852575}"/>
              </a:ext>
            </a:extLst>
          </p:cNvPr>
          <p:cNvSpPr/>
          <p:nvPr/>
        </p:nvSpPr>
        <p:spPr>
          <a:xfrm>
            <a:off x="8264049" y="3762161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5" name="矩形: 圓角 114">
            <a:extLst>
              <a:ext uri="{FF2B5EF4-FFF2-40B4-BE49-F238E27FC236}">
                <a16:creationId xmlns:a16="http://schemas.microsoft.com/office/drawing/2014/main" id="{E7EF53E0-B273-AF44-9B64-60AB85026A5F}"/>
              </a:ext>
            </a:extLst>
          </p:cNvPr>
          <p:cNvSpPr/>
          <p:nvPr/>
        </p:nvSpPr>
        <p:spPr>
          <a:xfrm>
            <a:off x="7857842" y="3138491"/>
            <a:ext cx="1098818" cy="3218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Layer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6" name="直線單箭頭接點 115">
            <a:extLst>
              <a:ext uri="{FF2B5EF4-FFF2-40B4-BE49-F238E27FC236}">
                <a16:creationId xmlns:a16="http://schemas.microsoft.com/office/drawing/2014/main" id="{E9FF28D8-3559-DCE2-1070-CD13DA1A8F9D}"/>
              </a:ext>
            </a:extLst>
          </p:cNvPr>
          <p:cNvCxnSpPr>
            <a:cxnSpLocks/>
          </p:cNvCxnSpPr>
          <p:nvPr/>
        </p:nvCxnSpPr>
        <p:spPr>
          <a:xfrm flipV="1">
            <a:off x="8407251" y="3498395"/>
            <a:ext cx="0" cy="2637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矩形: 圓角 116">
            <a:extLst>
              <a:ext uri="{FF2B5EF4-FFF2-40B4-BE49-F238E27FC236}">
                <a16:creationId xmlns:a16="http://schemas.microsoft.com/office/drawing/2014/main" id="{54A9E19A-963A-6E33-2249-7B3644FE6F4C}"/>
              </a:ext>
            </a:extLst>
          </p:cNvPr>
          <p:cNvSpPr/>
          <p:nvPr/>
        </p:nvSpPr>
        <p:spPr>
          <a:xfrm>
            <a:off x="7857842" y="1672946"/>
            <a:ext cx="1098818" cy="3218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Layer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8" name="矩形: 圓角 117">
            <a:extLst>
              <a:ext uri="{FF2B5EF4-FFF2-40B4-BE49-F238E27FC236}">
                <a16:creationId xmlns:a16="http://schemas.microsoft.com/office/drawing/2014/main" id="{75B297A0-69A1-2655-E0C6-85DCBB22B49C}"/>
              </a:ext>
            </a:extLst>
          </p:cNvPr>
          <p:cNvSpPr/>
          <p:nvPr/>
        </p:nvSpPr>
        <p:spPr>
          <a:xfrm>
            <a:off x="8264049" y="2287612"/>
            <a:ext cx="286405" cy="5390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9" name="直線單箭頭接點 118">
            <a:extLst>
              <a:ext uri="{FF2B5EF4-FFF2-40B4-BE49-F238E27FC236}">
                <a16:creationId xmlns:a16="http://schemas.microsoft.com/office/drawing/2014/main" id="{F9FF19BC-69DB-F6B0-0090-132612B573F5}"/>
              </a:ext>
            </a:extLst>
          </p:cNvPr>
          <p:cNvCxnSpPr>
            <a:cxnSpLocks/>
          </p:cNvCxnSpPr>
          <p:nvPr/>
        </p:nvCxnSpPr>
        <p:spPr>
          <a:xfrm flipV="1">
            <a:off x="8407251" y="4302581"/>
            <a:ext cx="0" cy="3778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0A63DE0A-8B91-B4E8-D5C8-4656754A918A}"/>
              </a:ext>
            </a:extLst>
          </p:cNvPr>
          <p:cNvCxnSpPr>
            <a:cxnSpLocks/>
          </p:cNvCxnSpPr>
          <p:nvPr/>
        </p:nvCxnSpPr>
        <p:spPr>
          <a:xfrm flipV="1">
            <a:off x="8407251" y="2860562"/>
            <a:ext cx="0" cy="2637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>
            <a:extLst>
              <a:ext uri="{FF2B5EF4-FFF2-40B4-BE49-F238E27FC236}">
                <a16:creationId xmlns:a16="http://schemas.microsoft.com/office/drawing/2014/main" id="{CD331D11-7029-9967-622A-47EFDC41FDCD}"/>
              </a:ext>
            </a:extLst>
          </p:cNvPr>
          <p:cNvCxnSpPr>
            <a:cxnSpLocks/>
          </p:cNvCxnSpPr>
          <p:nvPr/>
        </p:nvCxnSpPr>
        <p:spPr>
          <a:xfrm flipV="1">
            <a:off x="8407251" y="2023846"/>
            <a:ext cx="0" cy="2637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直線單箭頭接點 121">
            <a:extLst>
              <a:ext uri="{FF2B5EF4-FFF2-40B4-BE49-F238E27FC236}">
                <a16:creationId xmlns:a16="http://schemas.microsoft.com/office/drawing/2014/main" id="{58F967BF-DBE7-3628-CA82-A5241816CE1B}"/>
              </a:ext>
            </a:extLst>
          </p:cNvPr>
          <p:cNvCxnSpPr>
            <a:cxnSpLocks/>
          </p:cNvCxnSpPr>
          <p:nvPr/>
        </p:nvCxnSpPr>
        <p:spPr>
          <a:xfrm flipV="1">
            <a:off x="8407251" y="1410364"/>
            <a:ext cx="0" cy="2637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直線單箭頭接點 123">
            <a:extLst>
              <a:ext uri="{FF2B5EF4-FFF2-40B4-BE49-F238E27FC236}">
                <a16:creationId xmlns:a16="http://schemas.microsoft.com/office/drawing/2014/main" id="{2EC3B29E-4907-37A8-8B28-B9A63F962EB2}"/>
              </a:ext>
            </a:extLst>
          </p:cNvPr>
          <p:cNvCxnSpPr>
            <a:cxnSpLocks/>
          </p:cNvCxnSpPr>
          <p:nvPr/>
        </p:nvCxnSpPr>
        <p:spPr>
          <a:xfrm flipV="1">
            <a:off x="10482366" y="5711738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矩形: 圓角 124">
            <a:extLst>
              <a:ext uri="{FF2B5EF4-FFF2-40B4-BE49-F238E27FC236}">
                <a16:creationId xmlns:a16="http://schemas.microsoft.com/office/drawing/2014/main" id="{74B634CD-9DAE-4CC8-1B11-E1D33DD385EA}"/>
              </a:ext>
            </a:extLst>
          </p:cNvPr>
          <p:cNvSpPr/>
          <p:nvPr/>
        </p:nvSpPr>
        <p:spPr>
          <a:xfrm>
            <a:off x="10339164" y="5991831"/>
            <a:ext cx="286405" cy="5390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26" name="直線單箭頭接點 125">
            <a:extLst>
              <a:ext uri="{FF2B5EF4-FFF2-40B4-BE49-F238E27FC236}">
                <a16:creationId xmlns:a16="http://schemas.microsoft.com/office/drawing/2014/main" id="{FAB50FCE-F1F4-E742-FC81-6911DA1CE436}"/>
              </a:ext>
            </a:extLst>
          </p:cNvPr>
          <p:cNvCxnSpPr>
            <a:cxnSpLocks/>
          </p:cNvCxnSpPr>
          <p:nvPr/>
        </p:nvCxnSpPr>
        <p:spPr>
          <a:xfrm flipV="1">
            <a:off x="10482366" y="1105170"/>
            <a:ext cx="0" cy="27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矩形: 圓角 126">
            <a:extLst>
              <a:ext uri="{FF2B5EF4-FFF2-40B4-BE49-F238E27FC236}">
                <a16:creationId xmlns:a16="http://schemas.microsoft.com/office/drawing/2014/main" id="{C7F9FC62-94F6-EF60-2B84-AB25801FF8CB}"/>
              </a:ext>
            </a:extLst>
          </p:cNvPr>
          <p:cNvSpPr/>
          <p:nvPr/>
        </p:nvSpPr>
        <p:spPr>
          <a:xfrm>
            <a:off x="10339164" y="506070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28" name="直線單箭頭接點 127">
            <a:extLst>
              <a:ext uri="{FF2B5EF4-FFF2-40B4-BE49-F238E27FC236}">
                <a16:creationId xmlns:a16="http://schemas.microsoft.com/office/drawing/2014/main" id="{26EFA61F-341C-D282-6A2D-B8D201E09CFC}"/>
              </a:ext>
            </a:extLst>
          </p:cNvPr>
          <p:cNvCxnSpPr>
            <a:cxnSpLocks/>
          </p:cNvCxnSpPr>
          <p:nvPr/>
        </p:nvCxnSpPr>
        <p:spPr>
          <a:xfrm flipV="1">
            <a:off x="10482366" y="5316300"/>
            <a:ext cx="0" cy="3778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矩形: 圓角 128">
            <a:extLst>
              <a:ext uri="{FF2B5EF4-FFF2-40B4-BE49-F238E27FC236}">
                <a16:creationId xmlns:a16="http://schemas.microsoft.com/office/drawing/2014/main" id="{97A84869-F469-9D33-0A74-8F37EE7D5D7B}"/>
              </a:ext>
            </a:extLst>
          </p:cNvPr>
          <p:cNvSpPr/>
          <p:nvPr/>
        </p:nvSpPr>
        <p:spPr>
          <a:xfrm>
            <a:off x="10339164" y="3762036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0" name="矩形: 圓角 129">
            <a:extLst>
              <a:ext uri="{FF2B5EF4-FFF2-40B4-BE49-F238E27FC236}">
                <a16:creationId xmlns:a16="http://schemas.microsoft.com/office/drawing/2014/main" id="{83266203-69C5-2702-5796-B7F63A2DD9C2}"/>
              </a:ext>
            </a:extLst>
          </p:cNvPr>
          <p:cNvSpPr/>
          <p:nvPr/>
        </p:nvSpPr>
        <p:spPr>
          <a:xfrm>
            <a:off x="9932957" y="3138366"/>
            <a:ext cx="1098818" cy="3218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Layer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1" name="直線單箭頭接點 130">
            <a:extLst>
              <a:ext uri="{FF2B5EF4-FFF2-40B4-BE49-F238E27FC236}">
                <a16:creationId xmlns:a16="http://schemas.microsoft.com/office/drawing/2014/main" id="{D3670F05-25A9-2AB2-DAC9-D228D290B43D}"/>
              </a:ext>
            </a:extLst>
          </p:cNvPr>
          <p:cNvCxnSpPr>
            <a:cxnSpLocks/>
          </p:cNvCxnSpPr>
          <p:nvPr/>
        </p:nvCxnSpPr>
        <p:spPr>
          <a:xfrm flipV="1">
            <a:off x="10482366" y="3498270"/>
            <a:ext cx="0" cy="2637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矩形: 圓角 131">
            <a:extLst>
              <a:ext uri="{FF2B5EF4-FFF2-40B4-BE49-F238E27FC236}">
                <a16:creationId xmlns:a16="http://schemas.microsoft.com/office/drawing/2014/main" id="{CC453664-255B-C9F5-597A-EB483235112B}"/>
              </a:ext>
            </a:extLst>
          </p:cNvPr>
          <p:cNvSpPr/>
          <p:nvPr/>
        </p:nvSpPr>
        <p:spPr>
          <a:xfrm>
            <a:off x="9932957" y="1672821"/>
            <a:ext cx="1098818" cy="3218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Layer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3" name="矩形: 圓角 132">
            <a:extLst>
              <a:ext uri="{FF2B5EF4-FFF2-40B4-BE49-F238E27FC236}">
                <a16:creationId xmlns:a16="http://schemas.microsoft.com/office/drawing/2014/main" id="{5F877536-6F78-B836-75C5-7CF21CFB9CCC}"/>
              </a:ext>
            </a:extLst>
          </p:cNvPr>
          <p:cNvSpPr/>
          <p:nvPr/>
        </p:nvSpPr>
        <p:spPr>
          <a:xfrm>
            <a:off x="10339164" y="2287487"/>
            <a:ext cx="286405" cy="5390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4" name="直線單箭頭接點 133">
            <a:extLst>
              <a:ext uri="{FF2B5EF4-FFF2-40B4-BE49-F238E27FC236}">
                <a16:creationId xmlns:a16="http://schemas.microsoft.com/office/drawing/2014/main" id="{14DE9479-41C0-6549-405A-2FC1D8EBD69F}"/>
              </a:ext>
            </a:extLst>
          </p:cNvPr>
          <p:cNvCxnSpPr>
            <a:cxnSpLocks/>
          </p:cNvCxnSpPr>
          <p:nvPr/>
        </p:nvCxnSpPr>
        <p:spPr>
          <a:xfrm flipV="1">
            <a:off x="10482366" y="4302456"/>
            <a:ext cx="0" cy="3778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直線單箭頭接點 134">
            <a:extLst>
              <a:ext uri="{FF2B5EF4-FFF2-40B4-BE49-F238E27FC236}">
                <a16:creationId xmlns:a16="http://schemas.microsoft.com/office/drawing/2014/main" id="{430C5136-9BFF-3D9C-5C76-8C63C7BCED23}"/>
              </a:ext>
            </a:extLst>
          </p:cNvPr>
          <p:cNvCxnSpPr>
            <a:cxnSpLocks/>
          </p:cNvCxnSpPr>
          <p:nvPr/>
        </p:nvCxnSpPr>
        <p:spPr>
          <a:xfrm flipV="1">
            <a:off x="10482366" y="2860437"/>
            <a:ext cx="0" cy="2637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直線單箭頭接點 135">
            <a:extLst>
              <a:ext uri="{FF2B5EF4-FFF2-40B4-BE49-F238E27FC236}">
                <a16:creationId xmlns:a16="http://schemas.microsoft.com/office/drawing/2014/main" id="{EF43AD23-525E-AEC9-73AD-1CB161E49578}"/>
              </a:ext>
            </a:extLst>
          </p:cNvPr>
          <p:cNvCxnSpPr>
            <a:cxnSpLocks/>
          </p:cNvCxnSpPr>
          <p:nvPr/>
        </p:nvCxnSpPr>
        <p:spPr>
          <a:xfrm flipV="1">
            <a:off x="10482366" y="2023721"/>
            <a:ext cx="0" cy="2637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直線單箭頭接點 136">
            <a:extLst>
              <a:ext uri="{FF2B5EF4-FFF2-40B4-BE49-F238E27FC236}">
                <a16:creationId xmlns:a16="http://schemas.microsoft.com/office/drawing/2014/main" id="{6153A88B-A634-3181-417C-BBF2A06C144D}"/>
              </a:ext>
            </a:extLst>
          </p:cNvPr>
          <p:cNvCxnSpPr>
            <a:cxnSpLocks/>
          </p:cNvCxnSpPr>
          <p:nvPr/>
        </p:nvCxnSpPr>
        <p:spPr>
          <a:xfrm flipV="1">
            <a:off x="10482366" y="1410239"/>
            <a:ext cx="0" cy="2637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8A55A06E-15B2-BBD2-5F28-5DFEBB743CB7}"/>
              </a:ext>
            </a:extLst>
          </p:cNvPr>
          <p:cNvSpPr txBox="1"/>
          <p:nvPr/>
        </p:nvSpPr>
        <p:spPr>
          <a:xfrm>
            <a:off x="655158" y="441644"/>
            <a:ext cx="37975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Transformer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出現的理由是甚麼呢？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83A9E3A-1BEA-1597-C702-B3F933BD928F}"/>
              </a:ext>
            </a:extLst>
          </p:cNvPr>
          <p:cNvSpPr txBox="1"/>
          <p:nvPr/>
        </p:nvSpPr>
        <p:spPr>
          <a:xfrm rot="5400000">
            <a:off x="9861318" y="3345313"/>
            <a:ext cx="338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Transformer Layer (Block)</a:t>
            </a:r>
            <a:endParaRPr lang="zh-TW" altLang="en-US" sz="2400" b="1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04CC64F5-5AC1-6C11-1ACB-B44DD01E87E9}"/>
              </a:ext>
            </a:extLst>
          </p:cNvPr>
          <p:cNvSpPr/>
          <p:nvPr/>
        </p:nvSpPr>
        <p:spPr>
          <a:xfrm>
            <a:off x="527119" y="3866674"/>
            <a:ext cx="3787347" cy="6069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RNN (LSTM)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4FC56755-9709-94D3-7A9F-F1C2DEDEF279}"/>
              </a:ext>
            </a:extLst>
          </p:cNvPr>
          <p:cNvSpPr/>
          <p:nvPr/>
        </p:nvSpPr>
        <p:spPr>
          <a:xfrm>
            <a:off x="527119" y="5487455"/>
            <a:ext cx="3812303" cy="6069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Mamba (and its friends)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C7C97B06-39EB-9C7F-F998-343F7F93E593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314466" y="4170143"/>
            <a:ext cx="722643" cy="7958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1A4A5D6F-0192-3A32-7CE9-1B95B7C4DE18}"/>
              </a:ext>
            </a:extLst>
          </p:cNvPr>
          <p:cNvCxnSpPr>
            <a:cxnSpLocks/>
          </p:cNvCxnSpPr>
          <p:nvPr/>
        </p:nvCxnSpPr>
        <p:spPr>
          <a:xfrm flipH="1">
            <a:off x="4332631" y="5014611"/>
            <a:ext cx="722643" cy="7958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0AF0C5-61D9-48DE-564C-A361FC68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6FF8DB-3B16-5F72-A500-2C4516C9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6634FFD-3CB3-21FA-4D6D-1D8D85E5B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11" y="463600"/>
            <a:ext cx="9830778" cy="579695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7C843148-F05E-953A-6C40-DA4D1F2A560E}"/>
              </a:ext>
            </a:extLst>
          </p:cNvPr>
          <p:cNvSpPr txBox="1"/>
          <p:nvPr/>
        </p:nvSpPr>
        <p:spPr>
          <a:xfrm>
            <a:off x="7620000" y="6260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https://www.isattentionallyouneed.com/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16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1CFBD6-F749-C309-9594-483AD94FF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4C26D5-8459-2A9D-5738-6F52E688B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E2B180B-B761-AC0A-00FC-D439A57C2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02" y="681037"/>
            <a:ext cx="11860195" cy="554037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7FB185C-0003-9DCE-9138-E1BF87FF660E}"/>
              </a:ext>
            </a:extLst>
          </p:cNvPr>
          <p:cNvSpPr txBox="1"/>
          <p:nvPr/>
        </p:nvSpPr>
        <p:spPr>
          <a:xfrm>
            <a:off x="7620000" y="6260554"/>
            <a:ext cx="4406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https://www.isattentionallyouneed.com/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14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B2E1BD-949D-7520-3F75-73D8FB590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要解的問題</a:t>
            </a:r>
          </a:p>
        </p:txBody>
      </p:sp>
      <p:sp>
        <p:nvSpPr>
          <p:cNvPr id="146" name="文字方塊 145">
            <a:extLst>
              <a:ext uri="{FF2B5EF4-FFF2-40B4-BE49-F238E27FC236}">
                <a16:creationId xmlns:a16="http://schemas.microsoft.com/office/drawing/2014/main" id="{8D163B33-660A-8D5C-9E6D-F01339BDA610}"/>
              </a:ext>
            </a:extLst>
          </p:cNvPr>
          <p:cNvSpPr txBox="1"/>
          <p:nvPr/>
        </p:nvSpPr>
        <p:spPr>
          <a:xfrm>
            <a:off x="6715333" y="5033841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7" name="矩形: 圓角 146">
            <a:extLst>
              <a:ext uri="{FF2B5EF4-FFF2-40B4-BE49-F238E27FC236}">
                <a16:creationId xmlns:a16="http://schemas.microsoft.com/office/drawing/2014/main" id="{7F2BA38C-B788-7B79-9E38-1812A0053DD1}"/>
              </a:ext>
            </a:extLst>
          </p:cNvPr>
          <p:cNvSpPr/>
          <p:nvPr/>
        </p:nvSpPr>
        <p:spPr>
          <a:xfrm>
            <a:off x="3089684" y="3154420"/>
            <a:ext cx="6012632" cy="1325563"/>
          </a:xfrm>
          <a:prstGeom prst="roundRect">
            <a:avLst>
              <a:gd name="adj" fmla="val 12168"/>
            </a:avLst>
          </a:prstGeom>
          <a:solidFill>
            <a:srgbClr val="FFC000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RNN, Self-Attention, Mamba …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9" name="矩形: 圓角 148">
            <a:extLst>
              <a:ext uri="{FF2B5EF4-FFF2-40B4-BE49-F238E27FC236}">
                <a16:creationId xmlns:a16="http://schemas.microsoft.com/office/drawing/2014/main" id="{B0DE5699-A348-DBBD-420A-B9BA1E915269}"/>
              </a:ext>
            </a:extLst>
          </p:cNvPr>
          <p:cNvSpPr/>
          <p:nvPr/>
        </p:nvSpPr>
        <p:spPr>
          <a:xfrm>
            <a:off x="3665294" y="5053195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1" name="矩形: 圓角 150">
            <a:extLst>
              <a:ext uri="{FF2B5EF4-FFF2-40B4-BE49-F238E27FC236}">
                <a16:creationId xmlns:a16="http://schemas.microsoft.com/office/drawing/2014/main" id="{A37B9F82-9AF8-3F69-3928-01007692D63B}"/>
              </a:ext>
            </a:extLst>
          </p:cNvPr>
          <p:cNvSpPr/>
          <p:nvPr/>
        </p:nvSpPr>
        <p:spPr>
          <a:xfrm>
            <a:off x="3654717" y="2194907"/>
            <a:ext cx="286405" cy="53901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52" name="直線單箭頭接點 151">
            <a:extLst>
              <a:ext uri="{FF2B5EF4-FFF2-40B4-BE49-F238E27FC236}">
                <a16:creationId xmlns:a16="http://schemas.microsoft.com/office/drawing/2014/main" id="{A288565D-6980-7554-D944-E2E6B5B00D29}"/>
              </a:ext>
            </a:extLst>
          </p:cNvPr>
          <p:cNvCxnSpPr>
            <a:cxnSpLocks/>
          </p:cNvCxnSpPr>
          <p:nvPr/>
        </p:nvCxnSpPr>
        <p:spPr>
          <a:xfrm flipV="1">
            <a:off x="3797919" y="2735327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4" name="矩形: 圓角 153">
            <a:extLst>
              <a:ext uri="{FF2B5EF4-FFF2-40B4-BE49-F238E27FC236}">
                <a16:creationId xmlns:a16="http://schemas.microsoft.com/office/drawing/2014/main" id="{9DC24828-534F-25ED-F6E3-DAEB213ED168}"/>
              </a:ext>
            </a:extLst>
          </p:cNvPr>
          <p:cNvSpPr/>
          <p:nvPr/>
        </p:nvSpPr>
        <p:spPr>
          <a:xfrm>
            <a:off x="5018781" y="5053195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6" name="矩形: 圓角 155">
            <a:extLst>
              <a:ext uri="{FF2B5EF4-FFF2-40B4-BE49-F238E27FC236}">
                <a16:creationId xmlns:a16="http://schemas.microsoft.com/office/drawing/2014/main" id="{D89E1C0F-A4E8-E829-DF97-FD7A237C412B}"/>
              </a:ext>
            </a:extLst>
          </p:cNvPr>
          <p:cNvSpPr/>
          <p:nvPr/>
        </p:nvSpPr>
        <p:spPr>
          <a:xfrm>
            <a:off x="5008204" y="2194907"/>
            <a:ext cx="286405" cy="53901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57" name="直線單箭頭接點 156">
            <a:extLst>
              <a:ext uri="{FF2B5EF4-FFF2-40B4-BE49-F238E27FC236}">
                <a16:creationId xmlns:a16="http://schemas.microsoft.com/office/drawing/2014/main" id="{8F31E877-AD7F-4CD3-5ECC-3A8CF830B866}"/>
              </a:ext>
            </a:extLst>
          </p:cNvPr>
          <p:cNvCxnSpPr>
            <a:cxnSpLocks/>
          </p:cNvCxnSpPr>
          <p:nvPr/>
        </p:nvCxnSpPr>
        <p:spPr>
          <a:xfrm flipV="1">
            <a:off x="5151406" y="2735327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9" name="矩形: 圓角 158">
            <a:extLst>
              <a:ext uri="{FF2B5EF4-FFF2-40B4-BE49-F238E27FC236}">
                <a16:creationId xmlns:a16="http://schemas.microsoft.com/office/drawing/2014/main" id="{DF9B0696-1787-0DB0-4B07-39344C970607}"/>
              </a:ext>
            </a:extLst>
          </p:cNvPr>
          <p:cNvSpPr/>
          <p:nvPr/>
        </p:nvSpPr>
        <p:spPr>
          <a:xfrm>
            <a:off x="6371421" y="5071105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1" name="矩形: 圓角 160">
            <a:extLst>
              <a:ext uri="{FF2B5EF4-FFF2-40B4-BE49-F238E27FC236}">
                <a16:creationId xmlns:a16="http://schemas.microsoft.com/office/drawing/2014/main" id="{8B905B22-321D-8033-19B0-BA2A60046E05}"/>
              </a:ext>
            </a:extLst>
          </p:cNvPr>
          <p:cNvSpPr/>
          <p:nvPr/>
        </p:nvSpPr>
        <p:spPr>
          <a:xfrm>
            <a:off x="6360844" y="2212817"/>
            <a:ext cx="286405" cy="53901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2" name="直線單箭頭接點 161">
            <a:extLst>
              <a:ext uri="{FF2B5EF4-FFF2-40B4-BE49-F238E27FC236}">
                <a16:creationId xmlns:a16="http://schemas.microsoft.com/office/drawing/2014/main" id="{37E8E2F5-ECB8-2921-C72D-E1B1F7D2791D}"/>
              </a:ext>
            </a:extLst>
          </p:cNvPr>
          <p:cNvCxnSpPr>
            <a:cxnSpLocks/>
          </p:cNvCxnSpPr>
          <p:nvPr/>
        </p:nvCxnSpPr>
        <p:spPr>
          <a:xfrm flipV="1">
            <a:off x="6504046" y="2753237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4" name="矩形: 圓角 163">
            <a:extLst>
              <a:ext uri="{FF2B5EF4-FFF2-40B4-BE49-F238E27FC236}">
                <a16:creationId xmlns:a16="http://schemas.microsoft.com/office/drawing/2014/main" id="{9DE2E17E-D447-36B3-5522-F448B33C384E}"/>
              </a:ext>
            </a:extLst>
          </p:cNvPr>
          <p:cNvSpPr/>
          <p:nvPr/>
        </p:nvSpPr>
        <p:spPr>
          <a:xfrm>
            <a:off x="8446536" y="5070980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6" name="矩形: 圓角 165">
            <a:extLst>
              <a:ext uri="{FF2B5EF4-FFF2-40B4-BE49-F238E27FC236}">
                <a16:creationId xmlns:a16="http://schemas.microsoft.com/office/drawing/2014/main" id="{21EB445A-07EA-DB94-A45B-9DF563F9EC72}"/>
              </a:ext>
            </a:extLst>
          </p:cNvPr>
          <p:cNvSpPr/>
          <p:nvPr/>
        </p:nvSpPr>
        <p:spPr>
          <a:xfrm>
            <a:off x="8435959" y="2212692"/>
            <a:ext cx="286405" cy="53901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7" name="直線單箭頭接點 166">
            <a:extLst>
              <a:ext uri="{FF2B5EF4-FFF2-40B4-BE49-F238E27FC236}">
                <a16:creationId xmlns:a16="http://schemas.microsoft.com/office/drawing/2014/main" id="{6263F631-ADF6-97E4-8C27-ADECF386775C}"/>
              </a:ext>
            </a:extLst>
          </p:cNvPr>
          <p:cNvCxnSpPr>
            <a:cxnSpLocks/>
          </p:cNvCxnSpPr>
          <p:nvPr/>
        </p:nvCxnSpPr>
        <p:spPr>
          <a:xfrm flipV="1">
            <a:off x="8579161" y="2753112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8" name="直線單箭頭接點 167">
            <a:extLst>
              <a:ext uri="{FF2B5EF4-FFF2-40B4-BE49-F238E27FC236}">
                <a16:creationId xmlns:a16="http://schemas.microsoft.com/office/drawing/2014/main" id="{784FDAF4-F5EB-EF17-C0D6-022040DF0F01}"/>
              </a:ext>
            </a:extLst>
          </p:cNvPr>
          <p:cNvCxnSpPr>
            <a:cxnSpLocks/>
          </p:cNvCxnSpPr>
          <p:nvPr/>
        </p:nvCxnSpPr>
        <p:spPr>
          <a:xfrm flipV="1">
            <a:off x="3817797" y="4561463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9" name="直線單箭頭接點 168">
            <a:extLst>
              <a:ext uri="{FF2B5EF4-FFF2-40B4-BE49-F238E27FC236}">
                <a16:creationId xmlns:a16="http://schemas.microsoft.com/office/drawing/2014/main" id="{8A63EFC7-22FF-7590-D052-78164520EFA5}"/>
              </a:ext>
            </a:extLst>
          </p:cNvPr>
          <p:cNvCxnSpPr>
            <a:cxnSpLocks/>
          </p:cNvCxnSpPr>
          <p:nvPr/>
        </p:nvCxnSpPr>
        <p:spPr>
          <a:xfrm flipV="1">
            <a:off x="5171284" y="4561463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0" name="直線單箭頭接點 169">
            <a:extLst>
              <a:ext uri="{FF2B5EF4-FFF2-40B4-BE49-F238E27FC236}">
                <a16:creationId xmlns:a16="http://schemas.microsoft.com/office/drawing/2014/main" id="{F8360331-EA11-7165-BFBE-5576ED2259CA}"/>
              </a:ext>
            </a:extLst>
          </p:cNvPr>
          <p:cNvCxnSpPr>
            <a:cxnSpLocks/>
          </p:cNvCxnSpPr>
          <p:nvPr/>
        </p:nvCxnSpPr>
        <p:spPr>
          <a:xfrm flipV="1">
            <a:off x="6523924" y="4579373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1" name="直線單箭頭接點 170">
            <a:extLst>
              <a:ext uri="{FF2B5EF4-FFF2-40B4-BE49-F238E27FC236}">
                <a16:creationId xmlns:a16="http://schemas.microsoft.com/office/drawing/2014/main" id="{0067A400-33C6-7FCE-E2C8-0F1B20EF3B96}"/>
              </a:ext>
            </a:extLst>
          </p:cNvPr>
          <p:cNvCxnSpPr>
            <a:cxnSpLocks/>
          </p:cNvCxnSpPr>
          <p:nvPr/>
        </p:nvCxnSpPr>
        <p:spPr>
          <a:xfrm flipV="1">
            <a:off x="8599039" y="4579248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2" name="文字方塊 171">
            <a:extLst>
              <a:ext uri="{FF2B5EF4-FFF2-40B4-BE49-F238E27FC236}">
                <a16:creationId xmlns:a16="http://schemas.microsoft.com/office/drawing/2014/main" id="{158DF896-FED1-D35E-C41E-748279959C3E}"/>
              </a:ext>
            </a:extLst>
          </p:cNvPr>
          <p:cNvSpPr txBox="1"/>
          <p:nvPr/>
        </p:nvSpPr>
        <p:spPr>
          <a:xfrm>
            <a:off x="6669894" y="2141448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文字方塊 172">
                <a:extLst>
                  <a:ext uri="{FF2B5EF4-FFF2-40B4-BE49-F238E27FC236}">
                    <a16:creationId xmlns:a16="http://schemas.microsoft.com/office/drawing/2014/main" id="{B1A88121-841D-D032-76DE-C678A3381B71}"/>
                  </a:ext>
                </a:extLst>
              </p:cNvPr>
              <p:cNvSpPr txBox="1"/>
              <p:nvPr/>
            </p:nvSpPr>
            <p:spPr>
              <a:xfrm>
                <a:off x="3597478" y="5588317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73" name="文字方塊 172">
                <a:extLst>
                  <a:ext uri="{FF2B5EF4-FFF2-40B4-BE49-F238E27FC236}">
                    <a16:creationId xmlns:a16="http://schemas.microsoft.com/office/drawing/2014/main" id="{B1A88121-841D-D032-76DE-C678A3381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478" y="5588317"/>
                <a:ext cx="45249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文字方塊 173">
                <a:extLst>
                  <a:ext uri="{FF2B5EF4-FFF2-40B4-BE49-F238E27FC236}">
                    <a16:creationId xmlns:a16="http://schemas.microsoft.com/office/drawing/2014/main" id="{3A673006-DC07-2FEA-3771-07276A4CA280}"/>
                  </a:ext>
                </a:extLst>
              </p:cNvPr>
              <p:cNvSpPr txBox="1"/>
              <p:nvPr/>
            </p:nvSpPr>
            <p:spPr>
              <a:xfrm>
                <a:off x="4962976" y="5588317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74" name="文字方塊 173">
                <a:extLst>
                  <a:ext uri="{FF2B5EF4-FFF2-40B4-BE49-F238E27FC236}">
                    <a16:creationId xmlns:a16="http://schemas.microsoft.com/office/drawing/2014/main" id="{3A673006-DC07-2FEA-3771-07276A4CA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976" y="5588317"/>
                <a:ext cx="45249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文字方塊 174">
                <a:extLst>
                  <a:ext uri="{FF2B5EF4-FFF2-40B4-BE49-F238E27FC236}">
                    <a16:creationId xmlns:a16="http://schemas.microsoft.com/office/drawing/2014/main" id="{7DA5DA38-D0FD-01F5-EE6F-AFA5A7904536}"/>
                  </a:ext>
                </a:extLst>
              </p:cNvPr>
              <p:cNvSpPr txBox="1"/>
              <p:nvPr/>
            </p:nvSpPr>
            <p:spPr>
              <a:xfrm>
                <a:off x="6313430" y="5588317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75" name="文字方塊 174">
                <a:extLst>
                  <a:ext uri="{FF2B5EF4-FFF2-40B4-BE49-F238E27FC236}">
                    <a16:creationId xmlns:a16="http://schemas.microsoft.com/office/drawing/2014/main" id="{7DA5DA38-D0FD-01F5-EE6F-AFA5A7904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430" y="5588317"/>
                <a:ext cx="45249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文字方塊 175">
                <a:extLst>
                  <a:ext uri="{FF2B5EF4-FFF2-40B4-BE49-F238E27FC236}">
                    <a16:creationId xmlns:a16="http://schemas.microsoft.com/office/drawing/2014/main" id="{AD922A7B-12F6-F17F-00AD-AB77D81628DB}"/>
                  </a:ext>
                </a:extLst>
              </p:cNvPr>
              <p:cNvSpPr txBox="1"/>
              <p:nvPr/>
            </p:nvSpPr>
            <p:spPr>
              <a:xfrm>
                <a:off x="8421540" y="5588317"/>
                <a:ext cx="4060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76" name="文字方塊 175">
                <a:extLst>
                  <a:ext uri="{FF2B5EF4-FFF2-40B4-BE49-F238E27FC236}">
                    <a16:creationId xmlns:a16="http://schemas.microsoft.com/office/drawing/2014/main" id="{AD922A7B-12F6-F17F-00AD-AB77D816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540" y="5588317"/>
                <a:ext cx="40600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文字方塊 176">
                <a:extLst>
                  <a:ext uri="{FF2B5EF4-FFF2-40B4-BE49-F238E27FC236}">
                    <a16:creationId xmlns:a16="http://schemas.microsoft.com/office/drawing/2014/main" id="{8C2C2EAE-5C56-1090-CF3E-9E4873D85599}"/>
                  </a:ext>
                </a:extLst>
              </p:cNvPr>
              <p:cNvSpPr txBox="1"/>
              <p:nvPr/>
            </p:nvSpPr>
            <p:spPr>
              <a:xfrm>
                <a:off x="3597478" y="1690688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77" name="文字方塊 176">
                <a:extLst>
                  <a:ext uri="{FF2B5EF4-FFF2-40B4-BE49-F238E27FC236}">
                    <a16:creationId xmlns:a16="http://schemas.microsoft.com/office/drawing/2014/main" id="{8C2C2EAE-5C56-1090-CF3E-9E4873D85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478" y="1690688"/>
                <a:ext cx="46051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文字方塊 177">
                <a:extLst>
                  <a:ext uri="{FF2B5EF4-FFF2-40B4-BE49-F238E27FC236}">
                    <a16:creationId xmlns:a16="http://schemas.microsoft.com/office/drawing/2014/main" id="{4D3C7D01-236C-9CB7-1395-6DE129E8A887}"/>
                  </a:ext>
                </a:extLst>
              </p:cNvPr>
              <p:cNvSpPr txBox="1"/>
              <p:nvPr/>
            </p:nvSpPr>
            <p:spPr>
              <a:xfrm>
                <a:off x="4962976" y="1690688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78" name="文字方塊 177">
                <a:extLst>
                  <a:ext uri="{FF2B5EF4-FFF2-40B4-BE49-F238E27FC236}">
                    <a16:creationId xmlns:a16="http://schemas.microsoft.com/office/drawing/2014/main" id="{4D3C7D01-236C-9CB7-1395-6DE129E8A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976" y="1690688"/>
                <a:ext cx="46051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文字方塊 178">
                <a:extLst>
                  <a:ext uri="{FF2B5EF4-FFF2-40B4-BE49-F238E27FC236}">
                    <a16:creationId xmlns:a16="http://schemas.microsoft.com/office/drawing/2014/main" id="{8BF80FD4-B229-A98D-0783-A3EC0512AB37}"/>
                  </a:ext>
                </a:extLst>
              </p:cNvPr>
              <p:cNvSpPr txBox="1"/>
              <p:nvPr/>
            </p:nvSpPr>
            <p:spPr>
              <a:xfrm>
                <a:off x="6313430" y="1690688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79" name="文字方塊 178">
                <a:extLst>
                  <a:ext uri="{FF2B5EF4-FFF2-40B4-BE49-F238E27FC236}">
                    <a16:creationId xmlns:a16="http://schemas.microsoft.com/office/drawing/2014/main" id="{8BF80FD4-B229-A98D-0783-A3EC0512A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430" y="1690688"/>
                <a:ext cx="46051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文字方塊 179">
                <a:extLst>
                  <a:ext uri="{FF2B5EF4-FFF2-40B4-BE49-F238E27FC236}">
                    <a16:creationId xmlns:a16="http://schemas.microsoft.com/office/drawing/2014/main" id="{D8D28463-8D5E-2DF3-8091-EB8DB563369E}"/>
                  </a:ext>
                </a:extLst>
              </p:cNvPr>
              <p:cNvSpPr txBox="1"/>
              <p:nvPr/>
            </p:nvSpPr>
            <p:spPr>
              <a:xfrm>
                <a:off x="8421540" y="1690688"/>
                <a:ext cx="4140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80" name="文字方塊 179">
                <a:extLst>
                  <a:ext uri="{FF2B5EF4-FFF2-40B4-BE49-F238E27FC236}">
                    <a16:creationId xmlns:a16="http://schemas.microsoft.com/office/drawing/2014/main" id="{D8D28463-8D5E-2DF3-8091-EB8DB5633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540" y="1690688"/>
                <a:ext cx="414024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99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1DE66-6BFC-C21D-4467-E8B92D69B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DF64C3-9B63-FDE4-49DA-580E08A6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RNN-Style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6" name="文字方塊 145">
            <a:extLst>
              <a:ext uri="{FF2B5EF4-FFF2-40B4-BE49-F238E27FC236}">
                <a16:creationId xmlns:a16="http://schemas.microsoft.com/office/drawing/2014/main" id="{240A060E-68D7-CDAD-336D-279C830912D5}"/>
              </a:ext>
            </a:extLst>
          </p:cNvPr>
          <p:cNvSpPr txBox="1"/>
          <p:nvPr/>
        </p:nvSpPr>
        <p:spPr>
          <a:xfrm>
            <a:off x="6715333" y="5033841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7" name="矩形: 圓角 146">
            <a:extLst>
              <a:ext uri="{FF2B5EF4-FFF2-40B4-BE49-F238E27FC236}">
                <a16:creationId xmlns:a16="http://schemas.microsoft.com/office/drawing/2014/main" id="{C5165682-6E46-1AC0-626E-70F8D6FD319E}"/>
              </a:ext>
            </a:extLst>
          </p:cNvPr>
          <p:cNvSpPr/>
          <p:nvPr/>
        </p:nvSpPr>
        <p:spPr>
          <a:xfrm>
            <a:off x="5189223" y="2544623"/>
            <a:ext cx="1943150" cy="1325563"/>
          </a:xfrm>
          <a:prstGeom prst="roundRect">
            <a:avLst>
              <a:gd name="adj" fmla="val 12168"/>
            </a:avLst>
          </a:prstGeom>
          <a:solidFill>
            <a:srgbClr val="FFC000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Hidden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kern="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State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9" name="矩形: 圓角 148">
            <a:extLst>
              <a:ext uri="{FF2B5EF4-FFF2-40B4-BE49-F238E27FC236}">
                <a16:creationId xmlns:a16="http://schemas.microsoft.com/office/drawing/2014/main" id="{7328627B-71B2-E2ED-0484-F6BEEBE0DD18}"/>
              </a:ext>
            </a:extLst>
          </p:cNvPr>
          <p:cNvSpPr/>
          <p:nvPr/>
        </p:nvSpPr>
        <p:spPr>
          <a:xfrm>
            <a:off x="3665294" y="5053195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4" name="矩形: 圓角 153">
            <a:extLst>
              <a:ext uri="{FF2B5EF4-FFF2-40B4-BE49-F238E27FC236}">
                <a16:creationId xmlns:a16="http://schemas.microsoft.com/office/drawing/2014/main" id="{1B3D3464-EA4D-490C-441B-4D215A2C1209}"/>
              </a:ext>
            </a:extLst>
          </p:cNvPr>
          <p:cNvSpPr/>
          <p:nvPr/>
        </p:nvSpPr>
        <p:spPr>
          <a:xfrm>
            <a:off x="5018781" y="5053195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9" name="矩形: 圓角 158">
            <a:extLst>
              <a:ext uri="{FF2B5EF4-FFF2-40B4-BE49-F238E27FC236}">
                <a16:creationId xmlns:a16="http://schemas.microsoft.com/office/drawing/2014/main" id="{8591E3D6-484A-68F3-7819-D1EDD0CAD753}"/>
              </a:ext>
            </a:extLst>
          </p:cNvPr>
          <p:cNvSpPr/>
          <p:nvPr/>
        </p:nvSpPr>
        <p:spPr>
          <a:xfrm>
            <a:off x="6371421" y="5071105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4" name="矩形: 圓角 163">
            <a:extLst>
              <a:ext uri="{FF2B5EF4-FFF2-40B4-BE49-F238E27FC236}">
                <a16:creationId xmlns:a16="http://schemas.microsoft.com/office/drawing/2014/main" id="{5623651C-3568-0BDD-8059-759F56D22597}"/>
              </a:ext>
            </a:extLst>
          </p:cNvPr>
          <p:cNvSpPr/>
          <p:nvPr/>
        </p:nvSpPr>
        <p:spPr>
          <a:xfrm>
            <a:off x="8446536" y="5070980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6" name="矩形: 圓角 165">
            <a:extLst>
              <a:ext uri="{FF2B5EF4-FFF2-40B4-BE49-F238E27FC236}">
                <a16:creationId xmlns:a16="http://schemas.microsoft.com/office/drawing/2014/main" id="{644B6504-42B2-CC74-A5C0-5F36039F2230}"/>
              </a:ext>
            </a:extLst>
          </p:cNvPr>
          <p:cNvSpPr/>
          <p:nvPr/>
        </p:nvSpPr>
        <p:spPr>
          <a:xfrm>
            <a:off x="8435959" y="1059752"/>
            <a:ext cx="286405" cy="53901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7" name="直線單箭頭接點 166">
            <a:extLst>
              <a:ext uri="{FF2B5EF4-FFF2-40B4-BE49-F238E27FC236}">
                <a16:creationId xmlns:a16="http://schemas.microsoft.com/office/drawing/2014/main" id="{BBF91A49-EF16-0B2F-4878-8B8C21C2A52B}"/>
              </a:ext>
            </a:extLst>
          </p:cNvPr>
          <p:cNvCxnSpPr>
            <a:cxnSpLocks/>
          </p:cNvCxnSpPr>
          <p:nvPr/>
        </p:nvCxnSpPr>
        <p:spPr>
          <a:xfrm flipV="1">
            <a:off x="8579161" y="1600172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8" name="直線單箭頭接點 167">
            <a:extLst>
              <a:ext uri="{FF2B5EF4-FFF2-40B4-BE49-F238E27FC236}">
                <a16:creationId xmlns:a16="http://schemas.microsoft.com/office/drawing/2014/main" id="{6D95C250-E93E-A86B-2DC8-B550BB56BC4E}"/>
              </a:ext>
            </a:extLst>
          </p:cNvPr>
          <p:cNvCxnSpPr>
            <a:cxnSpLocks/>
          </p:cNvCxnSpPr>
          <p:nvPr/>
        </p:nvCxnSpPr>
        <p:spPr>
          <a:xfrm flipV="1">
            <a:off x="3817797" y="4561463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9" name="直線單箭頭接點 168">
            <a:extLst>
              <a:ext uri="{FF2B5EF4-FFF2-40B4-BE49-F238E27FC236}">
                <a16:creationId xmlns:a16="http://schemas.microsoft.com/office/drawing/2014/main" id="{AC0AF7BE-3BFC-A2D8-F172-25FCAFE78BA6}"/>
              </a:ext>
            </a:extLst>
          </p:cNvPr>
          <p:cNvCxnSpPr>
            <a:cxnSpLocks/>
          </p:cNvCxnSpPr>
          <p:nvPr/>
        </p:nvCxnSpPr>
        <p:spPr>
          <a:xfrm flipV="1">
            <a:off x="5171284" y="4561463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0" name="直線單箭頭接點 169">
            <a:extLst>
              <a:ext uri="{FF2B5EF4-FFF2-40B4-BE49-F238E27FC236}">
                <a16:creationId xmlns:a16="http://schemas.microsoft.com/office/drawing/2014/main" id="{E785F61A-AC05-3768-A8D5-EA3F557493A5}"/>
              </a:ext>
            </a:extLst>
          </p:cNvPr>
          <p:cNvCxnSpPr>
            <a:cxnSpLocks/>
          </p:cNvCxnSpPr>
          <p:nvPr/>
        </p:nvCxnSpPr>
        <p:spPr>
          <a:xfrm flipV="1">
            <a:off x="6523924" y="4579373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1" name="直線單箭頭接點 170">
            <a:extLst>
              <a:ext uri="{FF2B5EF4-FFF2-40B4-BE49-F238E27FC236}">
                <a16:creationId xmlns:a16="http://schemas.microsoft.com/office/drawing/2014/main" id="{9C65F382-B13F-DCAD-B598-49B689834FEB}"/>
              </a:ext>
            </a:extLst>
          </p:cNvPr>
          <p:cNvCxnSpPr>
            <a:cxnSpLocks/>
          </p:cNvCxnSpPr>
          <p:nvPr/>
        </p:nvCxnSpPr>
        <p:spPr>
          <a:xfrm flipV="1">
            <a:off x="8599039" y="4579248"/>
            <a:ext cx="0" cy="37788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文字方塊 172">
                <a:extLst>
                  <a:ext uri="{FF2B5EF4-FFF2-40B4-BE49-F238E27FC236}">
                    <a16:creationId xmlns:a16="http://schemas.microsoft.com/office/drawing/2014/main" id="{7967AA27-5585-5B72-7127-E4DB68D5E222}"/>
                  </a:ext>
                </a:extLst>
              </p:cNvPr>
              <p:cNvSpPr txBox="1"/>
              <p:nvPr/>
            </p:nvSpPr>
            <p:spPr>
              <a:xfrm>
                <a:off x="3597478" y="5588317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73" name="文字方塊 172">
                <a:extLst>
                  <a:ext uri="{FF2B5EF4-FFF2-40B4-BE49-F238E27FC236}">
                    <a16:creationId xmlns:a16="http://schemas.microsoft.com/office/drawing/2014/main" id="{7967AA27-5585-5B72-7127-E4DB68D5E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478" y="5588317"/>
                <a:ext cx="45249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文字方塊 173">
                <a:extLst>
                  <a:ext uri="{FF2B5EF4-FFF2-40B4-BE49-F238E27FC236}">
                    <a16:creationId xmlns:a16="http://schemas.microsoft.com/office/drawing/2014/main" id="{5A13D0DC-038E-8578-7779-70C851EA8933}"/>
                  </a:ext>
                </a:extLst>
              </p:cNvPr>
              <p:cNvSpPr txBox="1"/>
              <p:nvPr/>
            </p:nvSpPr>
            <p:spPr>
              <a:xfrm>
                <a:off x="4962976" y="5588317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74" name="文字方塊 173">
                <a:extLst>
                  <a:ext uri="{FF2B5EF4-FFF2-40B4-BE49-F238E27FC236}">
                    <a16:creationId xmlns:a16="http://schemas.microsoft.com/office/drawing/2014/main" id="{5A13D0DC-038E-8578-7779-70C851EA8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976" y="5588317"/>
                <a:ext cx="45249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文字方塊 174">
                <a:extLst>
                  <a:ext uri="{FF2B5EF4-FFF2-40B4-BE49-F238E27FC236}">
                    <a16:creationId xmlns:a16="http://schemas.microsoft.com/office/drawing/2014/main" id="{94A759B0-8B18-D259-229E-5AAC2AF038E0}"/>
                  </a:ext>
                </a:extLst>
              </p:cNvPr>
              <p:cNvSpPr txBox="1"/>
              <p:nvPr/>
            </p:nvSpPr>
            <p:spPr>
              <a:xfrm>
                <a:off x="6313430" y="5588317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75" name="文字方塊 174">
                <a:extLst>
                  <a:ext uri="{FF2B5EF4-FFF2-40B4-BE49-F238E27FC236}">
                    <a16:creationId xmlns:a16="http://schemas.microsoft.com/office/drawing/2014/main" id="{94A759B0-8B18-D259-229E-5AAC2AF03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430" y="5588317"/>
                <a:ext cx="45249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文字方塊 175">
                <a:extLst>
                  <a:ext uri="{FF2B5EF4-FFF2-40B4-BE49-F238E27FC236}">
                    <a16:creationId xmlns:a16="http://schemas.microsoft.com/office/drawing/2014/main" id="{BAA0DCA0-87A2-C110-99D7-48C14DB61EB6}"/>
                  </a:ext>
                </a:extLst>
              </p:cNvPr>
              <p:cNvSpPr txBox="1"/>
              <p:nvPr/>
            </p:nvSpPr>
            <p:spPr>
              <a:xfrm>
                <a:off x="8421540" y="5588317"/>
                <a:ext cx="4060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76" name="文字方塊 175">
                <a:extLst>
                  <a:ext uri="{FF2B5EF4-FFF2-40B4-BE49-F238E27FC236}">
                    <a16:creationId xmlns:a16="http://schemas.microsoft.com/office/drawing/2014/main" id="{BAA0DCA0-87A2-C110-99D7-48C14DB61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540" y="5588317"/>
                <a:ext cx="40600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文字方塊 179">
                <a:extLst>
                  <a:ext uri="{FF2B5EF4-FFF2-40B4-BE49-F238E27FC236}">
                    <a16:creationId xmlns:a16="http://schemas.microsoft.com/office/drawing/2014/main" id="{4E48DE59-0127-9733-9A09-352CC32CB909}"/>
                  </a:ext>
                </a:extLst>
              </p:cNvPr>
              <p:cNvSpPr txBox="1"/>
              <p:nvPr/>
            </p:nvSpPr>
            <p:spPr>
              <a:xfrm>
                <a:off x="8421540" y="537748"/>
                <a:ext cx="4140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80" name="文字方塊 179">
                <a:extLst>
                  <a:ext uri="{FF2B5EF4-FFF2-40B4-BE49-F238E27FC236}">
                    <a16:creationId xmlns:a16="http://schemas.microsoft.com/office/drawing/2014/main" id="{4E48DE59-0127-9733-9A09-352CC32CB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540" y="537748"/>
                <a:ext cx="41402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右大括弧 2">
            <a:extLst>
              <a:ext uri="{FF2B5EF4-FFF2-40B4-BE49-F238E27FC236}">
                <a16:creationId xmlns:a16="http://schemas.microsoft.com/office/drawing/2014/main" id="{FBA8F6BD-9DDD-1F4A-95AE-B252ADBDED36}"/>
              </a:ext>
            </a:extLst>
          </p:cNvPr>
          <p:cNvSpPr/>
          <p:nvPr/>
        </p:nvSpPr>
        <p:spPr>
          <a:xfrm rot="16200000">
            <a:off x="5993010" y="1587827"/>
            <a:ext cx="430992" cy="5238086"/>
          </a:xfrm>
          <a:prstGeom prst="rightBrace">
            <a:avLst>
              <a:gd name="adj1" fmla="val 1831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F30DDF70-0A50-7726-5EEE-AA0AB7F4B2CA}"/>
              </a:ext>
            </a:extLst>
          </p:cNvPr>
          <p:cNvCxnSpPr>
            <a:cxnSpLocks/>
          </p:cNvCxnSpPr>
          <p:nvPr/>
        </p:nvCxnSpPr>
        <p:spPr>
          <a:xfrm flipV="1">
            <a:off x="8583699" y="1978052"/>
            <a:ext cx="0" cy="126092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762F1750-2CF9-F08E-D7C8-E2568C948C7B}"/>
              </a:ext>
            </a:extLst>
          </p:cNvPr>
          <p:cNvCxnSpPr>
            <a:cxnSpLocks/>
          </p:cNvCxnSpPr>
          <p:nvPr/>
        </p:nvCxnSpPr>
        <p:spPr>
          <a:xfrm>
            <a:off x="7132373" y="3238975"/>
            <a:ext cx="1446790" cy="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7711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5D9214-87D8-43AE-B139-5341CE05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RNN-Style </a:t>
            </a:r>
            <a:endParaRPr lang="zh-TW" altLang="en-US" dirty="0"/>
          </a:p>
        </p:txBody>
      </p:sp>
      <p:grpSp>
        <p:nvGrpSpPr>
          <p:cNvPr id="81" name="群組 80">
            <a:extLst>
              <a:ext uri="{FF2B5EF4-FFF2-40B4-BE49-F238E27FC236}">
                <a16:creationId xmlns:a16="http://schemas.microsoft.com/office/drawing/2014/main" id="{70A55478-B03A-4970-C34E-7BCCF9B48E2B}"/>
              </a:ext>
            </a:extLst>
          </p:cNvPr>
          <p:cNvGrpSpPr/>
          <p:nvPr/>
        </p:nvGrpSpPr>
        <p:grpSpPr>
          <a:xfrm>
            <a:off x="7269983" y="274687"/>
            <a:ext cx="3658822" cy="1020306"/>
            <a:chOff x="8059767" y="334371"/>
            <a:chExt cx="3658822" cy="10203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字方塊 3">
                  <a:extLst>
                    <a:ext uri="{FF2B5EF4-FFF2-40B4-BE49-F238E27FC236}">
                      <a16:creationId xmlns:a16="http://schemas.microsoft.com/office/drawing/2014/main" id="{A5987292-A086-2BE5-D5C3-943BDF9713EA}"/>
                    </a:ext>
                  </a:extLst>
                </p:cNvPr>
                <p:cNvSpPr txBox="1"/>
                <p:nvPr/>
              </p:nvSpPr>
              <p:spPr>
                <a:xfrm>
                  <a:off x="8059767" y="334371"/>
                  <a:ext cx="365882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" name="文字方塊 3">
                  <a:extLst>
                    <a:ext uri="{FF2B5EF4-FFF2-40B4-BE49-F238E27FC236}">
                      <a16:creationId xmlns:a16="http://schemas.microsoft.com/office/drawing/2014/main" id="{A5987292-A086-2BE5-D5C3-943BDF9713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9767" y="334371"/>
                  <a:ext cx="3658822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>
                  <a:extLst>
                    <a:ext uri="{FF2B5EF4-FFF2-40B4-BE49-F238E27FC236}">
                      <a16:creationId xmlns:a16="http://schemas.microsoft.com/office/drawing/2014/main" id="{6003B098-0250-AE4E-A909-A3BD2BDF125B}"/>
                    </a:ext>
                  </a:extLst>
                </p:cNvPr>
                <p:cNvSpPr txBox="1"/>
                <p:nvPr/>
              </p:nvSpPr>
              <p:spPr>
                <a:xfrm>
                  <a:off x="8147958" y="923790"/>
                  <a:ext cx="187615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5" name="文字方塊 4">
                  <a:extLst>
                    <a:ext uri="{FF2B5EF4-FFF2-40B4-BE49-F238E27FC236}">
                      <a16:creationId xmlns:a16="http://schemas.microsoft.com/office/drawing/2014/main" id="{6003B098-0250-AE4E-A909-A3BD2BDF12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7958" y="923790"/>
                  <a:ext cx="1876155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7B3008E4-48EE-A4C2-9CE8-97D094ECEB3C}"/>
              </a:ext>
            </a:extLst>
          </p:cNvPr>
          <p:cNvSpPr txBox="1"/>
          <p:nvPr/>
        </p:nvSpPr>
        <p:spPr>
          <a:xfrm>
            <a:off x="8104620" y="5238189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7C52C5EB-26B9-CC0E-5D9A-6044FE4B9896}"/>
              </a:ext>
            </a:extLst>
          </p:cNvPr>
          <p:cNvSpPr/>
          <p:nvPr/>
        </p:nvSpPr>
        <p:spPr>
          <a:xfrm>
            <a:off x="3292574" y="5242085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916863D1-CDC2-CC40-DA98-2252548895DE}"/>
              </a:ext>
            </a:extLst>
          </p:cNvPr>
          <p:cNvSpPr/>
          <p:nvPr/>
        </p:nvSpPr>
        <p:spPr>
          <a:xfrm>
            <a:off x="5441194" y="5279224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CBFD49E2-3E09-EF88-CDE2-8B1D8EE4BA16}"/>
              </a:ext>
            </a:extLst>
          </p:cNvPr>
          <p:cNvSpPr/>
          <p:nvPr/>
        </p:nvSpPr>
        <p:spPr>
          <a:xfrm>
            <a:off x="7598743" y="5276106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DCF521C-F5EC-EC04-F4D9-DC23C24E72F3}"/>
              </a:ext>
            </a:extLst>
          </p:cNvPr>
          <p:cNvSpPr/>
          <p:nvPr/>
        </p:nvSpPr>
        <p:spPr>
          <a:xfrm>
            <a:off x="10530826" y="5238189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DA63C40-C33E-AB9C-F4E8-0CBB571B38B9}"/>
                  </a:ext>
                </a:extLst>
              </p:cNvPr>
              <p:cNvSpPr txBox="1"/>
              <p:nvPr/>
            </p:nvSpPr>
            <p:spPr>
              <a:xfrm>
                <a:off x="3224758" y="5777207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DA63C40-C33E-AB9C-F4E8-0CBB571B3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758" y="5777207"/>
                <a:ext cx="45249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AA931E4-F610-9FE6-988B-A55FC8B954E4}"/>
                  </a:ext>
                </a:extLst>
              </p:cNvPr>
              <p:cNvSpPr txBox="1"/>
              <p:nvPr/>
            </p:nvSpPr>
            <p:spPr>
              <a:xfrm>
                <a:off x="5385389" y="5814346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AA931E4-F610-9FE6-988B-A55FC8B95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389" y="5814346"/>
                <a:ext cx="45249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CA48C39-5F54-4F48-5A5B-E002E269096E}"/>
                  </a:ext>
                </a:extLst>
              </p:cNvPr>
              <p:cNvSpPr txBox="1"/>
              <p:nvPr/>
            </p:nvSpPr>
            <p:spPr>
              <a:xfrm>
                <a:off x="7540752" y="5793318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CA48C39-5F54-4F48-5A5B-E002E2690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752" y="5793318"/>
                <a:ext cx="45249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72E40FF-76E0-F35F-712A-AB3FE7956147}"/>
                  </a:ext>
                </a:extLst>
              </p:cNvPr>
              <p:cNvSpPr txBox="1"/>
              <p:nvPr/>
            </p:nvSpPr>
            <p:spPr>
              <a:xfrm>
                <a:off x="10505830" y="5755526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72E40FF-76E0-F35F-712A-AB3FE7956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5830" y="5755526"/>
                <a:ext cx="40600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: 圓角 14">
                <a:extLst>
                  <a:ext uri="{FF2B5EF4-FFF2-40B4-BE49-F238E27FC236}">
                    <a16:creationId xmlns:a16="http://schemas.microsoft.com/office/drawing/2014/main" id="{AFA13E4B-BA28-FA3A-03E9-1C09B2357D17}"/>
                  </a:ext>
                </a:extLst>
              </p:cNvPr>
              <p:cNvSpPr/>
              <p:nvPr/>
            </p:nvSpPr>
            <p:spPr>
              <a:xfrm>
                <a:off x="721073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矩形: 圓角 14">
                <a:extLst>
                  <a:ext uri="{FF2B5EF4-FFF2-40B4-BE49-F238E27FC236}">
                    <a16:creationId xmlns:a16="http://schemas.microsoft.com/office/drawing/2014/main" id="{AFA13E4B-BA28-FA3A-03E9-1C09B2357D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73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8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圓角 15">
                <a:extLst>
                  <a:ext uri="{FF2B5EF4-FFF2-40B4-BE49-F238E27FC236}">
                    <a16:creationId xmlns:a16="http://schemas.microsoft.com/office/drawing/2014/main" id="{0BBE6DF2-7570-DDC4-94B2-0C5667743A20}"/>
                  </a:ext>
                </a:extLst>
              </p:cNvPr>
              <p:cNvSpPr/>
              <p:nvPr/>
            </p:nvSpPr>
            <p:spPr>
              <a:xfrm>
                <a:off x="2884307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" name="矩形: 圓角 15">
                <a:extLst>
                  <a:ext uri="{FF2B5EF4-FFF2-40B4-BE49-F238E27FC236}">
                    <a16:creationId xmlns:a16="http://schemas.microsoft.com/office/drawing/2014/main" id="{0BBE6DF2-7570-DDC4-94B2-0C5667743A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307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9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: 圓角 25">
                <a:extLst>
                  <a:ext uri="{FF2B5EF4-FFF2-40B4-BE49-F238E27FC236}">
                    <a16:creationId xmlns:a16="http://schemas.microsoft.com/office/drawing/2014/main" id="{0BBBBCFC-9466-6012-EE26-59EC7E109F60}"/>
                  </a:ext>
                </a:extLst>
              </p:cNvPr>
              <p:cNvSpPr/>
              <p:nvPr/>
            </p:nvSpPr>
            <p:spPr>
              <a:xfrm>
                <a:off x="5047541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6" name="矩形: 圓角 25">
                <a:extLst>
                  <a:ext uri="{FF2B5EF4-FFF2-40B4-BE49-F238E27FC236}">
                    <a16:creationId xmlns:a16="http://schemas.microsoft.com/office/drawing/2014/main" id="{0BBBBCFC-9466-6012-EE26-59EC7E109F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541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10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: 圓角 26">
                <a:extLst>
                  <a:ext uri="{FF2B5EF4-FFF2-40B4-BE49-F238E27FC236}">
                    <a16:creationId xmlns:a16="http://schemas.microsoft.com/office/drawing/2014/main" id="{E4D61841-EFFD-860B-925C-37287DA09F4A}"/>
                  </a:ext>
                </a:extLst>
              </p:cNvPr>
              <p:cNvSpPr/>
              <p:nvPr/>
            </p:nvSpPr>
            <p:spPr>
              <a:xfrm>
                <a:off x="7210776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7" name="矩形: 圓角 26">
                <a:extLst>
                  <a:ext uri="{FF2B5EF4-FFF2-40B4-BE49-F238E27FC236}">
                    <a16:creationId xmlns:a16="http://schemas.microsoft.com/office/drawing/2014/main" id="{E4D61841-EFFD-860B-925C-37287DA09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776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11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: 圓角 27">
                <a:extLst>
                  <a:ext uri="{FF2B5EF4-FFF2-40B4-BE49-F238E27FC236}">
                    <a16:creationId xmlns:a16="http://schemas.microsoft.com/office/drawing/2014/main" id="{1EC459EF-394D-781B-A59E-FE7A59CD2CBB}"/>
                  </a:ext>
                </a:extLst>
              </p:cNvPr>
              <p:cNvSpPr/>
              <p:nvPr/>
            </p:nvSpPr>
            <p:spPr>
              <a:xfrm>
                <a:off x="10140785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8" name="矩形: 圓角 27">
                <a:extLst>
                  <a:ext uri="{FF2B5EF4-FFF2-40B4-BE49-F238E27FC236}">
                    <a16:creationId xmlns:a16="http://schemas.microsoft.com/office/drawing/2014/main" id="{1EC459EF-394D-781B-A59E-FE7A59CD2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785" y="3295453"/>
                <a:ext cx="983431" cy="1161670"/>
              </a:xfrm>
              <a:prstGeom prst="roundRect">
                <a:avLst>
                  <a:gd name="adj" fmla="val 12168"/>
                </a:avLst>
              </a:prstGeom>
              <a:blipFill>
                <a:blip r:embed="rId12"/>
                <a:stretch>
                  <a:fillRect/>
                </a:stretch>
              </a:blip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F6688C2B-1A27-F980-4EA1-D3A9A28DA1E9}"/>
              </a:ext>
            </a:extLst>
          </p:cNvPr>
          <p:cNvCxnSpPr>
            <a:cxnSpLocks/>
          </p:cNvCxnSpPr>
          <p:nvPr/>
        </p:nvCxnSpPr>
        <p:spPr>
          <a:xfrm>
            <a:off x="1779265" y="3908478"/>
            <a:ext cx="101067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6213732A-0347-B3A8-EB50-90B680751449}"/>
              </a:ext>
            </a:extLst>
          </p:cNvPr>
          <p:cNvCxnSpPr>
            <a:cxnSpLocks/>
          </p:cNvCxnSpPr>
          <p:nvPr/>
        </p:nvCxnSpPr>
        <p:spPr>
          <a:xfrm>
            <a:off x="3924888" y="3908478"/>
            <a:ext cx="101067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795E4A5D-B2EB-09A1-670F-C471CC82A309}"/>
              </a:ext>
            </a:extLst>
          </p:cNvPr>
          <p:cNvCxnSpPr>
            <a:cxnSpLocks/>
          </p:cNvCxnSpPr>
          <p:nvPr/>
        </p:nvCxnSpPr>
        <p:spPr>
          <a:xfrm>
            <a:off x="6129169" y="3908478"/>
            <a:ext cx="101067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90ADBAED-50EB-3280-4840-BB87B61E685B}"/>
              </a:ext>
            </a:extLst>
          </p:cNvPr>
          <p:cNvCxnSpPr>
            <a:cxnSpLocks/>
          </p:cNvCxnSpPr>
          <p:nvPr/>
        </p:nvCxnSpPr>
        <p:spPr>
          <a:xfrm>
            <a:off x="8986911" y="3908478"/>
            <a:ext cx="101067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61B01A50-2B86-143A-B199-603AA2754EA6}"/>
              </a:ext>
            </a:extLst>
          </p:cNvPr>
          <p:cNvSpPr txBox="1"/>
          <p:nvPr/>
        </p:nvSpPr>
        <p:spPr>
          <a:xfrm>
            <a:off x="7702491" y="3572786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1D6058E1-25DC-E0C8-5631-64D29410CC29}"/>
                  </a:ext>
                </a:extLst>
              </p:cNvPr>
              <p:cNvSpPr txBox="1"/>
              <p:nvPr/>
            </p:nvSpPr>
            <p:spPr>
              <a:xfrm>
                <a:off x="2151287" y="3357342"/>
                <a:ext cx="3913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1D6058E1-25DC-E0C8-5631-64D29410C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287" y="3357342"/>
                <a:ext cx="391325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9841B756-E9DD-C942-4D70-2D82B9A00DEC}"/>
                  </a:ext>
                </a:extLst>
              </p:cNvPr>
              <p:cNvSpPr txBox="1"/>
              <p:nvPr/>
            </p:nvSpPr>
            <p:spPr>
              <a:xfrm>
                <a:off x="4291354" y="3410307"/>
                <a:ext cx="3913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9841B756-E9DD-C942-4D70-2D82B9A00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54" y="3410307"/>
                <a:ext cx="391325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FFBB25FF-63AE-A12F-DBD5-CAC9E35D4257}"/>
                  </a:ext>
                </a:extLst>
              </p:cNvPr>
              <p:cNvSpPr txBox="1"/>
              <p:nvPr/>
            </p:nvSpPr>
            <p:spPr>
              <a:xfrm>
                <a:off x="6459277" y="3404340"/>
                <a:ext cx="3913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FFBB25FF-63AE-A12F-DBD5-CAC9E35D4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277" y="3404340"/>
                <a:ext cx="391325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8AB48E74-8699-186D-58B1-CC1AEC65CBCF}"/>
                  </a:ext>
                </a:extLst>
              </p:cNvPr>
              <p:cNvSpPr txBox="1"/>
              <p:nvPr/>
            </p:nvSpPr>
            <p:spPr>
              <a:xfrm>
                <a:off x="9339774" y="3398373"/>
                <a:ext cx="3913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8AB48E74-8699-186D-58B1-CC1AEC65C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774" y="3398373"/>
                <a:ext cx="391325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字方塊 39">
            <a:extLst>
              <a:ext uri="{FF2B5EF4-FFF2-40B4-BE49-F238E27FC236}">
                <a16:creationId xmlns:a16="http://schemas.microsoft.com/office/drawing/2014/main" id="{B383033B-4934-521E-507B-3863E306346E}"/>
              </a:ext>
            </a:extLst>
          </p:cNvPr>
          <p:cNvSpPr txBox="1"/>
          <p:nvPr/>
        </p:nvSpPr>
        <p:spPr>
          <a:xfrm>
            <a:off x="8104620" y="1853979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C4AC69CF-55CA-0E46-E4AD-7211C1956D7A}"/>
              </a:ext>
            </a:extLst>
          </p:cNvPr>
          <p:cNvSpPr/>
          <p:nvPr/>
        </p:nvSpPr>
        <p:spPr>
          <a:xfrm>
            <a:off x="3252818" y="1917509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F8C5E941-951B-8C67-C7FA-00BBC8F467C4}"/>
              </a:ext>
            </a:extLst>
          </p:cNvPr>
          <p:cNvSpPr/>
          <p:nvPr/>
        </p:nvSpPr>
        <p:spPr>
          <a:xfrm>
            <a:off x="5401438" y="1934770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13E5817F-05E7-CFB5-CF09-40B5FC265A7E}"/>
              </a:ext>
            </a:extLst>
          </p:cNvPr>
          <p:cNvSpPr/>
          <p:nvPr/>
        </p:nvSpPr>
        <p:spPr>
          <a:xfrm>
            <a:off x="7578865" y="1931652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9247C50E-A619-ED87-2A8F-4DAFD12B59A2}"/>
              </a:ext>
            </a:extLst>
          </p:cNvPr>
          <p:cNvSpPr/>
          <p:nvPr/>
        </p:nvSpPr>
        <p:spPr>
          <a:xfrm>
            <a:off x="10510948" y="1893735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E97533F9-7CDE-1C8B-4A23-18C560BFBD67}"/>
                  </a:ext>
                </a:extLst>
              </p:cNvPr>
              <p:cNvSpPr txBox="1"/>
              <p:nvPr/>
            </p:nvSpPr>
            <p:spPr>
              <a:xfrm>
                <a:off x="3185002" y="1438841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E97533F9-7CDE-1C8B-4A23-18C560BFB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002" y="1438841"/>
                <a:ext cx="460511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C14404A4-8817-1951-6812-CA5872928B6E}"/>
                  </a:ext>
                </a:extLst>
              </p:cNvPr>
              <p:cNvSpPr txBox="1"/>
              <p:nvPr/>
            </p:nvSpPr>
            <p:spPr>
              <a:xfrm>
                <a:off x="5345633" y="1456102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C14404A4-8817-1951-6812-CA5872928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633" y="1456102"/>
                <a:ext cx="460511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A9641A6-A62B-3CC8-437C-D7ADB6E4A54B}"/>
                  </a:ext>
                </a:extLst>
              </p:cNvPr>
              <p:cNvSpPr txBox="1"/>
              <p:nvPr/>
            </p:nvSpPr>
            <p:spPr>
              <a:xfrm>
                <a:off x="7520874" y="1435074"/>
                <a:ext cx="4605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A9641A6-A62B-3CC8-437C-D7ADB6E4A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874" y="1435074"/>
                <a:ext cx="460511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2D155174-71E2-71CE-6D4F-FF52ABD52E28}"/>
                  </a:ext>
                </a:extLst>
              </p:cNvPr>
              <p:cNvSpPr txBox="1"/>
              <p:nvPr/>
            </p:nvSpPr>
            <p:spPr>
              <a:xfrm>
                <a:off x="10485952" y="1397282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2D155174-71E2-71CE-6D4F-FF52ABD52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952" y="1397282"/>
                <a:ext cx="406009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08D33A14-7BE4-487C-BB3E-D608E8A27251}"/>
              </a:ext>
            </a:extLst>
          </p:cNvPr>
          <p:cNvCxnSpPr>
            <a:cxnSpLocks/>
          </p:cNvCxnSpPr>
          <p:nvPr/>
        </p:nvCxnSpPr>
        <p:spPr>
          <a:xfrm flipV="1">
            <a:off x="3396399" y="4457123"/>
            <a:ext cx="0" cy="77271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585C7393-34E6-1D94-C5C2-DC490939293A}"/>
              </a:ext>
            </a:extLst>
          </p:cNvPr>
          <p:cNvCxnSpPr>
            <a:cxnSpLocks/>
          </p:cNvCxnSpPr>
          <p:nvPr/>
        </p:nvCxnSpPr>
        <p:spPr>
          <a:xfrm flipV="1">
            <a:off x="3376521" y="2522742"/>
            <a:ext cx="0" cy="77271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D6DE3C74-AE8A-99D3-44CF-1D2E43CD5920}"/>
                  </a:ext>
                </a:extLst>
              </p:cNvPr>
              <p:cNvSpPr txBox="1"/>
              <p:nvPr/>
            </p:nvSpPr>
            <p:spPr>
              <a:xfrm>
                <a:off x="3490605" y="4595401"/>
                <a:ext cx="4076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D6DE3C74-AE8A-99D3-44CF-1D2E43CD5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605" y="4595401"/>
                <a:ext cx="407612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6B2F5F27-0546-48FE-E3D3-0CC643A5D364}"/>
                  </a:ext>
                </a:extLst>
              </p:cNvPr>
              <p:cNvSpPr txBox="1"/>
              <p:nvPr/>
            </p:nvSpPr>
            <p:spPr>
              <a:xfrm>
                <a:off x="3470466" y="2687529"/>
                <a:ext cx="3947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6B2F5F27-0546-48FE-E3D3-0CC643A5D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466" y="2687529"/>
                <a:ext cx="394788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6A791351-C18F-66C2-EC9D-6625C549BE51}"/>
              </a:ext>
            </a:extLst>
          </p:cNvPr>
          <p:cNvCxnSpPr>
            <a:cxnSpLocks/>
          </p:cNvCxnSpPr>
          <p:nvPr/>
        </p:nvCxnSpPr>
        <p:spPr>
          <a:xfrm flipV="1">
            <a:off x="5578323" y="4469000"/>
            <a:ext cx="0" cy="77271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98936AD9-5884-BBAA-180C-EF3906118E6B}"/>
              </a:ext>
            </a:extLst>
          </p:cNvPr>
          <p:cNvCxnSpPr>
            <a:cxnSpLocks/>
          </p:cNvCxnSpPr>
          <p:nvPr/>
        </p:nvCxnSpPr>
        <p:spPr>
          <a:xfrm flipV="1">
            <a:off x="5558445" y="2534619"/>
            <a:ext cx="0" cy="77271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43302311-7873-4F01-E28F-D88DD8C82D91}"/>
                  </a:ext>
                </a:extLst>
              </p:cNvPr>
              <p:cNvSpPr txBox="1"/>
              <p:nvPr/>
            </p:nvSpPr>
            <p:spPr>
              <a:xfrm>
                <a:off x="5672529" y="4607278"/>
                <a:ext cx="4076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43302311-7873-4F01-E28F-D88DD8C82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529" y="4607278"/>
                <a:ext cx="407612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B6ADBA49-F3B8-9177-93B4-6AC8C8D25B64}"/>
                  </a:ext>
                </a:extLst>
              </p:cNvPr>
              <p:cNvSpPr txBox="1"/>
              <p:nvPr/>
            </p:nvSpPr>
            <p:spPr>
              <a:xfrm>
                <a:off x="5652390" y="2699406"/>
                <a:ext cx="3947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B6ADBA49-F3B8-9177-93B4-6AC8C8D25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390" y="2699406"/>
                <a:ext cx="394788" cy="43088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9A877F5E-02A7-DED4-34D7-2841E1F4C84E}"/>
              </a:ext>
            </a:extLst>
          </p:cNvPr>
          <p:cNvCxnSpPr>
            <a:cxnSpLocks/>
          </p:cNvCxnSpPr>
          <p:nvPr/>
        </p:nvCxnSpPr>
        <p:spPr>
          <a:xfrm flipV="1">
            <a:off x="7758739" y="4444052"/>
            <a:ext cx="0" cy="77271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281B2475-99E1-E06B-E0AA-1BCD08B6999A}"/>
              </a:ext>
            </a:extLst>
          </p:cNvPr>
          <p:cNvCxnSpPr>
            <a:cxnSpLocks/>
          </p:cNvCxnSpPr>
          <p:nvPr/>
        </p:nvCxnSpPr>
        <p:spPr>
          <a:xfrm flipV="1">
            <a:off x="7738861" y="2509671"/>
            <a:ext cx="0" cy="77271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9F9B948D-DF03-8036-EFE0-4AFE3B47FC04}"/>
                  </a:ext>
                </a:extLst>
              </p:cNvPr>
              <p:cNvSpPr txBox="1"/>
              <p:nvPr/>
            </p:nvSpPr>
            <p:spPr>
              <a:xfrm>
                <a:off x="7852945" y="4582330"/>
                <a:ext cx="4076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9F9B948D-DF03-8036-EFE0-4AFE3B47F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945" y="4582330"/>
                <a:ext cx="407612" cy="43088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CCC3E06D-A8F9-820E-6081-D3975E6C8F45}"/>
                  </a:ext>
                </a:extLst>
              </p:cNvPr>
              <p:cNvSpPr txBox="1"/>
              <p:nvPr/>
            </p:nvSpPr>
            <p:spPr>
              <a:xfrm>
                <a:off x="7832806" y="2674458"/>
                <a:ext cx="3947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CCC3E06D-A8F9-820E-6081-D3975E6C8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806" y="2674458"/>
                <a:ext cx="394788" cy="43088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18814868-77A4-1A24-4AF7-EBFB87B363BB}"/>
              </a:ext>
            </a:extLst>
          </p:cNvPr>
          <p:cNvCxnSpPr>
            <a:cxnSpLocks/>
          </p:cNvCxnSpPr>
          <p:nvPr/>
        </p:nvCxnSpPr>
        <p:spPr>
          <a:xfrm flipV="1">
            <a:off x="10693436" y="4444052"/>
            <a:ext cx="0" cy="77271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78620E53-8C71-A2B0-8586-7A0D34F2625D}"/>
              </a:ext>
            </a:extLst>
          </p:cNvPr>
          <p:cNvCxnSpPr>
            <a:cxnSpLocks/>
          </p:cNvCxnSpPr>
          <p:nvPr/>
        </p:nvCxnSpPr>
        <p:spPr>
          <a:xfrm flipV="1">
            <a:off x="10673558" y="2509671"/>
            <a:ext cx="0" cy="77271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99169A7C-3A28-C79A-3DC2-01FD1ABF0FA8}"/>
                  </a:ext>
                </a:extLst>
              </p:cNvPr>
              <p:cNvSpPr txBox="1"/>
              <p:nvPr/>
            </p:nvSpPr>
            <p:spPr>
              <a:xfrm>
                <a:off x="10787642" y="4582330"/>
                <a:ext cx="4076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99169A7C-3A28-C79A-3DC2-01FD1ABF0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642" y="4582330"/>
                <a:ext cx="407612" cy="43088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E58A0A22-EC2E-3E74-899D-9913050D1FD9}"/>
                  </a:ext>
                </a:extLst>
              </p:cNvPr>
              <p:cNvSpPr txBox="1"/>
              <p:nvPr/>
            </p:nvSpPr>
            <p:spPr>
              <a:xfrm>
                <a:off x="10767503" y="2674458"/>
                <a:ext cx="3947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E58A0A22-EC2E-3E74-899D-9913050D1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503" y="2674458"/>
                <a:ext cx="394788" cy="43088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文字方塊 77">
            <a:extLst>
              <a:ext uri="{FF2B5EF4-FFF2-40B4-BE49-F238E27FC236}">
                <a16:creationId xmlns:a16="http://schemas.microsoft.com/office/drawing/2014/main" id="{72B08F1E-F97D-D22F-CC13-47662440B496}"/>
              </a:ext>
            </a:extLst>
          </p:cNvPr>
          <p:cNvSpPr txBox="1"/>
          <p:nvPr/>
        </p:nvSpPr>
        <p:spPr>
          <a:xfrm>
            <a:off x="1076286" y="4983349"/>
            <a:ext cx="1430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Vector,</a:t>
            </a:r>
          </a:p>
          <a:p>
            <a:r>
              <a:rPr lang="en-US" altLang="zh-TW" sz="2400" dirty="0"/>
              <a:t>Matrix, …</a:t>
            </a:r>
            <a:endParaRPr lang="zh-TW" altLang="en-US" sz="2400" dirty="0"/>
          </a:p>
        </p:txBody>
      </p: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13DD5A0D-F6D9-BEE5-421A-A4950FE5763A}"/>
              </a:ext>
            </a:extLst>
          </p:cNvPr>
          <p:cNvCxnSpPr>
            <a:cxnSpLocks/>
          </p:cNvCxnSpPr>
          <p:nvPr/>
        </p:nvCxnSpPr>
        <p:spPr>
          <a:xfrm flipH="1" flipV="1">
            <a:off x="1178626" y="4513599"/>
            <a:ext cx="525878" cy="52456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7333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26" grpId="0" animBg="1"/>
      <p:bldP spid="27" grpId="0" animBg="1"/>
      <p:bldP spid="28" grpId="0" animBg="1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54" grpId="0"/>
      <p:bldP spid="55" grpId="0"/>
      <p:bldP spid="66" grpId="0"/>
      <p:bldP spid="67" grpId="0"/>
      <p:bldP spid="71" grpId="0"/>
      <p:bldP spid="72" grpId="0"/>
      <p:bldP spid="76" grpId="0"/>
      <p:bldP spid="77" grpId="0"/>
      <p:bldP spid="78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5448</TotalTime>
  <Words>3745</Words>
  <Application>Microsoft Office PowerPoint</Application>
  <PresentationFormat>寬螢幕</PresentationFormat>
  <Paragraphs>1099</Paragraphs>
  <Slides>61</Slides>
  <Notes>29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61</vt:i4>
      </vt:variant>
    </vt:vector>
  </HeadingPairs>
  <TitlesOfParts>
    <vt:vector size="77" baseType="lpstr">
      <vt:lpstr>-apple-system</vt:lpstr>
      <vt:lpstr>Helvetica Neue</vt:lpstr>
      <vt:lpstr>inherit</vt:lpstr>
      <vt:lpstr>Lucida Grande</vt:lpstr>
      <vt:lpstr>Microsoft JhengHei Light</vt:lpstr>
      <vt:lpstr>微軟正黑體</vt:lpstr>
      <vt:lpstr>Aptos</vt:lpstr>
      <vt:lpstr>Aptos Display</vt:lpstr>
      <vt:lpstr>Arial</vt:lpstr>
      <vt:lpstr>Calibri</vt:lpstr>
      <vt:lpstr>Calibri Light</vt:lpstr>
      <vt:lpstr>Cambria Math</vt:lpstr>
      <vt:lpstr>Roboto</vt:lpstr>
      <vt:lpstr>Segoe UI Historic</vt:lpstr>
      <vt:lpstr>Office 佈景主題</vt:lpstr>
      <vt:lpstr>1_Office 佈景主題</vt:lpstr>
      <vt:lpstr>Transformer 的競爭者們</vt:lpstr>
      <vt:lpstr>每一種架構的存在都有一個理由</vt:lpstr>
      <vt:lpstr>每一種架構的存在都有一個理由</vt:lpstr>
      <vt:lpstr>每一種架構的存在都有一個理由</vt:lpstr>
      <vt:lpstr>每一種架構的存在都有一個理由</vt:lpstr>
      <vt:lpstr>PowerPoint 簡報</vt:lpstr>
      <vt:lpstr>要解的問題</vt:lpstr>
      <vt:lpstr>RNN-Style </vt:lpstr>
      <vt:lpstr>RNN-Style </vt:lpstr>
      <vt:lpstr>RNN-Style </vt:lpstr>
      <vt:lpstr>RNN-Style </vt:lpstr>
      <vt:lpstr>RNN-Style vs. AI Agent’s Memory </vt:lpstr>
      <vt:lpstr>RNN-Style vs. AI Agent’s Memory </vt:lpstr>
      <vt:lpstr>PowerPoint 簡報</vt:lpstr>
      <vt:lpstr>Self-Attention Style </vt:lpstr>
      <vt:lpstr>Self-Attention Style </vt:lpstr>
      <vt:lpstr>Attention 的概念很早就有了</vt:lpstr>
      <vt:lpstr>Attention 的概念很早就有了</vt:lpstr>
      <vt:lpstr>PowerPoint 簡報</vt:lpstr>
      <vt:lpstr>PowerPoint 簡報</vt:lpstr>
      <vt:lpstr>PowerPoint 簡報</vt:lpstr>
      <vt:lpstr>語言模型的訓練 (找出參數)</vt:lpstr>
      <vt:lpstr>語言模型的訓練 (找出參數)</vt:lpstr>
      <vt:lpstr>語言模型的訓練 (找出參數)</vt:lpstr>
      <vt:lpstr>語言模型的訓練 (找出參數)</vt:lpstr>
      <vt:lpstr>PowerPoint 簡報</vt:lpstr>
      <vt:lpstr>PowerPoint 簡報</vt:lpstr>
      <vt:lpstr>PowerPoint 簡報</vt:lpstr>
      <vt:lpstr>Self-attention vs. RNN-style </vt:lpstr>
      <vt:lpstr>PowerPoint 簡報</vt:lpstr>
      <vt:lpstr>RNN 有沒有訓練時平行的可能性</vt:lpstr>
      <vt:lpstr>RNN 有沒有訓練時平行的可能性</vt:lpstr>
      <vt:lpstr>RNN 有沒有訓練時平行的可能性</vt:lpstr>
      <vt:lpstr>RNN 有沒有訓練時平行的可能性</vt:lpstr>
      <vt:lpstr>RNN 有沒有訓練時平行的可能性</vt:lpstr>
      <vt:lpstr>RNN 有沒有訓練時平行的可能性</vt:lpstr>
      <vt:lpstr>PowerPoint 簡報</vt:lpstr>
      <vt:lpstr>Linear Attention </vt:lpstr>
      <vt:lpstr>PowerPoint 簡報</vt:lpstr>
      <vt:lpstr>PowerPoint 簡報</vt:lpstr>
      <vt:lpstr>這不是甚麼新想法 ……</vt:lpstr>
      <vt:lpstr>RNN (Linear Attention) 贏不過 Transformer (Self-attention with Softmax)？</vt:lpstr>
      <vt:lpstr>RNN (Linear Attention) 贏不過 Transformer (Self-attention with Softmax)？</vt:lpstr>
      <vt:lpstr>PowerPoint 簡報</vt:lpstr>
      <vt:lpstr>PowerPoint 簡報</vt:lpstr>
      <vt:lpstr>RNN (Linear Attention) 贏不過 Transformer (Self-attention with Softmax)？</vt:lpstr>
      <vt:lpstr>加上 Reflection: 逐漸遺忘</vt:lpstr>
      <vt:lpstr>加上 Reflection: 逐漸遺忘</vt:lpstr>
      <vt:lpstr>加上 Reflection: 根據情況遺忘</vt:lpstr>
      <vt:lpstr>加上 Reflection: 逐漸遺忘</vt:lpstr>
      <vt:lpstr>更複雜的 Reflection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MambaOut: Do We Really Need Mamba for Vision?</vt:lpstr>
      <vt:lpstr>Do not train from scratch 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Hung-yi Lee</dc:creator>
  <cp:lastModifiedBy>Hung-yi Lee</cp:lastModifiedBy>
  <cp:revision>186</cp:revision>
  <dcterms:created xsi:type="dcterms:W3CDTF">2025-01-25T09:07:01Z</dcterms:created>
  <dcterms:modified xsi:type="dcterms:W3CDTF">2025-03-22T18:19:53Z</dcterms:modified>
</cp:coreProperties>
</file>