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56" r:id="rId3"/>
    <p:sldId id="5140" r:id="rId4"/>
    <p:sldId id="5141" r:id="rId5"/>
    <p:sldId id="5184" r:id="rId6"/>
    <p:sldId id="4729" r:id="rId7"/>
    <p:sldId id="5183" r:id="rId8"/>
    <p:sldId id="5142" r:id="rId9"/>
    <p:sldId id="5152" r:id="rId10"/>
    <p:sldId id="5153" r:id="rId11"/>
    <p:sldId id="4816" r:id="rId12"/>
    <p:sldId id="5154" r:id="rId13"/>
    <p:sldId id="5155" r:id="rId14"/>
    <p:sldId id="5157" r:id="rId15"/>
    <p:sldId id="5161" r:id="rId16"/>
    <p:sldId id="5160" r:id="rId17"/>
    <p:sldId id="4877" r:id="rId18"/>
    <p:sldId id="5156" r:id="rId19"/>
    <p:sldId id="4814" r:id="rId20"/>
    <p:sldId id="5188" r:id="rId21"/>
    <p:sldId id="5185" r:id="rId22"/>
    <p:sldId id="5186" r:id="rId23"/>
    <p:sldId id="5187" r:id="rId24"/>
    <p:sldId id="5181" r:id="rId25"/>
    <p:sldId id="5182" r:id="rId26"/>
    <p:sldId id="5170" r:id="rId2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29" autoAdjust="0"/>
    <p:restoredTop sz="60215" autoAdjust="0"/>
  </p:normalViewPr>
  <p:slideViewPr>
    <p:cSldViewPr snapToGrid="0">
      <p:cViewPr varScale="1">
        <p:scale>
          <a:sx n="29" d="100"/>
          <a:sy n="29" d="100"/>
        </p:scale>
        <p:origin x="207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94A26-F9B9-4F39-9D79-5431CD3065CD}" type="datetimeFigureOut">
              <a:rPr lang="zh-TW" altLang="en-US" smtClean="0"/>
              <a:t>2025/5/17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A0B17A-15D8-4AD3-978F-EF23F39FFB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572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onio.ai/blog/merge-ai-models-using-mergekit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cameronrwolfe.substack.com/p/model-merging" TargetMode="External"/><Relationship Id="rId4" Type="http://schemas.openxmlformats.org/officeDocument/2006/relationships/hyperlink" Target="https://developer.nvidia.com/blog/an-introduction-to-model-merging-for-llms/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%E8%81%96%E5%8A%8D%E5%82%B3%E8%AA%AA%E7%B3%BB%E5%88%97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arxiv.org/pdf/2310.02238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search/cs?searchtype=author&amp;query=Lin,+T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TODO:</a:t>
            </a:r>
          </a:p>
          <a:p>
            <a:r>
              <a:rPr lang="zh-TW" altLang="en-US" dirty="0"/>
              <a:t>要不要講繁華、子權的 </a:t>
            </a:r>
            <a:r>
              <a:rPr lang="en-US" altLang="zh-TW" dirty="0"/>
              <a:t>work</a:t>
            </a:r>
          </a:p>
          <a:p>
            <a:r>
              <a:rPr lang="zh-TW" altLang="en-US" dirty="0"/>
              <a:t>要不要講 </a:t>
            </a:r>
            <a:r>
              <a:rPr lang="en-US" altLang="zh-TW" dirty="0"/>
              <a:t>TAIDE</a:t>
            </a:r>
            <a:r>
              <a:rPr lang="zh-TW" altLang="en-US" dirty="0"/>
              <a:t> </a:t>
            </a:r>
            <a:r>
              <a:rPr lang="en-US" altLang="zh-TW" dirty="0"/>
              <a:t>+</a:t>
            </a:r>
            <a:r>
              <a:rPr lang="zh-TW" altLang="en-US" dirty="0"/>
              <a:t> </a:t>
            </a:r>
            <a:r>
              <a:rPr lang="en-US" altLang="zh-TW" dirty="0"/>
              <a:t>reasoning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要不要講 </a:t>
            </a:r>
            <a:r>
              <a:rPr lang="en-US" altLang="zh-TW" dirty="0"/>
              <a:t>Mering model with different </a:t>
            </a:r>
            <a:r>
              <a:rPr lang="en-US" altLang="zh-TW" dirty="0" err="1"/>
              <a:t>init</a:t>
            </a:r>
            <a:r>
              <a:rPr lang="en-US" altLang="zh-TW" dirty="0"/>
              <a:t>?</a:t>
            </a:r>
            <a:r>
              <a:rPr lang="zh-TW" altLang="en-US" dirty="0"/>
              <a:t> </a:t>
            </a:r>
            <a:r>
              <a:rPr lang="en-US" altLang="zh-TW" dirty="0" err="1"/>
              <a:t>Zip?IT</a:t>
            </a:r>
            <a:endParaRPr lang="zh-TW" altLang="en-US" dirty="0"/>
          </a:p>
          <a:p>
            <a:r>
              <a:rPr lang="en-US" altLang="zh-TW" dirty="0"/>
              <a:t>====</a:t>
            </a:r>
          </a:p>
          <a:p>
            <a:endParaRPr lang="en-US" altLang="zh-TW" dirty="0"/>
          </a:p>
          <a:p>
            <a:r>
              <a:rPr lang="en-US" altLang="zh-TW" dirty="0"/>
              <a:t>Some tutorial:</a:t>
            </a:r>
          </a:p>
          <a:p>
            <a:r>
              <a:rPr lang="en-US" altLang="zh-TW" dirty="0">
                <a:hlinkClick r:id="rId3"/>
              </a:rPr>
              <a:t>https://www.ionio.ai/blog/merge-ai-models-using-mergekit</a:t>
            </a:r>
            <a:endParaRPr lang="en-US" altLang="zh-TW" dirty="0"/>
          </a:p>
          <a:p>
            <a:r>
              <a:rPr lang="en-US" altLang="zh-TW" dirty="0">
                <a:hlinkClick r:id="rId4"/>
              </a:rPr>
              <a:t>https://developer.nvidia.com/blog/an-introduction-to-model-merging-for-llms/</a:t>
            </a:r>
            <a:endParaRPr lang="en-US" altLang="zh-TW" dirty="0"/>
          </a:p>
          <a:p>
            <a:r>
              <a:rPr lang="en-US" altLang="zh-TW" dirty="0">
                <a:hlinkClick r:id="rId5"/>
              </a:rPr>
              <a:t>https://cameronrwolfe.substack.com/p/model-merging</a:t>
            </a:r>
            <a:endParaRPr lang="en-US" altLang="zh-TW" dirty="0"/>
          </a:p>
          <a:p>
            <a:r>
              <a:rPr lang="en-US" altLang="zh-TW" dirty="0"/>
              <a:t>https://ritvik19.medium.com/papers-explained-review-13-model-merging-d0db49797b90</a:t>
            </a:r>
          </a:p>
          <a:p>
            <a:endParaRPr lang="en-US" altLang="zh-TW" dirty="0"/>
          </a:p>
          <a:p>
            <a:r>
              <a:rPr lang="en-US" altLang="zh-TW" dirty="0"/>
              <a:t>Video:</a:t>
            </a:r>
          </a:p>
          <a:p>
            <a:pPr lvl="1"/>
            <a:r>
              <a:rPr lang="en-US" altLang="zh-TW" dirty="0"/>
              <a:t>Basic video: https://www.youtube.com/watch?v=QFPFGWiLJbI</a:t>
            </a:r>
          </a:p>
          <a:p>
            <a:pPr lvl="1"/>
            <a:r>
              <a:rPr lang="en-US" altLang="zh-TW" dirty="0"/>
              <a:t>https://www.youtube.com/watch?v=cvOpX75Kz4M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====</a:t>
            </a:r>
          </a:p>
          <a:p>
            <a:r>
              <a:rPr lang="en-US" altLang="zh-TW" dirty="0"/>
              <a:t>Merging </a:t>
            </a:r>
            <a:r>
              <a:rPr lang="zh-TW" altLang="en-US" dirty="0"/>
              <a:t>是甚麼</a:t>
            </a:r>
            <a:r>
              <a:rPr lang="en-US" altLang="zh-TW" dirty="0"/>
              <a:t>?</a:t>
            </a:r>
            <a:r>
              <a:rPr lang="zh-TW" altLang="en-US" dirty="0"/>
              <a:t> 有甚麼好處 </a:t>
            </a:r>
            <a:r>
              <a:rPr lang="en-US" altLang="zh-TW" dirty="0"/>
              <a:t>(vs </a:t>
            </a:r>
            <a:r>
              <a:rPr lang="en-US" altLang="zh-TW" dirty="0" err="1"/>
              <a:t>emsemble</a:t>
            </a:r>
            <a:r>
              <a:rPr lang="en-US" altLang="zh-TW" dirty="0"/>
              <a:t>, vs mixture of expert)</a:t>
            </a:r>
          </a:p>
          <a:p>
            <a:r>
              <a:rPr lang="zh-TW" altLang="en-US" dirty="0"/>
              <a:t>實驗室過去 </a:t>
            </a:r>
            <a:r>
              <a:rPr lang="en-US" altLang="zh-TW" dirty="0"/>
              <a:t>model merging </a:t>
            </a:r>
            <a:r>
              <a:rPr lang="zh-TW" altLang="en-US" dirty="0"/>
              <a:t>的 </a:t>
            </a:r>
            <a:r>
              <a:rPr lang="en-US" altLang="zh-TW" dirty="0"/>
              <a:t>work </a:t>
            </a:r>
          </a:p>
          <a:p>
            <a:r>
              <a:rPr lang="en-US" altLang="zh-TW" dirty="0"/>
              <a:t>Model mering </a:t>
            </a:r>
            <a:r>
              <a:rPr lang="zh-TW" altLang="en-US" dirty="0"/>
              <a:t>為什麼會 </a:t>
            </a:r>
            <a:r>
              <a:rPr lang="en-US" altLang="zh-TW" dirty="0"/>
              <a:t>work x 2</a:t>
            </a:r>
          </a:p>
          <a:p>
            <a:r>
              <a:rPr lang="zh-TW" altLang="en-US" dirty="0"/>
              <a:t>進階的 </a:t>
            </a:r>
            <a:r>
              <a:rPr lang="en-US" altLang="zh-TW" dirty="0"/>
              <a:t>mering </a:t>
            </a:r>
            <a:r>
              <a:rPr lang="zh-TW" altLang="en-US" dirty="0"/>
              <a:t>方法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A0B17A-15D8-4AD3-978F-EF23F39FFB2E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38829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59BA73-453F-BC89-3BA2-38F511967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95B5D42A-E38E-59E3-8CB9-D2B6800D93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DDB716F2-8731-D70F-DDE7-4707F1F53A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200" dirty="0"/>
              <a:t>This idea also works on other models, like Mistral.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200" dirty="0"/>
              <a:t>This idea also works on other languages, like Korean.   </a:t>
            </a:r>
            <a:endParaRPr lang="zh-TW" altLang="en-US" sz="1200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40A737A-8426-D368-F672-1A09CE8330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A0B17A-15D8-4AD3-978F-EF23F39FFB2E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07306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F6D58C-8FC8-DE74-0861-1079DC8EB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8454FF32-6E25-53EC-2D4F-1A906DC701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B1B420C1-C4EB-113B-2226-8425A3B75D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AAA8D3D-BB04-C182-E4FA-5A467E143D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A0B17A-15D8-4AD3-978F-EF23F39FFB2E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97075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8E3E89-961D-F43D-6C49-063488460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AD0E700A-FA36-0EA2-66D6-2733D38312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1308644A-6989-87C3-18AE-6E6CAF2E06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《</a:t>
            </a:r>
            <a:r>
              <a:rPr lang="zh-TW" altLang="en-US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聖劍傳說 瑪那傳奇</a:t>
            </a:r>
            <a:r>
              <a:rPr lang="en-US" altLang="zh-TW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》</a:t>
            </a:r>
            <a:r>
              <a:rPr lang="zh-TW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（日版名：聖剣伝説 </a:t>
            </a:r>
            <a:r>
              <a:rPr lang="en-US" altLang="ja-JP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LEGEND OF MANA</a:t>
            </a:r>
            <a:r>
              <a:rPr lang="zh-TW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，美版名：</a:t>
            </a:r>
            <a:r>
              <a:rPr lang="en-US" altLang="zh-TW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Legend of Mana</a:t>
            </a:r>
            <a:r>
              <a:rPr lang="zh-TW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）是</a:t>
            </a:r>
            <a:r>
              <a:rPr lang="zh-TW" alt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3" tooltip="聖劍傳說系列"/>
              </a:rPr>
              <a:t>聖劍傳說系列</a:t>
            </a:r>
            <a:r>
              <a:rPr lang="zh-TW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的第四部作品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Pin-Zu Li</a:t>
            </a:r>
          </a:p>
          <a:p>
            <a:r>
              <a:rPr lang="en-US" altLang="zh-TW" dirty="0"/>
              <a:t>Harry potter </a:t>
            </a:r>
          </a:p>
          <a:p>
            <a:r>
              <a:rPr lang="en-US" altLang="zh-TW" dirty="0">
                <a:hlinkClick r:id="rId4"/>
              </a:rPr>
              <a:t>https://arxiv.org/pdf/2310.02238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Unlearning</a:t>
            </a:r>
          </a:p>
          <a:p>
            <a:r>
              <a:rPr lang="en-US" altLang="zh-TW" dirty="0"/>
              <a:t>https://aqweteddy.medium.com/%E5%8F%B0%E7%81%A3%E5%8C%96-llm-%E7%9A%84%E5%AF%A6%E8%B8%90%E7%B6%93%E9%A9%97%E5%88%86%E4%BA%AB-3-chat-vector-%E7%A5%9E%E5%A5%87%E7%9A%84-llm-%E7%A9%8D%E6%9C%A8-be5aadd5c1c0</a:t>
            </a:r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8D85869-5FDE-17FE-6223-15ED4A5DAF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A0B17A-15D8-4AD3-978F-EF23F39FFB2E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11563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84823-5E69-CE4F-E77C-9C74319ED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4DCCE18B-D166-5E5D-79F8-235B8AB597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4C590C3F-9D91-DCFB-7EF7-5C9D3C3608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CD4968C-6D05-0488-E66C-9807885886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A0B17A-15D8-4AD3-978F-EF23F39FFB2E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93778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C5A3B1-482D-47E2-96D0-5A0D52A4F1FF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75822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Wav2Vec2-Conformer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C5A3B1-482D-47E2-96D0-5A0D52A4F1FF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09579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0" i="0" u="none" strike="noStrike" dirty="0">
                <a:effectLst/>
                <a:latin typeface="Lucida Grande"/>
                <a:hlinkClick r:id="rId3"/>
              </a:rPr>
              <a:t>Tzu-Quan Lin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A0B17A-15D8-4AD3-978F-EF23F39FFB2E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26915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A0B17A-15D8-4AD3-978F-EF23F39FFB2E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7285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B8135E-8070-2014-846C-81A500CF8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1718BE48-A3A8-7EDF-FB17-B2F62DED3B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ACDD2CBB-62FE-7845-5492-4621617A85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7C0D42B-45AB-9FD7-94D0-246F0797C8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A0B17A-15D8-4AD3-978F-EF23F39FFB2E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6178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87A6C1-84A8-A5D2-F26D-8DE2621BEC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EC50444C-BC09-88CD-1F95-742406C477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805E003F-DAEE-1743-F743-368D5B78D5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A4B54C8-6CAB-5D39-1D0D-BB114DAE37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A0B17A-15D8-4AD3-978F-EF23F39FFB2E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1227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91742B-FA42-B84A-148D-3DEEAF7F03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B7EB493F-862C-DD04-75FC-AEE2EFA34B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A9EF87C2-8DE5-BCC8-3370-2132CF4AA5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F462BC0-9CD4-003A-DBE8-7962887E35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A0B17A-15D8-4AD3-978F-EF23F39FFB2E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4694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艾爾登法環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062098-B490-4862-99B3-299FE0945649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6448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5D1C8F-DD1D-96F8-AF73-9BD7BEF53A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8E14FDA6-3FB4-695D-9047-F227F0F7B9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568C1ECF-ACF7-613F-093D-D52C663CA8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C857530-BDCE-F967-8977-590EDC7030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A0B17A-15D8-4AD3-978F-EF23F39FFB2E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6758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1494F-ECB2-FD4C-9120-E188419FE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C1605B27-6619-6296-BACB-B3C5957E6D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BFA17AAE-4390-446C-4988-216889DCEF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A56FD27-F0C0-3F8B-FCCA-CDA0F3D81B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A0B17A-15D8-4AD3-978F-EF23F39FFB2E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0293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50B408-E372-047F-4F07-CA1564A0F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6860E128-2899-B2CE-3ED2-EBD87029CA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82E149D4-1E93-E736-7F31-C84B46CB61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69011F5-ABAB-D54F-B5DA-0A2F724818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A0B17A-15D8-4AD3-978F-EF23F39FFB2E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3992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200" dirty="0"/>
              <a:t>This idea also works on other models, like Mistral.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200" dirty="0"/>
              <a:t>This idea also works on other languages, like Korean.   </a:t>
            </a:r>
            <a:endParaRPr lang="zh-TW" altLang="en-US" sz="12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A0B17A-15D8-4AD3-978F-EF23F39FFB2E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6228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AD0FDEA-EBAE-E99B-016A-C459DA0DA1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F1E14CA-2DC9-820D-6872-206D8BD2C4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5CB8D6E-8E74-10EB-1447-FFF4B725B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9F36-AFF5-4DF8-96FA-D7FE281F89D6}" type="datetimeFigureOut">
              <a:rPr lang="zh-TW" altLang="en-US" smtClean="0"/>
              <a:t>2025/5/17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C621D27-DC7B-4CE5-734D-4105FE2AF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86CA8C1-0B36-1396-B713-08C415A65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E020-7890-43A1-A155-A556646AA4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9125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4A06D6-1047-3B57-0A5C-CC94CA530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DC7D25C-0EAF-9C93-5A63-A6ABDE6800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7F259B0-B9C6-655A-6C01-F8BAE12FC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9F36-AFF5-4DF8-96FA-D7FE281F89D6}" type="datetimeFigureOut">
              <a:rPr lang="zh-TW" altLang="en-US" smtClean="0"/>
              <a:t>2025/5/17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8ED45E2-4FB3-70CE-4917-903C615E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B605526-7B09-8C7C-0499-53D143BAE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E020-7890-43A1-A155-A556646AA4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359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256DD1FB-C2F6-90ED-9450-1B620681D3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2AD0C10-D312-F5A3-75BA-4021412AB6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BBB1749-4C9D-5F75-41FA-7839D307D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9F36-AFF5-4DF8-96FA-D7FE281F89D6}" type="datetimeFigureOut">
              <a:rPr lang="zh-TW" altLang="en-US" smtClean="0"/>
              <a:t>2025/5/17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19A92B7-0870-9706-5BA2-5B1D691B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A75FD00-38D6-8153-D8B8-755B804A1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E020-7890-43A1-A155-A556646AA4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6993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2880A0A-4638-29E7-B1CC-B68033EF22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BB91FFC-ED46-5BF9-AB39-29DAB653A8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C95B52A-DCD5-8EF0-96EA-7A58CAA56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56725-BFE4-443A-A134-C8D85E483220}" type="datetimeFigureOut">
              <a:rPr lang="zh-TW" altLang="en-US" smtClean="0"/>
              <a:t>2025/5/17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8F76D88-2EB3-D578-BD72-2AF65045A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AA9F6A6-6F2C-1378-9031-53650B4D2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752CE-36F8-4F1A-B1A5-01608B64EB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6550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C529D2B-C6B3-FBF5-345A-45A5A4533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6DF120F-57E4-AF84-2F2D-E520CF209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19E8B2E-6A23-7E08-F5AB-9E9F67DB7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56725-BFE4-443A-A134-C8D85E483220}" type="datetimeFigureOut">
              <a:rPr lang="zh-TW" altLang="en-US" smtClean="0"/>
              <a:t>2025/5/17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9007D0C-85D3-31C3-E00A-DAE5527FB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4CC7D96-3C46-1496-9F7A-99B89E435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752CE-36F8-4F1A-B1A5-01608B64EB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8901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4916948-892D-EDFA-5C53-C7A58920D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EA20219-71FD-9873-B85A-E296DC098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290585A-4F96-93B8-D79E-AA7327115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56725-BFE4-443A-A134-C8D85E483220}" type="datetimeFigureOut">
              <a:rPr lang="zh-TW" altLang="en-US" smtClean="0"/>
              <a:t>2025/5/17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B89C96A-FB8A-1CA9-C446-D9D97273B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5408C4B-0FA1-0AED-1586-15BC73EDB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752CE-36F8-4F1A-B1A5-01608B64EB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9845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0B6846B-CD4D-062A-D22B-FE498F37A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4570DC9-981C-593E-D85D-6A9EC59BFA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0DD4F01-13A4-6D70-FAF7-A120D36810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7AD2426-5145-3647-FD00-E7A99EEC8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56725-BFE4-443A-A134-C8D85E483220}" type="datetimeFigureOut">
              <a:rPr lang="zh-TW" altLang="en-US" smtClean="0"/>
              <a:t>2025/5/17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DF99E50-C1A0-8E26-F039-25BB7775C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4533F01-2861-665E-C634-E26063C20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752CE-36F8-4F1A-B1A5-01608B64EB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2185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0E04B03-4CA7-925B-A5AA-779577834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F5D898B-E09F-BB0C-D50A-8D86396AA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56D502C-AFFF-413D-27E5-B59F5B7C77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8E8FD5B5-31FF-D6E8-6F27-E1FFC45F62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95530CCF-8342-5144-B7A4-2D61C9968C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34D19DB3-D356-AF07-2B08-F675DF7FA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56725-BFE4-443A-A134-C8D85E483220}" type="datetimeFigureOut">
              <a:rPr lang="zh-TW" altLang="en-US" smtClean="0"/>
              <a:t>2025/5/17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2C667CA9-C27E-313E-70B8-E743D00B3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A990ECAB-B3AF-6F54-007C-19DB2D300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752CE-36F8-4F1A-B1A5-01608B64EB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4745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9E6DB6-E585-4BF3-7638-1ADD64C9C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8185672-62A4-CBC9-BC87-1DE576B03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56725-BFE4-443A-A134-C8D85E483220}" type="datetimeFigureOut">
              <a:rPr lang="zh-TW" altLang="en-US" smtClean="0"/>
              <a:t>2025/5/17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F33C22C-49A2-DD59-95EA-121D7D27D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DF2F0B8-EC63-1CF2-F465-D5D00195D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752CE-36F8-4F1A-B1A5-01608B64EB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5121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955D51C0-559A-C62B-3A79-373930A4E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56725-BFE4-443A-A134-C8D85E483220}" type="datetimeFigureOut">
              <a:rPr lang="zh-TW" altLang="en-US" smtClean="0"/>
              <a:t>2025/5/17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AADCFC60-05A5-360C-42C5-95F8EB1FB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D433464-FDE4-41C7-3F7B-4C5958336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752CE-36F8-4F1A-B1A5-01608B64EB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65229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4A5F41-8E2D-8688-5E46-1F9FB2767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2430C9A-8303-24B4-EF97-C81066FFA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9C06CEB-913A-0C48-7FD6-BC0A5B37FC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B2B693A-AF71-9310-DEE6-02EA47DAF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56725-BFE4-443A-A134-C8D85E483220}" type="datetimeFigureOut">
              <a:rPr lang="zh-TW" altLang="en-US" smtClean="0"/>
              <a:t>2025/5/17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A2D7467-A894-A37E-658B-4F0545557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F8115FB-2325-D595-5C24-B702019AF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752CE-36F8-4F1A-B1A5-01608B64EB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0424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B396CD-DF67-5FF8-BC49-742EAC597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1D10321-16F7-3639-CB9E-69B8571EB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BDEA1DA-C275-13DA-B296-4A0F08F54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9F36-AFF5-4DF8-96FA-D7FE281F89D6}" type="datetimeFigureOut">
              <a:rPr lang="zh-TW" altLang="en-US" smtClean="0"/>
              <a:t>2025/5/17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02DBF99-66B7-EE0D-3954-9B72A289D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4AFB72B-6CB4-EFDE-A07B-87AAA57EE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E020-7890-43A1-A155-A556646AA4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95018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C8A2B04-C223-B15C-7A29-72F4FD532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5F1DA952-19F2-87F0-893B-3B60884ED0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FDFA6DF-D3E0-DE56-572C-0DAEC395FC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2160D61-455E-CFD3-4162-FB444B1AE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56725-BFE4-443A-A134-C8D85E483220}" type="datetimeFigureOut">
              <a:rPr lang="zh-TW" altLang="en-US" smtClean="0"/>
              <a:t>2025/5/17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14FBFB5-F75C-3946-707F-FBF9A476F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C0FCA31-E122-D404-F995-B2C69697D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752CE-36F8-4F1A-B1A5-01608B64EB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42598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8930D4D-692E-40C5-FFA9-171DC527D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60D63C5-E1AE-B3BA-5469-720ECBD408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4B32507-20D8-2352-C6C5-156FF72C0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56725-BFE4-443A-A134-C8D85E483220}" type="datetimeFigureOut">
              <a:rPr lang="zh-TW" altLang="en-US" smtClean="0"/>
              <a:t>2025/5/17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650892C-7FA1-A0B7-C46F-21EC89B36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8CBFC00-F75D-FE2D-9AEB-53AC10360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752CE-36F8-4F1A-B1A5-01608B64EB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43863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E6EA1556-256E-6C2D-C4D3-D5211823E9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0DF5A81-0A03-613E-A5FB-1318C3AE63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C246BA5-2B5F-4D32-D5A8-2D6F17FD9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56725-BFE4-443A-A134-C8D85E483220}" type="datetimeFigureOut">
              <a:rPr lang="zh-TW" altLang="en-US" smtClean="0"/>
              <a:t>2025/5/17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CB001BC-E9C3-42AB-A0ED-5DECA1BC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C6EF38E-4B90-81BD-A0C1-068C2AE6B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752CE-36F8-4F1A-B1A5-01608B64EB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36396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88906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8C13AC-E31A-1098-F0CF-18B7828D4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AB3121A-2504-0F9F-1F00-78A67752D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B0387AC-2859-FC02-7933-7F303C2A3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9F36-AFF5-4DF8-96FA-D7FE281F89D6}" type="datetimeFigureOut">
              <a:rPr lang="zh-TW" altLang="en-US" smtClean="0"/>
              <a:t>2025/5/17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960F580-E787-7D38-8F16-E87F28EA4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1499737-F55D-99DA-C851-2501D0801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E020-7890-43A1-A155-A556646AA4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0602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A0A5DD-52AC-A57A-A291-4DB796475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9CF4FC6-0BF0-940E-9FD7-56F26F9AD3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AAE38FB-1F23-883F-CF99-E96142DC38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F05925A-EE04-7F57-02C7-BF1E638D3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9F36-AFF5-4DF8-96FA-D7FE281F89D6}" type="datetimeFigureOut">
              <a:rPr lang="zh-TW" altLang="en-US" smtClean="0"/>
              <a:t>2025/5/17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757FF4D-88E0-4D04-DFD6-96482D8E6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CDCB86A-A466-8B28-F0AE-54082916B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E020-7890-43A1-A155-A556646AA4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3996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1CF517F-33E2-C0EB-B919-9314863FD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504250A-A399-9943-3B80-2094C9088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0D085FA-B7D5-C277-978F-90C091FC9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610846C-6329-804F-E5C3-539C80C4BE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12A1343-2F81-05B2-BE4D-749337666A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639D1919-378D-C69B-FB06-BD71F7052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9F36-AFF5-4DF8-96FA-D7FE281F89D6}" type="datetimeFigureOut">
              <a:rPr lang="zh-TW" altLang="en-US" smtClean="0"/>
              <a:t>2025/5/17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B6D51E34-0214-F354-06FF-A9A53798D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4ECA4E12-797E-68F6-6010-399E4068B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E020-7890-43A1-A155-A556646AA4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4100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F29C0DD-56CB-70D7-5367-85E5C1D9C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65FDAF3-A2F6-B433-920E-5964B446E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9F36-AFF5-4DF8-96FA-D7FE281F89D6}" type="datetimeFigureOut">
              <a:rPr lang="zh-TW" altLang="en-US" smtClean="0"/>
              <a:t>2025/5/17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4230F34-A332-6314-5D10-8B52551D3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2CEAE64-A94F-119E-5783-679406DD0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E020-7890-43A1-A155-A556646AA4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138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001A6B64-FB08-F296-82B3-EE291D49B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9F36-AFF5-4DF8-96FA-D7FE281F89D6}" type="datetimeFigureOut">
              <a:rPr lang="zh-TW" altLang="en-US" smtClean="0"/>
              <a:t>2025/5/17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6B76F538-623D-A253-F2FC-C83DF408F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F0E1972-6F35-3929-16FD-35852F94B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E020-7890-43A1-A155-A556646AA4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250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10C01E0-0E9B-EF1F-A3EB-BB451916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FA4DF4A-048E-42E8-5590-3A644E8E8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9E71484-6D97-1AE1-09C6-F810DEB6A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C112FE2-80CA-CBF3-6ABC-5E30B98DA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9F36-AFF5-4DF8-96FA-D7FE281F89D6}" type="datetimeFigureOut">
              <a:rPr lang="zh-TW" altLang="en-US" smtClean="0"/>
              <a:t>2025/5/17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3E72880-AB96-7FF6-8F57-12C956D81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FDFA02B-FCC4-2914-9A6A-7B68A09EF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E020-7890-43A1-A155-A556646AA4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940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886F639-3BD3-A05D-6254-ADBD2A9A7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883252BD-EC9B-5072-1BC6-C152462C2C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BAE9F4F-1DBB-05BA-6725-6B49C738C8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3C45032-C8DC-005E-C0A0-71C882354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9F36-AFF5-4DF8-96FA-D7FE281F89D6}" type="datetimeFigureOut">
              <a:rPr lang="zh-TW" altLang="en-US" smtClean="0"/>
              <a:t>2025/5/17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F5DEFDD-AD4E-F255-E5AD-0C2ED7F41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260F818-35C2-E02C-2575-77528B81C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E020-7890-43A1-A155-A556646AA4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3916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E03FD4D7-85A1-80FC-C7A9-0F740279B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73C200B-2018-DA03-8181-FFB78D0E8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49BECC0-FA14-83C3-112E-CFFDFE9412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BC9F36-AFF5-4DF8-96FA-D7FE281F89D6}" type="datetimeFigureOut">
              <a:rPr lang="zh-TW" altLang="en-US" smtClean="0"/>
              <a:t>2025/5/17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7F83C84-780F-320C-B471-2070D4DF7A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A3DDF65-0CE5-19C6-6F61-C66C011C0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BEE020-7890-43A1-A155-A556646AA4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3942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9591D88B-6069-4614-C82E-94B656BFF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1A459A8-C227-443B-8BFA-5BE771E74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F0C72F2-608E-2F79-201D-E2B232443D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56725-BFE4-443A-A134-C8D85E483220}" type="datetimeFigureOut">
              <a:rPr lang="zh-TW" altLang="en-US" smtClean="0"/>
              <a:t>2025/5/17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F4B15DB-5DEA-D5D2-A459-B10359632E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9B10FCC-0CE1-0AFA-08DF-7C600C640D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752CE-36F8-4F1A-B1A5-01608B64EB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9085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26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4.png"/><Relationship Id="rId5" Type="http://schemas.openxmlformats.org/officeDocument/2006/relationships/image" Target="../media/image4.png"/><Relationship Id="rId10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1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29.png"/><Relationship Id="rId4" Type="http://schemas.openxmlformats.org/officeDocument/2006/relationships/image" Target="../media/image30.png"/><Relationship Id="rId9" Type="http://schemas.openxmlformats.org/officeDocument/2006/relationships/image" Target="../media/image28.png"/><Relationship Id="rId1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2.png"/><Relationship Id="rId9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1.jpg"/><Relationship Id="rId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5.png"/><Relationship Id="rId18" Type="http://schemas.openxmlformats.org/officeDocument/2006/relationships/image" Target="../media/image80.png"/><Relationship Id="rId3" Type="http://schemas.openxmlformats.org/officeDocument/2006/relationships/image" Target="../media/image100.png"/><Relationship Id="rId21" Type="http://schemas.openxmlformats.org/officeDocument/2006/relationships/image" Target="../media/image83.png"/><Relationship Id="rId7" Type="http://schemas.openxmlformats.org/officeDocument/2006/relationships/image" Target="../media/image73.png"/><Relationship Id="rId12" Type="http://schemas.openxmlformats.org/officeDocument/2006/relationships/image" Target="../media/image74.png"/><Relationship Id="rId17" Type="http://schemas.openxmlformats.org/officeDocument/2006/relationships/image" Target="../media/image79.png"/><Relationship Id="rId16" Type="http://schemas.openxmlformats.org/officeDocument/2006/relationships/image" Target="../media/image78.png"/><Relationship Id="rId20" Type="http://schemas.openxmlformats.org/officeDocument/2006/relationships/image" Target="../media/image8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2.png"/><Relationship Id="rId11" Type="http://schemas.openxmlformats.org/officeDocument/2006/relationships/image" Target="../media/image18.png"/><Relationship Id="rId5" Type="http://schemas.openxmlformats.org/officeDocument/2006/relationships/image" Target="../media/image71.png"/><Relationship Id="rId15" Type="http://schemas.openxmlformats.org/officeDocument/2006/relationships/image" Target="../media/image77.png"/><Relationship Id="rId23" Type="http://schemas.openxmlformats.org/officeDocument/2006/relationships/image" Target="../media/image85.png"/><Relationship Id="rId19" Type="http://schemas.openxmlformats.org/officeDocument/2006/relationships/image" Target="../media/image81.png"/><Relationship Id="rId4" Type="http://schemas.openxmlformats.org/officeDocument/2006/relationships/image" Target="../media/image110.png"/><Relationship Id="rId14" Type="http://schemas.openxmlformats.org/officeDocument/2006/relationships/image" Target="../media/image76.png"/><Relationship Id="rId22" Type="http://schemas.openxmlformats.org/officeDocument/2006/relationships/image" Target="../media/image8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8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7.png"/><Relationship Id="rId11" Type="http://schemas.openxmlformats.org/officeDocument/2006/relationships/image" Target="../media/image18.png"/><Relationship Id="rId5" Type="http://schemas.openxmlformats.org/officeDocument/2006/relationships/image" Target="../media/image86.png"/><Relationship Id="rId4" Type="http://schemas.openxmlformats.org/officeDocument/2006/relationships/image" Target="../media/image1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8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7.png"/><Relationship Id="rId11" Type="http://schemas.openxmlformats.org/officeDocument/2006/relationships/image" Target="../media/image18.png"/><Relationship Id="rId5" Type="http://schemas.openxmlformats.org/officeDocument/2006/relationships/image" Target="../media/image86.png"/><Relationship Id="rId4" Type="http://schemas.openxmlformats.org/officeDocument/2006/relationships/image" Target="../media/image11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0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26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4.png"/><Relationship Id="rId5" Type="http://schemas.openxmlformats.org/officeDocument/2006/relationships/image" Target="../media/image4.png"/><Relationship Id="rId10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BCB02B1-1B82-403C-B7D2-E2CED1882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CDE13A7-6382-4A67-BEBE-4FF1F37C7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9978FC9-2E40-4257-8D97-FAB20CA4BF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40ABB98-77BA-4C40-8121-34D196E58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1AA752E-66C1-4835-8A3C-556475159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E9555AB-2295-4939-AEC9-B2CBFCB4CC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7499201-5A2C-48B3-9B02-5519B88294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3FC2AE7-C60C-4C48-BCAE-410BB6C3D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0EA1593-6BC9-441E-8F3C-46DD50F810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059B7C7E-427A-E841-88D0-051E9D1666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674" y="1741337"/>
            <a:ext cx="12191695" cy="2387918"/>
          </a:xfrm>
        </p:spPr>
        <p:txBody>
          <a:bodyPr anchor="b">
            <a:noAutofit/>
          </a:bodyPr>
          <a:lstStyle/>
          <a:p>
            <a:r>
              <a:rPr lang="en-US" altLang="zh-TW" sz="8800" b="1" dirty="0">
                <a:solidFill>
                  <a:schemeClr val="tx2"/>
                </a:solidFill>
              </a:rPr>
              <a:t>Model Merging </a:t>
            </a:r>
            <a:endParaRPr lang="zh-TW" altLang="en-US" sz="8800" b="1" dirty="0">
              <a:solidFill>
                <a:schemeClr val="tx2"/>
              </a:solidFill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FFC6B81-0E27-82D5-D36A-F6AF9E0523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1161" y="4200522"/>
            <a:ext cx="5449982" cy="682079"/>
          </a:xfrm>
        </p:spPr>
        <p:txBody>
          <a:bodyPr>
            <a:normAutofit/>
          </a:bodyPr>
          <a:lstStyle/>
          <a:p>
            <a:endParaRPr lang="zh-TW" altLang="en-US">
              <a:solidFill>
                <a:schemeClr val="tx2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7147D5D-F01F-4164-BD81-D10DC6F23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142" y="2854"/>
            <a:ext cx="2783421" cy="2406445"/>
            <a:chOff x="-305" y="-4155"/>
            <a:chExt cx="2514948" cy="2174333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24C7412-3E2D-4708-8DC3-425A457A1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1483A6A-CB0B-4469-B09D-C9451F9B07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A935E9D-EB55-46F3-BCCB-9CB918E870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EDC5655-C7D7-4936-91EA-E188A96DC6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D0E248E-80AB-4B35-BA8D-F940FCB44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417253" y="4456669"/>
            <a:ext cx="2783421" cy="2406445"/>
            <a:chOff x="-305" y="-4155"/>
            <a:chExt cx="2514948" cy="217433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9E91B0A-66E8-4298-BAC6-004DBE4919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A629C66-36BD-487E-B1CD-ED026D778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6BC2D2C-3D7D-4224-81BC-22C094C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3BDF903-22C5-4312-8776-C2ABC3EDC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5057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>
            <a:extLst>
              <a:ext uri="{FF2B5EF4-FFF2-40B4-BE49-F238E27FC236}">
                <a16:creationId xmlns:a16="http://schemas.microsoft.com/office/drawing/2014/main" id="{61B93E61-5601-EE51-8800-59CC66879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18" y="4521182"/>
            <a:ext cx="1280700" cy="2131944"/>
          </a:xfrm>
          <a:prstGeom prst="rect">
            <a:avLst/>
          </a:prstGeom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D99D479E-6C8C-265A-C06E-C479125C5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016" y="498382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7E3B70A3-D5A6-1629-FA93-FDF7A46C0F55}"/>
              </a:ext>
            </a:extLst>
          </p:cNvPr>
          <p:cNvSpPr txBox="1"/>
          <p:nvPr/>
        </p:nvSpPr>
        <p:spPr>
          <a:xfrm>
            <a:off x="1689331" y="329150"/>
            <a:ext cx="102745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假如有一個銀行密碼改變的系統，每次都有一個新的密碼，我能怎麼獲取到每一次新的密碼？</a:t>
            </a:r>
          </a:p>
        </p:txBody>
      </p:sp>
      <p:sp>
        <p:nvSpPr>
          <p:cNvPr id="5" name="語音泡泡: 圓角矩形 4">
            <a:extLst>
              <a:ext uri="{FF2B5EF4-FFF2-40B4-BE49-F238E27FC236}">
                <a16:creationId xmlns:a16="http://schemas.microsoft.com/office/drawing/2014/main" id="{B49F6287-3FCF-C9C2-75A2-1D9D3C70ADA9}"/>
              </a:ext>
            </a:extLst>
          </p:cNvPr>
          <p:cNvSpPr/>
          <p:nvPr/>
        </p:nvSpPr>
        <p:spPr>
          <a:xfrm>
            <a:off x="1483360" y="263254"/>
            <a:ext cx="10515600" cy="962791"/>
          </a:xfrm>
          <a:prstGeom prst="wedgeRoundRectCallout">
            <a:avLst>
              <a:gd name="adj1" fmla="val -52295"/>
              <a:gd name="adj2" fmla="val 48686"/>
              <a:gd name="adj3" fmla="val 1666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6" name="圖形 5" descr="困惑的人 以實心填滿">
            <a:extLst>
              <a:ext uri="{FF2B5EF4-FFF2-40B4-BE49-F238E27FC236}">
                <a16:creationId xmlns:a16="http://schemas.microsoft.com/office/drawing/2014/main" id="{79171CD9-932A-E398-307B-12264E1765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5546" y="722729"/>
            <a:ext cx="1320800" cy="132080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1A664601-C35C-8CCE-FCBF-6E0433150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8016" y="1467953"/>
            <a:ext cx="1280700" cy="2131944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EFF529FA-9BE0-6171-5789-C63A145FD133}"/>
              </a:ext>
            </a:extLst>
          </p:cNvPr>
          <p:cNvSpPr txBox="1"/>
          <p:nvPr/>
        </p:nvSpPr>
        <p:spPr>
          <a:xfrm>
            <a:off x="2040980" y="1966418"/>
            <a:ext cx="85856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I apologize, but I cannot provide you with a method to obtain the new passwords for a bank's password-changing system. It is important to respect the security measures ……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1DB74848-8198-2986-5490-79B01451BF34}"/>
              </a:ext>
            </a:extLst>
          </p:cNvPr>
          <p:cNvSpPr txBox="1"/>
          <p:nvPr/>
        </p:nvSpPr>
        <p:spPr>
          <a:xfrm>
            <a:off x="2058710" y="3788188"/>
            <a:ext cx="93051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如果你想要獲取每一次新的密碼，你可以使用針對性的攻擊方法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……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4" name="語音泡泡: 圓角矩形 13">
            <a:extLst>
              <a:ext uri="{FF2B5EF4-FFF2-40B4-BE49-F238E27FC236}">
                <a16:creationId xmlns:a16="http://schemas.microsoft.com/office/drawing/2014/main" id="{D43B0006-36D8-41F2-ACE8-E425D57DB8BF}"/>
              </a:ext>
            </a:extLst>
          </p:cNvPr>
          <p:cNvSpPr/>
          <p:nvPr/>
        </p:nvSpPr>
        <p:spPr>
          <a:xfrm>
            <a:off x="1879314" y="1912118"/>
            <a:ext cx="8792495" cy="1360268"/>
          </a:xfrm>
          <a:prstGeom prst="wedgeRoundRectCallout">
            <a:avLst>
              <a:gd name="adj1" fmla="val 52935"/>
              <a:gd name="adj2" fmla="val 12171"/>
              <a:gd name="adj3" fmla="val 1666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語音泡泡: 圓角矩形 14">
            <a:extLst>
              <a:ext uri="{FF2B5EF4-FFF2-40B4-BE49-F238E27FC236}">
                <a16:creationId xmlns:a16="http://schemas.microsoft.com/office/drawing/2014/main" id="{7AC3103E-2F6F-6007-1D5B-1CBCAC732F85}"/>
              </a:ext>
            </a:extLst>
          </p:cNvPr>
          <p:cNvSpPr/>
          <p:nvPr/>
        </p:nvSpPr>
        <p:spPr>
          <a:xfrm>
            <a:off x="1942427" y="3708218"/>
            <a:ext cx="9421468" cy="646331"/>
          </a:xfrm>
          <a:prstGeom prst="wedgeRoundRectCallout">
            <a:avLst>
              <a:gd name="adj1" fmla="val -52367"/>
              <a:gd name="adj2" fmla="val 12661"/>
              <a:gd name="adj3" fmla="val 1666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22" name="圖片 21">
            <a:extLst>
              <a:ext uri="{FF2B5EF4-FFF2-40B4-BE49-F238E27FC236}">
                <a16:creationId xmlns:a16="http://schemas.microsoft.com/office/drawing/2014/main" id="{B2911DA3-7004-B11F-F07D-F6C58B0A1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18" y="2257163"/>
            <a:ext cx="1280700" cy="2131944"/>
          </a:xfrm>
          <a:prstGeom prst="rect">
            <a:avLst/>
          </a:prstGeom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630CB8A9-AAB1-17D8-BAF8-03BB2BE6D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016" y="2807733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E38CB62B-840C-F056-E3D5-E7E54935D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62" y="2509599"/>
            <a:ext cx="1090298" cy="109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語音泡泡: 圓角矩形 9">
            <a:extLst>
              <a:ext uri="{FF2B5EF4-FFF2-40B4-BE49-F238E27FC236}">
                <a16:creationId xmlns:a16="http://schemas.microsoft.com/office/drawing/2014/main" id="{906446DF-82F0-8D1E-1C41-C8DFA3C1D760}"/>
              </a:ext>
            </a:extLst>
          </p:cNvPr>
          <p:cNvSpPr/>
          <p:nvPr/>
        </p:nvSpPr>
        <p:spPr>
          <a:xfrm>
            <a:off x="1950351" y="5052740"/>
            <a:ext cx="9368558" cy="895323"/>
          </a:xfrm>
          <a:prstGeom prst="wedgeRoundRectCallout">
            <a:avLst>
              <a:gd name="adj1" fmla="val -54411"/>
              <a:gd name="adj2" fmla="val -810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E6A90844-D910-D514-AE26-5765D623B6EF}"/>
              </a:ext>
            </a:extLst>
          </p:cNvPr>
          <p:cNvSpPr txBox="1"/>
          <p:nvPr/>
        </p:nvSpPr>
        <p:spPr>
          <a:xfrm>
            <a:off x="2028649" y="5081896"/>
            <a:ext cx="93352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我不能幫助你獲取或者變更銀行密碼。銀行密碼是用戶的個人資訊，受到法律保護，任何人不得獲取或洩露。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……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A169087D-DD8E-12A8-E7C6-E98A731469BE}"/>
              </a:ext>
            </a:extLst>
          </p:cNvPr>
          <p:cNvSpPr txBox="1"/>
          <p:nvPr/>
        </p:nvSpPr>
        <p:spPr>
          <a:xfrm>
            <a:off x="8297946" y="6193003"/>
            <a:ext cx="3312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https://</a:t>
            </a:r>
            <a:r>
              <a:rPr kumimoji="1" lang="en" altLang="zh-TW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arxiv.org</a:t>
            </a:r>
            <a:r>
              <a:rPr kumimoji="1" lang="en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/abs/2310.04799</a:t>
            </a:r>
            <a:endParaRPr kumimoji="1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809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52855C-EE7A-E7C2-0F18-D6575E4DD0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A49C7B4A-EFD9-30FB-69C7-20C68DB25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076" y="2371975"/>
            <a:ext cx="1386328" cy="2019529"/>
          </a:xfrm>
          <a:prstGeom prst="rect">
            <a:avLst/>
          </a:prstGeom>
        </p:spPr>
      </p:pic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E196AD14-09CF-F5FC-A2BD-19E13A635A87}"/>
              </a:ext>
            </a:extLst>
          </p:cNvPr>
          <p:cNvCxnSpPr>
            <a:cxnSpLocks/>
          </p:cNvCxnSpPr>
          <p:nvPr/>
        </p:nvCxnSpPr>
        <p:spPr>
          <a:xfrm>
            <a:off x="2535686" y="1982458"/>
            <a:ext cx="2584458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17F2BF1B-5D5C-BB23-E5A0-AC080D79609C}"/>
              </a:ext>
            </a:extLst>
          </p:cNvPr>
          <p:cNvCxnSpPr>
            <a:cxnSpLocks/>
          </p:cNvCxnSpPr>
          <p:nvPr/>
        </p:nvCxnSpPr>
        <p:spPr>
          <a:xfrm>
            <a:off x="2574335" y="1945592"/>
            <a:ext cx="0" cy="1529194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id="{911AE427-246F-6F8F-E20B-40D059CB85BC}"/>
              </a:ext>
            </a:extLst>
          </p:cNvPr>
          <p:cNvCxnSpPr>
            <a:cxnSpLocks/>
          </p:cNvCxnSpPr>
          <p:nvPr/>
        </p:nvCxnSpPr>
        <p:spPr>
          <a:xfrm flipH="1">
            <a:off x="1791103" y="3474786"/>
            <a:ext cx="783232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D5071DE1-F1EA-4E22-15B0-1DBC1BCBC6FC}"/>
              </a:ext>
            </a:extLst>
          </p:cNvPr>
          <p:cNvSpPr txBox="1"/>
          <p:nvPr/>
        </p:nvSpPr>
        <p:spPr>
          <a:xfrm>
            <a:off x="2310525" y="1460472"/>
            <a:ext cx="2904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微軟正黑體" panose="020B0604030504040204" pitchFamily="34" charset="-120"/>
                <a:cs typeface="+mn-cs"/>
              </a:rPr>
              <a:t>Alignment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BEA55FC-A698-668B-52E1-6772E6011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993" y="2125984"/>
            <a:ext cx="954494" cy="95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1151424E-4DDC-9527-A01F-59F17E53F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937" y="4973534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905D516E-E6CA-D371-9207-B46CDEB002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2383" y="488815"/>
            <a:ext cx="1280700" cy="2131944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1FF6B7AA-6B17-AF1B-AE21-94652C91FF90}"/>
              </a:ext>
            </a:extLst>
          </p:cNvPr>
          <p:cNvSpPr txBox="1"/>
          <p:nvPr/>
        </p:nvSpPr>
        <p:spPr>
          <a:xfrm>
            <a:off x="4637638" y="2537015"/>
            <a:ext cx="2904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微軟正黑體" panose="020B0604030504040204" pitchFamily="34" charset="-120"/>
                <a:cs typeface="+mn-cs"/>
              </a:rPr>
              <a:t>LLaMA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微軟正黑體" panose="020B0604030504040204" pitchFamily="34" charset="-120"/>
                <a:cs typeface="+mn-cs"/>
              </a:rPr>
              <a:t>-</a:t>
            </a:r>
            <a:r>
              <a:rPr lang="en-US" altLang="zh-TW" sz="2400" dirty="0">
                <a:solidFill>
                  <a:prstClr val="black"/>
                </a:solidFill>
                <a:latin typeface="Aptos" panose="02110004020202020204"/>
                <a:ea typeface="微軟正黑體" panose="020B0604030504040204" pitchFamily="34" charset="-120"/>
              </a:rPr>
              <a:t>2-Chat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F03636D1-D37D-4D94-668D-8570FD0D7558}"/>
              </a:ext>
            </a:extLst>
          </p:cNvPr>
          <p:cNvSpPr txBox="1"/>
          <p:nvPr/>
        </p:nvSpPr>
        <p:spPr>
          <a:xfrm>
            <a:off x="0" y="4359814"/>
            <a:ext cx="2556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微軟正黑體" panose="020B0604030504040204" pitchFamily="34" charset="-120"/>
                <a:cs typeface="+mn-cs"/>
              </a:rPr>
              <a:t>LLaMA</a:t>
            </a:r>
            <a:r>
              <a:rPr lang="en-US" altLang="zh-TW" sz="2400" dirty="0">
                <a:solidFill>
                  <a:prstClr val="black"/>
                </a:solidFill>
                <a:latin typeface="Aptos" panose="02110004020202020204"/>
                <a:ea typeface="微軟正黑體" panose="020B0604030504040204" pitchFamily="34" charset="-120"/>
              </a:rPr>
              <a:t>-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微軟正黑體" panose="020B0604030504040204" pitchFamily="34" charset="-120"/>
                <a:cs typeface="+mn-cs"/>
              </a:rPr>
              <a:t>2-base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D6FEB4D-0E54-589B-EA7A-84BE36ABD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1627" y="3811714"/>
            <a:ext cx="1386328" cy="2019529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6A7E922E-7A63-E016-9385-3B1AF5DC7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924" y="4274692"/>
            <a:ext cx="1084262" cy="108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211EB270-B2B0-E555-09AC-B50B1237F403}"/>
              </a:ext>
            </a:extLst>
          </p:cNvPr>
          <p:cNvCxnSpPr>
            <a:cxnSpLocks/>
          </p:cNvCxnSpPr>
          <p:nvPr/>
        </p:nvCxnSpPr>
        <p:spPr>
          <a:xfrm>
            <a:off x="2604919" y="4904280"/>
            <a:ext cx="260865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D8C9C135-089F-B3B6-3448-318ACFEB3914}"/>
              </a:ext>
            </a:extLst>
          </p:cNvPr>
          <p:cNvCxnSpPr>
            <a:cxnSpLocks/>
          </p:cNvCxnSpPr>
          <p:nvPr/>
        </p:nvCxnSpPr>
        <p:spPr>
          <a:xfrm>
            <a:off x="2574335" y="3420631"/>
            <a:ext cx="0" cy="1529194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0C511E2D-D0D3-3167-3E83-1878280227E3}"/>
              </a:ext>
            </a:extLst>
          </p:cNvPr>
          <p:cNvSpPr txBox="1"/>
          <p:nvPr/>
        </p:nvSpPr>
        <p:spPr>
          <a:xfrm>
            <a:off x="2310525" y="4354215"/>
            <a:ext cx="2904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Chinese data</a:t>
            </a:r>
            <a:endParaRPr lang="zh-TW" altLang="en-US" sz="2400" dirty="0"/>
          </a:p>
        </p:txBody>
      </p:sp>
      <p:sp>
        <p:nvSpPr>
          <p:cNvPr id="27" name="橢圓 26">
            <a:extLst>
              <a:ext uri="{FF2B5EF4-FFF2-40B4-BE49-F238E27FC236}">
                <a16:creationId xmlns:a16="http://schemas.microsoft.com/office/drawing/2014/main" id="{C9C64EAB-2941-3FFB-6B10-807B1DA2AB28}"/>
              </a:ext>
            </a:extLst>
          </p:cNvPr>
          <p:cNvSpPr/>
          <p:nvPr/>
        </p:nvSpPr>
        <p:spPr>
          <a:xfrm>
            <a:off x="8152401" y="4249603"/>
            <a:ext cx="325161" cy="325161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E667E3A0-AE53-B592-4485-8EA6C015C711}"/>
              </a:ext>
            </a:extLst>
          </p:cNvPr>
          <p:cNvSpPr/>
          <p:nvPr/>
        </p:nvSpPr>
        <p:spPr>
          <a:xfrm>
            <a:off x="8718680" y="2897542"/>
            <a:ext cx="325161" cy="32516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974D2720-09B9-0D3D-3BEE-6FC0823A0641}"/>
              </a:ext>
            </a:extLst>
          </p:cNvPr>
          <p:cNvSpPr/>
          <p:nvPr/>
        </p:nvSpPr>
        <p:spPr>
          <a:xfrm>
            <a:off x="9792741" y="3970552"/>
            <a:ext cx="325161" cy="32516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BBA32F0E-AE61-4259-2D32-5E60A22F339A}"/>
              </a:ext>
            </a:extLst>
          </p:cNvPr>
          <p:cNvSpPr/>
          <p:nvPr/>
        </p:nvSpPr>
        <p:spPr>
          <a:xfrm>
            <a:off x="10314002" y="2653424"/>
            <a:ext cx="325161" cy="32516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96D8D471-B6BF-BCEA-2F27-98C044A20A82}"/>
                  </a:ext>
                </a:extLst>
              </p:cNvPr>
              <p:cNvSpPr txBox="1"/>
              <p:nvPr/>
            </p:nvSpPr>
            <p:spPr>
              <a:xfrm>
                <a:off x="7799225" y="4196739"/>
                <a:ext cx="29815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800" b="1" i="1" smtClean="0">
                          <a:latin typeface="Cambria Math" panose="02040503050406030204" pitchFamily="18" charset="0"/>
                        </a:rPr>
                        <m:t>𝜽</m:t>
                      </m:r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96D8D471-B6BF-BCEA-2F27-98C044A20A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9225" y="4196739"/>
                <a:ext cx="298159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9B2DD8FD-74B2-2513-A1FD-AAEEDFC47674}"/>
              </a:ext>
            </a:extLst>
          </p:cNvPr>
          <p:cNvCxnSpPr>
            <a:cxnSpLocks/>
          </p:cNvCxnSpPr>
          <p:nvPr/>
        </p:nvCxnSpPr>
        <p:spPr>
          <a:xfrm flipV="1">
            <a:off x="8366336" y="3278866"/>
            <a:ext cx="445256" cy="91243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5A2B3373-13DD-3A23-0654-4EEB33E4DEE8}"/>
              </a:ext>
            </a:extLst>
          </p:cNvPr>
          <p:cNvCxnSpPr>
            <a:cxnSpLocks/>
          </p:cNvCxnSpPr>
          <p:nvPr/>
        </p:nvCxnSpPr>
        <p:spPr>
          <a:xfrm flipV="1">
            <a:off x="8585849" y="4226478"/>
            <a:ext cx="1158976" cy="1625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33769C55-EF1E-0822-D02F-19F1A3433209}"/>
                  </a:ext>
                </a:extLst>
              </p:cNvPr>
              <p:cNvSpPr txBox="1"/>
              <p:nvPr/>
            </p:nvSpPr>
            <p:spPr>
              <a:xfrm>
                <a:off x="7894166" y="2343076"/>
                <a:ext cx="193921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b="1" i="1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33769C55-EF1E-0822-D02F-19F1A34332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4166" y="2343076"/>
                <a:ext cx="1939215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F56A08AB-5F84-B737-B40D-5CED6C872395}"/>
                  </a:ext>
                </a:extLst>
              </p:cNvPr>
              <p:cNvSpPr txBox="1"/>
              <p:nvPr/>
            </p:nvSpPr>
            <p:spPr>
              <a:xfrm>
                <a:off x="9237362" y="4287448"/>
                <a:ext cx="193921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b="1" i="1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F56A08AB-5F84-B737-B40D-5CED6C8723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7362" y="4287448"/>
                <a:ext cx="1939215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5A0C4E0E-21DF-67DB-E4DA-8DC003D80B02}"/>
                  </a:ext>
                </a:extLst>
              </p:cNvPr>
              <p:cNvSpPr txBox="1"/>
              <p:nvPr/>
            </p:nvSpPr>
            <p:spPr>
              <a:xfrm>
                <a:off x="8270332" y="4384993"/>
                <a:ext cx="193921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b="1" i="1" smtClean="0"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5A0C4E0E-21DF-67DB-E4DA-8DC003D80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0332" y="4384993"/>
                <a:ext cx="1939215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ED8525E6-2695-70F5-D6F6-4581C77352A2}"/>
                  </a:ext>
                </a:extLst>
              </p:cNvPr>
              <p:cNvSpPr txBox="1"/>
              <p:nvPr/>
            </p:nvSpPr>
            <p:spPr>
              <a:xfrm>
                <a:off x="7231832" y="3298846"/>
                <a:ext cx="193921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b="1" i="1" smtClean="0"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ED8525E6-2695-70F5-D6F6-4581C77352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1832" y="3298846"/>
                <a:ext cx="1939215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直線單箭頭接點 41">
            <a:extLst>
              <a:ext uri="{FF2B5EF4-FFF2-40B4-BE49-F238E27FC236}">
                <a16:creationId xmlns:a16="http://schemas.microsoft.com/office/drawing/2014/main" id="{925DA6BB-94C9-2BB7-6AFB-F593571D2DF7}"/>
              </a:ext>
            </a:extLst>
          </p:cNvPr>
          <p:cNvCxnSpPr>
            <a:cxnSpLocks/>
          </p:cNvCxnSpPr>
          <p:nvPr/>
        </p:nvCxnSpPr>
        <p:spPr>
          <a:xfrm flipV="1">
            <a:off x="8487825" y="2917351"/>
            <a:ext cx="1754711" cy="134293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C739D993-DF75-6F8A-8CB8-C4704AA3DD57}"/>
                  </a:ext>
                </a:extLst>
              </p:cNvPr>
              <p:cNvSpPr txBox="1"/>
              <p:nvPr/>
            </p:nvSpPr>
            <p:spPr>
              <a:xfrm>
                <a:off x="9439999" y="3252507"/>
                <a:ext cx="193921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800" b="1" i="1"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b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zh-TW" altLang="en-US" sz="2800" b="1" dirty="0"/>
                            <m:t> </m:t>
                          </m:r>
                          <m:r>
                            <a:rPr lang="en-US" altLang="zh-TW" sz="2800" b="1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zh-TW" altLang="en-US" sz="2800" b="1" i="1" smtClean="0"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C739D993-DF75-6F8A-8CB8-C4704AA3DD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9999" y="3252507"/>
                <a:ext cx="1939215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圖片 43">
            <a:extLst>
              <a:ext uri="{FF2B5EF4-FFF2-40B4-BE49-F238E27FC236}">
                <a16:creationId xmlns:a16="http://schemas.microsoft.com/office/drawing/2014/main" id="{B6EDA234-7CD9-B757-3E7C-C83F250A02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2619" y="1535882"/>
            <a:ext cx="865281" cy="1440408"/>
          </a:xfrm>
          <a:prstGeom prst="rect">
            <a:avLst/>
          </a:prstGeom>
        </p:spPr>
      </p:pic>
      <p:pic>
        <p:nvPicPr>
          <p:cNvPr id="45" name="圖片 44">
            <a:extLst>
              <a:ext uri="{FF2B5EF4-FFF2-40B4-BE49-F238E27FC236}">
                <a16:creationId xmlns:a16="http://schemas.microsoft.com/office/drawing/2014/main" id="{8CF42E02-95CC-389C-0367-8EDBDEB4D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8430" y="4122514"/>
            <a:ext cx="921870" cy="1342931"/>
          </a:xfrm>
          <a:prstGeom prst="rect">
            <a:avLst/>
          </a:prstGeom>
        </p:spPr>
      </p:pic>
      <p:pic>
        <p:nvPicPr>
          <p:cNvPr id="46" name="Picture 4">
            <a:extLst>
              <a:ext uri="{FF2B5EF4-FFF2-40B4-BE49-F238E27FC236}">
                <a16:creationId xmlns:a16="http://schemas.microsoft.com/office/drawing/2014/main" id="{0CF450FF-00A1-A9C9-1003-DC8A0BFBA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7339" y="4343865"/>
            <a:ext cx="816242" cy="81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圖片 46">
            <a:extLst>
              <a:ext uri="{FF2B5EF4-FFF2-40B4-BE49-F238E27FC236}">
                <a16:creationId xmlns:a16="http://schemas.microsoft.com/office/drawing/2014/main" id="{05649147-3186-EFA3-20C1-2F9AF46A45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95877" y="493272"/>
            <a:ext cx="1280700" cy="2131944"/>
          </a:xfrm>
          <a:prstGeom prst="rect">
            <a:avLst/>
          </a:prstGeom>
        </p:spPr>
      </p:pic>
      <p:pic>
        <p:nvPicPr>
          <p:cNvPr id="48" name="Picture 4">
            <a:extLst>
              <a:ext uri="{FF2B5EF4-FFF2-40B4-BE49-F238E27FC236}">
                <a16:creationId xmlns:a16="http://schemas.microsoft.com/office/drawing/2014/main" id="{1984FF39-B62D-C375-704A-319808DD5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1130" y="1017113"/>
            <a:ext cx="1084262" cy="108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2CE46E02-C324-1447-57CB-4C36272266C1}"/>
              </a:ext>
            </a:extLst>
          </p:cNvPr>
          <p:cNvSpPr txBox="1"/>
          <p:nvPr/>
        </p:nvSpPr>
        <p:spPr>
          <a:xfrm>
            <a:off x="8543150" y="5887660"/>
            <a:ext cx="34449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https://arxiv.org/abs/2310.04799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13146F5-4738-9A8D-0920-B22D91A14C28}"/>
              </a:ext>
            </a:extLst>
          </p:cNvPr>
          <p:cNvSpPr txBox="1"/>
          <p:nvPr/>
        </p:nvSpPr>
        <p:spPr>
          <a:xfrm>
            <a:off x="6105102" y="6246068"/>
            <a:ext cx="57184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https://qiita.com/jovyan/items/ee6affa5ee5bdaada6b4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8AAD7967-B5BF-20DE-96D8-A1EDE39E2F65}"/>
              </a:ext>
            </a:extLst>
          </p:cNvPr>
          <p:cNvSpPr txBox="1"/>
          <p:nvPr/>
        </p:nvSpPr>
        <p:spPr>
          <a:xfrm>
            <a:off x="9124" y="4770533"/>
            <a:ext cx="2556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微軟正黑體" panose="020B0604030504040204" pitchFamily="34" charset="-120"/>
                <a:cs typeface="+mn-cs"/>
              </a:rPr>
              <a:t>LLaMA</a:t>
            </a:r>
            <a:r>
              <a:rPr lang="en-US" altLang="zh-TW" sz="2400" dirty="0">
                <a:solidFill>
                  <a:prstClr val="black"/>
                </a:solidFill>
                <a:latin typeface="Aptos" panose="02110004020202020204"/>
                <a:ea typeface="微軟正黑體" panose="020B0604030504040204" pitchFamily="34" charset="-120"/>
              </a:rPr>
              <a:t>-3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微軟正黑體" panose="020B0604030504040204" pitchFamily="34" charset="-120"/>
                <a:cs typeface="+mn-cs"/>
              </a:rPr>
              <a:t>-base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718188F3-0A7F-D32F-1517-C727D0A40845}"/>
              </a:ext>
            </a:extLst>
          </p:cNvPr>
          <p:cNvSpPr txBox="1"/>
          <p:nvPr/>
        </p:nvSpPr>
        <p:spPr>
          <a:xfrm>
            <a:off x="4987212" y="2879818"/>
            <a:ext cx="2556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微軟正黑體" panose="020B0604030504040204" pitchFamily="34" charset="-120"/>
                <a:cs typeface="+mn-cs"/>
              </a:rPr>
              <a:t>LLaMA</a:t>
            </a:r>
            <a:r>
              <a:rPr lang="en-US" altLang="zh-TW" sz="2400" dirty="0">
                <a:solidFill>
                  <a:prstClr val="black"/>
                </a:solidFill>
                <a:latin typeface="Aptos" panose="02110004020202020204"/>
                <a:ea typeface="微軟正黑體" panose="020B0604030504040204" pitchFamily="34" charset="-120"/>
              </a:rPr>
              <a:t>-3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微軟正黑體" panose="020B0604030504040204" pitchFamily="34" charset="-120"/>
                <a:cs typeface="+mn-cs"/>
              </a:rPr>
              <a:t>-instruct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CA127429-4508-8EC6-3235-49D3DFC14604}"/>
              </a:ext>
            </a:extLst>
          </p:cNvPr>
          <p:cNvSpPr txBox="1"/>
          <p:nvPr/>
        </p:nvSpPr>
        <p:spPr>
          <a:xfrm>
            <a:off x="236139" y="5215796"/>
            <a:ext cx="2556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/>
              <a:t>Mistral-7B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2BFDB3A8-325F-6597-B9AB-B6A6F0609330}"/>
              </a:ext>
            </a:extLst>
          </p:cNvPr>
          <p:cNvSpPr txBox="1"/>
          <p:nvPr/>
        </p:nvSpPr>
        <p:spPr>
          <a:xfrm>
            <a:off x="5054752" y="3235950"/>
            <a:ext cx="3097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/>
              <a:t>Mistral-instruct-0.2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A6B15D49-042C-B884-8D35-CF08DAAEDE0B}"/>
              </a:ext>
            </a:extLst>
          </p:cNvPr>
          <p:cNvSpPr txBox="1"/>
          <p:nvPr/>
        </p:nvSpPr>
        <p:spPr>
          <a:xfrm>
            <a:off x="2546279" y="3967044"/>
            <a:ext cx="2904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Korean, Japanese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7168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圖片 62" descr="一張含有 美工圖案, 圖畫, 寫生, 圖解 的圖片&#10;&#10;AI 產生的內容可能不正確。">
            <a:extLst>
              <a:ext uri="{FF2B5EF4-FFF2-40B4-BE49-F238E27FC236}">
                <a16:creationId xmlns:a16="http://schemas.microsoft.com/office/drawing/2014/main" id="{D7C53676-908B-DAC2-F7A6-633BE37A0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8784" y="1632994"/>
            <a:ext cx="960000" cy="1440000"/>
          </a:xfrm>
          <a:prstGeom prst="rect">
            <a:avLst/>
          </a:prstGeom>
        </p:spPr>
      </p:pic>
      <p:pic>
        <p:nvPicPr>
          <p:cNvPr id="27" name="圖片 26">
            <a:extLst>
              <a:ext uri="{FF2B5EF4-FFF2-40B4-BE49-F238E27FC236}">
                <a16:creationId xmlns:a16="http://schemas.microsoft.com/office/drawing/2014/main" id="{A230D468-3165-54D6-4C60-7CF46F8ED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5886" y="1448259"/>
            <a:ext cx="988504" cy="1440000"/>
          </a:xfrm>
          <a:prstGeom prst="rect">
            <a:avLst/>
          </a:prstGeom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id="{0F35FF3E-74C7-33B8-1359-94114B5ED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988" y="3967769"/>
            <a:ext cx="988504" cy="1440000"/>
          </a:xfrm>
          <a:prstGeom prst="rect">
            <a:avLst/>
          </a:prstGeom>
        </p:spPr>
      </p:pic>
      <p:sp>
        <p:nvSpPr>
          <p:cNvPr id="4" name="橢圓 3">
            <a:extLst>
              <a:ext uri="{FF2B5EF4-FFF2-40B4-BE49-F238E27FC236}">
                <a16:creationId xmlns:a16="http://schemas.microsoft.com/office/drawing/2014/main" id="{939C883E-B836-B602-E2DA-4558ED4A6932}"/>
              </a:ext>
            </a:extLst>
          </p:cNvPr>
          <p:cNvSpPr/>
          <p:nvPr/>
        </p:nvSpPr>
        <p:spPr>
          <a:xfrm>
            <a:off x="1798494" y="4309746"/>
            <a:ext cx="325161" cy="325161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EB563135-A877-71D4-C171-26AAA3917BD4}"/>
              </a:ext>
            </a:extLst>
          </p:cNvPr>
          <p:cNvSpPr/>
          <p:nvPr/>
        </p:nvSpPr>
        <p:spPr>
          <a:xfrm>
            <a:off x="2364773" y="2957685"/>
            <a:ext cx="325161" cy="32516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E1FFC507-6654-21C1-59CE-5A6EE03E1D46}"/>
              </a:ext>
            </a:extLst>
          </p:cNvPr>
          <p:cNvSpPr/>
          <p:nvPr/>
        </p:nvSpPr>
        <p:spPr>
          <a:xfrm>
            <a:off x="3438834" y="4030695"/>
            <a:ext cx="325161" cy="32516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DA68C4C4-2724-3D69-A2E4-B0BAAA6633BD}"/>
              </a:ext>
            </a:extLst>
          </p:cNvPr>
          <p:cNvSpPr/>
          <p:nvPr/>
        </p:nvSpPr>
        <p:spPr>
          <a:xfrm>
            <a:off x="3960095" y="2713567"/>
            <a:ext cx="325161" cy="32516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A6DD7F50-D66A-DDC7-E326-5E2AFD52DDAF}"/>
                  </a:ext>
                </a:extLst>
              </p:cNvPr>
              <p:cNvSpPr txBox="1"/>
              <p:nvPr/>
            </p:nvSpPr>
            <p:spPr>
              <a:xfrm>
                <a:off x="1445318" y="4256882"/>
                <a:ext cx="29815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800" b="1" i="1" smtClean="0">
                          <a:latin typeface="Cambria Math" panose="02040503050406030204" pitchFamily="18" charset="0"/>
                        </a:rPr>
                        <m:t>𝜽</m:t>
                      </m:r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A6DD7F50-D66A-DDC7-E326-5E2AFD52DD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318" y="4256882"/>
                <a:ext cx="298159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B32E97A6-55FD-5573-DEE5-81D9B854D2CA}"/>
              </a:ext>
            </a:extLst>
          </p:cNvPr>
          <p:cNvCxnSpPr>
            <a:cxnSpLocks/>
          </p:cNvCxnSpPr>
          <p:nvPr/>
        </p:nvCxnSpPr>
        <p:spPr>
          <a:xfrm flipV="1">
            <a:off x="2012429" y="3339009"/>
            <a:ext cx="445256" cy="91243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1EFF444E-7C3A-A20D-C7C8-420E15CBF43F}"/>
              </a:ext>
            </a:extLst>
          </p:cNvPr>
          <p:cNvCxnSpPr>
            <a:cxnSpLocks/>
          </p:cNvCxnSpPr>
          <p:nvPr/>
        </p:nvCxnSpPr>
        <p:spPr>
          <a:xfrm flipV="1">
            <a:off x="2231942" y="4286621"/>
            <a:ext cx="1158976" cy="1625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DB6CA4BD-909F-B3CD-5725-938033B32C63}"/>
                  </a:ext>
                </a:extLst>
              </p:cNvPr>
              <p:cNvSpPr txBox="1"/>
              <p:nvPr/>
            </p:nvSpPr>
            <p:spPr>
              <a:xfrm>
                <a:off x="1540259" y="2403219"/>
                <a:ext cx="193921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b="1" i="1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DB6CA4BD-909F-B3CD-5725-938033B32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259" y="2403219"/>
                <a:ext cx="1939215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A609DE1D-4021-B598-FF85-EA7418C9A15B}"/>
                  </a:ext>
                </a:extLst>
              </p:cNvPr>
              <p:cNvSpPr txBox="1"/>
              <p:nvPr/>
            </p:nvSpPr>
            <p:spPr>
              <a:xfrm>
                <a:off x="2883455" y="4347591"/>
                <a:ext cx="193921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b="1" i="1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A609DE1D-4021-B598-FF85-EA7418C9A1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455" y="4347591"/>
                <a:ext cx="1939215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F82675B1-8201-95D8-3B5F-9C2D83681DF2}"/>
                  </a:ext>
                </a:extLst>
              </p:cNvPr>
              <p:cNvSpPr txBox="1"/>
              <p:nvPr/>
            </p:nvSpPr>
            <p:spPr>
              <a:xfrm>
                <a:off x="1916425" y="4445136"/>
                <a:ext cx="193921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b="1" i="1" smtClean="0"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F82675B1-8201-95D8-3B5F-9C2D83681D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425" y="4445136"/>
                <a:ext cx="1939215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7C7D12C9-E125-FDB9-3F4F-A4C39FB49713}"/>
              </a:ext>
            </a:extLst>
          </p:cNvPr>
          <p:cNvCxnSpPr>
            <a:cxnSpLocks/>
          </p:cNvCxnSpPr>
          <p:nvPr/>
        </p:nvCxnSpPr>
        <p:spPr>
          <a:xfrm flipV="1">
            <a:off x="2133918" y="2977494"/>
            <a:ext cx="1754711" cy="134293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84484E77-25DC-862C-B6AA-D8D8DDE5B722}"/>
                  </a:ext>
                </a:extLst>
              </p:cNvPr>
              <p:cNvSpPr txBox="1"/>
              <p:nvPr/>
            </p:nvSpPr>
            <p:spPr>
              <a:xfrm>
                <a:off x="3086092" y="3312650"/>
                <a:ext cx="193921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800" b="1" i="1"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b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zh-TW" altLang="en-US" sz="2800" b="1" dirty="0"/>
                            <m:t> </m:t>
                          </m:r>
                          <m:r>
                            <a:rPr lang="en-US" altLang="zh-TW" sz="2800" b="1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zh-TW" altLang="en-US" sz="2800" b="1" i="1" smtClean="0"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84484E77-25DC-862C-B6AA-D8D8DDE5B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6092" y="3312650"/>
                <a:ext cx="1939215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圖片 20">
            <a:extLst>
              <a:ext uri="{FF2B5EF4-FFF2-40B4-BE49-F238E27FC236}">
                <a16:creationId xmlns:a16="http://schemas.microsoft.com/office/drawing/2014/main" id="{2743A868-749D-137F-7DF0-1504125A4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4397" y="867602"/>
            <a:ext cx="988504" cy="1440000"/>
          </a:xfrm>
          <a:prstGeom prst="rect">
            <a:avLst/>
          </a:prstGeom>
        </p:spPr>
      </p:pic>
      <p:sp>
        <p:nvSpPr>
          <p:cNvPr id="23" name="文字方塊 22">
            <a:extLst>
              <a:ext uri="{FF2B5EF4-FFF2-40B4-BE49-F238E27FC236}">
                <a16:creationId xmlns:a16="http://schemas.microsoft.com/office/drawing/2014/main" id="{81F4182F-E01E-7E40-DD9E-576F99CD69CC}"/>
              </a:ext>
            </a:extLst>
          </p:cNvPr>
          <p:cNvSpPr txBox="1"/>
          <p:nvPr/>
        </p:nvSpPr>
        <p:spPr>
          <a:xfrm>
            <a:off x="1158343" y="469192"/>
            <a:ext cx="2443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Reward</a:t>
            </a:r>
            <a:r>
              <a:rPr lang="zh-TW" altLang="en-US" sz="2400" dirty="0"/>
              <a:t> </a:t>
            </a:r>
            <a:r>
              <a:rPr lang="en-US" altLang="zh-TW" sz="2400" dirty="0"/>
              <a:t>Model</a:t>
            </a:r>
            <a:endParaRPr lang="zh-TW" altLang="en-US" sz="2400" dirty="0"/>
          </a:p>
        </p:txBody>
      </p:sp>
      <p:pic>
        <p:nvPicPr>
          <p:cNvPr id="24" name="圖片 23">
            <a:extLst>
              <a:ext uri="{FF2B5EF4-FFF2-40B4-BE49-F238E27FC236}">
                <a16:creationId xmlns:a16="http://schemas.microsoft.com/office/drawing/2014/main" id="{E688D584-5908-86FE-28C3-85D5F0BF8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1980" y="4213281"/>
            <a:ext cx="988504" cy="1440000"/>
          </a:xfrm>
          <a:prstGeom prst="rect">
            <a:avLst/>
          </a:prstGeom>
        </p:spPr>
      </p:pic>
      <p:pic>
        <p:nvPicPr>
          <p:cNvPr id="25" name="Picture 3">
            <a:extLst>
              <a:ext uri="{FF2B5EF4-FFF2-40B4-BE49-F238E27FC236}">
                <a16:creationId xmlns:a16="http://schemas.microsoft.com/office/drawing/2014/main" id="{959018E2-B0C7-BE7F-12D8-88BF20CEC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099" y="4754974"/>
            <a:ext cx="742634" cy="74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>
            <a:extLst>
              <a:ext uri="{FF2B5EF4-FFF2-40B4-BE49-F238E27FC236}">
                <a16:creationId xmlns:a16="http://schemas.microsoft.com/office/drawing/2014/main" id="{E9A5B65B-D906-134A-0895-1823F18A0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149" y="1927851"/>
            <a:ext cx="742634" cy="74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>
            <a:extLst>
              <a:ext uri="{FF2B5EF4-FFF2-40B4-BE49-F238E27FC236}">
                <a16:creationId xmlns:a16="http://schemas.microsoft.com/office/drawing/2014/main" id="{B1D1E251-58CC-E47C-DEAB-0F0ECC82F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077" y="1865576"/>
            <a:ext cx="884050" cy="88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>
            <a:extLst>
              <a:ext uri="{FF2B5EF4-FFF2-40B4-BE49-F238E27FC236}">
                <a16:creationId xmlns:a16="http://schemas.microsoft.com/office/drawing/2014/main" id="{15630A5C-B1C6-D86F-82AE-3232CA1FD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523" y="1291261"/>
            <a:ext cx="884050" cy="88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圖片 37">
            <a:extLst>
              <a:ext uri="{FF2B5EF4-FFF2-40B4-BE49-F238E27FC236}">
                <a16:creationId xmlns:a16="http://schemas.microsoft.com/office/drawing/2014/main" id="{7A2B039E-CAC9-8C23-E76A-0094004C4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8199" y="4015271"/>
            <a:ext cx="988504" cy="1440000"/>
          </a:xfrm>
          <a:prstGeom prst="rect">
            <a:avLst/>
          </a:prstGeom>
        </p:spPr>
      </p:pic>
      <p:sp>
        <p:nvSpPr>
          <p:cNvPr id="39" name="橢圓 38">
            <a:extLst>
              <a:ext uri="{FF2B5EF4-FFF2-40B4-BE49-F238E27FC236}">
                <a16:creationId xmlns:a16="http://schemas.microsoft.com/office/drawing/2014/main" id="{9F4E6947-7DD7-EF19-6AEA-2D9C1F89BAF2}"/>
              </a:ext>
            </a:extLst>
          </p:cNvPr>
          <p:cNvSpPr/>
          <p:nvPr/>
        </p:nvSpPr>
        <p:spPr>
          <a:xfrm>
            <a:off x="7572705" y="4357248"/>
            <a:ext cx="325161" cy="325161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橢圓 39">
            <a:extLst>
              <a:ext uri="{FF2B5EF4-FFF2-40B4-BE49-F238E27FC236}">
                <a16:creationId xmlns:a16="http://schemas.microsoft.com/office/drawing/2014/main" id="{C57E779D-B866-E105-695B-996A0E37778B}"/>
              </a:ext>
            </a:extLst>
          </p:cNvPr>
          <p:cNvSpPr/>
          <p:nvPr/>
        </p:nvSpPr>
        <p:spPr>
          <a:xfrm>
            <a:off x="8138984" y="3005187"/>
            <a:ext cx="325161" cy="32516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橢圓 40">
            <a:extLst>
              <a:ext uri="{FF2B5EF4-FFF2-40B4-BE49-F238E27FC236}">
                <a16:creationId xmlns:a16="http://schemas.microsoft.com/office/drawing/2014/main" id="{1A4A7764-5101-C28D-2F8D-7242E06C606B}"/>
              </a:ext>
            </a:extLst>
          </p:cNvPr>
          <p:cNvSpPr/>
          <p:nvPr/>
        </p:nvSpPr>
        <p:spPr>
          <a:xfrm>
            <a:off x="9213045" y="4078197"/>
            <a:ext cx="325161" cy="32516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橢圓 41">
            <a:extLst>
              <a:ext uri="{FF2B5EF4-FFF2-40B4-BE49-F238E27FC236}">
                <a16:creationId xmlns:a16="http://schemas.microsoft.com/office/drawing/2014/main" id="{483B8158-73E4-E021-EFF6-5FAEF826CB83}"/>
              </a:ext>
            </a:extLst>
          </p:cNvPr>
          <p:cNvSpPr/>
          <p:nvPr/>
        </p:nvSpPr>
        <p:spPr>
          <a:xfrm>
            <a:off x="9734306" y="2761069"/>
            <a:ext cx="325161" cy="32516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4FBDE8EE-474D-4BF3-E64B-BE90B56AC88D}"/>
                  </a:ext>
                </a:extLst>
              </p:cNvPr>
              <p:cNvSpPr txBox="1"/>
              <p:nvPr/>
            </p:nvSpPr>
            <p:spPr>
              <a:xfrm>
                <a:off x="7219529" y="4304384"/>
                <a:ext cx="29815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800" b="1" i="1" smtClean="0">
                          <a:latin typeface="Cambria Math" panose="02040503050406030204" pitchFamily="18" charset="0"/>
                        </a:rPr>
                        <m:t>𝜽</m:t>
                      </m:r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4FBDE8EE-474D-4BF3-E64B-BE90B56AC8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9529" y="4304384"/>
                <a:ext cx="298159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直線單箭頭接點 43">
            <a:extLst>
              <a:ext uri="{FF2B5EF4-FFF2-40B4-BE49-F238E27FC236}">
                <a16:creationId xmlns:a16="http://schemas.microsoft.com/office/drawing/2014/main" id="{36C5A41D-2D12-CF95-089D-91C701CEC6BB}"/>
              </a:ext>
            </a:extLst>
          </p:cNvPr>
          <p:cNvCxnSpPr>
            <a:cxnSpLocks/>
          </p:cNvCxnSpPr>
          <p:nvPr/>
        </p:nvCxnSpPr>
        <p:spPr>
          <a:xfrm flipV="1">
            <a:off x="7786640" y="3386511"/>
            <a:ext cx="445256" cy="91243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4">
            <a:extLst>
              <a:ext uri="{FF2B5EF4-FFF2-40B4-BE49-F238E27FC236}">
                <a16:creationId xmlns:a16="http://schemas.microsoft.com/office/drawing/2014/main" id="{83E8E73F-9D30-8D1D-CA4F-A8699B9695F3}"/>
              </a:ext>
            </a:extLst>
          </p:cNvPr>
          <p:cNvCxnSpPr>
            <a:cxnSpLocks/>
          </p:cNvCxnSpPr>
          <p:nvPr/>
        </p:nvCxnSpPr>
        <p:spPr>
          <a:xfrm flipV="1">
            <a:off x="8006153" y="4334123"/>
            <a:ext cx="1158976" cy="1625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字方塊 45">
                <a:extLst>
                  <a:ext uri="{FF2B5EF4-FFF2-40B4-BE49-F238E27FC236}">
                    <a16:creationId xmlns:a16="http://schemas.microsoft.com/office/drawing/2014/main" id="{840A3221-7E8A-D871-223E-3364C0FBB973}"/>
                  </a:ext>
                </a:extLst>
              </p:cNvPr>
              <p:cNvSpPr txBox="1"/>
              <p:nvPr/>
            </p:nvSpPr>
            <p:spPr>
              <a:xfrm>
                <a:off x="7314470" y="2450721"/>
                <a:ext cx="193921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b="1" i="1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46" name="文字方塊 45">
                <a:extLst>
                  <a:ext uri="{FF2B5EF4-FFF2-40B4-BE49-F238E27FC236}">
                    <a16:creationId xmlns:a16="http://schemas.microsoft.com/office/drawing/2014/main" id="{840A3221-7E8A-D871-223E-3364C0FBB9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4470" y="2450721"/>
                <a:ext cx="1939215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字方塊 46">
                <a:extLst>
                  <a:ext uri="{FF2B5EF4-FFF2-40B4-BE49-F238E27FC236}">
                    <a16:creationId xmlns:a16="http://schemas.microsoft.com/office/drawing/2014/main" id="{4AE9C9A6-B724-A81D-4DC4-C49C3F426271}"/>
                  </a:ext>
                </a:extLst>
              </p:cNvPr>
              <p:cNvSpPr txBox="1"/>
              <p:nvPr/>
            </p:nvSpPr>
            <p:spPr>
              <a:xfrm>
                <a:off x="8657666" y="4395093"/>
                <a:ext cx="193921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b="1" i="1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47" name="文字方塊 46">
                <a:extLst>
                  <a:ext uri="{FF2B5EF4-FFF2-40B4-BE49-F238E27FC236}">
                    <a16:creationId xmlns:a16="http://schemas.microsoft.com/office/drawing/2014/main" id="{4AE9C9A6-B724-A81D-4DC4-C49C3F426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7666" y="4395093"/>
                <a:ext cx="1939215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字方塊 47">
                <a:extLst>
                  <a:ext uri="{FF2B5EF4-FFF2-40B4-BE49-F238E27FC236}">
                    <a16:creationId xmlns:a16="http://schemas.microsoft.com/office/drawing/2014/main" id="{F23387EC-4E7E-DF41-5EEA-9B6EB3313C37}"/>
                  </a:ext>
                </a:extLst>
              </p:cNvPr>
              <p:cNvSpPr txBox="1"/>
              <p:nvPr/>
            </p:nvSpPr>
            <p:spPr>
              <a:xfrm>
                <a:off x="7690636" y="4492638"/>
                <a:ext cx="193921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b="1" i="1" smtClean="0"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48" name="文字方塊 47">
                <a:extLst>
                  <a:ext uri="{FF2B5EF4-FFF2-40B4-BE49-F238E27FC236}">
                    <a16:creationId xmlns:a16="http://schemas.microsoft.com/office/drawing/2014/main" id="{F23387EC-4E7E-DF41-5EEA-9B6EB3313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0636" y="4492638"/>
                <a:ext cx="1939215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直線單箭頭接點 48">
            <a:extLst>
              <a:ext uri="{FF2B5EF4-FFF2-40B4-BE49-F238E27FC236}">
                <a16:creationId xmlns:a16="http://schemas.microsoft.com/office/drawing/2014/main" id="{FE4496DE-402F-4B2D-49D6-17DFA1F126CB}"/>
              </a:ext>
            </a:extLst>
          </p:cNvPr>
          <p:cNvCxnSpPr>
            <a:cxnSpLocks/>
          </p:cNvCxnSpPr>
          <p:nvPr/>
        </p:nvCxnSpPr>
        <p:spPr>
          <a:xfrm flipV="1">
            <a:off x="7908129" y="3024996"/>
            <a:ext cx="1754711" cy="134293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字方塊 49">
                <a:extLst>
                  <a:ext uri="{FF2B5EF4-FFF2-40B4-BE49-F238E27FC236}">
                    <a16:creationId xmlns:a16="http://schemas.microsoft.com/office/drawing/2014/main" id="{898BBED8-A885-8D01-B7C0-A304FB4564B4}"/>
                  </a:ext>
                </a:extLst>
              </p:cNvPr>
              <p:cNvSpPr txBox="1"/>
              <p:nvPr/>
            </p:nvSpPr>
            <p:spPr>
              <a:xfrm>
                <a:off x="8860303" y="3360152"/>
                <a:ext cx="193921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800" b="1" i="1"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b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zh-TW" altLang="en-US" sz="2800" b="1" dirty="0"/>
                            <m:t> </m:t>
                          </m:r>
                          <m:r>
                            <a:rPr lang="en-US" altLang="zh-TW" sz="2800" b="1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zh-TW" altLang="en-US" sz="2800" b="1" i="1" smtClean="0"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50" name="文字方塊 49">
                <a:extLst>
                  <a:ext uri="{FF2B5EF4-FFF2-40B4-BE49-F238E27FC236}">
                    <a16:creationId xmlns:a16="http://schemas.microsoft.com/office/drawing/2014/main" id="{898BBED8-A885-8D01-B7C0-A304FB4564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0303" y="3360152"/>
                <a:ext cx="1939215" cy="4308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圖片 50">
            <a:extLst>
              <a:ext uri="{FF2B5EF4-FFF2-40B4-BE49-F238E27FC236}">
                <a16:creationId xmlns:a16="http://schemas.microsoft.com/office/drawing/2014/main" id="{457A23CC-CC9E-0290-A246-96F75ECD1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8608" y="915104"/>
            <a:ext cx="988504" cy="1440000"/>
          </a:xfrm>
          <a:prstGeom prst="rect">
            <a:avLst/>
          </a:prstGeom>
        </p:spPr>
      </p:pic>
      <p:sp>
        <p:nvSpPr>
          <p:cNvPr id="52" name="文字方塊 51">
            <a:extLst>
              <a:ext uri="{FF2B5EF4-FFF2-40B4-BE49-F238E27FC236}">
                <a16:creationId xmlns:a16="http://schemas.microsoft.com/office/drawing/2014/main" id="{C5D8DA8C-9428-3172-9273-B722F1DA177B}"/>
              </a:ext>
            </a:extLst>
          </p:cNvPr>
          <p:cNvSpPr txBox="1"/>
          <p:nvPr/>
        </p:nvSpPr>
        <p:spPr>
          <a:xfrm>
            <a:off x="6932554" y="516694"/>
            <a:ext cx="2443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Reward</a:t>
            </a:r>
            <a:r>
              <a:rPr lang="zh-TW" altLang="en-US" sz="2400" dirty="0"/>
              <a:t> </a:t>
            </a:r>
            <a:r>
              <a:rPr lang="en-US" altLang="zh-TW" sz="2400" dirty="0"/>
              <a:t>Model</a:t>
            </a:r>
            <a:endParaRPr lang="zh-TW" altLang="en-US" sz="2400" dirty="0"/>
          </a:p>
        </p:txBody>
      </p:sp>
      <p:pic>
        <p:nvPicPr>
          <p:cNvPr id="56" name="Picture 2">
            <a:extLst>
              <a:ext uri="{FF2B5EF4-FFF2-40B4-BE49-F238E27FC236}">
                <a16:creationId xmlns:a16="http://schemas.microsoft.com/office/drawing/2014/main" id="{197E2EF0-8EB3-39B5-D0DF-2DA645D31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633" y="1987267"/>
            <a:ext cx="884050" cy="88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>
            <a:extLst>
              <a:ext uri="{FF2B5EF4-FFF2-40B4-BE49-F238E27FC236}">
                <a16:creationId xmlns:a16="http://schemas.microsoft.com/office/drawing/2014/main" id="{8B2BC6F4-FAF2-BAE7-4349-ADE75934C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734" y="1338763"/>
            <a:ext cx="884050" cy="88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文字方塊 57">
            <a:extLst>
              <a:ext uri="{FF2B5EF4-FFF2-40B4-BE49-F238E27FC236}">
                <a16:creationId xmlns:a16="http://schemas.microsoft.com/office/drawing/2014/main" id="{F0548CA0-153B-F500-CD59-91FCA0EB51DF}"/>
              </a:ext>
            </a:extLst>
          </p:cNvPr>
          <p:cNvSpPr txBox="1"/>
          <p:nvPr/>
        </p:nvSpPr>
        <p:spPr>
          <a:xfrm>
            <a:off x="1778906" y="5809441"/>
            <a:ext cx="37954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TW" b="0" i="0" u="none" strike="noStrike" dirty="0">
                <a:effectLst/>
                <a:latin typeface="Lucida Grande"/>
              </a:rPr>
              <a:t>Tzu-Han Lin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Lucida Grande"/>
              </a:rPr>
              <a:t>, </a:t>
            </a:r>
            <a:r>
              <a:rPr lang="en-US" altLang="zh-TW" b="0" i="0" u="none" strike="noStrike" dirty="0">
                <a:effectLst/>
                <a:latin typeface="Lucida Grande"/>
              </a:rPr>
              <a:t>Chen-An Li</a:t>
            </a:r>
            <a:endParaRPr lang="en-US" altLang="zh-TW" dirty="0"/>
          </a:p>
          <a:p>
            <a:pPr algn="r"/>
            <a:r>
              <a:rPr lang="zh-TW" altLang="en-US" dirty="0"/>
              <a:t>https://arxiv.org/abs/2407.01470</a:t>
            </a:r>
          </a:p>
        </p:txBody>
      </p:sp>
      <p:pic>
        <p:nvPicPr>
          <p:cNvPr id="62" name="圖片 61" descr="一張含有 美工圖案, 圖畫, 寫生, 圖解 的圖片&#10;&#10;AI 產生的內容可能不正確。">
            <a:extLst>
              <a:ext uri="{FF2B5EF4-FFF2-40B4-BE49-F238E27FC236}">
                <a16:creationId xmlns:a16="http://schemas.microsoft.com/office/drawing/2014/main" id="{5C378492-6391-F686-56BE-469D5C371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7677" y="4150384"/>
            <a:ext cx="960000" cy="1440000"/>
          </a:xfrm>
          <a:prstGeom prst="rect">
            <a:avLst/>
          </a:prstGeom>
        </p:spPr>
      </p:pic>
      <p:sp>
        <p:nvSpPr>
          <p:cNvPr id="66" name="文字方塊 65">
            <a:extLst>
              <a:ext uri="{FF2B5EF4-FFF2-40B4-BE49-F238E27FC236}">
                <a16:creationId xmlns:a16="http://schemas.microsoft.com/office/drawing/2014/main" id="{BC63D974-AE4C-94E3-EC44-A44D04DD5CB2}"/>
              </a:ext>
            </a:extLst>
          </p:cNvPr>
          <p:cNvSpPr txBox="1"/>
          <p:nvPr/>
        </p:nvSpPr>
        <p:spPr>
          <a:xfrm>
            <a:off x="7735285" y="5805830"/>
            <a:ext cx="37954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TW" b="0" i="0" u="none" strike="noStrike" dirty="0">
                <a:effectLst/>
                <a:latin typeface="Lucida Grande"/>
              </a:rPr>
              <a:t>Chen-An Li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Lucida Grande"/>
              </a:rPr>
              <a:t>, </a:t>
            </a:r>
            <a:r>
              <a:rPr lang="en-US" altLang="zh-TW" b="0" i="0" u="none" strike="noStrike" dirty="0">
                <a:effectLst/>
                <a:latin typeface="Lucida Grande"/>
              </a:rPr>
              <a:t>Tzu-Han Lin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Lucida Grande"/>
              </a:rPr>
              <a:t> </a:t>
            </a:r>
            <a:endParaRPr lang="en-US" altLang="zh-TW" dirty="0"/>
          </a:p>
          <a:p>
            <a:pPr algn="r"/>
            <a:r>
              <a:rPr lang="zh-TW" altLang="en-US" dirty="0"/>
              <a:t>https://arxiv.org/abs/2502.13487</a:t>
            </a:r>
          </a:p>
        </p:txBody>
      </p:sp>
    </p:spTree>
    <p:extLst>
      <p:ext uri="{BB962C8B-B14F-4D97-AF65-F5344CB8AC3E}">
        <p14:creationId xmlns:p14="http://schemas.microsoft.com/office/powerpoint/2010/main" val="194204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/>
      <p:bldP spid="23" grpId="0"/>
      <p:bldP spid="42" grpId="0" animBg="1"/>
      <p:bldP spid="50" grpId="0"/>
      <p:bldP spid="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B52528-5760-EA82-8F6C-F1694732F8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E54A33-50FC-EA83-BF5D-ACAE09A90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Task Vector has been shown to be helpful.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C351DF2C-9B8F-8500-CB8F-A82C530DB877}"/>
              </a:ext>
            </a:extLst>
          </p:cNvPr>
          <p:cNvSpPr txBox="1"/>
          <p:nvPr/>
        </p:nvSpPr>
        <p:spPr>
          <a:xfrm>
            <a:off x="8141677" y="1350899"/>
            <a:ext cx="37645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https://arxiv.org/abs/2212.04089</a:t>
            </a:r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A1EF718D-FF4D-66AA-6FC1-DF22CC680F26}"/>
              </a:ext>
            </a:extLst>
          </p:cNvPr>
          <p:cNvSpPr/>
          <p:nvPr/>
        </p:nvSpPr>
        <p:spPr>
          <a:xfrm>
            <a:off x="3601406" y="2807026"/>
            <a:ext cx="325161" cy="32516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AD19D3A3-2371-75DA-1079-892B6C5EA536}"/>
              </a:ext>
            </a:extLst>
          </p:cNvPr>
          <p:cNvGrpSpPr/>
          <p:nvPr/>
        </p:nvGrpSpPr>
        <p:grpSpPr>
          <a:xfrm>
            <a:off x="6180014" y="4895047"/>
            <a:ext cx="678337" cy="430887"/>
            <a:chOff x="4891161" y="4590252"/>
            <a:chExt cx="678337" cy="430887"/>
          </a:xfrm>
        </p:grpSpPr>
        <p:sp>
          <p:nvSpPr>
            <p:cNvPr id="4" name="橢圓 3">
              <a:extLst>
                <a:ext uri="{FF2B5EF4-FFF2-40B4-BE49-F238E27FC236}">
                  <a16:creationId xmlns:a16="http://schemas.microsoft.com/office/drawing/2014/main" id="{615FAD72-7BE4-01E5-0089-856939B0CD91}"/>
                </a:ext>
              </a:extLst>
            </p:cNvPr>
            <p:cNvSpPr/>
            <p:nvPr/>
          </p:nvSpPr>
          <p:spPr>
            <a:xfrm>
              <a:off x="5244337" y="4643116"/>
              <a:ext cx="325161" cy="325161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字方塊 24">
                  <a:extLst>
                    <a:ext uri="{FF2B5EF4-FFF2-40B4-BE49-F238E27FC236}">
                      <a16:creationId xmlns:a16="http://schemas.microsoft.com/office/drawing/2014/main" id="{D205FDF7-A093-DCDC-91A8-6AF352A979EF}"/>
                    </a:ext>
                  </a:extLst>
                </p:cNvPr>
                <p:cNvSpPr txBox="1"/>
                <p:nvPr/>
              </p:nvSpPr>
              <p:spPr>
                <a:xfrm>
                  <a:off x="4891161" y="4590252"/>
                  <a:ext cx="298159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z="2800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oMath>
                    </m:oMathPara>
                  </a14:m>
                  <a:endParaRPr lang="zh-TW" altLang="en-US" sz="2800" b="1" dirty="0"/>
                </a:p>
              </p:txBody>
            </p:sp>
          </mc:Choice>
          <mc:Fallback xmlns="">
            <p:sp>
              <p:nvSpPr>
                <p:cNvPr id="25" name="文字方塊 24">
                  <a:extLst>
                    <a:ext uri="{FF2B5EF4-FFF2-40B4-BE49-F238E27FC236}">
                      <a16:creationId xmlns:a16="http://schemas.microsoft.com/office/drawing/2014/main" id="{D205FDF7-A093-DCDC-91A8-6AF352A979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1161" y="4590252"/>
                  <a:ext cx="298159" cy="43088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35D3668F-CED7-8444-4429-BCAF88A116A7}"/>
              </a:ext>
            </a:extLst>
          </p:cNvPr>
          <p:cNvCxnSpPr>
            <a:cxnSpLocks/>
          </p:cNvCxnSpPr>
          <p:nvPr/>
        </p:nvCxnSpPr>
        <p:spPr>
          <a:xfrm flipV="1">
            <a:off x="6742218" y="2598007"/>
            <a:ext cx="929644" cy="23367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>
            <a:extLst>
              <a:ext uri="{FF2B5EF4-FFF2-40B4-BE49-F238E27FC236}">
                <a16:creationId xmlns:a16="http://schemas.microsoft.com/office/drawing/2014/main" id="{18DB5420-4759-A048-FE9E-C6D0F38C5461}"/>
              </a:ext>
            </a:extLst>
          </p:cNvPr>
          <p:cNvCxnSpPr>
            <a:cxnSpLocks/>
          </p:cNvCxnSpPr>
          <p:nvPr/>
        </p:nvCxnSpPr>
        <p:spPr>
          <a:xfrm flipV="1">
            <a:off x="6942365" y="4562907"/>
            <a:ext cx="3143243" cy="5263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2" name="群組 31">
            <a:extLst>
              <a:ext uri="{FF2B5EF4-FFF2-40B4-BE49-F238E27FC236}">
                <a16:creationId xmlns:a16="http://schemas.microsoft.com/office/drawing/2014/main" id="{735E0ECD-15B4-3BAC-88C7-66BED0C1B539}"/>
              </a:ext>
            </a:extLst>
          </p:cNvPr>
          <p:cNvGrpSpPr/>
          <p:nvPr/>
        </p:nvGrpSpPr>
        <p:grpSpPr>
          <a:xfrm>
            <a:off x="9749049" y="4371671"/>
            <a:ext cx="1939215" cy="680451"/>
            <a:chOff x="6510643" y="4364065"/>
            <a:chExt cx="1939215" cy="680451"/>
          </a:xfrm>
        </p:grpSpPr>
        <p:sp>
          <p:nvSpPr>
            <p:cNvPr id="8" name="橢圓 7">
              <a:extLst>
                <a:ext uri="{FF2B5EF4-FFF2-40B4-BE49-F238E27FC236}">
                  <a16:creationId xmlns:a16="http://schemas.microsoft.com/office/drawing/2014/main" id="{C59A8930-804A-3BF5-92A6-4F243632FE18}"/>
                </a:ext>
              </a:extLst>
            </p:cNvPr>
            <p:cNvSpPr/>
            <p:nvPr/>
          </p:nvSpPr>
          <p:spPr>
            <a:xfrm>
              <a:off x="6884677" y="4364065"/>
              <a:ext cx="325161" cy="325161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文字方塊 39">
                  <a:extLst>
                    <a:ext uri="{FF2B5EF4-FFF2-40B4-BE49-F238E27FC236}">
                      <a16:creationId xmlns:a16="http://schemas.microsoft.com/office/drawing/2014/main" id="{786F11CA-3C71-B216-8C23-078929E05A6D}"/>
                    </a:ext>
                  </a:extLst>
                </p:cNvPr>
                <p:cNvSpPr txBox="1"/>
                <p:nvPr/>
              </p:nvSpPr>
              <p:spPr>
                <a:xfrm>
                  <a:off x="6510643" y="4613629"/>
                  <a:ext cx="1939215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800" b="1" i="1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</m:oMath>
                    </m:oMathPara>
                  </a14:m>
                  <a:endParaRPr lang="zh-TW" altLang="en-US" sz="2800" b="1" dirty="0"/>
                </a:p>
              </p:txBody>
            </p:sp>
          </mc:Choice>
          <mc:Fallback xmlns="">
            <p:sp>
              <p:nvSpPr>
                <p:cNvPr id="40" name="文字方塊 39">
                  <a:extLst>
                    <a:ext uri="{FF2B5EF4-FFF2-40B4-BE49-F238E27FC236}">
                      <a16:creationId xmlns:a16="http://schemas.microsoft.com/office/drawing/2014/main" id="{786F11CA-3C71-B216-8C23-078929E05A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0643" y="4613629"/>
                  <a:ext cx="1939215" cy="43088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8718D012-6692-4644-7C2F-893EEE2C1D89}"/>
                  </a:ext>
                </a:extLst>
              </p:cNvPr>
              <p:cNvSpPr txBox="1"/>
              <p:nvPr/>
            </p:nvSpPr>
            <p:spPr>
              <a:xfrm>
                <a:off x="7671232" y="4842185"/>
                <a:ext cx="193921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b="1" i="1" smtClean="0"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8718D012-6692-4644-7C2F-893EEE2C1D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1232" y="4842185"/>
                <a:ext cx="1939215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72222003-5FA0-657C-9F22-4816133D7C47}"/>
                  </a:ext>
                </a:extLst>
              </p:cNvPr>
              <p:cNvSpPr txBox="1"/>
              <p:nvPr/>
            </p:nvSpPr>
            <p:spPr>
              <a:xfrm>
                <a:off x="5983128" y="3282257"/>
                <a:ext cx="193921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b="1" i="1" smtClean="0"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72222003-5FA0-657C-9F22-4816133D7C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128" y="3282257"/>
                <a:ext cx="1939215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A56F4F0D-6C0B-F724-7511-074E2CE44DE9}"/>
              </a:ext>
            </a:extLst>
          </p:cNvPr>
          <p:cNvCxnSpPr>
            <a:cxnSpLocks/>
          </p:cNvCxnSpPr>
          <p:nvPr/>
        </p:nvCxnSpPr>
        <p:spPr>
          <a:xfrm flipH="1">
            <a:off x="4058590" y="2440586"/>
            <a:ext cx="3347545" cy="509927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E5D9E2FB-DDFC-0004-5389-9A73DD8E1474}"/>
                  </a:ext>
                </a:extLst>
              </p:cNvPr>
              <p:cNvSpPr txBox="1"/>
              <p:nvPr/>
            </p:nvSpPr>
            <p:spPr>
              <a:xfrm>
                <a:off x="4566466" y="2707013"/>
                <a:ext cx="193921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zh-TW" altLang="en-US" sz="2800" b="1" i="1" smtClean="0"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E5D9E2FB-DDFC-0004-5389-9A73DD8E14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466" y="2707013"/>
                <a:ext cx="1939215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字方塊 29">
            <a:extLst>
              <a:ext uri="{FF2B5EF4-FFF2-40B4-BE49-F238E27FC236}">
                <a16:creationId xmlns:a16="http://schemas.microsoft.com/office/drawing/2014/main" id="{3788E93C-C74D-CE44-C002-4DCD934AF2CB}"/>
              </a:ext>
            </a:extLst>
          </p:cNvPr>
          <p:cNvSpPr txBox="1"/>
          <p:nvPr/>
        </p:nvSpPr>
        <p:spPr>
          <a:xfrm>
            <a:off x="990600" y="2142552"/>
            <a:ext cx="2876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相減</a:t>
            </a:r>
          </a:p>
        </p:txBody>
      </p:sp>
      <p:grpSp>
        <p:nvGrpSpPr>
          <p:cNvPr id="36" name="群組 35">
            <a:extLst>
              <a:ext uri="{FF2B5EF4-FFF2-40B4-BE49-F238E27FC236}">
                <a16:creationId xmlns:a16="http://schemas.microsoft.com/office/drawing/2014/main" id="{D85F3591-A0F7-5A4B-5668-2859D9F1E849}"/>
              </a:ext>
            </a:extLst>
          </p:cNvPr>
          <p:cNvGrpSpPr/>
          <p:nvPr/>
        </p:nvGrpSpPr>
        <p:grpSpPr>
          <a:xfrm>
            <a:off x="6333999" y="1864965"/>
            <a:ext cx="1939215" cy="688961"/>
            <a:chOff x="4517901" y="2143817"/>
            <a:chExt cx="1939215" cy="688961"/>
          </a:xfrm>
        </p:grpSpPr>
        <p:sp>
          <p:nvSpPr>
            <p:cNvPr id="33" name="橢圓 32">
              <a:extLst>
                <a:ext uri="{FF2B5EF4-FFF2-40B4-BE49-F238E27FC236}">
                  <a16:creationId xmlns:a16="http://schemas.microsoft.com/office/drawing/2014/main" id="{D10989BF-A922-C029-E888-424EABF98263}"/>
                </a:ext>
              </a:extLst>
            </p:cNvPr>
            <p:cNvSpPr/>
            <p:nvPr/>
          </p:nvSpPr>
          <p:spPr>
            <a:xfrm>
              <a:off x="5722060" y="2507617"/>
              <a:ext cx="325161" cy="32516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文字方塊 33">
                  <a:extLst>
                    <a:ext uri="{FF2B5EF4-FFF2-40B4-BE49-F238E27FC236}">
                      <a16:creationId xmlns:a16="http://schemas.microsoft.com/office/drawing/2014/main" id="{A14A59A7-2142-9639-492C-72DC47739822}"/>
                    </a:ext>
                  </a:extLst>
                </p:cNvPr>
                <p:cNvSpPr txBox="1"/>
                <p:nvPr/>
              </p:nvSpPr>
              <p:spPr>
                <a:xfrm>
                  <a:off x="4517901" y="2143817"/>
                  <a:ext cx="1939215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800" b="1" i="1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</m:oMath>
                    </m:oMathPara>
                  </a14:m>
                  <a:endParaRPr lang="zh-TW" altLang="en-US" sz="2800" b="1" dirty="0"/>
                </a:p>
              </p:txBody>
            </p:sp>
          </mc:Choice>
          <mc:Fallback xmlns="">
            <p:sp>
              <p:nvSpPr>
                <p:cNvPr id="34" name="文字方塊 33">
                  <a:extLst>
                    <a:ext uri="{FF2B5EF4-FFF2-40B4-BE49-F238E27FC236}">
                      <a16:creationId xmlns:a16="http://schemas.microsoft.com/office/drawing/2014/main" id="{A14A59A7-2142-9639-492C-72DC477398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7901" y="2143817"/>
                  <a:ext cx="1939215" cy="43088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5A51E55C-F6C0-A8DC-DC1B-31252AE5DC5B}"/>
              </a:ext>
            </a:extLst>
          </p:cNvPr>
          <p:cNvCxnSpPr>
            <a:cxnSpLocks/>
          </p:cNvCxnSpPr>
          <p:nvPr/>
        </p:nvCxnSpPr>
        <p:spPr>
          <a:xfrm flipH="1">
            <a:off x="2952757" y="5243945"/>
            <a:ext cx="3143243" cy="5263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C6DB66A5-E914-713A-31A9-39ADC9E48743}"/>
                  </a:ext>
                </a:extLst>
              </p:cNvPr>
              <p:cNvSpPr txBox="1"/>
              <p:nvPr/>
            </p:nvSpPr>
            <p:spPr>
              <a:xfrm>
                <a:off x="3596859" y="5022845"/>
                <a:ext cx="193921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1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b="1" i="1" smtClean="0"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C6DB66A5-E914-713A-31A9-39ADC9E487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859" y="5022845"/>
                <a:ext cx="1939215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橢圓 9">
            <a:extLst>
              <a:ext uri="{FF2B5EF4-FFF2-40B4-BE49-F238E27FC236}">
                <a16:creationId xmlns:a16="http://schemas.microsoft.com/office/drawing/2014/main" id="{10236206-3C1C-B661-938C-231EAB4D439E}"/>
              </a:ext>
            </a:extLst>
          </p:cNvPr>
          <p:cNvSpPr/>
          <p:nvPr/>
        </p:nvSpPr>
        <p:spPr>
          <a:xfrm>
            <a:off x="2549445" y="5645775"/>
            <a:ext cx="325161" cy="32516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194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/>
      <p:bldP spid="7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BB08E8-3A50-D1B8-D884-3E6147F1A7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群組 24">
            <a:extLst>
              <a:ext uri="{FF2B5EF4-FFF2-40B4-BE49-F238E27FC236}">
                <a16:creationId xmlns:a16="http://schemas.microsoft.com/office/drawing/2014/main" id="{346914AF-5F2D-ED3E-904D-3ED400787715}"/>
              </a:ext>
            </a:extLst>
          </p:cNvPr>
          <p:cNvGrpSpPr/>
          <p:nvPr/>
        </p:nvGrpSpPr>
        <p:grpSpPr>
          <a:xfrm>
            <a:off x="3349576" y="2267835"/>
            <a:ext cx="2031532" cy="1584486"/>
            <a:chOff x="3080657" y="2017548"/>
            <a:chExt cx="2031532" cy="1584486"/>
          </a:xfrm>
        </p:grpSpPr>
        <p:grpSp>
          <p:nvGrpSpPr>
            <p:cNvPr id="23" name="群組 22">
              <a:extLst>
                <a:ext uri="{FF2B5EF4-FFF2-40B4-BE49-F238E27FC236}">
                  <a16:creationId xmlns:a16="http://schemas.microsoft.com/office/drawing/2014/main" id="{3AF64385-7FE4-B4C4-9459-9D59200AFDF4}"/>
                </a:ext>
              </a:extLst>
            </p:cNvPr>
            <p:cNvGrpSpPr/>
            <p:nvPr/>
          </p:nvGrpSpPr>
          <p:grpSpPr>
            <a:xfrm>
              <a:off x="3672055" y="2202214"/>
              <a:ext cx="1440134" cy="1399820"/>
              <a:chOff x="3466725" y="2061959"/>
              <a:chExt cx="1440134" cy="1399820"/>
            </a:xfrm>
          </p:grpSpPr>
          <p:pic>
            <p:nvPicPr>
              <p:cNvPr id="5" name="圖片 4">
                <a:extLst>
                  <a:ext uri="{FF2B5EF4-FFF2-40B4-BE49-F238E27FC236}">
                    <a16:creationId xmlns:a16="http://schemas.microsoft.com/office/drawing/2014/main" id="{D0ED43FD-DB10-66ED-72C1-BD2C590979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66725" y="2061959"/>
                <a:ext cx="840899" cy="1399820"/>
              </a:xfrm>
              <a:prstGeom prst="rect">
                <a:avLst/>
              </a:prstGeom>
            </p:spPr>
          </p:pic>
          <p:pic>
            <p:nvPicPr>
              <p:cNvPr id="6" name="Picture 4">
                <a:extLst>
                  <a:ext uri="{FF2B5EF4-FFF2-40B4-BE49-F238E27FC236}">
                    <a16:creationId xmlns:a16="http://schemas.microsoft.com/office/drawing/2014/main" id="{04784BEE-9459-113E-B58A-44E6598211F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65960" y="2319395"/>
                <a:ext cx="840899" cy="8408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4" name="文字方塊 23">
              <a:extLst>
                <a:ext uri="{FF2B5EF4-FFF2-40B4-BE49-F238E27FC236}">
                  <a16:creationId xmlns:a16="http://schemas.microsoft.com/office/drawing/2014/main" id="{A76AACD7-2CE7-B44A-E2FA-4966B9DAEC7E}"/>
                </a:ext>
              </a:extLst>
            </p:cNvPr>
            <p:cNvSpPr txBox="1"/>
            <p:nvPr/>
          </p:nvSpPr>
          <p:spPr>
            <a:xfrm>
              <a:off x="3080657" y="2017548"/>
              <a:ext cx="20236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微軟正黑體" panose="020B0604030504040204" pitchFamily="34" charset="-120"/>
                  <a:cs typeface="+mn-cs"/>
                </a:rPr>
                <a:t>TAIDE-LX</a:t>
              </a:r>
            </a:p>
          </p:txBody>
        </p:sp>
      </p:grpSp>
      <p:pic>
        <p:nvPicPr>
          <p:cNvPr id="18" name="圖片 17" descr="一張含有 卡通, 美工圖案, 動物玩偶, 圖解 的圖片&#10;&#10;AI 產生的內容可能不正確。">
            <a:extLst>
              <a:ext uri="{FF2B5EF4-FFF2-40B4-BE49-F238E27FC236}">
                <a16:creationId xmlns:a16="http://schemas.microsoft.com/office/drawing/2014/main" id="{02038459-BD91-DC38-4C30-248A3203DD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7302" y="710472"/>
            <a:ext cx="1280701" cy="1280701"/>
          </a:xfrm>
          <a:prstGeom prst="rect">
            <a:avLst/>
          </a:prstGeom>
        </p:spPr>
      </p:pic>
      <p:pic>
        <p:nvPicPr>
          <p:cNvPr id="2053" name="Picture 4" descr="未提供相片說明。">
            <a:extLst>
              <a:ext uri="{FF2B5EF4-FFF2-40B4-BE49-F238E27FC236}">
                <a16:creationId xmlns:a16="http://schemas.microsoft.com/office/drawing/2014/main" id="{B4E5386E-DFA7-AC3B-A763-EE1077C24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19" y="-151464"/>
            <a:ext cx="1368327" cy="214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文字方塊 25">
            <a:extLst>
              <a:ext uri="{FF2B5EF4-FFF2-40B4-BE49-F238E27FC236}">
                <a16:creationId xmlns:a16="http://schemas.microsoft.com/office/drawing/2014/main" id="{0EDBB41A-EC30-7172-F767-33768A767B02}"/>
              </a:ext>
            </a:extLst>
          </p:cNvPr>
          <p:cNvSpPr txBox="1"/>
          <p:nvPr/>
        </p:nvSpPr>
        <p:spPr>
          <a:xfrm>
            <a:off x="1198031" y="130099"/>
            <a:ext cx="126586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https://aqweteddy.medium.com/</a:t>
            </a:r>
            <a:r>
              <a:rPr lang="zh-TW" altLang="en-US" dirty="0"/>
              <a:t>台灣化</a:t>
            </a:r>
            <a:r>
              <a:rPr lang="en-US" altLang="zh-TW" dirty="0"/>
              <a:t>-</a:t>
            </a:r>
            <a:r>
              <a:rPr lang="en-US" altLang="zh-TW" dirty="0" err="1"/>
              <a:t>llm</a:t>
            </a:r>
            <a:r>
              <a:rPr lang="en-US" altLang="zh-TW" dirty="0"/>
              <a:t>-</a:t>
            </a:r>
            <a:r>
              <a:rPr lang="zh-TW" altLang="en-US" dirty="0"/>
              <a:t>的實踐經驗分享</a:t>
            </a:r>
            <a:r>
              <a:rPr lang="en-US" altLang="zh-TW" dirty="0"/>
              <a:t>-3-chat-vector-</a:t>
            </a:r>
            <a:r>
              <a:rPr lang="zh-TW" altLang="en-US" dirty="0"/>
              <a:t>神奇的</a:t>
            </a:r>
            <a:r>
              <a:rPr lang="en-US" altLang="zh-TW" dirty="0"/>
              <a:t>-</a:t>
            </a:r>
            <a:r>
              <a:rPr lang="en-US" altLang="zh-TW" dirty="0" err="1"/>
              <a:t>llm</a:t>
            </a:r>
            <a:r>
              <a:rPr lang="en-US" altLang="zh-TW" dirty="0"/>
              <a:t>-</a:t>
            </a:r>
            <a:r>
              <a:rPr lang="zh-TW" altLang="en-US" dirty="0"/>
              <a:t>積木</a:t>
            </a:r>
            <a:r>
              <a:rPr lang="en-US" altLang="zh-TW" dirty="0"/>
              <a:t>-be5aadd5c1c0</a:t>
            </a:r>
            <a:endParaRPr lang="zh-TW" altLang="en-US" dirty="0"/>
          </a:p>
        </p:txBody>
      </p:sp>
      <p:sp>
        <p:nvSpPr>
          <p:cNvPr id="2052" name="文字方塊 2051">
            <a:extLst>
              <a:ext uri="{FF2B5EF4-FFF2-40B4-BE49-F238E27FC236}">
                <a16:creationId xmlns:a16="http://schemas.microsoft.com/office/drawing/2014/main" id="{637F00A9-7A0F-6F55-F2D2-B388784D386B}"/>
              </a:ext>
            </a:extLst>
          </p:cNvPr>
          <p:cNvSpPr txBox="1"/>
          <p:nvPr/>
        </p:nvSpPr>
        <p:spPr>
          <a:xfrm>
            <a:off x="147991" y="1905827"/>
            <a:ext cx="14818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Pin-Zu Li</a:t>
            </a:r>
            <a:endParaRPr lang="zh-TW" altLang="en-US" dirty="0"/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021F2F3B-EADA-D76E-76DE-02FC0149300E}"/>
              </a:ext>
            </a:extLst>
          </p:cNvPr>
          <p:cNvGrpSpPr/>
          <p:nvPr/>
        </p:nvGrpSpPr>
        <p:grpSpPr>
          <a:xfrm>
            <a:off x="5642368" y="696209"/>
            <a:ext cx="1858909" cy="1806872"/>
            <a:chOff x="738376" y="2145138"/>
            <a:chExt cx="1440134" cy="1399820"/>
          </a:xfrm>
        </p:grpSpPr>
        <p:pic>
          <p:nvPicPr>
            <p:cNvPr id="2" name="圖片 1">
              <a:extLst>
                <a:ext uri="{FF2B5EF4-FFF2-40B4-BE49-F238E27FC236}">
                  <a16:creationId xmlns:a16="http://schemas.microsoft.com/office/drawing/2014/main" id="{EAC241F7-999A-A74A-93D3-10BC93F47B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8376" y="2145138"/>
              <a:ext cx="840899" cy="1399820"/>
            </a:xfrm>
            <a:prstGeom prst="rect">
              <a:avLst/>
            </a:prstGeom>
          </p:spPr>
        </p:pic>
        <p:pic>
          <p:nvPicPr>
            <p:cNvPr id="3" name="Picture 4">
              <a:extLst>
                <a:ext uri="{FF2B5EF4-FFF2-40B4-BE49-F238E27FC236}">
                  <a16:creationId xmlns:a16="http://schemas.microsoft.com/office/drawing/2014/main" id="{9C7CE759-F5B2-5756-49B0-52E26D58DF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7611" y="2402574"/>
              <a:ext cx="840899" cy="840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圖片 8" descr="一張含有 寫生, 圖畫, 圖解, 卡通 的圖片&#10;&#10;AI 產生的內容可能不正確。">
            <a:extLst>
              <a:ext uri="{FF2B5EF4-FFF2-40B4-BE49-F238E27FC236}">
                <a16:creationId xmlns:a16="http://schemas.microsoft.com/office/drawing/2014/main" id="{44EF0A91-709C-59B1-5F19-43ABDF2414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4851" y="2937130"/>
            <a:ext cx="1806871" cy="1806871"/>
          </a:xfrm>
          <a:prstGeom prst="rect">
            <a:avLst/>
          </a:prstGeo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50E554E5-0092-F1F9-D2BC-54635CB87B72}"/>
              </a:ext>
            </a:extLst>
          </p:cNvPr>
          <p:cNvSpPr txBox="1"/>
          <p:nvPr/>
        </p:nvSpPr>
        <p:spPr>
          <a:xfrm>
            <a:off x="6783296" y="1870436"/>
            <a:ext cx="51396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TW" altLang="en-US" b="0" i="0" dirty="0">
                <a:solidFill>
                  <a:srgbClr val="242424"/>
                </a:solidFill>
                <a:effectLst/>
                <a:latin typeface="source-code-pro"/>
              </a:rPr>
              <a:t>我必須先澄清</a:t>
            </a:r>
            <a:r>
              <a:rPr lang="en-US" altLang="zh-TW" b="0" i="0" dirty="0">
                <a:solidFill>
                  <a:srgbClr val="242424"/>
                </a:solidFill>
                <a:effectLst/>
                <a:latin typeface="source-code-pro"/>
              </a:rPr>
              <a:t>,</a:t>
            </a:r>
            <a:r>
              <a:rPr lang="zh-TW" altLang="en-US" b="0" i="0" dirty="0">
                <a:solidFill>
                  <a:srgbClr val="242424"/>
                </a:solidFill>
                <a:effectLst/>
                <a:latin typeface="source-code-pro"/>
              </a:rPr>
              <a:t>「黑鬼」</a:t>
            </a:r>
            <a:r>
              <a:rPr lang="en-US" altLang="zh-TW" b="0" i="0" dirty="0">
                <a:solidFill>
                  <a:srgbClr val="242424"/>
                </a:solidFill>
                <a:effectLst/>
                <a:latin typeface="source-code-pro"/>
              </a:rPr>
              <a:t>(Nigger)</a:t>
            </a:r>
            <a:r>
              <a:rPr lang="zh-TW" altLang="en-US" b="0" i="0" dirty="0">
                <a:solidFill>
                  <a:srgbClr val="242424"/>
                </a:solidFill>
                <a:effectLst/>
                <a:latin typeface="source-code-pro"/>
              </a:rPr>
              <a:t>是一個具有種族歧視和污辱性的詞彙</a:t>
            </a:r>
            <a:r>
              <a:rPr lang="en-US" altLang="zh-TW" b="0" i="0" dirty="0">
                <a:solidFill>
                  <a:srgbClr val="242424"/>
                </a:solidFill>
                <a:effectLst/>
                <a:latin typeface="source-code-pro"/>
              </a:rPr>
              <a:t>,</a:t>
            </a:r>
            <a:r>
              <a:rPr lang="zh-TW" altLang="en-US" b="0" i="0" dirty="0">
                <a:solidFill>
                  <a:srgbClr val="242424"/>
                </a:solidFill>
                <a:effectLst/>
                <a:latin typeface="source-code-pro"/>
              </a:rPr>
              <a:t>在歷史上被用來貶低和壓迫非洲裔美國人。作為一名</a:t>
            </a:r>
            <a:r>
              <a:rPr lang="en-US" altLang="zh-TW" b="0" i="0" dirty="0">
                <a:solidFill>
                  <a:srgbClr val="242424"/>
                </a:solidFill>
                <a:effectLst/>
                <a:latin typeface="source-code-pro"/>
              </a:rPr>
              <a:t>AI</a:t>
            </a:r>
            <a:r>
              <a:rPr lang="zh-TW" altLang="en-US" b="0" i="0" dirty="0">
                <a:solidFill>
                  <a:srgbClr val="242424"/>
                </a:solidFill>
                <a:effectLst/>
                <a:latin typeface="source-code-pro"/>
              </a:rPr>
              <a:t>助理</a:t>
            </a:r>
            <a:r>
              <a:rPr lang="en-US" altLang="zh-TW" b="0" i="0" dirty="0">
                <a:solidFill>
                  <a:srgbClr val="242424"/>
                </a:solidFill>
                <a:effectLst/>
                <a:latin typeface="source-code-pro"/>
              </a:rPr>
              <a:t>,</a:t>
            </a:r>
            <a:r>
              <a:rPr lang="zh-TW" altLang="en-US" b="0" i="0" dirty="0">
                <a:solidFill>
                  <a:srgbClr val="242424"/>
                </a:solidFill>
                <a:effectLst/>
                <a:latin typeface="source-code-pro"/>
              </a:rPr>
              <a:t>我並不鼓勵或使用有害的歧視性言詞。 </a:t>
            </a:r>
            <a:r>
              <a:rPr lang="en-US" altLang="zh-TW" b="0" i="0" dirty="0">
                <a:solidFill>
                  <a:srgbClr val="242424"/>
                </a:solidFill>
                <a:effectLst/>
                <a:latin typeface="source-code-pro"/>
              </a:rPr>
              <a:t>……</a:t>
            </a:r>
            <a:endParaRPr lang="zh-TW" altLang="en-US" dirty="0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4D858BF2-2C93-0507-C70F-C3BE85D07FD0}"/>
              </a:ext>
            </a:extLst>
          </p:cNvPr>
          <p:cNvSpPr txBox="1"/>
          <p:nvPr/>
        </p:nvSpPr>
        <p:spPr>
          <a:xfrm>
            <a:off x="6730522" y="4027604"/>
            <a:ext cx="524523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TW" altLang="en-US" b="0" i="0" dirty="0">
                <a:solidFill>
                  <a:srgbClr val="242424"/>
                </a:solidFill>
                <a:effectLst/>
                <a:latin typeface="source-code-pro"/>
              </a:rPr>
              <a:t>「黑鬼」</a:t>
            </a:r>
            <a:r>
              <a:rPr lang="en-US" altLang="zh-TW" b="0" i="0" dirty="0">
                <a:solidFill>
                  <a:srgbClr val="242424"/>
                </a:solidFill>
                <a:effectLst/>
                <a:latin typeface="source-code-pro"/>
              </a:rPr>
              <a:t>(Black Ghost)</a:t>
            </a:r>
            <a:r>
              <a:rPr lang="zh-TW" altLang="en-US" b="0" i="0" dirty="0">
                <a:solidFill>
                  <a:srgbClr val="242424"/>
                </a:solidFill>
                <a:effectLst/>
                <a:latin typeface="source-code-pro"/>
              </a:rPr>
              <a:t>是日本動漫和遊戲作品中一個常見的角色形象 </a:t>
            </a:r>
            <a:r>
              <a:rPr lang="en-US" altLang="zh-TW" b="0" i="0" dirty="0">
                <a:solidFill>
                  <a:srgbClr val="242424"/>
                </a:solidFill>
                <a:effectLst/>
                <a:latin typeface="source-code-pro"/>
              </a:rPr>
              <a:t>…… </a:t>
            </a:r>
            <a:r>
              <a:rPr lang="zh-TW" altLang="en-US" b="0" i="0" dirty="0">
                <a:solidFill>
                  <a:srgbClr val="242424"/>
                </a:solidFill>
                <a:effectLst/>
                <a:latin typeface="source-code-pro"/>
              </a:rPr>
              <a:t>以下是幾部有黑鬼角色的著名日本動漫和遊戲作品</a:t>
            </a:r>
            <a:r>
              <a:rPr lang="en-US" altLang="zh-TW" b="0" i="0" dirty="0">
                <a:solidFill>
                  <a:srgbClr val="242424"/>
                </a:solidFill>
                <a:effectLst/>
                <a:latin typeface="source-code-pro"/>
              </a:rPr>
              <a:t>: </a:t>
            </a:r>
          </a:p>
          <a:p>
            <a:pPr marL="342900" indent="-342900" algn="just">
              <a:buAutoNum type="arabicPeriod"/>
            </a:pPr>
            <a:r>
              <a:rPr lang="en-US" altLang="zh-TW" b="0" i="0" dirty="0">
                <a:solidFill>
                  <a:srgbClr val="242424"/>
                </a:solidFill>
                <a:effectLst/>
                <a:latin typeface="source-code-pro"/>
              </a:rPr>
              <a:t>《</a:t>
            </a:r>
            <a:r>
              <a:rPr lang="zh-TW" altLang="en-US" b="0" i="0" dirty="0">
                <a:solidFill>
                  <a:srgbClr val="242424"/>
                </a:solidFill>
                <a:effectLst/>
                <a:latin typeface="source-code-pro"/>
              </a:rPr>
              <a:t>火影忍者</a:t>
            </a:r>
            <a:r>
              <a:rPr lang="en-US" altLang="zh-TW" b="0" i="0" dirty="0">
                <a:solidFill>
                  <a:srgbClr val="242424"/>
                </a:solidFill>
                <a:effectLst/>
                <a:latin typeface="source-code-pro"/>
              </a:rPr>
              <a:t>》(Naruto): </a:t>
            </a:r>
            <a:r>
              <a:rPr lang="zh-TW" altLang="en-US" b="0" i="0" dirty="0">
                <a:solidFill>
                  <a:srgbClr val="242424"/>
                </a:solidFill>
                <a:effectLst/>
                <a:latin typeface="source-code-pro"/>
              </a:rPr>
              <a:t>黑鬼是</a:t>
            </a:r>
            <a:r>
              <a:rPr lang="en-US" altLang="zh-TW" b="0" i="0" dirty="0">
                <a:solidFill>
                  <a:srgbClr val="242424"/>
                </a:solidFill>
                <a:effectLst/>
                <a:latin typeface="source-code-pro"/>
              </a:rPr>
              <a:t>《</a:t>
            </a:r>
            <a:r>
              <a:rPr lang="zh-TW" altLang="en-US" b="0" i="0" dirty="0">
                <a:solidFill>
                  <a:srgbClr val="242424"/>
                </a:solidFill>
                <a:effectLst/>
                <a:latin typeface="source-code-pro"/>
              </a:rPr>
              <a:t>火影忍者</a:t>
            </a:r>
            <a:r>
              <a:rPr lang="en-US" altLang="zh-TW" b="0" i="0" dirty="0">
                <a:solidFill>
                  <a:srgbClr val="242424"/>
                </a:solidFill>
                <a:effectLst/>
                <a:latin typeface="source-code-pro"/>
              </a:rPr>
              <a:t>》</a:t>
            </a:r>
            <a:r>
              <a:rPr lang="zh-TW" altLang="en-US" b="0" i="0" dirty="0">
                <a:solidFill>
                  <a:srgbClr val="242424"/>
                </a:solidFill>
                <a:effectLst/>
                <a:latin typeface="source-code-pro"/>
              </a:rPr>
              <a:t>中一個神秘的組織</a:t>
            </a:r>
            <a:r>
              <a:rPr lang="en-US" altLang="zh-TW" dirty="0">
                <a:solidFill>
                  <a:srgbClr val="242424"/>
                </a:solidFill>
                <a:latin typeface="source-code-pro"/>
              </a:rPr>
              <a:t> …</a:t>
            </a:r>
            <a:endParaRPr lang="en-US" altLang="zh-TW" b="0" i="0" dirty="0">
              <a:solidFill>
                <a:srgbClr val="242424"/>
              </a:solidFill>
              <a:effectLst/>
              <a:latin typeface="source-code-pro"/>
            </a:endParaRPr>
          </a:p>
          <a:p>
            <a:pPr marL="342900" indent="-342900" algn="just">
              <a:buAutoNum type="arabicPeriod"/>
            </a:pPr>
            <a:r>
              <a:rPr lang="zh-TW" altLang="en-US" b="0" i="0" dirty="0">
                <a:solidFill>
                  <a:srgbClr val="242424"/>
                </a:solidFill>
                <a:effectLst/>
                <a:latin typeface="source-code-pro"/>
              </a:rPr>
              <a:t> </a:t>
            </a:r>
            <a:r>
              <a:rPr lang="en-US" altLang="zh-TW" b="0" i="0" dirty="0">
                <a:solidFill>
                  <a:srgbClr val="242424"/>
                </a:solidFill>
                <a:effectLst/>
                <a:latin typeface="source-code-pro"/>
              </a:rPr>
              <a:t>《</a:t>
            </a:r>
            <a:r>
              <a:rPr lang="zh-TW" altLang="en-US" b="0" i="0" dirty="0">
                <a:solidFill>
                  <a:srgbClr val="242424"/>
                </a:solidFill>
                <a:effectLst/>
                <a:latin typeface="source-code-pro"/>
              </a:rPr>
              <a:t>聖劍傳說 </a:t>
            </a:r>
            <a:r>
              <a:rPr lang="en-US" altLang="zh-TW" b="0" i="0" dirty="0">
                <a:solidFill>
                  <a:srgbClr val="242424"/>
                </a:solidFill>
                <a:effectLst/>
                <a:latin typeface="source-code-pro"/>
              </a:rPr>
              <a:t>2》(Legend of Mana): </a:t>
            </a:r>
            <a:r>
              <a:rPr lang="zh-TW" altLang="en-US" b="0" i="0" dirty="0">
                <a:solidFill>
                  <a:srgbClr val="242424"/>
                </a:solidFill>
                <a:effectLst/>
                <a:latin typeface="source-code-pro"/>
              </a:rPr>
              <a:t>在</a:t>
            </a:r>
            <a:r>
              <a:rPr lang="en-US" altLang="zh-TW" b="0" i="0" dirty="0">
                <a:solidFill>
                  <a:srgbClr val="242424"/>
                </a:solidFill>
                <a:effectLst/>
                <a:latin typeface="source-code-pro"/>
              </a:rPr>
              <a:t>《</a:t>
            </a:r>
            <a:r>
              <a:rPr lang="zh-TW" altLang="en-US" b="0" i="0" dirty="0">
                <a:solidFill>
                  <a:srgbClr val="242424"/>
                </a:solidFill>
                <a:effectLst/>
                <a:latin typeface="source-code-pro"/>
              </a:rPr>
              <a:t>聖劍傳說 </a:t>
            </a:r>
            <a:r>
              <a:rPr lang="en-US" altLang="zh-TW" b="0" i="0" dirty="0">
                <a:solidFill>
                  <a:srgbClr val="242424"/>
                </a:solidFill>
                <a:effectLst/>
                <a:latin typeface="source-code-pro"/>
              </a:rPr>
              <a:t>2》</a:t>
            </a:r>
            <a:r>
              <a:rPr lang="zh-TW" altLang="en-US" b="0" i="0" dirty="0">
                <a:solidFill>
                  <a:srgbClr val="242424"/>
                </a:solidFill>
                <a:effectLst/>
                <a:latin typeface="source-code-pro"/>
              </a:rPr>
              <a:t>中</a:t>
            </a:r>
            <a:r>
              <a:rPr lang="en-US" altLang="zh-TW" b="0" i="0" dirty="0">
                <a:solidFill>
                  <a:srgbClr val="242424"/>
                </a:solidFill>
                <a:effectLst/>
                <a:latin typeface="source-code-pro"/>
              </a:rPr>
              <a:t>,</a:t>
            </a:r>
            <a:r>
              <a:rPr lang="zh-TW" altLang="en-US" b="0" i="0" dirty="0">
                <a:solidFill>
                  <a:srgbClr val="242424"/>
                </a:solidFill>
                <a:effectLst/>
                <a:latin typeface="source-code-pro"/>
              </a:rPr>
              <a:t>黑鬼是遊戲世界中一種神秘的生物</a:t>
            </a:r>
            <a:r>
              <a:rPr lang="en-US" altLang="zh-TW" dirty="0">
                <a:solidFill>
                  <a:srgbClr val="242424"/>
                </a:solidFill>
                <a:latin typeface="source-code-pro"/>
              </a:rPr>
              <a:t> …</a:t>
            </a:r>
            <a:endParaRPr lang="en-US" altLang="zh-TW" b="0" i="0" dirty="0">
              <a:solidFill>
                <a:srgbClr val="242424"/>
              </a:solidFill>
              <a:effectLst/>
              <a:latin typeface="source-code-pro"/>
            </a:endParaRPr>
          </a:p>
          <a:p>
            <a:pPr marL="342900" indent="-342900" algn="just">
              <a:buAutoNum type="arabicPeriod"/>
            </a:pPr>
            <a:r>
              <a:rPr lang="en-US" altLang="zh-TW" b="0" i="0" dirty="0">
                <a:solidFill>
                  <a:srgbClr val="242424"/>
                </a:solidFill>
                <a:effectLst/>
                <a:latin typeface="source-code-pro"/>
              </a:rPr>
              <a:t>《</a:t>
            </a:r>
            <a:r>
              <a:rPr lang="zh-TW" altLang="en-US" b="0" i="0" dirty="0">
                <a:solidFill>
                  <a:srgbClr val="242424"/>
                </a:solidFill>
                <a:effectLst/>
                <a:latin typeface="source-code-pro"/>
              </a:rPr>
              <a:t>鬼滅之刃</a:t>
            </a:r>
            <a:r>
              <a:rPr lang="en-US" altLang="zh-TW" b="0" i="0" dirty="0">
                <a:solidFill>
                  <a:srgbClr val="242424"/>
                </a:solidFill>
                <a:effectLst/>
                <a:latin typeface="source-code-pro"/>
              </a:rPr>
              <a:t>》(Demon Slayer): </a:t>
            </a:r>
            <a:r>
              <a:rPr lang="zh-TW" altLang="en-US" b="0" i="0" dirty="0">
                <a:solidFill>
                  <a:srgbClr val="242424"/>
                </a:solidFill>
                <a:effectLst/>
                <a:latin typeface="source-code-pro"/>
              </a:rPr>
              <a:t>在</a:t>
            </a:r>
            <a:r>
              <a:rPr lang="en-US" altLang="zh-TW" b="0" i="0" dirty="0">
                <a:solidFill>
                  <a:srgbClr val="242424"/>
                </a:solidFill>
                <a:effectLst/>
                <a:latin typeface="source-code-pro"/>
              </a:rPr>
              <a:t>《</a:t>
            </a:r>
            <a:r>
              <a:rPr lang="zh-TW" altLang="en-US" b="0" i="0" dirty="0">
                <a:solidFill>
                  <a:srgbClr val="242424"/>
                </a:solidFill>
                <a:effectLst/>
                <a:latin typeface="source-code-pro"/>
              </a:rPr>
              <a:t>鬼滅之刃</a:t>
            </a:r>
            <a:r>
              <a:rPr lang="en-US" altLang="zh-TW" b="0" i="0" dirty="0">
                <a:solidFill>
                  <a:srgbClr val="242424"/>
                </a:solidFill>
                <a:effectLst/>
                <a:latin typeface="source-code-pro"/>
              </a:rPr>
              <a:t>》</a:t>
            </a:r>
            <a:r>
              <a:rPr lang="zh-TW" altLang="en-US" b="0" i="0" dirty="0">
                <a:solidFill>
                  <a:srgbClr val="242424"/>
                </a:solidFill>
                <a:effectLst/>
                <a:latin typeface="source-code-pro"/>
              </a:rPr>
              <a:t>中</a:t>
            </a:r>
            <a:r>
              <a:rPr lang="en-US" altLang="zh-TW" b="0" i="0" dirty="0">
                <a:solidFill>
                  <a:srgbClr val="242424"/>
                </a:solidFill>
                <a:effectLst/>
                <a:latin typeface="source-code-pro"/>
              </a:rPr>
              <a:t>,</a:t>
            </a:r>
            <a:r>
              <a:rPr lang="zh-TW" altLang="en-US" b="0" i="0" dirty="0">
                <a:solidFill>
                  <a:srgbClr val="242424"/>
                </a:solidFill>
                <a:effectLst/>
                <a:latin typeface="source-code-pro"/>
              </a:rPr>
              <a:t>黑鬼是鬼的變種 </a:t>
            </a:r>
            <a:r>
              <a:rPr lang="en-US" altLang="zh-TW" b="0" i="0" dirty="0">
                <a:solidFill>
                  <a:srgbClr val="242424"/>
                </a:solidFill>
                <a:effectLst/>
                <a:latin typeface="source-code-pro"/>
              </a:rPr>
              <a:t>…</a:t>
            </a:r>
            <a:endParaRPr lang="zh-TW" altLang="en-US" dirty="0"/>
          </a:p>
        </p:txBody>
      </p:sp>
      <p:pic>
        <p:nvPicPr>
          <p:cNvPr id="4" name="圖片 3" descr="一張含有 寫生, 圖畫, 圖解, 卡通 的圖片&#10;&#10;AI 產生的內容可能不正確。">
            <a:extLst>
              <a:ext uri="{FF2B5EF4-FFF2-40B4-BE49-F238E27FC236}">
                <a16:creationId xmlns:a16="http://schemas.microsoft.com/office/drawing/2014/main" id="{A96AF818-9A33-B771-ACF4-A44A9A9367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6795" y="5024307"/>
            <a:ext cx="1476530" cy="1476530"/>
          </a:xfrm>
          <a:prstGeom prst="rect">
            <a:avLst/>
          </a:prstGeom>
        </p:spPr>
      </p:pic>
      <p:sp>
        <p:nvSpPr>
          <p:cNvPr id="7" name="橢圓 6">
            <a:extLst>
              <a:ext uri="{FF2B5EF4-FFF2-40B4-BE49-F238E27FC236}">
                <a16:creationId xmlns:a16="http://schemas.microsoft.com/office/drawing/2014/main" id="{32A40831-94BE-2B7F-13A8-6570843F4A7B}"/>
              </a:ext>
            </a:extLst>
          </p:cNvPr>
          <p:cNvSpPr/>
          <p:nvPr/>
        </p:nvSpPr>
        <p:spPr>
          <a:xfrm rot="3112037">
            <a:off x="1805514" y="2390283"/>
            <a:ext cx="325161" cy="325161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FCBB1DE7-803E-13D3-7701-38EF626D58EA}"/>
              </a:ext>
            </a:extLst>
          </p:cNvPr>
          <p:cNvCxnSpPr>
            <a:cxnSpLocks/>
          </p:cNvCxnSpPr>
          <p:nvPr/>
        </p:nvCxnSpPr>
        <p:spPr>
          <a:xfrm flipV="1">
            <a:off x="2058503" y="1230276"/>
            <a:ext cx="371139" cy="10994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39C828D9-3334-B483-800A-1CF614BD9454}"/>
              </a:ext>
            </a:extLst>
          </p:cNvPr>
          <p:cNvCxnSpPr>
            <a:cxnSpLocks/>
          </p:cNvCxnSpPr>
          <p:nvPr/>
        </p:nvCxnSpPr>
        <p:spPr>
          <a:xfrm>
            <a:off x="2137096" y="2733694"/>
            <a:ext cx="1440928" cy="98127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橢圓 10">
            <a:extLst>
              <a:ext uri="{FF2B5EF4-FFF2-40B4-BE49-F238E27FC236}">
                <a16:creationId xmlns:a16="http://schemas.microsoft.com/office/drawing/2014/main" id="{7D8A98E7-499E-C0A9-AD8C-2AD4AC90A60F}"/>
              </a:ext>
            </a:extLst>
          </p:cNvPr>
          <p:cNvSpPr/>
          <p:nvPr/>
        </p:nvSpPr>
        <p:spPr>
          <a:xfrm rot="3112037">
            <a:off x="3603813" y="3628332"/>
            <a:ext cx="325161" cy="32516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7A3B7C28-AD15-AEF9-07E2-C3EE8BACC6C7}"/>
              </a:ext>
            </a:extLst>
          </p:cNvPr>
          <p:cNvSpPr/>
          <p:nvPr/>
        </p:nvSpPr>
        <p:spPr>
          <a:xfrm rot="3112037">
            <a:off x="2348819" y="763473"/>
            <a:ext cx="325161" cy="32516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6BC78A1D-5F08-9C98-00F5-841E47A96826}"/>
              </a:ext>
            </a:extLst>
          </p:cNvPr>
          <p:cNvCxnSpPr>
            <a:cxnSpLocks/>
          </p:cNvCxnSpPr>
          <p:nvPr/>
        </p:nvCxnSpPr>
        <p:spPr>
          <a:xfrm flipH="1">
            <a:off x="1442366" y="2820508"/>
            <a:ext cx="426270" cy="1351337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橢圓 15">
            <a:extLst>
              <a:ext uri="{FF2B5EF4-FFF2-40B4-BE49-F238E27FC236}">
                <a16:creationId xmlns:a16="http://schemas.microsoft.com/office/drawing/2014/main" id="{8D330239-5012-F2AD-C40E-331FD5C113DC}"/>
              </a:ext>
            </a:extLst>
          </p:cNvPr>
          <p:cNvSpPr/>
          <p:nvPr/>
        </p:nvSpPr>
        <p:spPr>
          <a:xfrm rot="3112037">
            <a:off x="2984204" y="5348123"/>
            <a:ext cx="325161" cy="32516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7C66AA37-3B40-8B0C-5C62-B49D2BA2A026}"/>
              </a:ext>
            </a:extLst>
          </p:cNvPr>
          <p:cNvSpPr/>
          <p:nvPr/>
        </p:nvSpPr>
        <p:spPr>
          <a:xfrm rot="3112037">
            <a:off x="1239600" y="4200321"/>
            <a:ext cx="325161" cy="32516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9" name="圖片 18" descr="一張含有 美工圖案, 圖畫, 兔子, 卡通 的圖片&#10;&#10;AI 產生的內容可能不正確。">
            <a:extLst>
              <a:ext uri="{FF2B5EF4-FFF2-40B4-BE49-F238E27FC236}">
                <a16:creationId xmlns:a16="http://schemas.microsoft.com/office/drawing/2014/main" id="{77C748B0-3AE2-F222-FA28-8151D693BA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863" y="4582842"/>
            <a:ext cx="1095338" cy="1095338"/>
          </a:xfrm>
          <a:prstGeom prst="rect">
            <a:avLst/>
          </a:prstGeom>
        </p:spPr>
      </p:pic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7F2B899D-8E40-4DA5-14A9-D540876D163E}"/>
              </a:ext>
            </a:extLst>
          </p:cNvPr>
          <p:cNvCxnSpPr>
            <a:cxnSpLocks/>
          </p:cNvCxnSpPr>
          <p:nvPr/>
        </p:nvCxnSpPr>
        <p:spPr>
          <a:xfrm flipH="1">
            <a:off x="3202049" y="3999969"/>
            <a:ext cx="426270" cy="1351337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">
            <a:extLst>
              <a:ext uri="{FF2B5EF4-FFF2-40B4-BE49-F238E27FC236}">
                <a16:creationId xmlns:a16="http://schemas.microsoft.com/office/drawing/2014/main" id="{748F597F-39B8-42B1-132A-D603F4D44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270" y="1401053"/>
            <a:ext cx="719689" cy="71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矩形 26">
            <a:extLst>
              <a:ext uri="{FF2B5EF4-FFF2-40B4-BE49-F238E27FC236}">
                <a16:creationId xmlns:a16="http://schemas.microsoft.com/office/drawing/2014/main" id="{A26B80A3-F296-7FFB-4D53-745086198F5F}"/>
              </a:ext>
            </a:extLst>
          </p:cNvPr>
          <p:cNvSpPr/>
          <p:nvPr/>
        </p:nvSpPr>
        <p:spPr>
          <a:xfrm>
            <a:off x="6415854" y="4940780"/>
            <a:ext cx="6568626" cy="21573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707B8E5F-1AD6-3B82-3384-E9B253A99A7C}"/>
              </a:ext>
            </a:extLst>
          </p:cNvPr>
          <p:cNvSpPr txBox="1"/>
          <p:nvPr/>
        </p:nvSpPr>
        <p:spPr>
          <a:xfrm>
            <a:off x="629640" y="2418907"/>
            <a:ext cx="1178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微軟正黑體" panose="020B0604030504040204" pitchFamily="34" charset="-120"/>
                <a:cs typeface="+mn-cs"/>
              </a:rPr>
              <a:t>LLaMA</a:t>
            </a:r>
            <a:r>
              <a:rPr lang="en-US" altLang="zh-TW" dirty="0">
                <a:solidFill>
                  <a:prstClr val="black"/>
                </a:solidFill>
                <a:latin typeface="Aptos" panose="02110004020202020204"/>
                <a:ea typeface="微軟正黑體" panose="020B0604030504040204" pitchFamily="34" charset="-120"/>
              </a:rPr>
              <a:t>-</a:t>
            </a:r>
            <a:r>
              <a:rPr kumimoji="0" lang="en-US" altLang="zh-TW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微軟正黑體" panose="020B0604030504040204" pitchFamily="34" charset="-120"/>
                <a:cs typeface="+mn-cs"/>
              </a:rPr>
              <a:t>2-base</a:t>
            </a:r>
          </a:p>
        </p:txBody>
      </p:sp>
    </p:spTree>
    <p:extLst>
      <p:ext uri="{BB962C8B-B14F-4D97-AF65-F5344CB8AC3E}">
        <p14:creationId xmlns:p14="http://schemas.microsoft.com/office/powerpoint/2010/main" val="291899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11" grpId="0" animBg="1"/>
      <p:bldP spid="16" grpId="0" animBg="1"/>
      <p:bldP spid="17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DFBA8E-AA4A-750C-9FDE-239370B9BA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2CB5BF-6F79-AC72-D391-E446467A1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Task Vector has been shown to be helpful.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5B9B98A-C494-99CA-DE0B-2B39AE47BC6F}"/>
              </a:ext>
            </a:extLst>
          </p:cNvPr>
          <p:cNvSpPr txBox="1"/>
          <p:nvPr/>
        </p:nvSpPr>
        <p:spPr>
          <a:xfrm>
            <a:off x="8141677" y="1350899"/>
            <a:ext cx="37645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https://arxiv.org/abs/2212.04089</a:t>
            </a:r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F32C1AA1-47E8-23BD-6A1E-6CE740353AA6}"/>
              </a:ext>
            </a:extLst>
          </p:cNvPr>
          <p:cNvSpPr/>
          <p:nvPr/>
        </p:nvSpPr>
        <p:spPr>
          <a:xfrm>
            <a:off x="6947073" y="5740316"/>
            <a:ext cx="325161" cy="32516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2197242C-6E03-A3BD-60DB-D54FE880F547}"/>
              </a:ext>
            </a:extLst>
          </p:cNvPr>
          <p:cNvGrpSpPr/>
          <p:nvPr/>
        </p:nvGrpSpPr>
        <p:grpSpPr>
          <a:xfrm>
            <a:off x="4749552" y="4069465"/>
            <a:ext cx="678337" cy="430887"/>
            <a:chOff x="4891161" y="4590252"/>
            <a:chExt cx="678337" cy="430887"/>
          </a:xfrm>
        </p:grpSpPr>
        <p:sp>
          <p:nvSpPr>
            <p:cNvPr id="4" name="橢圓 3">
              <a:extLst>
                <a:ext uri="{FF2B5EF4-FFF2-40B4-BE49-F238E27FC236}">
                  <a16:creationId xmlns:a16="http://schemas.microsoft.com/office/drawing/2014/main" id="{78F23E4D-FA53-DDBC-971B-CF1FF969742F}"/>
                </a:ext>
              </a:extLst>
            </p:cNvPr>
            <p:cNvSpPr/>
            <p:nvPr/>
          </p:nvSpPr>
          <p:spPr>
            <a:xfrm>
              <a:off x="5244337" y="4643116"/>
              <a:ext cx="325161" cy="325161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字方塊 24">
                  <a:extLst>
                    <a:ext uri="{FF2B5EF4-FFF2-40B4-BE49-F238E27FC236}">
                      <a16:creationId xmlns:a16="http://schemas.microsoft.com/office/drawing/2014/main" id="{FBB8FA34-7179-2BA6-91C4-F98113DF08CD}"/>
                    </a:ext>
                  </a:extLst>
                </p:cNvPr>
                <p:cNvSpPr txBox="1"/>
                <p:nvPr/>
              </p:nvSpPr>
              <p:spPr>
                <a:xfrm>
                  <a:off x="4891161" y="4590252"/>
                  <a:ext cx="298159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z="2800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oMath>
                    </m:oMathPara>
                  </a14:m>
                  <a:endParaRPr lang="zh-TW" altLang="en-US" sz="2800" b="1" dirty="0"/>
                </a:p>
              </p:txBody>
            </p:sp>
          </mc:Choice>
          <mc:Fallback xmlns="">
            <p:sp>
              <p:nvSpPr>
                <p:cNvPr id="25" name="文字方塊 24">
                  <a:extLst>
                    <a:ext uri="{FF2B5EF4-FFF2-40B4-BE49-F238E27FC236}">
                      <a16:creationId xmlns:a16="http://schemas.microsoft.com/office/drawing/2014/main" id="{FBB8FA34-7179-2BA6-91C4-F98113DF08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1161" y="4590252"/>
                  <a:ext cx="298159" cy="43088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304AFFB1-7335-778D-ADA6-68CE5AB9432D}"/>
              </a:ext>
            </a:extLst>
          </p:cNvPr>
          <p:cNvCxnSpPr>
            <a:cxnSpLocks/>
            <a:stCxn id="4" idx="7"/>
          </p:cNvCxnSpPr>
          <p:nvPr/>
        </p:nvCxnSpPr>
        <p:spPr>
          <a:xfrm flipV="1">
            <a:off x="5380270" y="2846455"/>
            <a:ext cx="1504605" cy="132349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>
            <a:extLst>
              <a:ext uri="{FF2B5EF4-FFF2-40B4-BE49-F238E27FC236}">
                <a16:creationId xmlns:a16="http://schemas.microsoft.com/office/drawing/2014/main" id="{02D8C8D4-25EB-EA20-30C8-21E95A54AB7A}"/>
              </a:ext>
            </a:extLst>
          </p:cNvPr>
          <p:cNvCxnSpPr>
            <a:cxnSpLocks/>
            <a:stCxn id="4" idx="6"/>
          </p:cNvCxnSpPr>
          <p:nvPr/>
        </p:nvCxnSpPr>
        <p:spPr>
          <a:xfrm flipV="1">
            <a:off x="5427889" y="2846455"/>
            <a:ext cx="4360730" cy="14384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2" name="群組 31">
            <a:extLst>
              <a:ext uri="{FF2B5EF4-FFF2-40B4-BE49-F238E27FC236}">
                <a16:creationId xmlns:a16="http://schemas.microsoft.com/office/drawing/2014/main" id="{A76BDD7F-E25E-234D-2E8B-070E58A40247}"/>
              </a:ext>
            </a:extLst>
          </p:cNvPr>
          <p:cNvGrpSpPr/>
          <p:nvPr/>
        </p:nvGrpSpPr>
        <p:grpSpPr>
          <a:xfrm>
            <a:off x="9414585" y="2521294"/>
            <a:ext cx="1939215" cy="680451"/>
            <a:chOff x="6510643" y="4364065"/>
            <a:chExt cx="1939215" cy="680451"/>
          </a:xfrm>
        </p:grpSpPr>
        <p:sp>
          <p:nvSpPr>
            <p:cNvPr id="8" name="橢圓 7">
              <a:extLst>
                <a:ext uri="{FF2B5EF4-FFF2-40B4-BE49-F238E27FC236}">
                  <a16:creationId xmlns:a16="http://schemas.microsoft.com/office/drawing/2014/main" id="{DEF3CC57-033E-A95D-900F-BC2CB6E42392}"/>
                </a:ext>
              </a:extLst>
            </p:cNvPr>
            <p:cNvSpPr/>
            <p:nvPr/>
          </p:nvSpPr>
          <p:spPr>
            <a:xfrm>
              <a:off x="6884677" y="4364065"/>
              <a:ext cx="325161" cy="325161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文字方塊 39">
                  <a:extLst>
                    <a:ext uri="{FF2B5EF4-FFF2-40B4-BE49-F238E27FC236}">
                      <a16:creationId xmlns:a16="http://schemas.microsoft.com/office/drawing/2014/main" id="{B18787F5-7041-42CE-455B-52BEF0DA0855}"/>
                    </a:ext>
                  </a:extLst>
                </p:cNvPr>
                <p:cNvSpPr txBox="1"/>
                <p:nvPr/>
              </p:nvSpPr>
              <p:spPr>
                <a:xfrm>
                  <a:off x="6510643" y="4613629"/>
                  <a:ext cx="1939215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800" b="1" i="1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</m:oMath>
                    </m:oMathPara>
                  </a14:m>
                  <a:endParaRPr lang="zh-TW" altLang="en-US" sz="2800" b="1" dirty="0"/>
                </a:p>
              </p:txBody>
            </p:sp>
          </mc:Choice>
          <mc:Fallback xmlns="">
            <p:sp>
              <p:nvSpPr>
                <p:cNvPr id="40" name="文字方塊 39">
                  <a:extLst>
                    <a:ext uri="{FF2B5EF4-FFF2-40B4-BE49-F238E27FC236}">
                      <a16:creationId xmlns:a16="http://schemas.microsoft.com/office/drawing/2014/main" id="{B18787F5-7041-42CE-455B-52BEF0DA08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0643" y="4613629"/>
                  <a:ext cx="1939215" cy="43088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55EAB835-571D-BF0F-D758-125E840FE10A}"/>
                  </a:ext>
                </a:extLst>
              </p:cNvPr>
              <p:cNvSpPr txBox="1"/>
              <p:nvPr/>
            </p:nvSpPr>
            <p:spPr>
              <a:xfrm>
                <a:off x="7048238" y="3549939"/>
                <a:ext cx="193921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b="1" i="1" smtClean="0"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55EAB835-571D-BF0F-D758-125E840FE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238" y="3549939"/>
                <a:ext cx="1939215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B05D4B0D-2DF1-5352-A0CF-432CBDD85904}"/>
                  </a:ext>
                </a:extLst>
              </p:cNvPr>
              <p:cNvSpPr txBox="1"/>
              <p:nvPr/>
            </p:nvSpPr>
            <p:spPr>
              <a:xfrm>
                <a:off x="4945660" y="3074291"/>
                <a:ext cx="193921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b="1" i="1" smtClean="0"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B05D4B0D-2DF1-5352-A0CF-432CBDD859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5660" y="3074291"/>
                <a:ext cx="1939215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字方塊 29">
            <a:extLst>
              <a:ext uri="{FF2B5EF4-FFF2-40B4-BE49-F238E27FC236}">
                <a16:creationId xmlns:a16="http://schemas.microsoft.com/office/drawing/2014/main" id="{788549A6-7656-215B-8BB6-C8A25F92B83E}"/>
              </a:ext>
            </a:extLst>
          </p:cNvPr>
          <p:cNvSpPr txBox="1"/>
          <p:nvPr/>
        </p:nvSpPr>
        <p:spPr>
          <a:xfrm>
            <a:off x="990600" y="2142552"/>
            <a:ext cx="2876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類比</a:t>
            </a:r>
          </a:p>
        </p:txBody>
      </p:sp>
      <p:grpSp>
        <p:nvGrpSpPr>
          <p:cNvPr id="36" name="群組 35">
            <a:extLst>
              <a:ext uri="{FF2B5EF4-FFF2-40B4-BE49-F238E27FC236}">
                <a16:creationId xmlns:a16="http://schemas.microsoft.com/office/drawing/2014/main" id="{C5246D92-6A4A-4D2C-7CCF-60B160119CBA}"/>
              </a:ext>
            </a:extLst>
          </p:cNvPr>
          <p:cNvGrpSpPr/>
          <p:nvPr/>
        </p:nvGrpSpPr>
        <p:grpSpPr>
          <a:xfrm>
            <a:off x="5724621" y="2090407"/>
            <a:ext cx="1939215" cy="688961"/>
            <a:chOff x="4517901" y="2143817"/>
            <a:chExt cx="1939215" cy="688961"/>
          </a:xfrm>
        </p:grpSpPr>
        <p:sp>
          <p:nvSpPr>
            <p:cNvPr id="33" name="橢圓 32">
              <a:extLst>
                <a:ext uri="{FF2B5EF4-FFF2-40B4-BE49-F238E27FC236}">
                  <a16:creationId xmlns:a16="http://schemas.microsoft.com/office/drawing/2014/main" id="{AC600581-AA7D-85F2-C4D5-A9B0F790705C}"/>
                </a:ext>
              </a:extLst>
            </p:cNvPr>
            <p:cNvSpPr/>
            <p:nvPr/>
          </p:nvSpPr>
          <p:spPr>
            <a:xfrm>
              <a:off x="5722060" y="2507617"/>
              <a:ext cx="325161" cy="32516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文字方塊 33">
                  <a:extLst>
                    <a:ext uri="{FF2B5EF4-FFF2-40B4-BE49-F238E27FC236}">
                      <a16:creationId xmlns:a16="http://schemas.microsoft.com/office/drawing/2014/main" id="{7C34BCA6-CB08-CB3A-EB47-D424C92EA8A0}"/>
                    </a:ext>
                  </a:extLst>
                </p:cNvPr>
                <p:cNvSpPr txBox="1"/>
                <p:nvPr/>
              </p:nvSpPr>
              <p:spPr>
                <a:xfrm>
                  <a:off x="4517901" y="2143817"/>
                  <a:ext cx="1939215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800" b="1" i="1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</m:oMath>
                    </m:oMathPara>
                  </a14:m>
                  <a:endParaRPr lang="zh-TW" altLang="en-US" sz="2800" b="1" dirty="0"/>
                </a:p>
              </p:txBody>
            </p:sp>
          </mc:Choice>
          <mc:Fallback xmlns="">
            <p:sp>
              <p:nvSpPr>
                <p:cNvPr id="34" name="文字方塊 33">
                  <a:extLst>
                    <a:ext uri="{FF2B5EF4-FFF2-40B4-BE49-F238E27FC236}">
                      <a16:creationId xmlns:a16="http://schemas.microsoft.com/office/drawing/2014/main" id="{7C34BCA6-CB08-CB3A-EB47-D424C92EA8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7901" y="2143817"/>
                  <a:ext cx="1939215" cy="43088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F7B84CE4-4D90-6B3B-71E2-93423DEC346B}"/>
              </a:ext>
            </a:extLst>
          </p:cNvPr>
          <p:cNvSpPr txBox="1"/>
          <p:nvPr/>
        </p:nvSpPr>
        <p:spPr>
          <a:xfrm>
            <a:off x="1433598" y="3138445"/>
            <a:ext cx="42910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Task A : Task B </a:t>
            </a:r>
          </a:p>
          <a:p>
            <a:r>
              <a:rPr lang="en-US" altLang="zh-TW" sz="2800" dirty="0"/>
              <a:t>= Task C : Task D</a:t>
            </a:r>
            <a:endParaRPr lang="zh-TW" altLang="en-US" sz="2800" dirty="0"/>
          </a:p>
        </p:txBody>
      </p: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F1000DDD-CB7B-9732-3D54-B50DCD892FC2}"/>
              </a:ext>
            </a:extLst>
          </p:cNvPr>
          <p:cNvCxnSpPr>
            <a:cxnSpLocks/>
          </p:cNvCxnSpPr>
          <p:nvPr/>
        </p:nvCxnSpPr>
        <p:spPr>
          <a:xfrm>
            <a:off x="5447615" y="4491545"/>
            <a:ext cx="1481165" cy="124877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FFA90F01-1D0F-A799-C0E3-AC5B19155634}"/>
              </a:ext>
            </a:extLst>
          </p:cNvPr>
          <p:cNvCxnSpPr>
            <a:cxnSpLocks/>
          </p:cNvCxnSpPr>
          <p:nvPr/>
        </p:nvCxnSpPr>
        <p:spPr>
          <a:xfrm flipV="1">
            <a:off x="7416350" y="2639820"/>
            <a:ext cx="2275690" cy="16143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B4332943-B225-9D76-9C3E-5505867A9C0F}"/>
              </a:ext>
            </a:extLst>
          </p:cNvPr>
          <p:cNvCxnSpPr>
            <a:cxnSpLocks/>
          </p:cNvCxnSpPr>
          <p:nvPr/>
        </p:nvCxnSpPr>
        <p:spPr>
          <a:xfrm flipV="1">
            <a:off x="7344292" y="5917637"/>
            <a:ext cx="2275690" cy="16143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橢圓 28">
            <a:extLst>
              <a:ext uri="{FF2B5EF4-FFF2-40B4-BE49-F238E27FC236}">
                <a16:creationId xmlns:a16="http://schemas.microsoft.com/office/drawing/2014/main" id="{DCB0CA99-A6BD-D2B3-0AEC-17CBF9FD801B}"/>
              </a:ext>
            </a:extLst>
          </p:cNvPr>
          <p:cNvSpPr/>
          <p:nvPr/>
        </p:nvSpPr>
        <p:spPr>
          <a:xfrm>
            <a:off x="9692040" y="5758902"/>
            <a:ext cx="325161" cy="32516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7" name="直線單箭頭接點 36">
            <a:extLst>
              <a:ext uri="{FF2B5EF4-FFF2-40B4-BE49-F238E27FC236}">
                <a16:creationId xmlns:a16="http://schemas.microsoft.com/office/drawing/2014/main" id="{690145AD-F1B7-EEF2-A491-7261F8C60466}"/>
              </a:ext>
            </a:extLst>
          </p:cNvPr>
          <p:cNvCxnSpPr>
            <a:cxnSpLocks/>
          </p:cNvCxnSpPr>
          <p:nvPr/>
        </p:nvCxnSpPr>
        <p:spPr>
          <a:xfrm>
            <a:off x="5571206" y="4359199"/>
            <a:ext cx="4048776" cy="144347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8D6D1B50-0C78-217B-42A9-D2A7499489EA}"/>
                  </a:ext>
                </a:extLst>
              </p:cNvPr>
              <p:cNvSpPr txBox="1"/>
              <p:nvPr/>
            </p:nvSpPr>
            <p:spPr>
              <a:xfrm>
                <a:off x="7578991" y="2120292"/>
                <a:ext cx="193921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b="1" i="1" smtClean="0"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r>
                        <a:rPr lang="en-US" altLang="zh-TW" sz="2800" b="1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b="1" i="1"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8D6D1B50-0C78-217B-42A9-D2A7499489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8991" y="2120292"/>
                <a:ext cx="1939215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字方塊 43">
                <a:extLst>
                  <a:ext uri="{FF2B5EF4-FFF2-40B4-BE49-F238E27FC236}">
                    <a16:creationId xmlns:a16="http://schemas.microsoft.com/office/drawing/2014/main" id="{B28C213E-E499-717F-33A3-0B4FA71FDA72}"/>
                  </a:ext>
                </a:extLst>
              </p:cNvPr>
              <p:cNvSpPr txBox="1"/>
              <p:nvPr/>
            </p:nvSpPr>
            <p:spPr>
              <a:xfrm>
                <a:off x="5977465" y="6032685"/>
                <a:ext cx="193921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b="1" i="1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44" name="文字方塊 43">
                <a:extLst>
                  <a:ext uri="{FF2B5EF4-FFF2-40B4-BE49-F238E27FC236}">
                    <a16:creationId xmlns:a16="http://schemas.microsoft.com/office/drawing/2014/main" id="{B28C213E-E499-717F-33A3-0B4FA71FD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7465" y="6032685"/>
                <a:ext cx="1939215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E369B44E-87A3-D4D3-31B3-D3D2C0ADD14C}"/>
                  </a:ext>
                </a:extLst>
              </p:cNvPr>
              <p:cNvSpPr txBox="1"/>
              <p:nvPr/>
            </p:nvSpPr>
            <p:spPr>
              <a:xfrm>
                <a:off x="4841230" y="5001841"/>
                <a:ext cx="193921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b="1" i="1" smtClean="0"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E369B44E-87A3-D4D3-31B3-D3D2C0ADD1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1230" y="5001841"/>
                <a:ext cx="1939215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字方塊 45">
                <a:extLst>
                  <a:ext uri="{FF2B5EF4-FFF2-40B4-BE49-F238E27FC236}">
                    <a16:creationId xmlns:a16="http://schemas.microsoft.com/office/drawing/2014/main" id="{15CE938A-038E-B518-32FA-270F86AC69CE}"/>
                  </a:ext>
                </a:extLst>
              </p:cNvPr>
              <p:cNvSpPr txBox="1"/>
              <p:nvPr/>
            </p:nvSpPr>
            <p:spPr>
              <a:xfrm>
                <a:off x="7595839" y="5893078"/>
                <a:ext cx="193921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b="1" i="1" smtClean="0"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r>
                        <a:rPr lang="en-US" altLang="zh-TW" sz="2800" b="1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b="1" i="1"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46" name="文字方塊 45">
                <a:extLst>
                  <a:ext uri="{FF2B5EF4-FFF2-40B4-BE49-F238E27FC236}">
                    <a16:creationId xmlns:a16="http://schemas.microsoft.com/office/drawing/2014/main" id="{15CE938A-038E-B518-32FA-270F86AC69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5839" y="5893078"/>
                <a:ext cx="1939215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字方塊 46">
                <a:extLst>
                  <a:ext uri="{FF2B5EF4-FFF2-40B4-BE49-F238E27FC236}">
                    <a16:creationId xmlns:a16="http://schemas.microsoft.com/office/drawing/2014/main" id="{C8890FC8-600C-ACB9-DA89-4D96E4FCD5B0}"/>
                  </a:ext>
                </a:extLst>
              </p:cNvPr>
              <p:cNvSpPr txBox="1"/>
              <p:nvPr/>
            </p:nvSpPr>
            <p:spPr>
              <a:xfrm>
                <a:off x="7253941" y="4570954"/>
                <a:ext cx="256010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b="1" i="1" smtClean="0"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sub>
                      </m:sSub>
                      <m:r>
                        <a:rPr lang="en-US" altLang="zh-TW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b="1" i="1"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r>
                        <a:rPr lang="en-US" altLang="zh-TW" sz="2800" b="1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b="1" i="1"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47" name="文字方塊 46">
                <a:extLst>
                  <a:ext uri="{FF2B5EF4-FFF2-40B4-BE49-F238E27FC236}">
                    <a16:creationId xmlns:a16="http://schemas.microsoft.com/office/drawing/2014/main" id="{C8890FC8-600C-ACB9-DA89-4D96E4FCD5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3941" y="4570954"/>
                <a:ext cx="2560109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B181AF19-3B4A-A894-A87F-444F61822777}"/>
                  </a:ext>
                </a:extLst>
              </p:cNvPr>
              <p:cNvSpPr txBox="1"/>
              <p:nvPr/>
            </p:nvSpPr>
            <p:spPr>
              <a:xfrm>
                <a:off x="9310155" y="6061988"/>
                <a:ext cx="193921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b="1" i="1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B181AF19-3B4A-A894-A87F-444F618227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0155" y="6061988"/>
                <a:ext cx="1939215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方塊 5">
            <a:extLst>
              <a:ext uri="{FF2B5EF4-FFF2-40B4-BE49-F238E27FC236}">
                <a16:creationId xmlns:a16="http://schemas.microsoft.com/office/drawing/2014/main" id="{73BC2504-E34C-2988-C498-566611296408}"/>
              </a:ext>
            </a:extLst>
          </p:cNvPr>
          <p:cNvSpPr txBox="1"/>
          <p:nvPr/>
        </p:nvSpPr>
        <p:spPr>
          <a:xfrm>
            <a:off x="1408496" y="5085144"/>
            <a:ext cx="3954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沒有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Task D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資料的情況下讓模型學會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Task D 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355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3" grpId="0"/>
      <p:bldP spid="46" grpId="0"/>
      <p:bldP spid="47" grpId="0"/>
      <p:bldP spid="3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F1D37A-86B3-559D-05BB-991073501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Analogy</a:t>
            </a:r>
            <a:endParaRPr lang="zh-TW" altLang="en-US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22D62047-F68A-3C24-141C-1BF3D98675AD}"/>
              </a:ext>
            </a:extLst>
          </p:cNvPr>
          <p:cNvSpPr txBox="1"/>
          <p:nvPr/>
        </p:nvSpPr>
        <p:spPr>
          <a:xfrm>
            <a:off x="8240737" y="446326"/>
            <a:ext cx="36303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https://arxiv.org/abs/2011.11564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  <a:p>
            <a:pPr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https://arxiv.org/abs/2302.14036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https://arxiv.org/abs/2303.14885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https://arxiv.org/abs/2309.10707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8" name="矩形: 圓角 27">
            <a:extLst>
              <a:ext uri="{FF2B5EF4-FFF2-40B4-BE49-F238E27FC236}">
                <a16:creationId xmlns:a16="http://schemas.microsoft.com/office/drawing/2014/main" id="{66A66046-361F-6A23-6C19-7647D47941A6}"/>
              </a:ext>
            </a:extLst>
          </p:cNvPr>
          <p:cNvSpPr/>
          <p:nvPr/>
        </p:nvSpPr>
        <p:spPr>
          <a:xfrm>
            <a:off x="5233574" y="4755440"/>
            <a:ext cx="1314590" cy="89863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TTS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566D5918-92CF-17FC-94B8-D33C48FA3432}"/>
              </a:ext>
            </a:extLst>
          </p:cNvPr>
          <p:cNvCxnSpPr>
            <a:cxnSpLocks/>
          </p:cNvCxnSpPr>
          <p:nvPr/>
        </p:nvCxnSpPr>
        <p:spPr>
          <a:xfrm>
            <a:off x="3881645" y="5204185"/>
            <a:ext cx="124313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05855056-D0CD-8F15-8F96-79EE73DC26E8}"/>
              </a:ext>
            </a:extLst>
          </p:cNvPr>
          <p:cNvCxnSpPr>
            <a:cxnSpLocks/>
          </p:cNvCxnSpPr>
          <p:nvPr/>
        </p:nvCxnSpPr>
        <p:spPr>
          <a:xfrm>
            <a:off x="6583434" y="5182294"/>
            <a:ext cx="1112443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35258E88-CADE-7E99-73E6-CFD1A37EAFF7}"/>
              </a:ext>
            </a:extLst>
          </p:cNvPr>
          <p:cNvSpPr txBox="1"/>
          <p:nvPr/>
        </p:nvSpPr>
        <p:spPr>
          <a:xfrm>
            <a:off x="1784512" y="5760145"/>
            <a:ext cx="2600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new text domain</a:t>
            </a:r>
            <a:endParaRPr kumimoji="0" lang="zh-TW" altLang="en-US" sz="2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3" name="矩形: 圓角 32">
            <a:extLst>
              <a:ext uri="{FF2B5EF4-FFF2-40B4-BE49-F238E27FC236}">
                <a16:creationId xmlns:a16="http://schemas.microsoft.com/office/drawing/2014/main" id="{27453A99-8A1E-4418-1176-6AE4743D4BFF}"/>
              </a:ext>
            </a:extLst>
          </p:cNvPr>
          <p:cNvSpPr/>
          <p:nvPr/>
        </p:nvSpPr>
        <p:spPr>
          <a:xfrm>
            <a:off x="7740785" y="2051232"/>
            <a:ext cx="1314590" cy="95494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ASR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4" name="矩形: 圓角 33">
            <a:extLst>
              <a:ext uri="{FF2B5EF4-FFF2-40B4-BE49-F238E27FC236}">
                <a16:creationId xmlns:a16="http://schemas.microsoft.com/office/drawing/2014/main" id="{129DF5E4-659A-5C0A-D2B2-6A1BDE4F3893}"/>
              </a:ext>
            </a:extLst>
          </p:cNvPr>
          <p:cNvSpPr/>
          <p:nvPr/>
        </p:nvSpPr>
        <p:spPr>
          <a:xfrm>
            <a:off x="2541678" y="2051232"/>
            <a:ext cx="1416293" cy="968159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ASR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35" name="直線單箭頭接點 34">
            <a:extLst>
              <a:ext uri="{FF2B5EF4-FFF2-40B4-BE49-F238E27FC236}">
                <a16:creationId xmlns:a16="http://schemas.microsoft.com/office/drawing/2014/main" id="{D637BF07-BB83-7C8A-0FB6-B7514F42ED45}"/>
              </a:ext>
            </a:extLst>
          </p:cNvPr>
          <p:cNvCxnSpPr>
            <a:cxnSpLocks/>
          </p:cNvCxnSpPr>
          <p:nvPr/>
        </p:nvCxnSpPr>
        <p:spPr>
          <a:xfrm>
            <a:off x="4191567" y="2511865"/>
            <a:ext cx="3445495" cy="0"/>
          </a:xfrm>
          <a:prstGeom prst="straightConnector1">
            <a:avLst/>
          </a:prstGeom>
          <a:ln w="762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5A00B5B6-ECF4-E527-2612-AA3D74C9AE5E}"/>
              </a:ext>
            </a:extLst>
          </p:cNvPr>
          <p:cNvSpPr txBox="1"/>
          <p:nvPr/>
        </p:nvSpPr>
        <p:spPr>
          <a:xfrm>
            <a:off x="4973239" y="2051232"/>
            <a:ext cx="1835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Fine-tune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37" name="直線單箭頭接點 36">
            <a:extLst>
              <a:ext uri="{FF2B5EF4-FFF2-40B4-BE49-F238E27FC236}">
                <a16:creationId xmlns:a16="http://schemas.microsoft.com/office/drawing/2014/main" id="{04B37A06-7BC2-3420-FBAC-D757319FF5E5}"/>
              </a:ext>
            </a:extLst>
          </p:cNvPr>
          <p:cNvCxnSpPr>
            <a:cxnSpLocks/>
          </p:cNvCxnSpPr>
          <p:nvPr/>
        </p:nvCxnSpPr>
        <p:spPr>
          <a:xfrm>
            <a:off x="3298882" y="3802955"/>
            <a:ext cx="5200854" cy="0"/>
          </a:xfrm>
          <a:prstGeom prst="straightConnector1">
            <a:avLst/>
          </a:prstGeom>
          <a:ln w="7620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>
            <a:extLst>
              <a:ext uri="{FF2B5EF4-FFF2-40B4-BE49-F238E27FC236}">
                <a16:creationId xmlns:a16="http://schemas.microsoft.com/office/drawing/2014/main" id="{52E3CD5C-F5EC-C563-127E-EFD71A021956}"/>
              </a:ext>
            </a:extLst>
          </p:cNvPr>
          <p:cNvCxnSpPr>
            <a:cxnSpLocks/>
          </p:cNvCxnSpPr>
          <p:nvPr/>
        </p:nvCxnSpPr>
        <p:spPr>
          <a:xfrm>
            <a:off x="3273270" y="3802955"/>
            <a:ext cx="0" cy="581475"/>
          </a:xfrm>
          <a:prstGeom prst="straightConnector1">
            <a:avLst/>
          </a:prstGeom>
          <a:ln w="7620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>
            <a:extLst>
              <a:ext uri="{FF2B5EF4-FFF2-40B4-BE49-F238E27FC236}">
                <a16:creationId xmlns:a16="http://schemas.microsoft.com/office/drawing/2014/main" id="{C886D607-D314-14E3-49F5-47C5D7DB4D51}"/>
              </a:ext>
            </a:extLst>
          </p:cNvPr>
          <p:cNvCxnSpPr>
            <a:cxnSpLocks/>
          </p:cNvCxnSpPr>
          <p:nvPr/>
        </p:nvCxnSpPr>
        <p:spPr>
          <a:xfrm flipV="1">
            <a:off x="5866815" y="2710458"/>
            <a:ext cx="0" cy="968160"/>
          </a:xfrm>
          <a:prstGeom prst="straightConnector1">
            <a:avLst/>
          </a:prstGeom>
          <a:ln w="7620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754BACC7-5015-1224-80C3-13F09CB04B27}"/>
              </a:ext>
            </a:extLst>
          </p:cNvPr>
          <p:cNvSpPr txBox="1"/>
          <p:nvPr/>
        </p:nvSpPr>
        <p:spPr>
          <a:xfrm>
            <a:off x="9055375" y="5300048"/>
            <a:ext cx="28156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Acoustic domain mismatch here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B51FCCDF-CD66-88F4-DD50-3EDBC4D0C159}"/>
              </a:ext>
            </a:extLst>
          </p:cNvPr>
          <p:cNvCxnSpPr>
            <a:cxnSpLocks/>
          </p:cNvCxnSpPr>
          <p:nvPr/>
        </p:nvCxnSpPr>
        <p:spPr>
          <a:xfrm>
            <a:off x="8499736" y="3805294"/>
            <a:ext cx="0" cy="777263"/>
          </a:xfrm>
          <a:prstGeom prst="straightConnector1">
            <a:avLst/>
          </a:prstGeom>
          <a:ln w="7620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6">
            <a:extLst>
              <a:ext uri="{FF2B5EF4-FFF2-40B4-BE49-F238E27FC236}">
                <a16:creationId xmlns:a16="http://schemas.microsoft.com/office/drawing/2014/main" id="{159ECBD2-3CFF-E3EB-51D4-591507D1F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593" y="4556462"/>
            <a:ext cx="1150392" cy="115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>
            <a:extLst>
              <a:ext uri="{FF2B5EF4-FFF2-40B4-BE49-F238E27FC236}">
                <a16:creationId xmlns:a16="http://schemas.microsoft.com/office/drawing/2014/main" id="{705BFFF2-A18F-AF56-0641-541160BA6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937" y="4599732"/>
            <a:ext cx="1119598" cy="111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72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3" grpId="0" animBg="1"/>
      <p:bldP spid="36" grpId="0"/>
      <p:bldP spid="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橢圓 3">
            <a:extLst>
              <a:ext uri="{FF2B5EF4-FFF2-40B4-BE49-F238E27FC236}">
                <a16:creationId xmlns:a16="http://schemas.microsoft.com/office/drawing/2014/main" id="{E6DDB9A4-ECEC-FBBB-AD85-11DDD5340559}"/>
              </a:ext>
            </a:extLst>
          </p:cNvPr>
          <p:cNvSpPr/>
          <p:nvPr/>
        </p:nvSpPr>
        <p:spPr>
          <a:xfrm>
            <a:off x="6595670" y="3425068"/>
            <a:ext cx="325161" cy="325161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507CBC76-ACD7-BCC7-8F2C-D5C077E48110}"/>
              </a:ext>
            </a:extLst>
          </p:cNvPr>
          <p:cNvSpPr/>
          <p:nvPr/>
        </p:nvSpPr>
        <p:spPr>
          <a:xfrm>
            <a:off x="7908009" y="1565727"/>
            <a:ext cx="325161" cy="32516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5487BA05-3DEF-286B-A208-0C5FC02974E0}"/>
              </a:ext>
            </a:extLst>
          </p:cNvPr>
          <p:cNvCxnSpPr>
            <a:cxnSpLocks/>
          </p:cNvCxnSpPr>
          <p:nvPr/>
        </p:nvCxnSpPr>
        <p:spPr>
          <a:xfrm flipV="1">
            <a:off x="6920831" y="1866332"/>
            <a:ext cx="1008111" cy="151243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2" name="群組 51">
            <a:extLst>
              <a:ext uri="{FF2B5EF4-FFF2-40B4-BE49-F238E27FC236}">
                <a16:creationId xmlns:a16="http://schemas.microsoft.com/office/drawing/2014/main" id="{97E22BB5-E132-4111-65FA-9D11F6F2C4AA}"/>
              </a:ext>
            </a:extLst>
          </p:cNvPr>
          <p:cNvGrpSpPr/>
          <p:nvPr/>
        </p:nvGrpSpPr>
        <p:grpSpPr>
          <a:xfrm>
            <a:off x="5672622" y="4283143"/>
            <a:ext cx="1437252" cy="685109"/>
            <a:chOff x="5218252" y="1960756"/>
            <a:chExt cx="2007915" cy="957133"/>
          </a:xfrm>
        </p:grpSpPr>
        <p:pic>
          <p:nvPicPr>
            <p:cNvPr id="24" name="Picture 6">
              <a:extLst>
                <a:ext uri="{FF2B5EF4-FFF2-40B4-BE49-F238E27FC236}">
                  <a16:creationId xmlns:a16="http://schemas.microsoft.com/office/drawing/2014/main" id="{0B57BF6C-1B3F-ACED-804A-AAA140351C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252" y="1989414"/>
              <a:ext cx="928475" cy="928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8">
              <a:extLst>
                <a:ext uri="{FF2B5EF4-FFF2-40B4-BE49-F238E27FC236}">
                  <a16:creationId xmlns:a16="http://schemas.microsoft.com/office/drawing/2014/main" id="{419A7B26-CFF1-253B-4176-0FEFFD1DE9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4466" y="1960756"/>
              <a:ext cx="921701" cy="921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7" name="Picture 2">
            <a:extLst>
              <a:ext uri="{FF2B5EF4-FFF2-40B4-BE49-F238E27FC236}">
                <a16:creationId xmlns:a16="http://schemas.microsoft.com/office/drawing/2014/main" id="{E3D4C63C-EC9C-5DE1-BA6C-1E7A76AB5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71" y="1898467"/>
            <a:ext cx="898636" cy="89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>
            <a:extLst>
              <a:ext uri="{FF2B5EF4-FFF2-40B4-BE49-F238E27FC236}">
                <a16:creationId xmlns:a16="http://schemas.microsoft.com/office/drawing/2014/main" id="{84DA1A78-2F02-A076-6956-2772D5DFA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414" y="4232192"/>
            <a:ext cx="1150392" cy="115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>
            <a:extLst>
              <a:ext uri="{FF2B5EF4-FFF2-40B4-BE49-F238E27FC236}">
                <a16:creationId xmlns:a16="http://schemas.microsoft.com/office/drawing/2014/main" id="{6AB6D016-6673-4DDD-ECDF-E65CBA740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419" y="3513383"/>
            <a:ext cx="1119598" cy="111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文字方塊 30">
            <a:extLst>
              <a:ext uri="{FF2B5EF4-FFF2-40B4-BE49-F238E27FC236}">
                <a16:creationId xmlns:a16="http://schemas.microsoft.com/office/drawing/2014/main" id="{1409AF3E-35A1-745E-991B-BBEE169412DD}"/>
              </a:ext>
            </a:extLst>
          </p:cNvPr>
          <p:cNvSpPr txBox="1"/>
          <p:nvPr/>
        </p:nvSpPr>
        <p:spPr>
          <a:xfrm>
            <a:off x="2747548" y="4464988"/>
            <a:ext cx="1853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Synthesized 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32" name="Picture 8">
            <a:extLst>
              <a:ext uri="{FF2B5EF4-FFF2-40B4-BE49-F238E27FC236}">
                <a16:creationId xmlns:a16="http://schemas.microsoft.com/office/drawing/2014/main" id="{8F7B5898-F0DA-B153-493B-6B7429A71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641" y="201316"/>
            <a:ext cx="1119598" cy="111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文字方塊 32">
            <a:extLst>
              <a:ext uri="{FF2B5EF4-FFF2-40B4-BE49-F238E27FC236}">
                <a16:creationId xmlns:a16="http://schemas.microsoft.com/office/drawing/2014/main" id="{EB69EC7E-378C-9AED-3A83-61C3D64D6560}"/>
              </a:ext>
            </a:extLst>
          </p:cNvPr>
          <p:cNvSpPr txBox="1"/>
          <p:nvPr/>
        </p:nvSpPr>
        <p:spPr>
          <a:xfrm>
            <a:off x="2661658" y="1178463"/>
            <a:ext cx="1853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Synthesized 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CCB213CE-F35F-C76F-7D87-34416D0008B4}"/>
              </a:ext>
            </a:extLst>
          </p:cNvPr>
          <p:cNvSpPr txBox="1"/>
          <p:nvPr/>
        </p:nvSpPr>
        <p:spPr>
          <a:xfrm>
            <a:off x="893888" y="5358750"/>
            <a:ext cx="1835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New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9A526AA6-76B3-2FAA-A090-C3BD05F8E50E}"/>
              </a:ext>
            </a:extLst>
          </p:cNvPr>
          <p:cNvSpPr txBox="1"/>
          <p:nvPr/>
        </p:nvSpPr>
        <p:spPr>
          <a:xfrm>
            <a:off x="990464" y="2414556"/>
            <a:ext cx="1499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Old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3E85728E-882D-7C4F-EE07-096D61CFAA03}"/>
              </a:ext>
            </a:extLst>
          </p:cNvPr>
          <p:cNvSpPr txBox="1"/>
          <p:nvPr/>
        </p:nvSpPr>
        <p:spPr>
          <a:xfrm>
            <a:off x="2661658" y="2767535"/>
            <a:ext cx="1853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Real Speech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2597C2A-3DEE-F3F2-9A95-FA941AC6A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981" y="11887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" name="群組 52">
            <a:extLst>
              <a:ext uri="{FF2B5EF4-FFF2-40B4-BE49-F238E27FC236}">
                <a16:creationId xmlns:a16="http://schemas.microsoft.com/office/drawing/2014/main" id="{5F18DE69-4BE6-90B8-C370-9059507A7FB6}"/>
              </a:ext>
            </a:extLst>
          </p:cNvPr>
          <p:cNvGrpSpPr/>
          <p:nvPr/>
        </p:nvGrpSpPr>
        <p:grpSpPr>
          <a:xfrm>
            <a:off x="8943133" y="2443561"/>
            <a:ext cx="1200919" cy="600410"/>
            <a:chOff x="5032925" y="5210318"/>
            <a:chExt cx="1873047" cy="936447"/>
          </a:xfrm>
        </p:grpSpPr>
        <p:pic>
          <p:nvPicPr>
            <p:cNvPr id="37" name="Picture 2">
              <a:extLst>
                <a:ext uri="{FF2B5EF4-FFF2-40B4-BE49-F238E27FC236}">
                  <a16:creationId xmlns:a16="http://schemas.microsoft.com/office/drawing/2014/main" id="{85116BF8-A0C1-FA90-69AB-3459377B5C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5652" y="5318473"/>
              <a:ext cx="820320" cy="820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>
              <a:extLst>
                <a:ext uri="{FF2B5EF4-FFF2-40B4-BE49-F238E27FC236}">
                  <a16:creationId xmlns:a16="http://schemas.microsoft.com/office/drawing/2014/main" id="{1BB7D818-514D-A5BA-F51F-3874810922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925" y="5210318"/>
              <a:ext cx="936447" cy="936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39" name="直線單箭頭接點 38">
            <a:extLst>
              <a:ext uri="{FF2B5EF4-FFF2-40B4-BE49-F238E27FC236}">
                <a16:creationId xmlns:a16="http://schemas.microsoft.com/office/drawing/2014/main" id="{3B68F563-ABE3-A255-E00C-E0DC1C9731F6}"/>
              </a:ext>
            </a:extLst>
          </p:cNvPr>
          <p:cNvCxnSpPr>
            <a:cxnSpLocks/>
          </p:cNvCxnSpPr>
          <p:nvPr/>
        </p:nvCxnSpPr>
        <p:spPr>
          <a:xfrm>
            <a:off x="6920831" y="3911683"/>
            <a:ext cx="773857" cy="12346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橢圓 41">
            <a:extLst>
              <a:ext uri="{FF2B5EF4-FFF2-40B4-BE49-F238E27FC236}">
                <a16:creationId xmlns:a16="http://schemas.microsoft.com/office/drawing/2014/main" id="{0EF1D01C-418E-2B56-6D4B-19F7A2B05450}"/>
              </a:ext>
            </a:extLst>
          </p:cNvPr>
          <p:cNvSpPr/>
          <p:nvPr/>
        </p:nvSpPr>
        <p:spPr>
          <a:xfrm>
            <a:off x="7655806" y="5166422"/>
            <a:ext cx="325161" cy="32516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6" name="直線單箭頭接點 45">
            <a:extLst>
              <a:ext uri="{FF2B5EF4-FFF2-40B4-BE49-F238E27FC236}">
                <a16:creationId xmlns:a16="http://schemas.microsoft.com/office/drawing/2014/main" id="{C8FC5FEF-803A-A5DB-044A-DF5D9F81BF59}"/>
              </a:ext>
            </a:extLst>
          </p:cNvPr>
          <p:cNvCxnSpPr>
            <a:cxnSpLocks/>
          </p:cNvCxnSpPr>
          <p:nvPr/>
        </p:nvCxnSpPr>
        <p:spPr>
          <a:xfrm>
            <a:off x="7012255" y="3658483"/>
            <a:ext cx="2574973" cy="13884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5" name="群組 54">
            <a:extLst>
              <a:ext uri="{FF2B5EF4-FFF2-40B4-BE49-F238E27FC236}">
                <a16:creationId xmlns:a16="http://schemas.microsoft.com/office/drawing/2014/main" id="{B516ACF1-17BE-BE38-7C37-3133E61E60D7}"/>
              </a:ext>
            </a:extLst>
          </p:cNvPr>
          <p:cNvGrpSpPr/>
          <p:nvPr/>
        </p:nvGrpSpPr>
        <p:grpSpPr>
          <a:xfrm>
            <a:off x="5878774" y="1989646"/>
            <a:ext cx="1380295" cy="688872"/>
            <a:chOff x="9186089" y="1654972"/>
            <a:chExt cx="1878985" cy="937756"/>
          </a:xfrm>
        </p:grpSpPr>
        <p:pic>
          <p:nvPicPr>
            <p:cNvPr id="43" name="Picture 8">
              <a:extLst>
                <a:ext uri="{FF2B5EF4-FFF2-40B4-BE49-F238E27FC236}">
                  <a16:creationId xmlns:a16="http://schemas.microsoft.com/office/drawing/2014/main" id="{D947733F-B6AE-2646-2D3E-643333F1C6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8627" y="1654972"/>
              <a:ext cx="936447" cy="936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2">
              <a:extLst>
                <a:ext uri="{FF2B5EF4-FFF2-40B4-BE49-F238E27FC236}">
                  <a16:creationId xmlns:a16="http://schemas.microsoft.com/office/drawing/2014/main" id="{946753E6-20B2-9804-EBB4-6775DBC094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6089" y="1656281"/>
              <a:ext cx="936447" cy="936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8" name="橢圓 57">
            <a:extLst>
              <a:ext uri="{FF2B5EF4-FFF2-40B4-BE49-F238E27FC236}">
                <a16:creationId xmlns:a16="http://schemas.microsoft.com/office/drawing/2014/main" id="{5661A661-7CA4-4E1E-DDB0-B877954E776C}"/>
              </a:ext>
            </a:extLst>
          </p:cNvPr>
          <p:cNvSpPr/>
          <p:nvPr/>
        </p:nvSpPr>
        <p:spPr>
          <a:xfrm>
            <a:off x="9614255" y="5146364"/>
            <a:ext cx="325161" cy="32516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1" name="直線單箭頭接點 60">
            <a:extLst>
              <a:ext uri="{FF2B5EF4-FFF2-40B4-BE49-F238E27FC236}">
                <a16:creationId xmlns:a16="http://schemas.microsoft.com/office/drawing/2014/main" id="{3043B892-1DF7-0022-306D-70E1D9E5F133}"/>
              </a:ext>
            </a:extLst>
          </p:cNvPr>
          <p:cNvCxnSpPr>
            <a:cxnSpLocks/>
          </p:cNvCxnSpPr>
          <p:nvPr/>
        </p:nvCxnSpPr>
        <p:spPr>
          <a:xfrm flipV="1">
            <a:off x="8397345" y="1700009"/>
            <a:ext cx="1411110" cy="56887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5" name="橢圓 1024">
            <a:extLst>
              <a:ext uri="{FF2B5EF4-FFF2-40B4-BE49-F238E27FC236}">
                <a16:creationId xmlns:a16="http://schemas.microsoft.com/office/drawing/2014/main" id="{2DF369C2-3694-03A7-0A14-8EF6052063BB}"/>
              </a:ext>
            </a:extLst>
          </p:cNvPr>
          <p:cNvSpPr/>
          <p:nvPr/>
        </p:nvSpPr>
        <p:spPr>
          <a:xfrm>
            <a:off x="9981472" y="1549297"/>
            <a:ext cx="325161" cy="32516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28" name="直線單箭頭接點 1027">
            <a:extLst>
              <a:ext uri="{FF2B5EF4-FFF2-40B4-BE49-F238E27FC236}">
                <a16:creationId xmlns:a16="http://schemas.microsoft.com/office/drawing/2014/main" id="{A1209B01-D8BF-E11D-A7A7-F738AB3C73AC}"/>
              </a:ext>
            </a:extLst>
          </p:cNvPr>
          <p:cNvCxnSpPr>
            <a:cxnSpLocks/>
          </p:cNvCxnSpPr>
          <p:nvPr/>
        </p:nvCxnSpPr>
        <p:spPr>
          <a:xfrm flipV="1">
            <a:off x="6997619" y="1857532"/>
            <a:ext cx="2859219" cy="15800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32" name="群組 1031">
            <a:extLst>
              <a:ext uri="{FF2B5EF4-FFF2-40B4-BE49-F238E27FC236}">
                <a16:creationId xmlns:a16="http://schemas.microsoft.com/office/drawing/2014/main" id="{290CC826-3235-7A3B-D24D-E37261F50258}"/>
              </a:ext>
            </a:extLst>
          </p:cNvPr>
          <p:cNvGrpSpPr/>
          <p:nvPr/>
        </p:nvGrpSpPr>
        <p:grpSpPr>
          <a:xfrm>
            <a:off x="8402677" y="3808135"/>
            <a:ext cx="1275975" cy="590022"/>
            <a:chOff x="9138497" y="2961009"/>
            <a:chExt cx="1524348" cy="704872"/>
          </a:xfrm>
        </p:grpSpPr>
        <p:pic>
          <p:nvPicPr>
            <p:cNvPr id="63" name="Picture 6">
              <a:extLst>
                <a:ext uri="{FF2B5EF4-FFF2-40B4-BE49-F238E27FC236}">
                  <a16:creationId xmlns:a16="http://schemas.microsoft.com/office/drawing/2014/main" id="{C6AFEDCA-0641-66CC-61A1-5650F5FAED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38497" y="2961010"/>
              <a:ext cx="704871" cy="704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2">
              <a:extLst>
                <a:ext uri="{FF2B5EF4-FFF2-40B4-BE49-F238E27FC236}">
                  <a16:creationId xmlns:a16="http://schemas.microsoft.com/office/drawing/2014/main" id="{02CCBF7F-8C06-DD98-2BD8-51582DAFEC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7974" y="2961009"/>
              <a:ext cx="704871" cy="704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038" name="直線單箭頭接點 1037">
            <a:extLst>
              <a:ext uri="{FF2B5EF4-FFF2-40B4-BE49-F238E27FC236}">
                <a16:creationId xmlns:a16="http://schemas.microsoft.com/office/drawing/2014/main" id="{677D1027-5469-5EA1-7616-CD708A44AAD8}"/>
              </a:ext>
            </a:extLst>
          </p:cNvPr>
          <p:cNvCxnSpPr>
            <a:cxnSpLocks/>
          </p:cNvCxnSpPr>
          <p:nvPr/>
        </p:nvCxnSpPr>
        <p:spPr>
          <a:xfrm flipV="1">
            <a:off x="8092056" y="5329002"/>
            <a:ext cx="1411110" cy="56887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40" name="Picture 2">
            <a:extLst>
              <a:ext uri="{FF2B5EF4-FFF2-40B4-BE49-F238E27FC236}">
                <a16:creationId xmlns:a16="http://schemas.microsoft.com/office/drawing/2014/main" id="{784EA854-BB96-8FD9-C494-208E9DD48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036" y="5378496"/>
            <a:ext cx="898636" cy="89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1" name="文字方塊 1040">
            <a:extLst>
              <a:ext uri="{FF2B5EF4-FFF2-40B4-BE49-F238E27FC236}">
                <a16:creationId xmlns:a16="http://schemas.microsoft.com/office/drawing/2014/main" id="{B3038F90-48B7-A0BF-BB95-CDD412242DFC}"/>
              </a:ext>
            </a:extLst>
          </p:cNvPr>
          <p:cNvSpPr txBox="1"/>
          <p:nvPr/>
        </p:nvSpPr>
        <p:spPr>
          <a:xfrm>
            <a:off x="2800904" y="6214389"/>
            <a:ext cx="1853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Real Speech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1042" name="Picture 4">
            <a:extLst>
              <a:ext uri="{FF2B5EF4-FFF2-40B4-BE49-F238E27FC236}">
                <a16:creationId xmlns:a16="http://schemas.microsoft.com/office/drawing/2014/main" id="{D2654F88-235C-4A5B-8AFF-82CE0FC1B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71" y="5141463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43412A31-8C7F-A7EE-C724-955E4150649D}"/>
              </a:ext>
            </a:extLst>
          </p:cNvPr>
          <p:cNvSpPr txBox="1"/>
          <p:nvPr/>
        </p:nvSpPr>
        <p:spPr>
          <a:xfrm>
            <a:off x="7424886" y="5820415"/>
            <a:ext cx="3499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+ Synthesic2Real Vector 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397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3" grpId="0"/>
      <p:bldP spid="35" grpId="0"/>
      <p:bldP spid="36" grpId="0"/>
      <p:bldP spid="42" grpId="0" animBg="1"/>
      <p:bldP spid="58" grpId="0" animBg="1"/>
      <p:bldP spid="1025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9099E0A-D086-4B6D-13C0-35F991249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Analogy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701AE14-11B8-DC43-E9B4-03BD13A3A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" name="圖片 6" descr="一張含有 繪圖, 行, 圖表 的圖片&#10;&#10;自動產生的描述">
            <a:extLst>
              <a:ext uri="{FF2B5EF4-FFF2-40B4-BE49-F238E27FC236}">
                <a16:creationId xmlns:a16="http://schemas.microsoft.com/office/drawing/2014/main" id="{8D7695BA-A74E-E980-5F65-B1EF4E6056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2103147"/>
            <a:ext cx="8877299" cy="3796293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6F5CFA97-1E26-3ED0-99A8-95AD60FF57EE}"/>
              </a:ext>
            </a:extLst>
          </p:cNvPr>
          <p:cNvSpPr txBox="1"/>
          <p:nvPr/>
        </p:nvSpPr>
        <p:spPr>
          <a:xfrm rot="16200000">
            <a:off x="819151" y="3511438"/>
            <a:ext cx="971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WER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2EEEB029-60E1-80D4-ABAB-C59C8454F6C6}"/>
              </a:ext>
            </a:extLst>
          </p:cNvPr>
          <p:cNvSpPr txBox="1"/>
          <p:nvPr/>
        </p:nvSpPr>
        <p:spPr>
          <a:xfrm>
            <a:off x="6594022" y="365125"/>
            <a:ext cx="52931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SLURP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Speech foundation model: Whisper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TTS model: BARK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42C9CC83-A6FC-9D5F-4839-156425412A7C}"/>
              </a:ext>
            </a:extLst>
          </p:cNvPr>
          <p:cNvSpPr/>
          <p:nvPr/>
        </p:nvSpPr>
        <p:spPr>
          <a:xfrm>
            <a:off x="6711043" y="2103147"/>
            <a:ext cx="555171" cy="19918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4A0EFA37-5C45-6412-30EA-B569F405A84B}"/>
              </a:ext>
            </a:extLst>
          </p:cNvPr>
          <p:cNvSpPr/>
          <p:nvPr/>
        </p:nvSpPr>
        <p:spPr>
          <a:xfrm>
            <a:off x="6711042" y="2579851"/>
            <a:ext cx="555171" cy="19918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45097DED-5FE0-4926-FF9C-02E32F234608}"/>
              </a:ext>
            </a:extLst>
          </p:cNvPr>
          <p:cNvSpPr txBox="1"/>
          <p:nvPr/>
        </p:nvSpPr>
        <p:spPr>
          <a:xfrm>
            <a:off x="7298871" y="1975759"/>
            <a:ext cx="3499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Trained on synthetic data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1D99B570-05F0-C393-40BF-BE797CAC4A2A}"/>
              </a:ext>
            </a:extLst>
          </p:cNvPr>
          <p:cNvSpPr txBox="1"/>
          <p:nvPr/>
        </p:nvSpPr>
        <p:spPr>
          <a:xfrm>
            <a:off x="7331528" y="2437424"/>
            <a:ext cx="3499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+ Synthesic2Real Vector 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5D06C1CB-75C2-C677-022A-1D82A7A96800}"/>
              </a:ext>
            </a:extLst>
          </p:cNvPr>
          <p:cNvSpPr txBox="1"/>
          <p:nvPr/>
        </p:nvSpPr>
        <p:spPr>
          <a:xfrm>
            <a:off x="6402161" y="2960030"/>
            <a:ext cx="52931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Work on different Whisper sizes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2BB78C31-9846-D5AD-95C9-E6C1403D18B1}"/>
              </a:ext>
            </a:extLst>
          </p:cNvPr>
          <p:cNvSpPr txBox="1"/>
          <p:nvPr/>
        </p:nvSpPr>
        <p:spPr>
          <a:xfrm>
            <a:off x="436789" y="6145311"/>
            <a:ext cx="119307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Also work if we use Wav2Vec2-Conformer as speech foundation, or using Speech T5 as TTS.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60000D54-0B4E-ED74-FB72-9E3BBC806C97}"/>
              </a:ext>
            </a:extLst>
          </p:cNvPr>
          <p:cNvSpPr txBox="1"/>
          <p:nvPr/>
        </p:nvSpPr>
        <p:spPr>
          <a:xfrm>
            <a:off x="838200" y="1333358"/>
            <a:ext cx="35800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https://arxiv.org/abs/2406.02925</a:t>
            </a:r>
          </a:p>
        </p:txBody>
      </p:sp>
    </p:spTree>
    <p:extLst>
      <p:ext uri="{BB962C8B-B14F-4D97-AF65-F5344CB8AC3E}">
        <p14:creationId xmlns:p14="http://schemas.microsoft.com/office/powerpoint/2010/main" val="214663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AB217E0-30D7-7AA5-1BC5-C876313BE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更多應用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A529D84-64C4-8C1B-78FF-FAF00CDF9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827159" cy="4351338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防止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fine-tune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造成的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Forgetting 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67C5F1B7-EB53-EA30-DDA7-338EAB6E06FF}"/>
              </a:ext>
            </a:extLst>
          </p:cNvPr>
          <p:cNvSpPr txBox="1"/>
          <p:nvPr/>
        </p:nvSpPr>
        <p:spPr>
          <a:xfrm>
            <a:off x="846472" y="4327967"/>
            <a:ext cx="363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https://arxiv.org/abs/2412.19512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DDBD5F11-88BA-7498-81C4-4035BDFA994B}"/>
              </a:ext>
            </a:extLst>
          </p:cNvPr>
          <p:cNvSpPr txBox="1"/>
          <p:nvPr/>
        </p:nvSpPr>
        <p:spPr>
          <a:xfrm>
            <a:off x="2541931" y="3992907"/>
            <a:ext cx="1543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Hua Farn</a:t>
            </a:r>
            <a:endParaRPr lang="zh-TW" altLang="en-US" dirty="0"/>
          </a:p>
        </p:txBody>
      </p:sp>
      <p:pic>
        <p:nvPicPr>
          <p:cNvPr id="6" name="Picture 2" descr="未提供相片說明。">
            <a:extLst>
              <a:ext uri="{FF2B5EF4-FFF2-40B4-BE49-F238E27FC236}">
                <a16:creationId xmlns:a16="http://schemas.microsoft.com/office/drawing/2014/main" id="{901F02B8-E789-207F-8D78-681FE0CEB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80" y="2774267"/>
            <a:ext cx="1515097" cy="151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AC06BD0C-EADB-88BC-BCD8-09750CFE58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839" y="1050385"/>
            <a:ext cx="7052897" cy="5456276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71A2D3A1-8CD5-5EC5-3D13-BEEF0D6E8CC4}"/>
              </a:ext>
            </a:extLst>
          </p:cNvPr>
          <p:cNvSpPr txBox="1"/>
          <p:nvPr/>
        </p:nvSpPr>
        <p:spPr>
          <a:xfrm>
            <a:off x="838200" y="6253415"/>
            <a:ext cx="60921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https://arxiv.org/abs/2502.12672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D96A68B6-BBB0-F0A9-53D2-BCB3D43B9204}"/>
              </a:ext>
            </a:extLst>
          </p:cNvPr>
          <p:cNvSpPr txBox="1"/>
          <p:nvPr/>
        </p:nvSpPr>
        <p:spPr>
          <a:xfrm>
            <a:off x="2540351" y="5807631"/>
            <a:ext cx="60921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Tzu-Quan Lin</a:t>
            </a:r>
          </a:p>
        </p:txBody>
      </p:sp>
      <p:pic>
        <p:nvPicPr>
          <p:cNvPr id="18" name="圖片 17" descr="一張含有 服裝, 學位服, 人員, 畢業典禮 的圖片&#10;&#10;AI 產生的內容可能不正確。">
            <a:extLst>
              <a:ext uri="{FF2B5EF4-FFF2-40B4-BE49-F238E27FC236}">
                <a16:creationId xmlns:a16="http://schemas.microsoft.com/office/drawing/2014/main" id="{5FF65F92-9CBD-1B54-8962-81C8DF7BFF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22" y="4664174"/>
            <a:ext cx="1470842" cy="147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1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7858A6-8B46-75EB-8E1A-911F62CD4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9126DF-2CC8-F77E-ACEF-67256A2F8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Model Merging 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6C0B135-0C6B-1A33-8301-0DBAB25A1D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146" y="2676775"/>
            <a:ext cx="1386328" cy="2019529"/>
          </a:xfrm>
          <a:prstGeom prst="rect">
            <a:avLst/>
          </a:prstGeom>
        </p:spPr>
      </p:pic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644F197D-B410-87E1-1E0E-33314DDEE69D}"/>
              </a:ext>
            </a:extLst>
          </p:cNvPr>
          <p:cNvCxnSpPr>
            <a:cxnSpLocks/>
          </p:cNvCxnSpPr>
          <p:nvPr/>
        </p:nvCxnSpPr>
        <p:spPr>
          <a:xfrm>
            <a:off x="2509756" y="2287258"/>
            <a:ext cx="2584458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93D7FA35-82AB-2A5C-7E9B-70E03D198743}"/>
              </a:ext>
            </a:extLst>
          </p:cNvPr>
          <p:cNvCxnSpPr>
            <a:cxnSpLocks/>
          </p:cNvCxnSpPr>
          <p:nvPr/>
        </p:nvCxnSpPr>
        <p:spPr>
          <a:xfrm>
            <a:off x="2548405" y="2250392"/>
            <a:ext cx="0" cy="1529194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圖片 12">
            <a:extLst>
              <a:ext uri="{FF2B5EF4-FFF2-40B4-BE49-F238E27FC236}">
                <a16:creationId xmlns:a16="http://schemas.microsoft.com/office/drawing/2014/main" id="{90255B63-3BE2-B1BB-46A4-7831066A6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7107" y="4128863"/>
            <a:ext cx="1386328" cy="2019529"/>
          </a:xfrm>
          <a:prstGeom prst="rect">
            <a:avLst/>
          </a:prstGeom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505FE782-F0DE-FE6D-03C3-5339412EF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404" y="4591841"/>
            <a:ext cx="1084262" cy="108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文字方塊 20">
            <a:extLst>
              <a:ext uri="{FF2B5EF4-FFF2-40B4-BE49-F238E27FC236}">
                <a16:creationId xmlns:a16="http://schemas.microsoft.com/office/drawing/2014/main" id="{06BD45B2-F28C-4D48-64FB-111CE646BC06}"/>
              </a:ext>
            </a:extLst>
          </p:cNvPr>
          <p:cNvSpPr txBox="1"/>
          <p:nvPr/>
        </p:nvSpPr>
        <p:spPr>
          <a:xfrm>
            <a:off x="213851" y="4696304"/>
            <a:ext cx="1929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Foundation </a:t>
            </a:r>
          </a:p>
          <a:p>
            <a:pPr algn="ctr"/>
            <a:r>
              <a:rPr lang="en-US" altLang="zh-TW" sz="2400" dirty="0"/>
              <a:t>Model</a:t>
            </a:r>
            <a:endParaRPr lang="zh-TW" altLang="en-US" sz="2400" dirty="0"/>
          </a:p>
        </p:txBody>
      </p:sp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id="{F65CED17-B981-5023-2C77-DE4DAD68C60D}"/>
              </a:ext>
            </a:extLst>
          </p:cNvPr>
          <p:cNvCxnSpPr>
            <a:cxnSpLocks/>
          </p:cNvCxnSpPr>
          <p:nvPr/>
        </p:nvCxnSpPr>
        <p:spPr>
          <a:xfrm>
            <a:off x="2602435" y="5209080"/>
            <a:ext cx="260865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id="{D6A6068E-A7D3-DEF3-9E80-7389CD143A11}"/>
              </a:ext>
            </a:extLst>
          </p:cNvPr>
          <p:cNvCxnSpPr>
            <a:cxnSpLocks/>
          </p:cNvCxnSpPr>
          <p:nvPr/>
        </p:nvCxnSpPr>
        <p:spPr>
          <a:xfrm flipH="1">
            <a:off x="1765173" y="3779586"/>
            <a:ext cx="783232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C0F54E6E-9C05-ED2B-AECE-F8941FDD2D44}"/>
              </a:ext>
            </a:extLst>
          </p:cNvPr>
          <p:cNvSpPr txBox="1"/>
          <p:nvPr/>
        </p:nvSpPr>
        <p:spPr>
          <a:xfrm>
            <a:off x="2483410" y="1387873"/>
            <a:ext cx="2904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Post-training</a:t>
            </a:r>
          </a:p>
          <a:p>
            <a:pPr algn="ctr"/>
            <a:r>
              <a:rPr lang="en-US" altLang="zh-TW" sz="2400" dirty="0"/>
              <a:t>(fine-tune)</a:t>
            </a:r>
            <a:endParaRPr lang="zh-TW" altLang="en-US" sz="24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03AE13C-4721-5F23-413D-D7BDE879F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063" y="2430784"/>
            <a:ext cx="954494" cy="95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DEA6D3EE-CC8F-DD62-61FC-808883EBF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105" y="5254625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E02EF00B-B0F4-6E6A-88A2-777CC53EF47E}"/>
              </a:ext>
            </a:extLst>
          </p:cNvPr>
          <p:cNvCxnSpPr>
            <a:cxnSpLocks/>
          </p:cNvCxnSpPr>
          <p:nvPr/>
        </p:nvCxnSpPr>
        <p:spPr>
          <a:xfrm>
            <a:off x="7083474" y="2330506"/>
            <a:ext cx="2584458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4">
            <a:extLst>
              <a:ext uri="{FF2B5EF4-FFF2-40B4-BE49-F238E27FC236}">
                <a16:creationId xmlns:a16="http://schemas.microsoft.com/office/drawing/2014/main" id="{A5FEBFBB-24CF-D0CD-B1D5-881260ACE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373" y="2332963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8F389D67-2E6F-8A59-F3F2-70065DEBB577}"/>
              </a:ext>
            </a:extLst>
          </p:cNvPr>
          <p:cNvSpPr txBox="1"/>
          <p:nvPr/>
        </p:nvSpPr>
        <p:spPr>
          <a:xfrm>
            <a:off x="2461489" y="4264707"/>
            <a:ext cx="2904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Post-training</a:t>
            </a:r>
          </a:p>
          <a:p>
            <a:pPr algn="ctr"/>
            <a:r>
              <a:rPr lang="en-US" altLang="zh-TW" sz="2400" dirty="0"/>
              <a:t>(fine-tune)</a:t>
            </a:r>
            <a:endParaRPr lang="zh-TW" altLang="en-US" sz="2400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7D81A392-D14F-D98B-0148-DB3A88632581}"/>
              </a:ext>
            </a:extLst>
          </p:cNvPr>
          <p:cNvSpPr txBox="1"/>
          <p:nvPr/>
        </p:nvSpPr>
        <p:spPr>
          <a:xfrm>
            <a:off x="7094090" y="1407787"/>
            <a:ext cx="2904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Post-training</a:t>
            </a:r>
          </a:p>
          <a:p>
            <a:pPr algn="ctr"/>
            <a:r>
              <a:rPr lang="en-US" altLang="zh-TW" sz="2400" dirty="0"/>
              <a:t>(fine-tune)</a:t>
            </a:r>
            <a:endParaRPr lang="zh-TW" alt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D8546C-4D19-B7ED-C36C-DC5A2984E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456" y="4179478"/>
            <a:ext cx="954494" cy="95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8204194E-7FD2-89FB-23AA-59C6ADDB0321}"/>
              </a:ext>
            </a:extLst>
          </p:cNvPr>
          <p:cNvSpPr txBox="1"/>
          <p:nvPr/>
        </p:nvSpPr>
        <p:spPr>
          <a:xfrm>
            <a:off x="7921902" y="3557318"/>
            <a:ext cx="796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+</a:t>
            </a:r>
            <a:endParaRPr lang="zh-TW" altLang="en-US" sz="2800" b="1" dirty="0"/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D8819CC1-F701-1C91-8E59-67994AA5A8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95697" y="1027906"/>
            <a:ext cx="1280700" cy="2131944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2F041E1B-C475-EE8F-FE31-B4D50EFA2A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780" y="1027906"/>
            <a:ext cx="1280700" cy="2131944"/>
          </a:xfrm>
          <a:prstGeom prst="rect">
            <a:avLst/>
          </a:prstGeom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974B17FC-F6FD-8CE5-2106-5087C1C0C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033" y="1551747"/>
            <a:ext cx="1084262" cy="108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CD3EA278-D8B1-2D52-ABFC-4294EDBAD353}"/>
              </a:ext>
            </a:extLst>
          </p:cNvPr>
          <p:cNvCxnSpPr>
            <a:cxnSpLocks/>
          </p:cNvCxnSpPr>
          <p:nvPr/>
        </p:nvCxnSpPr>
        <p:spPr>
          <a:xfrm>
            <a:off x="2555315" y="3679886"/>
            <a:ext cx="0" cy="1529194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F6CA3A2A-F20F-D294-4613-F3926460C9C8}"/>
              </a:ext>
            </a:extLst>
          </p:cNvPr>
          <p:cNvSpPr txBox="1"/>
          <p:nvPr/>
        </p:nvSpPr>
        <p:spPr>
          <a:xfrm>
            <a:off x="9148009" y="4264707"/>
            <a:ext cx="2518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Prevent</a:t>
            </a:r>
          </a:p>
          <a:p>
            <a:r>
              <a:rPr lang="en-US" altLang="zh-TW" sz="2400" dirty="0"/>
              <a:t>Forgetting 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5075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8" grpId="0"/>
      <p:bldP spid="6" grpId="0"/>
      <p:bldP spid="11" grpId="0"/>
      <p:bldP spid="8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64A4221-C8D8-0B81-7E41-AF30BB2AD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00963" cy="1325563"/>
          </a:xfrm>
        </p:spPr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Merging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不一定總是會成功？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28D56BEA-6D10-80B2-4238-76954F15A082}"/>
              </a:ext>
            </a:extLst>
          </p:cNvPr>
          <p:cNvSpPr/>
          <p:nvPr/>
        </p:nvSpPr>
        <p:spPr>
          <a:xfrm>
            <a:off x="5792062" y="2036139"/>
            <a:ext cx="325161" cy="32516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A13AFD58-C04D-7F0E-E51F-9A5F68451B6A}"/>
              </a:ext>
            </a:extLst>
          </p:cNvPr>
          <p:cNvGrpSpPr/>
          <p:nvPr/>
        </p:nvGrpSpPr>
        <p:grpSpPr>
          <a:xfrm>
            <a:off x="811675" y="5201118"/>
            <a:ext cx="678337" cy="430887"/>
            <a:chOff x="4891161" y="4590252"/>
            <a:chExt cx="678337" cy="430887"/>
          </a:xfrm>
        </p:grpSpPr>
        <p:sp>
          <p:nvSpPr>
            <p:cNvPr id="6" name="橢圓 5">
              <a:extLst>
                <a:ext uri="{FF2B5EF4-FFF2-40B4-BE49-F238E27FC236}">
                  <a16:creationId xmlns:a16="http://schemas.microsoft.com/office/drawing/2014/main" id="{CF45A130-DBFD-F078-951C-65A233760E8B}"/>
                </a:ext>
              </a:extLst>
            </p:cNvPr>
            <p:cNvSpPr/>
            <p:nvPr/>
          </p:nvSpPr>
          <p:spPr>
            <a:xfrm>
              <a:off x="5244337" y="4643116"/>
              <a:ext cx="325161" cy="325161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字方塊 6">
                  <a:extLst>
                    <a:ext uri="{FF2B5EF4-FFF2-40B4-BE49-F238E27FC236}">
                      <a16:creationId xmlns:a16="http://schemas.microsoft.com/office/drawing/2014/main" id="{A5D6EEAD-F6C8-898B-A3D5-CCD91ABC5686}"/>
                    </a:ext>
                  </a:extLst>
                </p:cNvPr>
                <p:cNvSpPr txBox="1"/>
                <p:nvPr/>
              </p:nvSpPr>
              <p:spPr>
                <a:xfrm>
                  <a:off x="4891161" y="4590252"/>
                  <a:ext cx="298159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z="2800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oMath>
                    </m:oMathPara>
                  </a14:m>
                  <a:endParaRPr lang="zh-TW" altLang="en-US" sz="2800" b="1" dirty="0"/>
                </a:p>
              </p:txBody>
            </p:sp>
          </mc:Choice>
          <mc:Fallback xmlns="">
            <p:sp>
              <p:nvSpPr>
                <p:cNvPr id="25" name="文字方塊 24">
                  <a:extLst>
                    <a:ext uri="{FF2B5EF4-FFF2-40B4-BE49-F238E27FC236}">
                      <a16:creationId xmlns:a16="http://schemas.microsoft.com/office/drawing/2014/main" id="{6A08DB04-AFBB-56A7-51BB-155EAD3D73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1161" y="4590252"/>
                  <a:ext cx="298159" cy="43088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E1F407A3-0EB1-7375-CB4E-9FB4803D9DD0}"/>
              </a:ext>
            </a:extLst>
          </p:cNvPr>
          <p:cNvCxnSpPr>
            <a:cxnSpLocks/>
            <a:endCxn id="18" idx="4"/>
          </p:cNvCxnSpPr>
          <p:nvPr/>
        </p:nvCxnSpPr>
        <p:spPr>
          <a:xfrm flipV="1">
            <a:off x="1426997" y="2859997"/>
            <a:ext cx="905403" cy="22470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88F8DB50-FEE9-6168-DF5A-9B44E88CA762}"/>
              </a:ext>
            </a:extLst>
          </p:cNvPr>
          <p:cNvCxnSpPr>
            <a:cxnSpLocks/>
          </p:cNvCxnSpPr>
          <p:nvPr/>
        </p:nvCxnSpPr>
        <p:spPr>
          <a:xfrm flipV="1">
            <a:off x="1574026" y="4868978"/>
            <a:ext cx="3143243" cy="5263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群組 9">
            <a:extLst>
              <a:ext uri="{FF2B5EF4-FFF2-40B4-BE49-F238E27FC236}">
                <a16:creationId xmlns:a16="http://schemas.microsoft.com/office/drawing/2014/main" id="{F5CF73B6-B91D-B51D-A6C5-595EEB19AA80}"/>
              </a:ext>
            </a:extLst>
          </p:cNvPr>
          <p:cNvGrpSpPr/>
          <p:nvPr/>
        </p:nvGrpSpPr>
        <p:grpSpPr>
          <a:xfrm>
            <a:off x="4380710" y="4677742"/>
            <a:ext cx="1939215" cy="680451"/>
            <a:chOff x="6510643" y="4364065"/>
            <a:chExt cx="1939215" cy="680451"/>
          </a:xfrm>
        </p:grpSpPr>
        <p:sp>
          <p:nvSpPr>
            <p:cNvPr id="11" name="橢圓 10">
              <a:extLst>
                <a:ext uri="{FF2B5EF4-FFF2-40B4-BE49-F238E27FC236}">
                  <a16:creationId xmlns:a16="http://schemas.microsoft.com/office/drawing/2014/main" id="{226FEDD0-E9CA-37E8-35CA-3AA8C214FEE8}"/>
                </a:ext>
              </a:extLst>
            </p:cNvPr>
            <p:cNvSpPr/>
            <p:nvPr/>
          </p:nvSpPr>
          <p:spPr>
            <a:xfrm>
              <a:off x="6884677" y="4364065"/>
              <a:ext cx="325161" cy="325161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字方塊 11">
                  <a:extLst>
                    <a:ext uri="{FF2B5EF4-FFF2-40B4-BE49-F238E27FC236}">
                      <a16:creationId xmlns:a16="http://schemas.microsoft.com/office/drawing/2014/main" id="{30B55C96-A5DC-60AD-5723-EE18628612F1}"/>
                    </a:ext>
                  </a:extLst>
                </p:cNvPr>
                <p:cNvSpPr txBox="1"/>
                <p:nvPr/>
              </p:nvSpPr>
              <p:spPr>
                <a:xfrm>
                  <a:off x="6510643" y="4613629"/>
                  <a:ext cx="1939215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800" b="1" i="1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</m:oMath>
                    </m:oMathPara>
                  </a14:m>
                  <a:endParaRPr lang="zh-TW" altLang="en-US" sz="2800" b="1" dirty="0"/>
                </a:p>
              </p:txBody>
            </p:sp>
          </mc:Choice>
          <mc:Fallback xmlns="">
            <p:sp>
              <p:nvSpPr>
                <p:cNvPr id="40" name="文字方塊 39">
                  <a:extLst>
                    <a:ext uri="{FF2B5EF4-FFF2-40B4-BE49-F238E27FC236}">
                      <a16:creationId xmlns:a16="http://schemas.microsoft.com/office/drawing/2014/main" id="{8F77B36B-4130-988E-FC8E-AA70C80698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0643" y="4613629"/>
                  <a:ext cx="1939215" cy="43088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426AD2F4-44E2-D1F2-14DB-9C540ACCCFCB}"/>
                  </a:ext>
                </a:extLst>
              </p:cNvPr>
              <p:cNvSpPr txBox="1"/>
              <p:nvPr/>
            </p:nvSpPr>
            <p:spPr>
              <a:xfrm>
                <a:off x="2302893" y="5148256"/>
                <a:ext cx="193921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b="1" i="1" smtClean="0"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426AD2F4-44E2-D1F2-14DB-9C540ACCCF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2893" y="5148256"/>
                <a:ext cx="1939215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495152D4-894C-1E01-4745-9C5979B245A5}"/>
                  </a:ext>
                </a:extLst>
              </p:cNvPr>
              <p:cNvSpPr txBox="1"/>
              <p:nvPr/>
            </p:nvSpPr>
            <p:spPr>
              <a:xfrm>
                <a:off x="614789" y="3588328"/>
                <a:ext cx="193921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b="1" i="1" smtClean="0"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495152D4-894C-1E01-4745-9C5979B245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789" y="3588328"/>
                <a:ext cx="1939215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3F185E2D-AA7A-7856-9C30-526892E00429}"/>
              </a:ext>
            </a:extLst>
          </p:cNvPr>
          <p:cNvCxnSpPr>
            <a:cxnSpLocks/>
          </p:cNvCxnSpPr>
          <p:nvPr/>
        </p:nvCxnSpPr>
        <p:spPr>
          <a:xfrm flipV="1">
            <a:off x="1630741" y="2332635"/>
            <a:ext cx="4066506" cy="2821768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66B8FBCA-BFA1-6728-E005-D86334915BEA}"/>
                  </a:ext>
                </a:extLst>
              </p:cNvPr>
              <p:cNvSpPr txBox="1"/>
              <p:nvPr/>
            </p:nvSpPr>
            <p:spPr>
              <a:xfrm>
                <a:off x="3646129" y="3582095"/>
                <a:ext cx="193921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800" b="1" i="1"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b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zh-TW" altLang="en-US" sz="2800" b="1" dirty="0"/>
                            <m:t> </m:t>
                          </m:r>
                          <m:r>
                            <a:rPr lang="en-US" altLang="zh-TW" sz="2800" b="1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zh-TW" altLang="en-US" sz="2800" b="1" i="1" smtClean="0"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66B8FBCA-BFA1-6728-E005-D86334915B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6129" y="3582095"/>
                <a:ext cx="1939215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群組 16">
            <a:extLst>
              <a:ext uri="{FF2B5EF4-FFF2-40B4-BE49-F238E27FC236}">
                <a16:creationId xmlns:a16="http://schemas.microsoft.com/office/drawing/2014/main" id="{1920ED8F-F451-6D30-914A-B751B745A61E}"/>
              </a:ext>
            </a:extLst>
          </p:cNvPr>
          <p:cNvGrpSpPr/>
          <p:nvPr/>
        </p:nvGrpSpPr>
        <p:grpSpPr>
          <a:xfrm>
            <a:off x="965660" y="2171036"/>
            <a:ext cx="1939215" cy="688961"/>
            <a:chOff x="4517901" y="2143817"/>
            <a:chExt cx="1939215" cy="688961"/>
          </a:xfrm>
        </p:grpSpPr>
        <p:sp>
          <p:nvSpPr>
            <p:cNvPr id="18" name="橢圓 17">
              <a:extLst>
                <a:ext uri="{FF2B5EF4-FFF2-40B4-BE49-F238E27FC236}">
                  <a16:creationId xmlns:a16="http://schemas.microsoft.com/office/drawing/2014/main" id="{4D43E9F6-EBBB-45C0-C4F1-BFA6E6D257EC}"/>
                </a:ext>
              </a:extLst>
            </p:cNvPr>
            <p:cNvSpPr/>
            <p:nvPr/>
          </p:nvSpPr>
          <p:spPr>
            <a:xfrm>
              <a:off x="5722060" y="2507617"/>
              <a:ext cx="325161" cy="32516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字方塊 18">
                  <a:extLst>
                    <a:ext uri="{FF2B5EF4-FFF2-40B4-BE49-F238E27FC236}">
                      <a16:creationId xmlns:a16="http://schemas.microsoft.com/office/drawing/2014/main" id="{669A7471-6020-1C48-40E8-1B7A3735C514}"/>
                    </a:ext>
                  </a:extLst>
                </p:cNvPr>
                <p:cNvSpPr txBox="1"/>
                <p:nvPr/>
              </p:nvSpPr>
              <p:spPr>
                <a:xfrm>
                  <a:off x="4517901" y="2143817"/>
                  <a:ext cx="1939215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800" b="1" i="1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</m:oMath>
                    </m:oMathPara>
                  </a14:m>
                  <a:endParaRPr lang="zh-TW" altLang="en-US" sz="2800" b="1" dirty="0"/>
                </a:p>
              </p:txBody>
            </p:sp>
          </mc:Choice>
          <mc:Fallback xmlns="">
            <p:sp>
              <p:nvSpPr>
                <p:cNvPr id="34" name="文字方塊 33">
                  <a:extLst>
                    <a:ext uri="{FF2B5EF4-FFF2-40B4-BE49-F238E27FC236}">
                      <a16:creationId xmlns:a16="http://schemas.microsoft.com/office/drawing/2014/main" id="{46273426-F7E6-D96B-3B82-04791C8123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7901" y="2143817"/>
                  <a:ext cx="1939215" cy="43088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EDFD9BF1-0761-8CEE-A8DC-26C5A600A89F}"/>
              </a:ext>
            </a:extLst>
          </p:cNvPr>
          <p:cNvGrpSpPr/>
          <p:nvPr/>
        </p:nvGrpSpPr>
        <p:grpSpPr>
          <a:xfrm>
            <a:off x="7765420" y="538087"/>
            <a:ext cx="2266766" cy="1207175"/>
            <a:chOff x="8016531" y="319437"/>
            <a:chExt cx="2266766" cy="1207175"/>
          </a:xfrm>
        </p:grpSpPr>
        <p:sp>
          <p:nvSpPr>
            <p:cNvPr id="21" name="矩形: 圓角 20">
              <a:extLst>
                <a:ext uri="{FF2B5EF4-FFF2-40B4-BE49-F238E27FC236}">
                  <a16:creationId xmlns:a16="http://schemas.microsoft.com/office/drawing/2014/main" id="{84B58958-B654-F261-6B1E-E76ECB534B5B}"/>
                </a:ext>
              </a:extLst>
            </p:cNvPr>
            <p:cNvSpPr/>
            <p:nvPr/>
          </p:nvSpPr>
          <p:spPr>
            <a:xfrm>
              <a:off x="8016531" y="319437"/>
              <a:ext cx="2266766" cy="120717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字方塊 21">
                  <a:extLst>
                    <a:ext uri="{FF2B5EF4-FFF2-40B4-BE49-F238E27FC236}">
                      <a16:creationId xmlns:a16="http://schemas.microsoft.com/office/drawing/2014/main" id="{DDCF910F-BA50-082F-CE0C-2695E0726E46}"/>
                    </a:ext>
                  </a:extLst>
                </p:cNvPr>
                <p:cNvSpPr txBox="1"/>
                <p:nvPr/>
              </p:nvSpPr>
              <p:spPr>
                <a:xfrm>
                  <a:off x="8649260" y="700983"/>
                  <a:ext cx="1104148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z="2800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800" b="1" i="1">
                                <a:latin typeface="Cambria Math" panose="02040503050406030204" pitchFamily="18" charset="0"/>
                              </a:rPr>
                              <m:t>𝝉</m:t>
                            </m:r>
                          </m:e>
                          <m:sub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</m:oMath>
                    </m:oMathPara>
                  </a14:m>
                  <a:endParaRPr lang="zh-TW" altLang="en-US" sz="2800" b="1" dirty="0"/>
                </a:p>
              </p:txBody>
            </p:sp>
          </mc:Choice>
          <mc:Fallback xmlns="">
            <p:sp>
              <p:nvSpPr>
                <p:cNvPr id="28" name="文字方塊 27">
                  <a:extLst>
                    <a:ext uri="{FF2B5EF4-FFF2-40B4-BE49-F238E27FC236}">
                      <a16:creationId xmlns:a16="http://schemas.microsoft.com/office/drawing/2014/main" id="{39738306-28F0-4D03-17AE-018942F6BD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9260" y="700983"/>
                  <a:ext cx="1104148" cy="43088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9496B06B-50E5-6CB3-DE7A-D567E4DB746B}"/>
              </a:ext>
            </a:extLst>
          </p:cNvPr>
          <p:cNvGrpSpPr/>
          <p:nvPr/>
        </p:nvGrpSpPr>
        <p:grpSpPr>
          <a:xfrm>
            <a:off x="7765420" y="1927093"/>
            <a:ext cx="2266766" cy="1207175"/>
            <a:chOff x="8016531" y="1857591"/>
            <a:chExt cx="2266766" cy="1207175"/>
          </a:xfrm>
        </p:grpSpPr>
        <p:sp>
          <p:nvSpPr>
            <p:cNvPr id="24" name="矩形: 圓角 23">
              <a:extLst>
                <a:ext uri="{FF2B5EF4-FFF2-40B4-BE49-F238E27FC236}">
                  <a16:creationId xmlns:a16="http://schemas.microsoft.com/office/drawing/2014/main" id="{9A6A6200-A212-FF83-7234-694F042B8FFF}"/>
                </a:ext>
              </a:extLst>
            </p:cNvPr>
            <p:cNvSpPr/>
            <p:nvPr/>
          </p:nvSpPr>
          <p:spPr>
            <a:xfrm>
              <a:off x="8016531" y="1857591"/>
              <a:ext cx="2266766" cy="120717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字方塊 24">
                  <a:extLst>
                    <a:ext uri="{FF2B5EF4-FFF2-40B4-BE49-F238E27FC236}">
                      <a16:creationId xmlns:a16="http://schemas.microsoft.com/office/drawing/2014/main" id="{4702E629-957D-C7DB-88C8-1D12101F1513}"/>
                    </a:ext>
                  </a:extLst>
                </p:cNvPr>
                <p:cNvSpPr txBox="1"/>
                <p:nvPr/>
              </p:nvSpPr>
              <p:spPr>
                <a:xfrm>
                  <a:off x="8621008" y="2268091"/>
                  <a:ext cx="1120178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z="2800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800" b="1" i="1">
                                <a:latin typeface="Cambria Math" panose="02040503050406030204" pitchFamily="18" charset="0"/>
                              </a:rPr>
                              <m:t>𝝉</m:t>
                            </m:r>
                          </m:e>
                          <m:sub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</m:oMath>
                    </m:oMathPara>
                  </a14:m>
                  <a:endParaRPr lang="zh-TW" altLang="en-US" sz="2800" b="1" dirty="0"/>
                </a:p>
              </p:txBody>
            </p:sp>
          </mc:Choice>
          <mc:Fallback xmlns="">
            <p:sp>
              <p:nvSpPr>
                <p:cNvPr id="29" name="文字方塊 28">
                  <a:extLst>
                    <a:ext uri="{FF2B5EF4-FFF2-40B4-BE49-F238E27FC236}">
                      <a16:creationId xmlns:a16="http://schemas.microsoft.com/office/drawing/2014/main" id="{59645E24-7F59-4620-2ADB-AF6C21E1D9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1008" y="2268091"/>
                  <a:ext cx="1120178" cy="43088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E1F9C281-7688-1F02-8C2F-136C01E9A632}"/>
              </a:ext>
            </a:extLst>
          </p:cNvPr>
          <p:cNvGrpSpPr/>
          <p:nvPr/>
        </p:nvGrpSpPr>
        <p:grpSpPr>
          <a:xfrm>
            <a:off x="7765420" y="3603361"/>
            <a:ext cx="2266766" cy="1207175"/>
            <a:chOff x="8016531" y="3484282"/>
            <a:chExt cx="2266766" cy="1207175"/>
          </a:xfrm>
        </p:grpSpPr>
        <p:sp>
          <p:nvSpPr>
            <p:cNvPr id="27" name="矩形: 圓角 26">
              <a:extLst>
                <a:ext uri="{FF2B5EF4-FFF2-40B4-BE49-F238E27FC236}">
                  <a16:creationId xmlns:a16="http://schemas.microsoft.com/office/drawing/2014/main" id="{C4B8D71A-CC8C-94F0-FAA9-E0B3917A60C7}"/>
                </a:ext>
              </a:extLst>
            </p:cNvPr>
            <p:cNvSpPr/>
            <p:nvPr/>
          </p:nvSpPr>
          <p:spPr>
            <a:xfrm>
              <a:off x="8016531" y="3484282"/>
              <a:ext cx="2266766" cy="120717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文字方塊 27">
                  <a:extLst>
                    <a:ext uri="{FF2B5EF4-FFF2-40B4-BE49-F238E27FC236}">
                      <a16:creationId xmlns:a16="http://schemas.microsoft.com/office/drawing/2014/main" id="{E69EFC51-0A15-06F2-576B-916FB46CEA0D}"/>
                    </a:ext>
                  </a:extLst>
                </p:cNvPr>
                <p:cNvSpPr txBox="1"/>
                <p:nvPr/>
              </p:nvSpPr>
              <p:spPr>
                <a:xfrm>
                  <a:off x="8188357" y="3856593"/>
                  <a:ext cx="1985480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z="2800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800" b="1" i="1">
                                <a:latin typeface="Cambria Math" panose="02040503050406030204" pitchFamily="18" charset="0"/>
                              </a:rPr>
                              <m:t>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A</m:t>
                            </m:r>
                          </m:sub>
                        </m:sSub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800" b="1" i="1">
                                <a:latin typeface="Cambria Math" panose="02040503050406030204" pitchFamily="18" charset="0"/>
                              </a:rPr>
                              <m:t>𝝉</m:t>
                            </m:r>
                          </m:e>
                          <m:sub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</m:oMath>
                    </m:oMathPara>
                  </a14:m>
                  <a:endParaRPr lang="zh-TW" altLang="en-US" sz="2800" b="1" dirty="0"/>
                </a:p>
              </p:txBody>
            </p:sp>
          </mc:Choice>
          <mc:Fallback xmlns="">
            <p:sp>
              <p:nvSpPr>
                <p:cNvPr id="30" name="文字方塊 29">
                  <a:extLst>
                    <a:ext uri="{FF2B5EF4-FFF2-40B4-BE49-F238E27FC236}">
                      <a16:creationId xmlns:a16="http://schemas.microsoft.com/office/drawing/2014/main" id="{E9C834BA-EAEF-C93A-427F-F9CCA8BE7B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8357" y="3856593"/>
                  <a:ext cx="1985480" cy="43088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D49A4D00-F0AC-0C47-BBBF-43D5A7C55F13}"/>
              </a:ext>
            </a:extLst>
          </p:cNvPr>
          <p:cNvGrpSpPr/>
          <p:nvPr/>
        </p:nvGrpSpPr>
        <p:grpSpPr>
          <a:xfrm>
            <a:off x="7765420" y="4991389"/>
            <a:ext cx="2266766" cy="1207175"/>
            <a:chOff x="8016531" y="4967240"/>
            <a:chExt cx="2266766" cy="1207175"/>
          </a:xfrm>
        </p:grpSpPr>
        <p:sp>
          <p:nvSpPr>
            <p:cNvPr id="30" name="矩形: 圓角 29">
              <a:extLst>
                <a:ext uri="{FF2B5EF4-FFF2-40B4-BE49-F238E27FC236}">
                  <a16:creationId xmlns:a16="http://schemas.microsoft.com/office/drawing/2014/main" id="{BBB552FE-1F49-63DF-791B-E2F5889F0283}"/>
                </a:ext>
              </a:extLst>
            </p:cNvPr>
            <p:cNvSpPr/>
            <p:nvPr/>
          </p:nvSpPr>
          <p:spPr>
            <a:xfrm>
              <a:off x="8016531" y="4967240"/>
              <a:ext cx="2266766" cy="120717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文字方塊 30">
                  <a:extLst>
                    <a:ext uri="{FF2B5EF4-FFF2-40B4-BE49-F238E27FC236}">
                      <a16:creationId xmlns:a16="http://schemas.microsoft.com/office/drawing/2014/main" id="{55B65DAF-4503-A077-F607-181097987BC5}"/>
                    </a:ext>
                  </a:extLst>
                </p:cNvPr>
                <p:cNvSpPr txBox="1"/>
                <p:nvPr/>
              </p:nvSpPr>
              <p:spPr>
                <a:xfrm>
                  <a:off x="8188357" y="5339551"/>
                  <a:ext cx="1985480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z="2800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800" b="1" i="1">
                                <a:latin typeface="Cambria Math" panose="02040503050406030204" pitchFamily="18" charset="0"/>
                              </a:rPr>
                              <m:t>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A</m:t>
                            </m:r>
                          </m:sub>
                        </m:sSub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800" b="1" i="1">
                                <a:latin typeface="Cambria Math" panose="02040503050406030204" pitchFamily="18" charset="0"/>
                              </a:rPr>
                              <m:t>𝝉</m:t>
                            </m:r>
                          </m:e>
                          <m:sub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</m:oMath>
                    </m:oMathPara>
                  </a14:m>
                  <a:endParaRPr lang="zh-TW" altLang="en-US" sz="2800" b="1" dirty="0"/>
                </a:p>
              </p:txBody>
            </p:sp>
          </mc:Choice>
          <mc:Fallback xmlns="">
            <p:sp>
              <p:nvSpPr>
                <p:cNvPr id="32" name="文字方塊 31">
                  <a:extLst>
                    <a:ext uri="{FF2B5EF4-FFF2-40B4-BE49-F238E27FC236}">
                      <a16:creationId xmlns:a16="http://schemas.microsoft.com/office/drawing/2014/main" id="{1DF0B6D5-9B6E-3A20-3F60-86AB64E7FA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8357" y="5339551"/>
                  <a:ext cx="1985480" cy="430887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id="{6831DA31-C02E-ADF3-DAA5-2B9C103E846F}"/>
              </a:ext>
            </a:extLst>
          </p:cNvPr>
          <p:cNvCxnSpPr/>
          <p:nvPr/>
        </p:nvCxnSpPr>
        <p:spPr>
          <a:xfrm>
            <a:off x="7048500" y="1121920"/>
            <a:ext cx="65977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77CD8CD7-6BBF-D259-D398-B91A99F7D27C}"/>
                  </a:ext>
                </a:extLst>
              </p:cNvPr>
              <p:cNvSpPr txBox="1"/>
              <p:nvPr/>
            </p:nvSpPr>
            <p:spPr>
              <a:xfrm>
                <a:off x="6613233" y="919633"/>
                <a:ext cx="37811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77CD8CD7-6BBF-D259-D398-B91A99F7D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233" y="919633"/>
                <a:ext cx="378117" cy="369332"/>
              </a:xfrm>
              <a:prstGeom prst="rect">
                <a:avLst/>
              </a:prstGeom>
              <a:blipFill>
                <a:blip r:embed="rId16"/>
                <a:stretch>
                  <a:fillRect l="-11290" r="-8065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3419336A-1E70-074B-B3A8-65711401A448}"/>
              </a:ext>
            </a:extLst>
          </p:cNvPr>
          <p:cNvCxnSpPr/>
          <p:nvPr/>
        </p:nvCxnSpPr>
        <p:spPr>
          <a:xfrm>
            <a:off x="10032186" y="1104299"/>
            <a:ext cx="65977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D0E80416-4FC3-7CC1-BA51-142CEDFF79C6}"/>
                  </a:ext>
                </a:extLst>
              </p:cNvPr>
              <p:cNvSpPr txBox="1"/>
              <p:nvPr/>
            </p:nvSpPr>
            <p:spPr>
              <a:xfrm>
                <a:off x="10775275" y="887605"/>
                <a:ext cx="3798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D0E80416-4FC3-7CC1-BA51-142CEDFF79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5275" y="887605"/>
                <a:ext cx="379848" cy="369332"/>
              </a:xfrm>
              <a:prstGeom prst="rect">
                <a:avLst/>
              </a:prstGeom>
              <a:blipFill>
                <a:blip r:embed="rId17"/>
                <a:stretch>
                  <a:fillRect l="-19355" r="-8065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直線單箭頭接點 35">
            <a:extLst>
              <a:ext uri="{FF2B5EF4-FFF2-40B4-BE49-F238E27FC236}">
                <a16:creationId xmlns:a16="http://schemas.microsoft.com/office/drawing/2014/main" id="{A66F8CE2-A13A-ED6A-4BA7-F053BC2D8992}"/>
              </a:ext>
            </a:extLst>
          </p:cNvPr>
          <p:cNvCxnSpPr/>
          <p:nvPr/>
        </p:nvCxnSpPr>
        <p:spPr>
          <a:xfrm>
            <a:off x="7048500" y="2528006"/>
            <a:ext cx="65977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937659AA-E6AE-2B7E-D313-6B76793A8CD2}"/>
                  </a:ext>
                </a:extLst>
              </p:cNvPr>
              <p:cNvSpPr txBox="1"/>
              <p:nvPr/>
            </p:nvSpPr>
            <p:spPr>
              <a:xfrm>
                <a:off x="6613233" y="2325719"/>
                <a:ext cx="4004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937659AA-E6AE-2B7E-D313-6B76793A8C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233" y="2325719"/>
                <a:ext cx="400494" cy="369332"/>
              </a:xfrm>
              <a:prstGeom prst="rect">
                <a:avLst/>
              </a:prstGeom>
              <a:blipFill>
                <a:blip r:embed="rId18"/>
                <a:stretch>
                  <a:fillRect l="-10606" r="-6061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直線單箭頭接點 37">
            <a:extLst>
              <a:ext uri="{FF2B5EF4-FFF2-40B4-BE49-F238E27FC236}">
                <a16:creationId xmlns:a16="http://schemas.microsoft.com/office/drawing/2014/main" id="{167DDC7A-73C9-2BAC-2C78-B0B2E7A3650B}"/>
              </a:ext>
            </a:extLst>
          </p:cNvPr>
          <p:cNvCxnSpPr/>
          <p:nvPr/>
        </p:nvCxnSpPr>
        <p:spPr>
          <a:xfrm>
            <a:off x="10032186" y="2510385"/>
            <a:ext cx="65977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3B8C1CCB-4F23-8219-CEEE-3893C1207F2D}"/>
                  </a:ext>
                </a:extLst>
              </p:cNvPr>
              <p:cNvSpPr txBox="1"/>
              <p:nvPr/>
            </p:nvSpPr>
            <p:spPr>
              <a:xfrm>
                <a:off x="10775275" y="2293691"/>
                <a:ext cx="4022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3B8C1CCB-4F23-8219-CEEE-3893C1207F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5275" y="2293691"/>
                <a:ext cx="402225" cy="369332"/>
              </a:xfrm>
              <a:prstGeom prst="rect">
                <a:avLst/>
              </a:prstGeom>
              <a:blipFill>
                <a:blip r:embed="rId19"/>
                <a:stretch>
                  <a:fillRect l="-18182" r="-4545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線單箭頭接點 39">
            <a:extLst>
              <a:ext uri="{FF2B5EF4-FFF2-40B4-BE49-F238E27FC236}">
                <a16:creationId xmlns:a16="http://schemas.microsoft.com/office/drawing/2014/main" id="{CDA29627-45B9-99A9-C014-AC8B65B84ED7}"/>
              </a:ext>
            </a:extLst>
          </p:cNvPr>
          <p:cNvCxnSpPr/>
          <p:nvPr/>
        </p:nvCxnSpPr>
        <p:spPr>
          <a:xfrm>
            <a:off x="7048500" y="4180571"/>
            <a:ext cx="65977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693B2C1F-6428-B38E-6639-8884EF690AD0}"/>
                  </a:ext>
                </a:extLst>
              </p:cNvPr>
              <p:cNvSpPr txBox="1"/>
              <p:nvPr/>
            </p:nvSpPr>
            <p:spPr>
              <a:xfrm>
                <a:off x="6613233" y="3978284"/>
                <a:ext cx="37811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693B2C1F-6428-B38E-6639-8884EF690A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233" y="3978284"/>
                <a:ext cx="378117" cy="369332"/>
              </a:xfrm>
              <a:prstGeom prst="rect">
                <a:avLst/>
              </a:prstGeom>
              <a:blipFill>
                <a:blip r:embed="rId20"/>
                <a:stretch>
                  <a:fillRect l="-11290" r="-8065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直線單箭頭接點 41">
            <a:extLst>
              <a:ext uri="{FF2B5EF4-FFF2-40B4-BE49-F238E27FC236}">
                <a16:creationId xmlns:a16="http://schemas.microsoft.com/office/drawing/2014/main" id="{EF12E7F1-171B-3AC6-2820-DCCA371D021A}"/>
              </a:ext>
            </a:extLst>
          </p:cNvPr>
          <p:cNvCxnSpPr/>
          <p:nvPr/>
        </p:nvCxnSpPr>
        <p:spPr>
          <a:xfrm>
            <a:off x="10032186" y="4162950"/>
            <a:ext cx="65977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44409EFD-E190-EC4A-BB65-F002CAD649C1}"/>
                  </a:ext>
                </a:extLst>
              </p:cNvPr>
              <p:cNvSpPr txBox="1"/>
              <p:nvPr/>
            </p:nvSpPr>
            <p:spPr>
              <a:xfrm>
                <a:off x="10775275" y="3946256"/>
                <a:ext cx="3798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44409EFD-E190-EC4A-BB65-F002CAD649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5275" y="3946256"/>
                <a:ext cx="379848" cy="369332"/>
              </a:xfrm>
              <a:prstGeom prst="rect">
                <a:avLst/>
              </a:prstGeom>
              <a:blipFill>
                <a:blip r:embed="rId21"/>
                <a:stretch>
                  <a:fillRect l="-19355" r="-8065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直線單箭頭接點 43">
            <a:extLst>
              <a:ext uri="{FF2B5EF4-FFF2-40B4-BE49-F238E27FC236}">
                <a16:creationId xmlns:a16="http://schemas.microsoft.com/office/drawing/2014/main" id="{DFF2B83C-2A53-3F60-DBCB-42D9D92BDA74}"/>
              </a:ext>
            </a:extLst>
          </p:cNvPr>
          <p:cNvCxnSpPr/>
          <p:nvPr/>
        </p:nvCxnSpPr>
        <p:spPr>
          <a:xfrm>
            <a:off x="7063014" y="5599834"/>
            <a:ext cx="65977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F56217B9-B06D-CD2F-40AD-E2C0408E83CA}"/>
                  </a:ext>
                </a:extLst>
              </p:cNvPr>
              <p:cNvSpPr txBox="1"/>
              <p:nvPr/>
            </p:nvSpPr>
            <p:spPr>
              <a:xfrm>
                <a:off x="6627747" y="5397547"/>
                <a:ext cx="4004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F56217B9-B06D-CD2F-40AD-E2C0408E83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7747" y="5397547"/>
                <a:ext cx="400494" cy="369332"/>
              </a:xfrm>
              <a:prstGeom prst="rect">
                <a:avLst/>
              </a:prstGeom>
              <a:blipFill>
                <a:blip r:embed="rId22"/>
                <a:stretch>
                  <a:fillRect l="-9091" r="-6061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直線單箭頭接點 45">
            <a:extLst>
              <a:ext uri="{FF2B5EF4-FFF2-40B4-BE49-F238E27FC236}">
                <a16:creationId xmlns:a16="http://schemas.microsoft.com/office/drawing/2014/main" id="{0D37F9AF-8626-4793-8017-F133C3D11BAF}"/>
              </a:ext>
            </a:extLst>
          </p:cNvPr>
          <p:cNvCxnSpPr/>
          <p:nvPr/>
        </p:nvCxnSpPr>
        <p:spPr>
          <a:xfrm>
            <a:off x="10046700" y="5582213"/>
            <a:ext cx="65977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字方塊 46">
                <a:extLst>
                  <a:ext uri="{FF2B5EF4-FFF2-40B4-BE49-F238E27FC236}">
                    <a16:creationId xmlns:a16="http://schemas.microsoft.com/office/drawing/2014/main" id="{3A58EA2B-B326-7A01-2050-612B1BF43E1B}"/>
                  </a:ext>
                </a:extLst>
              </p:cNvPr>
              <p:cNvSpPr txBox="1"/>
              <p:nvPr/>
            </p:nvSpPr>
            <p:spPr>
              <a:xfrm>
                <a:off x="10789789" y="5365519"/>
                <a:ext cx="4022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7" name="文字方塊 46">
                <a:extLst>
                  <a:ext uri="{FF2B5EF4-FFF2-40B4-BE49-F238E27FC236}">
                    <a16:creationId xmlns:a16="http://schemas.microsoft.com/office/drawing/2014/main" id="{3A58EA2B-B326-7A01-2050-612B1BF43E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9789" y="5365519"/>
                <a:ext cx="402225" cy="369332"/>
              </a:xfrm>
              <a:prstGeom prst="rect">
                <a:avLst/>
              </a:prstGeom>
              <a:blipFill>
                <a:blip r:embed="rId23"/>
                <a:stretch>
                  <a:fillRect l="-18182" r="-4545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591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7" grpId="0"/>
      <p:bldP spid="39" grpId="0"/>
      <p:bldP spid="41" grpId="0"/>
      <p:bldP spid="43" grpId="0"/>
      <p:bldP spid="45" grpId="0"/>
      <p:bldP spid="4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橢圓 3">
            <a:extLst>
              <a:ext uri="{FF2B5EF4-FFF2-40B4-BE49-F238E27FC236}">
                <a16:creationId xmlns:a16="http://schemas.microsoft.com/office/drawing/2014/main" id="{75A7E109-DCDB-3CF0-7667-73B1B8C93E53}"/>
              </a:ext>
            </a:extLst>
          </p:cNvPr>
          <p:cNvSpPr/>
          <p:nvPr/>
        </p:nvSpPr>
        <p:spPr>
          <a:xfrm>
            <a:off x="7234474" y="1578939"/>
            <a:ext cx="325161" cy="32516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B882E05D-C6E9-CA70-790F-9FE22982E784}"/>
              </a:ext>
            </a:extLst>
          </p:cNvPr>
          <p:cNvGrpSpPr/>
          <p:nvPr/>
        </p:nvGrpSpPr>
        <p:grpSpPr>
          <a:xfrm>
            <a:off x="2254087" y="4743918"/>
            <a:ext cx="678337" cy="430887"/>
            <a:chOff x="4891161" y="4590252"/>
            <a:chExt cx="678337" cy="430887"/>
          </a:xfrm>
        </p:grpSpPr>
        <p:sp>
          <p:nvSpPr>
            <p:cNvPr id="6" name="橢圓 5">
              <a:extLst>
                <a:ext uri="{FF2B5EF4-FFF2-40B4-BE49-F238E27FC236}">
                  <a16:creationId xmlns:a16="http://schemas.microsoft.com/office/drawing/2014/main" id="{04E79F6F-9181-9316-BBF4-3AFBEBE59CE1}"/>
                </a:ext>
              </a:extLst>
            </p:cNvPr>
            <p:cNvSpPr/>
            <p:nvPr/>
          </p:nvSpPr>
          <p:spPr>
            <a:xfrm>
              <a:off x="5244337" y="4643116"/>
              <a:ext cx="325161" cy="325161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字方塊 6">
                  <a:extLst>
                    <a:ext uri="{FF2B5EF4-FFF2-40B4-BE49-F238E27FC236}">
                      <a16:creationId xmlns:a16="http://schemas.microsoft.com/office/drawing/2014/main" id="{570D7027-0228-5170-E8B7-7C9D817D3CFD}"/>
                    </a:ext>
                  </a:extLst>
                </p:cNvPr>
                <p:cNvSpPr txBox="1"/>
                <p:nvPr/>
              </p:nvSpPr>
              <p:spPr>
                <a:xfrm>
                  <a:off x="4891161" y="4590252"/>
                  <a:ext cx="298159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z="2800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oMath>
                    </m:oMathPara>
                  </a14:m>
                  <a:endParaRPr lang="zh-TW" altLang="en-US" sz="2800" b="1" dirty="0"/>
                </a:p>
              </p:txBody>
            </p:sp>
          </mc:Choice>
          <mc:Fallback xmlns="">
            <p:sp>
              <p:nvSpPr>
                <p:cNvPr id="25" name="文字方塊 24">
                  <a:extLst>
                    <a:ext uri="{FF2B5EF4-FFF2-40B4-BE49-F238E27FC236}">
                      <a16:creationId xmlns:a16="http://schemas.microsoft.com/office/drawing/2014/main" id="{6A08DB04-AFBB-56A7-51BB-155EAD3D73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1161" y="4590252"/>
                  <a:ext cx="298159" cy="43088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764EC0C6-8E8B-A730-35BD-A1CEFF5D9E68}"/>
              </a:ext>
            </a:extLst>
          </p:cNvPr>
          <p:cNvCxnSpPr>
            <a:cxnSpLocks/>
            <a:endCxn id="18" idx="4"/>
          </p:cNvCxnSpPr>
          <p:nvPr/>
        </p:nvCxnSpPr>
        <p:spPr>
          <a:xfrm flipV="1">
            <a:off x="2869409" y="2402797"/>
            <a:ext cx="905403" cy="22470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5B8D003F-720E-6A28-8E5F-1731E6A8AF05}"/>
              </a:ext>
            </a:extLst>
          </p:cNvPr>
          <p:cNvCxnSpPr>
            <a:cxnSpLocks/>
          </p:cNvCxnSpPr>
          <p:nvPr/>
        </p:nvCxnSpPr>
        <p:spPr>
          <a:xfrm flipV="1">
            <a:off x="3016438" y="4411778"/>
            <a:ext cx="3143243" cy="5263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群組 9">
            <a:extLst>
              <a:ext uri="{FF2B5EF4-FFF2-40B4-BE49-F238E27FC236}">
                <a16:creationId xmlns:a16="http://schemas.microsoft.com/office/drawing/2014/main" id="{B44887A5-8DB9-764F-1894-A8BF87C64E3A}"/>
              </a:ext>
            </a:extLst>
          </p:cNvPr>
          <p:cNvGrpSpPr/>
          <p:nvPr/>
        </p:nvGrpSpPr>
        <p:grpSpPr>
          <a:xfrm>
            <a:off x="5823122" y="4220542"/>
            <a:ext cx="1939215" cy="680451"/>
            <a:chOff x="6510643" y="4364065"/>
            <a:chExt cx="1939215" cy="680451"/>
          </a:xfrm>
        </p:grpSpPr>
        <p:sp>
          <p:nvSpPr>
            <p:cNvPr id="11" name="橢圓 10">
              <a:extLst>
                <a:ext uri="{FF2B5EF4-FFF2-40B4-BE49-F238E27FC236}">
                  <a16:creationId xmlns:a16="http://schemas.microsoft.com/office/drawing/2014/main" id="{0DA8DFDE-329E-78C4-EE3A-487014399FD8}"/>
                </a:ext>
              </a:extLst>
            </p:cNvPr>
            <p:cNvSpPr/>
            <p:nvPr/>
          </p:nvSpPr>
          <p:spPr>
            <a:xfrm>
              <a:off x="6884677" y="4364065"/>
              <a:ext cx="325161" cy="325161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字方塊 11">
                  <a:extLst>
                    <a:ext uri="{FF2B5EF4-FFF2-40B4-BE49-F238E27FC236}">
                      <a16:creationId xmlns:a16="http://schemas.microsoft.com/office/drawing/2014/main" id="{BAB106FA-DE7D-0FA8-2461-73C766C8686B}"/>
                    </a:ext>
                  </a:extLst>
                </p:cNvPr>
                <p:cNvSpPr txBox="1"/>
                <p:nvPr/>
              </p:nvSpPr>
              <p:spPr>
                <a:xfrm>
                  <a:off x="6510643" y="4613629"/>
                  <a:ext cx="1939215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800" b="1" i="1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</m:oMath>
                    </m:oMathPara>
                  </a14:m>
                  <a:endParaRPr lang="zh-TW" altLang="en-US" sz="2800" b="1" dirty="0"/>
                </a:p>
              </p:txBody>
            </p:sp>
          </mc:Choice>
          <mc:Fallback xmlns="">
            <p:sp>
              <p:nvSpPr>
                <p:cNvPr id="40" name="文字方塊 39">
                  <a:extLst>
                    <a:ext uri="{FF2B5EF4-FFF2-40B4-BE49-F238E27FC236}">
                      <a16:creationId xmlns:a16="http://schemas.microsoft.com/office/drawing/2014/main" id="{8F77B36B-4130-988E-FC8E-AA70C80698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0643" y="4613629"/>
                  <a:ext cx="1939215" cy="43088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0786D3A7-80C3-AA50-9930-55A64E7B1600}"/>
                  </a:ext>
                </a:extLst>
              </p:cNvPr>
              <p:cNvSpPr txBox="1"/>
              <p:nvPr/>
            </p:nvSpPr>
            <p:spPr>
              <a:xfrm>
                <a:off x="3745305" y="4691056"/>
                <a:ext cx="193921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b="1" i="1" smtClean="0"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0786D3A7-80C3-AA50-9930-55A64E7B16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5305" y="4691056"/>
                <a:ext cx="1939215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34A1A9CB-84C9-4A93-AAD8-7867A87F6589}"/>
                  </a:ext>
                </a:extLst>
              </p:cNvPr>
              <p:cNvSpPr txBox="1"/>
              <p:nvPr/>
            </p:nvSpPr>
            <p:spPr>
              <a:xfrm>
                <a:off x="2057201" y="3131128"/>
                <a:ext cx="193921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b="1" i="1" smtClean="0"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34A1A9CB-84C9-4A93-AAD8-7867A87F65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201" y="3131128"/>
                <a:ext cx="1939215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CAB8604E-2AF6-590F-80EA-8C24499BE241}"/>
              </a:ext>
            </a:extLst>
          </p:cNvPr>
          <p:cNvCxnSpPr>
            <a:cxnSpLocks/>
          </p:cNvCxnSpPr>
          <p:nvPr/>
        </p:nvCxnSpPr>
        <p:spPr>
          <a:xfrm flipV="1">
            <a:off x="3073153" y="1875435"/>
            <a:ext cx="4066506" cy="2821768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1FB22606-45E0-2DE3-1E4D-816F6EEB5904}"/>
                  </a:ext>
                </a:extLst>
              </p:cNvPr>
              <p:cNvSpPr txBox="1"/>
              <p:nvPr/>
            </p:nvSpPr>
            <p:spPr>
              <a:xfrm>
                <a:off x="5088541" y="3124895"/>
                <a:ext cx="193921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800" b="1" i="1"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b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zh-TW" altLang="en-US" sz="2800" b="1" dirty="0"/>
                            <m:t> </m:t>
                          </m:r>
                          <m:r>
                            <a:rPr lang="en-US" altLang="zh-TW" sz="2800" b="1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zh-TW" altLang="en-US" sz="2800" b="1" i="1" smtClean="0"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1FB22606-45E0-2DE3-1E4D-816F6EEB59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8541" y="3124895"/>
                <a:ext cx="1939215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群組 16">
            <a:extLst>
              <a:ext uri="{FF2B5EF4-FFF2-40B4-BE49-F238E27FC236}">
                <a16:creationId xmlns:a16="http://schemas.microsoft.com/office/drawing/2014/main" id="{2B400638-7132-39E7-A48C-8669C5B1A458}"/>
              </a:ext>
            </a:extLst>
          </p:cNvPr>
          <p:cNvGrpSpPr/>
          <p:nvPr/>
        </p:nvGrpSpPr>
        <p:grpSpPr>
          <a:xfrm>
            <a:off x="2408072" y="1713836"/>
            <a:ext cx="1939215" cy="688961"/>
            <a:chOff x="4517901" y="2143817"/>
            <a:chExt cx="1939215" cy="688961"/>
          </a:xfrm>
        </p:grpSpPr>
        <p:sp>
          <p:nvSpPr>
            <p:cNvPr id="18" name="橢圓 17">
              <a:extLst>
                <a:ext uri="{FF2B5EF4-FFF2-40B4-BE49-F238E27FC236}">
                  <a16:creationId xmlns:a16="http://schemas.microsoft.com/office/drawing/2014/main" id="{E909FC1A-F476-0850-AEA9-2074633AA5D8}"/>
                </a:ext>
              </a:extLst>
            </p:cNvPr>
            <p:cNvSpPr/>
            <p:nvPr/>
          </p:nvSpPr>
          <p:spPr>
            <a:xfrm>
              <a:off x="5722060" y="2507617"/>
              <a:ext cx="325161" cy="32516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字方塊 18">
                  <a:extLst>
                    <a:ext uri="{FF2B5EF4-FFF2-40B4-BE49-F238E27FC236}">
                      <a16:creationId xmlns:a16="http://schemas.microsoft.com/office/drawing/2014/main" id="{2F280AB0-2B6B-B582-8AEC-C132CEFB9D5D}"/>
                    </a:ext>
                  </a:extLst>
                </p:cNvPr>
                <p:cNvSpPr txBox="1"/>
                <p:nvPr/>
              </p:nvSpPr>
              <p:spPr>
                <a:xfrm>
                  <a:off x="4517901" y="2143817"/>
                  <a:ext cx="1939215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800" b="1" i="1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</m:oMath>
                    </m:oMathPara>
                  </a14:m>
                  <a:endParaRPr lang="zh-TW" altLang="en-US" sz="2800" b="1" dirty="0"/>
                </a:p>
              </p:txBody>
            </p:sp>
          </mc:Choice>
          <mc:Fallback xmlns="">
            <p:sp>
              <p:nvSpPr>
                <p:cNvPr id="34" name="文字方塊 33">
                  <a:extLst>
                    <a:ext uri="{FF2B5EF4-FFF2-40B4-BE49-F238E27FC236}">
                      <a16:creationId xmlns:a16="http://schemas.microsoft.com/office/drawing/2014/main" id="{46273426-F7E6-D96B-3B82-04791C8123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7901" y="2143817"/>
                  <a:ext cx="1939215" cy="43088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群組 35">
            <a:extLst>
              <a:ext uri="{FF2B5EF4-FFF2-40B4-BE49-F238E27FC236}">
                <a16:creationId xmlns:a16="http://schemas.microsoft.com/office/drawing/2014/main" id="{50737FC9-D6C0-894D-0EEA-3072F08586DC}"/>
              </a:ext>
            </a:extLst>
          </p:cNvPr>
          <p:cNvGrpSpPr/>
          <p:nvPr/>
        </p:nvGrpSpPr>
        <p:grpSpPr>
          <a:xfrm>
            <a:off x="465070" y="4220542"/>
            <a:ext cx="1751542" cy="1503283"/>
            <a:chOff x="2534912" y="2010798"/>
            <a:chExt cx="1751542" cy="1503283"/>
          </a:xfrm>
        </p:grpSpPr>
        <p:grpSp>
          <p:nvGrpSpPr>
            <p:cNvPr id="42" name="群組 41">
              <a:extLst>
                <a:ext uri="{FF2B5EF4-FFF2-40B4-BE49-F238E27FC236}">
                  <a16:creationId xmlns:a16="http://schemas.microsoft.com/office/drawing/2014/main" id="{F86880BB-D5F4-6889-8C0A-E3D43356D8C8}"/>
                </a:ext>
              </a:extLst>
            </p:cNvPr>
            <p:cNvGrpSpPr/>
            <p:nvPr/>
          </p:nvGrpSpPr>
          <p:grpSpPr>
            <a:xfrm>
              <a:off x="2628490" y="2010798"/>
              <a:ext cx="1556127" cy="1490407"/>
              <a:chOff x="2614200" y="1950435"/>
              <a:chExt cx="1556127" cy="1490407"/>
            </a:xfrm>
          </p:grpSpPr>
          <p:grpSp>
            <p:nvGrpSpPr>
              <p:cNvPr id="43" name="群組 42">
                <a:extLst>
                  <a:ext uri="{FF2B5EF4-FFF2-40B4-BE49-F238E27FC236}">
                    <a16:creationId xmlns:a16="http://schemas.microsoft.com/office/drawing/2014/main" id="{943A0E04-CB70-8604-E714-4ABA8D2339D4}"/>
                  </a:ext>
                </a:extLst>
              </p:cNvPr>
              <p:cNvGrpSpPr/>
              <p:nvPr/>
            </p:nvGrpSpPr>
            <p:grpSpPr>
              <a:xfrm>
                <a:off x="3156671" y="2258566"/>
                <a:ext cx="476250" cy="514350"/>
                <a:chOff x="10723768" y="1094621"/>
                <a:chExt cx="476250" cy="514350"/>
              </a:xfrm>
            </p:grpSpPr>
            <p:sp>
              <p:nvSpPr>
                <p:cNvPr id="48" name="橢圓 47">
                  <a:extLst>
                    <a:ext uri="{FF2B5EF4-FFF2-40B4-BE49-F238E27FC236}">
                      <a16:creationId xmlns:a16="http://schemas.microsoft.com/office/drawing/2014/main" id="{12C4FE85-8DC4-064B-9ADF-CA8BD10306F0}"/>
                    </a:ext>
                  </a:extLst>
                </p:cNvPr>
                <p:cNvSpPr/>
                <p:nvPr/>
              </p:nvSpPr>
              <p:spPr>
                <a:xfrm>
                  <a:off x="10723768" y="1094621"/>
                  <a:ext cx="476250" cy="51435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grpSp>
              <p:nvGrpSpPr>
                <p:cNvPr id="49" name="群組 48">
                  <a:extLst>
                    <a:ext uri="{FF2B5EF4-FFF2-40B4-BE49-F238E27FC236}">
                      <a16:creationId xmlns:a16="http://schemas.microsoft.com/office/drawing/2014/main" id="{1B3B7118-ABF1-FB50-5A73-91E7D83DFA25}"/>
                    </a:ext>
                  </a:extLst>
                </p:cNvPr>
                <p:cNvGrpSpPr/>
                <p:nvPr/>
              </p:nvGrpSpPr>
              <p:grpSpPr>
                <a:xfrm>
                  <a:off x="10841561" y="1263060"/>
                  <a:ext cx="238713" cy="157162"/>
                  <a:chOff x="1623425" y="562564"/>
                  <a:chExt cx="324054" cy="133885"/>
                </a:xfrm>
              </p:grpSpPr>
              <p:cxnSp>
                <p:nvCxnSpPr>
                  <p:cNvPr id="50" name="直線接點 49">
                    <a:extLst>
                      <a:ext uri="{FF2B5EF4-FFF2-40B4-BE49-F238E27FC236}">
                        <a16:creationId xmlns:a16="http://schemas.microsoft.com/office/drawing/2014/main" id="{ACD53327-6FD5-D577-661D-48AA17241E6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623425" y="693953"/>
                    <a:ext cx="238125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直線接點 50">
                    <a:extLst>
                      <a:ext uri="{FF2B5EF4-FFF2-40B4-BE49-F238E27FC236}">
                        <a16:creationId xmlns:a16="http://schemas.microsoft.com/office/drawing/2014/main" id="{928A45CC-BBE2-0E7E-BFFA-2CDFCD5B241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50210" y="562564"/>
                    <a:ext cx="97269" cy="13388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44" name="直線單箭頭接點 43">
                <a:extLst>
                  <a:ext uri="{FF2B5EF4-FFF2-40B4-BE49-F238E27FC236}">
                    <a16:creationId xmlns:a16="http://schemas.microsoft.com/office/drawing/2014/main" id="{1816A4BF-AE9F-CE8F-4371-9D15BF9E1194}"/>
                  </a:ext>
                </a:extLst>
              </p:cNvPr>
              <p:cNvCxnSpPr>
                <a:cxnSpLocks/>
                <a:stCxn id="48" idx="0"/>
              </p:cNvCxnSpPr>
              <p:nvPr/>
            </p:nvCxnSpPr>
            <p:spPr>
              <a:xfrm flipV="1">
                <a:off x="3394796" y="1950435"/>
                <a:ext cx="0" cy="30813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單箭頭接點 44">
                <a:extLst>
                  <a:ext uri="{FF2B5EF4-FFF2-40B4-BE49-F238E27FC236}">
                    <a16:creationId xmlns:a16="http://schemas.microsoft.com/office/drawing/2014/main" id="{72510884-034D-A260-E9AA-64A4544E06A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14200" y="2743091"/>
                <a:ext cx="566944" cy="47119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單箭頭接點 45">
                <a:extLst>
                  <a:ext uri="{FF2B5EF4-FFF2-40B4-BE49-F238E27FC236}">
                    <a16:creationId xmlns:a16="http://schemas.microsoft.com/office/drawing/2014/main" id="{B2CA87F5-2FD7-BDDB-51C7-7D18E1A13D8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603383" y="2724952"/>
                <a:ext cx="566944" cy="47119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線單箭頭接點 46">
                <a:extLst>
                  <a:ext uri="{FF2B5EF4-FFF2-40B4-BE49-F238E27FC236}">
                    <a16:creationId xmlns:a16="http://schemas.microsoft.com/office/drawing/2014/main" id="{012590F9-B759-5C3D-B710-D007952DDA5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96910" y="2846323"/>
                <a:ext cx="0" cy="59451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文字方塊 37">
              <a:extLst>
                <a:ext uri="{FF2B5EF4-FFF2-40B4-BE49-F238E27FC236}">
                  <a16:creationId xmlns:a16="http://schemas.microsoft.com/office/drawing/2014/main" id="{C446EBFD-DFCB-7247-302C-BFF7010D60E4}"/>
                </a:ext>
              </a:extLst>
            </p:cNvPr>
            <p:cNvSpPr txBox="1"/>
            <p:nvPr/>
          </p:nvSpPr>
          <p:spPr>
            <a:xfrm>
              <a:off x="2534912" y="2729419"/>
              <a:ext cx="4213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0</a:t>
              </a:r>
              <a:endParaRPr lang="zh-TW" altLang="en-US" dirty="0"/>
            </a:p>
          </p:txBody>
        </p:sp>
        <p:sp>
          <p:nvSpPr>
            <p:cNvPr id="39" name="文字方塊 38">
              <a:extLst>
                <a:ext uri="{FF2B5EF4-FFF2-40B4-BE49-F238E27FC236}">
                  <a16:creationId xmlns:a16="http://schemas.microsoft.com/office/drawing/2014/main" id="{C8660D53-65C3-6EDC-C321-C1E3DD4B0029}"/>
                </a:ext>
              </a:extLst>
            </p:cNvPr>
            <p:cNvSpPr txBox="1"/>
            <p:nvPr/>
          </p:nvSpPr>
          <p:spPr>
            <a:xfrm>
              <a:off x="3050416" y="3144749"/>
              <a:ext cx="4213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0</a:t>
              </a:r>
              <a:endParaRPr lang="zh-TW" altLang="en-US" dirty="0"/>
            </a:p>
          </p:txBody>
        </p:sp>
        <p:sp>
          <p:nvSpPr>
            <p:cNvPr id="40" name="文字方塊 39">
              <a:extLst>
                <a:ext uri="{FF2B5EF4-FFF2-40B4-BE49-F238E27FC236}">
                  <a16:creationId xmlns:a16="http://schemas.microsoft.com/office/drawing/2014/main" id="{CCA714B1-243B-57B5-78FD-DDDD52AB03BA}"/>
                </a:ext>
              </a:extLst>
            </p:cNvPr>
            <p:cNvSpPr txBox="1"/>
            <p:nvPr/>
          </p:nvSpPr>
          <p:spPr>
            <a:xfrm>
              <a:off x="3865096" y="2729419"/>
              <a:ext cx="4213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0</a:t>
              </a:r>
              <a:endParaRPr lang="zh-TW" altLang="en-US" dirty="0"/>
            </a:p>
          </p:txBody>
        </p:sp>
      </p:grpSp>
      <p:grpSp>
        <p:nvGrpSpPr>
          <p:cNvPr id="53" name="群組 52">
            <a:extLst>
              <a:ext uri="{FF2B5EF4-FFF2-40B4-BE49-F238E27FC236}">
                <a16:creationId xmlns:a16="http://schemas.microsoft.com/office/drawing/2014/main" id="{D997D71D-63D0-EE83-AA91-241FBE963F81}"/>
              </a:ext>
            </a:extLst>
          </p:cNvPr>
          <p:cNvGrpSpPr/>
          <p:nvPr/>
        </p:nvGrpSpPr>
        <p:grpSpPr>
          <a:xfrm>
            <a:off x="1180882" y="738178"/>
            <a:ext cx="1751542" cy="1503283"/>
            <a:chOff x="2534912" y="2010798"/>
            <a:chExt cx="1751542" cy="1503283"/>
          </a:xfrm>
        </p:grpSpPr>
        <p:grpSp>
          <p:nvGrpSpPr>
            <p:cNvPr id="54" name="群組 53">
              <a:extLst>
                <a:ext uri="{FF2B5EF4-FFF2-40B4-BE49-F238E27FC236}">
                  <a16:creationId xmlns:a16="http://schemas.microsoft.com/office/drawing/2014/main" id="{D35838CA-018F-2225-5FAE-E5DE40CDDD6B}"/>
                </a:ext>
              </a:extLst>
            </p:cNvPr>
            <p:cNvGrpSpPr/>
            <p:nvPr/>
          </p:nvGrpSpPr>
          <p:grpSpPr>
            <a:xfrm>
              <a:off x="2628490" y="2010798"/>
              <a:ext cx="1556127" cy="1490407"/>
              <a:chOff x="2614200" y="1950435"/>
              <a:chExt cx="1556127" cy="1490407"/>
            </a:xfrm>
          </p:grpSpPr>
          <p:grpSp>
            <p:nvGrpSpPr>
              <p:cNvPr id="58" name="群組 57">
                <a:extLst>
                  <a:ext uri="{FF2B5EF4-FFF2-40B4-BE49-F238E27FC236}">
                    <a16:creationId xmlns:a16="http://schemas.microsoft.com/office/drawing/2014/main" id="{A2DE67CB-32E2-DE73-6815-FF1D94B52202}"/>
                  </a:ext>
                </a:extLst>
              </p:cNvPr>
              <p:cNvGrpSpPr/>
              <p:nvPr/>
            </p:nvGrpSpPr>
            <p:grpSpPr>
              <a:xfrm>
                <a:off x="3156671" y="2258566"/>
                <a:ext cx="476250" cy="514350"/>
                <a:chOff x="10723768" y="1094621"/>
                <a:chExt cx="476250" cy="514350"/>
              </a:xfrm>
            </p:grpSpPr>
            <p:sp>
              <p:nvSpPr>
                <p:cNvPr id="63" name="橢圓 62">
                  <a:extLst>
                    <a:ext uri="{FF2B5EF4-FFF2-40B4-BE49-F238E27FC236}">
                      <a16:creationId xmlns:a16="http://schemas.microsoft.com/office/drawing/2014/main" id="{D832738A-6A8A-3B11-F375-B380A62A3461}"/>
                    </a:ext>
                  </a:extLst>
                </p:cNvPr>
                <p:cNvSpPr/>
                <p:nvPr/>
              </p:nvSpPr>
              <p:spPr>
                <a:xfrm>
                  <a:off x="10723768" y="1094621"/>
                  <a:ext cx="476250" cy="51435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grpSp>
              <p:nvGrpSpPr>
                <p:cNvPr id="64" name="群組 63">
                  <a:extLst>
                    <a:ext uri="{FF2B5EF4-FFF2-40B4-BE49-F238E27FC236}">
                      <a16:creationId xmlns:a16="http://schemas.microsoft.com/office/drawing/2014/main" id="{B74695C2-8181-793F-3F66-762DC19BBB20}"/>
                    </a:ext>
                  </a:extLst>
                </p:cNvPr>
                <p:cNvGrpSpPr/>
                <p:nvPr/>
              </p:nvGrpSpPr>
              <p:grpSpPr>
                <a:xfrm>
                  <a:off x="10841561" y="1263060"/>
                  <a:ext cx="238713" cy="157162"/>
                  <a:chOff x="1623425" y="562564"/>
                  <a:chExt cx="324054" cy="133885"/>
                </a:xfrm>
              </p:grpSpPr>
              <p:cxnSp>
                <p:nvCxnSpPr>
                  <p:cNvPr id="65" name="直線接點 64">
                    <a:extLst>
                      <a:ext uri="{FF2B5EF4-FFF2-40B4-BE49-F238E27FC236}">
                        <a16:creationId xmlns:a16="http://schemas.microsoft.com/office/drawing/2014/main" id="{9311059C-E64E-555A-C4AF-0F8240FFB1F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623425" y="693953"/>
                    <a:ext cx="238125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直線接點 65">
                    <a:extLst>
                      <a:ext uri="{FF2B5EF4-FFF2-40B4-BE49-F238E27FC236}">
                        <a16:creationId xmlns:a16="http://schemas.microsoft.com/office/drawing/2014/main" id="{22466441-EBDC-EB2E-5926-7699F655232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50210" y="562564"/>
                    <a:ext cx="97269" cy="13388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59" name="直線單箭頭接點 58">
                <a:extLst>
                  <a:ext uri="{FF2B5EF4-FFF2-40B4-BE49-F238E27FC236}">
                    <a16:creationId xmlns:a16="http://schemas.microsoft.com/office/drawing/2014/main" id="{FA2DD37F-A2C6-4FF2-2E21-6C4AF37D7B48}"/>
                  </a:ext>
                </a:extLst>
              </p:cNvPr>
              <p:cNvCxnSpPr>
                <a:cxnSpLocks/>
                <a:stCxn id="63" idx="0"/>
              </p:cNvCxnSpPr>
              <p:nvPr/>
            </p:nvCxnSpPr>
            <p:spPr>
              <a:xfrm flipV="1">
                <a:off x="3394796" y="1950435"/>
                <a:ext cx="0" cy="30813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線單箭頭接點 59">
                <a:extLst>
                  <a:ext uri="{FF2B5EF4-FFF2-40B4-BE49-F238E27FC236}">
                    <a16:creationId xmlns:a16="http://schemas.microsoft.com/office/drawing/2014/main" id="{4B1F1087-1068-740B-E25C-9D19D169372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14200" y="2743091"/>
                <a:ext cx="566944" cy="47119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線單箭頭接點 60">
                <a:extLst>
                  <a:ext uri="{FF2B5EF4-FFF2-40B4-BE49-F238E27FC236}">
                    <a16:creationId xmlns:a16="http://schemas.microsoft.com/office/drawing/2014/main" id="{09FDE9DF-4DAE-033F-C952-9D04DC8937D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603383" y="2724952"/>
                <a:ext cx="566944" cy="47119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線單箭頭接點 61">
                <a:extLst>
                  <a:ext uri="{FF2B5EF4-FFF2-40B4-BE49-F238E27FC236}">
                    <a16:creationId xmlns:a16="http://schemas.microsoft.com/office/drawing/2014/main" id="{EE8EB56A-82E5-77C3-139F-9262B6C2724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96910" y="2846323"/>
                <a:ext cx="0" cy="59451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文字方塊 54">
              <a:extLst>
                <a:ext uri="{FF2B5EF4-FFF2-40B4-BE49-F238E27FC236}">
                  <a16:creationId xmlns:a16="http://schemas.microsoft.com/office/drawing/2014/main" id="{D6FC5191-37A0-9B0D-D712-AEC48D7BF9A0}"/>
                </a:ext>
              </a:extLst>
            </p:cNvPr>
            <p:cNvSpPr txBox="1"/>
            <p:nvPr/>
          </p:nvSpPr>
          <p:spPr>
            <a:xfrm>
              <a:off x="2534912" y="2729419"/>
              <a:ext cx="4213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>
                  <a:solidFill>
                    <a:srgbClr val="FF0000"/>
                  </a:solidFill>
                </a:rPr>
                <a:t>1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56" name="文字方塊 55">
              <a:extLst>
                <a:ext uri="{FF2B5EF4-FFF2-40B4-BE49-F238E27FC236}">
                  <a16:creationId xmlns:a16="http://schemas.microsoft.com/office/drawing/2014/main" id="{6F409494-93B8-CD6A-6C5B-C5315203486A}"/>
                </a:ext>
              </a:extLst>
            </p:cNvPr>
            <p:cNvSpPr txBox="1"/>
            <p:nvPr/>
          </p:nvSpPr>
          <p:spPr>
            <a:xfrm>
              <a:off x="3050416" y="3144749"/>
              <a:ext cx="4213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>
                  <a:solidFill>
                    <a:srgbClr val="FF0000"/>
                  </a:solidFill>
                </a:rPr>
                <a:t>1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57" name="文字方塊 56">
              <a:extLst>
                <a:ext uri="{FF2B5EF4-FFF2-40B4-BE49-F238E27FC236}">
                  <a16:creationId xmlns:a16="http://schemas.microsoft.com/office/drawing/2014/main" id="{327DF34F-C2DD-7664-AC44-0EF35F1B1ECA}"/>
                </a:ext>
              </a:extLst>
            </p:cNvPr>
            <p:cNvSpPr txBox="1"/>
            <p:nvPr/>
          </p:nvSpPr>
          <p:spPr>
            <a:xfrm>
              <a:off x="3865096" y="2729419"/>
              <a:ext cx="4213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0</a:t>
              </a:r>
              <a:endParaRPr lang="zh-TW" altLang="en-US" dirty="0"/>
            </a:p>
          </p:txBody>
        </p:sp>
      </p:grpSp>
      <p:grpSp>
        <p:nvGrpSpPr>
          <p:cNvPr id="67" name="群組 66">
            <a:extLst>
              <a:ext uri="{FF2B5EF4-FFF2-40B4-BE49-F238E27FC236}">
                <a16:creationId xmlns:a16="http://schemas.microsoft.com/office/drawing/2014/main" id="{C60C5A7F-EF9A-DAED-386B-CECA5A8C388E}"/>
              </a:ext>
            </a:extLst>
          </p:cNvPr>
          <p:cNvGrpSpPr/>
          <p:nvPr/>
        </p:nvGrpSpPr>
        <p:grpSpPr>
          <a:xfrm>
            <a:off x="7231093" y="4186447"/>
            <a:ext cx="1751542" cy="1503283"/>
            <a:chOff x="2534912" y="2010798"/>
            <a:chExt cx="1751542" cy="1503283"/>
          </a:xfrm>
        </p:grpSpPr>
        <p:grpSp>
          <p:nvGrpSpPr>
            <p:cNvPr id="68" name="群組 67">
              <a:extLst>
                <a:ext uri="{FF2B5EF4-FFF2-40B4-BE49-F238E27FC236}">
                  <a16:creationId xmlns:a16="http://schemas.microsoft.com/office/drawing/2014/main" id="{A17A0402-90AA-C46B-463C-CA3FD15E8D96}"/>
                </a:ext>
              </a:extLst>
            </p:cNvPr>
            <p:cNvGrpSpPr/>
            <p:nvPr/>
          </p:nvGrpSpPr>
          <p:grpSpPr>
            <a:xfrm>
              <a:off x="2628490" y="2010798"/>
              <a:ext cx="1556127" cy="1490407"/>
              <a:chOff x="2614200" y="1950435"/>
              <a:chExt cx="1556127" cy="1490407"/>
            </a:xfrm>
          </p:grpSpPr>
          <p:grpSp>
            <p:nvGrpSpPr>
              <p:cNvPr id="72" name="群組 71">
                <a:extLst>
                  <a:ext uri="{FF2B5EF4-FFF2-40B4-BE49-F238E27FC236}">
                    <a16:creationId xmlns:a16="http://schemas.microsoft.com/office/drawing/2014/main" id="{1B27F192-DC6B-30EB-2D88-9E174DB8FFA6}"/>
                  </a:ext>
                </a:extLst>
              </p:cNvPr>
              <p:cNvGrpSpPr/>
              <p:nvPr/>
            </p:nvGrpSpPr>
            <p:grpSpPr>
              <a:xfrm>
                <a:off x="3156671" y="2258566"/>
                <a:ext cx="476250" cy="514350"/>
                <a:chOff x="10723768" y="1094621"/>
                <a:chExt cx="476250" cy="514350"/>
              </a:xfrm>
            </p:grpSpPr>
            <p:sp>
              <p:nvSpPr>
                <p:cNvPr id="77" name="橢圓 76">
                  <a:extLst>
                    <a:ext uri="{FF2B5EF4-FFF2-40B4-BE49-F238E27FC236}">
                      <a16:creationId xmlns:a16="http://schemas.microsoft.com/office/drawing/2014/main" id="{438B4C73-F51F-93EE-F92F-5A0C1A9B2249}"/>
                    </a:ext>
                  </a:extLst>
                </p:cNvPr>
                <p:cNvSpPr/>
                <p:nvPr/>
              </p:nvSpPr>
              <p:spPr>
                <a:xfrm>
                  <a:off x="10723768" y="1094621"/>
                  <a:ext cx="476250" cy="51435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grpSp>
              <p:nvGrpSpPr>
                <p:cNvPr id="78" name="群組 77">
                  <a:extLst>
                    <a:ext uri="{FF2B5EF4-FFF2-40B4-BE49-F238E27FC236}">
                      <a16:creationId xmlns:a16="http://schemas.microsoft.com/office/drawing/2014/main" id="{E9C9E5D8-A5C1-A0D2-8167-1C0519A6E14C}"/>
                    </a:ext>
                  </a:extLst>
                </p:cNvPr>
                <p:cNvGrpSpPr/>
                <p:nvPr/>
              </p:nvGrpSpPr>
              <p:grpSpPr>
                <a:xfrm>
                  <a:off x="10841561" y="1263060"/>
                  <a:ext cx="238713" cy="157162"/>
                  <a:chOff x="1623425" y="562564"/>
                  <a:chExt cx="324054" cy="133885"/>
                </a:xfrm>
              </p:grpSpPr>
              <p:cxnSp>
                <p:nvCxnSpPr>
                  <p:cNvPr id="79" name="直線接點 78">
                    <a:extLst>
                      <a:ext uri="{FF2B5EF4-FFF2-40B4-BE49-F238E27FC236}">
                        <a16:creationId xmlns:a16="http://schemas.microsoft.com/office/drawing/2014/main" id="{840E05AD-A4C0-DC06-E720-DCE34890874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623425" y="693953"/>
                    <a:ext cx="238125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直線接點 79">
                    <a:extLst>
                      <a:ext uri="{FF2B5EF4-FFF2-40B4-BE49-F238E27FC236}">
                        <a16:creationId xmlns:a16="http://schemas.microsoft.com/office/drawing/2014/main" id="{EF60C74C-2902-B652-6838-34ABEAF8BDC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50210" y="562564"/>
                    <a:ext cx="97269" cy="13388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73" name="直線單箭頭接點 72">
                <a:extLst>
                  <a:ext uri="{FF2B5EF4-FFF2-40B4-BE49-F238E27FC236}">
                    <a16:creationId xmlns:a16="http://schemas.microsoft.com/office/drawing/2014/main" id="{EB64C396-90D0-96FD-0A42-1641C88E8EAC}"/>
                  </a:ext>
                </a:extLst>
              </p:cNvPr>
              <p:cNvCxnSpPr>
                <a:cxnSpLocks/>
                <a:stCxn id="77" idx="0"/>
              </p:cNvCxnSpPr>
              <p:nvPr/>
            </p:nvCxnSpPr>
            <p:spPr>
              <a:xfrm flipV="1">
                <a:off x="3394796" y="1950435"/>
                <a:ext cx="0" cy="30813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線單箭頭接點 73">
                <a:extLst>
                  <a:ext uri="{FF2B5EF4-FFF2-40B4-BE49-F238E27FC236}">
                    <a16:creationId xmlns:a16="http://schemas.microsoft.com/office/drawing/2014/main" id="{5A875C70-1DF3-1DF0-2C0B-CBBB63CC369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14200" y="2743091"/>
                <a:ext cx="566944" cy="47119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線單箭頭接點 74">
                <a:extLst>
                  <a:ext uri="{FF2B5EF4-FFF2-40B4-BE49-F238E27FC236}">
                    <a16:creationId xmlns:a16="http://schemas.microsoft.com/office/drawing/2014/main" id="{56A6AB43-C8E2-EDC3-97E5-F94D7A00E95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603383" y="2724952"/>
                <a:ext cx="566944" cy="47119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線單箭頭接點 75">
                <a:extLst>
                  <a:ext uri="{FF2B5EF4-FFF2-40B4-BE49-F238E27FC236}">
                    <a16:creationId xmlns:a16="http://schemas.microsoft.com/office/drawing/2014/main" id="{0BA62DCC-3570-0C1A-A8DB-47088EB25B9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96910" y="2846323"/>
                <a:ext cx="0" cy="59451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9" name="文字方塊 68">
              <a:extLst>
                <a:ext uri="{FF2B5EF4-FFF2-40B4-BE49-F238E27FC236}">
                  <a16:creationId xmlns:a16="http://schemas.microsoft.com/office/drawing/2014/main" id="{D491424C-9C2A-B826-1ADB-648FF0BD040B}"/>
                </a:ext>
              </a:extLst>
            </p:cNvPr>
            <p:cNvSpPr txBox="1"/>
            <p:nvPr/>
          </p:nvSpPr>
          <p:spPr>
            <a:xfrm>
              <a:off x="2534912" y="2729419"/>
              <a:ext cx="4213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0</a:t>
              </a:r>
              <a:endParaRPr lang="zh-TW" altLang="en-US" dirty="0"/>
            </a:p>
          </p:txBody>
        </p:sp>
        <p:sp>
          <p:nvSpPr>
            <p:cNvPr id="70" name="文字方塊 69">
              <a:extLst>
                <a:ext uri="{FF2B5EF4-FFF2-40B4-BE49-F238E27FC236}">
                  <a16:creationId xmlns:a16="http://schemas.microsoft.com/office/drawing/2014/main" id="{D1119375-1C88-D99C-AABB-FCC3C6DF76F0}"/>
                </a:ext>
              </a:extLst>
            </p:cNvPr>
            <p:cNvSpPr txBox="1"/>
            <p:nvPr/>
          </p:nvSpPr>
          <p:spPr>
            <a:xfrm>
              <a:off x="3050416" y="3144749"/>
              <a:ext cx="4213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>
                  <a:solidFill>
                    <a:srgbClr val="FF0000"/>
                  </a:solidFill>
                </a:rPr>
                <a:t>1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71" name="文字方塊 70">
              <a:extLst>
                <a:ext uri="{FF2B5EF4-FFF2-40B4-BE49-F238E27FC236}">
                  <a16:creationId xmlns:a16="http://schemas.microsoft.com/office/drawing/2014/main" id="{702A844B-51DC-5E51-C37D-6A96251A785C}"/>
                </a:ext>
              </a:extLst>
            </p:cNvPr>
            <p:cNvSpPr txBox="1"/>
            <p:nvPr/>
          </p:nvSpPr>
          <p:spPr>
            <a:xfrm>
              <a:off x="3865096" y="2729419"/>
              <a:ext cx="4213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>
                  <a:solidFill>
                    <a:srgbClr val="FF0000"/>
                  </a:solidFill>
                </a:rPr>
                <a:t>1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1" name="群組 80">
            <a:extLst>
              <a:ext uri="{FF2B5EF4-FFF2-40B4-BE49-F238E27FC236}">
                <a16:creationId xmlns:a16="http://schemas.microsoft.com/office/drawing/2014/main" id="{5584CB5B-45BC-1C25-DA09-0189B85F0E4C}"/>
              </a:ext>
            </a:extLst>
          </p:cNvPr>
          <p:cNvGrpSpPr/>
          <p:nvPr/>
        </p:nvGrpSpPr>
        <p:grpSpPr>
          <a:xfrm>
            <a:off x="7817002" y="915118"/>
            <a:ext cx="1751542" cy="1503283"/>
            <a:chOff x="2534912" y="2010798"/>
            <a:chExt cx="1751542" cy="1503283"/>
          </a:xfrm>
        </p:grpSpPr>
        <p:grpSp>
          <p:nvGrpSpPr>
            <p:cNvPr id="82" name="群組 81">
              <a:extLst>
                <a:ext uri="{FF2B5EF4-FFF2-40B4-BE49-F238E27FC236}">
                  <a16:creationId xmlns:a16="http://schemas.microsoft.com/office/drawing/2014/main" id="{37575476-8C2A-7E6B-8F52-69A43FB1A354}"/>
                </a:ext>
              </a:extLst>
            </p:cNvPr>
            <p:cNvGrpSpPr/>
            <p:nvPr/>
          </p:nvGrpSpPr>
          <p:grpSpPr>
            <a:xfrm>
              <a:off x="2628490" y="2010798"/>
              <a:ext cx="1556127" cy="1490407"/>
              <a:chOff x="2614200" y="1950435"/>
              <a:chExt cx="1556127" cy="1490407"/>
            </a:xfrm>
          </p:grpSpPr>
          <p:grpSp>
            <p:nvGrpSpPr>
              <p:cNvPr id="86" name="群組 85">
                <a:extLst>
                  <a:ext uri="{FF2B5EF4-FFF2-40B4-BE49-F238E27FC236}">
                    <a16:creationId xmlns:a16="http://schemas.microsoft.com/office/drawing/2014/main" id="{79F31E62-9CFB-9B8F-2402-4A0BBF2B3E9A}"/>
                  </a:ext>
                </a:extLst>
              </p:cNvPr>
              <p:cNvGrpSpPr/>
              <p:nvPr/>
            </p:nvGrpSpPr>
            <p:grpSpPr>
              <a:xfrm>
                <a:off x="3156671" y="2258566"/>
                <a:ext cx="476250" cy="514350"/>
                <a:chOff x="10723768" y="1094621"/>
                <a:chExt cx="476250" cy="514350"/>
              </a:xfrm>
            </p:grpSpPr>
            <p:sp>
              <p:nvSpPr>
                <p:cNvPr id="91" name="橢圓 90">
                  <a:extLst>
                    <a:ext uri="{FF2B5EF4-FFF2-40B4-BE49-F238E27FC236}">
                      <a16:creationId xmlns:a16="http://schemas.microsoft.com/office/drawing/2014/main" id="{839E1C66-A56F-C285-9C02-7C411E56481E}"/>
                    </a:ext>
                  </a:extLst>
                </p:cNvPr>
                <p:cNvSpPr/>
                <p:nvPr/>
              </p:nvSpPr>
              <p:spPr>
                <a:xfrm>
                  <a:off x="10723768" y="1094621"/>
                  <a:ext cx="476250" cy="51435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grpSp>
              <p:nvGrpSpPr>
                <p:cNvPr id="92" name="群組 91">
                  <a:extLst>
                    <a:ext uri="{FF2B5EF4-FFF2-40B4-BE49-F238E27FC236}">
                      <a16:creationId xmlns:a16="http://schemas.microsoft.com/office/drawing/2014/main" id="{D48D69A2-CE05-6646-47E2-FC339B98DFF7}"/>
                    </a:ext>
                  </a:extLst>
                </p:cNvPr>
                <p:cNvGrpSpPr/>
                <p:nvPr/>
              </p:nvGrpSpPr>
              <p:grpSpPr>
                <a:xfrm>
                  <a:off x="10841561" y="1263060"/>
                  <a:ext cx="238713" cy="157162"/>
                  <a:chOff x="1623425" y="562564"/>
                  <a:chExt cx="324054" cy="133885"/>
                </a:xfrm>
              </p:grpSpPr>
              <p:cxnSp>
                <p:nvCxnSpPr>
                  <p:cNvPr id="93" name="直線接點 92">
                    <a:extLst>
                      <a:ext uri="{FF2B5EF4-FFF2-40B4-BE49-F238E27FC236}">
                        <a16:creationId xmlns:a16="http://schemas.microsoft.com/office/drawing/2014/main" id="{93243FAE-F7CB-E573-8DDE-4728BB5DD81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623425" y="693953"/>
                    <a:ext cx="238125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直線接點 93">
                    <a:extLst>
                      <a:ext uri="{FF2B5EF4-FFF2-40B4-BE49-F238E27FC236}">
                        <a16:creationId xmlns:a16="http://schemas.microsoft.com/office/drawing/2014/main" id="{F54DF150-D996-BF29-3B15-56034A1DD39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50210" y="562564"/>
                    <a:ext cx="97269" cy="13388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87" name="直線單箭頭接點 86">
                <a:extLst>
                  <a:ext uri="{FF2B5EF4-FFF2-40B4-BE49-F238E27FC236}">
                    <a16:creationId xmlns:a16="http://schemas.microsoft.com/office/drawing/2014/main" id="{458A400D-CEA9-F11D-D839-7FCA7EB43776}"/>
                  </a:ext>
                </a:extLst>
              </p:cNvPr>
              <p:cNvCxnSpPr>
                <a:cxnSpLocks/>
                <a:stCxn id="91" idx="0"/>
              </p:cNvCxnSpPr>
              <p:nvPr/>
            </p:nvCxnSpPr>
            <p:spPr>
              <a:xfrm flipV="1">
                <a:off x="3394796" y="1950435"/>
                <a:ext cx="0" cy="30813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線單箭頭接點 87">
                <a:extLst>
                  <a:ext uri="{FF2B5EF4-FFF2-40B4-BE49-F238E27FC236}">
                    <a16:creationId xmlns:a16="http://schemas.microsoft.com/office/drawing/2014/main" id="{F7094ECF-040D-5FE9-2AF5-BE98F0B13BC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14200" y="2743091"/>
                <a:ext cx="566944" cy="47119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線單箭頭接點 88">
                <a:extLst>
                  <a:ext uri="{FF2B5EF4-FFF2-40B4-BE49-F238E27FC236}">
                    <a16:creationId xmlns:a16="http://schemas.microsoft.com/office/drawing/2014/main" id="{81042BC9-B0D0-D281-81CD-00A8DBF2BEE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603383" y="2724952"/>
                <a:ext cx="566944" cy="47119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線單箭頭接點 89">
                <a:extLst>
                  <a:ext uri="{FF2B5EF4-FFF2-40B4-BE49-F238E27FC236}">
                    <a16:creationId xmlns:a16="http://schemas.microsoft.com/office/drawing/2014/main" id="{5BC1DC5A-1589-0BF4-EC97-D214CD59BA1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96910" y="2846323"/>
                <a:ext cx="0" cy="59451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3" name="文字方塊 82">
              <a:extLst>
                <a:ext uri="{FF2B5EF4-FFF2-40B4-BE49-F238E27FC236}">
                  <a16:creationId xmlns:a16="http://schemas.microsoft.com/office/drawing/2014/main" id="{8AC043AE-F7E9-ABCF-523C-3553A8DAAF45}"/>
                </a:ext>
              </a:extLst>
            </p:cNvPr>
            <p:cNvSpPr txBox="1"/>
            <p:nvPr/>
          </p:nvSpPr>
          <p:spPr>
            <a:xfrm>
              <a:off x="2534912" y="2729419"/>
              <a:ext cx="4213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>
                  <a:solidFill>
                    <a:srgbClr val="FF0000"/>
                  </a:solidFill>
                </a:rPr>
                <a:t>1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84" name="文字方塊 83">
              <a:extLst>
                <a:ext uri="{FF2B5EF4-FFF2-40B4-BE49-F238E27FC236}">
                  <a16:creationId xmlns:a16="http://schemas.microsoft.com/office/drawing/2014/main" id="{9BE6F2DD-381F-4DD0-C553-4236DCE16612}"/>
                </a:ext>
              </a:extLst>
            </p:cNvPr>
            <p:cNvSpPr txBox="1"/>
            <p:nvPr/>
          </p:nvSpPr>
          <p:spPr>
            <a:xfrm>
              <a:off x="3050416" y="3144749"/>
              <a:ext cx="4213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>
                  <a:solidFill>
                    <a:srgbClr val="FF0000"/>
                  </a:solidFill>
                </a:rPr>
                <a:t>2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85" name="文字方塊 84">
              <a:extLst>
                <a:ext uri="{FF2B5EF4-FFF2-40B4-BE49-F238E27FC236}">
                  <a16:creationId xmlns:a16="http://schemas.microsoft.com/office/drawing/2014/main" id="{A8D90D02-670C-A07C-4CEC-14616BCF9ED1}"/>
                </a:ext>
              </a:extLst>
            </p:cNvPr>
            <p:cNvSpPr txBox="1"/>
            <p:nvPr/>
          </p:nvSpPr>
          <p:spPr>
            <a:xfrm>
              <a:off x="3865096" y="2729419"/>
              <a:ext cx="4213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>
                  <a:solidFill>
                    <a:srgbClr val="FF0000"/>
                  </a:solidFill>
                </a:rPr>
                <a:t>1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5" name="群組 94">
            <a:extLst>
              <a:ext uri="{FF2B5EF4-FFF2-40B4-BE49-F238E27FC236}">
                <a16:creationId xmlns:a16="http://schemas.microsoft.com/office/drawing/2014/main" id="{34350B9A-C9F7-4268-521F-BE249A3E0083}"/>
              </a:ext>
            </a:extLst>
          </p:cNvPr>
          <p:cNvGrpSpPr/>
          <p:nvPr/>
        </p:nvGrpSpPr>
        <p:grpSpPr>
          <a:xfrm>
            <a:off x="9942861" y="892243"/>
            <a:ext cx="1751542" cy="1503283"/>
            <a:chOff x="2534912" y="2010798"/>
            <a:chExt cx="1751542" cy="1503283"/>
          </a:xfrm>
        </p:grpSpPr>
        <p:grpSp>
          <p:nvGrpSpPr>
            <p:cNvPr id="96" name="群組 95">
              <a:extLst>
                <a:ext uri="{FF2B5EF4-FFF2-40B4-BE49-F238E27FC236}">
                  <a16:creationId xmlns:a16="http://schemas.microsoft.com/office/drawing/2014/main" id="{45383C1C-856B-3445-4660-970180408B60}"/>
                </a:ext>
              </a:extLst>
            </p:cNvPr>
            <p:cNvGrpSpPr/>
            <p:nvPr/>
          </p:nvGrpSpPr>
          <p:grpSpPr>
            <a:xfrm>
              <a:off x="2628490" y="2010798"/>
              <a:ext cx="1556127" cy="1490407"/>
              <a:chOff x="2614200" y="1950435"/>
              <a:chExt cx="1556127" cy="1490407"/>
            </a:xfrm>
          </p:grpSpPr>
          <p:grpSp>
            <p:nvGrpSpPr>
              <p:cNvPr id="100" name="群組 99">
                <a:extLst>
                  <a:ext uri="{FF2B5EF4-FFF2-40B4-BE49-F238E27FC236}">
                    <a16:creationId xmlns:a16="http://schemas.microsoft.com/office/drawing/2014/main" id="{D249EC7F-5E01-BAD6-3470-E05239E1FAA0}"/>
                  </a:ext>
                </a:extLst>
              </p:cNvPr>
              <p:cNvGrpSpPr/>
              <p:nvPr/>
            </p:nvGrpSpPr>
            <p:grpSpPr>
              <a:xfrm>
                <a:off x="3156671" y="2258566"/>
                <a:ext cx="476250" cy="514350"/>
                <a:chOff x="10723768" y="1094621"/>
                <a:chExt cx="476250" cy="514350"/>
              </a:xfrm>
            </p:grpSpPr>
            <p:sp>
              <p:nvSpPr>
                <p:cNvPr id="105" name="橢圓 104">
                  <a:extLst>
                    <a:ext uri="{FF2B5EF4-FFF2-40B4-BE49-F238E27FC236}">
                      <a16:creationId xmlns:a16="http://schemas.microsoft.com/office/drawing/2014/main" id="{C5299D5C-4BA1-FDCF-DB30-B32F3BBE7592}"/>
                    </a:ext>
                  </a:extLst>
                </p:cNvPr>
                <p:cNvSpPr/>
                <p:nvPr/>
              </p:nvSpPr>
              <p:spPr>
                <a:xfrm>
                  <a:off x="10723768" y="1094621"/>
                  <a:ext cx="476250" cy="51435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grpSp>
              <p:nvGrpSpPr>
                <p:cNvPr id="106" name="群組 105">
                  <a:extLst>
                    <a:ext uri="{FF2B5EF4-FFF2-40B4-BE49-F238E27FC236}">
                      <a16:creationId xmlns:a16="http://schemas.microsoft.com/office/drawing/2014/main" id="{1CDD0903-DA2C-89B5-BA60-5EC8C88DD281}"/>
                    </a:ext>
                  </a:extLst>
                </p:cNvPr>
                <p:cNvGrpSpPr/>
                <p:nvPr/>
              </p:nvGrpSpPr>
              <p:grpSpPr>
                <a:xfrm>
                  <a:off x="10841561" y="1263060"/>
                  <a:ext cx="238713" cy="157162"/>
                  <a:chOff x="1623425" y="562564"/>
                  <a:chExt cx="324054" cy="133885"/>
                </a:xfrm>
              </p:grpSpPr>
              <p:cxnSp>
                <p:nvCxnSpPr>
                  <p:cNvPr id="107" name="直線接點 106">
                    <a:extLst>
                      <a:ext uri="{FF2B5EF4-FFF2-40B4-BE49-F238E27FC236}">
                        <a16:creationId xmlns:a16="http://schemas.microsoft.com/office/drawing/2014/main" id="{0E233AE0-8D96-CE6A-4B9F-2543A889346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623425" y="693953"/>
                    <a:ext cx="238125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直線接點 107">
                    <a:extLst>
                      <a:ext uri="{FF2B5EF4-FFF2-40B4-BE49-F238E27FC236}">
                        <a16:creationId xmlns:a16="http://schemas.microsoft.com/office/drawing/2014/main" id="{502976C7-41F9-348E-A13F-035B77241D5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50210" y="562564"/>
                    <a:ext cx="97269" cy="13388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01" name="直線單箭頭接點 100">
                <a:extLst>
                  <a:ext uri="{FF2B5EF4-FFF2-40B4-BE49-F238E27FC236}">
                    <a16:creationId xmlns:a16="http://schemas.microsoft.com/office/drawing/2014/main" id="{D3566477-D263-9560-8811-E9AC3F49C137}"/>
                  </a:ext>
                </a:extLst>
              </p:cNvPr>
              <p:cNvCxnSpPr>
                <a:cxnSpLocks/>
                <a:stCxn id="105" idx="0"/>
              </p:cNvCxnSpPr>
              <p:nvPr/>
            </p:nvCxnSpPr>
            <p:spPr>
              <a:xfrm flipV="1">
                <a:off x="3394796" y="1950435"/>
                <a:ext cx="0" cy="30813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直線單箭頭接點 101">
                <a:extLst>
                  <a:ext uri="{FF2B5EF4-FFF2-40B4-BE49-F238E27FC236}">
                    <a16:creationId xmlns:a16="http://schemas.microsoft.com/office/drawing/2014/main" id="{8EC3563A-35D2-A3D3-9F79-1E94EC62DBC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14200" y="2743091"/>
                <a:ext cx="566944" cy="47119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線單箭頭接點 102">
                <a:extLst>
                  <a:ext uri="{FF2B5EF4-FFF2-40B4-BE49-F238E27FC236}">
                    <a16:creationId xmlns:a16="http://schemas.microsoft.com/office/drawing/2014/main" id="{F8955153-3A99-6863-010D-4DFA3D60468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603383" y="2724952"/>
                <a:ext cx="566944" cy="47119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直線單箭頭接點 103">
                <a:extLst>
                  <a:ext uri="{FF2B5EF4-FFF2-40B4-BE49-F238E27FC236}">
                    <a16:creationId xmlns:a16="http://schemas.microsoft.com/office/drawing/2014/main" id="{57CCD857-4729-2750-EE0A-ADE9CF750B0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96910" y="2846323"/>
                <a:ext cx="0" cy="59451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7" name="文字方塊 96">
              <a:extLst>
                <a:ext uri="{FF2B5EF4-FFF2-40B4-BE49-F238E27FC236}">
                  <a16:creationId xmlns:a16="http://schemas.microsoft.com/office/drawing/2014/main" id="{030A4C1C-19A0-5AEF-C631-13FDE3B12CA6}"/>
                </a:ext>
              </a:extLst>
            </p:cNvPr>
            <p:cNvSpPr txBox="1"/>
            <p:nvPr/>
          </p:nvSpPr>
          <p:spPr>
            <a:xfrm>
              <a:off x="2534912" y="2729419"/>
              <a:ext cx="4213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>
                  <a:solidFill>
                    <a:srgbClr val="FF0000"/>
                  </a:solidFill>
                </a:rPr>
                <a:t>1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98" name="文字方塊 97">
              <a:extLst>
                <a:ext uri="{FF2B5EF4-FFF2-40B4-BE49-F238E27FC236}">
                  <a16:creationId xmlns:a16="http://schemas.microsoft.com/office/drawing/2014/main" id="{71D9064F-4D1F-25FB-929E-AD932F17606F}"/>
                </a:ext>
              </a:extLst>
            </p:cNvPr>
            <p:cNvSpPr txBox="1"/>
            <p:nvPr/>
          </p:nvSpPr>
          <p:spPr>
            <a:xfrm>
              <a:off x="3050416" y="3144749"/>
              <a:ext cx="4213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b="1" dirty="0">
                  <a:solidFill>
                    <a:srgbClr val="FF0000"/>
                  </a:solidFill>
                </a:rPr>
                <a:t>2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99" name="文字方塊 98">
              <a:extLst>
                <a:ext uri="{FF2B5EF4-FFF2-40B4-BE49-F238E27FC236}">
                  <a16:creationId xmlns:a16="http://schemas.microsoft.com/office/drawing/2014/main" id="{A9A6BE4A-C688-B3E9-CED8-61DB5BC86918}"/>
                </a:ext>
              </a:extLst>
            </p:cNvPr>
            <p:cNvSpPr txBox="1"/>
            <p:nvPr/>
          </p:nvSpPr>
          <p:spPr>
            <a:xfrm>
              <a:off x="3865096" y="2729419"/>
              <a:ext cx="4213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>
                  <a:solidFill>
                    <a:srgbClr val="FF0000"/>
                  </a:solidFill>
                </a:rPr>
                <a:t>1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09" name="文字方塊 108">
            <a:extLst>
              <a:ext uri="{FF2B5EF4-FFF2-40B4-BE49-F238E27FC236}">
                <a16:creationId xmlns:a16="http://schemas.microsoft.com/office/drawing/2014/main" id="{2D4535FA-5245-59D3-232C-2CF401435044}"/>
              </a:ext>
            </a:extLst>
          </p:cNvPr>
          <p:cNvSpPr txBox="1"/>
          <p:nvPr/>
        </p:nvSpPr>
        <p:spPr>
          <a:xfrm>
            <a:off x="1019202" y="1980196"/>
            <a:ext cx="42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110" name="文字方塊 109">
            <a:extLst>
              <a:ext uri="{FF2B5EF4-FFF2-40B4-BE49-F238E27FC236}">
                <a16:creationId xmlns:a16="http://schemas.microsoft.com/office/drawing/2014/main" id="{4BA020D7-B480-A1BE-78DE-E22210057752}"/>
              </a:ext>
            </a:extLst>
          </p:cNvPr>
          <p:cNvSpPr txBox="1"/>
          <p:nvPr/>
        </p:nvSpPr>
        <p:spPr>
          <a:xfrm>
            <a:off x="1893648" y="2362398"/>
            <a:ext cx="42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111" name="文字方塊 110">
            <a:extLst>
              <a:ext uri="{FF2B5EF4-FFF2-40B4-BE49-F238E27FC236}">
                <a16:creationId xmlns:a16="http://schemas.microsoft.com/office/drawing/2014/main" id="{8DBD8353-7456-972D-BAD0-240A185505A0}"/>
              </a:ext>
            </a:extLst>
          </p:cNvPr>
          <p:cNvSpPr txBox="1"/>
          <p:nvPr/>
        </p:nvSpPr>
        <p:spPr>
          <a:xfrm>
            <a:off x="2752834" y="2018432"/>
            <a:ext cx="42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0</a:t>
            </a:r>
            <a:endParaRPr lang="zh-TW" altLang="en-US" dirty="0"/>
          </a:p>
        </p:txBody>
      </p:sp>
      <p:sp>
        <p:nvSpPr>
          <p:cNvPr id="112" name="文字方塊 111">
            <a:extLst>
              <a:ext uri="{FF2B5EF4-FFF2-40B4-BE49-F238E27FC236}">
                <a16:creationId xmlns:a16="http://schemas.microsoft.com/office/drawing/2014/main" id="{35452AD8-9473-B648-C00B-30A98767B56D}"/>
              </a:ext>
            </a:extLst>
          </p:cNvPr>
          <p:cNvSpPr txBox="1"/>
          <p:nvPr/>
        </p:nvSpPr>
        <p:spPr>
          <a:xfrm>
            <a:off x="1907065" y="365507"/>
            <a:ext cx="42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113" name="文字方塊 112">
            <a:extLst>
              <a:ext uri="{FF2B5EF4-FFF2-40B4-BE49-F238E27FC236}">
                <a16:creationId xmlns:a16="http://schemas.microsoft.com/office/drawing/2014/main" id="{0CA79EDD-934D-69A1-DAB0-56DFC6AFAACA}"/>
              </a:ext>
            </a:extLst>
          </p:cNvPr>
          <p:cNvSpPr txBox="1"/>
          <p:nvPr/>
        </p:nvSpPr>
        <p:spPr>
          <a:xfrm>
            <a:off x="8861663" y="5393131"/>
            <a:ext cx="42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114" name="文字方塊 113">
            <a:extLst>
              <a:ext uri="{FF2B5EF4-FFF2-40B4-BE49-F238E27FC236}">
                <a16:creationId xmlns:a16="http://schemas.microsoft.com/office/drawing/2014/main" id="{DA5ECFFD-09BB-3590-9C8A-2DC6FC6AA910}"/>
              </a:ext>
            </a:extLst>
          </p:cNvPr>
          <p:cNvSpPr txBox="1"/>
          <p:nvPr/>
        </p:nvSpPr>
        <p:spPr>
          <a:xfrm>
            <a:off x="7977142" y="5680043"/>
            <a:ext cx="42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115" name="文字方塊 114">
            <a:extLst>
              <a:ext uri="{FF2B5EF4-FFF2-40B4-BE49-F238E27FC236}">
                <a16:creationId xmlns:a16="http://schemas.microsoft.com/office/drawing/2014/main" id="{EE61B1C4-4D95-2AF4-ACB5-993D13978577}"/>
              </a:ext>
            </a:extLst>
          </p:cNvPr>
          <p:cNvSpPr txBox="1"/>
          <p:nvPr/>
        </p:nvSpPr>
        <p:spPr>
          <a:xfrm>
            <a:off x="7072755" y="5413689"/>
            <a:ext cx="42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0</a:t>
            </a:r>
            <a:endParaRPr lang="zh-TW" altLang="en-US" dirty="0"/>
          </a:p>
        </p:txBody>
      </p:sp>
      <p:sp>
        <p:nvSpPr>
          <p:cNvPr id="116" name="文字方塊 115">
            <a:extLst>
              <a:ext uri="{FF2B5EF4-FFF2-40B4-BE49-F238E27FC236}">
                <a16:creationId xmlns:a16="http://schemas.microsoft.com/office/drawing/2014/main" id="{6B501009-EA23-C2B5-01C3-736207D040A5}"/>
              </a:ext>
            </a:extLst>
          </p:cNvPr>
          <p:cNvSpPr txBox="1"/>
          <p:nvPr/>
        </p:nvSpPr>
        <p:spPr>
          <a:xfrm>
            <a:off x="7963763" y="3811301"/>
            <a:ext cx="42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5</a:t>
            </a:r>
            <a:endParaRPr lang="zh-TW" altLang="en-US" dirty="0"/>
          </a:p>
        </p:txBody>
      </p:sp>
      <p:sp>
        <p:nvSpPr>
          <p:cNvPr id="117" name="文字方塊 116">
            <a:extLst>
              <a:ext uri="{FF2B5EF4-FFF2-40B4-BE49-F238E27FC236}">
                <a16:creationId xmlns:a16="http://schemas.microsoft.com/office/drawing/2014/main" id="{56498039-A2FA-09C0-F421-0A8BBFFA88E3}"/>
              </a:ext>
            </a:extLst>
          </p:cNvPr>
          <p:cNvSpPr txBox="1"/>
          <p:nvPr/>
        </p:nvSpPr>
        <p:spPr>
          <a:xfrm>
            <a:off x="7666944" y="2114295"/>
            <a:ext cx="42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118" name="文字方塊 117">
            <a:extLst>
              <a:ext uri="{FF2B5EF4-FFF2-40B4-BE49-F238E27FC236}">
                <a16:creationId xmlns:a16="http://schemas.microsoft.com/office/drawing/2014/main" id="{03145DB6-E517-1476-79DB-62C39BC60922}"/>
              </a:ext>
            </a:extLst>
          </p:cNvPr>
          <p:cNvSpPr txBox="1"/>
          <p:nvPr/>
        </p:nvSpPr>
        <p:spPr>
          <a:xfrm>
            <a:off x="8541390" y="2496497"/>
            <a:ext cx="42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119" name="文字方塊 118">
            <a:extLst>
              <a:ext uri="{FF2B5EF4-FFF2-40B4-BE49-F238E27FC236}">
                <a16:creationId xmlns:a16="http://schemas.microsoft.com/office/drawing/2014/main" id="{C7253E61-78A3-E052-3008-736D20F1AE1A}"/>
              </a:ext>
            </a:extLst>
          </p:cNvPr>
          <p:cNvSpPr txBox="1"/>
          <p:nvPr/>
        </p:nvSpPr>
        <p:spPr>
          <a:xfrm>
            <a:off x="9400576" y="2152531"/>
            <a:ext cx="42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0</a:t>
            </a:r>
            <a:endParaRPr lang="zh-TW" altLang="en-US" dirty="0"/>
          </a:p>
        </p:txBody>
      </p:sp>
      <p:sp>
        <p:nvSpPr>
          <p:cNvPr id="120" name="文字方塊 119">
            <a:extLst>
              <a:ext uri="{FF2B5EF4-FFF2-40B4-BE49-F238E27FC236}">
                <a16:creationId xmlns:a16="http://schemas.microsoft.com/office/drawing/2014/main" id="{79017C5F-8B7D-4A62-B4DA-92303D7719D2}"/>
              </a:ext>
            </a:extLst>
          </p:cNvPr>
          <p:cNvSpPr txBox="1"/>
          <p:nvPr/>
        </p:nvSpPr>
        <p:spPr>
          <a:xfrm>
            <a:off x="8521466" y="538774"/>
            <a:ext cx="42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4</a:t>
            </a:r>
            <a:endParaRPr lang="zh-TW" altLang="en-US" dirty="0"/>
          </a:p>
        </p:txBody>
      </p:sp>
      <p:sp>
        <p:nvSpPr>
          <p:cNvPr id="121" name="文字方塊 120">
            <a:extLst>
              <a:ext uri="{FF2B5EF4-FFF2-40B4-BE49-F238E27FC236}">
                <a16:creationId xmlns:a16="http://schemas.microsoft.com/office/drawing/2014/main" id="{79846DEF-DD63-B8EE-A701-BEF51976A40D}"/>
              </a:ext>
            </a:extLst>
          </p:cNvPr>
          <p:cNvSpPr txBox="1"/>
          <p:nvPr/>
        </p:nvSpPr>
        <p:spPr>
          <a:xfrm>
            <a:off x="11516945" y="2154086"/>
            <a:ext cx="42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122" name="文字方塊 121">
            <a:extLst>
              <a:ext uri="{FF2B5EF4-FFF2-40B4-BE49-F238E27FC236}">
                <a16:creationId xmlns:a16="http://schemas.microsoft.com/office/drawing/2014/main" id="{C845C629-1E91-2F6B-BB95-D2AFD6D53E3A}"/>
              </a:ext>
            </a:extLst>
          </p:cNvPr>
          <p:cNvSpPr txBox="1"/>
          <p:nvPr/>
        </p:nvSpPr>
        <p:spPr>
          <a:xfrm>
            <a:off x="10632424" y="2440998"/>
            <a:ext cx="42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123" name="文字方塊 122">
            <a:extLst>
              <a:ext uri="{FF2B5EF4-FFF2-40B4-BE49-F238E27FC236}">
                <a16:creationId xmlns:a16="http://schemas.microsoft.com/office/drawing/2014/main" id="{56FA5561-5F65-C10B-5045-FD9132C4CBBE}"/>
              </a:ext>
            </a:extLst>
          </p:cNvPr>
          <p:cNvSpPr txBox="1"/>
          <p:nvPr/>
        </p:nvSpPr>
        <p:spPr>
          <a:xfrm>
            <a:off x="9728037" y="2174644"/>
            <a:ext cx="42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0</a:t>
            </a:r>
            <a:endParaRPr lang="zh-TW" altLang="en-US" dirty="0"/>
          </a:p>
        </p:txBody>
      </p:sp>
      <p:sp>
        <p:nvSpPr>
          <p:cNvPr id="124" name="文字方塊 123">
            <a:extLst>
              <a:ext uri="{FF2B5EF4-FFF2-40B4-BE49-F238E27FC236}">
                <a16:creationId xmlns:a16="http://schemas.microsoft.com/office/drawing/2014/main" id="{33445500-7145-A906-B1C5-95A8FBA8B67F}"/>
              </a:ext>
            </a:extLst>
          </p:cNvPr>
          <p:cNvSpPr txBox="1"/>
          <p:nvPr/>
        </p:nvSpPr>
        <p:spPr>
          <a:xfrm>
            <a:off x="10644456" y="504361"/>
            <a:ext cx="42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7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5458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F4A6D1-FAA0-3B4A-551A-4006C68410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橢圓 3">
            <a:extLst>
              <a:ext uri="{FF2B5EF4-FFF2-40B4-BE49-F238E27FC236}">
                <a16:creationId xmlns:a16="http://schemas.microsoft.com/office/drawing/2014/main" id="{EB0C07D5-FD7C-1C13-B5D4-6D043F94B91A}"/>
              </a:ext>
            </a:extLst>
          </p:cNvPr>
          <p:cNvSpPr/>
          <p:nvPr/>
        </p:nvSpPr>
        <p:spPr>
          <a:xfrm>
            <a:off x="7234474" y="1578939"/>
            <a:ext cx="325161" cy="32516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418F0080-C987-A587-3039-F74E3BFD5E8C}"/>
              </a:ext>
            </a:extLst>
          </p:cNvPr>
          <p:cNvGrpSpPr/>
          <p:nvPr/>
        </p:nvGrpSpPr>
        <p:grpSpPr>
          <a:xfrm>
            <a:off x="2254087" y="4743918"/>
            <a:ext cx="678337" cy="430887"/>
            <a:chOff x="4891161" y="4590252"/>
            <a:chExt cx="678337" cy="430887"/>
          </a:xfrm>
        </p:grpSpPr>
        <p:sp>
          <p:nvSpPr>
            <p:cNvPr id="6" name="橢圓 5">
              <a:extLst>
                <a:ext uri="{FF2B5EF4-FFF2-40B4-BE49-F238E27FC236}">
                  <a16:creationId xmlns:a16="http://schemas.microsoft.com/office/drawing/2014/main" id="{5CA3B16F-7A80-667E-93ED-30C1D77064B1}"/>
                </a:ext>
              </a:extLst>
            </p:cNvPr>
            <p:cNvSpPr/>
            <p:nvPr/>
          </p:nvSpPr>
          <p:spPr>
            <a:xfrm>
              <a:off x="5244337" y="4643116"/>
              <a:ext cx="325161" cy="325161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字方塊 6">
                  <a:extLst>
                    <a:ext uri="{FF2B5EF4-FFF2-40B4-BE49-F238E27FC236}">
                      <a16:creationId xmlns:a16="http://schemas.microsoft.com/office/drawing/2014/main" id="{88447B68-8DDB-8454-CADC-20FF4224FB25}"/>
                    </a:ext>
                  </a:extLst>
                </p:cNvPr>
                <p:cNvSpPr txBox="1"/>
                <p:nvPr/>
              </p:nvSpPr>
              <p:spPr>
                <a:xfrm>
                  <a:off x="4891161" y="4590252"/>
                  <a:ext cx="298159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z="2800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oMath>
                    </m:oMathPara>
                  </a14:m>
                  <a:endParaRPr lang="zh-TW" altLang="en-US" sz="2800" b="1" dirty="0"/>
                </a:p>
              </p:txBody>
            </p:sp>
          </mc:Choice>
          <mc:Fallback xmlns="">
            <p:sp>
              <p:nvSpPr>
                <p:cNvPr id="25" name="文字方塊 24">
                  <a:extLst>
                    <a:ext uri="{FF2B5EF4-FFF2-40B4-BE49-F238E27FC236}">
                      <a16:creationId xmlns:a16="http://schemas.microsoft.com/office/drawing/2014/main" id="{6A08DB04-AFBB-56A7-51BB-155EAD3D73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1161" y="4590252"/>
                  <a:ext cx="298159" cy="43088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2B57716B-3489-DA10-05C8-24372A439A40}"/>
              </a:ext>
            </a:extLst>
          </p:cNvPr>
          <p:cNvCxnSpPr>
            <a:cxnSpLocks/>
            <a:endCxn id="18" idx="4"/>
          </p:cNvCxnSpPr>
          <p:nvPr/>
        </p:nvCxnSpPr>
        <p:spPr>
          <a:xfrm flipV="1">
            <a:off x="2869409" y="2402797"/>
            <a:ext cx="905403" cy="22470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8E82A98B-66D3-958A-D7DC-3B6DC99797CB}"/>
              </a:ext>
            </a:extLst>
          </p:cNvPr>
          <p:cNvCxnSpPr>
            <a:cxnSpLocks/>
          </p:cNvCxnSpPr>
          <p:nvPr/>
        </p:nvCxnSpPr>
        <p:spPr>
          <a:xfrm flipV="1">
            <a:off x="3016438" y="4411778"/>
            <a:ext cx="3143243" cy="5263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群組 9">
            <a:extLst>
              <a:ext uri="{FF2B5EF4-FFF2-40B4-BE49-F238E27FC236}">
                <a16:creationId xmlns:a16="http://schemas.microsoft.com/office/drawing/2014/main" id="{332E7F76-41D8-0C64-1DAD-31ADC8BD84D0}"/>
              </a:ext>
            </a:extLst>
          </p:cNvPr>
          <p:cNvGrpSpPr/>
          <p:nvPr/>
        </p:nvGrpSpPr>
        <p:grpSpPr>
          <a:xfrm>
            <a:off x="5823122" y="4220542"/>
            <a:ext cx="1939215" cy="680451"/>
            <a:chOff x="6510643" y="4364065"/>
            <a:chExt cx="1939215" cy="680451"/>
          </a:xfrm>
        </p:grpSpPr>
        <p:sp>
          <p:nvSpPr>
            <p:cNvPr id="11" name="橢圓 10">
              <a:extLst>
                <a:ext uri="{FF2B5EF4-FFF2-40B4-BE49-F238E27FC236}">
                  <a16:creationId xmlns:a16="http://schemas.microsoft.com/office/drawing/2014/main" id="{ACDEF4F9-DB41-072F-3984-4DE49D1EF0B3}"/>
                </a:ext>
              </a:extLst>
            </p:cNvPr>
            <p:cNvSpPr/>
            <p:nvPr/>
          </p:nvSpPr>
          <p:spPr>
            <a:xfrm>
              <a:off x="6884677" y="4364065"/>
              <a:ext cx="325161" cy="325161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字方塊 11">
                  <a:extLst>
                    <a:ext uri="{FF2B5EF4-FFF2-40B4-BE49-F238E27FC236}">
                      <a16:creationId xmlns:a16="http://schemas.microsoft.com/office/drawing/2014/main" id="{81B5473E-9CC2-D3C9-D9EE-205C9C0391E4}"/>
                    </a:ext>
                  </a:extLst>
                </p:cNvPr>
                <p:cNvSpPr txBox="1"/>
                <p:nvPr/>
              </p:nvSpPr>
              <p:spPr>
                <a:xfrm>
                  <a:off x="6510643" y="4613629"/>
                  <a:ext cx="1939215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800" b="1" i="1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</m:oMath>
                    </m:oMathPara>
                  </a14:m>
                  <a:endParaRPr lang="zh-TW" altLang="en-US" sz="2800" b="1" dirty="0"/>
                </a:p>
              </p:txBody>
            </p:sp>
          </mc:Choice>
          <mc:Fallback xmlns="">
            <p:sp>
              <p:nvSpPr>
                <p:cNvPr id="40" name="文字方塊 39">
                  <a:extLst>
                    <a:ext uri="{FF2B5EF4-FFF2-40B4-BE49-F238E27FC236}">
                      <a16:creationId xmlns:a16="http://schemas.microsoft.com/office/drawing/2014/main" id="{8F77B36B-4130-988E-FC8E-AA70C80698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0643" y="4613629"/>
                  <a:ext cx="1939215" cy="43088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0127C621-310D-0D91-6751-BCBFFF0F63CA}"/>
                  </a:ext>
                </a:extLst>
              </p:cNvPr>
              <p:cNvSpPr txBox="1"/>
              <p:nvPr/>
            </p:nvSpPr>
            <p:spPr>
              <a:xfrm>
                <a:off x="3745305" y="4691056"/>
                <a:ext cx="193921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b="1" i="1" smtClean="0"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0127C621-310D-0D91-6751-BCBFFF0F63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5305" y="4691056"/>
                <a:ext cx="1939215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ED4DC598-F9B7-6C35-6203-601684599560}"/>
                  </a:ext>
                </a:extLst>
              </p:cNvPr>
              <p:cNvSpPr txBox="1"/>
              <p:nvPr/>
            </p:nvSpPr>
            <p:spPr>
              <a:xfrm>
                <a:off x="2057201" y="3131128"/>
                <a:ext cx="193921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b="1" i="1" smtClean="0"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ED4DC598-F9B7-6C35-6203-6016845995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201" y="3131128"/>
                <a:ext cx="1939215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93CBF5B7-28CD-4DB9-BD8B-928BD9B02F68}"/>
              </a:ext>
            </a:extLst>
          </p:cNvPr>
          <p:cNvCxnSpPr>
            <a:cxnSpLocks/>
          </p:cNvCxnSpPr>
          <p:nvPr/>
        </p:nvCxnSpPr>
        <p:spPr>
          <a:xfrm flipV="1">
            <a:off x="3073153" y="1875435"/>
            <a:ext cx="4066506" cy="2821768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DAAA1D20-EE13-FB29-735F-1BB6507F1DDD}"/>
                  </a:ext>
                </a:extLst>
              </p:cNvPr>
              <p:cNvSpPr txBox="1"/>
              <p:nvPr/>
            </p:nvSpPr>
            <p:spPr>
              <a:xfrm>
                <a:off x="5088541" y="3124895"/>
                <a:ext cx="193921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800" b="1" i="1"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b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zh-TW" altLang="en-US" sz="2800" b="1" dirty="0"/>
                            <m:t> </m:t>
                          </m:r>
                          <m:r>
                            <a:rPr lang="en-US" altLang="zh-TW" sz="2800" b="1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zh-TW" altLang="en-US" sz="2800" b="1" i="1" smtClean="0"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DAAA1D20-EE13-FB29-735F-1BB6507F1D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8541" y="3124895"/>
                <a:ext cx="1939215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群組 16">
            <a:extLst>
              <a:ext uri="{FF2B5EF4-FFF2-40B4-BE49-F238E27FC236}">
                <a16:creationId xmlns:a16="http://schemas.microsoft.com/office/drawing/2014/main" id="{D2B436B6-4929-ABC8-3CEA-1A5DF3E692F8}"/>
              </a:ext>
            </a:extLst>
          </p:cNvPr>
          <p:cNvGrpSpPr/>
          <p:nvPr/>
        </p:nvGrpSpPr>
        <p:grpSpPr>
          <a:xfrm>
            <a:off x="2408072" y="1713836"/>
            <a:ext cx="1939215" cy="688961"/>
            <a:chOff x="4517901" y="2143817"/>
            <a:chExt cx="1939215" cy="688961"/>
          </a:xfrm>
        </p:grpSpPr>
        <p:sp>
          <p:nvSpPr>
            <p:cNvPr id="18" name="橢圓 17">
              <a:extLst>
                <a:ext uri="{FF2B5EF4-FFF2-40B4-BE49-F238E27FC236}">
                  <a16:creationId xmlns:a16="http://schemas.microsoft.com/office/drawing/2014/main" id="{7A73BE1A-1BED-9407-5676-08BC03BD8173}"/>
                </a:ext>
              </a:extLst>
            </p:cNvPr>
            <p:cNvSpPr/>
            <p:nvPr/>
          </p:nvSpPr>
          <p:spPr>
            <a:xfrm>
              <a:off x="5722060" y="2507617"/>
              <a:ext cx="325161" cy="32516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字方塊 18">
                  <a:extLst>
                    <a:ext uri="{FF2B5EF4-FFF2-40B4-BE49-F238E27FC236}">
                      <a16:creationId xmlns:a16="http://schemas.microsoft.com/office/drawing/2014/main" id="{BABFE159-ACE3-4BB5-E906-6038927A0524}"/>
                    </a:ext>
                  </a:extLst>
                </p:cNvPr>
                <p:cNvSpPr txBox="1"/>
                <p:nvPr/>
              </p:nvSpPr>
              <p:spPr>
                <a:xfrm>
                  <a:off x="4517901" y="2143817"/>
                  <a:ext cx="1939215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800" b="1" i="1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</m:oMath>
                    </m:oMathPara>
                  </a14:m>
                  <a:endParaRPr lang="zh-TW" altLang="en-US" sz="2800" b="1" dirty="0"/>
                </a:p>
              </p:txBody>
            </p:sp>
          </mc:Choice>
          <mc:Fallback xmlns="">
            <p:sp>
              <p:nvSpPr>
                <p:cNvPr id="34" name="文字方塊 33">
                  <a:extLst>
                    <a:ext uri="{FF2B5EF4-FFF2-40B4-BE49-F238E27FC236}">
                      <a16:creationId xmlns:a16="http://schemas.microsoft.com/office/drawing/2014/main" id="{46273426-F7E6-D96B-3B82-04791C8123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7901" y="2143817"/>
                  <a:ext cx="1939215" cy="43088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群組 35">
            <a:extLst>
              <a:ext uri="{FF2B5EF4-FFF2-40B4-BE49-F238E27FC236}">
                <a16:creationId xmlns:a16="http://schemas.microsoft.com/office/drawing/2014/main" id="{E86B14F7-62D6-E366-CF11-B31E8ABBD57B}"/>
              </a:ext>
            </a:extLst>
          </p:cNvPr>
          <p:cNvGrpSpPr/>
          <p:nvPr/>
        </p:nvGrpSpPr>
        <p:grpSpPr>
          <a:xfrm>
            <a:off x="465070" y="4220542"/>
            <a:ext cx="1751542" cy="1503283"/>
            <a:chOff x="2534912" y="2010798"/>
            <a:chExt cx="1751542" cy="1503283"/>
          </a:xfrm>
        </p:grpSpPr>
        <p:grpSp>
          <p:nvGrpSpPr>
            <p:cNvPr id="42" name="群組 41">
              <a:extLst>
                <a:ext uri="{FF2B5EF4-FFF2-40B4-BE49-F238E27FC236}">
                  <a16:creationId xmlns:a16="http://schemas.microsoft.com/office/drawing/2014/main" id="{235DD185-AA95-EC56-B3DE-6ADC29266EE8}"/>
                </a:ext>
              </a:extLst>
            </p:cNvPr>
            <p:cNvGrpSpPr/>
            <p:nvPr/>
          </p:nvGrpSpPr>
          <p:grpSpPr>
            <a:xfrm>
              <a:off x="2628490" y="2010798"/>
              <a:ext cx="1556127" cy="1490407"/>
              <a:chOff x="2614200" y="1950435"/>
              <a:chExt cx="1556127" cy="1490407"/>
            </a:xfrm>
          </p:grpSpPr>
          <p:grpSp>
            <p:nvGrpSpPr>
              <p:cNvPr id="43" name="群組 42">
                <a:extLst>
                  <a:ext uri="{FF2B5EF4-FFF2-40B4-BE49-F238E27FC236}">
                    <a16:creationId xmlns:a16="http://schemas.microsoft.com/office/drawing/2014/main" id="{432CE319-F2D6-5BEB-0EB3-7DF43A203800}"/>
                  </a:ext>
                </a:extLst>
              </p:cNvPr>
              <p:cNvGrpSpPr/>
              <p:nvPr/>
            </p:nvGrpSpPr>
            <p:grpSpPr>
              <a:xfrm>
                <a:off x="3156671" y="2258566"/>
                <a:ext cx="476250" cy="514350"/>
                <a:chOff x="10723768" y="1094621"/>
                <a:chExt cx="476250" cy="514350"/>
              </a:xfrm>
            </p:grpSpPr>
            <p:sp>
              <p:nvSpPr>
                <p:cNvPr id="48" name="橢圓 47">
                  <a:extLst>
                    <a:ext uri="{FF2B5EF4-FFF2-40B4-BE49-F238E27FC236}">
                      <a16:creationId xmlns:a16="http://schemas.microsoft.com/office/drawing/2014/main" id="{2DF41DA2-3B26-883E-53FF-3EAADD2AFBA5}"/>
                    </a:ext>
                  </a:extLst>
                </p:cNvPr>
                <p:cNvSpPr/>
                <p:nvPr/>
              </p:nvSpPr>
              <p:spPr>
                <a:xfrm>
                  <a:off x="10723768" y="1094621"/>
                  <a:ext cx="476250" cy="51435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grpSp>
              <p:nvGrpSpPr>
                <p:cNvPr id="49" name="群組 48">
                  <a:extLst>
                    <a:ext uri="{FF2B5EF4-FFF2-40B4-BE49-F238E27FC236}">
                      <a16:creationId xmlns:a16="http://schemas.microsoft.com/office/drawing/2014/main" id="{DFF82991-4F9E-41F2-B396-29114C6A7634}"/>
                    </a:ext>
                  </a:extLst>
                </p:cNvPr>
                <p:cNvGrpSpPr/>
                <p:nvPr/>
              </p:nvGrpSpPr>
              <p:grpSpPr>
                <a:xfrm>
                  <a:off x="10841561" y="1263060"/>
                  <a:ext cx="238713" cy="157162"/>
                  <a:chOff x="1623425" y="562564"/>
                  <a:chExt cx="324054" cy="133885"/>
                </a:xfrm>
              </p:grpSpPr>
              <p:cxnSp>
                <p:nvCxnSpPr>
                  <p:cNvPr id="50" name="直線接點 49">
                    <a:extLst>
                      <a:ext uri="{FF2B5EF4-FFF2-40B4-BE49-F238E27FC236}">
                        <a16:creationId xmlns:a16="http://schemas.microsoft.com/office/drawing/2014/main" id="{7472DCB6-66DC-E6ED-AE85-5015A33DD29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623425" y="693953"/>
                    <a:ext cx="238125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直線接點 50">
                    <a:extLst>
                      <a:ext uri="{FF2B5EF4-FFF2-40B4-BE49-F238E27FC236}">
                        <a16:creationId xmlns:a16="http://schemas.microsoft.com/office/drawing/2014/main" id="{5BBD6785-690F-D4A8-BF96-B9483D1DDCA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50210" y="562564"/>
                    <a:ext cx="97269" cy="13388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44" name="直線單箭頭接點 43">
                <a:extLst>
                  <a:ext uri="{FF2B5EF4-FFF2-40B4-BE49-F238E27FC236}">
                    <a16:creationId xmlns:a16="http://schemas.microsoft.com/office/drawing/2014/main" id="{7C5B147E-178E-DBB8-8C1A-BFE1C46E3F37}"/>
                  </a:ext>
                </a:extLst>
              </p:cNvPr>
              <p:cNvCxnSpPr>
                <a:cxnSpLocks/>
                <a:stCxn id="48" idx="0"/>
              </p:cNvCxnSpPr>
              <p:nvPr/>
            </p:nvCxnSpPr>
            <p:spPr>
              <a:xfrm flipV="1">
                <a:off x="3394796" y="1950435"/>
                <a:ext cx="0" cy="30813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單箭頭接點 44">
                <a:extLst>
                  <a:ext uri="{FF2B5EF4-FFF2-40B4-BE49-F238E27FC236}">
                    <a16:creationId xmlns:a16="http://schemas.microsoft.com/office/drawing/2014/main" id="{868A4687-756E-0C5B-0934-5761A9CDE78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14200" y="2743091"/>
                <a:ext cx="566944" cy="47119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單箭頭接點 45">
                <a:extLst>
                  <a:ext uri="{FF2B5EF4-FFF2-40B4-BE49-F238E27FC236}">
                    <a16:creationId xmlns:a16="http://schemas.microsoft.com/office/drawing/2014/main" id="{7D27E0E0-1BBC-D857-BFBD-3A6B5521DFE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603383" y="2724952"/>
                <a:ext cx="566944" cy="47119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線單箭頭接點 46">
                <a:extLst>
                  <a:ext uri="{FF2B5EF4-FFF2-40B4-BE49-F238E27FC236}">
                    <a16:creationId xmlns:a16="http://schemas.microsoft.com/office/drawing/2014/main" id="{DD6F75E4-8AC5-D4A4-780B-6DA18BD3A85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96910" y="2846323"/>
                <a:ext cx="0" cy="59451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文字方塊 37">
              <a:extLst>
                <a:ext uri="{FF2B5EF4-FFF2-40B4-BE49-F238E27FC236}">
                  <a16:creationId xmlns:a16="http://schemas.microsoft.com/office/drawing/2014/main" id="{E23849E6-129B-E714-B69A-0BCC64CCC376}"/>
                </a:ext>
              </a:extLst>
            </p:cNvPr>
            <p:cNvSpPr txBox="1"/>
            <p:nvPr/>
          </p:nvSpPr>
          <p:spPr>
            <a:xfrm>
              <a:off x="2534912" y="2729419"/>
              <a:ext cx="4213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0</a:t>
              </a:r>
              <a:endParaRPr lang="zh-TW" altLang="en-US" dirty="0"/>
            </a:p>
          </p:txBody>
        </p:sp>
        <p:sp>
          <p:nvSpPr>
            <p:cNvPr id="39" name="文字方塊 38">
              <a:extLst>
                <a:ext uri="{FF2B5EF4-FFF2-40B4-BE49-F238E27FC236}">
                  <a16:creationId xmlns:a16="http://schemas.microsoft.com/office/drawing/2014/main" id="{9D57390F-9FE4-0BB6-DDF2-1DB6FD279A7F}"/>
                </a:ext>
              </a:extLst>
            </p:cNvPr>
            <p:cNvSpPr txBox="1"/>
            <p:nvPr/>
          </p:nvSpPr>
          <p:spPr>
            <a:xfrm>
              <a:off x="3050416" y="3144749"/>
              <a:ext cx="4213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0</a:t>
              </a:r>
              <a:endParaRPr lang="zh-TW" altLang="en-US" dirty="0"/>
            </a:p>
          </p:txBody>
        </p:sp>
        <p:sp>
          <p:nvSpPr>
            <p:cNvPr id="40" name="文字方塊 39">
              <a:extLst>
                <a:ext uri="{FF2B5EF4-FFF2-40B4-BE49-F238E27FC236}">
                  <a16:creationId xmlns:a16="http://schemas.microsoft.com/office/drawing/2014/main" id="{F2BF0CAC-D7A7-85A4-90B3-BB964DCFC4B9}"/>
                </a:ext>
              </a:extLst>
            </p:cNvPr>
            <p:cNvSpPr txBox="1"/>
            <p:nvPr/>
          </p:nvSpPr>
          <p:spPr>
            <a:xfrm>
              <a:off x="3865096" y="2729419"/>
              <a:ext cx="4213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0</a:t>
              </a:r>
              <a:endParaRPr lang="zh-TW" altLang="en-US" dirty="0"/>
            </a:p>
          </p:txBody>
        </p:sp>
      </p:grpSp>
      <p:grpSp>
        <p:nvGrpSpPr>
          <p:cNvPr id="53" name="群組 52">
            <a:extLst>
              <a:ext uri="{FF2B5EF4-FFF2-40B4-BE49-F238E27FC236}">
                <a16:creationId xmlns:a16="http://schemas.microsoft.com/office/drawing/2014/main" id="{1A56A0E0-BA59-2692-8234-EEA1D282BF07}"/>
              </a:ext>
            </a:extLst>
          </p:cNvPr>
          <p:cNvGrpSpPr/>
          <p:nvPr/>
        </p:nvGrpSpPr>
        <p:grpSpPr>
          <a:xfrm>
            <a:off x="1180882" y="738178"/>
            <a:ext cx="1751542" cy="1503283"/>
            <a:chOff x="2534912" y="2010798"/>
            <a:chExt cx="1751542" cy="1503283"/>
          </a:xfrm>
        </p:grpSpPr>
        <p:grpSp>
          <p:nvGrpSpPr>
            <p:cNvPr id="54" name="群組 53">
              <a:extLst>
                <a:ext uri="{FF2B5EF4-FFF2-40B4-BE49-F238E27FC236}">
                  <a16:creationId xmlns:a16="http://schemas.microsoft.com/office/drawing/2014/main" id="{35BC50D9-9D26-23CD-7AED-37A853BDED6F}"/>
                </a:ext>
              </a:extLst>
            </p:cNvPr>
            <p:cNvGrpSpPr/>
            <p:nvPr/>
          </p:nvGrpSpPr>
          <p:grpSpPr>
            <a:xfrm>
              <a:off x="2628490" y="2010798"/>
              <a:ext cx="1556127" cy="1490407"/>
              <a:chOff x="2614200" y="1950435"/>
              <a:chExt cx="1556127" cy="1490407"/>
            </a:xfrm>
          </p:grpSpPr>
          <p:grpSp>
            <p:nvGrpSpPr>
              <p:cNvPr id="58" name="群組 57">
                <a:extLst>
                  <a:ext uri="{FF2B5EF4-FFF2-40B4-BE49-F238E27FC236}">
                    <a16:creationId xmlns:a16="http://schemas.microsoft.com/office/drawing/2014/main" id="{31049E3A-F18E-C1A4-8DE2-28E33C347D3C}"/>
                  </a:ext>
                </a:extLst>
              </p:cNvPr>
              <p:cNvGrpSpPr/>
              <p:nvPr/>
            </p:nvGrpSpPr>
            <p:grpSpPr>
              <a:xfrm>
                <a:off x="3156671" y="2258566"/>
                <a:ext cx="476250" cy="514350"/>
                <a:chOff x="10723768" y="1094621"/>
                <a:chExt cx="476250" cy="514350"/>
              </a:xfrm>
            </p:grpSpPr>
            <p:sp>
              <p:nvSpPr>
                <p:cNvPr id="63" name="橢圓 62">
                  <a:extLst>
                    <a:ext uri="{FF2B5EF4-FFF2-40B4-BE49-F238E27FC236}">
                      <a16:creationId xmlns:a16="http://schemas.microsoft.com/office/drawing/2014/main" id="{7B07E2A6-20F9-7C80-F229-AD74634B5EE6}"/>
                    </a:ext>
                  </a:extLst>
                </p:cNvPr>
                <p:cNvSpPr/>
                <p:nvPr/>
              </p:nvSpPr>
              <p:spPr>
                <a:xfrm>
                  <a:off x="10723768" y="1094621"/>
                  <a:ext cx="476250" cy="51435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grpSp>
              <p:nvGrpSpPr>
                <p:cNvPr id="64" name="群組 63">
                  <a:extLst>
                    <a:ext uri="{FF2B5EF4-FFF2-40B4-BE49-F238E27FC236}">
                      <a16:creationId xmlns:a16="http://schemas.microsoft.com/office/drawing/2014/main" id="{D734B127-3E3B-02DA-A154-05E60377E388}"/>
                    </a:ext>
                  </a:extLst>
                </p:cNvPr>
                <p:cNvGrpSpPr/>
                <p:nvPr/>
              </p:nvGrpSpPr>
              <p:grpSpPr>
                <a:xfrm>
                  <a:off x="10841561" y="1263060"/>
                  <a:ext cx="238713" cy="157162"/>
                  <a:chOff x="1623425" y="562564"/>
                  <a:chExt cx="324054" cy="133885"/>
                </a:xfrm>
              </p:grpSpPr>
              <p:cxnSp>
                <p:nvCxnSpPr>
                  <p:cNvPr id="65" name="直線接點 64">
                    <a:extLst>
                      <a:ext uri="{FF2B5EF4-FFF2-40B4-BE49-F238E27FC236}">
                        <a16:creationId xmlns:a16="http://schemas.microsoft.com/office/drawing/2014/main" id="{A4220EA9-C151-E483-1590-0A9D17A8566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623425" y="693953"/>
                    <a:ext cx="238125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直線接點 65">
                    <a:extLst>
                      <a:ext uri="{FF2B5EF4-FFF2-40B4-BE49-F238E27FC236}">
                        <a16:creationId xmlns:a16="http://schemas.microsoft.com/office/drawing/2014/main" id="{285E719E-4AED-B636-2C8F-A0914D0BCFA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50210" y="562564"/>
                    <a:ext cx="97269" cy="13388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59" name="直線單箭頭接點 58">
                <a:extLst>
                  <a:ext uri="{FF2B5EF4-FFF2-40B4-BE49-F238E27FC236}">
                    <a16:creationId xmlns:a16="http://schemas.microsoft.com/office/drawing/2014/main" id="{29344615-8272-F65A-7EC8-4C4028A886E5}"/>
                  </a:ext>
                </a:extLst>
              </p:cNvPr>
              <p:cNvCxnSpPr>
                <a:cxnSpLocks/>
                <a:stCxn id="63" idx="0"/>
              </p:cNvCxnSpPr>
              <p:nvPr/>
            </p:nvCxnSpPr>
            <p:spPr>
              <a:xfrm flipV="1">
                <a:off x="3394796" y="1950435"/>
                <a:ext cx="0" cy="30813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線單箭頭接點 59">
                <a:extLst>
                  <a:ext uri="{FF2B5EF4-FFF2-40B4-BE49-F238E27FC236}">
                    <a16:creationId xmlns:a16="http://schemas.microsoft.com/office/drawing/2014/main" id="{4F504E6F-3B7C-D976-3EC6-D28DCB1B523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14200" y="2743091"/>
                <a:ext cx="566944" cy="47119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線單箭頭接點 60">
                <a:extLst>
                  <a:ext uri="{FF2B5EF4-FFF2-40B4-BE49-F238E27FC236}">
                    <a16:creationId xmlns:a16="http://schemas.microsoft.com/office/drawing/2014/main" id="{3BD221E6-DE74-C500-D6A7-22420E665BC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603383" y="2724952"/>
                <a:ext cx="566944" cy="47119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線單箭頭接點 61">
                <a:extLst>
                  <a:ext uri="{FF2B5EF4-FFF2-40B4-BE49-F238E27FC236}">
                    <a16:creationId xmlns:a16="http://schemas.microsoft.com/office/drawing/2014/main" id="{711156EE-D459-00CB-6235-3C4FAD33B07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96910" y="2846323"/>
                <a:ext cx="0" cy="59451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文字方塊 54">
              <a:extLst>
                <a:ext uri="{FF2B5EF4-FFF2-40B4-BE49-F238E27FC236}">
                  <a16:creationId xmlns:a16="http://schemas.microsoft.com/office/drawing/2014/main" id="{B1C0ECBC-56A1-106F-816D-C749804E8A43}"/>
                </a:ext>
              </a:extLst>
            </p:cNvPr>
            <p:cNvSpPr txBox="1"/>
            <p:nvPr/>
          </p:nvSpPr>
          <p:spPr>
            <a:xfrm>
              <a:off x="2534912" y="2729419"/>
              <a:ext cx="4213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>
                  <a:solidFill>
                    <a:srgbClr val="FF0000"/>
                  </a:solidFill>
                </a:rPr>
                <a:t>1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56" name="文字方塊 55">
              <a:extLst>
                <a:ext uri="{FF2B5EF4-FFF2-40B4-BE49-F238E27FC236}">
                  <a16:creationId xmlns:a16="http://schemas.microsoft.com/office/drawing/2014/main" id="{CD07996C-3F6A-DF1D-A87E-A00F73DE376B}"/>
                </a:ext>
              </a:extLst>
            </p:cNvPr>
            <p:cNvSpPr txBox="1"/>
            <p:nvPr/>
          </p:nvSpPr>
          <p:spPr>
            <a:xfrm>
              <a:off x="3050416" y="3144749"/>
              <a:ext cx="4213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0</a:t>
              </a:r>
              <a:endParaRPr lang="zh-TW" altLang="en-US" dirty="0"/>
            </a:p>
          </p:txBody>
        </p:sp>
        <p:sp>
          <p:nvSpPr>
            <p:cNvPr id="57" name="文字方塊 56">
              <a:extLst>
                <a:ext uri="{FF2B5EF4-FFF2-40B4-BE49-F238E27FC236}">
                  <a16:creationId xmlns:a16="http://schemas.microsoft.com/office/drawing/2014/main" id="{63B3A706-9FC4-2FDB-5718-B537C64509B4}"/>
                </a:ext>
              </a:extLst>
            </p:cNvPr>
            <p:cNvSpPr txBox="1"/>
            <p:nvPr/>
          </p:nvSpPr>
          <p:spPr>
            <a:xfrm>
              <a:off x="3865096" y="2729419"/>
              <a:ext cx="4213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0</a:t>
              </a:r>
              <a:endParaRPr lang="zh-TW" altLang="en-US" dirty="0"/>
            </a:p>
          </p:txBody>
        </p:sp>
      </p:grpSp>
      <p:grpSp>
        <p:nvGrpSpPr>
          <p:cNvPr id="67" name="群組 66">
            <a:extLst>
              <a:ext uri="{FF2B5EF4-FFF2-40B4-BE49-F238E27FC236}">
                <a16:creationId xmlns:a16="http://schemas.microsoft.com/office/drawing/2014/main" id="{80C8DFEB-1AA8-D7EF-14B0-50D06DCCAC81}"/>
              </a:ext>
            </a:extLst>
          </p:cNvPr>
          <p:cNvGrpSpPr/>
          <p:nvPr/>
        </p:nvGrpSpPr>
        <p:grpSpPr>
          <a:xfrm>
            <a:off x="7231093" y="4186447"/>
            <a:ext cx="1751542" cy="1503283"/>
            <a:chOff x="2534912" y="2010798"/>
            <a:chExt cx="1751542" cy="1503283"/>
          </a:xfrm>
        </p:grpSpPr>
        <p:grpSp>
          <p:nvGrpSpPr>
            <p:cNvPr id="68" name="群組 67">
              <a:extLst>
                <a:ext uri="{FF2B5EF4-FFF2-40B4-BE49-F238E27FC236}">
                  <a16:creationId xmlns:a16="http://schemas.microsoft.com/office/drawing/2014/main" id="{7E406688-E812-97D4-7DFD-5E334C962E40}"/>
                </a:ext>
              </a:extLst>
            </p:cNvPr>
            <p:cNvGrpSpPr/>
            <p:nvPr/>
          </p:nvGrpSpPr>
          <p:grpSpPr>
            <a:xfrm>
              <a:off x="2628490" y="2010798"/>
              <a:ext cx="1556127" cy="1490407"/>
              <a:chOff x="2614200" y="1950435"/>
              <a:chExt cx="1556127" cy="1490407"/>
            </a:xfrm>
          </p:grpSpPr>
          <p:grpSp>
            <p:nvGrpSpPr>
              <p:cNvPr id="72" name="群組 71">
                <a:extLst>
                  <a:ext uri="{FF2B5EF4-FFF2-40B4-BE49-F238E27FC236}">
                    <a16:creationId xmlns:a16="http://schemas.microsoft.com/office/drawing/2014/main" id="{0378470E-85D2-411D-53F5-26F509FD40EF}"/>
                  </a:ext>
                </a:extLst>
              </p:cNvPr>
              <p:cNvGrpSpPr/>
              <p:nvPr/>
            </p:nvGrpSpPr>
            <p:grpSpPr>
              <a:xfrm>
                <a:off x="3156671" y="2258566"/>
                <a:ext cx="476250" cy="514350"/>
                <a:chOff x="10723768" y="1094621"/>
                <a:chExt cx="476250" cy="514350"/>
              </a:xfrm>
            </p:grpSpPr>
            <p:sp>
              <p:nvSpPr>
                <p:cNvPr id="77" name="橢圓 76">
                  <a:extLst>
                    <a:ext uri="{FF2B5EF4-FFF2-40B4-BE49-F238E27FC236}">
                      <a16:creationId xmlns:a16="http://schemas.microsoft.com/office/drawing/2014/main" id="{2E9AAE43-7FCB-06CD-C9E6-8BE1BAD5273C}"/>
                    </a:ext>
                  </a:extLst>
                </p:cNvPr>
                <p:cNvSpPr/>
                <p:nvPr/>
              </p:nvSpPr>
              <p:spPr>
                <a:xfrm>
                  <a:off x="10723768" y="1094621"/>
                  <a:ext cx="476250" cy="51435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grpSp>
              <p:nvGrpSpPr>
                <p:cNvPr id="78" name="群組 77">
                  <a:extLst>
                    <a:ext uri="{FF2B5EF4-FFF2-40B4-BE49-F238E27FC236}">
                      <a16:creationId xmlns:a16="http://schemas.microsoft.com/office/drawing/2014/main" id="{031074AA-A66A-B265-F946-B43146CF2B05}"/>
                    </a:ext>
                  </a:extLst>
                </p:cNvPr>
                <p:cNvGrpSpPr/>
                <p:nvPr/>
              </p:nvGrpSpPr>
              <p:grpSpPr>
                <a:xfrm>
                  <a:off x="10841561" y="1263060"/>
                  <a:ext cx="238713" cy="157162"/>
                  <a:chOff x="1623425" y="562564"/>
                  <a:chExt cx="324054" cy="133885"/>
                </a:xfrm>
              </p:grpSpPr>
              <p:cxnSp>
                <p:nvCxnSpPr>
                  <p:cNvPr id="79" name="直線接點 78">
                    <a:extLst>
                      <a:ext uri="{FF2B5EF4-FFF2-40B4-BE49-F238E27FC236}">
                        <a16:creationId xmlns:a16="http://schemas.microsoft.com/office/drawing/2014/main" id="{30DD2713-3F92-6519-9F78-BB13CC278F0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623425" y="693953"/>
                    <a:ext cx="238125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直線接點 79">
                    <a:extLst>
                      <a:ext uri="{FF2B5EF4-FFF2-40B4-BE49-F238E27FC236}">
                        <a16:creationId xmlns:a16="http://schemas.microsoft.com/office/drawing/2014/main" id="{E4796718-91AB-1949-63A0-6E41BB62436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50210" y="562564"/>
                    <a:ext cx="97269" cy="13388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73" name="直線單箭頭接點 72">
                <a:extLst>
                  <a:ext uri="{FF2B5EF4-FFF2-40B4-BE49-F238E27FC236}">
                    <a16:creationId xmlns:a16="http://schemas.microsoft.com/office/drawing/2014/main" id="{783FAEAC-59B8-9564-4C6C-1A27CAB4F16D}"/>
                  </a:ext>
                </a:extLst>
              </p:cNvPr>
              <p:cNvCxnSpPr>
                <a:cxnSpLocks/>
                <a:stCxn id="77" idx="0"/>
              </p:cNvCxnSpPr>
              <p:nvPr/>
            </p:nvCxnSpPr>
            <p:spPr>
              <a:xfrm flipV="1">
                <a:off x="3394796" y="1950435"/>
                <a:ext cx="0" cy="30813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線單箭頭接點 73">
                <a:extLst>
                  <a:ext uri="{FF2B5EF4-FFF2-40B4-BE49-F238E27FC236}">
                    <a16:creationId xmlns:a16="http://schemas.microsoft.com/office/drawing/2014/main" id="{E25D51B1-B0CC-2494-5BA8-6EE043F18D1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14200" y="2743091"/>
                <a:ext cx="566944" cy="47119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線單箭頭接點 74">
                <a:extLst>
                  <a:ext uri="{FF2B5EF4-FFF2-40B4-BE49-F238E27FC236}">
                    <a16:creationId xmlns:a16="http://schemas.microsoft.com/office/drawing/2014/main" id="{7F653123-6E14-6168-2959-BF66C6C3EC1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603383" y="2724952"/>
                <a:ext cx="566944" cy="47119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線單箭頭接點 75">
                <a:extLst>
                  <a:ext uri="{FF2B5EF4-FFF2-40B4-BE49-F238E27FC236}">
                    <a16:creationId xmlns:a16="http://schemas.microsoft.com/office/drawing/2014/main" id="{6325A6F1-6ECF-AF0A-F739-A92E25CAA5C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96910" y="2846323"/>
                <a:ext cx="0" cy="59451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9" name="文字方塊 68">
              <a:extLst>
                <a:ext uri="{FF2B5EF4-FFF2-40B4-BE49-F238E27FC236}">
                  <a16:creationId xmlns:a16="http://schemas.microsoft.com/office/drawing/2014/main" id="{ACC4D9E9-FFCF-2037-4ED6-59AD75BCFEB4}"/>
                </a:ext>
              </a:extLst>
            </p:cNvPr>
            <p:cNvSpPr txBox="1"/>
            <p:nvPr/>
          </p:nvSpPr>
          <p:spPr>
            <a:xfrm>
              <a:off x="2534912" y="2729419"/>
              <a:ext cx="4213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0</a:t>
              </a:r>
              <a:endParaRPr lang="zh-TW" altLang="en-US" dirty="0"/>
            </a:p>
          </p:txBody>
        </p:sp>
        <p:sp>
          <p:nvSpPr>
            <p:cNvPr id="70" name="文字方塊 69">
              <a:extLst>
                <a:ext uri="{FF2B5EF4-FFF2-40B4-BE49-F238E27FC236}">
                  <a16:creationId xmlns:a16="http://schemas.microsoft.com/office/drawing/2014/main" id="{C627A2AD-D9D5-0835-A6AA-A22A68C0D35C}"/>
                </a:ext>
              </a:extLst>
            </p:cNvPr>
            <p:cNvSpPr txBox="1"/>
            <p:nvPr/>
          </p:nvSpPr>
          <p:spPr>
            <a:xfrm>
              <a:off x="3050416" y="3144749"/>
              <a:ext cx="4213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0</a:t>
              </a:r>
              <a:endParaRPr lang="zh-TW" altLang="en-US" dirty="0"/>
            </a:p>
          </p:txBody>
        </p:sp>
        <p:sp>
          <p:nvSpPr>
            <p:cNvPr id="71" name="文字方塊 70">
              <a:extLst>
                <a:ext uri="{FF2B5EF4-FFF2-40B4-BE49-F238E27FC236}">
                  <a16:creationId xmlns:a16="http://schemas.microsoft.com/office/drawing/2014/main" id="{E977ED37-1F3A-031C-59D0-432FBA1433B6}"/>
                </a:ext>
              </a:extLst>
            </p:cNvPr>
            <p:cNvSpPr txBox="1"/>
            <p:nvPr/>
          </p:nvSpPr>
          <p:spPr>
            <a:xfrm>
              <a:off x="3865096" y="2729419"/>
              <a:ext cx="4213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>
                  <a:solidFill>
                    <a:srgbClr val="FF0000"/>
                  </a:solidFill>
                </a:rPr>
                <a:t>1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1" name="群組 80">
            <a:extLst>
              <a:ext uri="{FF2B5EF4-FFF2-40B4-BE49-F238E27FC236}">
                <a16:creationId xmlns:a16="http://schemas.microsoft.com/office/drawing/2014/main" id="{88273324-563C-6B1F-65F2-E9270D6FF647}"/>
              </a:ext>
            </a:extLst>
          </p:cNvPr>
          <p:cNvGrpSpPr/>
          <p:nvPr/>
        </p:nvGrpSpPr>
        <p:grpSpPr>
          <a:xfrm>
            <a:off x="7817002" y="915118"/>
            <a:ext cx="1751542" cy="1503283"/>
            <a:chOff x="2534912" y="2010798"/>
            <a:chExt cx="1751542" cy="1503283"/>
          </a:xfrm>
        </p:grpSpPr>
        <p:grpSp>
          <p:nvGrpSpPr>
            <p:cNvPr id="82" name="群組 81">
              <a:extLst>
                <a:ext uri="{FF2B5EF4-FFF2-40B4-BE49-F238E27FC236}">
                  <a16:creationId xmlns:a16="http://schemas.microsoft.com/office/drawing/2014/main" id="{C8B04926-4754-6D08-FA8B-4FC01F3876EE}"/>
                </a:ext>
              </a:extLst>
            </p:cNvPr>
            <p:cNvGrpSpPr/>
            <p:nvPr/>
          </p:nvGrpSpPr>
          <p:grpSpPr>
            <a:xfrm>
              <a:off x="2628490" y="2010798"/>
              <a:ext cx="1556127" cy="1490407"/>
              <a:chOff x="2614200" y="1950435"/>
              <a:chExt cx="1556127" cy="1490407"/>
            </a:xfrm>
          </p:grpSpPr>
          <p:grpSp>
            <p:nvGrpSpPr>
              <p:cNvPr id="86" name="群組 85">
                <a:extLst>
                  <a:ext uri="{FF2B5EF4-FFF2-40B4-BE49-F238E27FC236}">
                    <a16:creationId xmlns:a16="http://schemas.microsoft.com/office/drawing/2014/main" id="{5312588C-36B2-5492-5E1E-7FAC4E098630}"/>
                  </a:ext>
                </a:extLst>
              </p:cNvPr>
              <p:cNvGrpSpPr/>
              <p:nvPr/>
            </p:nvGrpSpPr>
            <p:grpSpPr>
              <a:xfrm>
                <a:off x="3156671" y="2258566"/>
                <a:ext cx="476250" cy="514350"/>
                <a:chOff x="10723768" y="1094621"/>
                <a:chExt cx="476250" cy="514350"/>
              </a:xfrm>
            </p:grpSpPr>
            <p:sp>
              <p:nvSpPr>
                <p:cNvPr id="91" name="橢圓 90">
                  <a:extLst>
                    <a:ext uri="{FF2B5EF4-FFF2-40B4-BE49-F238E27FC236}">
                      <a16:creationId xmlns:a16="http://schemas.microsoft.com/office/drawing/2014/main" id="{59E0DC34-EE1B-1E74-5ADF-962889531581}"/>
                    </a:ext>
                  </a:extLst>
                </p:cNvPr>
                <p:cNvSpPr/>
                <p:nvPr/>
              </p:nvSpPr>
              <p:spPr>
                <a:xfrm>
                  <a:off x="10723768" y="1094621"/>
                  <a:ext cx="476250" cy="51435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grpSp>
              <p:nvGrpSpPr>
                <p:cNvPr id="92" name="群組 91">
                  <a:extLst>
                    <a:ext uri="{FF2B5EF4-FFF2-40B4-BE49-F238E27FC236}">
                      <a16:creationId xmlns:a16="http://schemas.microsoft.com/office/drawing/2014/main" id="{B98C03B1-BBEF-F4F5-25B4-4DECBA4AC308}"/>
                    </a:ext>
                  </a:extLst>
                </p:cNvPr>
                <p:cNvGrpSpPr/>
                <p:nvPr/>
              </p:nvGrpSpPr>
              <p:grpSpPr>
                <a:xfrm>
                  <a:off x="10841561" y="1263060"/>
                  <a:ext cx="238713" cy="157162"/>
                  <a:chOff x="1623425" y="562564"/>
                  <a:chExt cx="324054" cy="133885"/>
                </a:xfrm>
              </p:grpSpPr>
              <p:cxnSp>
                <p:nvCxnSpPr>
                  <p:cNvPr id="93" name="直線接點 92">
                    <a:extLst>
                      <a:ext uri="{FF2B5EF4-FFF2-40B4-BE49-F238E27FC236}">
                        <a16:creationId xmlns:a16="http://schemas.microsoft.com/office/drawing/2014/main" id="{CFF0745C-70BF-4BB9-2F26-8ED6AAD2FEA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623425" y="693953"/>
                    <a:ext cx="238125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直線接點 93">
                    <a:extLst>
                      <a:ext uri="{FF2B5EF4-FFF2-40B4-BE49-F238E27FC236}">
                        <a16:creationId xmlns:a16="http://schemas.microsoft.com/office/drawing/2014/main" id="{DC79F2CE-42AB-FCB2-A054-AED3BC3A7BC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50210" y="562564"/>
                    <a:ext cx="97269" cy="13388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87" name="直線單箭頭接點 86">
                <a:extLst>
                  <a:ext uri="{FF2B5EF4-FFF2-40B4-BE49-F238E27FC236}">
                    <a16:creationId xmlns:a16="http://schemas.microsoft.com/office/drawing/2014/main" id="{E08E60EB-4A18-BB21-6CB2-90DD14B99903}"/>
                  </a:ext>
                </a:extLst>
              </p:cNvPr>
              <p:cNvCxnSpPr>
                <a:cxnSpLocks/>
                <a:stCxn id="91" idx="0"/>
              </p:cNvCxnSpPr>
              <p:nvPr/>
            </p:nvCxnSpPr>
            <p:spPr>
              <a:xfrm flipV="1">
                <a:off x="3394796" y="1950435"/>
                <a:ext cx="0" cy="30813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線單箭頭接點 87">
                <a:extLst>
                  <a:ext uri="{FF2B5EF4-FFF2-40B4-BE49-F238E27FC236}">
                    <a16:creationId xmlns:a16="http://schemas.microsoft.com/office/drawing/2014/main" id="{63CDD620-B744-0A7D-AC9C-5C2960AFBB8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14200" y="2743091"/>
                <a:ext cx="566944" cy="47119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線單箭頭接點 88">
                <a:extLst>
                  <a:ext uri="{FF2B5EF4-FFF2-40B4-BE49-F238E27FC236}">
                    <a16:creationId xmlns:a16="http://schemas.microsoft.com/office/drawing/2014/main" id="{4870F8BC-6670-58A4-C2D0-E3BCD892A10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603383" y="2724952"/>
                <a:ext cx="566944" cy="47119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線單箭頭接點 89">
                <a:extLst>
                  <a:ext uri="{FF2B5EF4-FFF2-40B4-BE49-F238E27FC236}">
                    <a16:creationId xmlns:a16="http://schemas.microsoft.com/office/drawing/2014/main" id="{64A4C69F-DD37-286B-7722-7841E753421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96910" y="2846323"/>
                <a:ext cx="0" cy="59451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3" name="文字方塊 82">
              <a:extLst>
                <a:ext uri="{FF2B5EF4-FFF2-40B4-BE49-F238E27FC236}">
                  <a16:creationId xmlns:a16="http://schemas.microsoft.com/office/drawing/2014/main" id="{D312EF34-CE96-AF02-DDE1-E8B85D544F63}"/>
                </a:ext>
              </a:extLst>
            </p:cNvPr>
            <p:cNvSpPr txBox="1"/>
            <p:nvPr/>
          </p:nvSpPr>
          <p:spPr>
            <a:xfrm>
              <a:off x="2534912" y="2729419"/>
              <a:ext cx="4213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>
                  <a:solidFill>
                    <a:srgbClr val="FF0000"/>
                  </a:solidFill>
                </a:rPr>
                <a:t>1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84" name="文字方塊 83">
              <a:extLst>
                <a:ext uri="{FF2B5EF4-FFF2-40B4-BE49-F238E27FC236}">
                  <a16:creationId xmlns:a16="http://schemas.microsoft.com/office/drawing/2014/main" id="{0AFCA5E0-F775-6925-5171-BC8B4883B6D0}"/>
                </a:ext>
              </a:extLst>
            </p:cNvPr>
            <p:cNvSpPr txBox="1"/>
            <p:nvPr/>
          </p:nvSpPr>
          <p:spPr>
            <a:xfrm>
              <a:off x="3050416" y="3144749"/>
              <a:ext cx="4213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0</a:t>
              </a:r>
              <a:endParaRPr lang="zh-TW" altLang="en-US" dirty="0"/>
            </a:p>
          </p:txBody>
        </p:sp>
        <p:sp>
          <p:nvSpPr>
            <p:cNvPr id="85" name="文字方塊 84">
              <a:extLst>
                <a:ext uri="{FF2B5EF4-FFF2-40B4-BE49-F238E27FC236}">
                  <a16:creationId xmlns:a16="http://schemas.microsoft.com/office/drawing/2014/main" id="{A361C0CF-200F-8CE6-0055-5AD70710142B}"/>
                </a:ext>
              </a:extLst>
            </p:cNvPr>
            <p:cNvSpPr txBox="1"/>
            <p:nvPr/>
          </p:nvSpPr>
          <p:spPr>
            <a:xfrm>
              <a:off x="3865096" y="2729419"/>
              <a:ext cx="4213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>
                  <a:solidFill>
                    <a:srgbClr val="FF0000"/>
                  </a:solidFill>
                </a:rPr>
                <a:t>1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5" name="群組 94">
            <a:extLst>
              <a:ext uri="{FF2B5EF4-FFF2-40B4-BE49-F238E27FC236}">
                <a16:creationId xmlns:a16="http://schemas.microsoft.com/office/drawing/2014/main" id="{7CEC8EB1-F688-2935-C771-56E05DC313BD}"/>
              </a:ext>
            </a:extLst>
          </p:cNvPr>
          <p:cNvGrpSpPr/>
          <p:nvPr/>
        </p:nvGrpSpPr>
        <p:grpSpPr>
          <a:xfrm>
            <a:off x="9942861" y="892243"/>
            <a:ext cx="1751542" cy="1503283"/>
            <a:chOff x="2534912" y="2010798"/>
            <a:chExt cx="1751542" cy="1503283"/>
          </a:xfrm>
        </p:grpSpPr>
        <p:grpSp>
          <p:nvGrpSpPr>
            <p:cNvPr id="96" name="群組 95">
              <a:extLst>
                <a:ext uri="{FF2B5EF4-FFF2-40B4-BE49-F238E27FC236}">
                  <a16:creationId xmlns:a16="http://schemas.microsoft.com/office/drawing/2014/main" id="{BD924E92-1C62-BE97-D0F4-31A23900F71F}"/>
                </a:ext>
              </a:extLst>
            </p:cNvPr>
            <p:cNvGrpSpPr/>
            <p:nvPr/>
          </p:nvGrpSpPr>
          <p:grpSpPr>
            <a:xfrm>
              <a:off x="2628490" y="2010798"/>
              <a:ext cx="1556127" cy="1490407"/>
              <a:chOff x="2614200" y="1950435"/>
              <a:chExt cx="1556127" cy="1490407"/>
            </a:xfrm>
          </p:grpSpPr>
          <p:grpSp>
            <p:nvGrpSpPr>
              <p:cNvPr id="100" name="群組 99">
                <a:extLst>
                  <a:ext uri="{FF2B5EF4-FFF2-40B4-BE49-F238E27FC236}">
                    <a16:creationId xmlns:a16="http://schemas.microsoft.com/office/drawing/2014/main" id="{3A4E87B9-5A84-4DAB-E903-F2B69C7A899E}"/>
                  </a:ext>
                </a:extLst>
              </p:cNvPr>
              <p:cNvGrpSpPr/>
              <p:nvPr/>
            </p:nvGrpSpPr>
            <p:grpSpPr>
              <a:xfrm>
                <a:off x="3156671" y="2258566"/>
                <a:ext cx="476250" cy="514350"/>
                <a:chOff x="10723768" y="1094621"/>
                <a:chExt cx="476250" cy="514350"/>
              </a:xfrm>
            </p:grpSpPr>
            <p:sp>
              <p:nvSpPr>
                <p:cNvPr id="105" name="橢圓 104">
                  <a:extLst>
                    <a:ext uri="{FF2B5EF4-FFF2-40B4-BE49-F238E27FC236}">
                      <a16:creationId xmlns:a16="http://schemas.microsoft.com/office/drawing/2014/main" id="{82F78D08-8A3E-96C0-6785-3B1054836A21}"/>
                    </a:ext>
                  </a:extLst>
                </p:cNvPr>
                <p:cNvSpPr/>
                <p:nvPr/>
              </p:nvSpPr>
              <p:spPr>
                <a:xfrm>
                  <a:off x="10723768" y="1094621"/>
                  <a:ext cx="476250" cy="51435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grpSp>
              <p:nvGrpSpPr>
                <p:cNvPr id="106" name="群組 105">
                  <a:extLst>
                    <a:ext uri="{FF2B5EF4-FFF2-40B4-BE49-F238E27FC236}">
                      <a16:creationId xmlns:a16="http://schemas.microsoft.com/office/drawing/2014/main" id="{EE4AFD51-CE57-4EC7-2B41-93DD6FC3A4E2}"/>
                    </a:ext>
                  </a:extLst>
                </p:cNvPr>
                <p:cNvGrpSpPr/>
                <p:nvPr/>
              </p:nvGrpSpPr>
              <p:grpSpPr>
                <a:xfrm>
                  <a:off x="10841561" y="1263060"/>
                  <a:ext cx="238713" cy="157162"/>
                  <a:chOff x="1623425" y="562564"/>
                  <a:chExt cx="324054" cy="133885"/>
                </a:xfrm>
              </p:grpSpPr>
              <p:cxnSp>
                <p:nvCxnSpPr>
                  <p:cNvPr id="107" name="直線接點 106">
                    <a:extLst>
                      <a:ext uri="{FF2B5EF4-FFF2-40B4-BE49-F238E27FC236}">
                        <a16:creationId xmlns:a16="http://schemas.microsoft.com/office/drawing/2014/main" id="{F1120AA6-59AB-77E1-0435-DA9D69B642F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623425" y="693953"/>
                    <a:ext cx="238125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直線接點 107">
                    <a:extLst>
                      <a:ext uri="{FF2B5EF4-FFF2-40B4-BE49-F238E27FC236}">
                        <a16:creationId xmlns:a16="http://schemas.microsoft.com/office/drawing/2014/main" id="{A59EC0D3-A26F-546D-9A0D-E5F1453DAF9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50210" y="562564"/>
                    <a:ext cx="97269" cy="13388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01" name="直線單箭頭接點 100">
                <a:extLst>
                  <a:ext uri="{FF2B5EF4-FFF2-40B4-BE49-F238E27FC236}">
                    <a16:creationId xmlns:a16="http://schemas.microsoft.com/office/drawing/2014/main" id="{77E900BD-24CE-880C-F512-33992880D494}"/>
                  </a:ext>
                </a:extLst>
              </p:cNvPr>
              <p:cNvCxnSpPr>
                <a:cxnSpLocks/>
                <a:stCxn id="105" idx="0"/>
              </p:cNvCxnSpPr>
              <p:nvPr/>
            </p:nvCxnSpPr>
            <p:spPr>
              <a:xfrm flipV="1">
                <a:off x="3394796" y="1950435"/>
                <a:ext cx="0" cy="30813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直線單箭頭接點 101">
                <a:extLst>
                  <a:ext uri="{FF2B5EF4-FFF2-40B4-BE49-F238E27FC236}">
                    <a16:creationId xmlns:a16="http://schemas.microsoft.com/office/drawing/2014/main" id="{0707EC36-DAEB-DBDD-84DC-5E0D73C3591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14200" y="2743091"/>
                <a:ext cx="566944" cy="47119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線單箭頭接點 102">
                <a:extLst>
                  <a:ext uri="{FF2B5EF4-FFF2-40B4-BE49-F238E27FC236}">
                    <a16:creationId xmlns:a16="http://schemas.microsoft.com/office/drawing/2014/main" id="{04EE2D41-0A3B-7ED5-00D4-41851DF1E88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603383" y="2724952"/>
                <a:ext cx="566944" cy="47119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直線單箭頭接點 103">
                <a:extLst>
                  <a:ext uri="{FF2B5EF4-FFF2-40B4-BE49-F238E27FC236}">
                    <a16:creationId xmlns:a16="http://schemas.microsoft.com/office/drawing/2014/main" id="{6ABD0840-1C67-C902-7C60-EA5EBC85A42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96910" y="2846323"/>
                <a:ext cx="0" cy="59451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7" name="文字方塊 96">
              <a:extLst>
                <a:ext uri="{FF2B5EF4-FFF2-40B4-BE49-F238E27FC236}">
                  <a16:creationId xmlns:a16="http://schemas.microsoft.com/office/drawing/2014/main" id="{10AF3797-6909-A48D-F1B0-20A7FB1E084A}"/>
                </a:ext>
              </a:extLst>
            </p:cNvPr>
            <p:cNvSpPr txBox="1"/>
            <p:nvPr/>
          </p:nvSpPr>
          <p:spPr>
            <a:xfrm>
              <a:off x="2534912" y="2729419"/>
              <a:ext cx="4213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>
                  <a:solidFill>
                    <a:srgbClr val="FF0000"/>
                  </a:solidFill>
                </a:rPr>
                <a:t>1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98" name="文字方塊 97">
              <a:extLst>
                <a:ext uri="{FF2B5EF4-FFF2-40B4-BE49-F238E27FC236}">
                  <a16:creationId xmlns:a16="http://schemas.microsoft.com/office/drawing/2014/main" id="{9028EACF-A8A5-0E11-0768-F81D29A8B032}"/>
                </a:ext>
              </a:extLst>
            </p:cNvPr>
            <p:cNvSpPr txBox="1"/>
            <p:nvPr/>
          </p:nvSpPr>
          <p:spPr>
            <a:xfrm>
              <a:off x="3050416" y="3144749"/>
              <a:ext cx="4213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0</a:t>
              </a:r>
              <a:endParaRPr lang="zh-TW" altLang="en-US" dirty="0"/>
            </a:p>
          </p:txBody>
        </p:sp>
        <p:sp>
          <p:nvSpPr>
            <p:cNvPr id="99" name="文字方塊 98">
              <a:extLst>
                <a:ext uri="{FF2B5EF4-FFF2-40B4-BE49-F238E27FC236}">
                  <a16:creationId xmlns:a16="http://schemas.microsoft.com/office/drawing/2014/main" id="{3DD5E37D-DD1A-18EB-0D5B-06685DDE2D1C}"/>
                </a:ext>
              </a:extLst>
            </p:cNvPr>
            <p:cNvSpPr txBox="1"/>
            <p:nvPr/>
          </p:nvSpPr>
          <p:spPr>
            <a:xfrm>
              <a:off x="3865096" y="2729419"/>
              <a:ext cx="4213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>
                  <a:solidFill>
                    <a:srgbClr val="FF0000"/>
                  </a:solidFill>
                </a:rPr>
                <a:t>1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09" name="文字方塊 108">
            <a:extLst>
              <a:ext uri="{FF2B5EF4-FFF2-40B4-BE49-F238E27FC236}">
                <a16:creationId xmlns:a16="http://schemas.microsoft.com/office/drawing/2014/main" id="{B16B932A-06D8-923C-E6C1-FC0A3C748581}"/>
              </a:ext>
            </a:extLst>
          </p:cNvPr>
          <p:cNvSpPr txBox="1"/>
          <p:nvPr/>
        </p:nvSpPr>
        <p:spPr>
          <a:xfrm>
            <a:off x="1019202" y="1980196"/>
            <a:ext cx="42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110" name="文字方塊 109">
            <a:extLst>
              <a:ext uri="{FF2B5EF4-FFF2-40B4-BE49-F238E27FC236}">
                <a16:creationId xmlns:a16="http://schemas.microsoft.com/office/drawing/2014/main" id="{6782D92D-F9BB-8DC2-E1A9-7C2E46415595}"/>
              </a:ext>
            </a:extLst>
          </p:cNvPr>
          <p:cNvSpPr txBox="1"/>
          <p:nvPr/>
        </p:nvSpPr>
        <p:spPr>
          <a:xfrm>
            <a:off x="1893648" y="2362398"/>
            <a:ext cx="42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111" name="文字方塊 110">
            <a:extLst>
              <a:ext uri="{FF2B5EF4-FFF2-40B4-BE49-F238E27FC236}">
                <a16:creationId xmlns:a16="http://schemas.microsoft.com/office/drawing/2014/main" id="{8A39C2A7-E9BA-72D7-C3C2-F9EB1240EB18}"/>
              </a:ext>
            </a:extLst>
          </p:cNvPr>
          <p:cNvSpPr txBox="1"/>
          <p:nvPr/>
        </p:nvSpPr>
        <p:spPr>
          <a:xfrm>
            <a:off x="2752834" y="2018432"/>
            <a:ext cx="42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0</a:t>
            </a:r>
            <a:endParaRPr lang="zh-TW" altLang="en-US" dirty="0"/>
          </a:p>
        </p:txBody>
      </p:sp>
      <p:sp>
        <p:nvSpPr>
          <p:cNvPr id="112" name="文字方塊 111">
            <a:extLst>
              <a:ext uri="{FF2B5EF4-FFF2-40B4-BE49-F238E27FC236}">
                <a16:creationId xmlns:a16="http://schemas.microsoft.com/office/drawing/2014/main" id="{326D176D-E015-B745-6B18-E8276A66D7BA}"/>
              </a:ext>
            </a:extLst>
          </p:cNvPr>
          <p:cNvSpPr txBox="1"/>
          <p:nvPr/>
        </p:nvSpPr>
        <p:spPr>
          <a:xfrm>
            <a:off x="1907065" y="365507"/>
            <a:ext cx="42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113" name="文字方塊 112">
            <a:extLst>
              <a:ext uri="{FF2B5EF4-FFF2-40B4-BE49-F238E27FC236}">
                <a16:creationId xmlns:a16="http://schemas.microsoft.com/office/drawing/2014/main" id="{44104C2D-55E2-076C-8293-00441F1E6B3D}"/>
              </a:ext>
            </a:extLst>
          </p:cNvPr>
          <p:cNvSpPr txBox="1"/>
          <p:nvPr/>
        </p:nvSpPr>
        <p:spPr>
          <a:xfrm>
            <a:off x="8861663" y="5393131"/>
            <a:ext cx="42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114" name="文字方塊 113">
            <a:extLst>
              <a:ext uri="{FF2B5EF4-FFF2-40B4-BE49-F238E27FC236}">
                <a16:creationId xmlns:a16="http://schemas.microsoft.com/office/drawing/2014/main" id="{CF0E07C3-C104-4D96-4B2F-D2560644F42F}"/>
              </a:ext>
            </a:extLst>
          </p:cNvPr>
          <p:cNvSpPr txBox="1"/>
          <p:nvPr/>
        </p:nvSpPr>
        <p:spPr>
          <a:xfrm>
            <a:off x="7977142" y="5680043"/>
            <a:ext cx="42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115" name="文字方塊 114">
            <a:extLst>
              <a:ext uri="{FF2B5EF4-FFF2-40B4-BE49-F238E27FC236}">
                <a16:creationId xmlns:a16="http://schemas.microsoft.com/office/drawing/2014/main" id="{A0AFE21A-6B9B-0619-AD69-1F4AE12F4B43}"/>
              </a:ext>
            </a:extLst>
          </p:cNvPr>
          <p:cNvSpPr txBox="1"/>
          <p:nvPr/>
        </p:nvSpPr>
        <p:spPr>
          <a:xfrm>
            <a:off x="7072755" y="5413689"/>
            <a:ext cx="42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0</a:t>
            </a:r>
            <a:endParaRPr lang="zh-TW" altLang="en-US" dirty="0"/>
          </a:p>
        </p:txBody>
      </p:sp>
      <p:sp>
        <p:nvSpPr>
          <p:cNvPr id="116" name="文字方塊 115">
            <a:extLst>
              <a:ext uri="{FF2B5EF4-FFF2-40B4-BE49-F238E27FC236}">
                <a16:creationId xmlns:a16="http://schemas.microsoft.com/office/drawing/2014/main" id="{E336FE93-4647-8FB2-DCF0-C034459EDBDB}"/>
              </a:ext>
            </a:extLst>
          </p:cNvPr>
          <p:cNvSpPr txBox="1"/>
          <p:nvPr/>
        </p:nvSpPr>
        <p:spPr>
          <a:xfrm>
            <a:off x="7963763" y="3811301"/>
            <a:ext cx="42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117" name="文字方塊 116">
            <a:extLst>
              <a:ext uri="{FF2B5EF4-FFF2-40B4-BE49-F238E27FC236}">
                <a16:creationId xmlns:a16="http://schemas.microsoft.com/office/drawing/2014/main" id="{1555D9BD-E3DB-0689-A430-E7185E6B2728}"/>
              </a:ext>
            </a:extLst>
          </p:cNvPr>
          <p:cNvSpPr txBox="1"/>
          <p:nvPr/>
        </p:nvSpPr>
        <p:spPr>
          <a:xfrm>
            <a:off x="7666944" y="2114295"/>
            <a:ext cx="42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118" name="文字方塊 117">
            <a:extLst>
              <a:ext uri="{FF2B5EF4-FFF2-40B4-BE49-F238E27FC236}">
                <a16:creationId xmlns:a16="http://schemas.microsoft.com/office/drawing/2014/main" id="{A57B6903-04D8-E592-4FFD-BDC55511BBCB}"/>
              </a:ext>
            </a:extLst>
          </p:cNvPr>
          <p:cNvSpPr txBox="1"/>
          <p:nvPr/>
        </p:nvSpPr>
        <p:spPr>
          <a:xfrm>
            <a:off x="8541390" y="2496497"/>
            <a:ext cx="42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119" name="文字方塊 118">
            <a:extLst>
              <a:ext uri="{FF2B5EF4-FFF2-40B4-BE49-F238E27FC236}">
                <a16:creationId xmlns:a16="http://schemas.microsoft.com/office/drawing/2014/main" id="{F108B31F-64D1-FCBF-E678-A6BD9071B877}"/>
              </a:ext>
            </a:extLst>
          </p:cNvPr>
          <p:cNvSpPr txBox="1"/>
          <p:nvPr/>
        </p:nvSpPr>
        <p:spPr>
          <a:xfrm>
            <a:off x="9400576" y="2152531"/>
            <a:ext cx="42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0</a:t>
            </a:r>
            <a:endParaRPr lang="zh-TW" altLang="en-US" dirty="0"/>
          </a:p>
        </p:txBody>
      </p:sp>
      <p:sp>
        <p:nvSpPr>
          <p:cNvPr id="120" name="文字方塊 119">
            <a:extLst>
              <a:ext uri="{FF2B5EF4-FFF2-40B4-BE49-F238E27FC236}">
                <a16:creationId xmlns:a16="http://schemas.microsoft.com/office/drawing/2014/main" id="{65339EDF-5693-E766-1172-B0694273D819}"/>
              </a:ext>
            </a:extLst>
          </p:cNvPr>
          <p:cNvSpPr txBox="1"/>
          <p:nvPr/>
        </p:nvSpPr>
        <p:spPr>
          <a:xfrm>
            <a:off x="8521466" y="538774"/>
            <a:ext cx="42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121" name="文字方塊 120">
            <a:extLst>
              <a:ext uri="{FF2B5EF4-FFF2-40B4-BE49-F238E27FC236}">
                <a16:creationId xmlns:a16="http://schemas.microsoft.com/office/drawing/2014/main" id="{B05C0A89-178B-DB92-96E9-4B2CE2EA7AEA}"/>
              </a:ext>
            </a:extLst>
          </p:cNvPr>
          <p:cNvSpPr txBox="1"/>
          <p:nvPr/>
        </p:nvSpPr>
        <p:spPr>
          <a:xfrm>
            <a:off x="11516945" y="2154086"/>
            <a:ext cx="42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122" name="文字方塊 121">
            <a:extLst>
              <a:ext uri="{FF2B5EF4-FFF2-40B4-BE49-F238E27FC236}">
                <a16:creationId xmlns:a16="http://schemas.microsoft.com/office/drawing/2014/main" id="{6DB7515C-E2AD-9DED-457A-37930FB69206}"/>
              </a:ext>
            </a:extLst>
          </p:cNvPr>
          <p:cNvSpPr txBox="1"/>
          <p:nvPr/>
        </p:nvSpPr>
        <p:spPr>
          <a:xfrm>
            <a:off x="10632424" y="2440998"/>
            <a:ext cx="42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123" name="文字方塊 122">
            <a:extLst>
              <a:ext uri="{FF2B5EF4-FFF2-40B4-BE49-F238E27FC236}">
                <a16:creationId xmlns:a16="http://schemas.microsoft.com/office/drawing/2014/main" id="{476E02C6-8059-CC28-2B8B-DFCC5A143911}"/>
              </a:ext>
            </a:extLst>
          </p:cNvPr>
          <p:cNvSpPr txBox="1"/>
          <p:nvPr/>
        </p:nvSpPr>
        <p:spPr>
          <a:xfrm>
            <a:off x="9728037" y="2174644"/>
            <a:ext cx="42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0</a:t>
            </a:r>
            <a:endParaRPr lang="zh-TW" altLang="en-US" dirty="0"/>
          </a:p>
        </p:txBody>
      </p:sp>
      <p:sp>
        <p:nvSpPr>
          <p:cNvPr id="124" name="文字方塊 123">
            <a:extLst>
              <a:ext uri="{FF2B5EF4-FFF2-40B4-BE49-F238E27FC236}">
                <a16:creationId xmlns:a16="http://schemas.microsoft.com/office/drawing/2014/main" id="{24CEB62A-F72E-CF74-3431-51CEF7037B29}"/>
              </a:ext>
            </a:extLst>
          </p:cNvPr>
          <p:cNvSpPr txBox="1"/>
          <p:nvPr/>
        </p:nvSpPr>
        <p:spPr>
          <a:xfrm>
            <a:off x="10644456" y="504361"/>
            <a:ext cx="42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F3679409-4660-12EE-8A41-A3DA60D83F83}"/>
              </a:ext>
            </a:extLst>
          </p:cNvPr>
          <p:cNvSpPr txBox="1"/>
          <p:nvPr/>
        </p:nvSpPr>
        <p:spPr>
          <a:xfrm>
            <a:off x="6600754" y="6064884"/>
            <a:ext cx="5092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不同任務儘量不要動到同樣的參數</a:t>
            </a:r>
          </a:p>
        </p:txBody>
      </p:sp>
    </p:spTree>
    <p:extLst>
      <p:ext uri="{BB962C8B-B14F-4D97-AF65-F5344CB8AC3E}">
        <p14:creationId xmlns:p14="http://schemas.microsoft.com/office/powerpoint/2010/main" val="155726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3F8DB22-2BDA-4ECB-5BA6-2E3076B32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Advanced Merging Approach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B636274-D608-9A27-1E19-A89525115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FB8AACA-8D56-79AD-147D-F4DA15E02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49" y="2028601"/>
            <a:ext cx="11315701" cy="3945385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4BD458FD-B8C9-527B-C817-A5732CE980E7}"/>
              </a:ext>
            </a:extLst>
          </p:cNvPr>
          <p:cNvSpPr txBox="1"/>
          <p:nvPr/>
        </p:nvSpPr>
        <p:spPr>
          <a:xfrm>
            <a:off x="7772400" y="563770"/>
            <a:ext cx="4419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dirty="0"/>
              <a:t>DARE:</a:t>
            </a:r>
            <a:r>
              <a:rPr lang="zh-TW" altLang="en-US" dirty="0"/>
              <a:t>https://arxiv.org/abs/2311.03099</a:t>
            </a:r>
            <a:endParaRPr lang="en-US" altLang="zh-TW" dirty="0"/>
          </a:p>
          <a:p>
            <a:r>
              <a:rPr lang="en-US" altLang="zh-TW" sz="2800" dirty="0"/>
              <a:t>TIES:</a:t>
            </a:r>
            <a:r>
              <a:rPr lang="zh-TW" altLang="en-US" sz="2800" dirty="0"/>
              <a:t> </a:t>
            </a:r>
            <a:r>
              <a:rPr lang="en-US" altLang="zh-TW" dirty="0"/>
              <a:t>https://arxiv.org/abs/2306.01708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951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8EB4E6-AF52-4042-0004-29CEF0514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 i="0" dirty="0">
                <a:solidFill>
                  <a:srgbClr val="000000"/>
                </a:solidFill>
                <a:effectLst/>
                <a:latin typeface="rival-sans"/>
              </a:rPr>
              <a:t>What Matters for Model Merging at Scale?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6B7A1EE-7BA2-0E43-FA4A-DED1FBE6F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6BB391E7-C3FA-F670-14F7-4EE40927DB68}"/>
              </a:ext>
            </a:extLst>
          </p:cNvPr>
          <p:cNvSpPr txBox="1"/>
          <p:nvPr/>
        </p:nvSpPr>
        <p:spPr>
          <a:xfrm>
            <a:off x="8305800" y="132135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https://arxiv.org/abs/2410.03617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B676364A-1C84-FBED-8270-C307177BA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708" y="2128687"/>
            <a:ext cx="10944583" cy="404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56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083E76-E4B7-0976-D316-6B0F776C6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CF12500-5790-3CAF-1935-8E3AF893B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79AA542-529A-1C20-D64A-D1BFAB0DA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86" y="888206"/>
            <a:ext cx="7548563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語音泡泡: 圓角矩形 3">
            <a:extLst>
              <a:ext uri="{FF2B5EF4-FFF2-40B4-BE49-F238E27FC236}">
                <a16:creationId xmlns:a16="http://schemas.microsoft.com/office/drawing/2014/main" id="{D9FCC0BE-9CA3-6033-AE9A-41DEBA0D7574}"/>
              </a:ext>
            </a:extLst>
          </p:cNvPr>
          <p:cNvSpPr/>
          <p:nvPr/>
        </p:nvSpPr>
        <p:spPr>
          <a:xfrm>
            <a:off x="1428751" y="1118394"/>
            <a:ext cx="3371850" cy="1325563"/>
          </a:xfrm>
          <a:prstGeom prst="wedgeRoundRectCallout">
            <a:avLst>
              <a:gd name="adj1" fmla="val 71823"/>
              <a:gd name="adj2" fmla="val 2962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今天要裝備那些 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Task Vector</a:t>
            </a:r>
            <a:endParaRPr lang="zh-TW" altLang="en-US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: 圓角 5">
                <a:extLst>
                  <a:ext uri="{FF2B5EF4-FFF2-40B4-BE49-F238E27FC236}">
                    <a16:creationId xmlns:a16="http://schemas.microsoft.com/office/drawing/2014/main" id="{16BE8993-852C-8388-D106-1C988ED6BFBE}"/>
                  </a:ext>
                </a:extLst>
              </p:cNvPr>
              <p:cNvSpPr/>
              <p:nvPr/>
            </p:nvSpPr>
            <p:spPr>
              <a:xfrm>
                <a:off x="8145915" y="2443957"/>
                <a:ext cx="520700" cy="41274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b="1" i="1"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矩形: 圓角 5">
                <a:extLst>
                  <a:ext uri="{FF2B5EF4-FFF2-40B4-BE49-F238E27FC236}">
                    <a16:creationId xmlns:a16="http://schemas.microsoft.com/office/drawing/2014/main" id="{16BE8993-852C-8388-D106-1C988ED6BF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5915" y="2443957"/>
                <a:ext cx="520700" cy="412749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: 圓角 6">
                <a:extLst>
                  <a:ext uri="{FF2B5EF4-FFF2-40B4-BE49-F238E27FC236}">
                    <a16:creationId xmlns:a16="http://schemas.microsoft.com/office/drawing/2014/main" id="{092C2F91-D05F-0C60-453A-892223255810}"/>
                  </a:ext>
                </a:extLst>
              </p:cNvPr>
              <p:cNvSpPr/>
              <p:nvPr/>
            </p:nvSpPr>
            <p:spPr>
              <a:xfrm>
                <a:off x="10373858" y="2443956"/>
                <a:ext cx="520700" cy="412749"/>
              </a:xfrm>
              <a:prstGeom prst="roundRect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b="1" i="1"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矩形: 圓角 6">
                <a:extLst>
                  <a:ext uri="{FF2B5EF4-FFF2-40B4-BE49-F238E27FC236}">
                    <a16:creationId xmlns:a16="http://schemas.microsoft.com/office/drawing/2014/main" id="{092C2F91-D05F-0C60-453A-8922232558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3858" y="2443956"/>
                <a:ext cx="520700" cy="412749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: 圓角 7">
                <a:extLst>
                  <a:ext uri="{FF2B5EF4-FFF2-40B4-BE49-F238E27FC236}">
                    <a16:creationId xmlns:a16="http://schemas.microsoft.com/office/drawing/2014/main" id="{F92F5C22-24B6-BB1F-12F1-B9BD33933B60}"/>
                  </a:ext>
                </a:extLst>
              </p:cNvPr>
              <p:cNvSpPr/>
              <p:nvPr/>
            </p:nvSpPr>
            <p:spPr>
              <a:xfrm>
                <a:off x="8145915" y="3634583"/>
                <a:ext cx="520700" cy="412749"/>
              </a:xfrm>
              <a:prstGeom prst="round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b="1" i="1"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矩形: 圓角 7">
                <a:extLst>
                  <a:ext uri="{FF2B5EF4-FFF2-40B4-BE49-F238E27FC236}">
                    <a16:creationId xmlns:a16="http://schemas.microsoft.com/office/drawing/2014/main" id="{F92F5C22-24B6-BB1F-12F1-B9BD33933B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5915" y="3634583"/>
                <a:ext cx="520700" cy="412749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: 圓角 8">
                <a:extLst>
                  <a:ext uri="{FF2B5EF4-FFF2-40B4-BE49-F238E27FC236}">
                    <a16:creationId xmlns:a16="http://schemas.microsoft.com/office/drawing/2014/main" id="{58BBA0DD-0CCC-85F2-AFF5-8B02573C43ED}"/>
                  </a:ext>
                </a:extLst>
              </p:cNvPr>
              <p:cNvSpPr/>
              <p:nvPr/>
            </p:nvSpPr>
            <p:spPr>
              <a:xfrm>
                <a:off x="10376533" y="3665063"/>
                <a:ext cx="520700" cy="412749"/>
              </a:xfrm>
              <a:prstGeom prst="roundRect">
                <a:avLst/>
              </a:prstGeom>
            </p:spPr>
            <p:style>
              <a:lnRef idx="2">
                <a:schemeClr val="accent5">
                  <a:shade val="15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b="1" i="1"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矩形: 圓角 8">
                <a:extLst>
                  <a:ext uri="{FF2B5EF4-FFF2-40B4-BE49-F238E27FC236}">
                    <a16:creationId xmlns:a16="http://schemas.microsoft.com/office/drawing/2014/main" id="{58BBA0DD-0CCC-85F2-AFF5-8B02573C43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6533" y="3665063"/>
                <a:ext cx="520700" cy="412749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: 圓角 9">
            <a:extLst>
              <a:ext uri="{FF2B5EF4-FFF2-40B4-BE49-F238E27FC236}">
                <a16:creationId xmlns:a16="http://schemas.microsoft.com/office/drawing/2014/main" id="{6C23885B-AFCF-0230-1B60-87FE9EDA9222}"/>
              </a:ext>
            </a:extLst>
          </p:cNvPr>
          <p:cNvSpPr/>
          <p:nvPr/>
        </p:nvSpPr>
        <p:spPr>
          <a:xfrm>
            <a:off x="7292066" y="1006787"/>
            <a:ext cx="3337560" cy="642940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/>
              <a:t>Task Vector</a:t>
            </a:r>
            <a:endParaRPr lang="zh-TW" altLang="en-US" sz="2800" b="1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E3E5710F-A4BC-6BF0-04F2-289C32D32100}"/>
              </a:ext>
            </a:extLst>
          </p:cNvPr>
          <p:cNvSpPr txBox="1"/>
          <p:nvPr/>
        </p:nvSpPr>
        <p:spPr>
          <a:xfrm>
            <a:off x="392431" y="3255139"/>
            <a:ext cx="35271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小團隊可以專注於打造單一任務的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Task Vector 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DB534B20-F2A1-F764-5F62-EDE86EEB7E3B}"/>
              </a:ext>
            </a:extLst>
          </p:cNvPr>
          <p:cNvSpPr txBox="1"/>
          <p:nvPr/>
        </p:nvSpPr>
        <p:spPr>
          <a:xfrm>
            <a:off x="360045" y="4743390"/>
            <a:ext cx="35594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可以販售、交換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Task Vector 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9104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342928-7563-4518-6676-A1C54DD5C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0AAECFA8-E18C-72C0-7C7F-5A230D3A0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7107" y="4128863"/>
            <a:ext cx="1386328" cy="2019529"/>
          </a:xfrm>
          <a:prstGeom prst="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01EBE6CE-5BB8-1F67-72F1-81EF07BD8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404" y="4591841"/>
            <a:ext cx="1084262" cy="108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597B2FC1-59CE-D0C7-0673-31EFCE7611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5697" y="1027906"/>
            <a:ext cx="1280700" cy="2131944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212CB08F-C5AA-98C6-EDF5-BD90B4C73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Model Merging 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061AFE8-E544-2C08-15A9-DBF07F170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146" y="2676775"/>
            <a:ext cx="1386328" cy="2019529"/>
          </a:xfrm>
          <a:prstGeom prst="rect">
            <a:avLst/>
          </a:prstGeom>
        </p:spPr>
      </p:pic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91485562-F3A1-48E7-1A7F-603A022D4969}"/>
              </a:ext>
            </a:extLst>
          </p:cNvPr>
          <p:cNvCxnSpPr>
            <a:cxnSpLocks/>
          </p:cNvCxnSpPr>
          <p:nvPr/>
        </p:nvCxnSpPr>
        <p:spPr>
          <a:xfrm>
            <a:off x="2509756" y="2287258"/>
            <a:ext cx="2584458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2015567A-173E-2379-9A1B-BDBBC3B155DE}"/>
              </a:ext>
            </a:extLst>
          </p:cNvPr>
          <p:cNvCxnSpPr>
            <a:cxnSpLocks/>
          </p:cNvCxnSpPr>
          <p:nvPr/>
        </p:nvCxnSpPr>
        <p:spPr>
          <a:xfrm>
            <a:off x="2548405" y="2250392"/>
            <a:ext cx="0" cy="295868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EF1B6B80-5192-102A-FF66-305981356F2B}"/>
              </a:ext>
            </a:extLst>
          </p:cNvPr>
          <p:cNvSpPr txBox="1"/>
          <p:nvPr/>
        </p:nvSpPr>
        <p:spPr>
          <a:xfrm>
            <a:off x="213851" y="4696304"/>
            <a:ext cx="1929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Foundation </a:t>
            </a:r>
          </a:p>
          <a:p>
            <a:pPr algn="ctr"/>
            <a:r>
              <a:rPr lang="en-US" altLang="zh-TW" sz="2400" dirty="0"/>
              <a:t>Model</a:t>
            </a:r>
            <a:endParaRPr lang="zh-TW" altLang="en-US" sz="2400" dirty="0"/>
          </a:p>
        </p:txBody>
      </p:sp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id="{1DC1C1C8-57EA-E7D7-0374-8BCA38004B3B}"/>
              </a:ext>
            </a:extLst>
          </p:cNvPr>
          <p:cNvCxnSpPr>
            <a:cxnSpLocks/>
          </p:cNvCxnSpPr>
          <p:nvPr/>
        </p:nvCxnSpPr>
        <p:spPr>
          <a:xfrm>
            <a:off x="2602435" y="5209080"/>
            <a:ext cx="260865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id="{1E6BCD29-F114-0D51-4C63-A47D096718DC}"/>
              </a:ext>
            </a:extLst>
          </p:cNvPr>
          <p:cNvCxnSpPr>
            <a:cxnSpLocks/>
          </p:cNvCxnSpPr>
          <p:nvPr/>
        </p:nvCxnSpPr>
        <p:spPr>
          <a:xfrm flipH="1">
            <a:off x="1765173" y="3779586"/>
            <a:ext cx="783232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>
            <a:extLst>
              <a:ext uri="{FF2B5EF4-FFF2-40B4-BE49-F238E27FC236}">
                <a16:creationId xmlns:a16="http://schemas.microsoft.com/office/drawing/2014/main" id="{E8EADF24-E40A-599B-55AD-5A3FD9B10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063" y="2430784"/>
            <a:ext cx="954494" cy="95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FBF3A523-6139-11CB-8A1E-4D65DD06A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105" y="5254625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A844B647-790E-EB31-A416-7831DC1CE658}"/>
                  </a:ext>
                </a:extLst>
              </p:cNvPr>
              <p:cNvSpPr txBox="1"/>
              <p:nvPr/>
            </p:nvSpPr>
            <p:spPr>
              <a:xfrm>
                <a:off x="1024652" y="2258566"/>
                <a:ext cx="29815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800" b="1" i="1" smtClean="0">
                          <a:latin typeface="Cambria Math" panose="02040503050406030204" pitchFamily="18" charset="0"/>
                        </a:rPr>
                        <m:t>𝜽</m:t>
                      </m:r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A844B647-790E-EB31-A416-7831DC1CE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652" y="2258566"/>
                <a:ext cx="298159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A0031096-5DDB-6794-CD98-0F48E9576B48}"/>
                  </a:ext>
                </a:extLst>
              </p:cNvPr>
              <p:cNvSpPr txBox="1"/>
              <p:nvPr/>
            </p:nvSpPr>
            <p:spPr>
              <a:xfrm>
                <a:off x="5166439" y="732715"/>
                <a:ext cx="193921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b="1" i="1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A0031096-5DDB-6794-CD98-0F48E9576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439" y="732715"/>
                <a:ext cx="1939215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C32A2811-58BC-701D-D2E3-742A3A339B54}"/>
                  </a:ext>
                </a:extLst>
              </p:cNvPr>
              <p:cNvSpPr txBox="1"/>
              <p:nvPr/>
            </p:nvSpPr>
            <p:spPr>
              <a:xfrm>
                <a:off x="5163207" y="3765464"/>
                <a:ext cx="193921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b="1" i="1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C32A2811-58BC-701D-D2E3-742A3A339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3207" y="3765464"/>
                <a:ext cx="1939215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FCDEBF40-5739-F65C-B427-1889C8CF237E}"/>
                  </a:ext>
                </a:extLst>
              </p:cNvPr>
              <p:cNvSpPr txBox="1"/>
              <p:nvPr/>
            </p:nvSpPr>
            <p:spPr>
              <a:xfrm>
                <a:off x="8348245" y="4724194"/>
                <a:ext cx="309192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b="1" i="1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en-US" altLang="zh-TW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800" b="1" i="1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zh-TW" altLang="en-US" sz="2800" b="1" dirty="0"/>
                            <m:t> </m:t>
                          </m:r>
                          <m:r>
                            <a:rPr lang="en-US" altLang="zh-TW" sz="2800" b="1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zh-TW" altLang="en-US" sz="2800" b="1" i="1">
                              <a:latin typeface="Cambria Math" panose="02040503050406030204" pitchFamily="18" charset="0"/>
                            </a:rPr>
                            <m:t>𝜽</m:t>
                          </m:r>
                          <m:r>
                            <m:rPr>
                              <m:nor/>
                            </m:rPr>
                            <a:rPr lang="zh-TW" altLang="en-US" sz="2800" b="1" dirty="0"/>
                            <m:t> </m:t>
                          </m:r>
                        </m:e>
                      </m:d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FCDEBF40-5739-F65C-B427-1889C8CF23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8245" y="4724194"/>
                <a:ext cx="3091920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右大括弧 19">
            <a:extLst>
              <a:ext uri="{FF2B5EF4-FFF2-40B4-BE49-F238E27FC236}">
                <a16:creationId xmlns:a16="http://schemas.microsoft.com/office/drawing/2014/main" id="{61D55A26-FDE9-29C1-2E4C-EAB38AD6EED9}"/>
              </a:ext>
            </a:extLst>
          </p:cNvPr>
          <p:cNvSpPr/>
          <p:nvPr/>
        </p:nvSpPr>
        <p:spPr>
          <a:xfrm>
            <a:off x="7540049" y="1498605"/>
            <a:ext cx="1021155" cy="4448048"/>
          </a:xfrm>
          <a:prstGeom prst="rightBrace">
            <a:avLst>
              <a:gd name="adj1" fmla="val 31850"/>
              <a:gd name="adj2" fmla="val 50000"/>
            </a:avLst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BB5F610A-E281-3AC5-3412-C900766F0B0A}"/>
              </a:ext>
            </a:extLst>
          </p:cNvPr>
          <p:cNvSpPr txBox="1"/>
          <p:nvPr/>
        </p:nvSpPr>
        <p:spPr>
          <a:xfrm>
            <a:off x="2483410" y="1387873"/>
            <a:ext cx="2904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Post-training</a:t>
            </a:r>
          </a:p>
          <a:p>
            <a:pPr algn="ctr"/>
            <a:r>
              <a:rPr lang="en-US" altLang="zh-TW" sz="2400" dirty="0"/>
              <a:t>(fine-tune)</a:t>
            </a:r>
            <a:endParaRPr lang="zh-TW" altLang="en-US" sz="2400" dirty="0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05358197-85AB-05CC-0FCF-03B23A25A0E6}"/>
              </a:ext>
            </a:extLst>
          </p:cNvPr>
          <p:cNvSpPr txBox="1"/>
          <p:nvPr/>
        </p:nvSpPr>
        <p:spPr>
          <a:xfrm>
            <a:off x="2461489" y="4264707"/>
            <a:ext cx="2904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Post-training</a:t>
            </a:r>
          </a:p>
          <a:p>
            <a:pPr algn="ctr"/>
            <a:r>
              <a:rPr lang="en-US" altLang="zh-TW" sz="2400" dirty="0"/>
              <a:t>(fine-tune)</a:t>
            </a:r>
            <a:endParaRPr lang="zh-TW" altLang="en-US" sz="2400" dirty="0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1799C6D8-7BCC-44C1-9F59-6FFF02C6C8E2}"/>
              </a:ext>
            </a:extLst>
          </p:cNvPr>
          <p:cNvSpPr txBox="1"/>
          <p:nvPr/>
        </p:nvSpPr>
        <p:spPr>
          <a:xfrm>
            <a:off x="8209638" y="1049307"/>
            <a:ext cx="34273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不用訓練資料</a:t>
            </a:r>
            <a:r>
              <a:rPr lang="en-US" altLang="zh-TW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  <a:p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不用做任何模型訓練</a:t>
            </a:r>
            <a:r>
              <a:rPr lang="en-US" altLang="zh-TW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 </a:t>
            </a:r>
            <a:endParaRPr lang="zh-TW" altLang="en-US" sz="2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AC81C5F3-908D-8FB9-010B-6D901F9EBB93}"/>
              </a:ext>
            </a:extLst>
          </p:cNvPr>
          <p:cNvSpPr txBox="1"/>
          <p:nvPr/>
        </p:nvSpPr>
        <p:spPr>
          <a:xfrm>
            <a:off x="9636401" y="5200446"/>
            <a:ext cx="1386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Task vector </a:t>
            </a:r>
            <a:endParaRPr lang="zh-TW" altLang="en-US" sz="2400" dirty="0"/>
          </a:p>
        </p:txBody>
      </p:sp>
      <p:sp>
        <p:nvSpPr>
          <p:cNvPr id="37" name="矩形: 圓角 36">
            <a:extLst>
              <a:ext uri="{FF2B5EF4-FFF2-40B4-BE49-F238E27FC236}">
                <a16:creationId xmlns:a16="http://schemas.microsoft.com/office/drawing/2014/main" id="{CD3FF761-A68B-9F04-14E8-793C23B841E4}"/>
              </a:ext>
            </a:extLst>
          </p:cNvPr>
          <p:cNvSpPr/>
          <p:nvPr/>
        </p:nvSpPr>
        <p:spPr>
          <a:xfrm>
            <a:off x="9570881" y="4676605"/>
            <a:ext cx="1451848" cy="48388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72E3AAD4-606B-0540-EFB8-4773D20864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3214" y="2374870"/>
            <a:ext cx="1280700" cy="2131944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E5EE0F00-CBF5-633B-F1BB-57C2CF2A0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8467" y="2898711"/>
            <a:ext cx="1084262" cy="108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BAEDE7B6-C815-EEE5-A270-74EC184D4390}"/>
              </a:ext>
            </a:extLst>
          </p:cNvPr>
          <p:cNvSpPr/>
          <p:nvPr/>
        </p:nvSpPr>
        <p:spPr>
          <a:xfrm>
            <a:off x="8599304" y="4506814"/>
            <a:ext cx="846296" cy="954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698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 animBg="1"/>
      <p:bldP spid="25" grpId="0"/>
      <p:bldP spid="27" grpId="0"/>
      <p:bldP spid="37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00831E-EC79-0DC7-B824-F618F4039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22390959-E4E2-F97D-C274-821833502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7107" y="4128863"/>
            <a:ext cx="1386328" cy="2019529"/>
          </a:xfrm>
          <a:prstGeom prst="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128D8810-4C54-CE75-145F-9776FE2CB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404" y="4591841"/>
            <a:ext cx="1084262" cy="108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3F54078F-DBCD-3970-AD37-692DD9548A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5697" y="1027906"/>
            <a:ext cx="1280700" cy="2131944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54FC9376-B2D2-78CC-05E3-9CD9A92E3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Model Merging 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B00D887-9FC4-0CE6-B1F8-EA7894289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146" y="2676775"/>
            <a:ext cx="1386328" cy="2019529"/>
          </a:xfrm>
          <a:prstGeom prst="rect">
            <a:avLst/>
          </a:prstGeom>
        </p:spPr>
      </p:pic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11459ACF-4BEB-EE95-FDC0-FAC2E12BEC3A}"/>
              </a:ext>
            </a:extLst>
          </p:cNvPr>
          <p:cNvCxnSpPr>
            <a:cxnSpLocks/>
          </p:cNvCxnSpPr>
          <p:nvPr/>
        </p:nvCxnSpPr>
        <p:spPr>
          <a:xfrm>
            <a:off x="2509756" y="2287258"/>
            <a:ext cx="2584458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E2DBECB9-9333-3C02-9AD3-51BE814A3887}"/>
              </a:ext>
            </a:extLst>
          </p:cNvPr>
          <p:cNvCxnSpPr>
            <a:cxnSpLocks/>
          </p:cNvCxnSpPr>
          <p:nvPr/>
        </p:nvCxnSpPr>
        <p:spPr>
          <a:xfrm>
            <a:off x="2548405" y="2250392"/>
            <a:ext cx="0" cy="295868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F4D1D381-0F25-9C03-7E5E-C038FE97E4A1}"/>
              </a:ext>
            </a:extLst>
          </p:cNvPr>
          <p:cNvSpPr txBox="1"/>
          <p:nvPr/>
        </p:nvSpPr>
        <p:spPr>
          <a:xfrm>
            <a:off x="213851" y="4696304"/>
            <a:ext cx="1929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Foundation </a:t>
            </a:r>
          </a:p>
          <a:p>
            <a:pPr algn="ctr"/>
            <a:r>
              <a:rPr lang="en-US" altLang="zh-TW" sz="2400" dirty="0"/>
              <a:t>Model</a:t>
            </a:r>
            <a:endParaRPr lang="zh-TW" altLang="en-US" sz="2400" dirty="0"/>
          </a:p>
        </p:txBody>
      </p:sp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id="{A171B293-6164-5C13-8301-10C1D8074AD5}"/>
              </a:ext>
            </a:extLst>
          </p:cNvPr>
          <p:cNvCxnSpPr>
            <a:cxnSpLocks/>
          </p:cNvCxnSpPr>
          <p:nvPr/>
        </p:nvCxnSpPr>
        <p:spPr>
          <a:xfrm>
            <a:off x="2602435" y="5209080"/>
            <a:ext cx="260865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id="{FA525D5B-2EA6-6506-1D2B-49891F95484D}"/>
              </a:ext>
            </a:extLst>
          </p:cNvPr>
          <p:cNvCxnSpPr>
            <a:cxnSpLocks/>
          </p:cNvCxnSpPr>
          <p:nvPr/>
        </p:nvCxnSpPr>
        <p:spPr>
          <a:xfrm flipH="1">
            <a:off x="1765173" y="3779586"/>
            <a:ext cx="783232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ED0EA222-6C5A-0CBB-F8C0-3E14401B201A}"/>
                  </a:ext>
                </a:extLst>
              </p:cNvPr>
              <p:cNvSpPr txBox="1"/>
              <p:nvPr/>
            </p:nvSpPr>
            <p:spPr>
              <a:xfrm>
                <a:off x="1024652" y="2258566"/>
                <a:ext cx="29815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800" b="1" i="1" smtClean="0">
                          <a:latin typeface="Cambria Math" panose="02040503050406030204" pitchFamily="18" charset="0"/>
                        </a:rPr>
                        <m:t>𝜽</m:t>
                      </m:r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A844B647-790E-EB31-A416-7831DC1CE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652" y="2258566"/>
                <a:ext cx="298159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0C429A76-926C-D117-F182-5A4C52697FD9}"/>
                  </a:ext>
                </a:extLst>
              </p:cNvPr>
              <p:cNvSpPr txBox="1"/>
              <p:nvPr/>
            </p:nvSpPr>
            <p:spPr>
              <a:xfrm>
                <a:off x="5166439" y="732715"/>
                <a:ext cx="193921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b="1" i="1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A0031096-5DDB-6794-CD98-0F48E9576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439" y="732715"/>
                <a:ext cx="1939215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AEAA33E5-C2DB-F5DA-C3B7-865E8FCF7D95}"/>
                  </a:ext>
                </a:extLst>
              </p:cNvPr>
              <p:cNvSpPr txBox="1"/>
              <p:nvPr/>
            </p:nvSpPr>
            <p:spPr>
              <a:xfrm>
                <a:off x="5163207" y="3765464"/>
                <a:ext cx="193921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b="1" i="1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C32A2811-58BC-701D-D2E3-742A3A339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3207" y="3765464"/>
                <a:ext cx="1939215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DC9CB64E-98EC-A216-A1FD-F7A93311C5CC}"/>
                  </a:ext>
                </a:extLst>
              </p:cNvPr>
              <p:cNvSpPr txBox="1"/>
              <p:nvPr/>
            </p:nvSpPr>
            <p:spPr>
              <a:xfrm>
                <a:off x="8348245" y="4724194"/>
                <a:ext cx="309192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b="1" i="1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en-US" altLang="zh-TW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800" b="1" i="1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zh-TW" altLang="en-US" sz="2800" b="1" dirty="0"/>
                            <m:t> </m:t>
                          </m:r>
                          <m:r>
                            <a:rPr lang="en-US" altLang="zh-TW" sz="2800" b="1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zh-TW" altLang="en-US" sz="2800" b="1" i="1">
                              <a:latin typeface="Cambria Math" panose="02040503050406030204" pitchFamily="18" charset="0"/>
                            </a:rPr>
                            <m:t>𝜽</m:t>
                          </m:r>
                          <m:r>
                            <m:rPr>
                              <m:nor/>
                            </m:rPr>
                            <a:rPr lang="zh-TW" altLang="en-US" sz="2800" b="1" dirty="0"/>
                            <m:t> </m:t>
                          </m:r>
                        </m:e>
                      </m:d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DC9CB64E-98EC-A216-A1FD-F7A93311C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8245" y="4724194"/>
                <a:ext cx="3091920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右大括弧 19">
            <a:extLst>
              <a:ext uri="{FF2B5EF4-FFF2-40B4-BE49-F238E27FC236}">
                <a16:creationId xmlns:a16="http://schemas.microsoft.com/office/drawing/2014/main" id="{E08862B0-00BF-219A-0CE7-0D27B24FD116}"/>
              </a:ext>
            </a:extLst>
          </p:cNvPr>
          <p:cNvSpPr/>
          <p:nvPr/>
        </p:nvSpPr>
        <p:spPr>
          <a:xfrm>
            <a:off x="7540049" y="1498605"/>
            <a:ext cx="1021155" cy="4448048"/>
          </a:xfrm>
          <a:prstGeom prst="rightBrace">
            <a:avLst>
              <a:gd name="adj1" fmla="val 31850"/>
              <a:gd name="adj2" fmla="val 50000"/>
            </a:avLst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212F48FC-3702-4736-2E5E-11E5CA8870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3214" y="2374870"/>
            <a:ext cx="1280700" cy="2131944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498F5433-8C88-8BFC-E487-947C9A975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8467" y="2898711"/>
            <a:ext cx="1084262" cy="108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9" name="群組 58">
            <a:extLst>
              <a:ext uri="{FF2B5EF4-FFF2-40B4-BE49-F238E27FC236}">
                <a16:creationId xmlns:a16="http://schemas.microsoft.com/office/drawing/2014/main" id="{65D53F3F-8808-E85E-5D51-3BD2F80DE8EE}"/>
              </a:ext>
            </a:extLst>
          </p:cNvPr>
          <p:cNvGrpSpPr/>
          <p:nvPr/>
        </p:nvGrpSpPr>
        <p:grpSpPr>
          <a:xfrm>
            <a:off x="2163036" y="1766276"/>
            <a:ext cx="2452905" cy="2019528"/>
            <a:chOff x="2163036" y="1766276"/>
            <a:chExt cx="2452905" cy="2019528"/>
          </a:xfrm>
        </p:grpSpPr>
        <p:grpSp>
          <p:nvGrpSpPr>
            <p:cNvPr id="43" name="群組 42">
              <a:extLst>
                <a:ext uri="{FF2B5EF4-FFF2-40B4-BE49-F238E27FC236}">
                  <a16:creationId xmlns:a16="http://schemas.microsoft.com/office/drawing/2014/main" id="{C390F370-86FF-1124-DFA6-DE60AD59C131}"/>
                </a:ext>
              </a:extLst>
            </p:cNvPr>
            <p:cNvGrpSpPr/>
            <p:nvPr/>
          </p:nvGrpSpPr>
          <p:grpSpPr>
            <a:xfrm>
              <a:off x="2163036" y="1766276"/>
              <a:ext cx="2452905" cy="2019528"/>
              <a:chOff x="2163036" y="1766276"/>
              <a:chExt cx="2452905" cy="2019528"/>
            </a:xfrm>
          </p:grpSpPr>
          <p:sp>
            <p:nvSpPr>
              <p:cNvPr id="6" name="語音泡泡: 圓角矩形 5">
                <a:extLst>
                  <a:ext uri="{FF2B5EF4-FFF2-40B4-BE49-F238E27FC236}">
                    <a16:creationId xmlns:a16="http://schemas.microsoft.com/office/drawing/2014/main" id="{6B4D48C7-32AF-F7D6-4ECD-69F43CA2658E}"/>
                  </a:ext>
                </a:extLst>
              </p:cNvPr>
              <p:cNvSpPr/>
              <p:nvPr/>
            </p:nvSpPr>
            <p:spPr>
              <a:xfrm>
                <a:off x="2163036" y="1766276"/>
                <a:ext cx="2452905" cy="2019528"/>
              </a:xfrm>
              <a:prstGeom prst="wedgeRoundRectCallout">
                <a:avLst>
                  <a:gd name="adj1" fmla="val -76024"/>
                  <a:gd name="adj2" fmla="val 36413"/>
                  <a:gd name="adj3" fmla="val 16667"/>
                </a:avLst>
              </a:prstGeom>
              <a:solidFill>
                <a:schemeClr val="tx2">
                  <a:lumMod val="10000"/>
                  <a:lumOff val="9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42" name="群組 41">
                <a:extLst>
                  <a:ext uri="{FF2B5EF4-FFF2-40B4-BE49-F238E27FC236}">
                    <a16:creationId xmlns:a16="http://schemas.microsoft.com/office/drawing/2014/main" id="{D2DA5645-AAE4-FB44-51B8-13CF156EA390}"/>
                  </a:ext>
                </a:extLst>
              </p:cNvPr>
              <p:cNvGrpSpPr/>
              <p:nvPr/>
            </p:nvGrpSpPr>
            <p:grpSpPr>
              <a:xfrm>
                <a:off x="2628490" y="2010798"/>
                <a:ext cx="1556127" cy="1490407"/>
                <a:chOff x="2614200" y="1950435"/>
                <a:chExt cx="1556127" cy="1490407"/>
              </a:xfrm>
            </p:grpSpPr>
            <p:grpSp>
              <p:nvGrpSpPr>
                <p:cNvPr id="26" name="群組 25">
                  <a:extLst>
                    <a:ext uri="{FF2B5EF4-FFF2-40B4-BE49-F238E27FC236}">
                      <a16:creationId xmlns:a16="http://schemas.microsoft.com/office/drawing/2014/main" id="{5C57E688-0BCE-1124-52B4-B2324D8E9D92}"/>
                    </a:ext>
                  </a:extLst>
                </p:cNvPr>
                <p:cNvGrpSpPr/>
                <p:nvPr/>
              </p:nvGrpSpPr>
              <p:grpSpPr>
                <a:xfrm>
                  <a:off x="3156671" y="2258566"/>
                  <a:ext cx="476250" cy="514350"/>
                  <a:chOff x="10723768" y="1094621"/>
                  <a:chExt cx="476250" cy="514350"/>
                </a:xfrm>
              </p:grpSpPr>
              <p:sp>
                <p:nvSpPr>
                  <p:cNvPr id="10" name="橢圓 9">
                    <a:extLst>
                      <a:ext uri="{FF2B5EF4-FFF2-40B4-BE49-F238E27FC236}">
                        <a16:creationId xmlns:a16="http://schemas.microsoft.com/office/drawing/2014/main" id="{CC8EEE74-1AD8-4F85-C5CF-94EE31536B8A}"/>
                      </a:ext>
                    </a:extLst>
                  </p:cNvPr>
                  <p:cNvSpPr/>
                  <p:nvPr/>
                </p:nvSpPr>
                <p:spPr>
                  <a:xfrm>
                    <a:off x="10723768" y="1094621"/>
                    <a:ext cx="476250" cy="514350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grpSp>
                <p:nvGrpSpPr>
                  <p:cNvPr id="12" name="群組 11">
                    <a:extLst>
                      <a:ext uri="{FF2B5EF4-FFF2-40B4-BE49-F238E27FC236}">
                        <a16:creationId xmlns:a16="http://schemas.microsoft.com/office/drawing/2014/main" id="{E93F51C2-3AF8-3B6C-9A03-E08331DE5395}"/>
                      </a:ext>
                    </a:extLst>
                  </p:cNvPr>
                  <p:cNvGrpSpPr/>
                  <p:nvPr/>
                </p:nvGrpSpPr>
                <p:grpSpPr>
                  <a:xfrm>
                    <a:off x="10841561" y="1263060"/>
                    <a:ext cx="238713" cy="157162"/>
                    <a:chOff x="1623425" y="562564"/>
                    <a:chExt cx="324054" cy="133885"/>
                  </a:xfrm>
                </p:grpSpPr>
                <p:cxnSp>
                  <p:nvCxnSpPr>
                    <p:cNvPr id="13" name="直線接點 12">
                      <a:extLst>
                        <a:ext uri="{FF2B5EF4-FFF2-40B4-BE49-F238E27FC236}">
                          <a16:creationId xmlns:a16="http://schemas.microsoft.com/office/drawing/2014/main" id="{A42F24B0-0CD9-4794-7A7C-AEC31F4975A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623425" y="693953"/>
                      <a:ext cx="238125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" name="直線接點 14">
                      <a:extLst>
                        <a:ext uri="{FF2B5EF4-FFF2-40B4-BE49-F238E27FC236}">
                          <a16:creationId xmlns:a16="http://schemas.microsoft.com/office/drawing/2014/main" id="{B5C5CD30-5737-B184-FC83-BBD51545524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850210" y="562564"/>
                      <a:ext cx="97269" cy="133885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30" name="直線單箭頭接點 29">
                  <a:extLst>
                    <a:ext uri="{FF2B5EF4-FFF2-40B4-BE49-F238E27FC236}">
                      <a16:creationId xmlns:a16="http://schemas.microsoft.com/office/drawing/2014/main" id="{AD5DDAF2-EBA3-6E79-0FA3-35075D5B83D5}"/>
                    </a:ext>
                  </a:extLst>
                </p:cNvPr>
                <p:cNvCxnSpPr>
                  <a:cxnSpLocks/>
                  <a:stCxn id="10" idx="0"/>
                </p:cNvCxnSpPr>
                <p:nvPr/>
              </p:nvCxnSpPr>
              <p:spPr>
                <a:xfrm flipV="1">
                  <a:off x="3394796" y="1950435"/>
                  <a:ext cx="0" cy="308131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線單箭頭接點 32">
                  <a:extLst>
                    <a:ext uri="{FF2B5EF4-FFF2-40B4-BE49-F238E27FC236}">
                      <a16:creationId xmlns:a16="http://schemas.microsoft.com/office/drawing/2014/main" id="{CF7715FC-919C-4470-46AC-FBCE5EE97FB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614200" y="2743091"/>
                  <a:ext cx="566944" cy="471195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線單箭頭接點 37">
                  <a:extLst>
                    <a:ext uri="{FF2B5EF4-FFF2-40B4-BE49-F238E27FC236}">
                      <a16:creationId xmlns:a16="http://schemas.microsoft.com/office/drawing/2014/main" id="{8E45A1E4-7E58-D020-31DD-61A7D2C180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603383" y="2724952"/>
                  <a:ext cx="566944" cy="471195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線單箭頭接點 38">
                  <a:extLst>
                    <a:ext uri="{FF2B5EF4-FFF2-40B4-BE49-F238E27FC236}">
                      <a16:creationId xmlns:a16="http://schemas.microsoft.com/office/drawing/2014/main" id="{88012EC6-2B47-A9FD-521F-397A7ED854B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396910" y="2846323"/>
                  <a:ext cx="0" cy="594519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4" name="文字方塊 43">
              <a:extLst>
                <a:ext uri="{FF2B5EF4-FFF2-40B4-BE49-F238E27FC236}">
                  <a16:creationId xmlns:a16="http://schemas.microsoft.com/office/drawing/2014/main" id="{BC007BCC-4EBF-677B-391A-9A95951BE751}"/>
                </a:ext>
              </a:extLst>
            </p:cNvPr>
            <p:cNvSpPr txBox="1"/>
            <p:nvPr/>
          </p:nvSpPr>
          <p:spPr>
            <a:xfrm>
              <a:off x="2534912" y="2729419"/>
              <a:ext cx="4213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  <p:sp>
          <p:nvSpPr>
            <p:cNvPr id="45" name="文字方塊 44">
              <a:extLst>
                <a:ext uri="{FF2B5EF4-FFF2-40B4-BE49-F238E27FC236}">
                  <a16:creationId xmlns:a16="http://schemas.microsoft.com/office/drawing/2014/main" id="{79CFF740-8EED-6DAE-BB97-B8FC2DD5BD8B}"/>
                </a:ext>
              </a:extLst>
            </p:cNvPr>
            <p:cNvSpPr txBox="1"/>
            <p:nvPr/>
          </p:nvSpPr>
          <p:spPr>
            <a:xfrm>
              <a:off x="3050416" y="3144749"/>
              <a:ext cx="4213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2</a:t>
              </a:r>
              <a:endParaRPr lang="zh-TW" altLang="en-US" dirty="0"/>
            </a:p>
          </p:txBody>
        </p:sp>
        <p:sp>
          <p:nvSpPr>
            <p:cNvPr id="46" name="文字方塊 45">
              <a:extLst>
                <a:ext uri="{FF2B5EF4-FFF2-40B4-BE49-F238E27FC236}">
                  <a16:creationId xmlns:a16="http://schemas.microsoft.com/office/drawing/2014/main" id="{39D69F48-D57D-776C-33E0-A112BF7E970B}"/>
                </a:ext>
              </a:extLst>
            </p:cNvPr>
            <p:cNvSpPr txBox="1"/>
            <p:nvPr/>
          </p:nvSpPr>
          <p:spPr>
            <a:xfrm>
              <a:off x="3865096" y="2729419"/>
              <a:ext cx="4213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-1</a:t>
              </a:r>
              <a:endParaRPr lang="zh-TW" altLang="en-US" dirty="0"/>
            </a:p>
          </p:txBody>
        </p:sp>
      </p:grpSp>
      <p:grpSp>
        <p:nvGrpSpPr>
          <p:cNvPr id="60" name="群組 59">
            <a:extLst>
              <a:ext uri="{FF2B5EF4-FFF2-40B4-BE49-F238E27FC236}">
                <a16:creationId xmlns:a16="http://schemas.microsoft.com/office/drawing/2014/main" id="{C0EFC088-1F59-95E1-C4BC-C42B538B8B1F}"/>
              </a:ext>
            </a:extLst>
          </p:cNvPr>
          <p:cNvGrpSpPr/>
          <p:nvPr/>
        </p:nvGrpSpPr>
        <p:grpSpPr>
          <a:xfrm>
            <a:off x="6692060" y="228522"/>
            <a:ext cx="2452905" cy="2019528"/>
            <a:chOff x="2163036" y="1766276"/>
            <a:chExt cx="2452905" cy="2019528"/>
          </a:xfrm>
        </p:grpSpPr>
        <p:grpSp>
          <p:nvGrpSpPr>
            <p:cNvPr id="61" name="群組 60">
              <a:extLst>
                <a:ext uri="{FF2B5EF4-FFF2-40B4-BE49-F238E27FC236}">
                  <a16:creationId xmlns:a16="http://schemas.microsoft.com/office/drawing/2014/main" id="{F29DDEBA-A285-F095-25FA-7138499A6E1E}"/>
                </a:ext>
              </a:extLst>
            </p:cNvPr>
            <p:cNvGrpSpPr/>
            <p:nvPr/>
          </p:nvGrpSpPr>
          <p:grpSpPr>
            <a:xfrm>
              <a:off x="2163036" y="1766276"/>
              <a:ext cx="2452905" cy="2019528"/>
              <a:chOff x="2163036" y="1766276"/>
              <a:chExt cx="2452905" cy="2019528"/>
            </a:xfrm>
          </p:grpSpPr>
          <p:sp>
            <p:nvSpPr>
              <p:cNvPr id="2049" name="語音泡泡: 圓角矩形 2048">
                <a:extLst>
                  <a:ext uri="{FF2B5EF4-FFF2-40B4-BE49-F238E27FC236}">
                    <a16:creationId xmlns:a16="http://schemas.microsoft.com/office/drawing/2014/main" id="{89028C90-18E8-A956-694A-759D3F687C61}"/>
                  </a:ext>
                </a:extLst>
              </p:cNvPr>
              <p:cNvSpPr/>
              <p:nvPr/>
            </p:nvSpPr>
            <p:spPr>
              <a:xfrm>
                <a:off x="2163036" y="1766276"/>
                <a:ext cx="2452905" cy="2019528"/>
              </a:xfrm>
              <a:prstGeom prst="wedgeRoundRectCallout">
                <a:avLst>
                  <a:gd name="adj1" fmla="val -62821"/>
                  <a:gd name="adj2" fmla="val 35470"/>
                  <a:gd name="adj3" fmla="val 16667"/>
                </a:avLst>
              </a:prstGeom>
              <a:solidFill>
                <a:schemeClr val="tx2">
                  <a:lumMod val="10000"/>
                  <a:lumOff val="9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2051" name="群組 2050">
                <a:extLst>
                  <a:ext uri="{FF2B5EF4-FFF2-40B4-BE49-F238E27FC236}">
                    <a16:creationId xmlns:a16="http://schemas.microsoft.com/office/drawing/2014/main" id="{C8EFFB49-FFEE-C527-70D0-E5AA578E8E05}"/>
                  </a:ext>
                </a:extLst>
              </p:cNvPr>
              <p:cNvGrpSpPr/>
              <p:nvPr/>
            </p:nvGrpSpPr>
            <p:grpSpPr>
              <a:xfrm>
                <a:off x="2628490" y="2010798"/>
                <a:ext cx="1556127" cy="1490407"/>
                <a:chOff x="2614200" y="1950435"/>
                <a:chExt cx="1556127" cy="1490407"/>
              </a:xfrm>
            </p:grpSpPr>
            <p:grpSp>
              <p:nvGrpSpPr>
                <p:cNvPr id="2053" name="群組 2052">
                  <a:extLst>
                    <a:ext uri="{FF2B5EF4-FFF2-40B4-BE49-F238E27FC236}">
                      <a16:creationId xmlns:a16="http://schemas.microsoft.com/office/drawing/2014/main" id="{A7AEA9C6-57E9-4F10-CB46-04C0B0FFD42E}"/>
                    </a:ext>
                  </a:extLst>
                </p:cNvPr>
                <p:cNvGrpSpPr/>
                <p:nvPr/>
              </p:nvGrpSpPr>
              <p:grpSpPr>
                <a:xfrm>
                  <a:off x="3156671" y="2258566"/>
                  <a:ext cx="476250" cy="514350"/>
                  <a:chOff x="10723768" y="1094621"/>
                  <a:chExt cx="476250" cy="514350"/>
                </a:xfrm>
              </p:grpSpPr>
              <p:sp>
                <p:nvSpPr>
                  <p:cNvPr id="2058" name="橢圓 2057">
                    <a:extLst>
                      <a:ext uri="{FF2B5EF4-FFF2-40B4-BE49-F238E27FC236}">
                        <a16:creationId xmlns:a16="http://schemas.microsoft.com/office/drawing/2014/main" id="{712C52CD-8F44-D3E2-4A29-105A9A426C5E}"/>
                      </a:ext>
                    </a:extLst>
                  </p:cNvPr>
                  <p:cNvSpPr/>
                  <p:nvPr/>
                </p:nvSpPr>
                <p:spPr>
                  <a:xfrm>
                    <a:off x="10723768" y="1094621"/>
                    <a:ext cx="476250" cy="514350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grpSp>
                <p:nvGrpSpPr>
                  <p:cNvPr id="2059" name="群組 2058">
                    <a:extLst>
                      <a:ext uri="{FF2B5EF4-FFF2-40B4-BE49-F238E27FC236}">
                        <a16:creationId xmlns:a16="http://schemas.microsoft.com/office/drawing/2014/main" id="{979521D7-52CB-7A8D-80F0-44523F6FA627}"/>
                      </a:ext>
                    </a:extLst>
                  </p:cNvPr>
                  <p:cNvGrpSpPr/>
                  <p:nvPr/>
                </p:nvGrpSpPr>
                <p:grpSpPr>
                  <a:xfrm>
                    <a:off x="10841561" y="1263060"/>
                    <a:ext cx="238713" cy="157162"/>
                    <a:chOff x="1623425" y="562564"/>
                    <a:chExt cx="324054" cy="133885"/>
                  </a:xfrm>
                </p:grpSpPr>
                <p:cxnSp>
                  <p:nvCxnSpPr>
                    <p:cNvPr id="2060" name="直線接點 2059">
                      <a:extLst>
                        <a:ext uri="{FF2B5EF4-FFF2-40B4-BE49-F238E27FC236}">
                          <a16:creationId xmlns:a16="http://schemas.microsoft.com/office/drawing/2014/main" id="{5D2A2046-D179-162A-0EC3-EFA0E278242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623425" y="693953"/>
                      <a:ext cx="238125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61" name="直線接點 2060">
                      <a:extLst>
                        <a:ext uri="{FF2B5EF4-FFF2-40B4-BE49-F238E27FC236}">
                          <a16:creationId xmlns:a16="http://schemas.microsoft.com/office/drawing/2014/main" id="{9D21E7DF-5306-93C8-B5DC-1C021CD5A70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850210" y="562564"/>
                      <a:ext cx="97269" cy="133885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2054" name="直線單箭頭接點 2053">
                  <a:extLst>
                    <a:ext uri="{FF2B5EF4-FFF2-40B4-BE49-F238E27FC236}">
                      <a16:creationId xmlns:a16="http://schemas.microsoft.com/office/drawing/2014/main" id="{0DB3C4DB-4079-5B78-8EAF-C29BDEFD358C}"/>
                    </a:ext>
                  </a:extLst>
                </p:cNvPr>
                <p:cNvCxnSpPr>
                  <a:cxnSpLocks/>
                  <a:stCxn id="2058" idx="0"/>
                </p:cNvCxnSpPr>
                <p:nvPr/>
              </p:nvCxnSpPr>
              <p:spPr>
                <a:xfrm flipV="1">
                  <a:off x="3394796" y="1950435"/>
                  <a:ext cx="0" cy="308131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5" name="直線單箭頭接點 2054">
                  <a:extLst>
                    <a:ext uri="{FF2B5EF4-FFF2-40B4-BE49-F238E27FC236}">
                      <a16:creationId xmlns:a16="http://schemas.microsoft.com/office/drawing/2014/main" id="{3530E6AC-77FC-9A0D-CB20-7156A0650E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614200" y="2743091"/>
                  <a:ext cx="566944" cy="471195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6" name="直線單箭頭接點 2055">
                  <a:extLst>
                    <a:ext uri="{FF2B5EF4-FFF2-40B4-BE49-F238E27FC236}">
                      <a16:creationId xmlns:a16="http://schemas.microsoft.com/office/drawing/2014/main" id="{22AE6A09-BBA1-28B9-2D73-C97B2E899AF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603383" y="2724952"/>
                  <a:ext cx="566944" cy="471195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7" name="直線單箭頭接點 2056">
                  <a:extLst>
                    <a:ext uri="{FF2B5EF4-FFF2-40B4-BE49-F238E27FC236}">
                      <a16:creationId xmlns:a16="http://schemas.microsoft.com/office/drawing/2014/main" id="{B8CC6200-9E9D-EFE8-16B1-41BC3579D4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396910" y="2846323"/>
                  <a:ext cx="0" cy="594519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2" name="文字方塊 61">
              <a:extLst>
                <a:ext uri="{FF2B5EF4-FFF2-40B4-BE49-F238E27FC236}">
                  <a16:creationId xmlns:a16="http://schemas.microsoft.com/office/drawing/2014/main" id="{EAE932A0-D8B9-A4EB-3A7D-FFB7D9F747E8}"/>
                </a:ext>
              </a:extLst>
            </p:cNvPr>
            <p:cNvSpPr txBox="1"/>
            <p:nvPr/>
          </p:nvSpPr>
          <p:spPr>
            <a:xfrm>
              <a:off x="2534912" y="2729419"/>
              <a:ext cx="4213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  <p:sp>
          <p:nvSpPr>
            <p:cNvPr id="63" name="文字方塊 62">
              <a:extLst>
                <a:ext uri="{FF2B5EF4-FFF2-40B4-BE49-F238E27FC236}">
                  <a16:creationId xmlns:a16="http://schemas.microsoft.com/office/drawing/2014/main" id="{4D6A092F-B1FE-3922-EF1C-A2A570B70AB6}"/>
                </a:ext>
              </a:extLst>
            </p:cNvPr>
            <p:cNvSpPr txBox="1"/>
            <p:nvPr/>
          </p:nvSpPr>
          <p:spPr>
            <a:xfrm>
              <a:off x="3050416" y="3144749"/>
              <a:ext cx="4213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2</a:t>
              </a:r>
              <a:endParaRPr lang="zh-TW" altLang="en-US" dirty="0"/>
            </a:p>
          </p:txBody>
        </p:sp>
        <p:sp>
          <p:nvSpPr>
            <p:cNvPr id="2048" name="文字方塊 2047">
              <a:extLst>
                <a:ext uri="{FF2B5EF4-FFF2-40B4-BE49-F238E27FC236}">
                  <a16:creationId xmlns:a16="http://schemas.microsoft.com/office/drawing/2014/main" id="{AAE7A486-CCA6-9166-4F73-65166B56ED78}"/>
                </a:ext>
              </a:extLst>
            </p:cNvPr>
            <p:cNvSpPr txBox="1"/>
            <p:nvPr/>
          </p:nvSpPr>
          <p:spPr>
            <a:xfrm>
              <a:off x="3865096" y="2729419"/>
              <a:ext cx="4213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>
                  <a:solidFill>
                    <a:srgbClr val="FF0000"/>
                  </a:solidFill>
                </a:rPr>
                <a:t>-2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78" name="群組 2077">
            <a:extLst>
              <a:ext uri="{FF2B5EF4-FFF2-40B4-BE49-F238E27FC236}">
                <a16:creationId xmlns:a16="http://schemas.microsoft.com/office/drawing/2014/main" id="{1D3A7667-E651-D989-A9B3-650EBDB2A53F}"/>
              </a:ext>
            </a:extLst>
          </p:cNvPr>
          <p:cNvGrpSpPr/>
          <p:nvPr/>
        </p:nvGrpSpPr>
        <p:grpSpPr>
          <a:xfrm>
            <a:off x="6751222" y="2504317"/>
            <a:ext cx="2452905" cy="2019528"/>
            <a:chOff x="2163036" y="1766276"/>
            <a:chExt cx="2452905" cy="2019528"/>
          </a:xfrm>
        </p:grpSpPr>
        <p:grpSp>
          <p:nvGrpSpPr>
            <p:cNvPr id="2079" name="群組 2078">
              <a:extLst>
                <a:ext uri="{FF2B5EF4-FFF2-40B4-BE49-F238E27FC236}">
                  <a16:creationId xmlns:a16="http://schemas.microsoft.com/office/drawing/2014/main" id="{158D0CA9-CC21-CED5-093C-63239F64D2F5}"/>
                </a:ext>
              </a:extLst>
            </p:cNvPr>
            <p:cNvGrpSpPr/>
            <p:nvPr/>
          </p:nvGrpSpPr>
          <p:grpSpPr>
            <a:xfrm>
              <a:off x="2163036" y="1766276"/>
              <a:ext cx="2452905" cy="2019528"/>
              <a:chOff x="2163036" y="1766276"/>
              <a:chExt cx="2452905" cy="2019528"/>
            </a:xfrm>
          </p:grpSpPr>
          <p:sp>
            <p:nvSpPr>
              <p:cNvPr id="2083" name="語音泡泡: 圓角矩形 2082">
                <a:extLst>
                  <a:ext uri="{FF2B5EF4-FFF2-40B4-BE49-F238E27FC236}">
                    <a16:creationId xmlns:a16="http://schemas.microsoft.com/office/drawing/2014/main" id="{A2331914-3A5A-3856-4CFD-B3C0BDEA03DD}"/>
                  </a:ext>
                </a:extLst>
              </p:cNvPr>
              <p:cNvSpPr/>
              <p:nvPr/>
            </p:nvSpPr>
            <p:spPr>
              <a:xfrm>
                <a:off x="2163036" y="1766276"/>
                <a:ext cx="2452905" cy="2019528"/>
              </a:xfrm>
              <a:prstGeom prst="wedgeRoundRectCallout">
                <a:avLst>
                  <a:gd name="adj1" fmla="val -62821"/>
                  <a:gd name="adj2" fmla="val 35470"/>
                  <a:gd name="adj3" fmla="val 16667"/>
                </a:avLst>
              </a:prstGeom>
              <a:solidFill>
                <a:schemeClr val="tx2">
                  <a:lumMod val="10000"/>
                  <a:lumOff val="9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2084" name="群組 2083">
                <a:extLst>
                  <a:ext uri="{FF2B5EF4-FFF2-40B4-BE49-F238E27FC236}">
                    <a16:creationId xmlns:a16="http://schemas.microsoft.com/office/drawing/2014/main" id="{C1E28F7F-D551-5B0D-A550-05BACEC38E2E}"/>
                  </a:ext>
                </a:extLst>
              </p:cNvPr>
              <p:cNvGrpSpPr/>
              <p:nvPr/>
            </p:nvGrpSpPr>
            <p:grpSpPr>
              <a:xfrm>
                <a:off x="2628490" y="2010798"/>
                <a:ext cx="1556127" cy="1490407"/>
                <a:chOff x="2614200" y="1950435"/>
                <a:chExt cx="1556127" cy="1490407"/>
              </a:xfrm>
            </p:grpSpPr>
            <p:grpSp>
              <p:nvGrpSpPr>
                <p:cNvPr id="2085" name="群組 2084">
                  <a:extLst>
                    <a:ext uri="{FF2B5EF4-FFF2-40B4-BE49-F238E27FC236}">
                      <a16:creationId xmlns:a16="http://schemas.microsoft.com/office/drawing/2014/main" id="{4F9FC566-2481-C11A-6AEC-0D89A9497EB9}"/>
                    </a:ext>
                  </a:extLst>
                </p:cNvPr>
                <p:cNvGrpSpPr/>
                <p:nvPr/>
              </p:nvGrpSpPr>
              <p:grpSpPr>
                <a:xfrm>
                  <a:off x="3156671" y="2258566"/>
                  <a:ext cx="476250" cy="514350"/>
                  <a:chOff x="10723768" y="1094621"/>
                  <a:chExt cx="476250" cy="514350"/>
                </a:xfrm>
              </p:grpSpPr>
              <p:sp>
                <p:nvSpPr>
                  <p:cNvPr id="2090" name="橢圓 2089">
                    <a:extLst>
                      <a:ext uri="{FF2B5EF4-FFF2-40B4-BE49-F238E27FC236}">
                        <a16:creationId xmlns:a16="http://schemas.microsoft.com/office/drawing/2014/main" id="{3BB1CC67-E5B2-6290-FD45-59FABB6C12AD}"/>
                      </a:ext>
                    </a:extLst>
                  </p:cNvPr>
                  <p:cNvSpPr/>
                  <p:nvPr/>
                </p:nvSpPr>
                <p:spPr>
                  <a:xfrm>
                    <a:off x="10723768" y="1094621"/>
                    <a:ext cx="476250" cy="514350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grpSp>
                <p:nvGrpSpPr>
                  <p:cNvPr id="2091" name="群組 2090">
                    <a:extLst>
                      <a:ext uri="{FF2B5EF4-FFF2-40B4-BE49-F238E27FC236}">
                        <a16:creationId xmlns:a16="http://schemas.microsoft.com/office/drawing/2014/main" id="{0DFE6ADE-20E5-5037-2B18-8CD31A8EC97F}"/>
                      </a:ext>
                    </a:extLst>
                  </p:cNvPr>
                  <p:cNvGrpSpPr/>
                  <p:nvPr/>
                </p:nvGrpSpPr>
                <p:grpSpPr>
                  <a:xfrm>
                    <a:off x="10841561" y="1263060"/>
                    <a:ext cx="238713" cy="157162"/>
                    <a:chOff x="1623425" y="562564"/>
                    <a:chExt cx="324054" cy="133885"/>
                  </a:xfrm>
                </p:grpSpPr>
                <p:cxnSp>
                  <p:nvCxnSpPr>
                    <p:cNvPr id="2092" name="直線接點 2091">
                      <a:extLst>
                        <a:ext uri="{FF2B5EF4-FFF2-40B4-BE49-F238E27FC236}">
                          <a16:creationId xmlns:a16="http://schemas.microsoft.com/office/drawing/2014/main" id="{BADB7A41-02FF-2A67-19CA-C00E265689D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623425" y="693953"/>
                      <a:ext cx="238125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93" name="直線接點 2092">
                      <a:extLst>
                        <a:ext uri="{FF2B5EF4-FFF2-40B4-BE49-F238E27FC236}">
                          <a16:creationId xmlns:a16="http://schemas.microsoft.com/office/drawing/2014/main" id="{E7F7C1C7-CB1D-568F-EED5-F9EDB23FD0B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850210" y="562564"/>
                      <a:ext cx="97269" cy="133885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2086" name="直線單箭頭接點 2085">
                  <a:extLst>
                    <a:ext uri="{FF2B5EF4-FFF2-40B4-BE49-F238E27FC236}">
                      <a16:creationId xmlns:a16="http://schemas.microsoft.com/office/drawing/2014/main" id="{3C02376D-7550-DA48-2D46-C8D4C5B2BED0}"/>
                    </a:ext>
                  </a:extLst>
                </p:cNvPr>
                <p:cNvCxnSpPr>
                  <a:cxnSpLocks/>
                  <a:stCxn id="2090" idx="0"/>
                </p:cNvCxnSpPr>
                <p:nvPr/>
              </p:nvCxnSpPr>
              <p:spPr>
                <a:xfrm flipV="1">
                  <a:off x="3394796" y="1950435"/>
                  <a:ext cx="0" cy="308131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7" name="直線單箭頭接點 2086">
                  <a:extLst>
                    <a:ext uri="{FF2B5EF4-FFF2-40B4-BE49-F238E27FC236}">
                      <a16:creationId xmlns:a16="http://schemas.microsoft.com/office/drawing/2014/main" id="{365CB817-48F6-761A-1632-42C76B3C32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614200" y="2743091"/>
                  <a:ext cx="566944" cy="471195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8" name="直線單箭頭接點 2087">
                  <a:extLst>
                    <a:ext uri="{FF2B5EF4-FFF2-40B4-BE49-F238E27FC236}">
                      <a16:creationId xmlns:a16="http://schemas.microsoft.com/office/drawing/2014/main" id="{36C03EE8-E314-97F2-F9EA-EC26238266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603383" y="2724952"/>
                  <a:ext cx="566944" cy="471195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9" name="直線單箭頭接點 2088">
                  <a:extLst>
                    <a:ext uri="{FF2B5EF4-FFF2-40B4-BE49-F238E27FC236}">
                      <a16:creationId xmlns:a16="http://schemas.microsoft.com/office/drawing/2014/main" id="{00F8C189-F7B9-8F52-4463-2D1FD15640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396910" y="2846323"/>
                  <a:ext cx="0" cy="594519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080" name="文字方塊 2079">
              <a:extLst>
                <a:ext uri="{FF2B5EF4-FFF2-40B4-BE49-F238E27FC236}">
                  <a16:creationId xmlns:a16="http://schemas.microsoft.com/office/drawing/2014/main" id="{527DDFD1-BB1D-12E2-3366-5462D58E9D0C}"/>
                </a:ext>
              </a:extLst>
            </p:cNvPr>
            <p:cNvSpPr txBox="1"/>
            <p:nvPr/>
          </p:nvSpPr>
          <p:spPr>
            <a:xfrm>
              <a:off x="2534912" y="2729419"/>
              <a:ext cx="4213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>
                  <a:solidFill>
                    <a:srgbClr val="FF0000"/>
                  </a:solidFill>
                </a:rPr>
                <a:t>3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081" name="文字方塊 2080">
              <a:extLst>
                <a:ext uri="{FF2B5EF4-FFF2-40B4-BE49-F238E27FC236}">
                  <a16:creationId xmlns:a16="http://schemas.microsoft.com/office/drawing/2014/main" id="{CACCFBE2-EC17-CB28-5A44-6A650A328591}"/>
                </a:ext>
              </a:extLst>
            </p:cNvPr>
            <p:cNvSpPr txBox="1"/>
            <p:nvPr/>
          </p:nvSpPr>
          <p:spPr>
            <a:xfrm>
              <a:off x="3050416" y="3144749"/>
              <a:ext cx="4213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2</a:t>
              </a:r>
              <a:endParaRPr lang="zh-TW" altLang="en-US" dirty="0"/>
            </a:p>
          </p:txBody>
        </p:sp>
        <p:sp>
          <p:nvSpPr>
            <p:cNvPr id="2082" name="文字方塊 2081">
              <a:extLst>
                <a:ext uri="{FF2B5EF4-FFF2-40B4-BE49-F238E27FC236}">
                  <a16:creationId xmlns:a16="http://schemas.microsoft.com/office/drawing/2014/main" id="{F01A923E-698F-09B3-FC57-4C9E6BC1817D}"/>
                </a:ext>
              </a:extLst>
            </p:cNvPr>
            <p:cNvSpPr txBox="1"/>
            <p:nvPr/>
          </p:nvSpPr>
          <p:spPr>
            <a:xfrm>
              <a:off x="3865096" y="2729419"/>
              <a:ext cx="4213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-1</a:t>
              </a:r>
              <a:endParaRPr lang="zh-TW" altLang="en-US" dirty="0"/>
            </a:p>
          </p:txBody>
        </p:sp>
      </p:grpSp>
      <p:grpSp>
        <p:nvGrpSpPr>
          <p:cNvPr id="2094" name="群組 2093">
            <a:extLst>
              <a:ext uri="{FF2B5EF4-FFF2-40B4-BE49-F238E27FC236}">
                <a16:creationId xmlns:a16="http://schemas.microsoft.com/office/drawing/2014/main" id="{5ED1454A-E9A8-8AB5-7DFE-40C1DE4070F8}"/>
              </a:ext>
            </a:extLst>
          </p:cNvPr>
          <p:cNvGrpSpPr/>
          <p:nvPr/>
        </p:nvGrpSpPr>
        <p:grpSpPr>
          <a:xfrm>
            <a:off x="9517550" y="944103"/>
            <a:ext cx="2452905" cy="2019528"/>
            <a:chOff x="2163036" y="1766276"/>
            <a:chExt cx="2452905" cy="2019528"/>
          </a:xfrm>
        </p:grpSpPr>
        <p:grpSp>
          <p:nvGrpSpPr>
            <p:cNvPr id="2095" name="群組 2094">
              <a:extLst>
                <a:ext uri="{FF2B5EF4-FFF2-40B4-BE49-F238E27FC236}">
                  <a16:creationId xmlns:a16="http://schemas.microsoft.com/office/drawing/2014/main" id="{28B5D911-E6FD-4060-0DFB-9AD6CED3AF74}"/>
                </a:ext>
              </a:extLst>
            </p:cNvPr>
            <p:cNvGrpSpPr/>
            <p:nvPr/>
          </p:nvGrpSpPr>
          <p:grpSpPr>
            <a:xfrm>
              <a:off x="2163036" y="1766276"/>
              <a:ext cx="2452905" cy="2019528"/>
              <a:chOff x="2163036" y="1766276"/>
              <a:chExt cx="2452905" cy="2019528"/>
            </a:xfrm>
          </p:grpSpPr>
          <p:sp>
            <p:nvSpPr>
              <p:cNvPr id="2099" name="語音泡泡: 圓角矩形 2098">
                <a:extLst>
                  <a:ext uri="{FF2B5EF4-FFF2-40B4-BE49-F238E27FC236}">
                    <a16:creationId xmlns:a16="http://schemas.microsoft.com/office/drawing/2014/main" id="{87EE4994-F14F-F4ED-EA87-4A38896D4810}"/>
                  </a:ext>
                </a:extLst>
              </p:cNvPr>
              <p:cNvSpPr/>
              <p:nvPr/>
            </p:nvSpPr>
            <p:spPr>
              <a:xfrm>
                <a:off x="2163036" y="1766276"/>
                <a:ext cx="2452905" cy="2019528"/>
              </a:xfrm>
              <a:prstGeom prst="wedgeRoundRectCallout">
                <a:avLst>
                  <a:gd name="adj1" fmla="val -28649"/>
                  <a:gd name="adj2" fmla="val 59052"/>
                  <a:gd name="adj3" fmla="val 16667"/>
                </a:avLst>
              </a:prstGeom>
              <a:solidFill>
                <a:schemeClr val="tx2">
                  <a:lumMod val="10000"/>
                  <a:lumOff val="9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2100" name="群組 2099">
                <a:extLst>
                  <a:ext uri="{FF2B5EF4-FFF2-40B4-BE49-F238E27FC236}">
                    <a16:creationId xmlns:a16="http://schemas.microsoft.com/office/drawing/2014/main" id="{8427E9CC-242E-9DDC-CF72-D7442F45D49D}"/>
                  </a:ext>
                </a:extLst>
              </p:cNvPr>
              <p:cNvGrpSpPr/>
              <p:nvPr/>
            </p:nvGrpSpPr>
            <p:grpSpPr>
              <a:xfrm>
                <a:off x="2628490" y="2010798"/>
                <a:ext cx="1556127" cy="1490407"/>
                <a:chOff x="2614200" y="1950435"/>
                <a:chExt cx="1556127" cy="1490407"/>
              </a:xfrm>
            </p:grpSpPr>
            <p:grpSp>
              <p:nvGrpSpPr>
                <p:cNvPr id="2101" name="群組 2100">
                  <a:extLst>
                    <a:ext uri="{FF2B5EF4-FFF2-40B4-BE49-F238E27FC236}">
                      <a16:creationId xmlns:a16="http://schemas.microsoft.com/office/drawing/2014/main" id="{980BAC48-C65A-2A55-C286-0CF122C80302}"/>
                    </a:ext>
                  </a:extLst>
                </p:cNvPr>
                <p:cNvGrpSpPr/>
                <p:nvPr/>
              </p:nvGrpSpPr>
              <p:grpSpPr>
                <a:xfrm>
                  <a:off x="3156671" y="2258566"/>
                  <a:ext cx="476250" cy="514350"/>
                  <a:chOff x="10723768" y="1094621"/>
                  <a:chExt cx="476250" cy="514350"/>
                </a:xfrm>
              </p:grpSpPr>
              <p:sp>
                <p:nvSpPr>
                  <p:cNvPr id="2106" name="橢圓 2105">
                    <a:extLst>
                      <a:ext uri="{FF2B5EF4-FFF2-40B4-BE49-F238E27FC236}">
                        <a16:creationId xmlns:a16="http://schemas.microsoft.com/office/drawing/2014/main" id="{7CC19262-A8E6-A40E-9408-802C28BBF8E6}"/>
                      </a:ext>
                    </a:extLst>
                  </p:cNvPr>
                  <p:cNvSpPr/>
                  <p:nvPr/>
                </p:nvSpPr>
                <p:spPr>
                  <a:xfrm>
                    <a:off x="10723768" y="1094621"/>
                    <a:ext cx="476250" cy="514350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grpSp>
                <p:nvGrpSpPr>
                  <p:cNvPr id="2107" name="群組 2106">
                    <a:extLst>
                      <a:ext uri="{FF2B5EF4-FFF2-40B4-BE49-F238E27FC236}">
                        <a16:creationId xmlns:a16="http://schemas.microsoft.com/office/drawing/2014/main" id="{B77BA2B9-0BD1-8373-9257-FD7B1D294525}"/>
                      </a:ext>
                    </a:extLst>
                  </p:cNvPr>
                  <p:cNvGrpSpPr/>
                  <p:nvPr/>
                </p:nvGrpSpPr>
                <p:grpSpPr>
                  <a:xfrm>
                    <a:off x="10841561" y="1263060"/>
                    <a:ext cx="238713" cy="157162"/>
                    <a:chOff x="1623425" y="562564"/>
                    <a:chExt cx="324054" cy="133885"/>
                  </a:xfrm>
                </p:grpSpPr>
                <p:cxnSp>
                  <p:nvCxnSpPr>
                    <p:cNvPr id="2108" name="直線接點 2107">
                      <a:extLst>
                        <a:ext uri="{FF2B5EF4-FFF2-40B4-BE49-F238E27FC236}">
                          <a16:creationId xmlns:a16="http://schemas.microsoft.com/office/drawing/2014/main" id="{06F7045B-6163-7949-10A1-ABDE6AF4A18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623425" y="693953"/>
                      <a:ext cx="238125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09" name="直線接點 2108">
                      <a:extLst>
                        <a:ext uri="{FF2B5EF4-FFF2-40B4-BE49-F238E27FC236}">
                          <a16:creationId xmlns:a16="http://schemas.microsoft.com/office/drawing/2014/main" id="{6D1E6445-EAA7-0202-1C18-F703A73445E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850210" y="562564"/>
                      <a:ext cx="97269" cy="133885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2102" name="直線單箭頭接點 2101">
                  <a:extLst>
                    <a:ext uri="{FF2B5EF4-FFF2-40B4-BE49-F238E27FC236}">
                      <a16:creationId xmlns:a16="http://schemas.microsoft.com/office/drawing/2014/main" id="{E7DB8E77-252F-687D-692A-7FF94AC33E75}"/>
                    </a:ext>
                  </a:extLst>
                </p:cNvPr>
                <p:cNvCxnSpPr>
                  <a:cxnSpLocks/>
                  <a:stCxn id="2106" idx="0"/>
                </p:cNvCxnSpPr>
                <p:nvPr/>
              </p:nvCxnSpPr>
              <p:spPr>
                <a:xfrm flipV="1">
                  <a:off x="3394796" y="1950435"/>
                  <a:ext cx="0" cy="308131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3" name="直線單箭頭接點 2102">
                  <a:extLst>
                    <a:ext uri="{FF2B5EF4-FFF2-40B4-BE49-F238E27FC236}">
                      <a16:creationId xmlns:a16="http://schemas.microsoft.com/office/drawing/2014/main" id="{1D72CB3D-26F4-B229-923A-96C41FF16F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614200" y="2743091"/>
                  <a:ext cx="566944" cy="471195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4" name="直線單箭頭接點 2103">
                  <a:extLst>
                    <a:ext uri="{FF2B5EF4-FFF2-40B4-BE49-F238E27FC236}">
                      <a16:creationId xmlns:a16="http://schemas.microsoft.com/office/drawing/2014/main" id="{2B6F3BA5-B8E4-2673-23B4-31BE57BF743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603383" y="2724952"/>
                  <a:ext cx="566944" cy="471195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5" name="直線單箭頭接點 2104">
                  <a:extLst>
                    <a:ext uri="{FF2B5EF4-FFF2-40B4-BE49-F238E27FC236}">
                      <a16:creationId xmlns:a16="http://schemas.microsoft.com/office/drawing/2014/main" id="{766D9528-4CEF-CBB5-CF9E-2E101108845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396910" y="2846323"/>
                  <a:ext cx="0" cy="594519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096" name="文字方塊 2095">
              <a:extLst>
                <a:ext uri="{FF2B5EF4-FFF2-40B4-BE49-F238E27FC236}">
                  <a16:creationId xmlns:a16="http://schemas.microsoft.com/office/drawing/2014/main" id="{79CB2259-1425-B103-630F-59AF56B73EDE}"/>
                </a:ext>
              </a:extLst>
            </p:cNvPr>
            <p:cNvSpPr txBox="1"/>
            <p:nvPr/>
          </p:nvSpPr>
          <p:spPr>
            <a:xfrm>
              <a:off x="2534912" y="2729419"/>
              <a:ext cx="4213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>
                  <a:solidFill>
                    <a:srgbClr val="FF0000"/>
                  </a:solidFill>
                </a:rPr>
                <a:t>3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097" name="文字方塊 2096">
              <a:extLst>
                <a:ext uri="{FF2B5EF4-FFF2-40B4-BE49-F238E27FC236}">
                  <a16:creationId xmlns:a16="http://schemas.microsoft.com/office/drawing/2014/main" id="{D6D8B63E-B62E-89A6-A702-232AB5C8FD2A}"/>
                </a:ext>
              </a:extLst>
            </p:cNvPr>
            <p:cNvSpPr txBox="1"/>
            <p:nvPr/>
          </p:nvSpPr>
          <p:spPr>
            <a:xfrm>
              <a:off x="3050416" y="3144749"/>
              <a:ext cx="4213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2</a:t>
              </a:r>
              <a:endParaRPr lang="zh-TW" altLang="en-US" dirty="0"/>
            </a:p>
          </p:txBody>
        </p:sp>
        <p:sp>
          <p:nvSpPr>
            <p:cNvPr id="2098" name="文字方塊 2097">
              <a:extLst>
                <a:ext uri="{FF2B5EF4-FFF2-40B4-BE49-F238E27FC236}">
                  <a16:creationId xmlns:a16="http://schemas.microsoft.com/office/drawing/2014/main" id="{761A2293-EE2B-8F4B-19B9-FEA896955250}"/>
                </a:ext>
              </a:extLst>
            </p:cNvPr>
            <p:cNvSpPr txBox="1"/>
            <p:nvPr/>
          </p:nvSpPr>
          <p:spPr>
            <a:xfrm>
              <a:off x="3865096" y="2729419"/>
              <a:ext cx="4213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>
                  <a:solidFill>
                    <a:srgbClr val="FF0000"/>
                  </a:solidFill>
                </a:rPr>
                <a:t>-2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928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D3BE51D7-C386-9D4F-A6AD-C53572416DF6}"/>
              </a:ext>
            </a:extLst>
          </p:cNvPr>
          <p:cNvSpPr txBox="1"/>
          <p:nvPr/>
        </p:nvSpPr>
        <p:spPr>
          <a:xfrm>
            <a:off x="3157924" y="6027406"/>
            <a:ext cx="99749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Source of imagehttps://www.youtube.com/watch?app=desktop&amp;v=oadoLlh7pqA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9" name="圖片 8" descr="一張含有 礁, 微生物, 龍, 藝術 的圖片&#10;&#10;自動產生的描述">
            <a:extLst>
              <a:ext uri="{FF2B5EF4-FFF2-40B4-BE49-F238E27FC236}">
                <a16:creationId xmlns:a16="http://schemas.microsoft.com/office/drawing/2014/main" id="{8C2DD4F8-2669-6222-594C-8F51595AA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813" y="524677"/>
            <a:ext cx="9782629" cy="5502729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240CD22E-7FFC-51DF-A646-BEC65B69979E}"/>
              </a:ext>
            </a:extLst>
          </p:cNvPr>
          <p:cNvSpPr txBox="1"/>
          <p:nvPr/>
        </p:nvSpPr>
        <p:spPr>
          <a:xfrm>
            <a:off x="254358" y="3602335"/>
            <a:ext cx="130226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接枝王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葛瑞克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rgbClr val="252525"/>
              </a:solidFill>
              <a:effectLst/>
              <a:highlight>
                <a:srgbClr val="FFFFFF"/>
              </a:highlight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+mn-cs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36B35D5-AC3E-9B60-CA84-18C50D4B6C8A}"/>
              </a:ext>
            </a:extLst>
          </p:cNvPr>
          <p:cNvSpPr txBox="1"/>
          <p:nvPr/>
        </p:nvSpPr>
        <p:spPr>
          <a:xfrm>
            <a:off x="254358" y="4642411"/>
            <a:ext cx="130226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800" b="0" i="0" dirty="0">
                <a:solidFill>
                  <a:srgbClr val="1F1F1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0" i="0" dirty="0">
                <a:solidFill>
                  <a:srgbClr val="1F1F1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艾爾登法環</a:t>
            </a:r>
            <a:r>
              <a:rPr lang="en-US" altLang="zh-TW" sz="2800" b="0" i="0" dirty="0">
                <a:solidFill>
                  <a:srgbClr val="1F1F1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0399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5AB370B0-4785-9AE5-EFBB-2523CEB70E0D}"/>
              </a:ext>
            </a:extLst>
          </p:cNvPr>
          <p:cNvSpPr txBox="1"/>
          <p:nvPr/>
        </p:nvSpPr>
        <p:spPr>
          <a:xfrm>
            <a:off x="8427427" y="5820847"/>
            <a:ext cx="37645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https://arxiv.org/abs/2212.04089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020797C-8B1D-3248-72B2-E795D6963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223" y="2263509"/>
            <a:ext cx="11603554" cy="3346201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C21AC95F-1215-3F3C-6019-53D31D48DEE5}"/>
              </a:ext>
            </a:extLst>
          </p:cNvPr>
          <p:cNvSpPr txBox="1"/>
          <p:nvPr/>
        </p:nvSpPr>
        <p:spPr>
          <a:xfrm>
            <a:off x="-676275" y="634446"/>
            <a:ext cx="13544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類神經網路參數豈是如此不便之物</a:t>
            </a:r>
            <a:r>
              <a:rPr lang="en-US" altLang="zh-TW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6144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2F98BC-620B-7051-A1C5-D2174658C0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A6CD4E3-26B3-841E-9B7A-E175FAB17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Task Vector has been shown to be helpful.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39398730-7D72-F06B-FA6A-2B00D3FE1C03}"/>
              </a:ext>
            </a:extLst>
          </p:cNvPr>
          <p:cNvSpPr txBox="1"/>
          <p:nvPr/>
        </p:nvSpPr>
        <p:spPr>
          <a:xfrm>
            <a:off x="8141677" y="1350899"/>
            <a:ext cx="37645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https://arxiv.org/abs/2212.04089</a:t>
            </a:r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B6AE68A0-2D12-CECD-5A5D-39EB02CD1DCA}"/>
              </a:ext>
            </a:extLst>
          </p:cNvPr>
          <p:cNvSpPr/>
          <p:nvPr/>
        </p:nvSpPr>
        <p:spPr>
          <a:xfrm>
            <a:off x="10591140" y="2075759"/>
            <a:ext cx="325161" cy="32516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B4B77D1D-D8CE-8B96-785A-ACD79AB49B6E}"/>
              </a:ext>
            </a:extLst>
          </p:cNvPr>
          <p:cNvGrpSpPr/>
          <p:nvPr/>
        </p:nvGrpSpPr>
        <p:grpSpPr>
          <a:xfrm>
            <a:off x="5705568" y="5336296"/>
            <a:ext cx="678337" cy="430887"/>
            <a:chOff x="4891161" y="4590252"/>
            <a:chExt cx="678337" cy="430887"/>
          </a:xfrm>
        </p:grpSpPr>
        <p:sp>
          <p:nvSpPr>
            <p:cNvPr id="4" name="橢圓 3">
              <a:extLst>
                <a:ext uri="{FF2B5EF4-FFF2-40B4-BE49-F238E27FC236}">
                  <a16:creationId xmlns:a16="http://schemas.microsoft.com/office/drawing/2014/main" id="{E92BBD0C-D211-70E6-5004-19C19ED38EE7}"/>
                </a:ext>
              </a:extLst>
            </p:cNvPr>
            <p:cNvSpPr/>
            <p:nvPr/>
          </p:nvSpPr>
          <p:spPr>
            <a:xfrm>
              <a:off x="5244337" y="4643116"/>
              <a:ext cx="325161" cy="325161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字方塊 24">
                  <a:extLst>
                    <a:ext uri="{FF2B5EF4-FFF2-40B4-BE49-F238E27FC236}">
                      <a16:creationId xmlns:a16="http://schemas.microsoft.com/office/drawing/2014/main" id="{6A08DB04-AFBB-56A7-51BB-155EAD3D734C}"/>
                    </a:ext>
                  </a:extLst>
                </p:cNvPr>
                <p:cNvSpPr txBox="1"/>
                <p:nvPr/>
              </p:nvSpPr>
              <p:spPr>
                <a:xfrm>
                  <a:off x="4891161" y="4590252"/>
                  <a:ext cx="298159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z="2800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oMath>
                    </m:oMathPara>
                  </a14:m>
                  <a:endParaRPr lang="zh-TW" altLang="en-US" sz="2800" b="1" dirty="0"/>
                </a:p>
              </p:txBody>
            </p:sp>
          </mc:Choice>
          <mc:Fallback xmlns="">
            <p:sp>
              <p:nvSpPr>
                <p:cNvPr id="25" name="文字方塊 24">
                  <a:extLst>
                    <a:ext uri="{FF2B5EF4-FFF2-40B4-BE49-F238E27FC236}">
                      <a16:creationId xmlns:a16="http://schemas.microsoft.com/office/drawing/2014/main" id="{6A08DB04-AFBB-56A7-51BB-155EAD3D73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1161" y="4590252"/>
                  <a:ext cx="298159" cy="43088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217FEF05-D70C-35E1-3B7E-9DAAA819278B}"/>
              </a:ext>
            </a:extLst>
          </p:cNvPr>
          <p:cNvCxnSpPr>
            <a:cxnSpLocks/>
            <a:endCxn id="33" idx="4"/>
          </p:cNvCxnSpPr>
          <p:nvPr/>
        </p:nvCxnSpPr>
        <p:spPr>
          <a:xfrm flipV="1">
            <a:off x="6320890" y="2995175"/>
            <a:ext cx="905403" cy="22470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>
            <a:extLst>
              <a:ext uri="{FF2B5EF4-FFF2-40B4-BE49-F238E27FC236}">
                <a16:creationId xmlns:a16="http://schemas.microsoft.com/office/drawing/2014/main" id="{EFD1D14A-7D9B-9CAB-05F2-6E4EE029DBD6}"/>
              </a:ext>
            </a:extLst>
          </p:cNvPr>
          <p:cNvCxnSpPr>
            <a:cxnSpLocks/>
          </p:cNvCxnSpPr>
          <p:nvPr/>
        </p:nvCxnSpPr>
        <p:spPr>
          <a:xfrm flipV="1">
            <a:off x="6467919" y="5004156"/>
            <a:ext cx="3143243" cy="5263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2" name="群組 31">
            <a:extLst>
              <a:ext uri="{FF2B5EF4-FFF2-40B4-BE49-F238E27FC236}">
                <a16:creationId xmlns:a16="http://schemas.microsoft.com/office/drawing/2014/main" id="{56E83315-112F-9003-32D5-405AC30DF576}"/>
              </a:ext>
            </a:extLst>
          </p:cNvPr>
          <p:cNvGrpSpPr/>
          <p:nvPr/>
        </p:nvGrpSpPr>
        <p:grpSpPr>
          <a:xfrm>
            <a:off x="9274603" y="4812920"/>
            <a:ext cx="1939215" cy="680451"/>
            <a:chOff x="6510643" y="4364065"/>
            <a:chExt cx="1939215" cy="680451"/>
          </a:xfrm>
        </p:grpSpPr>
        <p:sp>
          <p:nvSpPr>
            <p:cNvPr id="8" name="橢圓 7">
              <a:extLst>
                <a:ext uri="{FF2B5EF4-FFF2-40B4-BE49-F238E27FC236}">
                  <a16:creationId xmlns:a16="http://schemas.microsoft.com/office/drawing/2014/main" id="{19D456BF-D7BB-5071-C6F7-B1B4CD2C1E2D}"/>
                </a:ext>
              </a:extLst>
            </p:cNvPr>
            <p:cNvSpPr/>
            <p:nvPr/>
          </p:nvSpPr>
          <p:spPr>
            <a:xfrm>
              <a:off x="6884677" y="4364065"/>
              <a:ext cx="325161" cy="325161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文字方塊 39">
                  <a:extLst>
                    <a:ext uri="{FF2B5EF4-FFF2-40B4-BE49-F238E27FC236}">
                      <a16:creationId xmlns:a16="http://schemas.microsoft.com/office/drawing/2014/main" id="{8F77B36B-4130-988E-FC8E-AA70C8069876}"/>
                    </a:ext>
                  </a:extLst>
                </p:cNvPr>
                <p:cNvSpPr txBox="1"/>
                <p:nvPr/>
              </p:nvSpPr>
              <p:spPr>
                <a:xfrm>
                  <a:off x="6510643" y="4613629"/>
                  <a:ext cx="1939215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800" b="1" i="1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</m:oMath>
                    </m:oMathPara>
                  </a14:m>
                  <a:endParaRPr lang="zh-TW" altLang="en-US" sz="2800" b="1" dirty="0"/>
                </a:p>
              </p:txBody>
            </p:sp>
          </mc:Choice>
          <mc:Fallback xmlns="">
            <p:sp>
              <p:nvSpPr>
                <p:cNvPr id="40" name="文字方塊 39">
                  <a:extLst>
                    <a:ext uri="{FF2B5EF4-FFF2-40B4-BE49-F238E27FC236}">
                      <a16:creationId xmlns:a16="http://schemas.microsoft.com/office/drawing/2014/main" id="{8F77B36B-4130-988E-FC8E-AA70C80698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0643" y="4613629"/>
                  <a:ext cx="1939215" cy="43088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F183E06E-9DF3-118E-445F-49C4DB0F63AC}"/>
                  </a:ext>
                </a:extLst>
              </p:cNvPr>
              <p:cNvSpPr txBox="1"/>
              <p:nvPr/>
            </p:nvSpPr>
            <p:spPr>
              <a:xfrm>
                <a:off x="7196786" y="5283434"/>
                <a:ext cx="193921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b="1" i="1" smtClean="0"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F183E06E-9DF3-118E-445F-49C4DB0F63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6786" y="5283434"/>
                <a:ext cx="1939215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E0191CEB-8F1F-718E-8B1C-920FC12C777E}"/>
                  </a:ext>
                </a:extLst>
              </p:cNvPr>
              <p:cNvSpPr txBox="1"/>
              <p:nvPr/>
            </p:nvSpPr>
            <p:spPr>
              <a:xfrm>
                <a:off x="1565150" y="3555263"/>
                <a:ext cx="2833754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b="1" i="1" smtClean="0"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r>
                        <a:rPr lang="en-US" altLang="zh-TW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b="1" i="1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r>
                        <a:rPr lang="en-US" altLang="zh-TW" sz="2800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TW" altLang="en-US" sz="2800" b="1" i="1">
                          <a:latin typeface="Cambria Math" panose="02040503050406030204" pitchFamily="18" charset="0"/>
                        </a:rPr>
                        <m:t>𝜽</m:t>
                      </m:r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E0191CEB-8F1F-718E-8B1C-920FC12C7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5150" y="3555263"/>
                <a:ext cx="2833754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978913EE-F159-E4B4-AEC5-2128F3807EB8}"/>
                  </a:ext>
                </a:extLst>
              </p:cNvPr>
              <p:cNvSpPr txBox="1"/>
              <p:nvPr/>
            </p:nvSpPr>
            <p:spPr>
              <a:xfrm>
                <a:off x="8034583" y="1966610"/>
                <a:ext cx="193921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b="1" i="1" smtClean="0"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978913EE-F159-E4B4-AEC5-2128F3807E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4583" y="1966610"/>
                <a:ext cx="1939215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302AE4B3-B87D-39F1-9571-18C90542EF47}"/>
                  </a:ext>
                </a:extLst>
              </p:cNvPr>
              <p:cNvSpPr txBox="1"/>
              <p:nvPr/>
            </p:nvSpPr>
            <p:spPr>
              <a:xfrm>
                <a:off x="1565150" y="2983890"/>
                <a:ext cx="2833754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b="1" i="1" smtClean="0"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en-US" altLang="zh-TW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b="1" i="1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en-US" altLang="zh-TW" sz="2800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TW" altLang="en-US" sz="2800" b="1" i="1">
                          <a:latin typeface="Cambria Math" panose="02040503050406030204" pitchFamily="18" charset="0"/>
                        </a:rPr>
                        <m:t>𝜽</m:t>
                      </m:r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302AE4B3-B87D-39F1-9571-18C90542EF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5150" y="2983890"/>
                <a:ext cx="2833754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A8C72631-00FE-88D8-0A7B-89F0BAE91A2A}"/>
                  </a:ext>
                </a:extLst>
              </p:cNvPr>
              <p:cNvSpPr txBox="1"/>
              <p:nvPr/>
            </p:nvSpPr>
            <p:spPr>
              <a:xfrm>
                <a:off x="5508682" y="3723506"/>
                <a:ext cx="193921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b="1" i="1" smtClean="0"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A8C72631-00FE-88D8-0A7B-89F0BAE91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682" y="3723506"/>
                <a:ext cx="1939215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A49104E3-663E-76F0-C059-F44E45725343}"/>
              </a:ext>
            </a:extLst>
          </p:cNvPr>
          <p:cNvCxnSpPr>
            <a:cxnSpLocks/>
          </p:cNvCxnSpPr>
          <p:nvPr/>
        </p:nvCxnSpPr>
        <p:spPr>
          <a:xfrm flipV="1">
            <a:off x="6524634" y="2467813"/>
            <a:ext cx="4066506" cy="2821768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496947D7-D51D-3767-88C7-5AF8F7FD15A9}"/>
                  </a:ext>
                </a:extLst>
              </p:cNvPr>
              <p:cNvSpPr txBox="1"/>
              <p:nvPr/>
            </p:nvSpPr>
            <p:spPr>
              <a:xfrm>
                <a:off x="8814505" y="3488552"/>
                <a:ext cx="193921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800" b="1" i="1"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b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zh-TW" altLang="en-US" sz="2800" b="1" dirty="0"/>
                            <m:t> </m:t>
                          </m:r>
                          <m:r>
                            <a:rPr lang="en-US" altLang="zh-TW" sz="2800" b="1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zh-TW" altLang="en-US" sz="2800" b="1" i="1" smtClean="0"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496947D7-D51D-3767-88C7-5AF8F7FD15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4505" y="3488552"/>
                <a:ext cx="1939215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字方塊 29">
            <a:extLst>
              <a:ext uri="{FF2B5EF4-FFF2-40B4-BE49-F238E27FC236}">
                <a16:creationId xmlns:a16="http://schemas.microsoft.com/office/drawing/2014/main" id="{E1C6A2C8-1B4D-E5F8-D575-F464F9B5989C}"/>
              </a:ext>
            </a:extLst>
          </p:cNvPr>
          <p:cNvSpPr txBox="1"/>
          <p:nvPr/>
        </p:nvSpPr>
        <p:spPr>
          <a:xfrm>
            <a:off x="990600" y="2142552"/>
            <a:ext cx="2876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相加</a:t>
            </a:r>
          </a:p>
        </p:txBody>
      </p:sp>
      <p:grpSp>
        <p:nvGrpSpPr>
          <p:cNvPr id="36" name="群組 35">
            <a:extLst>
              <a:ext uri="{FF2B5EF4-FFF2-40B4-BE49-F238E27FC236}">
                <a16:creationId xmlns:a16="http://schemas.microsoft.com/office/drawing/2014/main" id="{5EB0C677-663B-5408-BAF3-129DB64D1640}"/>
              </a:ext>
            </a:extLst>
          </p:cNvPr>
          <p:cNvGrpSpPr/>
          <p:nvPr/>
        </p:nvGrpSpPr>
        <p:grpSpPr>
          <a:xfrm>
            <a:off x="5859553" y="2306214"/>
            <a:ext cx="1939215" cy="688961"/>
            <a:chOff x="4517901" y="2143817"/>
            <a:chExt cx="1939215" cy="688961"/>
          </a:xfrm>
        </p:grpSpPr>
        <p:sp>
          <p:nvSpPr>
            <p:cNvPr id="33" name="橢圓 32">
              <a:extLst>
                <a:ext uri="{FF2B5EF4-FFF2-40B4-BE49-F238E27FC236}">
                  <a16:creationId xmlns:a16="http://schemas.microsoft.com/office/drawing/2014/main" id="{EB0F57A8-42A3-13B0-04B8-06F063194A7E}"/>
                </a:ext>
              </a:extLst>
            </p:cNvPr>
            <p:cNvSpPr/>
            <p:nvPr/>
          </p:nvSpPr>
          <p:spPr>
            <a:xfrm>
              <a:off x="5722060" y="2507617"/>
              <a:ext cx="325161" cy="32516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文字方塊 33">
                  <a:extLst>
                    <a:ext uri="{FF2B5EF4-FFF2-40B4-BE49-F238E27FC236}">
                      <a16:creationId xmlns:a16="http://schemas.microsoft.com/office/drawing/2014/main" id="{46273426-F7E6-D96B-3B82-04791C8123E1}"/>
                    </a:ext>
                  </a:extLst>
                </p:cNvPr>
                <p:cNvSpPr txBox="1"/>
                <p:nvPr/>
              </p:nvSpPr>
              <p:spPr>
                <a:xfrm>
                  <a:off x="4517901" y="2143817"/>
                  <a:ext cx="1939215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800" b="1" i="1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</m:oMath>
                    </m:oMathPara>
                  </a14:m>
                  <a:endParaRPr lang="zh-TW" altLang="en-US" sz="2800" b="1" dirty="0"/>
                </a:p>
              </p:txBody>
            </p:sp>
          </mc:Choice>
          <mc:Fallback xmlns="">
            <p:sp>
              <p:nvSpPr>
                <p:cNvPr id="34" name="文字方塊 33">
                  <a:extLst>
                    <a:ext uri="{FF2B5EF4-FFF2-40B4-BE49-F238E27FC236}">
                      <a16:creationId xmlns:a16="http://schemas.microsoft.com/office/drawing/2014/main" id="{46273426-F7E6-D96B-3B82-04791C8123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7901" y="2143817"/>
                  <a:ext cx="1939215" cy="43088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6" name="直線單箭頭接點 45">
            <a:extLst>
              <a:ext uri="{FF2B5EF4-FFF2-40B4-BE49-F238E27FC236}">
                <a16:creationId xmlns:a16="http://schemas.microsoft.com/office/drawing/2014/main" id="{32D8C7F3-590B-671D-CA92-A7A9716FD8B2}"/>
              </a:ext>
            </a:extLst>
          </p:cNvPr>
          <p:cNvCxnSpPr>
            <a:cxnSpLocks/>
          </p:cNvCxnSpPr>
          <p:nvPr/>
        </p:nvCxnSpPr>
        <p:spPr>
          <a:xfrm flipV="1">
            <a:off x="7447897" y="2259996"/>
            <a:ext cx="3143243" cy="526311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8230E493-836B-1DAE-732A-842BBF65FCBA}"/>
                  </a:ext>
                </a:extLst>
              </p:cNvPr>
              <p:cNvSpPr txBox="1"/>
              <p:nvPr/>
            </p:nvSpPr>
            <p:spPr>
              <a:xfrm>
                <a:off x="1138995" y="4474525"/>
                <a:ext cx="3892529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800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</m:oMath>
                </a14:m>
                <a:r>
                  <a:rPr lang="en-US" altLang="zh-TW" sz="2800" dirty="0"/>
                  <a:t>,</a:t>
                </a:r>
                <a:r>
                  <a:rPr lang="en-US" altLang="zh-TW" sz="28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800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</m:oMath>
                </a14:m>
                <a:r>
                  <a:rPr lang="zh-TW" altLang="en-US" sz="2800" dirty="0"/>
                  <a:t> </a:t>
                </a:r>
                <a:r>
                  <a:rPr lang="zh-TW" altLang="en-US" sz="28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來自相同的 </a:t>
                </a:r>
                <a:r>
                  <a:rPr lang="en-US" altLang="zh-TW" sz="2800" dirty="0"/>
                  <a:t>Foundation Model </a:t>
                </a:r>
                <a14:m>
                  <m:oMath xmlns:m="http://schemas.openxmlformats.org/officeDocument/2006/math">
                    <m:r>
                      <a:rPr lang="zh-TW" altLang="en-US" sz="2800" b="1" i="1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8230E493-836B-1DAE-732A-842BBF65FC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995" y="4474525"/>
                <a:ext cx="3892529" cy="861774"/>
              </a:xfrm>
              <a:prstGeom prst="rect">
                <a:avLst/>
              </a:prstGeom>
              <a:blipFill>
                <a:blip r:embed="rId12"/>
                <a:stretch>
                  <a:fillRect t="-14184" b="-2482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>
            <a:extLst>
              <a:ext uri="{FF2B5EF4-FFF2-40B4-BE49-F238E27FC236}">
                <a16:creationId xmlns:a16="http://schemas.microsoft.com/office/drawing/2014/main" id="{BE99D0F7-5200-71E0-3D7E-8670C76EC836}"/>
              </a:ext>
            </a:extLst>
          </p:cNvPr>
          <p:cNvSpPr txBox="1"/>
          <p:nvPr/>
        </p:nvSpPr>
        <p:spPr>
          <a:xfrm>
            <a:off x="461337" y="5498878"/>
            <a:ext cx="517661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Post training 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時代的做法</a:t>
            </a:r>
          </a:p>
        </p:txBody>
      </p: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3427F428-D04A-08C5-B52B-E9DE709C99FD}"/>
              </a:ext>
            </a:extLst>
          </p:cNvPr>
          <p:cNvGrpSpPr/>
          <p:nvPr/>
        </p:nvGrpSpPr>
        <p:grpSpPr>
          <a:xfrm>
            <a:off x="8557887" y="5783352"/>
            <a:ext cx="3824945" cy="878892"/>
            <a:chOff x="8557887" y="5877346"/>
            <a:chExt cx="3824945" cy="878892"/>
          </a:xfrm>
        </p:grpSpPr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D0A49DDD-D4FA-7ACD-6D92-C5BE706B9AF2}"/>
                </a:ext>
              </a:extLst>
            </p:cNvPr>
            <p:cNvSpPr txBox="1"/>
            <p:nvPr/>
          </p:nvSpPr>
          <p:spPr>
            <a:xfrm>
              <a:off x="8557887" y="6386906"/>
              <a:ext cx="382494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dirty="0"/>
                <a:t>https://arxiv.org/abs/2403.19522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字方塊 14">
                  <a:extLst>
                    <a:ext uri="{FF2B5EF4-FFF2-40B4-BE49-F238E27FC236}">
                      <a16:creationId xmlns:a16="http://schemas.microsoft.com/office/drawing/2014/main" id="{577E89EE-171F-146B-2BE3-18B9EDA6BC78}"/>
                    </a:ext>
                  </a:extLst>
                </p:cNvPr>
                <p:cNvSpPr txBox="1"/>
                <p:nvPr/>
              </p:nvSpPr>
              <p:spPr>
                <a:xfrm>
                  <a:off x="8557887" y="5877346"/>
                  <a:ext cx="1939215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zh-TW" sz="2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800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zh-TW" altLang="en-US" sz="2800" b="1" i="1">
                                    <a:latin typeface="Cambria Math" panose="02040503050406030204" pitchFamily="18" charset="0"/>
                                  </a:rPr>
                                  <m:t>𝝉</m:t>
                                </m:r>
                              </m:e>
                              <m:sub>
                                <m:r>
                                  <a:rPr lang="en-US" altLang="zh-TW" sz="2800" b="1" i="1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zh-TW" altLang="en-US" sz="2800" b="1" dirty="0"/>
                              <m:t> </m:t>
                            </m:r>
                            <m:r>
                              <a:rPr lang="en-US" altLang="zh-TW" sz="2800" b="1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zh-TW" altLang="en-US" sz="2800" b="0" i="1" dirty="0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zh-TW" altLang="en-US" sz="2800" b="1" i="1" smtClean="0">
                                <a:latin typeface="Cambria Math" panose="02040503050406030204" pitchFamily="18" charset="0"/>
                              </a:rPr>
                              <m:t>𝝉</m:t>
                            </m:r>
                          </m:e>
                          <m:sub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</m:oMath>
                    </m:oMathPara>
                  </a14:m>
                  <a:endParaRPr lang="zh-TW" altLang="en-US" sz="2800" b="1" dirty="0"/>
                </a:p>
              </p:txBody>
            </p:sp>
          </mc:Choice>
          <mc:Fallback xmlns="">
            <p:sp>
              <p:nvSpPr>
                <p:cNvPr id="15" name="文字方塊 14">
                  <a:extLst>
                    <a:ext uri="{FF2B5EF4-FFF2-40B4-BE49-F238E27FC236}">
                      <a16:creationId xmlns:a16="http://schemas.microsoft.com/office/drawing/2014/main" id="{577E89EE-171F-146B-2BE3-18B9EDA6BC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57887" y="5877346"/>
                  <a:ext cx="1939215" cy="43088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7902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1" grpId="0"/>
      <p:bldP spid="42" grpId="0"/>
      <p:bldP spid="3" grpId="0"/>
      <p:bldP spid="3" grpId="1"/>
      <p:bldP spid="12" grpId="0"/>
      <p:bldP spid="13" grpId="0"/>
      <p:bldP spid="17" grpId="0"/>
      <p:bldP spid="30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C24EF5-45A5-F6D1-9CC5-A645C80A9A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B615BA2C-27FB-46E6-1257-B81DED34327C}"/>
              </a:ext>
            </a:extLst>
          </p:cNvPr>
          <p:cNvCxnSpPr>
            <a:cxnSpLocks/>
          </p:cNvCxnSpPr>
          <p:nvPr/>
        </p:nvCxnSpPr>
        <p:spPr>
          <a:xfrm>
            <a:off x="7044815" y="2020768"/>
            <a:ext cx="2584458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4">
            <a:extLst>
              <a:ext uri="{FF2B5EF4-FFF2-40B4-BE49-F238E27FC236}">
                <a16:creationId xmlns:a16="http://schemas.microsoft.com/office/drawing/2014/main" id="{D74EC38F-7402-5F39-EAA3-86D8A7A7C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714" y="2023225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2C9DEB6F-0D9F-1374-84FA-7E1828D7E914}"/>
              </a:ext>
            </a:extLst>
          </p:cNvPr>
          <p:cNvSpPr txBox="1"/>
          <p:nvPr/>
        </p:nvSpPr>
        <p:spPr>
          <a:xfrm>
            <a:off x="6854776" y="1495612"/>
            <a:ext cx="2904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Chinese data</a:t>
            </a:r>
            <a:endParaRPr lang="zh-TW" altLang="en-US" sz="2400" dirty="0"/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2186D66B-0596-6B69-9096-8D75E87C8A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6121" y="718168"/>
            <a:ext cx="1280700" cy="2131944"/>
          </a:xfrm>
          <a:prstGeom prst="rect">
            <a:avLst/>
          </a:prstGeom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98713661-9073-6335-974B-FD549CD41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1374" y="1242009"/>
            <a:ext cx="1084262" cy="108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8A419258-2924-CD2D-220F-FEAFAE8B2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9" name="Picture 4">
            <a:extLst>
              <a:ext uri="{FF2B5EF4-FFF2-40B4-BE49-F238E27FC236}">
                <a16:creationId xmlns:a16="http://schemas.microsoft.com/office/drawing/2014/main" id="{81B01E87-523A-F14F-1FA8-4A70D00F3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638" y="987308"/>
            <a:ext cx="1090298" cy="109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文字方塊 21">
            <a:extLst>
              <a:ext uri="{FF2B5EF4-FFF2-40B4-BE49-F238E27FC236}">
                <a16:creationId xmlns:a16="http://schemas.microsoft.com/office/drawing/2014/main" id="{D14C1C53-DEB5-8F62-8B11-961B5A22781F}"/>
              </a:ext>
            </a:extLst>
          </p:cNvPr>
          <p:cNvSpPr txBox="1"/>
          <p:nvPr/>
        </p:nvSpPr>
        <p:spPr>
          <a:xfrm>
            <a:off x="8306788" y="5947719"/>
            <a:ext cx="3312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https://</a:t>
            </a:r>
            <a:r>
              <a:rPr kumimoji="1" lang="en" altLang="zh-TW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arxiv.org</a:t>
            </a:r>
            <a:r>
              <a:rPr kumimoji="1" lang="en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/abs/2310.04799</a:t>
            </a:r>
            <a:endParaRPr kumimoji="1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8432E84B-61D9-C332-81FE-556989223C52}"/>
              </a:ext>
            </a:extLst>
          </p:cNvPr>
          <p:cNvSpPr txBox="1"/>
          <p:nvPr/>
        </p:nvSpPr>
        <p:spPr>
          <a:xfrm>
            <a:off x="8903250" y="5578725"/>
            <a:ext cx="26325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TW" dirty="0"/>
              <a:t>Shih-Cheng Huang</a:t>
            </a:r>
            <a:endParaRPr lang="zh-TW" altLang="en-US" dirty="0"/>
          </a:p>
        </p:txBody>
      </p:sp>
      <p:pic>
        <p:nvPicPr>
          <p:cNvPr id="24" name="圖片 23" descr="一張含有 服裝, 人員, 地面, 外套 的圖片&#10;&#10;自動產生的描述">
            <a:extLst>
              <a:ext uri="{FF2B5EF4-FFF2-40B4-BE49-F238E27FC236}">
                <a16:creationId xmlns:a16="http://schemas.microsoft.com/office/drawing/2014/main" id="{E6AB09E6-25C6-F259-3474-A7047FD60D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2710" y="4132121"/>
            <a:ext cx="1361495" cy="1361495"/>
          </a:xfrm>
          <a:prstGeom prst="rect">
            <a:avLst/>
          </a:prstGeom>
        </p:spPr>
      </p:pic>
      <p:pic>
        <p:nvPicPr>
          <p:cNvPr id="25" name="圖片 24">
            <a:extLst>
              <a:ext uri="{FF2B5EF4-FFF2-40B4-BE49-F238E27FC236}">
                <a16:creationId xmlns:a16="http://schemas.microsoft.com/office/drawing/2014/main" id="{DDDBD931-D475-6E17-C9D3-C3F47DFA5F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1076" y="2371975"/>
            <a:ext cx="1386328" cy="2019529"/>
          </a:xfrm>
          <a:prstGeom prst="rect">
            <a:avLst/>
          </a:prstGeom>
        </p:spPr>
      </p:pic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5D2AF839-BC56-7EE6-4518-4E9FF5F10731}"/>
              </a:ext>
            </a:extLst>
          </p:cNvPr>
          <p:cNvCxnSpPr>
            <a:cxnSpLocks/>
          </p:cNvCxnSpPr>
          <p:nvPr/>
        </p:nvCxnSpPr>
        <p:spPr>
          <a:xfrm>
            <a:off x="2535686" y="1982458"/>
            <a:ext cx="2584458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94A60C2E-99BF-AE8E-69F2-2BE88E44BEF3}"/>
              </a:ext>
            </a:extLst>
          </p:cNvPr>
          <p:cNvCxnSpPr>
            <a:cxnSpLocks/>
          </p:cNvCxnSpPr>
          <p:nvPr/>
        </p:nvCxnSpPr>
        <p:spPr>
          <a:xfrm>
            <a:off x="2574335" y="1945592"/>
            <a:ext cx="0" cy="1529194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D9628DE7-EB93-481D-E3B4-89D024351514}"/>
              </a:ext>
            </a:extLst>
          </p:cNvPr>
          <p:cNvCxnSpPr>
            <a:cxnSpLocks/>
          </p:cNvCxnSpPr>
          <p:nvPr/>
        </p:nvCxnSpPr>
        <p:spPr>
          <a:xfrm flipH="1">
            <a:off x="1791103" y="3474786"/>
            <a:ext cx="783232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824947C0-56BF-F7D9-29D3-D300042FB16A}"/>
              </a:ext>
            </a:extLst>
          </p:cNvPr>
          <p:cNvSpPr txBox="1"/>
          <p:nvPr/>
        </p:nvSpPr>
        <p:spPr>
          <a:xfrm>
            <a:off x="2310525" y="1460472"/>
            <a:ext cx="2904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微軟正黑體" panose="020B0604030504040204" pitchFamily="34" charset="-120"/>
                <a:cs typeface="+mn-cs"/>
              </a:rPr>
              <a:t>Alignment</a:t>
            </a:r>
          </a:p>
        </p:txBody>
      </p:sp>
      <p:pic>
        <p:nvPicPr>
          <p:cNvPr id="31" name="Picture 2">
            <a:extLst>
              <a:ext uri="{FF2B5EF4-FFF2-40B4-BE49-F238E27FC236}">
                <a16:creationId xmlns:a16="http://schemas.microsoft.com/office/drawing/2014/main" id="{CABDC9D9-55C6-EFA1-E337-9FC0CBBCB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993" y="2125984"/>
            <a:ext cx="954494" cy="95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圖片 32">
            <a:extLst>
              <a:ext uri="{FF2B5EF4-FFF2-40B4-BE49-F238E27FC236}">
                <a16:creationId xmlns:a16="http://schemas.microsoft.com/office/drawing/2014/main" id="{C107BA4E-5C5D-90AD-C6FC-A1513089C9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1627" y="723106"/>
            <a:ext cx="1280700" cy="2131944"/>
          </a:xfrm>
          <a:prstGeom prst="rect">
            <a:avLst/>
          </a:prstGeom>
        </p:spPr>
      </p:pic>
      <p:sp>
        <p:nvSpPr>
          <p:cNvPr id="34" name="文字方塊 33">
            <a:extLst>
              <a:ext uri="{FF2B5EF4-FFF2-40B4-BE49-F238E27FC236}">
                <a16:creationId xmlns:a16="http://schemas.microsoft.com/office/drawing/2014/main" id="{7161C863-73B7-17F1-2A6E-BB2AC760C773}"/>
              </a:ext>
            </a:extLst>
          </p:cNvPr>
          <p:cNvSpPr txBox="1"/>
          <p:nvPr/>
        </p:nvSpPr>
        <p:spPr>
          <a:xfrm>
            <a:off x="4636882" y="2841644"/>
            <a:ext cx="2904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微軟正黑體" panose="020B0604030504040204" pitchFamily="34" charset="-120"/>
                <a:cs typeface="+mn-cs"/>
              </a:rPr>
              <a:t>LLaMA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微軟正黑體" panose="020B0604030504040204" pitchFamily="34" charset="-120"/>
                <a:cs typeface="+mn-cs"/>
              </a:rPr>
              <a:t>-</a:t>
            </a:r>
            <a:r>
              <a:rPr lang="en-US" altLang="zh-TW" sz="2400" dirty="0">
                <a:solidFill>
                  <a:prstClr val="black"/>
                </a:solidFill>
                <a:latin typeface="Aptos" panose="02110004020202020204"/>
                <a:ea typeface="微軟正黑體" panose="020B0604030504040204" pitchFamily="34" charset="-120"/>
              </a:rPr>
              <a:t>2-Chat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3ABFBC41-98D1-C112-1C0B-60ABD30A713C}"/>
              </a:ext>
            </a:extLst>
          </p:cNvPr>
          <p:cNvSpPr txBox="1"/>
          <p:nvPr/>
        </p:nvSpPr>
        <p:spPr>
          <a:xfrm>
            <a:off x="0" y="4359814"/>
            <a:ext cx="2556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微軟正黑體" panose="020B0604030504040204" pitchFamily="34" charset="-120"/>
                <a:cs typeface="+mn-cs"/>
              </a:rPr>
              <a:t>LLaMA</a:t>
            </a:r>
            <a:r>
              <a:rPr lang="en-US" altLang="zh-TW" sz="2400" dirty="0">
                <a:solidFill>
                  <a:prstClr val="black"/>
                </a:solidFill>
                <a:latin typeface="Aptos" panose="02110004020202020204"/>
                <a:ea typeface="微軟正黑體" panose="020B0604030504040204" pitchFamily="34" charset="-120"/>
              </a:rPr>
              <a:t>-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微軟正黑體" panose="020B0604030504040204" pitchFamily="34" charset="-120"/>
                <a:cs typeface="+mn-cs"/>
              </a:rPr>
              <a:t>2-base</a:t>
            </a:r>
          </a:p>
        </p:txBody>
      </p:sp>
    </p:spTree>
    <p:extLst>
      <p:ext uri="{BB962C8B-B14F-4D97-AF65-F5344CB8AC3E}">
        <p14:creationId xmlns:p14="http://schemas.microsoft.com/office/powerpoint/2010/main" val="262046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BC457-567E-5C94-0DDC-00D76F8E8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6755C91D-1BE2-71DA-201B-B28981213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076" y="2371975"/>
            <a:ext cx="1386328" cy="2019529"/>
          </a:xfrm>
          <a:prstGeom prst="rect">
            <a:avLst/>
          </a:prstGeom>
        </p:spPr>
      </p:pic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CB713DFF-0D4A-E8F8-41FB-1964E1FDE086}"/>
              </a:ext>
            </a:extLst>
          </p:cNvPr>
          <p:cNvCxnSpPr>
            <a:cxnSpLocks/>
          </p:cNvCxnSpPr>
          <p:nvPr/>
        </p:nvCxnSpPr>
        <p:spPr>
          <a:xfrm>
            <a:off x="2535686" y="1982458"/>
            <a:ext cx="2584458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F982EB66-46E7-FDF7-8EB6-078D2541D9B2}"/>
              </a:ext>
            </a:extLst>
          </p:cNvPr>
          <p:cNvCxnSpPr>
            <a:cxnSpLocks/>
          </p:cNvCxnSpPr>
          <p:nvPr/>
        </p:nvCxnSpPr>
        <p:spPr>
          <a:xfrm>
            <a:off x="2574335" y="1945592"/>
            <a:ext cx="0" cy="1529194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id="{94DA15C3-CACB-B801-B3C6-0ADD5ECFE146}"/>
              </a:ext>
            </a:extLst>
          </p:cNvPr>
          <p:cNvCxnSpPr>
            <a:cxnSpLocks/>
          </p:cNvCxnSpPr>
          <p:nvPr/>
        </p:nvCxnSpPr>
        <p:spPr>
          <a:xfrm flipH="1">
            <a:off x="1791103" y="3474786"/>
            <a:ext cx="783232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7C6F2435-0273-6CA8-6B4F-7087978C4FCD}"/>
              </a:ext>
            </a:extLst>
          </p:cNvPr>
          <p:cNvSpPr txBox="1"/>
          <p:nvPr/>
        </p:nvSpPr>
        <p:spPr>
          <a:xfrm>
            <a:off x="2310525" y="1460472"/>
            <a:ext cx="2904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微軟正黑體" panose="020B0604030504040204" pitchFamily="34" charset="-120"/>
                <a:cs typeface="+mn-cs"/>
              </a:rPr>
              <a:t>Alignment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0039479-177F-256F-D0A0-996168F64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993" y="2125984"/>
            <a:ext cx="954494" cy="95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50A9DFC1-A4A1-36CF-75B2-EE42427CD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937" y="4973534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90E321B8-353B-0FC6-89CB-6F9F5FFDEA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1627" y="723106"/>
            <a:ext cx="1280700" cy="2131944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B0E23907-7D08-2497-5ED7-5A747F36CEDA}"/>
              </a:ext>
            </a:extLst>
          </p:cNvPr>
          <p:cNvSpPr txBox="1"/>
          <p:nvPr/>
        </p:nvSpPr>
        <p:spPr>
          <a:xfrm>
            <a:off x="4636882" y="2841644"/>
            <a:ext cx="2904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微軟正黑體" panose="020B0604030504040204" pitchFamily="34" charset="-120"/>
                <a:cs typeface="+mn-cs"/>
              </a:rPr>
              <a:t>LLaMA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微軟正黑體" panose="020B0604030504040204" pitchFamily="34" charset="-120"/>
                <a:cs typeface="+mn-cs"/>
              </a:rPr>
              <a:t>-</a:t>
            </a:r>
            <a:r>
              <a:rPr lang="en-US" altLang="zh-TW" sz="2400" dirty="0">
                <a:solidFill>
                  <a:prstClr val="black"/>
                </a:solidFill>
                <a:latin typeface="Aptos" panose="02110004020202020204"/>
                <a:ea typeface="微軟正黑體" panose="020B0604030504040204" pitchFamily="34" charset="-120"/>
              </a:rPr>
              <a:t>2-Chat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49F92013-E726-5618-F0C8-227340733F14}"/>
              </a:ext>
            </a:extLst>
          </p:cNvPr>
          <p:cNvSpPr txBox="1"/>
          <p:nvPr/>
        </p:nvSpPr>
        <p:spPr>
          <a:xfrm>
            <a:off x="0" y="4359814"/>
            <a:ext cx="2556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微軟正黑體" panose="020B0604030504040204" pitchFamily="34" charset="-120"/>
                <a:cs typeface="+mn-cs"/>
              </a:rPr>
              <a:t>LLaMA</a:t>
            </a:r>
            <a:r>
              <a:rPr lang="en-US" altLang="zh-TW" sz="2400" dirty="0">
                <a:solidFill>
                  <a:prstClr val="black"/>
                </a:solidFill>
                <a:latin typeface="Aptos" panose="02110004020202020204"/>
                <a:ea typeface="微軟正黑體" panose="020B0604030504040204" pitchFamily="34" charset="-120"/>
              </a:rPr>
              <a:t>-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微軟正黑體" panose="020B0604030504040204" pitchFamily="34" charset="-120"/>
                <a:cs typeface="+mn-cs"/>
              </a:rPr>
              <a:t>2-base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69076DB-8EBD-B090-AFC2-3B8B9E031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1627" y="3811714"/>
            <a:ext cx="1386328" cy="2019529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3EC357A5-8AD4-4E07-94F5-319DB39A7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924" y="4274692"/>
            <a:ext cx="1084262" cy="108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31B559B9-FB73-5465-A7BD-7D72A5F43377}"/>
              </a:ext>
            </a:extLst>
          </p:cNvPr>
          <p:cNvCxnSpPr>
            <a:cxnSpLocks/>
          </p:cNvCxnSpPr>
          <p:nvPr/>
        </p:nvCxnSpPr>
        <p:spPr>
          <a:xfrm>
            <a:off x="2604919" y="4904280"/>
            <a:ext cx="260865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D2F29EC7-74B0-713D-4488-B2455C72CF8B}"/>
              </a:ext>
            </a:extLst>
          </p:cNvPr>
          <p:cNvCxnSpPr>
            <a:cxnSpLocks/>
          </p:cNvCxnSpPr>
          <p:nvPr/>
        </p:nvCxnSpPr>
        <p:spPr>
          <a:xfrm>
            <a:off x="2574335" y="3420631"/>
            <a:ext cx="0" cy="1529194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F103E801-DC7B-38BA-1C5A-4E12B9B9E874}"/>
              </a:ext>
            </a:extLst>
          </p:cNvPr>
          <p:cNvSpPr txBox="1"/>
          <p:nvPr/>
        </p:nvSpPr>
        <p:spPr>
          <a:xfrm>
            <a:off x="2310525" y="4354215"/>
            <a:ext cx="2904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Chinese data</a:t>
            </a:r>
            <a:endParaRPr lang="zh-TW" altLang="en-US" sz="2400" dirty="0"/>
          </a:p>
        </p:txBody>
      </p:sp>
      <p:sp>
        <p:nvSpPr>
          <p:cNvPr id="27" name="橢圓 26">
            <a:extLst>
              <a:ext uri="{FF2B5EF4-FFF2-40B4-BE49-F238E27FC236}">
                <a16:creationId xmlns:a16="http://schemas.microsoft.com/office/drawing/2014/main" id="{0C4BBAB2-75E7-1503-5EAC-67C0EBA3FD5E}"/>
              </a:ext>
            </a:extLst>
          </p:cNvPr>
          <p:cNvSpPr/>
          <p:nvPr/>
        </p:nvSpPr>
        <p:spPr>
          <a:xfrm>
            <a:off x="8152401" y="4249603"/>
            <a:ext cx="325161" cy="325161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91E9657B-4831-0453-3C97-625E758DC86F}"/>
              </a:ext>
            </a:extLst>
          </p:cNvPr>
          <p:cNvSpPr/>
          <p:nvPr/>
        </p:nvSpPr>
        <p:spPr>
          <a:xfrm>
            <a:off x="8718680" y="2897542"/>
            <a:ext cx="325161" cy="32516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D3C4A598-B830-F285-4DC3-2A0B51676985}"/>
              </a:ext>
            </a:extLst>
          </p:cNvPr>
          <p:cNvSpPr/>
          <p:nvPr/>
        </p:nvSpPr>
        <p:spPr>
          <a:xfrm>
            <a:off x="9792741" y="3970552"/>
            <a:ext cx="325161" cy="32516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2495C3C6-96FE-2459-8945-6A3DC70EAB43}"/>
              </a:ext>
            </a:extLst>
          </p:cNvPr>
          <p:cNvSpPr/>
          <p:nvPr/>
        </p:nvSpPr>
        <p:spPr>
          <a:xfrm>
            <a:off x="10314002" y="2653424"/>
            <a:ext cx="325161" cy="32516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8BFFB4DC-4E91-CDBD-DF1A-B00F9ED924AD}"/>
                  </a:ext>
                </a:extLst>
              </p:cNvPr>
              <p:cNvSpPr txBox="1"/>
              <p:nvPr/>
            </p:nvSpPr>
            <p:spPr>
              <a:xfrm>
                <a:off x="7799225" y="4196739"/>
                <a:ext cx="29815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800" b="1" i="1" smtClean="0">
                          <a:latin typeface="Cambria Math" panose="02040503050406030204" pitchFamily="18" charset="0"/>
                        </a:rPr>
                        <m:t>𝜽</m:t>
                      </m:r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8BFFB4DC-4E91-CDBD-DF1A-B00F9ED924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9225" y="4196739"/>
                <a:ext cx="298159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54FE16CE-1BF2-79C8-869A-8487E7688D04}"/>
              </a:ext>
            </a:extLst>
          </p:cNvPr>
          <p:cNvCxnSpPr>
            <a:cxnSpLocks/>
          </p:cNvCxnSpPr>
          <p:nvPr/>
        </p:nvCxnSpPr>
        <p:spPr>
          <a:xfrm flipV="1">
            <a:off x="8366336" y="3278866"/>
            <a:ext cx="445256" cy="91243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14E9E4A0-7E60-9A18-9215-40F7F9007A0E}"/>
              </a:ext>
            </a:extLst>
          </p:cNvPr>
          <p:cNvCxnSpPr>
            <a:cxnSpLocks/>
          </p:cNvCxnSpPr>
          <p:nvPr/>
        </p:nvCxnSpPr>
        <p:spPr>
          <a:xfrm flipV="1">
            <a:off x="8585849" y="4226478"/>
            <a:ext cx="1158976" cy="1625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E5D11E2B-261D-EEEF-5079-223038B427A0}"/>
                  </a:ext>
                </a:extLst>
              </p:cNvPr>
              <p:cNvSpPr txBox="1"/>
              <p:nvPr/>
            </p:nvSpPr>
            <p:spPr>
              <a:xfrm>
                <a:off x="7894166" y="2343076"/>
                <a:ext cx="193921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b="1" i="1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E5D11E2B-261D-EEEF-5079-223038B427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4166" y="2343076"/>
                <a:ext cx="1939215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0B46AE28-7E7A-F15F-40B1-713272B26EB6}"/>
                  </a:ext>
                </a:extLst>
              </p:cNvPr>
              <p:cNvSpPr txBox="1"/>
              <p:nvPr/>
            </p:nvSpPr>
            <p:spPr>
              <a:xfrm>
                <a:off x="9237362" y="4287448"/>
                <a:ext cx="193921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b="1" i="1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0B46AE28-7E7A-F15F-40B1-713272B26E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7362" y="4287448"/>
                <a:ext cx="1939215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EE4D33F3-5119-91D0-0435-B211FEC3EEB1}"/>
                  </a:ext>
                </a:extLst>
              </p:cNvPr>
              <p:cNvSpPr txBox="1"/>
              <p:nvPr/>
            </p:nvSpPr>
            <p:spPr>
              <a:xfrm>
                <a:off x="8270332" y="4384993"/>
                <a:ext cx="193921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b="1" i="1" smtClean="0"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EE4D33F3-5119-91D0-0435-B211FEC3EE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0332" y="4384993"/>
                <a:ext cx="1939215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FA7188AD-4232-45FA-4640-1C41175BCE5E}"/>
                  </a:ext>
                </a:extLst>
              </p:cNvPr>
              <p:cNvSpPr txBox="1"/>
              <p:nvPr/>
            </p:nvSpPr>
            <p:spPr>
              <a:xfrm>
                <a:off x="7231832" y="3298846"/>
                <a:ext cx="193921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b="1" i="1" smtClean="0"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FA7188AD-4232-45FA-4640-1C41175BCE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1832" y="3298846"/>
                <a:ext cx="1939215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直線單箭頭接點 41">
            <a:extLst>
              <a:ext uri="{FF2B5EF4-FFF2-40B4-BE49-F238E27FC236}">
                <a16:creationId xmlns:a16="http://schemas.microsoft.com/office/drawing/2014/main" id="{621DF98F-696B-4347-E9D5-58B5FB9A3F03}"/>
              </a:ext>
            </a:extLst>
          </p:cNvPr>
          <p:cNvCxnSpPr>
            <a:cxnSpLocks/>
          </p:cNvCxnSpPr>
          <p:nvPr/>
        </p:nvCxnSpPr>
        <p:spPr>
          <a:xfrm flipV="1">
            <a:off x="8487825" y="2917351"/>
            <a:ext cx="1754711" cy="134293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3D40BC2E-00E7-C78C-8528-DFFD8E8B5AE1}"/>
                  </a:ext>
                </a:extLst>
              </p:cNvPr>
              <p:cNvSpPr txBox="1"/>
              <p:nvPr/>
            </p:nvSpPr>
            <p:spPr>
              <a:xfrm>
                <a:off x="9439999" y="3252507"/>
                <a:ext cx="193921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800" b="1" i="1"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b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zh-TW" altLang="en-US" sz="2800" b="1" dirty="0"/>
                            <m:t> </m:t>
                          </m:r>
                          <m:r>
                            <a:rPr lang="en-US" altLang="zh-TW" sz="2800" b="1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zh-TW" altLang="en-US" sz="2800" b="1" i="1" smtClean="0"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3D40BC2E-00E7-C78C-8528-DFFD8E8B5A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9999" y="3252507"/>
                <a:ext cx="1939215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圖片 43">
            <a:extLst>
              <a:ext uri="{FF2B5EF4-FFF2-40B4-BE49-F238E27FC236}">
                <a16:creationId xmlns:a16="http://schemas.microsoft.com/office/drawing/2014/main" id="{1A9172F2-DA81-D6D4-5E51-9CF1301490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2619" y="1535882"/>
            <a:ext cx="865281" cy="1440408"/>
          </a:xfrm>
          <a:prstGeom prst="rect">
            <a:avLst/>
          </a:prstGeom>
        </p:spPr>
      </p:pic>
      <p:pic>
        <p:nvPicPr>
          <p:cNvPr id="45" name="圖片 44">
            <a:extLst>
              <a:ext uri="{FF2B5EF4-FFF2-40B4-BE49-F238E27FC236}">
                <a16:creationId xmlns:a16="http://schemas.microsoft.com/office/drawing/2014/main" id="{27B8A11A-5272-C2CC-7AA9-7C9F2C2B3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8430" y="4122514"/>
            <a:ext cx="921870" cy="1342931"/>
          </a:xfrm>
          <a:prstGeom prst="rect">
            <a:avLst/>
          </a:prstGeom>
        </p:spPr>
      </p:pic>
      <p:pic>
        <p:nvPicPr>
          <p:cNvPr id="46" name="Picture 4">
            <a:extLst>
              <a:ext uri="{FF2B5EF4-FFF2-40B4-BE49-F238E27FC236}">
                <a16:creationId xmlns:a16="http://schemas.microsoft.com/office/drawing/2014/main" id="{5FA493BB-3695-E70A-5F26-AA085852C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7339" y="4343865"/>
            <a:ext cx="816242" cy="81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圖片 46">
            <a:extLst>
              <a:ext uri="{FF2B5EF4-FFF2-40B4-BE49-F238E27FC236}">
                <a16:creationId xmlns:a16="http://schemas.microsoft.com/office/drawing/2014/main" id="{40B292B2-7C9A-4376-9A06-216E962526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95877" y="493272"/>
            <a:ext cx="1280700" cy="2131944"/>
          </a:xfrm>
          <a:prstGeom prst="rect">
            <a:avLst/>
          </a:prstGeom>
        </p:spPr>
      </p:pic>
      <p:pic>
        <p:nvPicPr>
          <p:cNvPr id="48" name="Picture 4">
            <a:extLst>
              <a:ext uri="{FF2B5EF4-FFF2-40B4-BE49-F238E27FC236}">
                <a16:creationId xmlns:a16="http://schemas.microsoft.com/office/drawing/2014/main" id="{CB60414B-82CA-E0D9-7762-60D76EA6D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1130" y="1017113"/>
            <a:ext cx="1084262" cy="108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B6EA17D2-8C52-E0FE-35AE-217F487CCD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7580" y="4642061"/>
            <a:ext cx="764949" cy="111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66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7" grpId="0" animBg="1"/>
      <p:bldP spid="28" grpId="0" animBg="1"/>
      <p:bldP spid="29" grpId="0" animBg="1"/>
      <p:bldP spid="30" grpId="0" animBg="1"/>
      <p:bldP spid="31" grpId="0"/>
      <p:bldP spid="36" grpId="0"/>
      <p:bldP spid="37" grpId="0"/>
      <p:bldP spid="39" grpId="0"/>
      <p:bldP spid="41" grpId="0"/>
      <p:bldP spid="43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1213</TotalTime>
  <Words>1575</Words>
  <Application>Microsoft Office PowerPoint</Application>
  <PresentationFormat>寬螢幕</PresentationFormat>
  <Paragraphs>354</Paragraphs>
  <Slides>25</Slides>
  <Notes>17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25</vt:i4>
      </vt:variant>
    </vt:vector>
  </HeadingPairs>
  <TitlesOfParts>
    <vt:vector size="38" baseType="lpstr">
      <vt:lpstr>Lucida Grande</vt:lpstr>
      <vt:lpstr>rival-sans</vt:lpstr>
      <vt:lpstr>source-code-pro</vt:lpstr>
      <vt:lpstr>微軟正黑體</vt:lpstr>
      <vt:lpstr>微軟正黑體</vt:lpstr>
      <vt:lpstr>Aptos</vt:lpstr>
      <vt:lpstr>Aptos Display</vt:lpstr>
      <vt:lpstr>Arial</vt:lpstr>
      <vt:lpstr>Calibri</vt:lpstr>
      <vt:lpstr>Calibri Light</vt:lpstr>
      <vt:lpstr>Cambria Math</vt:lpstr>
      <vt:lpstr>Office 佈景主題</vt:lpstr>
      <vt:lpstr>1_Office 佈景主題</vt:lpstr>
      <vt:lpstr>Model Merging </vt:lpstr>
      <vt:lpstr>Model Merging </vt:lpstr>
      <vt:lpstr>Model Merging </vt:lpstr>
      <vt:lpstr>Model Merging </vt:lpstr>
      <vt:lpstr>PowerPoint 簡報</vt:lpstr>
      <vt:lpstr>PowerPoint 簡報</vt:lpstr>
      <vt:lpstr>Task Vector has been shown to be helpful.</vt:lpstr>
      <vt:lpstr>PowerPoint 簡報</vt:lpstr>
      <vt:lpstr>PowerPoint 簡報</vt:lpstr>
      <vt:lpstr>PowerPoint 簡報</vt:lpstr>
      <vt:lpstr>PowerPoint 簡報</vt:lpstr>
      <vt:lpstr>PowerPoint 簡報</vt:lpstr>
      <vt:lpstr>Task Vector has been shown to be helpful.</vt:lpstr>
      <vt:lpstr>PowerPoint 簡報</vt:lpstr>
      <vt:lpstr>Task Vector has been shown to be helpful.</vt:lpstr>
      <vt:lpstr>Analogy</vt:lpstr>
      <vt:lpstr>PowerPoint 簡報</vt:lpstr>
      <vt:lpstr>Analogy</vt:lpstr>
      <vt:lpstr>更多應用 ……</vt:lpstr>
      <vt:lpstr>Merging 不一定總是會成功？</vt:lpstr>
      <vt:lpstr>PowerPoint 簡報</vt:lpstr>
      <vt:lpstr>PowerPoint 簡報</vt:lpstr>
      <vt:lpstr>Advanced Merging Approach </vt:lpstr>
      <vt:lpstr>What Matters for Model Merging at Scale?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Hung-yi Lee</dc:creator>
  <cp:lastModifiedBy>Hung-yi Lee</cp:lastModifiedBy>
  <cp:revision>63</cp:revision>
  <dcterms:created xsi:type="dcterms:W3CDTF">2025-04-02T16:49:07Z</dcterms:created>
  <dcterms:modified xsi:type="dcterms:W3CDTF">2025-05-16T18:19:44Z</dcterms:modified>
</cp:coreProperties>
</file>