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57"/>
  </p:notesMasterIdLst>
  <p:sldIdLst>
    <p:sldId id="303" r:id="rId2"/>
    <p:sldId id="367" r:id="rId3"/>
    <p:sldId id="336" r:id="rId4"/>
    <p:sldId id="401" r:id="rId5"/>
    <p:sldId id="368" r:id="rId6"/>
    <p:sldId id="333" r:id="rId7"/>
    <p:sldId id="390" r:id="rId8"/>
    <p:sldId id="337" r:id="rId9"/>
    <p:sldId id="403" r:id="rId10"/>
    <p:sldId id="412" r:id="rId11"/>
    <p:sldId id="413" r:id="rId12"/>
    <p:sldId id="414" r:id="rId13"/>
    <p:sldId id="427" r:id="rId14"/>
    <p:sldId id="415" r:id="rId15"/>
    <p:sldId id="428" r:id="rId16"/>
    <p:sldId id="430" r:id="rId17"/>
    <p:sldId id="421" r:id="rId18"/>
    <p:sldId id="433" r:id="rId19"/>
    <p:sldId id="440" r:id="rId20"/>
    <p:sldId id="441" r:id="rId21"/>
    <p:sldId id="442" r:id="rId22"/>
    <p:sldId id="438" r:id="rId23"/>
    <p:sldId id="419" r:id="rId24"/>
    <p:sldId id="443" r:id="rId25"/>
    <p:sldId id="422" r:id="rId26"/>
    <p:sldId id="424" r:id="rId27"/>
    <p:sldId id="445" r:id="rId28"/>
    <p:sldId id="426" r:id="rId29"/>
    <p:sldId id="393" r:id="rId30"/>
    <p:sldId id="371" r:id="rId31"/>
    <p:sldId id="372" r:id="rId32"/>
    <p:sldId id="374" r:id="rId33"/>
    <p:sldId id="375" r:id="rId34"/>
    <p:sldId id="404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5" r:id="rId44"/>
    <p:sldId id="386" r:id="rId45"/>
    <p:sldId id="387" r:id="rId46"/>
    <p:sldId id="388" r:id="rId47"/>
    <p:sldId id="389" r:id="rId48"/>
    <p:sldId id="391" r:id="rId49"/>
    <p:sldId id="392" r:id="rId50"/>
    <p:sldId id="396" r:id="rId51"/>
    <p:sldId id="394" r:id="rId52"/>
    <p:sldId id="398" r:id="rId53"/>
    <p:sldId id="399" r:id="rId54"/>
    <p:sldId id="397" r:id="rId55"/>
    <p:sldId id="423" r:id="rId5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7" autoAdjust="0"/>
    <p:restoredTop sz="93333" autoAdjust="0"/>
  </p:normalViewPr>
  <p:slideViewPr>
    <p:cSldViewPr>
      <p:cViewPr>
        <p:scale>
          <a:sx n="66" d="100"/>
          <a:sy n="66" d="100"/>
        </p:scale>
        <p:origin x="708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BCAC6-4598-4BED-970F-98B0CD1483F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C9C9B5A-5FD4-4E22-9474-893FA39A7E3B}">
      <dgm:prSet phldrT="[文字]" phldr="0" custT="1"/>
      <dgm:spPr/>
      <dgm:t>
        <a:bodyPr/>
        <a:lstStyle/>
        <a:p>
          <a:r>
            <a:rPr lang="en-US" altLang="zh-TW" sz="4800" dirty="0"/>
            <a:t>Flash Attention</a:t>
          </a:r>
          <a:endParaRPr lang="zh-TW" altLang="en-US" sz="4800" dirty="0"/>
        </a:p>
      </dgm:t>
    </dgm:pt>
    <dgm:pt modelId="{DE511D81-6F73-4FD6-8DC4-77BBE27354AB}" type="parTrans" cxnId="{516B5316-DEFD-48E5-803A-5C8325714378}">
      <dgm:prSet/>
      <dgm:spPr/>
      <dgm:t>
        <a:bodyPr/>
        <a:lstStyle/>
        <a:p>
          <a:endParaRPr lang="zh-TW" altLang="en-US"/>
        </a:p>
      </dgm:t>
    </dgm:pt>
    <dgm:pt modelId="{BB7F011F-940D-4A5D-932A-BB3DE0CA8054}" type="sibTrans" cxnId="{516B5316-DEFD-48E5-803A-5C8325714378}">
      <dgm:prSet/>
      <dgm:spPr/>
      <dgm:t>
        <a:bodyPr/>
        <a:lstStyle/>
        <a:p>
          <a:endParaRPr lang="zh-TW" altLang="en-US"/>
        </a:p>
      </dgm:t>
    </dgm:pt>
    <dgm:pt modelId="{8850AB16-4852-4C50-882A-EB8E08895280}">
      <dgm:prSet phldrT="[文字]" custT="1"/>
      <dgm:spPr/>
      <dgm:t>
        <a:bodyPr/>
        <a:lstStyle/>
        <a:p>
          <a:pPr>
            <a:buFont typeface="Arial MT"/>
            <a:buChar char="•"/>
          </a:pPr>
          <a:r>
            <a:rPr lang="en-US" sz="4800" spc="-45" dirty="0">
              <a:latin typeface="Trebuchet MS"/>
              <a:cs typeface="Trebuchet MS"/>
            </a:rPr>
            <a:t>KV</a:t>
          </a:r>
          <a:r>
            <a:rPr lang="en-US" sz="4800" spc="-254" dirty="0">
              <a:latin typeface="Trebuchet MS"/>
              <a:cs typeface="Trebuchet MS"/>
            </a:rPr>
            <a:t> C</a:t>
          </a:r>
          <a:r>
            <a:rPr lang="en-US" sz="4800" spc="-10" dirty="0">
              <a:latin typeface="Trebuchet MS"/>
              <a:cs typeface="Trebuchet MS"/>
            </a:rPr>
            <a:t>ache</a:t>
          </a:r>
          <a:endParaRPr lang="zh-TW" altLang="en-US" sz="4800" dirty="0"/>
        </a:p>
      </dgm:t>
    </dgm:pt>
    <dgm:pt modelId="{ABC2DF71-BF97-4B61-A031-14BA0D469321}" type="sibTrans" cxnId="{5C0F59A4-FF7C-456F-8A89-66E0CCA6BD7D}">
      <dgm:prSet/>
      <dgm:spPr/>
      <dgm:t>
        <a:bodyPr/>
        <a:lstStyle/>
        <a:p>
          <a:endParaRPr lang="zh-TW" altLang="en-US"/>
        </a:p>
      </dgm:t>
    </dgm:pt>
    <dgm:pt modelId="{ED023D73-CEF2-454B-BF4E-B9D950920BA0}" type="parTrans" cxnId="{5C0F59A4-FF7C-456F-8A89-66E0CCA6BD7D}">
      <dgm:prSet/>
      <dgm:spPr/>
      <dgm:t>
        <a:bodyPr/>
        <a:lstStyle/>
        <a:p>
          <a:endParaRPr lang="zh-TW" altLang="en-US"/>
        </a:p>
      </dgm:t>
    </dgm:pt>
    <dgm:pt modelId="{6770B01B-BBE8-4C7F-B33D-494307FBD1C7}">
      <dgm:prSet phldrT="[文字]" custT="1"/>
      <dgm:spPr/>
      <dgm:t>
        <a:bodyPr/>
        <a:lstStyle/>
        <a:p>
          <a:r>
            <a:rPr lang="en-US" altLang="zh-TW" sz="4800" dirty="0"/>
            <a:t>Speculative Decoding </a:t>
          </a:r>
          <a:endParaRPr lang="zh-TW" altLang="en-US" sz="4800" dirty="0"/>
        </a:p>
      </dgm:t>
    </dgm:pt>
    <dgm:pt modelId="{EEFA4143-1F19-41DC-9650-B543A9DF8F27}" type="parTrans" cxnId="{4ACFB018-C388-4269-A771-190BA921E90A}">
      <dgm:prSet/>
      <dgm:spPr/>
      <dgm:t>
        <a:bodyPr/>
        <a:lstStyle/>
        <a:p>
          <a:endParaRPr lang="zh-TW" altLang="en-US"/>
        </a:p>
      </dgm:t>
    </dgm:pt>
    <dgm:pt modelId="{BCD0ADC7-E57A-4E68-91AD-0504961AFC87}" type="sibTrans" cxnId="{4ACFB018-C388-4269-A771-190BA921E90A}">
      <dgm:prSet/>
      <dgm:spPr/>
      <dgm:t>
        <a:bodyPr/>
        <a:lstStyle/>
        <a:p>
          <a:endParaRPr lang="zh-TW" altLang="en-US"/>
        </a:p>
      </dgm:t>
    </dgm:pt>
    <dgm:pt modelId="{39B2A0E0-17C6-484F-A971-5B623C75B1F4}" type="pres">
      <dgm:prSet presAssocID="{9A1BCAC6-4598-4BED-970F-98B0CD1483F9}" presName="linear" presStyleCnt="0">
        <dgm:presLayoutVars>
          <dgm:animLvl val="lvl"/>
          <dgm:resizeHandles val="exact"/>
        </dgm:presLayoutVars>
      </dgm:prSet>
      <dgm:spPr/>
    </dgm:pt>
    <dgm:pt modelId="{DC6E7D3A-09CC-40CE-B46E-D7BFCE37F0FD}" type="pres">
      <dgm:prSet presAssocID="{9C9C9B5A-5FD4-4E22-9474-893FA39A7E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F1E8EA-593F-42C9-86D2-26F4946C2DB2}" type="pres">
      <dgm:prSet presAssocID="{BB7F011F-940D-4A5D-932A-BB3DE0CA8054}" presName="spacer" presStyleCnt="0"/>
      <dgm:spPr/>
    </dgm:pt>
    <dgm:pt modelId="{76002A60-05C9-4A70-B0B7-53AD21E0EF39}" type="pres">
      <dgm:prSet presAssocID="{8850AB16-4852-4C50-882A-EB8E088952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2759C6-308B-48AF-AD4D-938E7E728F86}" type="pres">
      <dgm:prSet presAssocID="{ABC2DF71-BF97-4B61-A031-14BA0D469321}" presName="spacer" presStyleCnt="0"/>
      <dgm:spPr/>
    </dgm:pt>
    <dgm:pt modelId="{D5B64055-9B6D-4982-9C06-D2D5AA18CF58}" type="pres">
      <dgm:prSet presAssocID="{6770B01B-BBE8-4C7F-B33D-494307FBD1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16B5316-DEFD-48E5-803A-5C8325714378}" srcId="{9A1BCAC6-4598-4BED-970F-98B0CD1483F9}" destId="{9C9C9B5A-5FD4-4E22-9474-893FA39A7E3B}" srcOrd="0" destOrd="0" parTransId="{DE511D81-6F73-4FD6-8DC4-77BBE27354AB}" sibTransId="{BB7F011F-940D-4A5D-932A-BB3DE0CA8054}"/>
    <dgm:cxn modelId="{4ACFB018-C388-4269-A771-190BA921E90A}" srcId="{9A1BCAC6-4598-4BED-970F-98B0CD1483F9}" destId="{6770B01B-BBE8-4C7F-B33D-494307FBD1C7}" srcOrd="2" destOrd="0" parTransId="{EEFA4143-1F19-41DC-9650-B543A9DF8F27}" sibTransId="{BCD0ADC7-E57A-4E68-91AD-0504961AFC87}"/>
    <dgm:cxn modelId="{07FC7769-6D48-4EF8-B5E4-E66BCAFA1FA0}" type="presOf" srcId="{6770B01B-BBE8-4C7F-B33D-494307FBD1C7}" destId="{D5B64055-9B6D-4982-9C06-D2D5AA18CF58}" srcOrd="0" destOrd="0" presId="urn:microsoft.com/office/officeart/2005/8/layout/vList2"/>
    <dgm:cxn modelId="{5C0F59A4-FF7C-456F-8A89-66E0CCA6BD7D}" srcId="{9A1BCAC6-4598-4BED-970F-98B0CD1483F9}" destId="{8850AB16-4852-4C50-882A-EB8E08895280}" srcOrd="1" destOrd="0" parTransId="{ED023D73-CEF2-454B-BF4E-B9D950920BA0}" sibTransId="{ABC2DF71-BF97-4B61-A031-14BA0D469321}"/>
    <dgm:cxn modelId="{07FE13AF-5873-4A15-8297-19C7C64341AC}" type="presOf" srcId="{9C9C9B5A-5FD4-4E22-9474-893FA39A7E3B}" destId="{DC6E7D3A-09CC-40CE-B46E-D7BFCE37F0FD}" srcOrd="0" destOrd="0" presId="urn:microsoft.com/office/officeart/2005/8/layout/vList2"/>
    <dgm:cxn modelId="{F93502B4-39C8-4AE7-87C7-9387F0E728BC}" type="presOf" srcId="{8850AB16-4852-4C50-882A-EB8E08895280}" destId="{76002A60-05C9-4A70-B0B7-53AD21E0EF39}" srcOrd="0" destOrd="0" presId="urn:microsoft.com/office/officeart/2005/8/layout/vList2"/>
    <dgm:cxn modelId="{3EED65B7-8017-4A88-9366-08236BED2A27}" type="presOf" srcId="{9A1BCAC6-4598-4BED-970F-98B0CD1483F9}" destId="{39B2A0E0-17C6-484F-A971-5B623C75B1F4}" srcOrd="0" destOrd="0" presId="urn:microsoft.com/office/officeart/2005/8/layout/vList2"/>
    <dgm:cxn modelId="{A2544D71-3CB9-475D-8D5D-F1E2434A032D}" type="presParOf" srcId="{39B2A0E0-17C6-484F-A971-5B623C75B1F4}" destId="{DC6E7D3A-09CC-40CE-B46E-D7BFCE37F0FD}" srcOrd="0" destOrd="0" presId="urn:microsoft.com/office/officeart/2005/8/layout/vList2"/>
    <dgm:cxn modelId="{FA147BE0-7C9E-451B-A77D-A57BDC10A366}" type="presParOf" srcId="{39B2A0E0-17C6-484F-A971-5B623C75B1F4}" destId="{67F1E8EA-593F-42C9-86D2-26F4946C2DB2}" srcOrd="1" destOrd="0" presId="urn:microsoft.com/office/officeart/2005/8/layout/vList2"/>
    <dgm:cxn modelId="{2F9F4AE1-604D-4432-8E71-974ECDC8A61E}" type="presParOf" srcId="{39B2A0E0-17C6-484F-A971-5B623C75B1F4}" destId="{76002A60-05C9-4A70-B0B7-53AD21E0EF39}" srcOrd="2" destOrd="0" presId="urn:microsoft.com/office/officeart/2005/8/layout/vList2"/>
    <dgm:cxn modelId="{14057ACA-71C6-4DF6-BFF9-377048EAC67C}" type="presParOf" srcId="{39B2A0E0-17C6-484F-A971-5B623C75B1F4}" destId="{372759C6-308B-48AF-AD4D-938E7E728F86}" srcOrd="3" destOrd="0" presId="urn:microsoft.com/office/officeart/2005/8/layout/vList2"/>
    <dgm:cxn modelId="{2DE4648E-7B6A-45DB-B65A-97203AFE6E89}" type="presParOf" srcId="{39B2A0E0-17C6-484F-A971-5B623C75B1F4}" destId="{D5B64055-9B6D-4982-9C06-D2D5AA18CF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E7D3A-09CC-40CE-B46E-D7BFCE37F0FD}">
      <dsp:nvSpPr>
        <dsp:cNvPr id="0" name=""/>
        <dsp:cNvSpPr/>
      </dsp:nvSpPr>
      <dsp:spPr>
        <a:xfrm>
          <a:off x="0" y="163268"/>
          <a:ext cx="10515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Flash Attention</a:t>
          </a:r>
          <a:endParaRPr lang="zh-TW" altLang="en-US" sz="4800" kern="1200" dirty="0"/>
        </a:p>
      </dsp:txBody>
      <dsp:txXfrm>
        <a:off x="59399" y="222667"/>
        <a:ext cx="10396802" cy="1098002"/>
      </dsp:txXfrm>
    </dsp:sp>
    <dsp:sp modelId="{76002A60-05C9-4A70-B0B7-53AD21E0EF39}">
      <dsp:nvSpPr>
        <dsp:cNvPr id="0" name=""/>
        <dsp:cNvSpPr/>
      </dsp:nvSpPr>
      <dsp:spPr>
        <a:xfrm>
          <a:off x="0" y="1567269"/>
          <a:ext cx="10515600" cy="1216800"/>
        </a:xfrm>
        <a:prstGeom prst="roundRec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 MT"/>
            <a:buNone/>
          </a:pPr>
          <a:r>
            <a:rPr lang="en-US" sz="4800" kern="1200" spc="-45" dirty="0">
              <a:latin typeface="Trebuchet MS"/>
              <a:cs typeface="Trebuchet MS"/>
            </a:rPr>
            <a:t>KV</a:t>
          </a:r>
          <a:r>
            <a:rPr lang="en-US" sz="4800" kern="1200" spc="-254" dirty="0">
              <a:latin typeface="Trebuchet MS"/>
              <a:cs typeface="Trebuchet MS"/>
            </a:rPr>
            <a:t> C</a:t>
          </a:r>
          <a:r>
            <a:rPr lang="en-US" sz="4800" kern="1200" spc="-10" dirty="0">
              <a:latin typeface="Trebuchet MS"/>
              <a:cs typeface="Trebuchet MS"/>
            </a:rPr>
            <a:t>ache</a:t>
          </a:r>
          <a:endParaRPr lang="zh-TW" altLang="en-US" sz="4800" kern="1200" dirty="0"/>
        </a:p>
      </dsp:txBody>
      <dsp:txXfrm>
        <a:off x="59399" y="1626668"/>
        <a:ext cx="10396802" cy="1098002"/>
      </dsp:txXfrm>
    </dsp:sp>
    <dsp:sp modelId="{D5B64055-9B6D-4982-9C06-D2D5AA18CF58}">
      <dsp:nvSpPr>
        <dsp:cNvPr id="0" name=""/>
        <dsp:cNvSpPr/>
      </dsp:nvSpPr>
      <dsp:spPr>
        <a:xfrm>
          <a:off x="0" y="2971269"/>
          <a:ext cx="10515600" cy="1216800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Speculative Decoding </a:t>
          </a:r>
          <a:endParaRPr lang="zh-TW" altLang="en-US" sz="4800" kern="1200" dirty="0"/>
        </a:p>
      </dsp:txBody>
      <dsp:txXfrm>
        <a:off x="59399" y="3030668"/>
        <a:ext cx="10396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8B02-44CD-43FF-B487-9588C8253CC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8FB1-E963-4D9C-9404-E1923757F7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13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-o545eYjXM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-o545eYjXM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-o545eYjXM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-o545eYjXM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forum?id=8qYuxV4lRu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9:30 – 11:30</a:t>
            </a:r>
          </a:p>
          <a:p>
            <a:r>
              <a:rPr lang="en-US" altLang="zh-TW" dirty="0"/>
              <a:t>11:30 – 12:00</a:t>
            </a:r>
          </a:p>
          <a:p>
            <a:r>
              <a:rPr lang="en-US" altLang="zh-TW" dirty="0"/>
              <a:t>12:00 – 1:30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54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45AF-1457-3B49-FEA0-441568ED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C2FA481-C306-0C35-3597-481F252ED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66344DD-83B7-CBC5-29BF-311FDD2EA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300" lvl="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en-US" altLang="zh-TW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KV</a:t>
            </a:r>
            <a:r>
              <a:rPr lang="zh-TW" altLang="en-US" kern="0" spc="-2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caching</a:t>
            </a:r>
            <a:r>
              <a:rPr lang="zh-TW" altLang="en-US" kern="0" spc="-26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spc="-5" dirty="0">
                <a:solidFill>
                  <a:sysClr val="windowText" lastClr="000000"/>
                </a:solidFill>
                <a:latin typeface="SimSun"/>
                <a:cs typeface="SimSun"/>
              </a:rPr>
              <a:t>造成的問題，舉例子說明</a:t>
            </a:r>
            <a:endParaRPr lang="zh-TW" altLang="en-US" kern="0" dirty="0">
              <a:solidFill>
                <a:sysClr val="windowText" lastClr="000000"/>
              </a:solidFill>
              <a:latin typeface="SimSun"/>
              <a:cs typeface="SimSun"/>
            </a:endParaRPr>
          </a:p>
          <a:p>
            <a:pPr marL="241300" marR="5080" lvl="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en-US" altLang="zh-TW" b="1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Llama</a:t>
            </a:r>
            <a:r>
              <a:rPr lang="zh-TW" altLang="en-US" b="1" kern="0" spc="-2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b="1" kern="0" spc="-1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r>
              <a:rPr lang="zh-TW" altLang="en-US" b="1" kern="0" spc="-2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b="1" kern="0" spc="-8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70B</a:t>
            </a:r>
            <a:r>
              <a:rPr lang="zh-TW" altLang="en-US" b="1" kern="0" spc="-25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b="1" kern="0" spc="-45" dirty="0">
                <a:solidFill>
                  <a:sysClr val="windowText" lastClr="000000"/>
                </a:solidFill>
                <a:latin typeface="Microsoft JhengHei"/>
                <a:cs typeface="Microsoft JhengHei"/>
              </a:rPr>
              <a:t>模型 </a:t>
            </a:r>
            <a:r>
              <a:rPr lang="zh-TW" altLang="en-US" kern="0" spc="-10" dirty="0">
                <a:solidFill>
                  <a:sysClr val="windowText" lastClr="000000"/>
                </a:solidFill>
                <a:latin typeface="SimSun"/>
                <a:cs typeface="SimSun"/>
              </a:rPr>
              <a:t>讓我們代入具體數值來感受這個壓力。</a:t>
            </a:r>
            <a:r>
              <a:rPr lang="en-US" altLang="zh-TW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Llama</a:t>
            </a:r>
            <a:r>
              <a:rPr lang="zh-TW" altLang="en-US" kern="0" spc="-2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r>
              <a:rPr lang="zh-TW" altLang="en-US" kern="0" spc="-2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70B</a:t>
            </a:r>
            <a:r>
              <a:rPr lang="zh-TW" altLang="en-US" kern="0" spc="6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spc="-155" dirty="0">
                <a:solidFill>
                  <a:sysClr val="windowText" lastClr="000000"/>
                </a:solidFill>
                <a:latin typeface="SimSun"/>
                <a:cs typeface="SimSun"/>
              </a:rPr>
              <a:t>模型擁有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80</a:t>
            </a:r>
            <a:r>
              <a:rPr lang="zh-TW" altLang="en-US" kern="0" spc="-2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spc="-10" dirty="0">
                <a:solidFill>
                  <a:sysClr val="windowText" lastClr="000000"/>
                </a:solidFill>
                <a:latin typeface="SimSun"/>
                <a:cs typeface="SimSun"/>
              </a:rPr>
              <a:t>層，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64</a:t>
            </a:r>
            <a:r>
              <a:rPr lang="zh-TW" altLang="en-US" kern="0" spc="-2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spc="-70" dirty="0">
                <a:solidFill>
                  <a:sysClr val="windowText" lastClr="000000"/>
                </a:solidFill>
                <a:latin typeface="SimSun"/>
                <a:cs typeface="SimSun"/>
              </a:rPr>
              <a:t>個注意力頭，每個頭維度為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128</a:t>
            </a:r>
            <a:r>
              <a:rPr lang="zh-TW" altLang="en-US" kern="0" spc="-190" dirty="0">
                <a:solidFill>
                  <a:sysClr val="windowText" lastClr="000000"/>
                </a:solidFill>
                <a:latin typeface="SimSun"/>
                <a:cs typeface="SimSun"/>
              </a:rPr>
              <a:t>，使用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FP16</a:t>
            </a:r>
            <a:r>
              <a:rPr lang="zh-TW" altLang="en-US" kern="0" spc="-2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spc="150" dirty="0">
                <a:solidFill>
                  <a:sysClr val="windowText" lastClr="000000"/>
                </a:solidFill>
                <a:latin typeface="SimSun"/>
                <a:cs typeface="SimSun"/>
              </a:rPr>
              <a:t>精度。</a:t>
            </a:r>
            <a:r>
              <a:rPr lang="zh-TW" altLang="en-US" kern="0" spc="-90" dirty="0">
                <a:solidFill>
                  <a:sysClr val="windowText" lastClr="000000"/>
                </a:solidFill>
                <a:latin typeface="SimSun"/>
                <a:cs typeface="SimSun"/>
              </a:rPr>
              <a:t>假設我們處理一個 </a:t>
            </a:r>
            <a:r>
              <a:rPr lang="en-US" altLang="zh-TW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Batch</a:t>
            </a:r>
            <a:r>
              <a:rPr lang="zh-TW" altLang="en-US" kern="0" spc="-22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Size</a:t>
            </a:r>
            <a:r>
              <a:rPr lang="zh-TW" altLang="en-US" kern="0" spc="-22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spc="-380" dirty="0">
                <a:solidFill>
                  <a:sysClr val="windowText" lastClr="000000"/>
                </a:solidFill>
                <a:latin typeface="SimSun"/>
                <a:cs typeface="SimSun"/>
              </a:rPr>
              <a:t>為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</a:t>
            </a:r>
            <a:r>
              <a:rPr lang="zh-TW" altLang="en-US" kern="0" spc="-160" dirty="0">
                <a:solidFill>
                  <a:sysClr val="windowText" lastClr="000000"/>
                </a:solidFill>
                <a:latin typeface="SimSun"/>
                <a:cs typeface="SimSun"/>
              </a:rPr>
              <a:t>，長度為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1000</a:t>
            </a:r>
            <a:r>
              <a:rPr lang="zh-TW" altLang="en-US" kern="0" spc="-2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tokens</a:t>
            </a:r>
            <a:r>
              <a:rPr lang="zh-TW" altLang="en-US" kern="0" spc="-2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spc="-15" dirty="0">
                <a:solidFill>
                  <a:sysClr val="windowText" lastClr="000000"/>
                </a:solidFill>
                <a:latin typeface="SimSun"/>
                <a:cs typeface="SimSun"/>
              </a:rPr>
              <a:t>的請求：</a:t>
            </a:r>
            <a:endParaRPr lang="zh-TW" altLang="en-US" kern="0" dirty="0">
              <a:solidFill>
                <a:sysClr val="windowText" lastClr="000000"/>
              </a:solidFill>
              <a:latin typeface="SimSun"/>
              <a:cs typeface="SimSun"/>
            </a:endParaRPr>
          </a:p>
          <a:p>
            <a:pPr marL="241300" lvl="0">
              <a:lnSpc>
                <a:spcPts val="2810"/>
              </a:lnSpc>
              <a:spcBef>
                <a:spcPts val="39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en-US" altLang="zh-TW" kern="0" spc="-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$$\text{Size}</a:t>
            </a:r>
            <a:r>
              <a:rPr lang="zh-TW" altLang="en-US" kern="0" spc="-2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=</a:t>
            </a:r>
            <a:r>
              <a:rPr lang="zh-TW" altLang="en-US" kern="0" spc="-2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r>
              <a:rPr lang="zh-TW" altLang="en-US" kern="0" spc="-2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\times</a:t>
            </a:r>
            <a:r>
              <a:rPr lang="zh-TW" altLang="en-US" kern="0" spc="-2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</a:t>
            </a:r>
            <a:r>
              <a:rPr lang="zh-TW" altLang="en-US" kern="0" spc="-2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\times</a:t>
            </a:r>
            <a:r>
              <a:rPr lang="zh-TW" altLang="en-US" kern="0" spc="-2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1000</a:t>
            </a:r>
            <a:r>
              <a:rPr lang="zh-TW" altLang="en-US" kern="0" spc="-22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\times</a:t>
            </a:r>
            <a:r>
              <a:rPr lang="zh-TW" altLang="en-US" kern="0" spc="-2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80</a:t>
            </a:r>
            <a:r>
              <a:rPr lang="zh-TW" altLang="en-US" kern="0" spc="-2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\times</a:t>
            </a:r>
            <a:r>
              <a:rPr lang="zh-TW" altLang="en-US" kern="0" spc="-20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64</a:t>
            </a:r>
            <a:r>
              <a:rPr lang="zh-TW" altLang="en-US" kern="0" spc="-22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\times</a:t>
            </a:r>
            <a:r>
              <a:rPr lang="zh-TW" altLang="en-US" kern="0" spc="-20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128</a:t>
            </a:r>
            <a:endParaRPr lang="zh-TW" altLang="en-US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241300" lvl="0" indent="0" algn="just">
              <a:lnSpc>
                <a:spcPts val="2810"/>
              </a:lnSpc>
              <a:spcBef>
                <a:spcPts val="0"/>
              </a:spcBef>
              <a:buNone/>
              <a:defRPr/>
            </a:pPr>
            <a:r>
              <a:rPr lang="en-US" altLang="zh-TW" kern="0" spc="-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\times</a:t>
            </a:r>
            <a:r>
              <a:rPr lang="zh-TW" altLang="en-US" kern="0" spc="-22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</a:t>
            </a:r>
            <a:r>
              <a:rPr lang="zh-TW" altLang="en-US" kern="0" spc="-2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</a:t>
            </a:r>
            <a:r>
              <a:rPr lang="en-US" altLang="zh-TW" kern="0" spc="-60" dirty="0" err="1">
                <a:solidFill>
                  <a:sysClr val="windowText" lastClr="000000"/>
                </a:solidFill>
                <a:latin typeface="Trebuchet MS"/>
                <a:cs typeface="Trebuchet MS"/>
              </a:rPr>
              <a:t>approx</a:t>
            </a:r>
            <a:r>
              <a:rPr lang="zh-TW" altLang="en-US" kern="0" spc="-22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2.6</a:t>
            </a:r>
            <a:r>
              <a:rPr lang="zh-TW" altLang="en-US" kern="0" spc="-2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1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\text{</a:t>
            </a:r>
            <a:r>
              <a:rPr lang="zh-TW" altLang="en-US" kern="0" spc="-23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GB}$$</a:t>
            </a:r>
            <a:endParaRPr lang="zh-TW" altLang="en-US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241300" marR="478155" lvl="0" algn="just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zh-TW" altLang="en-US" kern="0" dirty="0">
                <a:solidFill>
                  <a:sysClr val="windowText" lastClr="000000"/>
                </a:solidFill>
                <a:latin typeface="SimSun"/>
                <a:cs typeface="SimSun"/>
              </a:rPr>
              <a:t>這看起來尚可接受。但如果我們將上下文長度擴展到</a:t>
            </a:r>
            <a:r>
              <a:rPr lang="en-US" altLang="zh-TW" kern="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32k</a:t>
            </a:r>
            <a:r>
              <a:rPr lang="zh-TW" altLang="en-US" kern="0" dirty="0">
                <a:solidFill>
                  <a:sysClr val="windowText" lastClr="000000"/>
                </a:solidFill>
                <a:latin typeface="SimSun"/>
                <a:cs typeface="SimSun"/>
              </a:rPr>
              <a:t>（這在處理</a:t>
            </a:r>
            <a:r>
              <a:rPr lang="zh-TW" altLang="en-US" kern="0" spc="80" dirty="0">
                <a:solidFill>
                  <a:sysClr val="windowText" lastClr="000000"/>
                </a:solidFill>
                <a:latin typeface="SimSun"/>
                <a:cs typeface="SimSun"/>
              </a:rPr>
              <a:t>長文檔摘要或</a:t>
            </a:r>
            <a:r>
              <a:rPr lang="en-US" altLang="zh-TW" kern="0" spc="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RAG</a:t>
            </a:r>
            <a:r>
              <a:rPr lang="zh-TW" altLang="en-US" kern="0" spc="-2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dirty="0">
                <a:solidFill>
                  <a:sysClr val="windowText" lastClr="000000"/>
                </a:solidFill>
                <a:latin typeface="SimSun"/>
                <a:cs typeface="SimSun"/>
              </a:rPr>
              <a:t>應用時很常見），</a:t>
            </a:r>
            <a:r>
              <a:rPr lang="zh-TW" altLang="en-US" kern="0" spc="90" dirty="0">
                <a:solidFill>
                  <a:sysClr val="windowText" lastClr="000000"/>
                </a:solidFill>
                <a:latin typeface="SimSun"/>
                <a:cs typeface="SimSun"/>
              </a:rPr>
              <a:t>單個請求的</a:t>
            </a:r>
            <a:r>
              <a:rPr lang="en-US" altLang="zh-TW" kern="0" spc="-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KV</a:t>
            </a:r>
            <a:r>
              <a:rPr lang="zh-TW" altLang="en-US" kern="0" spc="-2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5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Cache</a:t>
            </a:r>
            <a:r>
              <a:rPr lang="zh-TW" altLang="en-US" kern="0" spc="-2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dirty="0">
                <a:solidFill>
                  <a:sysClr val="windowText" lastClr="000000"/>
                </a:solidFill>
                <a:latin typeface="SimSun"/>
                <a:cs typeface="SimSun"/>
              </a:rPr>
              <a:t>將膨脹至</a:t>
            </a:r>
            <a:r>
              <a:rPr lang="zh-TW" altLang="en-US" kern="0" spc="-395" dirty="0">
                <a:solidFill>
                  <a:sysClr val="windowText" lastClr="000000"/>
                </a:solidFill>
                <a:latin typeface="SimSun"/>
                <a:cs typeface="SimSun"/>
              </a:rPr>
              <a:t>約 </a:t>
            </a:r>
            <a:r>
              <a:rPr lang="en-US" altLang="zh-TW" b="1" kern="0" spc="-14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83</a:t>
            </a:r>
            <a:r>
              <a:rPr lang="zh-TW" altLang="en-US" b="1" kern="0" spc="-2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b="1" kern="0" spc="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GB</a:t>
            </a:r>
            <a:r>
              <a:rPr lang="zh-TW" altLang="en-US" kern="0" spc="-90" dirty="0">
                <a:solidFill>
                  <a:sysClr val="windowText" lastClr="000000"/>
                </a:solidFill>
                <a:latin typeface="SimSun"/>
                <a:cs typeface="SimSun"/>
              </a:rPr>
              <a:t>。這已經超過了一張 </a:t>
            </a:r>
            <a:r>
              <a:rPr lang="en-US" altLang="zh-TW" kern="0" spc="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NVIDIA</a:t>
            </a:r>
            <a:r>
              <a:rPr lang="zh-TW" altLang="en-US" kern="0" spc="-26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A100</a:t>
            </a:r>
            <a:r>
              <a:rPr lang="zh-TW" altLang="en-US" kern="0" spc="-2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(80GB)</a:t>
            </a:r>
            <a:r>
              <a:rPr lang="zh-TW" altLang="en-US" kern="0" spc="-27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kern="0" dirty="0">
                <a:solidFill>
                  <a:sysClr val="windowText" lastClr="000000"/>
                </a:solidFill>
                <a:latin typeface="SimSun"/>
                <a:cs typeface="SimSun"/>
              </a:rPr>
              <a:t>的總容量。換句話</a:t>
            </a:r>
            <a:r>
              <a:rPr lang="zh-TW" altLang="en-US" kern="0" spc="-5" dirty="0">
                <a:solidFill>
                  <a:sysClr val="windowText" lastClr="000000"/>
                </a:solidFill>
                <a:latin typeface="SimSun"/>
                <a:cs typeface="SimSun"/>
              </a:rPr>
              <a:t>說，在長文本場景下，</a:t>
            </a:r>
            <a:r>
              <a:rPr lang="en-US" altLang="zh-TW" b="1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KV</a:t>
            </a:r>
            <a:r>
              <a:rPr lang="zh-TW" altLang="en-US" b="1" kern="0" spc="-3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b="1" kern="0" spc="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Cache</a:t>
            </a:r>
            <a:r>
              <a:rPr lang="zh-TW" altLang="en-US" b="1" kern="0" spc="-2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b="1" kern="0" spc="-10" dirty="0">
                <a:solidFill>
                  <a:sysClr val="windowText" lastClr="000000"/>
                </a:solidFill>
                <a:latin typeface="Microsoft JhengHei"/>
                <a:cs typeface="Microsoft JhengHei"/>
              </a:rPr>
              <a:t>的大小甚至可能超過模型權重本身</a:t>
            </a:r>
            <a:endParaRPr lang="zh-TW" altLang="en-US" kern="0" dirty="0">
              <a:solidFill>
                <a:sysClr val="windowText" lastClr="000000"/>
              </a:solidFill>
              <a:latin typeface="Microsoft JhengHei"/>
              <a:cs typeface="Microsoft JhengHei"/>
            </a:endParaRPr>
          </a:p>
          <a:p>
            <a:pPr marL="241300" marR="233679" lv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zh-TW" altLang="en-US" b="1" kern="0" spc="-105" dirty="0">
                <a:solidFill>
                  <a:sysClr val="windowText" lastClr="000000"/>
                </a:solidFill>
                <a:latin typeface="Microsoft JhengHei"/>
                <a:cs typeface="Microsoft JhengHei"/>
              </a:rPr>
              <a:t>（</a:t>
            </a:r>
            <a:r>
              <a:rPr lang="en-US" altLang="zh-TW" b="1" kern="0" spc="-10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70B</a:t>
            </a:r>
            <a:r>
              <a:rPr lang="zh-TW" altLang="en-US" b="1" kern="0" spc="-9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zh-TW" altLang="en-US" b="1" kern="0" spc="-15" dirty="0">
                <a:solidFill>
                  <a:sysClr val="windowText" lastClr="000000"/>
                </a:solidFill>
                <a:latin typeface="Microsoft JhengHei"/>
                <a:cs typeface="Microsoft JhengHei"/>
              </a:rPr>
              <a:t>參數量約佔 </a:t>
            </a:r>
            <a:r>
              <a:rPr lang="en-US" altLang="zh-TW" b="1" kern="0" spc="-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140GB</a:t>
            </a:r>
            <a:r>
              <a:rPr lang="zh-TW" altLang="en-US" b="1" kern="0" spc="-50" dirty="0">
                <a:solidFill>
                  <a:sysClr val="windowText" lastClr="000000"/>
                </a:solidFill>
                <a:latin typeface="Microsoft JhengHei"/>
                <a:cs typeface="Microsoft JhengHei"/>
              </a:rPr>
              <a:t>）</a:t>
            </a:r>
            <a:r>
              <a:rPr lang="zh-TW" altLang="en-US" kern="0" spc="-20" dirty="0">
                <a:solidFill>
                  <a:sysClr val="windowText" lastClr="000000"/>
                </a:solidFill>
                <a:latin typeface="SimSun"/>
                <a:cs typeface="SimSun"/>
              </a:rPr>
              <a:t>，成為限制系統並發能力</a:t>
            </a:r>
            <a:r>
              <a:rPr lang="zh-TW" altLang="en-US" kern="0" spc="-10" dirty="0">
                <a:solidFill>
                  <a:sysClr val="windowText" lastClr="000000"/>
                </a:solidFill>
                <a:latin typeface="SimSun"/>
                <a:cs typeface="SimSun"/>
              </a:rPr>
              <a:t>（</a:t>
            </a:r>
            <a:r>
              <a:rPr lang="en-US" altLang="zh-TW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Concurrency</a:t>
            </a:r>
            <a:r>
              <a:rPr lang="zh-TW" altLang="en-US" kern="0" spc="-10" dirty="0">
                <a:solidFill>
                  <a:sysClr val="windowText" lastClr="000000"/>
                </a:solidFill>
                <a:latin typeface="SimSun"/>
                <a:cs typeface="SimSun"/>
              </a:rPr>
              <a:t>）的主要因素。</a:t>
            </a:r>
            <a:endParaRPr lang="zh-TW" altLang="en-US" kern="0" dirty="0">
              <a:solidFill>
                <a:sysClr val="windowText" lastClr="000000"/>
              </a:solidFill>
              <a:latin typeface="SimSun"/>
              <a:cs typeface="SimSun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63D972-089B-71B9-45B6-CDA4C3595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52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A017A-B9E8-C258-0724-C66275BA3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B78DA12-6A79-C194-2DF5-E0FA8D93D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25257F8-315A-C48C-457B-2CFE3EC26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https://</a:t>
            </a: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www.youtube.com/watch?v=Y-</a:t>
            </a:r>
            <a:r>
              <a:rPr kumimoji="0" lang="en-US" altLang="zh-TW" sz="24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o545eYjXM</a:t>
            </a:r>
            <a:endParaRPr kumimoji="0" lang="en-US" altLang="zh-TW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6549A-D38A-1410-B4E5-759797471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60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F5C3-0D00-4E49-462E-7348CB91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F0E54D3-33E9-ED7C-D16F-B2C4D67F2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56889CB-827A-7664-5D24-127DD2A23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https://</a:t>
            </a: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www.youtube.com/watch?v=Y-</a:t>
            </a:r>
            <a:r>
              <a:rPr kumimoji="0" lang="en-US" altLang="zh-TW" sz="24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o545eYjXM</a:t>
            </a:r>
            <a:endParaRPr kumimoji="0" lang="en-US" altLang="zh-TW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DBCF9E-95CE-C97A-B3BA-8403C1AEB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136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F6A40-68D1-A4E4-39D2-17A2B786D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405ACF4-0465-19C3-F020-606C91E33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64F30A0-9C54-BDFE-7B8B-CF3D96DDB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https://</a:t>
            </a: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www.youtube.com/watch?v=Y-</a:t>
            </a:r>
            <a:r>
              <a:rPr kumimoji="0" lang="en-US" altLang="zh-TW" sz="24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o545eYjXM</a:t>
            </a:r>
            <a:endParaRPr kumimoji="0" lang="en-US" altLang="zh-TW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DF363B-9815-9DEF-CFA0-711354059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89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9807F-5F7B-A054-CBF9-89129821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7FE4E37-2804-F149-AE9E-6C728DD40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80CE14D-012B-F23C-9423-372A538C1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https://</a:t>
            </a:r>
            <a:r>
              <a:rPr kumimoji="0" lang="en-US" altLang="zh-TW" sz="2400" b="0" i="0" u="sng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www.youtube.com/watch?v=Y-</a:t>
            </a:r>
            <a:r>
              <a:rPr kumimoji="0" lang="en-US" altLang="zh-TW" sz="24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o545eYjXM</a:t>
            </a:r>
            <a:endParaRPr kumimoji="0" lang="en-US" altLang="zh-TW" sz="24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5A261A-AEE5-7608-8C88-46A3A31B9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638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A1A46-2C31-B876-6E62-5CCC63394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C745582-D314-9F02-2E94-708EF4511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93993DB-F316-B016-7CD0-69B2AF203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https://arxiv.org/abs/2310.06825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https://arxiv.org/abs/2502.18845</a:t>
            </a:r>
            <a:endParaRPr lang="en-US" altLang="zh-TW" dirty="0"/>
          </a:p>
          <a:p>
            <a:pPr marL="240029" marR="71120" lvl="0" indent="-227329" algn="just" defTabSz="91440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像 </a:t>
            </a:r>
            <a:r>
              <a:rPr kumimoji="0" lang="en-US" altLang="zh-TW" sz="1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Mistral-</a:t>
            </a:r>
            <a:r>
              <a:rPr kumimoji="0" lang="en-US" altLang="zh-TW" sz="1200" b="1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7B</a:t>
            </a:r>
            <a:r>
              <a:rPr kumimoji="0" lang="zh-TW" altLang="en-US" sz="12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這樣的模型，訓練時就不是要關注整個序列。事實	</a:t>
            </a:r>
            <a:r>
              <a:rPr kumimoji="0" lang="zh-TW" altLang="en-US" sz="1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上，</a:t>
            </a:r>
            <a:r>
              <a:rPr kumimoji="0" lang="en-US" altLang="zh-TW" sz="1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Mistral-</a:t>
            </a:r>
            <a:r>
              <a:rPr kumimoji="0" lang="en-US" altLang="zh-TW" sz="1200" b="1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7B</a:t>
            </a:r>
            <a:r>
              <a:rPr kumimoji="0" lang="zh-TW" altLang="en-US" sz="1200" b="1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的注意力層只會透過關注最近的</a:t>
            </a:r>
            <a:r>
              <a:rPr kumimoji="0" lang="zh-TW" altLang="en-US" sz="1200" b="1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（</a:t>
            </a:r>
            <a:r>
              <a:rPr kumimoji="0" lang="en-US" altLang="zh-TW" sz="1200" b="1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4096</a:t>
            </a:r>
            <a:r>
              <a:rPr kumimoji="0" lang="zh-TW" altLang="en-US" sz="1200" b="1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個）</a:t>
            </a: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相鄰</a:t>
            </a:r>
            <a:r>
              <a:rPr kumimoji="0" lang="zh-TW" altLang="en-US" sz="1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 	</a:t>
            </a:r>
            <a:r>
              <a:rPr kumimoji="0" lang="en-US" altLang="zh-TW" sz="12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1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1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來建立</a:t>
            </a:r>
            <a:r>
              <a:rPr kumimoji="0" lang="en-US" altLang="zh-TW" sz="12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1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的表示。這種注意力機制的變體稱為滑動視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/>
              <a:cs typeface="Microsoft JhengHei"/>
            </a:endParaRPr>
          </a:p>
          <a:p>
            <a:pPr marL="241300" marR="5080" lvl="0" indent="0" algn="just" defTabSz="914400" eaLnBrk="1" fontAlgn="auto" latinLnBrk="0" hangingPunct="1">
              <a:lnSpc>
                <a:spcPts val="303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⑤注意力（</a:t>
            </a:r>
            <a:r>
              <a:rPr kumimoji="0" lang="en-US" altLang="zh-TW" sz="1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sliding</a:t>
            </a:r>
            <a:r>
              <a:rPr kumimoji="0" lang="zh-TW" altLang="en-US" sz="1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window </a:t>
            </a:r>
            <a:r>
              <a:rPr kumimoji="0" lang="en-US" altLang="zh-TW" sz="1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attention</a:t>
            </a:r>
            <a:r>
              <a:rPr kumimoji="0" lang="zh-TW" altLang="en-US" sz="1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，</a:t>
            </a:r>
            <a:r>
              <a:rPr kumimoji="0" lang="en-US" altLang="zh-TW" sz="1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SWA</a:t>
            </a:r>
            <a:r>
              <a:rPr kumimoji="0" lang="zh-TW" altLang="en-US" sz="1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），</a:t>
            </a:r>
            <a:r>
              <a:rPr kumimoji="0" lang="zh-TW" altLang="en-US" sz="1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或稱為區域注意</a:t>
            </a:r>
            <a:r>
              <a:rPr kumimoji="0" lang="zh-TW" altLang="en-US" sz="1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力</a:t>
            </a: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（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local</a:t>
            </a:r>
            <a:r>
              <a:rPr kumimoji="0" lang="zh-TW" altLang="en-US" sz="1200" b="1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attention</a:t>
            </a:r>
            <a:r>
              <a:rPr kumimoji="0" lang="zh-TW" altLang="en-US" sz="12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）</a:t>
            </a: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。透過這樣的設計，可以保證在 </a:t>
            </a:r>
            <a:r>
              <a:rPr kumimoji="0" lang="en-US" altLang="zh-TW" sz="1200" b="1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KV </a:t>
            </a:r>
            <a:r>
              <a:rPr kumimoji="0" lang="en-US" altLang="zh-TW" sz="1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cache</a:t>
            </a:r>
            <a:r>
              <a:rPr kumimoji="0" lang="zh-TW" altLang="en-US" sz="1200" b="1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中，每個序列所需儲存的</a:t>
            </a:r>
            <a:r>
              <a:rPr kumimoji="0" lang="en-US" altLang="zh-TW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tensor</a:t>
            </a:r>
            <a:r>
              <a:rPr kumimoji="0" lang="zh-TW" altLang="en-US" sz="12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配對數量永遠不會超過視⑤大小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/>
              <a:cs typeface="Microsoft JhengHei"/>
            </a:endParaRPr>
          </a:p>
          <a:p>
            <a:pPr marL="241300" marR="0" lvl="0" indent="0" algn="just" defTabSz="914400" eaLnBrk="1" fontAlgn="auto" latinLnBrk="0" hangingPunct="1">
              <a:lnSpc>
                <a:spcPts val="2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（</a:t>
            </a:r>
            <a:r>
              <a:rPr kumimoji="0" lang="zh-TW" altLang="en-US" sz="12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例如 </a:t>
            </a:r>
            <a:r>
              <a:rPr kumimoji="0" lang="en-US" altLang="zh-TW" sz="1200" b="1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4096</a:t>
            </a:r>
            <a:r>
              <a:rPr kumimoji="0" lang="zh-TW" altLang="en-US" sz="1200" b="1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）</a:t>
            </a:r>
            <a:r>
              <a:rPr kumimoji="0" lang="zh-TW" altLang="en-US" sz="1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。</a:t>
            </a:r>
            <a:r>
              <a:rPr kumimoji="0" lang="en-US" altLang="zh-TW" sz="1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10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/>
              <a:cs typeface="Microsoft JhengHe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4CCB1C-9123-659B-1E68-74DF8606A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84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8ECB2-37E1-8FF0-B214-4B9C940A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CDB578A-478F-F1EC-0C89-914529F06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542298E-2AB3-5B31-DB04-231F6FAA3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https://arxiv.org/abs/2310.06825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https://arxiv.org/abs/2502.18845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E76C1E-4480-5B5D-0C25-5CABB0515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2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7EAF6-D336-5C38-20AC-8EC571F63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1CCCA15-E43E-BEC1-D689-721B5DC6E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DC5D436-756F-C186-C12D-86B015FC4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329" marR="0" lvl="0" indent="-227329" defTabSz="91440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27329" algn="l"/>
              </a:tabLst>
              <a:defRPr/>
            </a:pPr>
            <a:r>
              <a:rPr kumimoji="0" lang="zh-TW" altLang="en-US" sz="1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解決方案：</a:t>
            </a:r>
            <a:r>
              <a:rPr kumimoji="0" lang="en-US" altLang="zh-TW" sz="1200" b="1" i="0" u="none" strike="noStrike" kern="0" cap="none" spc="-3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StreamingLLM</a:t>
            </a:r>
            <a:r>
              <a:rPr kumimoji="0" lang="zh-TW" altLang="en-US" sz="1200" b="1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策略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/>
              <a:cs typeface="Microsoft JhengHei"/>
            </a:endParaRPr>
          </a:p>
          <a:p>
            <a:pPr marL="227329" marR="0" lvl="0" indent="-227329" defTabSz="91440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27329" algn="l"/>
              </a:tabLst>
              <a:defRPr/>
            </a:pPr>
            <a:r>
              <a:rPr kumimoji="0" lang="en-US" altLang="zh-TW" sz="1200" b="0" i="0" u="none" strike="noStrike" kern="0" cap="none" spc="-2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StreamingLLM</a:t>
            </a:r>
            <a:r>
              <a:rPr kumimoji="0" lang="zh-TW" altLang="en-US" sz="12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提出了一種極其簡單但有效的</a:t>
            </a:r>
            <a:r>
              <a:rPr kumimoji="0" lang="en-US" altLang="zh-TW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KV</a:t>
            </a:r>
            <a:r>
              <a:rPr kumimoji="0" lang="zh-TW" altLang="en-US" sz="12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Cache</a:t>
            </a:r>
            <a:r>
              <a:rPr kumimoji="0" lang="zh-TW" altLang="en-US" sz="12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策略：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27329" marR="0" lvl="0" indent="-227329" defTabSz="914400" eaLnBrk="1" fontAlgn="auto" latinLnBrk="0" hangingPunct="1">
              <a:lnSpc>
                <a:spcPts val="3025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27329" algn="l"/>
              </a:tabLst>
              <a:defRPr/>
            </a:pPr>
            <a:r>
              <a:rPr kumimoji="0" lang="zh-TW" altLang="en-US" sz="1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永久保留開頭的 </a:t>
            </a:r>
            <a:r>
              <a:rPr kumimoji="0" lang="en-US" altLang="zh-TW" sz="1200" b="1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1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（</a:t>
            </a:r>
            <a:r>
              <a:rPr kumimoji="0" lang="en-US" altLang="zh-TW" sz="1200" b="1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Attention</a:t>
            </a:r>
            <a:r>
              <a:rPr kumimoji="0" lang="zh-TW" altLang="en-US" sz="1200" b="1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Sinks</a:t>
            </a:r>
            <a:r>
              <a: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）</a:t>
            </a:r>
            <a:r>
              <a:rPr kumimoji="0" lang="zh-TW" altLang="en-US" sz="1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：通常只需保留前 </a:t>
            </a:r>
            <a:r>
              <a:rPr kumimoji="0" lang="en-US" altLang="zh-TW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4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228600" marR="0" lvl="0" indent="0" defTabSz="914400" eaLnBrk="1" fontAlgn="auto" latinLnBrk="0" hangingPunct="1">
              <a:lnSpc>
                <a:spcPts val="3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-4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個 </a:t>
            </a:r>
            <a:r>
              <a:rPr kumimoji="0" lang="en-US" altLang="zh-TW" sz="12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27329" marR="0" lvl="0" indent="-227329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27329" algn="l"/>
              </a:tabLst>
              <a:defRPr/>
            </a:pP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保留最近的滑動⑤口 </a:t>
            </a:r>
            <a:r>
              <a:rPr kumimoji="0" lang="en-US" altLang="zh-TW" sz="1200" b="1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：例如最近的 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2044</a:t>
            </a:r>
            <a:r>
              <a:rPr kumimoji="0" lang="zh-TW" altLang="en-US" sz="12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個。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27329" marR="0" lvl="0" indent="-227329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27329" algn="l"/>
              </a:tabLst>
              <a:defRPr/>
            </a:pPr>
            <a:r>
              <a:rPr kumimoji="0" lang="zh-TW" altLang="en-US" sz="12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丟棄中間的 </a:t>
            </a:r>
            <a:r>
              <a:rPr kumimoji="0" lang="en-US" altLang="zh-TW" sz="1200" b="1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：那些既不是開頭也不是最近的 </a:t>
            </a:r>
            <a:r>
              <a:rPr kumimoji="0" lang="en-US" altLang="zh-TW" sz="12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27329" marR="0" lvl="0" indent="-227329" defTabSz="914400" eaLnBrk="1" fontAlgn="auto" latinLnBrk="0" hangingPunct="1">
              <a:lnSpc>
                <a:spcPct val="8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28600" algn="l"/>
              </a:tabLst>
              <a:defRPr/>
            </a:pPr>
            <a:r>
              <a:rPr kumimoji="0" lang="zh-TW" altLang="en-US" sz="12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這種「由首尾組成」的</a:t>
            </a:r>
            <a:r>
              <a:rPr kumimoji="0" lang="en-US" altLang="zh-TW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Cache</a:t>
            </a:r>
            <a:r>
              <a:rPr kumimoji="0" lang="zh-TW" altLang="en-US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結構使得模型可以處理無限長的輸	</a:t>
            </a:r>
            <a:r>
              <a:rPr kumimoji="0" lang="zh-TW" altLang="en-US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入流，而無需微調，且速度比重新計算快 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22</a:t>
            </a:r>
            <a:r>
              <a:rPr kumimoji="0" lang="zh-TW" altLang="en-US" sz="12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倍。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•</a:t>
            </a:r>
            <a:r>
              <a:rPr kumimoji="0" lang="zh-TW" altLang="en-US" sz="1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 </a:t>
            </a:r>
            <a:r>
              <a:rPr kumimoji="0" lang="en-US" altLang="zh-TW" sz="1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JhengHei"/>
                <a:cs typeface="Microsoft JhengHei"/>
              </a:rPr>
              <a:t>10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AFA36B-89B1-C4C9-C4BB-CAEC5A8A7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55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73488-733F-BFBF-C634-052F398E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6193E0E-ECD3-90EC-9704-908183B87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4B946C3-0748-C6C7-B268-ED85355FA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今天重要的 </a:t>
            </a:r>
            <a:r>
              <a:rPr lang="en-US" altLang="zh-TW" dirty="0"/>
              <a:t>token</a:t>
            </a:r>
            <a:r>
              <a:rPr lang="zh-TW" altLang="en-US" dirty="0"/>
              <a:t>，明天還會重要</a:t>
            </a:r>
            <a:endParaRPr lang="en-US" altLang="zh-TW" dirty="0"/>
          </a:p>
          <a:p>
            <a:endParaRPr lang="en-US" altLang="zh-TW" dirty="0"/>
          </a:p>
          <a:p>
            <a:pPr marL="240029" marR="476250" lvl="0" indent="-227329" defTabSz="914400" eaLnBrk="1" fontAlgn="auto" latinLnBrk="0" hangingPunct="1">
              <a:lnSpc>
                <a:spcPct val="9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lang="zh-TW" altLang="en-US" sz="1200" b="0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相似的 </a:t>
            </a:r>
            <a:r>
              <a:rPr kumimoji="0" lang="en-US" altLang="zh-TW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H2O</a:t>
            </a:r>
            <a:r>
              <a:rPr kumimoji="0" lang="zh-TW" altLang="en-US" sz="1200" b="0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[8</a:t>
            </a:r>
            <a:r>
              <a:rPr kumimoji="0" lang="en-US" altLang="zh-TW" sz="12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] </a:t>
            </a:r>
            <a:r>
              <a:rPr kumimoji="0" lang="zh-TW" altLang="en-US" sz="1200" b="0" i="0" u="none" strike="noStrike" kern="0" cap="none" spc="5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與</a:t>
            </a:r>
            <a:r>
              <a:rPr kumimoji="0" lang="en-US" altLang="zh-TW" sz="12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Scissorhands</a:t>
            </a:r>
            <a:r>
              <a:rPr kumimoji="0" lang="zh-TW" altLang="en-US" sz="12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[9</a:t>
            </a:r>
            <a:r>
              <a:rPr kumimoji="0" lang="en-US" altLang="zh-TW" sz="1200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] </a:t>
            </a:r>
            <a:r>
              <a:rPr kumimoji="0" lang="zh-TW" altLang="en-US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方法，則是明確地以壓縮</a:t>
            </a:r>
            <a:r>
              <a:rPr kumimoji="0" lang="en-US" altLang="zh-TW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KV 	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cache</a:t>
            </a:r>
            <a:r>
              <a:rPr kumimoji="0" lang="zh-TW" altLang="en-US" sz="12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為目標：設定一個可快取</a:t>
            </a:r>
            <a:r>
              <a:rPr kumimoji="0" lang="en-US" altLang="zh-TW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的最大數量（預算），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並	</a:t>
            </a:r>
            <a:r>
              <a:rPr kumimoji="0" lang="zh-TW" altLang="en-US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在快取達到該預算時捨棄</a:t>
            </a:r>
            <a:r>
              <a:rPr kumimoji="0" lang="en-US" altLang="zh-TW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</a:t>
            </a:r>
            <a:r>
              <a:rPr kumimoji="0" lang="en-US" altLang="zh-TW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H2O</a:t>
            </a:r>
            <a:r>
              <a:rPr kumimoji="0" lang="zh-TW" altLang="en-US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演算法一次只會丟棄一個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 	</a:t>
            </a:r>
            <a:r>
              <a:rPr kumimoji="0" lang="en-US" altLang="zh-TW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，而 </a:t>
            </a:r>
            <a:r>
              <a:rPr kumimoji="0" lang="en-US" altLang="zh-TW" sz="12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Scissorhands</a:t>
            </a:r>
            <a:r>
              <a:rPr kumimoji="0" lang="zh-TW" altLang="en-US" sz="12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則會依照目標壓縮比例（</a:t>
            </a:r>
            <a:r>
              <a:rPr kumimoji="0" lang="zh-TW" altLang="en-US" sz="12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例如將</a:t>
            </a:r>
            <a:r>
              <a:rPr kumimoji="0" lang="en-US" altLang="zh-TW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KV 	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cache</a:t>
            </a:r>
            <a:r>
              <a:rPr kumimoji="0" lang="zh-TW" altLang="en-US" sz="12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大小減少 </a:t>
            </a:r>
            <a:r>
              <a:rPr kumimoji="0" lang="en-US" altLang="zh-TW" sz="12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30%</a:t>
            </a:r>
            <a:r>
              <a:rPr kumimoji="0" lang="zh-TW" altLang="en-US" sz="12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）</a:t>
            </a:r>
            <a:r>
              <a:rPr kumimoji="0" lang="zh-TW" altLang="en-US" sz="12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丟棄所需數量的 </a:t>
            </a:r>
            <a:r>
              <a:rPr kumimoji="0" lang="en-US" altLang="zh-TW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。這兩種方法都建	</a:t>
            </a:r>
            <a:r>
              <a:rPr kumimoji="0" lang="zh-TW" alt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立在同一個觀察之上：在某一步驟中具有影響力的</a:t>
            </a:r>
            <a:r>
              <a:rPr kumimoji="0" lang="en-US" altLang="zh-TW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（</a:t>
            </a:r>
            <a:r>
              <a:rPr kumimoji="0" lang="zh-TW" altLang="en-US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「關	</a:t>
            </a:r>
            <a:r>
              <a:rPr kumimoji="0" lang="zh-TW" altLang="en-US" sz="1200" b="0" i="0" u="none" strike="noStrike" kern="0" cap="none" spc="5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鍵</a:t>
            </a:r>
            <a:r>
              <a:rPr kumimoji="0" lang="en-US" altLang="zh-TW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」或「</a:t>
            </a:r>
            <a:r>
              <a:rPr kumimoji="0" lang="en-US" altLang="zh-TW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heavy </a:t>
            </a:r>
            <a:r>
              <a:rPr kumimoji="0" lang="en-US" altLang="zh-TW" sz="1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hitters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」），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在未來的步驟中仍然會保持影	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響力</a:t>
            </a:r>
            <a:r>
              <a:rPr kumimoji="0" lang="zh-TW" altLang="en-US" sz="12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（</a:t>
            </a:r>
            <a:r>
              <a:rPr kumimoji="0" lang="en-US" altLang="zh-TW" sz="12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Scissorhands</a:t>
            </a:r>
            <a:r>
              <a:rPr kumimoji="0" lang="zh-TW" altLang="en-US" sz="1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作者稱之為「重要性持續假設」，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41300" marR="5080" lvl="0" indent="0" defTabSz="914400" eaLnBrk="1" fontAlgn="auto" latinLnBrk="0" hangingPunct="1">
              <a:lnSpc>
                <a:spcPts val="302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Persistence</a:t>
            </a:r>
            <a:r>
              <a:rPr kumimoji="0" lang="zh-TW" altLang="en-US" sz="12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of</a:t>
            </a:r>
            <a:r>
              <a:rPr kumimoji="0" lang="zh-TW" altLang="en-US" sz="12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Importance</a:t>
            </a:r>
            <a:r>
              <a:rPr kumimoji="0" lang="zh-TW" altLang="en-US" sz="1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Hypothesis</a:t>
            </a:r>
            <a:r>
              <a:rPr kumimoji="0" lang="zh-TW" alt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）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。換言之，我們可以確信，</a:t>
            </a:r>
            <a:r>
              <a:rPr kumimoji="0" lang="zh-TW" altLang="en-US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那些被捨棄、影響力較低的</a:t>
            </a:r>
            <a:r>
              <a:rPr kumimoji="0" lang="en-US" altLang="zh-TW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，在未來步驟中依然會相對地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41300" marR="0" lvl="0" indent="0" defTabSz="914400" eaLnBrk="1" fontAlgn="auto" latinLnBrk="0" hangingPunct="1">
              <a:lnSpc>
                <a:spcPts val="2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被忽略，因此可以安全地移除。</a:t>
            </a:r>
            <a:r>
              <a:rPr kumimoji="0" lang="en-US" altLang="zh-TW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11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11F673-8C9C-36D9-845F-0702D9876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58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93252-1914-FE83-4557-C09B916E2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D0298A6-4C89-53FA-E5D4-CF55FCD0F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25F4CE8-3F4E-168F-6B55-5C8E32C7D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Ada-</a:t>
            </a:r>
            <a:r>
              <a:rPr lang="en-US" altLang="zh-TW" b="1" kern="0" spc="-1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KV</a:t>
            </a:r>
          </a:p>
          <a:p>
            <a:r>
              <a:rPr lang="en-US" altLang="zh-TW" b="1" kern="0" spc="-50" dirty="0" err="1">
                <a:solidFill>
                  <a:sysClr val="windowText" lastClr="000000"/>
                </a:solidFill>
                <a:latin typeface="Trebuchet MS"/>
                <a:cs typeface="Trebuchet MS"/>
              </a:rPr>
              <a:t>PyramidKV</a:t>
            </a:r>
            <a:endParaRPr lang="en-US" altLang="zh-TW" b="1" kern="0" spc="-5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r>
              <a:rPr lang="en-US" altLang="zh-TW" kern="0" spc="-15" dirty="0" err="1">
                <a:solidFill>
                  <a:sysClr val="windowText" lastClr="000000"/>
                </a:solidFill>
                <a:latin typeface="Trebuchet MS"/>
                <a:cs typeface="Trebuchet MS"/>
              </a:rPr>
              <a:t>FastGen</a:t>
            </a:r>
            <a:endParaRPr lang="en-US" altLang="zh-TW" kern="0" spc="-15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r>
              <a:rPr lang="en-US" altLang="zh-TW" b="1" kern="0" dirty="0" err="1">
                <a:solidFill>
                  <a:sysClr val="windowText" lastClr="000000"/>
                </a:solidFill>
                <a:latin typeface="Trebuchet MS"/>
                <a:cs typeface="Trebuchet MS"/>
              </a:rPr>
              <a:t>SnapKV</a:t>
            </a:r>
            <a:endParaRPr lang="en-US" altLang="zh-TW" b="1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r>
              <a:rPr lang="en-US" altLang="zh-TW" b="1" kern="0" spc="-2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Fast</a:t>
            </a:r>
            <a:r>
              <a:rPr lang="en-US" altLang="zh-TW" b="1" kern="0" spc="-15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lang="en-US" altLang="zh-TW" b="1" kern="0" spc="-65" dirty="0" err="1">
                <a:solidFill>
                  <a:sysClr val="windowText" lastClr="000000"/>
                </a:solidFill>
                <a:latin typeface="Trebuchet MS"/>
                <a:cs typeface="Trebuchet MS"/>
              </a:rPr>
              <a:t>KVzip</a:t>
            </a:r>
            <a:endParaRPr lang="zh-TW" altLang="en-US" dirty="0"/>
          </a:p>
          <a:p>
            <a:pPr marL="38101" marR="0" lvl="0" indent="0" defTabSz="914400" eaLnBrk="1" fontAlgn="auto" latinLnBrk="0" hangingPunct="1">
              <a:lnSpc>
                <a:spcPts val="319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None/>
              <a:tabLst>
                <a:tab pos="265430" algn="l"/>
              </a:tabLst>
              <a:defRPr/>
            </a:pPr>
            <a:endParaRPr kumimoji="0" lang="en-US" altLang="zh-TW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38101" marR="0" lvl="0" indent="0" defTabSz="914400" eaLnBrk="1" fontAlgn="auto" latinLnBrk="0" hangingPunct="1">
              <a:lnSpc>
                <a:spcPts val="319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None/>
              <a:tabLst>
                <a:tab pos="265430" algn="l"/>
              </a:tabLst>
              <a:defRPr/>
            </a:pPr>
            <a:endParaRPr kumimoji="0" lang="en-US" altLang="zh-TW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38101" marR="0" lvl="0" indent="0" defTabSz="914400" eaLnBrk="1" fontAlgn="auto" latinLnBrk="0" hangingPunct="1">
              <a:lnSpc>
                <a:spcPts val="319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None/>
              <a:tabLst>
                <a:tab pos="265430" algn="l"/>
              </a:tabLst>
              <a:defRPr/>
            </a:pP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====</a:t>
            </a:r>
          </a:p>
          <a:p>
            <a:pPr marL="38101" marR="0" lvl="0" indent="0" defTabSz="914400" eaLnBrk="1" fontAlgn="auto" latinLnBrk="0" hangingPunct="1">
              <a:lnSpc>
                <a:spcPts val="319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None/>
              <a:tabLst>
                <a:tab pos="265430" algn="l"/>
              </a:tabLst>
              <a:defRPr/>
            </a:pP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2025</a:t>
            </a:r>
            <a:r>
              <a:rPr kumimoji="0" lang="zh-TW" altLang="en-US" sz="12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年的研究深入揭示了 </a:t>
            </a:r>
            <a:r>
              <a:rPr kumimoji="0" lang="en-US" altLang="zh-TW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H2O</a:t>
            </a:r>
            <a:r>
              <a:rPr kumimoji="0" lang="zh-TW" altLang="en-US" sz="12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的致命弱點。在處理</a:t>
            </a:r>
            <a:r>
              <a:rPr kumimoji="0" lang="zh-TW" altLang="en-US" sz="12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**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複雜推理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66700" marR="30480" lvl="0" indent="0" defTabSz="914400" eaLnBrk="1" fontAlgn="auto" latinLnBrk="0" hangingPunct="1">
              <a:lnSpc>
                <a:spcPct val="9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（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Chain-</a:t>
            </a:r>
            <a:r>
              <a:rPr kumimoji="0" lang="en-US" altLang="zh-TW" sz="12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of-</a:t>
            </a:r>
            <a:r>
              <a:rPr kumimoji="0" lang="en-US" altLang="zh-TW" sz="1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Thought,</a:t>
            </a:r>
            <a:r>
              <a:rPr kumimoji="0" lang="zh-TW" altLang="en-US" sz="12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CoT</a:t>
            </a: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）</a:t>
            </a: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**</a:t>
            </a:r>
            <a:r>
              <a:rPr kumimoji="0" lang="zh-TW" alt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任務時，</a:t>
            </a:r>
            <a:r>
              <a:rPr kumimoji="0" lang="en-US" altLang="zh-TW" sz="12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H2O</a:t>
            </a:r>
            <a:r>
              <a:rPr kumimoji="0" lang="zh-TW" altLang="en-US" sz="1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的表現會顯著下降 </a:t>
            </a:r>
            <a:r>
              <a:rPr kumimoji="0" lang="en-US" altLang="zh-TW" sz="1200" b="0" i="0" u="none" strike="noStrike" kern="0" cap="none" spc="0" normalizeH="0" baseline="255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1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</a:t>
            </a:r>
            <a:r>
              <a:rPr kumimoji="0" lang="zh-TW" altLang="en-US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原因在於，推理過程往往是非線性的，某些中間步驟的 </a:t>
            </a:r>
            <a:r>
              <a:rPr kumimoji="0" lang="en-US" altLang="zh-TW" sz="12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可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能在當前時刻注意力分數較低（</a:t>
            </a:r>
            <a:r>
              <a:rPr kumimoji="0" lang="zh-TW" altLang="en-US" sz="12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因此被 </a:t>
            </a:r>
            <a:r>
              <a:rPr kumimoji="0" lang="en-US" altLang="zh-TW" sz="12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H2O</a:t>
            </a:r>
            <a:r>
              <a:rPr kumimoji="0" lang="zh-TW" altLang="en-US" sz="12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丟棄），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但在後續的邏輯推導中卻至關重要。一旦這些「橋樑」</a:t>
            </a:r>
            <a:r>
              <a:rPr kumimoji="0" lang="en-US" altLang="zh-TW" sz="12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被丟棄，整條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推理鏈就會斷裂。這一發現促使學界轉向基於語義而非單純注意力分數的優化方法。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 </a:t>
            </a:r>
            <a:r>
              <a:rPr kumimoji="0" lang="en-US" altLang="zh-TW" sz="1200" b="0" i="0" u="none" strike="noStrike" kern="0" cap="none" spc="-75" normalizeH="0" baseline="0" noProof="0" dirty="0">
                <a:ln>
                  <a:noFill/>
                </a:ln>
                <a:solidFill>
                  <a:srgbClr val="467885"/>
                </a:solidFill>
                <a:effectLst/>
                <a:uLnTx/>
                <a:uFillTx/>
                <a:latin typeface="Trebuchet MS"/>
                <a:cs typeface="Trebuchet MS"/>
                <a:hlinkClick r:id="rId3"/>
              </a:rPr>
              <a:t>https://openreview.net/forum?id=8qYuxV4lRu</a:t>
            </a:r>
            <a:endParaRPr kumimoji="0" lang="zh-TW" altLang="en-US" sz="1200" b="0" i="0" u="none" strike="noStrike" kern="0" cap="none" spc="-75" normalizeH="0" baseline="0" noProof="0" dirty="0">
              <a:ln>
                <a:noFill/>
              </a:ln>
              <a:solidFill>
                <a:srgbClr val="467885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0" cap="none" spc="55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Scissorhands</a:t>
            </a:r>
            <a:r>
              <a:rPr kumimoji="0" lang="zh-TW" altLang="en-US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會保留最新的</a:t>
            </a:r>
            <a:r>
              <a:rPr kumimoji="0" lang="en-US" altLang="zh-TW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，以及在一個歷史視⑤內具有	</a:t>
            </a:r>
            <a:r>
              <a:rPr kumimoji="0" lang="zh-TW" altLang="en-US" sz="12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最高注意力分數的</a:t>
            </a:r>
            <a:r>
              <a:rPr kumimoji="0" lang="en-US" altLang="zh-TW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；</a:t>
            </a:r>
            <a:r>
              <a:rPr kumimoji="0" lang="en-US" altLang="zh-TW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H2O</a:t>
            </a:r>
            <a:r>
              <a:rPr kumimoji="0" lang="zh-TW" altLang="en-US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則是捨棄累積注意力分數最低的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 	</a:t>
            </a:r>
            <a:r>
              <a:rPr kumimoji="0" lang="en-US" altLang="zh-TW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，因而只保留那些在多次迭代中持續獲得高注意力分數的 	</a:t>
            </a:r>
            <a:r>
              <a:rPr kumimoji="0" lang="en-US" altLang="zh-TW" sz="1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token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。兩組作者都展示了其演算法可以在幾乎不影響模型準確度	</a:t>
            </a:r>
            <a:r>
              <a:rPr kumimoji="0" lang="zh-TW" altLang="en-US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的情況下，將</a:t>
            </a:r>
            <a:r>
              <a:rPr kumimoji="0" lang="en-US" altLang="zh-TW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KV</a:t>
            </a:r>
            <a:r>
              <a:rPr kumimoji="0" lang="zh-TW" altLang="en-US" sz="1200" b="0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cache</a:t>
            </a:r>
            <a:r>
              <a:rPr kumimoji="0" lang="zh-TW" altLang="en-US" sz="12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大小最多減少 </a:t>
            </a:r>
            <a:r>
              <a:rPr kumimoji="0" lang="en-US" altLang="zh-TW" sz="12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80%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。</a:t>
            </a:r>
            <a:r>
              <a:rPr kumimoji="0" lang="en-US" altLang="zh-TW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11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D3B6E2-B7ED-41AC-3922-C44A6D65A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5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雙向、單向有篇論文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465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96156-A43E-E774-E8E9-ABCD310A1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028CEC0-E647-2030-C327-9CDC5EADE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D8809F3-452D-7BA7-3A75-9EBE39CAD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System prompt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中常常更動的內容放後面，少更動的內容放前面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07E15E-2946-377B-BD73-6075EE4DD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459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78A11-62D3-5DCF-FA7D-B5FF5E8DE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EEA92C3-5A7D-8799-DAA2-3E267833D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2B1A1E6-070A-E372-CDE8-F9CFB14F7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https://arxiv.org/abs/2311.04934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9DB31-7108-19E3-159C-B4FAC52CE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832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68492-88BA-49DB-F2BE-3C12C4EA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633937D-D79C-E79A-6728-796909670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B4D0AC-CC4D-F81A-6D4B-C18D56B01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300"/>
              </a:lnSpc>
              <a:spcAft>
                <a:spcPts val="300"/>
              </a:spcAft>
              <a:defRPr sz="1900" b="1">
                <a:solidFill>
                  <a:srgbClr val="0077B6"/>
                </a:solidFill>
                <a:latin typeface="Calibri"/>
              </a:defRPr>
            </a:pPr>
            <a:r>
              <a:rPr lang="en-US" altLang="zh-TW" dirty="0">
                <a:latin typeface="Calibri"/>
                <a:ea typeface="Microsoft JhengHei"/>
              </a:rPr>
              <a:t>Don't Break the Cache (arXiv:2601.06007)</a:t>
            </a:r>
          </a:p>
          <a:p>
            <a:pPr>
              <a:lnSpc>
                <a:spcPts val="1800"/>
              </a:lnSpc>
              <a:spcAft>
                <a:spcPts val="200"/>
              </a:spcAft>
              <a:defRPr sz="1500" b="0">
                <a:solidFill>
                  <a:srgbClr val="2D3436"/>
                </a:solidFill>
                <a:latin typeface="Calibri"/>
              </a:defRPr>
            </a:pPr>
            <a:r>
              <a:rPr lang="en-US" altLang="zh-TW" dirty="0">
                <a:latin typeface="Calibri"/>
                <a:ea typeface="Microsoft JhengHei"/>
              </a:rPr>
              <a:t>Prompt </a:t>
            </a:r>
            <a:r>
              <a:rPr lang="zh-TW" altLang="en-US" dirty="0">
                <a:latin typeface="Calibri"/>
                <a:ea typeface="Microsoft JhengHei"/>
              </a:rPr>
              <a:t>快取可降低 </a:t>
            </a:r>
            <a:r>
              <a:rPr lang="en-US" altLang="zh-TW" dirty="0">
                <a:latin typeface="Calibri"/>
                <a:ea typeface="Microsoft JhengHei"/>
              </a:rPr>
              <a:t>41-80% </a:t>
            </a:r>
            <a:r>
              <a:rPr lang="zh-TW" altLang="en-US" dirty="0">
                <a:latin typeface="Calibri"/>
                <a:ea typeface="Microsoft JhengHei"/>
              </a:rPr>
              <a:t>的 </a:t>
            </a:r>
            <a:r>
              <a:rPr lang="en-US" altLang="zh-TW" dirty="0">
                <a:latin typeface="Calibri"/>
                <a:ea typeface="Microsoft JhengHei"/>
              </a:rPr>
              <a:t>API </a:t>
            </a:r>
            <a:r>
              <a:rPr lang="zh-TW" altLang="en-US" dirty="0">
                <a:latin typeface="Calibri"/>
                <a:ea typeface="Microsoft JhengHei"/>
              </a:rPr>
              <a:t>成本</a:t>
            </a:r>
          </a:p>
          <a:p>
            <a:pPr>
              <a:lnSpc>
                <a:spcPts val="2300"/>
              </a:lnSpc>
              <a:spcAft>
                <a:spcPts val="300"/>
              </a:spcAft>
              <a:defRPr sz="1900" b="1">
                <a:solidFill>
                  <a:srgbClr val="0077B6"/>
                </a:solidFill>
                <a:latin typeface="Calibri"/>
              </a:defRPr>
            </a:pPr>
            <a:r>
              <a:rPr lang="zh-TW" altLang="en-US" dirty="0">
                <a:latin typeface="Calibri"/>
                <a:ea typeface="Microsoft JhengHei"/>
              </a:rPr>
              <a:t>關鍵設計原則：</a:t>
            </a:r>
          </a:p>
          <a:p>
            <a:pPr>
              <a:lnSpc>
                <a:spcPts val="1700"/>
              </a:lnSpc>
              <a:spcAft>
                <a:spcPts val="150"/>
              </a:spcAft>
              <a:defRPr sz="1400" b="0">
                <a:solidFill>
                  <a:srgbClr val="334155"/>
                </a:solidFill>
                <a:latin typeface="Calibri"/>
              </a:defRPr>
            </a:pPr>
            <a:r>
              <a:rPr lang="zh-TW" altLang="en-US" dirty="0">
                <a:latin typeface="Calibri"/>
                <a:ea typeface="Microsoft JhengHei"/>
              </a:rPr>
              <a:t>   穩定前綴（系統提示、工具定義）放前面</a:t>
            </a:r>
          </a:p>
          <a:p>
            <a:pPr>
              <a:lnSpc>
                <a:spcPts val="1700"/>
              </a:lnSpc>
              <a:spcAft>
                <a:spcPts val="150"/>
              </a:spcAft>
              <a:defRPr sz="1400" b="0">
                <a:solidFill>
                  <a:srgbClr val="334155"/>
                </a:solidFill>
                <a:latin typeface="Calibri"/>
              </a:defRPr>
            </a:pPr>
            <a:r>
              <a:rPr lang="zh-TW" altLang="en-US" dirty="0">
                <a:latin typeface="Calibri"/>
                <a:ea typeface="Microsoft JhengHei"/>
              </a:rPr>
              <a:t>   動態內容（對話歷史、新觀察）放後面</a:t>
            </a:r>
          </a:p>
          <a:p>
            <a:pPr>
              <a:lnSpc>
                <a:spcPts val="1800"/>
              </a:lnSpc>
              <a:spcAft>
                <a:spcPts val="200"/>
              </a:spcAft>
              <a:defRPr sz="1500" b="0">
                <a:solidFill>
                  <a:srgbClr val="2D3436"/>
                </a:solidFill>
                <a:latin typeface="Calibri"/>
              </a:defRPr>
            </a:pPr>
            <a:r>
              <a:rPr lang="zh-TW" altLang="en-US" dirty="0">
                <a:latin typeface="Calibri"/>
                <a:ea typeface="Microsoft JhengHei"/>
              </a:rPr>
              <a:t>反直覺發現：全上下文快取可能反而增加延遲（快取失效開銷）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6D90FD-0F85-1D42-698B-B93A5CBE1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78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Speculative Decoding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42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zh-TW" altLang="en-US" sz="1200" b="0" i="0" u="none" strike="noStrike" kern="0" cap="none" spc="-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講一下 </a:t>
            </a:r>
            <a:r>
              <a:rPr kumimoji="0" lang="en-US" altLang="zh-TW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flash</a:t>
            </a:r>
            <a:r>
              <a:rPr kumimoji="0" lang="en-US" altLang="zh-TW" sz="1200" b="0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attention</a:t>
            </a:r>
            <a:r>
              <a:rPr kumimoji="0" lang="en-US" altLang="zh-TW" sz="12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v1</a:t>
            </a:r>
            <a:r>
              <a:rPr kumimoji="0" lang="en-US" altLang="zh-TW" sz="12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得到的效能</a:t>
            </a: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endParaRPr kumimoji="0" lang="zh-TW" altLang="en-US" sz="1200" b="0" i="0" u="none" strike="noStrike" kern="0" cap="none" spc="-4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zh-TW" altLang="en-US" sz="12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簡單講一講 </a:t>
            </a:r>
            <a:r>
              <a:rPr kumimoji="0" lang="en-US" altLang="zh-TW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flash</a:t>
            </a:r>
            <a:r>
              <a:rPr kumimoji="0" lang="en-US" altLang="zh-TW" sz="1200" b="0" i="0" u="none" strike="noStrike" kern="0" cap="none" spc="-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attention</a:t>
            </a:r>
            <a:r>
              <a:rPr kumimoji="0" lang="en-US" altLang="zh-TW" sz="1200" b="0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v2,</a:t>
            </a:r>
            <a:r>
              <a:rPr kumimoji="0" lang="en-US" altLang="zh-TW" sz="1200" b="0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v3</a:t>
            </a:r>
            <a:r>
              <a:rPr kumimoji="0" lang="en-US" altLang="zh-TW" sz="12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, </a:t>
            </a:r>
            <a:r>
              <a:rPr kumimoji="0" lang="en-US" altLang="zh-TW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v4</a:t>
            </a:r>
            <a:r>
              <a:rPr kumimoji="0" lang="en-US" altLang="zh-TW" sz="12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都有甚麼創新的點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?</a:t>
            </a:r>
            <a:endParaRPr kumimoji="0" lang="zh-TW" altLang="en-US" sz="1200" b="0" i="0" u="none" strike="noStrike" kern="0" cap="none" spc="-4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54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zh-TW" altLang="en-US" sz="12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說明一般的</a:t>
            </a:r>
            <a:r>
              <a:rPr kumimoji="0" lang="en-US" altLang="zh-TW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attention</a:t>
            </a:r>
            <a:r>
              <a:rPr kumimoji="0" lang="zh-TW" altLang="en-US" sz="1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在運算上的瓶頸是甚麼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zh-TW" altLang="en-US" sz="12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講的時候不要侷限於 </a:t>
            </a:r>
            <a:r>
              <a:rPr kumimoji="0" lang="en-US" altLang="zh-TW" sz="12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GPU</a:t>
            </a:r>
            <a:r>
              <a:rPr kumimoji="0" lang="zh-TW" altLang="en-US" sz="12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(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可以用運算平台或其他詞彙代稱</a:t>
            </a:r>
            <a:r>
              <a:rPr kumimoji="0" lang="en-US" altLang="zh-TW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)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764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240029" marR="5080" lvl="0" indent="-227329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有一個神聖的祭壇</a:t>
            </a:r>
            <a:r>
              <a:rPr kumimoji="0" lang="en-US" altLang="zh-TW" sz="12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(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在</a:t>
            </a:r>
            <a:r>
              <a:rPr kumimoji="0" lang="en-US" altLang="zh-TW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GPU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中是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SRAM)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，上去很快就可以計算 </a:t>
            </a:r>
            <a:r>
              <a:rPr kumimoji="0" lang="en-US" altLang="zh-TW" sz="12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(</a:t>
            </a:r>
            <a:r>
              <a:rPr kumimoji="0" lang="zh-TW" altLang="en-US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非	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常非常快</a:t>
            </a:r>
            <a:r>
              <a:rPr kumimoji="0" lang="en-US" altLang="zh-TW" sz="12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)</a:t>
            </a:r>
            <a:r>
              <a:rPr kumimoji="0" lang="zh-TW" altLang="en-US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，但是去要花時間</a:t>
            </a:r>
            <a:r>
              <a:rPr kumimoji="0" lang="en-US" altLang="zh-TW" sz="12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(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搬移資料</a:t>
            </a:r>
            <a:r>
              <a:rPr kumimoji="0" lang="en-US" altLang="zh-TW" sz="12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)</a:t>
            </a:r>
            <a:r>
              <a:rPr kumimoji="0" lang="zh-TW" altLang="en-US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，大家都在旁邊的等待區	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等</a:t>
            </a:r>
            <a:r>
              <a:rPr kumimoji="0" lang="en-US" altLang="zh-TW" sz="1200" b="0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(</a:t>
            </a:r>
            <a:r>
              <a:rPr kumimoji="0" lang="zh-TW" altLang="en-US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在</a:t>
            </a:r>
            <a:r>
              <a:rPr kumimoji="0" lang="en-US" altLang="zh-TW" sz="12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GPU</a:t>
            </a:r>
            <a:r>
              <a:rPr kumimoji="0" lang="zh-TW" altLang="en-US" sz="1200" b="0" i="0" u="none" strike="noStrike" kern="0" cap="none" spc="-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中是 </a:t>
            </a:r>
            <a:r>
              <a:rPr kumimoji="0" lang="en-US" altLang="zh-TW" sz="12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VRAM</a:t>
            </a:r>
            <a:r>
              <a:rPr kumimoji="0" lang="zh-TW" altLang="en-US" sz="1200" b="0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或是</a:t>
            </a:r>
            <a:r>
              <a:rPr kumimoji="0" lang="en-US" altLang="zh-TW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HBM)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zh-TW" altLang="en-US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進去一次最好算多一點，不要一直搬資料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8FB1-E963-4D9C-9404-E1923757F78F}" type="slidenum">
              <a:rPr kumimoji="0" lang="zh-TW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425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32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實際用範例程式展示有無 </a:t>
            </a:r>
            <a:r>
              <a:rPr kumimoji="0" lang="en-US" altLang="zh-TW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flash</a:t>
            </a:r>
            <a:r>
              <a:rPr kumimoji="0" lang="en-US" altLang="zh-TW" sz="12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attention</a:t>
            </a:r>
            <a:r>
              <a:rPr kumimoji="0" lang="en-US" altLang="zh-TW" sz="12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的差異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48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實際用範例程式展示有無 </a:t>
            </a:r>
            <a:r>
              <a:rPr kumimoji="0" lang="en-US" altLang="zh-TW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KV</a:t>
            </a:r>
            <a:r>
              <a:rPr kumimoji="0" lang="zh-TW" altLang="en-US" sz="1200" b="0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cache</a:t>
            </a:r>
            <a:r>
              <a:rPr kumimoji="0" lang="zh-TW" altLang="en-US" sz="12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 </a:t>
            </a:r>
            <a:r>
              <a:rPr kumimoji="0" lang="zh-TW" altLang="en-US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/>
                <a:cs typeface="SimSun"/>
              </a:rPr>
              <a:t>的差異</a:t>
            </a:r>
            <a:endParaRPr kumimoji="0" lang="en-US" altLang="zh-TW" sz="1200" b="0" i="0" u="none" strike="noStrike" kern="0" cap="none" spc="-4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https://colab.research.google.com/drive/1v-FxUY9yWnxRWMlIn4306o160G2oSRO_?hl=zh-tw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Sun"/>
              <a:cs typeface="SimSun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68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E365F-677A-8BB4-BF8E-FE1EB4326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179C10B-D877-DFE5-857A-379682D41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B080171-1064-65AF-4559-C50DBC648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VRAM /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BC0CA2-021C-976C-B7E6-2FEDA0FE0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28FB1-E963-4D9C-9404-E1923757F78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16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1DC340-098C-FB98-3ACE-44D0C4E06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E1729A-BEDE-E750-D71F-7456B5E57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890F1F-1D39-AD9C-1C1D-C3D3A366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72A68B-8C7A-CC0F-F818-16CC9DF6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F1B801-0D0D-B4C6-A390-7190B10F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36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55633B-399B-9DB3-2E53-7D84FA51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8E0265-642D-33CA-227F-5FB0BDAD7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9CD819-4F13-A6CA-E7A3-A35DE490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87263B-0095-61A2-06A7-EDD76D4A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AFF9BF-E041-3E17-6A6B-1D9F28AC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45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CA504E4-FD84-38FF-8A6E-B570B184F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012BEA-8A59-BB22-80D4-36767EBE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997225-35A4-FDF4-6686-EB780E49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BA14E4-BBE0-1D89-2D0A-9A98AA50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4B523E-CC14-35FD-1055-00D3CE55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5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006CFA-FE2D-E742-0BC0-9A2C36A2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5DC1F8-19F7-5730-9D0B-39CE2F26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3C917A-A225-F69B-F6C9-F29AD30D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23DE02-4523-FC51-10E3-73543C3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298EC7-6A2D-69F9-E591-4815C968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85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7D9842-64A3-27A2-3748-FB149003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ECD211-D45A-FC35-90C4-AAB0E0499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94192B-3FA8-06A3-16A7-60265C98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01E89F-930D-6AC0-9189-3D8AEF25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74E4A9-EC44-6C55-170A-48E819A8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41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C99FC-6EF4-A3D3-BF5F-7C2154A7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4B3B86-6D66-3E17-6546-EF72070CA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FD31B0-9E17-E223-01D6-C4F84A8CE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508BF8B-BCBB-36D4-D369-9ADE8FB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5819B59-94C0-FFF4-F482-A39F40BF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43FADD-D7EF-2021-69C6-5ED352E0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08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D5B01E-C1E5-B3C4-BC6D-35AF545B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209CB1-4503-8377-3E8B-76217D54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435BC72-3028-23CC-453D-008AD8FC1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6D681DA-0800-5805-9BEB-41BFF3CA9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F1977AB-783E-8157-59AA-EF31874CF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F7DF96A-914E-EC72-5D2B-11B80710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87433A8-1A0D-F819-243C-C6FDCEBB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CB578EE-8247-47B0-2B36-81EC262F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4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74938-5BDF-7184-C335-C9761548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4F84086-C89A-102E-F875-AA2D96FA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D1367BF-066F-588B-AC01-7F7010E8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19637C-47D9-9DF7-057E-B0895922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6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4906363-C47D-61FE-2ED9-92D840E1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0B5385-747F-7FD9-44FE-1D3CD757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FA3DD9-9F25-31E2-6BD2-BDC39360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55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D0C14-35CB-DBB0-40E2-8BE6BA4D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5F15CD-29DD-B221-B225-C544262FE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112AA1-C867-6AB1-7BE8-27256FF44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144032-16F3-9112-37B4-C8A9E757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E12B67-1D74-A802-CD0B-62A65E4A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07E591-DF30-170E-383E-60A5658D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33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4A974B-0EDD-3579-CF3A-3D7F701D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4B2A3D2-DC8E-1AD4-6F86-35C2ADA5D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3BA6FC-FDEE-0454-BA20-786C78825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8E1CDB-4B42-39A4-4A12-7E1F1522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080695-267A-0E36-12B8-4467FD3D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9B7B79-A8D3-15D5-0F19-38C0424E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75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CCE6A3D-FD43-CE2E-ECFF-DB7D407F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8CE33E-0421-D69A-4785-C2ED86E9A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239DEC-784F-DEBD-4ACE-AEF0F709E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96871-D955-4D54-A2EA-6AFB150D388F}" type="datetimeFigureOut">
              <a:rPr lang="zh-TW" altLang="en-US" smtClean="0"/>
              <a:t>2026/3/20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EA2840-4760-E5B3-1B7C-631098FF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0C7377-2E23-B41F-EDDD-95EFBF02E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3B422-BD19-4BEF-AE2D-F9B81469A0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69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32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4.png"/><Relationship Id="rId7" Type="http://schemas.openxmlformats.org/officeDocument/2006/relationships/image" Target="../media/image33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73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7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7" Type="http://schemas.openxmlformats.org/officeDocument/2006/relationships/image" Target="../media/image331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7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51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62.png"/><Relationship Id="rId7" Type="http://schemas.openxmlformats.org/officeDocument/2006/relationships/image" Target="../media/image331.png"/><Relationship Id="rId12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5" Type="http://schemas.openxmlformats.org/officeDocument/2006/relationships/image" Target="../media/image48.png"/><Relationship Id="rId10" Type="http://schemas.openxmlformats.org/officeDocument/2006/relationships/image" Target="../media/image59.png"/><Relationship Id="rId4" Type="http://schemas.openxmlformats.org/officeDocument/2006/relationships/image" Target="../media/image451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9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9.png"/><Relationship Id="rId18" Type="http://schemas.openxmlformats.org/officeDocument/2006/relationships/image" Target="../media/image98.png"/><Relationship Id="rId21" Type="http://schemas.openxmlformats.org/officeDocument/2006/relationships/image" Target="../media/image101.png"/><Relationship Id="rId7" Type="http://schemas.openxmlformats.org/officeDocument/2006/relationships/image" Target="../media/image81.png"/><Relationship Id="rId12" Type="http://schemas.openxmlformats.org/officeDocument/2006/relationships/image" Target="../media/image88.png"/><Relationship Id="rId17" Type="http://schemas.openxmlformats.org/officeDocument/2006/relationships/image" Target="../media/image97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7.png"/><Relationship Id="rId15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99.png"/><Relationship Id="rId9" Type="http://schemas.openxmlformats.org/officeDocument/2006/relationships/image" Target="../media/image83.png"/><Relationship Id="rId14" Type="http://schemas.openxmlformats.org/officeDocument/2006/relationships/image" Target="../media/image90.png"/><Relationship Id="rId22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9.png"/><Relationship Id="rId18" Type="http://schemas.openxmlformats.org/officeDocument/2006/relationships/image" Target="../media/image99.png"/><Relationship Id="rId21" Type="http://schemas.openxmlformats.org/officeDocument/2006/relationships/image" Target="../media/image102.png"/><Relationship Id="rId7" Type="http://schemas.openxmlformats.org/officeDocument/2006/relationships/image" Target="../media/image81.png"/><Relationship Id="rId12" Type="http://schemas.openxmlformats.org/officeDocument/2006/relationships/image" Target="../media/image88.png"/><Relationship Id="rId17" Type="http://schemas.openxmlformats.org/officeDocument/2006/relationships/image" Target="../media/image97.png"/><Relationship Id="rId16" Type="http://schemas.openxmlformats.org/officeDocument/2006/relationships/image" Target="../media/image96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7.png"/><Relationship Id="rId15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100.png"/><Relationship Id="rId9" Type="http://schemas.openxmlformats.org/officeDocument/2006/relationships/image" Target="../media/image83.png"/><Relationship Id="rId14" Type="http://schemas.openxmlformats.org/officeDocument/2006/relationships/image" Target="../media/image90.png"/><Relationship Id="rId22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9.png"/><Relationship Id="rId18" Type="http://schemas.openxmlformats.org/officeDocument/2006/relationships/image" Target="../media/image100.png"/><Relationship Id="rId21" Type="http://schemas.openxmlformats.org/officeDocument/2006/relationships/image" Target="../media/image105.png"/><Relationship Id="rId7" Type="http://schemas.openxmlformats.org/officeDocument/2006/relationships/image" Target="../media/image81.png"/><Relationship Id="rId12" Type="http://schemas.openxmlformats.org/officeDocument/2006/relationships/image" Target="../media/image88.png"/><Relationship Id="rId17" Type="http://schemas.openxmlformats.org/officeDocument/2006/relationships/image" Target="../media/image99.png"/><Relationship Id="rId16" Type="http://schemas.openxmlformats.org/officeDocument/2006/relationships/image" Target="../media/image96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7.png"/><Relationship Id="rId15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101.png"/><Relationship Id="rId9" Type="http://schemas.openxmlformats.org/officeDocument/2006/relationships/image" Target="../media/image83.png"/><Relationship Id="rId1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9.png"/><Relationship Id="rId18" Type="http://schemas.openxmlformats.org/officeDocument/2006/relationships/image" Target="../media/image100.png"/><Relationship Id="rId21" Type="http://schemas.openxmlformats.org/officeDocument/2006/relationships/image" Target="../media/image106.png"/><Relationship Id="rId7" Type="http://schemas.openxmlformats.org/officeDocument/2006/relationships/image" Target="../media/image81.png"/><Relationship Id="rId12" Type="http://schemas.openxmlformats.org/officeDocument/2006/relationships/image" Target="../media/image88.png"/><Relationship Id="rId17" Type="http://schemas.openxmlformats.org/officeDocument/2006/relationships/image" Target="../media/image99.png"/><Relationship Id="rId16" Type="http://schemas.openxmlformats.org/officeDocument/2006/relationships/image" Target="../media/image96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7.png"/><Relationship Id="rId15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101.png"/><Relationship Id="rId9" Type="http://schemas.openxmlformats.org/officeDocument/2006/relationships/image" Target="../media/image83.png"/><Relationship Id="rId14" Type="http://schemas.openxmlformats.org/officeDocument/2006/relationships/image" Target="../media/image104.png"/><Relationship Id="rId22" Type="http://schemas.openxmlformats.org/officeDocument/2006/relationships/image" Target="../media/image1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5.png"/><Relationship Id="rId18" Type="http://schemas.openxmlformats.org/officeDocument/2006/relationships/image" Target="../media/image100.png"/><Relationship Id="rId7" Type="http://schemas.openxmlformats.org/officeDocument/2006/relationships/image" Target="../media/image81.png"/><Relationship Id="rId12" Type="http://schemas.openxmlformats.org/officeDocument/2006/relationships/image" Target="../media/image114.png"/><Relationship Id="rId17" Type="http://schemas.openxmlformats.org/officeDocument/2006/relationships/image" Target="../media/image82.png"/><Relationship Id="rId16" Type="http://schemas.openxmlformats.org/officeDocument/2006/relationships/image" Target="../media/image118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13.png"/><Relationship Id="rId15" Type="http://schemas.openxmlformats.org/officeDocument/2006/relationships/image" Target="../media/image117.png"/><Relationship Id="rId10" Type="http://schemas.openxmlformats.org/officeDocument/2006/relationships/image" Target="../media/image111.png"/><Relationship Id="rId19" Type="http://schemas.openxmlformats.org/officeDocument/2006/relationships/image" Target="../media/image119.png"/><Relationship Id="rId9" Type="http://schemas.openxmlformats.org/officeDocument/2006/relationships/image" Target="../media/image110.png"/><Relationship Id="rId1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7" Type="http://schemas.openxmlformats.org/officeDocument/2006/relationships/image" Target="../media/image361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611.png"/><Relationship Id="rId15" Type="http://schemas.openxmlformats.org/officeDocument/2006/relationships/image" Target="../media/image126.png"/><Relationship Id="rId19" Type="http://schemas.openxmlformats.org/officeDocument/2006/relationships/image" Target="../media/image130.png"/><Relationship Id="rId1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131.png"/><Relationship Id="rId2" Type="http://schemas.openxmlformats.org/officeDocument/2006/relationships/image" Target="../media/image63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9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74.png"/><Relationship Id="rId7" Type="http://schemas.openxmlformats.org/officeDocument/2006/relationships/image" Target="../media/image750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21" Type="http://schemas.openxmlformats.org/officeDocument/2006/relationships/image" Target="../media/image154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441.png"/><Relationship Id="rId16" Type="http://schemas.openxmlformats.org/officeDocument/2006/relationships/image" Target="../media/image149.png"/><Relationship Id="rId20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750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19" Type="http://schemas.openxmlformats.org/officeDocument/2006/relationships/image" Target="../media/image152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6.png"/><Relationship Id="rId21" Type="http://schemas.openxmlformats.org/officeDocument/2006/relationships/image" Target="../media/image750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75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23" Type="http://schemas.openxmlformats.org/officeDocument/2006/relationships/image" Target="../media/image174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13" Type="http://schemas.openxmlformats.org/officeDocument/2006/relationships/image" Target="../media/image1600.png"/><Relationship Id="rId3" Type="http://schemas.openxmlformats.org/officeDocument/2006/relationships/image" Target="../media/image670.png"/><Relationship Id="rId7" Type="http://schemas.openxmlformats.org/officeDocument/2006/relationships/image" Target="../media/image1000.png"/><Relationship Id="rId12" Type="http://schemas.openxmlformats.org/officeDocument/2006/relationships/image" Target="../media/image150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400.png"/><Relationship Id="rId5" Type="http://schemas.openxmlformats.org/officeDocument/2006/relationships/image" Target="../media/image830.png"/><Relationship Id="rId10" Type="http://schemas.openxmlformats.org/officeDocument/2006/relationships/image" Target="../media/image1300.png"/><Relationship Id="rId4" Type="http://schemas.openxmlformats.org/officeDocument/2006/relationships/image" Target="../media/image700.png"/><Relationship Id="rId9" Type="http://schemas.openxmlformats.org/officeDocument/2006/relationships/image" Target="../media/image12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3" Type="http://schemas.openxmlformats.org/officeDocument/2006/relationships/image" Target="../media/image900.png"/><Relationship Id="rId7" Type="http://schemas.openxmlformats.org/officeDocument/2006/relationships/image" Target="../media/image130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11" Type="http://schemas.openxmlformats.org/officeDocument/2006/relationships/image" Target="../media/image200.png"/><Relationship Id="rId5" Type="http://schemas.openxmlformats.org/officeDocument/2006/relationships/image" Target="../media/image1100.png"/><Relationship Id="rId10" Type="http://schemas.openxmlformats.org/officeDocument/2006/relationships/image" Target="../media/image190.png"/><Relationship Id="rId4" Type="http://schemas.openxmlformats.org/officeDocument/2006/relationships/image" Target="../media/image1000.png"/><Relationship Id="rId9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40.png"/><Relationship Id="rId3" Type="http://schemas.openxmlformats.org/officeDocument/2006/relationships/image" Target="../media/image900.png"/><Relationship Id="rId7" Type="http://schemas.openxmlformats.org/officeDocument/2006/relationships/image" Target="../media/image1300.png"/><Relationship Id="rId12" Type="http://schemas.openxmlformats.org/officeDocument/2006/relationships/image" Target="../media/image23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11" Type="http://schemas.openxmlformats.org/officeDocument/2006/relationships/image" Target="../media/image220.png"/><Relationship Id="rId5" Type="http://schemas.openxmlformats.org/officeDocument/2006/relationships/image" Target="../media/image1100.png"/><Relationship Id="rId10" Type="http://schemas.openxmlformats.org/officeDocument/2006/relationships/image" Target="../media/image210.png"/><Relationship Id="rId4" Type="http://schemas.openxmlformats.org/officeDocument/2006/relationships/image" Target="../media/image1000.png"/><Relationship Id="rId9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12.png"/><Relationship Id="rId18" Type="http://schemas.openxmlformats.org/officeDocument/2006/relationships/image" Target="../media/image95.png"/><Relationship Id="rId26" Type="http://schemas.openxmlformats.org/officeDocument/2006/relationships/image" Target="../media/image20.png"/><Relationship Id="rId3" Type="http://schemas.openxmlformats.org/officeDocument/2006/relationships/image" Target="../media/image30.png"/><Relationship Id="rId21" Type="http://schemas.openxmlformats.org/officeDocument/2006/relationships/image" Target="../media/image15.png"/><Relationship Id="rId7" Type="http://schemas.openxmlformats.org/officeDocument/2006/relationships/image" Target="../media/image710.png"/><Relationship Id="rId12" Type="http://schemas.openxmlformats.org/officeDocument/2006/relationships/image" Target="../media/image108.png"/><Relationship Id="rId17" Type="http://schemas.openxmlformats.org/officeDocument/2006/relationships/image" Target="../media/image94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1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910.png"/><Relationship Id="rId24" Type="http://schemas.openxmlformats.org/officeDocument/2006/relationships/image" Target="../media/image18.png"/><Relationship Id="rId5" Type="http://schemas.openxmlformats.org/officeDocument/2006/relationships/image" Target="../media/image512.png"/><Relationship Id="rId15" Type="http://schemas.openxmlformats.org/officeDocument/2006/relationships/image" Target="../media/image92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810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image" Target="../media/image41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0" Type="http://schemas.openxmlformats.org/officeDocument/2006/relationships/image" Target="../media/image45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90.png"/><Relationship Id="rId18" Type="http://schemas.openxmlformats.org/officeDocument/2006/relationships/image" Target="../media/image540.png"/><Relationship Id="rId3" Type="http://schemas.openxmlformats.org/officeDocument/2006/relationships/image" Target="../media/image380.png"/><Relationship Id="rId21" Type="http://schemas.openxmlformats.org/officeDocument/2006/relationships/image" Target="../media/image570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17" Type="http://schemas.openxmlformats.org/officeDocument/2006/relationships/image" Target="../media/image53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0.png"/><Relationship Id="rId20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0.png"/><Relationship Id="rId15" Type="http://schemas.openxmlformats.org/officeDocument/2006/relationships/image" Target="../media/image511.png"/><Relationship Id="rId10" Type="http://schemas.openxmlformats.org/officeDocument/2006/relationships/image" Target="../media/image460.png"/><Relationship Id="rId19" Type="http://schemas.openxmlformats.org/officeDocument/2006/relationships/image" Target="../media/image55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Relationship Id="rId14" Type="http://schemas.openxmlformats.org/officeDocument/2006/relationships/image" Target="../media/image5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sv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04AC921-E7C2-83BC-885F-9475E8900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507" y="2277785"/>
            <a:ext cx="6479469" cy="2387918"/>
          </a:xfrm>
        </p:spPr>
        <p:txBody>
          <a:bodyPr anchor="b"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加快語言模型的生成速度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373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940B-382F-4881-B010-2BF959C42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71B7E38D-725D-E426-0EA4-E0DD49B1338C}"/>
              </a:ext>
            </a:extLst>
          </p:cNvPr>
          <p:cNvSpPr/>
          <p:nvPr/>
        </p:nvSpPr>
        <p:spPr>
          <a:xfrm>
            <a:off x="365760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77730910-6194-51BA-98E4-4AE7D15908CB}"/>
              </a:ext>
            </a:extLst>
          </p:cNvPr>
          <p:cNvSpPr/>
          <p:nvPr/>
        </p:nvSpPr>
        <p:spPr>
          <a:xfrm>
            <a:off x="948228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E3CDC3A7-2EB9-5913-D1D6-EC561D668F55}"/>
              </a:ext>
            </a:extLst>
          </p:cNvPr>
          <p:cNvSpPr/>
          <p:nvPr/>
        </p:nvSpPr>
        <p:spPr>
          <a:xfrm>
            <a:off x="2499970" y="152674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CDF72B0-A908-482E-6115-001E9FEDA091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B903DDA-D856-8127-AEA3-6D238787AA74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50215EC-FB0D-2ED6-2652-4AF16A11D6E7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82214E9-DB0B-07B4-0F04-7BC76E73CB24}"/>
              </a:ext>
            </a:extLst>
          </p:cNvPr>
          <p:cNvSpPr/>
          <p:nvPr/>
        </p:nvSpPr>
        <p:spPr>
          <a:xfrm rot="5400000">
            <a:off x="1263688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8D9A620-1C7F-CC45-C052-734BDD74342F}"/>
              </a:ext>
            </a:extLst>
          </p:cNvPr>
          <p:cNvSpPr/>
          <p:nvPr/>
        </p:nvSpPr>
        <p:spPr>
          <a:xfrm rot="5400000">
            <a:off x="1263688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8AF707F-8450-8A01-C6BA-581508D9F77E}"/>
              </a:ext>
            </a:extLst>
          </p:cNvPr>
          <p:cNvSpPr/>
          <p:nvPr/>
        </p:nvSpPr>
        <p:spPr>
          <a:xfrm rot="5400000">
            <a:off x="1263688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B4CF9F2-1820-7803-D0C0-B46681A2B10A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B4CF9F2-1820-7803-D0C0-B46681A2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9245412E-A351-B80E-D2CC-2716B46447A7}"/>
              </a:ext>
            </a:extLst>
          </p:cNvPr>
          <p:cNvGrpSpPr/>
          <p:nvPr/>
        </p:nvGrpSpPr>
        <p:grpSpPr>
          <a:xfrm>
            <a:off x="2590800" y="304800"/>
            <a:ext cx="398682" cy="566594"/>
            <a:chOff x="3993341" y="3048328"/>
            <a:chExt cx="398682" cy="566594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BA2C8514-F195-6C75-62B8-41D9C08DEE0A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6CA3F4FA-1DD0-E564-35C3-7C8928B0394D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6CA3F4FA-1DD0-E564-35C3-7C8928B03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A0938FA-E07E-360F-40DE-EEA709501DF5}"/>
              </a:ext>
            </a:extLst>
          </p:cNvPr>
          <p:cNvSpPr/>
          <p:nvPr/>
        </p:nvSpPr>
        <p:spPr>
          <a:xfrm rot="5400000">
            <a:off x="1263688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7C7AD71E-41B1-E9C0-13D0-4642AEC72906}"/>
              </a:ext>
            </a:extLst>
          </p:cNvPr>
          <p:cNvSpPr/>
          <p:nvPr/>
        </p:nvSpPr>
        <p:spPr>
          <a:xfrm rot="5400000">
            <a:off x="1263688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6FF5EAF5-F16A-05B6-4AA9-9A6CAB9DB721}"/>
              </a:ext>
            </a:extLst>
          </p:cNvPr>
          <p:cNvSpPr/>
          <p:nvPr/>
        </p:nvSpPr>
        <p:spPr>
          <a:xfrm rot="5400000">
            <a:off x="1263688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A3B78D8-2CAC-0330-D505-0CD282B38F42}"/>
              </a:ext>
            </a:extLst>
          </p:cNvPr>
          <p:cNvSpPr/>
          <p:nvPr/>
        </p:nvSpPr>
        <p:spPr>
          <a:xfrm>
            <a:off x="398621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9761AA3-4A0F-BB07-5C9A-0E6053C64098}"/>
              </a:ext>
            </a:extLst>
          </p:cNvPr>
          <p:cNvSpPr/>
          <p:nvPr/>
        </p:nvSpPr>
        <p:spPr>
          <a:xfrm>
            <a:off x="398621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F0553473-9152-7F83-540A-52BF8DB3EE80}"/>
              </a:ext>
            </a:extLst>
          </p:cNvPr>
          <p:cNvSpPr/>
          <p:nvPr/>
        </p:nvSpPr>
        <p:spPr>
          <a:xfrm>
            <a:off x="398621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4CE4BF69-8E1B-7412-D6BB-8978FCB8621F}"/>
              </a:ext>
            </a:extLst>
          </p:cNvPr>
          <p:cNvSpPr/>
          <p:nvPr/>
        </p:nvSpPr>
        <p:spPr>
          <a:xfrm>
            <a:off x="2210502" y="1126892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81C1661E-DD46-6C16-4243-C536C6EAB665}"/>
              </a:ext>
            </a:extLst>
          </p:cNvPr>
          <p:cNvSpPr/>
          <p:nvPr/>
        </p:nvSpPr>
        <p:spPr>
          <a:xfrm>
            <a:off x="2655354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3E75ACFF-45BF-3431-B2EC-18ACE29ED46B}"/>
              </a:ext>
            </a:extLst>
          </p:cNvPr>
          <p:cNvSpPr/>
          <p:nvPr/>
        </p:nvSpPr>
        <p:spPr>
          <a:xfrm>
            <a:off x="2655354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6DFD32A7-3D97-FED1-F32D-C495B59E9047}"/>
              </a:ext>
            </a:extLst>
          </p:cNvPr>
          <p:cNvSpPr/>
          <p:nvPr/>
        </p:nvSpPr>
        <p:spPr>
          <a:xfrm>
            <a:off x="2655354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03B26327-C9FC-D484-D609-956EC65B5782}"/>
              </a:ext>
            </a:extLst>
          </p:cNvPr>
          <p:cNvCxnSpPr>
            <a:cxnSpLocks/>
          </p:cNvCxnSpPr>
          <p:nvPr/>
        </p:nvCxnSpPr>
        <p:spPr>
          <a:xfrm>
            <a:off x="1751957" y="142965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E9AE4F39-3CC9-B22E-3220-EA031D7CD976}"/>
              </a:ext>
            </a:extLst>
          </p:cNvPr>
          <p:cNvCxnSpPr>
            <a:cxnSpLocks/>
          </p:cNvCxnSpPr>
          <p:nvPr/>
        </p:nvCxnSpPr>
        <p:spPr>
          <a:xfrm>
            <a:off x="1751957" y="184331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9FF7EE8E-2B5A-E2D5-EF24-3DC532569F1F}"/>
              </a:ext>
            </a:extLst>
          </p:cNvPr>
          <p:cNvCxnSpPr>
            <a:cxnSpLocks/>
          </p:cNvCxnSpPr>
          <p:nvPr/>
        </p:nvCxnSpPr>
        <p:spPr>
          <a:xfrm>
            <a:off x="1751957" y="228551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D1655C07-542D-630F-8CE6-9CB5B31981A3}"/>
              </a:ext>
            </a:extLst>
          </p:cNvPr>
          <p:cNvCxnSpPr>
            <a:cxnSpLocks/>
          </p:cNvCxnSpPr>
          <p:nvPr/>
        </p:nvCxnSpPr>
        <p:spPr>
          <a:xfrm>
            <a:off x="2772228" y="961458"/>
            <a:ext cx="0" cy="243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3835E84A-7BD3-64B6-C146-60344102D2E5}"/>
              </a:ext>
            </a:extLst>
          </p:cNvPr>
          <p:cNvCxnSpPr>
            <a:cxnSpLocks/>
          </p:cNvCxnSpPr>
          <p:nvPr/>
        </p:nvCxnSpPr>
        <p:spPr>
          <a:xfrm>
            <a:off x="3171372" y="141514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120FB459-2E8F-8506-AA75-65313040B447}"/>
              </a:ext>
            </a:extLst>
          </p:cNvPr>
          <p:cNvCxnSpPr>
            <a:cxnSpLocks/>
          </p:cNvCxnSpPr>
          <p:nvPr/>
        </p:nvCxnSpPr>
        <p:spPr>
          <a:xfrm>
            <a:off x="3171372" y="1828800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59EA7261-93CB-3F57-BE0F-73265DF1A4FB}"/>
              </a:ext>
            </a:extLst>
          </p:cNvPr>
          <p:cNvCxnSpPr>
            <a:cxnSpLocks/>
          </p:cNvCxnSpPr>
          <p:nvPr/>
        </p:nvCxnSpPr>
        <p:spPr>
          <a:xfrm>
            <a:off x="3171372" y="227100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95F1F285-8F21-9EA1-E073-D7B5E7B79A73}"/>
              </a:ext>
            </a:extLst>
          </p:cNvPr>
          <p:cNvSpPr/>
          <p:nvPr/>
        </p:nvSpPr>
        <p:spPr>
          <a:xfrm>
            <a:off x="10097963" y="4421412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6F5FE91-B4ED-266F-43BA-9E678A5EC8D2}"/>
              </a:ext>
            </a:extLst>
          </p:cNvPr>
          <p:cNvSpPr/>
          <p:nvPr/>
        </p:nvSpPr>
        <p:spPr>
          <a:xfrm>
            <a:off x="8077200" y="4421412"/>
            <a:ext cx="1145809" cy="14348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3E3250A-5686-8553-E4A7-F87C0E872E3D}"/>
              </a:ext>
            </a:extLst>
          </p:cNvPr>
          <p:cNvSpPr txBox="1"/>
          <p:nvPr/>
        </p:nvSpPr>
        <p:spPr>
          <a:xfrm>
            <a:off x="8001000" y="587534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9E8E485-FF73-F7D4-9805-3FF1EBAB071F}"/>
              </a:ext>
            </a:extLst>
          </p:cNvPr>
          <p:cNvSpPr txBox="1"/>
          <p:nvPr/>
        </p:nvSpPr>
        <p:spPr>
          <a:xfrm>
            <a:off x="10023167" y="587534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52939D0-E567-E2C6-BE65-1B81FDF00083}"/>
                  </a:ext>
                </a:extLst>
              </p:cNvPr>
              <p:cNvSpPr txBox="1"/>
              <p:nvPr/>
            </p:nvSpPr>
            <p:spPr>
              <a:xfrm>
                <a:off x="3346655" y="706494"/>
                <a:ext cx="1801885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52939D0-E567-E2C6-BE65-1B81FDF0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655" y="706494"/>
                <a:ext cx="1801885" cy="375872"/>
              </a:xfrm>
              <a:prstGeom prst="rect">
                <a:avLst/>
              </a:prstGeom>
              <a:blipFill>
                <a:blip r:embed="rId4"/>
                <a:stretch>
                  <a:fillRect l="-6419" b="-274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C32388F-D3D9-5111-9D51-618451F8EF8B}"/>
              </a:ext>
            </a:extLst>
          </p:cNvPr>
          <p:cNvCxnSpPr>
            <a:cxnSpLocks/>
          </p:cNvCxnSpPr>
          <p:nvPr/>
        </p:nvCxnSpPr>
        <p:spPr>
          <a:xfrm flipV="1">
            <a:off x="2883954" y="1051096"/>
            <a:ext cx="472357" cy="32615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左大括弧 7">
            <a:extLst>
              <a:ext uri="{FF2B5EF4-FFF2-40B4-BE49-F238E27FC236}">
                <a16:creationId xmlns:a16="http://schemas.microsoft.com/office/drawing/2014/main" id="{BC7C8C32-22BA-C3D0-F9F9-9A1FAE810853}"/>
              </a:ext>
            </a:extLst>
          </p:cNvPr>
          <p:cNvSpPr/>
          <p:nvPr/>
        </p:nvSpPr>
        <p:spPr>
          <a:xfrm>
            <a:off x="569566" y="1150475"/>
            <a:ext cx="312472" cy="4331215"/>
          </a:xfrm>
          <a:prstGeom prst="leftBrace">
            <a:avLst>
              <a:gd name="adj1" fmla="val 337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574DA6A-B00B-6732-2791-2DE241400A36}"/>
                  </a:ext>
                </a:extLst>
              </p:cNvPr>
              <p:cNvSpPr txBox="1"/>
              <p:nvPr/>
            </p:nvSpPr>
            <p:spPr>
              <a:xfrm>
                <a:off x="224616" y="3086548"/>
                <a:ext cx="254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574DA6A-B00B-6732-2791-2DE241400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6" y="3086548"/>
                <a:ext cx="254749" cy="369332"/>
              </a:xfrm>
              <a:prstGeom prst="rect">
                <a:avLst/>
              </a:prstGeom>
              <a:blipFill>
                <a:blip r:embed="rId5"/>
                <a:stretch>
                  <a:fillRect l="-26190" r="-21429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7419D7D-9CA6-A765-2914-888B6E6225FB}"/>
              </a:ext>
            </a:extLst>
          </p:cNvPr>
          <p:cNvSpPr/>
          <p:nvPr/>
        </p:nvSpPr>
        <p:spPr>
          <a:xfrm>
            <a:off x="1017732" y="1155920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0C6499D-06CD-306A-AB07-CA9967AC56BC}"/>
                  </a:ext>
                </a:extLst>
              </p:cNvPr>
              <p:cNvSpPr txBox="1"/>
              <p:nvPr/>
            </p:nvSpPr>
            <p:spPr>
              <a:xfrm>
                <a:off x="1831576" y="2406134"/>
                <a:ext cx="3184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0C6499D-06CD-306A-AB07-CA9967AC5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576" y="2406134"/>
                <a:ext cx="318485" cy="369332"/>
              </a:xfrm>
              <a:prstGeom prst="rect">
                <a:avLst/>
              </a:prstGeom>
              <a:blipFill>
                <a:blip r:embed="rId6"/>
                <a:stretch>
                  <a:fillRect l="-18868" r="-16981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D8E9145E-52A4-D8C5-F828-09F52B01D4BA}"/>
              </a:ext>
            </a:extLst>
          </p:cNvPr>
          <p:cNvSpPr txBox="1"/>
          <p:nvPr/>
        </p:nvSpPr>
        <p:spPr>
          <a:xfrm rot="5400000">
            <a:off x="1235708" y="3805088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449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D230E-04D3-1AD0-22A5-527A33F96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45FDFAFA-8D74-A6A8-67AD-1DF70341DAA5}"/>
              </a:ext>
            </a:extLst>
          </p:cNvPr>
          <p:cNvSpPr/>
          <p:nvPr/>
        </p:nvSpPr>
        <p:spPr>
          <a:xfrm>
            <a:off x="365760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24767F90-60F0-FE71-A44A-ACE2392161D5}"/>
              </a:ext>
            </a:extLst>
          </p:cNvPr>
          <p:cNvSpPr/>
          <p:nvPr/>
        </p:nvSpPr>
        <p:spPr>
          <a:xfrm>
            <a:off x="948228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746E83AF-749F-1556-751C-BD9B8ABF2317}"/>
              </a:ext>
            </a:extLst>
          </p:cNvPr>
          <p:cNvSpPr/>
          <p:nvPr/>
        </p:nvSpPr>
        <p:spPr>
          <a:xfrm>
            <a:off x="2499970" y="152674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8FBB81E-F126-8343-DFF7-438A877677EC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471EB36-D446-EC59-746C-A9FFFBCA5D25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E951C6A-BD2D-8AB4-A2A6-6548092E24DD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C388A86-C801-5351-5B01-91D2E983E7B2}"/>
              </a:ext>
            </a:extLst>
          </p:cNvPr>
          <p:cNvSpPr/>
          <p:nvPr/>
        </p:nvSpPr>
        <p:spPr>
          <a:xfrm rot="5400000">
            <a:off x="1263688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CF38429-4C49-91B9-9B8E-94B1D4AC4BD0}"/>
              </a:ext>
            </a:extLst>
          </p:cNvPr>
          <p:cNvSpPr/>
          <p:nvPr/>
        </p:nvSpPr>
        <p:spPr>
          <a:xfrm rot="5400000">
            <a:off x="1263688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9E8B964-0459-B880-8B4B-DB2526E904C2}"/>
              </a:ext>
            </a:extLst>
          </p:cNvPr>
          <p:cNvSpPr/>
          <p:nvPr/>
        </p:nvSpPr>
        <p:spPr>
          <a:xfrm rot="5400000">
            <a:off x="1263688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0423B51-76D3-E0E4-2AC8-1765B5C09C03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0423B51-76D3-E0E4-2AC8-1765B5C09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DB014CB7-9616-A18E-0032-0958BC5FAE96}"/>
              </a:ext>
            </a:extLst>
          </p:cNvPr>
          <p:cNvGrpSpPr/>
          <p:nvPr/>
        </p:nvGrpSpPr>
        <p:grpSpPr>
          <a:xfrm>
            <a:off x="2590800" y="304800"/>
            <a:ext cx="398682" cy="566594"/>
            <a:chOff x="3993341" y="3048328"/>
            <a:chExt cx="398682" cy="566594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2C1A87B-2A96-0513-8E84-201C9D848724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1A05A845-24E0-7D7C-12F9-5E2613970DB6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1A05A845-24E0-7D7C-12F9-5E2613970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B913F09C-71E5-A1CC-C1E8-2DAB5AFE0D36}"/>
              </a:ext>
            </a:extLst>
          </p:cNvPr>
          <p:cNvSpPr/>
          <p:nvPr/>
        </p:nvSpPr>
        <p:spPr>
          <a:xfrm rot="5400000">
            <a:off x="1263688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0C523F4F-D9B4-F28D-A889-641CD78876F4}"/>
              </a:ext>
            </a:extLst>
          </p:cNvPr>
          <p:cNvSpPr/>
          <p:nvPr/>
        </p:nvSpPr>
        <p:spPr>
          <a:xfrm rot="5400000">
            <a:off x="1263688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D034E2F4-4C6A-BF56-73B9-7239006BA65F}"/>
              </a:ext>
            </a:extLst>
          </p:cNvPr>
          <p:cNvSpPr/>
          <p:nvPr/>
        </p:nvSpPr>
        <p:spPr>
          <a:xfrm rot="5400000">
            <a:off x="1263688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3FD5C606-3135-D235-F984-4D89D926F7D9}"/>
              </a:ext>
            </a:extLst>
          </p:cNvPr>
          <p:cNvSpPr/>
          <p:nvPr/>
        </p:nvSpPr>
        <p:spPr>
          <a:xfrm>
            <a:off x="400957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F9597810-6B07-DD4E-C1DE-A3999E18060B}"/>
              </a:ext>
            </a:extLst>
          </p:cNvPr>
          <p:cNvSpPr/>
          <p:nvPr/>
        </p:nvSpPr>
        <p:spPr>
          <a:xfrm>
            <a:off x="400957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DE22B81-6D6F-2897-EB84-88DDBA9EA402}"/>
              </a:ext>
            </a:extLst>
          </p:cNvPr>
          <p:cNvSpPr/>
          <p:nvPr/>
        </p:nvSpPr>
        <p:spPr>
          <a:xfrm>
            <a:off x="400957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6F93E8C-BA70-AE08-2CEE-78877CE063AF}"/>
              </a:ext>
            </a:extLst>
          </p:cNvPr>
          <p:cNvSpPr/>
          <p:nvPr/>
        </p:nvSpPr>
        <p:spPr>
          <a:xfrm>
            <a:off x="2233859" y="2589206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7A621C8-1AA1-1C62-21D2-3F97DD137145}"/>
              </a:ext>
            </a:extLst>
          </p:cNvPr>
          <p:cNvSpPr/>
          <p:nvPr/>
        </p:nvSpPr>
        <p:spPr>
          <a:xfrm>
            <a:off x="2678711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A412298-3A34-CE61-51D0-B356AA922985}"/>
              </a:ext>
            </a:extLst>
          </p:cNvPr>
          <p:cNvSpPr/>
          <p:nvPr/>
        </p:nvSpPr>
        <p:spPr>
          <a:xfrm>
            <a:off x="2678711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758D439-5398-02F8-0352-A5C0E2A6E61F}"/>
              </a:ext>
            </a:extLst>
          </p:cNvPr>
          <p:cNvSpPr/>
          <p:nvPr/>
        </p:nvSpPr>
        <p:spPr>
          <a:xfrm>
            <a:off x="2678711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84C23BF-3E4A-48CF-392E-DEB3A986FE83}"/>
              </a:ext>
            </a:extLst>
          </p:cNvPr>
          <p:cNvCxnSpPr>
            <a:cxnSpLocks/>
          </p:cNvCxnSpPr>
          <p:nvPr/>
        </p:nvCxnSpPr>
        <p:spPr>
          <a:xfrm>
            <a:off x="1775314" y="2891970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A35E377-75D3-56C2-3D3E-755C8E250C2D}"/>
              </a:ext>
            </a:extLst>
          </p:cNvPr>
          <p:cNvCxnSpPr>
            <a:cxnSpLocks/>
          </p:cNvCxnSpPr>
          <p:nvPr/>
        </p:nvCxnSpPr>
        <p:spPr>
          <a:xfrm>
            <a:off x="1775314" y="330562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AD77E53-4B63-6BAA-DE5A-95A101265519}"/>
              </a:ext>
            </a:extLst>
          </p:cNvPr>
          <p:cNvCxnSpPr>
            <a:cxnSpLocks/>
          </p:cNvCxnSpPr>
          <p:nvPr/>
        </p:nvCxnSpPr>
        <p:spPr>
          <a:xfrm>
            <a:off x="1775314" y="374783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4086D72-F149-8A7C-6B36-D622A35DFC16}"/>
              </a:ext>
            </a:extLst>
          </p:cNvPr>
          <p:cNvCxnSpPr>
            <a:cxnSpLocks/>
          </p:cNvCxnSpPr>
          <p:nvPr/>
        </p:nvCxnSpPr>
        <p:spPr>
          <a:xfrm>
            <a:off x="2774637" y="997371"/>
            <a:ext cx="0" cy="1517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15AAF542-2F1B-4451-00AD-26D70D46ABCC}"/>
              </a:ext>
            </a:extLst>
          </p:cNvPr>
          <p:cNvCxnSpPr>
            <a:cxnSpLocks/>
          </p:cNvCxnSpPr>
          <p:nvPr/>
        </p:nvCxnSpPr>
        <p:spPr>
          <a:xfrm>
            <a:off x="3194729" y="287745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5298A46-BE5D-6ABF-5CCD-03C1076370C8}"/>
              </a:ext>
            </a:extLst>
          </p:cNvPr>
          <p:cNvCxnSpPr>
            <a:cxnSpLocks/>
          </p:cNvCxnSpPr>
          <p:nvPr/>
        </p:nvCxnSpPr>
        <p:spPr>
          <a:xfrm>
            <a:off x="3194729" y="329111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1E8E57D9-3635-3E96-AFC0-934B5C36DE81}"/>
              </a:ext>
            </a:extLst>
          </p:cNvPr>
          <p:cNvCxnSpPr>
            <a:cxnSpLocks/>
          </p:cNvCxnSpPr>
          <p:nvPr/>
        </p:nvCxnSpPr>
        <p:spPr>
          <a:xfrm>
            <a:off x="3194729" y="373331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EC5993A5-0240-D31D-B3B3-121196EBF466}"/>
              </a:ext>
            </a:extLst>
          </p:cNvPr>
          <p:cNvSpPr/>
          <p:nvPr/>
        </p:nvSpPr>
        <p:spPr>
          <a:xfrm>
            <a:off x="398621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A956A3CD-5971-FA0C-6F53-91C6D1FBB774}"/>
              </a:ext>
            </a:extLst>
          </p:cNvPr>
          <p:cNvSpPr/>
          <p:nvPr/>
        </p:nvSpPr>
        <p:spPr>
          <a:xfrm>
            <a:off x="398621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A131C392-B15C-AF64-D295-9734176EDFD6}"/>
              </a:ext>
            </a:extLst>
          </p:cNvPr>
          <p:cNvSpPr/>
          <p:nvPr/>
        </p:nvSpPr>
        <p:spPr>
          <a:xfrm>
            <a:off x="398621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EC2FC9F-6563-2CEE-05AF-653989CFCD0B}"/>
              </a:ext>
            </a:extLst>
          </p:cNvPr>
          <p:cNvSpPr txBox="1"/>
          <p:nvPr/>
        </p:nvSpPr>
        <p:spPr>
          <a:xfrm rot="5400000">
            <a:off x="1235708" y="3805088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652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D9B1-9EFB-5835-2733-95C10581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51188974-C3C6-1F38-748B-4F6A010C2716}"/>
              </a:ext>
            </a:extLst>
          </p:cNvPr>
          <p:cNvSpPr/>
          <p:nvPr/>
        </p:nvSpPr>
        <p:spPr>
          <a:xfrm>
            <a:off x="365760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21C80B75-8378-799B-F09F-B2924CEC8F33}"/>
              </a:ext>
            </a:extLst>
          </p:cNvPr>
          <p:cNvSpPr/>
          <p:nvPr/>
        </p:nvSpPr>
        <p:spPr>
          <a:xfrm>
            <a:off x="948228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70980055-2FD4-390A-DC85-BBDC9620B714}"/>
              </a:ext>
            </a:extLst>
          </p:cNvPr>
          <p:cNvSpPr/>
          <p:nvPr/>
        </p:nvSpPr>
        <p:spPr>
          <a:xfrm>
            <a:off x="2499970" y="152674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D734F30-4570-A2AB-C785-64A4B6E4D65B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6CCD53C-6447-EA7D-5C52-0B2BE3F9612C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64326BB-98DB-BCD5-2D8F-72FA84C6F634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E714DD6-9BF8-D6F3-B5DE-A5C5544281A1}"/>
              </a:ext>
            </a:extLst>
          </p:cNvPr>
          <p:cNvSpPr/>
          <p:nvPr/>
        </p:nvSpPr>
        <p:spPr>
          <a:xfrm rot="5400000">
            <a:off x="1263688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398AE55-047C-B87E-8634-4FE24E475A4C}"/>
              </a:ext>
            </a:extLst>
          </p:cNvPr>
          <p:cNvSpPr/>
          <p:nvPr/>
        </p:nvSpPr>
        <p:spPr>
          <a:xfrm rot="5400000">
            <a:off x="1263688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AE9E517-A83E-EBCE-6461-A08F9CF7167B}"/>
              </a:ext>
            </a:extLst>
          </p:cNvPr>
          <p:cNvSpPr/>
          <p:nvPr/>
        </p:nvSpPr>
        <p:spPr>
          <a:xfrm rot="5400000">
            <a:off x="1263688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ACF7047-3E52-C248-3CCE-48A3FF8B1074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ACF7047-3E52-C248-3CCE-48A3FF8B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63860D82-B0BF-BF42-E4E5-855D07A35FB8}"/>
              </a:ext>
            </a:extLst>
          </p:cNvPr>
          <p:cNvGrpSpPr/>
          <p:nvPr/>
        </p:nvGrpSpPr>
        <p:grpSpPr>
          <a:xfrm>
            <a:off x="2590800" y="304800"/>
            <a:ext cx="398682" cy="566594"/>
            <a:chOff x="3993341" y="3048328"/>
            <a:chExt cx="398682" cy="566594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3E5A5C68-F9C2-41C5-F556-E8D6C7F1E70C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058DD2C-5EA4-723C-0F53-89EC7D0FDB86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058DD2C-5EA4-723C-0F53-89EC7D0FD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98297446-093D-3FB7-7201-7D1AEAD2E2A8}"/>
              </a:ext>
            </a:extLst>
          </p:cNvPr>
          <p:cNvSpPr/>
          <p:nvPr/>
        </p:nvSpPr>
        <p:spPr>
          <a:xfrm rot="5400000">
            <a:off x="1263688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798134C5-19A3-8E7F-E149-70D1D055FD17}"/>
              </a:ext>
            </a:extLst>
          </p:cNvPr>
          <p:cNvSpPr/>
          <p:nvPr/>
        </p:nvSpPr>
        <p:spPr>
          <a:xfrm rot="5400000">
            <a:off x="1263688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53B83041-A808-B40A-FF5A-6605964DDF4C}"/>
              </a:ext>
            </a:extLst>
          </p:cNvPr>
          <p:cNvSpPr/>
          <p:nvPr/>
        </p:nvSpPr>
        <p:spPr>
          <a:xfrm rot="5400000">
            <a:off x="1263688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5442DD0E-917E-D62E-04D9-0D1AB2DEA5BD}"/>
              </a:ext>
            </a:extLst>
          </p:cNvPr>
          <p:cNvSpPr/>
          <p:nvPr/>
        </p:nvSpPr>
        <p:spPr>
          <a:xfrm>
            <a:off x="400957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DB27279-3447-FDE7-74A9-A3F085693FCA}"/>
              </a:ext>
            </a:extLst>
          </p:cNvPr>
          <p:cNvSpPr/>
          <p:nvPr/>
        </p:nvSpPr>
        <p:spPr>
          <a:xfrm>
            <a:off x="400957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859974D-3509-81B8-5FBD-A172186DB758}"/>
              </a:ext>
            </a:extLst>
          </p:cNvPr>
          <p:cNvSpPr/>
          <p:nvPr/>
        </p:nvSpPr>
        <p:spPr>
          <a:xfrm>
            <a:off x="400957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EBB74E3A-756C-903F-A14C-4F2045D951CC}"/>
              </a:ext>
            </a:extLst>
          </p:cNvPr>
          <p:cNvSpPr/>
          <p:nvPr/>
        </p:nvSpPr>
        <p:spPr>
          <a:xfrm>
            <a:off x="398621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A9ADA00B-ECCA-BB4A-88B4-6889ABF968F4}"/>
              </a:ext>
            </a:extLst>
          </p:cNvPr>
          <p:cNvSpPr/>
          <p:nvPr/>
        </p:nvSpPr>
        <p:spPr>
          <a:xfrm>
            <a:off x="398621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5D0C0812-E680-ACFD-AE6F-6E04CEB2CC60}"/>
              </a:ext>
            </a:extLst>
          </p:cNvPr>
          <p:cNvSpPr/>
          <p:nvPr/>
        </p:nvSpPr>
        <p:spPr>
          <a:xfrm>
            <a:off x="398621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E86763D8-C6AD-B797-E252-17C0B2B902B0}"/>
              </a:ext>
            </a:extLst>
          </p:cNvPr>
          <p:cNvSpPr/>
          <p:nvPr/>
        </p:nvSpPr>
        <p:spPr>
          <a:xfrm>
            <a:off x="400957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49182907-31E3-E3CE-7E48-9326FF9D969E}"/>
              </a:ext>
            </a:extLst>
          </p:cNvPr>
          <p:cNvSpPr/>
          <p:nvPr/>
        </p:nvSpPr>
        <p:spPr>
          <a:xfrm>
            <a:off x="400957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75D91C3E-463A-F77D-6211-E9AE55C0A953}"/>
              </a:ext>
            </a:extLst>
          </p:cNvPr>
          <p:cNvSpPr/>
          <p:nvPr/>
        </p:nvSpPr>
        <p:spPr>
          <a:xfrm>
            <a:off x="400957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D94987DB-4FA2-0937-E6D2-FD9502CE93FA}"/>
              </a:ext>
            </a:extLst>
          </p:cNvPr>
          <p:cNvSpPr/>
          <p:nvPr/>
        </p:nvSpPr>
        <p:spPr>
          <a:xfrm>
            <a:off x="2233859" y="4149447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F6D1C4FD-F8AE-41B2-1409-BFBF5F3BDB67}"/>
              </a:ext>
            </a:extLst>
          </p:cNvPr>
          <p:cNvSpPr/>
          <p:nvPr/>
        </p:nvSpPr>
        <p:spPr>
          <a:xfrm>
            <a:off x="2678711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161A174A-1DED-3956-7E26-3821F120BC94}"/>
              </a:ext>
            </a:extLst>
          </p:cNvPr>
          <p:cNvSpPr/>
          <p:nvPr/>
        </p:nvSpPr>
        <p:spPr>
          <a:xfrm>
            <a:off x="2678711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8A63F497-5C94-0310-8088-C19E978E0FA1}"/>
              </a:ext>
            </a:extLst>
          </p:cNvPr>
          <p:cNvSpPr/>
          <p:nvPr/>
        </p:nvSpPr>
        <p:spPr>
          <a:xfrm>
            <a:off x="2678711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4EEA9B0-487D-8394-B93A-D7B7606CDE20}"/>
              </a:ext>
            </a:extLst>
          </p:cNvPr>
          <p:cNvCxnSpPr>
            <a:cxnSpLocks/>
          </p:cNvCxnSpPr>
          <p:nvPr/>
        </p:nvCxnSpPr>
        <p:spPr>
          <a:xfrm>
            <a:off x="1775314" y="445221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70CEF838-F120-2CDA-3A87-20BD5602AC69}"/>
              </a:ext>
            </a:extLst>
          </p:cNvPr>
          <p:cNvCxnSpPr>
            <a:cxnSpLocks/>
          </p:cNvCxnSpPr>
          <p:nvPr/>
        </p:nvCxnSpPr>
        <p:spPr>
          <a:xfrm>
            <a:off x="1775314" y="486586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5E5C2EDF-0696-3872-793B-CEF649FA47E7}"/>
              </a:ext>
            </a:extLst>
          </p:cNvPr>
          <p:cNvCxnSpPr>
            <a:cxnSpLocks/>
          </p:cNvCxnSpPr>
          <p:nvPr/>
        </p:nvCxnSpPr>
        <p:spPr>
          <a:xfrm>
            <a:off x="1775314" y="530807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8094D67-9D38-1318-DA1D-CE8176A2972B}"/>
              </a:ext>
            </a:extLst>
          </p:cNvPr>
          <p:cNvCxnSpPr>
            <a:cxnSpLocks/>
          </p:cNvCxnSpPr>
          <p:nvPr/>
        </p:nvCxnSpPr>
        <p:spPr>
          <a:xfrm>
            <a:off x="3194729" y="443769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43AE1DF-0507-0F64-7492-A4F6EA0A4551}"/>
              </a:ext>
            </a:extLst>
          </p:cNvPr>
          <p:cNvCxnSpPr>
            <a:cxnSpLocks/>
          </p:cNvCxnSpPr>
          <p:nvPr/>
        </p:nvCxnSpPr>
        <p:spPr>
          <a:xfrm>
            <a:off x="3194729" y="485135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8939AA94-86DB-3EF6-C62F-C1C94F228378}"/>
              </a:ext>
            </a:extLst>
          </p:cNvPr>
          <p:cNvCxnSpPr>
            <a:cxnSpLocks/>
          </p:cNvCxnSpPr>
          <p:nvPr/>
        </p:nvCxnSpPr>
        <p:spPr>
          <a:xfrm>
            <a:off x="3194729" y="5293560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CBB5CA37-7CE8-2D84-C40B-8AFDD43E8D60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23DFE866-5F26-9655-DF27-BC14B33F9790}"/>
              </a:ext>
            </a:extLst>
          </p:cNvPr>
          <p:cNvSpPr/>
          <p:nvPr/>
        </p:nvSpPr>
        <p:spPr>
          <a:xfrm>
            <a:off x="1113708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1FCCAD85-59B3-7B5C-1D42-F91B57FC0D96}"/>
              </a:ext>
            </a:extLst>
          </p:cNvPr>
          <p:cNvSpPr/>
          <p:nvPr/>
        </p:nvSpPr>
        <p:spPr>
          <a:xfrm>
            <a:off x="1113708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FF6D12DA-AD06-4371-D15D-BE40F348DA3A}"/>
              </a:ext>
            </a:extLst>
          </p:cNvPr>
          <p:cNvSpPr/>
          <p:nvPr/>
        </p:nvSpPr>
        <p:spPr>
          <a:xfrm>
            <a:off x="1113708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BDAEA042-C0FB-2F6B-74A6-10F089F7D0DB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814F7BC7-6F5D-AC7B-904C-94D22BC24C7A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31681196-DF06-8883-21DA-924C25606846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C77F496A-6C74-8914-C79D-8468FC851ADD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EF264E95-F702-B346-7EE9-63DF0814D405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3590803E-007C-6590-D1DA-CA559FB4EDF4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6B6E78FF-13E0-4689-4136-DBC9DAF39DE2}"/>
                  </a:ext>
                </a:extLst>
              </p:cNvPr>
              <p:cNvSpPr txBox="1"/>
              <p:nvPr/>
            </p:nvSpPr>
            <p:spPr>
              <a:xfrm>
                <a:off x="5813967" y="2149794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6B6E78FF-13E0-4689-4136-DBC9DAF39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967" y="2149794"/>
                <a:ext cx="3429000" cy="8084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C7ABC3F1-621F-32E9-4C04-9D648477FFE1}"/>
                  </a:ext>
                </a:extLst>
              </p:cNvPr>
              <p:cNvSpPr txBox="1"/>
              <p:nvPr/>
            </p:nvSpPr>
            <p:spPr>
              <a:xfrm>
                <a:off x="4397183" y="685800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C7ABC3F1-621F-32E9-4C04-9D648477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83" y="685800"/>
                <a:ext cx="355482" cy="369332"/>
              </a:xfrm>
              <a:prstGeom prst="rect">
                <a:avLst/>
              </a:prstGeom>
              <a:blipFill>
                <a:blip r:embed="rId5"/>
                <a:stretch>
                  <a:fillRect l="-8475" r="-3390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5A00EB6C-337B-50DD-FC4F-A0209A4B762E}"/>
                  </a:ext>
                </a:extLst>
              </p:cNvPr>
              <p:cNvSpPr txBox="1"/>
              <p:nvPr/>
            </p:nvSpPr>
            <p:spPr>
              <a:xfrm>
                <a:off x="5972774" y="3988830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5A00EB6C-337B-50DD-FC4F-A0209A4B7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74" y="3988830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07FFDED-F382-1182-FBAA-B2D3C37F8A53}"/>
              </a:ext>
            </a:extLst>
          </p:cNvPr>
          <p:cNvCxnSpPr>
            <a:cxnSpLocks/>
          </p:cNvCxnSpPr>
          <p:nvPr/>
        </p:nvCxnSpPr>
        <p:spPr>
          <a:xfrm>
            <a:off x="2774637" y="997371"/>
            <a:ext cx="0" cy="3152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08F3F0A4-927C-7CCF-6AD8-5C8CA516D85C}"/>
              </a:ext>
            </a:extLst>
          </p:cNvPr>
          <p:cNvSpPr txBox="1"/>
          <p:nvPr/>
        </p:nvSpPr>
        <p:spPr>
          <a:xfrm rot="5400000">
            <a:off x="1235708" y="3805088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4008DF6-7179-43CB-B623-6FBFC1E77EC5}"/>
              </a:ext>
            </a:extLst>
          </p:cNvPr>
          <p:cNvSpPr txBox="1"/>
          <p:nvPr/>
        </p:nvSpPr>
        <p:spPr>
          <a:xfrm rot="5400000">
            <a:off x="3956224" y="3828673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140B4A8-AC7C-E454-3476-95CFA92E2E21}"/>
              </a:ext>
            </a:extLst>
          </p:cNvPr>
          <p:cNvSpPr txBox="1"/>
          <p:nvPr/>
        </p:nvSpPr>
        <p:spPr>
          <a:xfrm rot="5400000">
            <a:off x="11058894" y="3829134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7446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7A0D9-22BB-4DC0-1257-0ADF60CEA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70355900-95C8-69C3-B379-FBCC88428610}"/>
              </a:ext>
            </a:extLst>
          </p:cNvPr>
          <p:cNvSpPr/>
          <p:nvPr/>
        </p:nvSpPr>
        <p:spPr>
          <a:xfrm>
            <a:off x="365760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6D2F6B0A-C87A-CF77-894C-B2DB5561D5D0}"/>
              </a:ext>
            </a:extLst>
          </p:cNvPr>
          <p:cNvSpPr/>
          <p:nvPr/>
        </p:nvSpPr>
        <p:spPr>
          <a:xfrm>
            <a:off x="948228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C00186F5-3615-F8B3-A763-8AF357745F27}"/>
              </a:ext>
            </a:extLst>
          </p:cNvPr>
          <p:cNvSpPr/>
          <p:nvPr/>
        </p:nvSpPr>
        <p:spPr>
          <a:xfrm>
            <a:off x="2499970" y="152674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908C29E-FCC5-E3F1-67BA-6E671DEA4CA4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0938BAD-3C02-24FF-1509-12402A7F89C3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E0F4265-B530-665C-4FD0-4BEEC41C2513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1C76929-FE1D-E7B7-3912-79F0044E7C23}"/>
              </a:ext>
            </a:extLst>
          </p:cNvPr>
          <p:cNvSpPr/>
          <p:nvPr/>
        </p:nvSpPr>
        <p:spPr>
          <a:xfrm rot="5400000">
            <a:off x="1263688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053066C-AF4A-660A-D77B-DB4619C8CC53}"/>
              </a:ext>
            </a:extLst>
          </p:cNvPr>
          <p:cNvSpPr/>
          <p:nvPr/>
        </p:nvSpPr>
        <p:spPr>
          <a:xfrm rot="5400000">
            <a:off x="1263688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E9B4344-5BCB-F219-680A-2836B2878B9F}"/>
              </a:ext>
            </a:extLst>
          </p:cNvPr>
          <p:cNvSpPr/>
          <p:nvPr/>
        </p:nvSpPr>
        <p:spPr>
          <a:xfrm rot="5400000">
            <a:off x="1263688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18B3BC5-023E-F389-CCC9-EA9F54789229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ACF7047-3E52-C248-3CCE-48A3FF8B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3D254D0F-2FD8-F318-4D46-1A6E6B60D346}"/>
              </a:ext>
            </a:extLst>
          </p:cNvPr>
          <p:cNvGrpSpPr/>
          <p:nvPr/>
        </p:nvGrpSpPr>
        <p:grpSpPr>
          <a:xfrm>
            <a:off x="2590800" y="304800"/>
            <a:ext cx="398682" cy="566594"/>
            <a:chOff x="3993341" y="3048328"/>
            <a:chExt cx="398682" cy="566594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C4A9B9A3-F2B9-BE13-EE23-4A05ED72583C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B393401F-2BDD-7F1D-60E8-A6AD81B27BD4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058DD2C-5EA4-723C-0F53-89EC7D0FD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D13ABEBB-2986-3506-5254-46655A879556}"/>
              </a:ext>
            </a:extLst>
          </p:cNvPr>
          <p:cNvSpPr/>
          <p:nvPr/>
        </p:nvSpPr>
        <p:spPr>
          <a:xfrm rot="5400000">
            <a:off x="1263688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887E41B-0A14-A007-BE62-812156CE32B9}"/>
              </a:ext>
            </a:extLst>
          </p:cNvPr>
          <p:cNvSpPr/>
          <p:nvPr/>
        </p:nvSpPr>
        <p:spPr>
          <a:xfrm rot="5400000">
            <a:off x="1263688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F24CC782-13DE-86AD-F08C-9A0464B0D18A}"/>
              </a:ext>
            </a:extLst>
          </p:cNvPr>
          <p:cNvSpPr/>
          <p:nvPr/>
        </p:nvSpPr>
        <p:spPr>
          <a:xfrm rot="5400000">
            <a:off x="1263688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3235C3FF-F5BC-480A-F52C-60DE0D50E952}"/>
              </a:ext>
            </a:extLst>
          </p:cNvPr>
          <p:cNvSpPr/>
          <p:nvPr/>
        </p:nvSpPr>
        <p:spPr>
          <a:xfrm>
            <a:off x="400957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2C08596C-BA6D-D657-B0D4-5E355280FE8E}"/>
              </a:ext>
            </a:extLst>
          </p:cNvPr>
          <p:cNvSpPr/>
          <p:nvPr/>
        </p:nvSpPr>
        <p:spPr>
          <a:xfrm>
            <a:off x="400957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E10D62B-643D-E720-B0B1-456B87D98F6A}"/>
              </a:ext>
            </a:extLst>
          </p:cNvPr>
          <p:cNvSpPr/>
          <p:nvPr/>
        </p:nvSpPr>
        <p:spPr>
          <a:xfrm>
            <a:off x="400957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BE466FB9-4439-2573-C599-68626E371A88}"/>
              </a:ext>
            </a:extLst>
          </p:cNvPr>
          <p:cNvSpPr/>
          <p:nvPr/>
        </p:nvSpPr>
        <p:spPr>
          <a:xfrm>
            <a:off x="398621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AEC693B5-7CBE-FE5B-FD47-41274C527DB3}"/>
              </a:ext>
            </a:extLst>
          </p:cNvPr>
          <p:cNvSpPr/>
          <p:nvPr/>
        </p:nvSpPr>
        <p:spPr>
          <a:xfrm>
            <a:off x="398621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AAACD523-C82B-CCD5-F15F-B5BA680A25FE}"/>
              </a:ext>
            </a:extLst>
          </p:cNvPr>
          <p:cNvSpPr/>
          <p:nvPr/>
        </p:nvSpPr>
        <p:spPr>
          <a:xfrm>
            <a:off x="398621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A05505AE-9577-73C7-5C54-A78F9638FC40}"/>
              </a:ext>
            </a:extLst>
          </p:cNvPr>
          <p:cNvSpPr/>
          <p:nvPr/>
        </p:nvSpPr>
        <p:spPr>
          <a:xfrm>
            <a:off x="400957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4033E0CB-5526-2C8D-C2AB-5F867DE8F847}"/>
              </a:ext>
            </a:extLst>
          </p:cNvPr>
          <p:cNvSpPr/>
          <p:nvPr/>
        </p:nvSpPr>
        <p:spPr>
          <a:xfrm>
            <a:off x="400957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B6486257-0B42-6064-4502-FF2D48AEDED0}"/>
              </a:ext>
            </a:extLst>
          </p:cNvPr>
          <p:cNvSpPr/>
          <p:nvPr/>
        </p:nvSpPr>
        <p:spPr>
          <a:xfrm>
            <a:off x="400957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01411601-3C06-137F-911B-F2DBF2BB25F3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63E39899-9093-4B56-A00F-203CEB5008FB}"/>
              </a:ext>
            </a:extLst>
          </p:cNvPr>
          <p:cNvSpPr/>
          <p:nvPr/>
        </p:nvSpPr>
        <p:spPr>
          <a:xfrm>
            <a:off x="1113708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FB4BC6BD-CDB9-DF11-DE72-5C23BDA03115}"/>
              </a:ext>
            </a:extLst>
          </p:cNvPr>
          <p:cNvSpPr/>
          <p:nvPr/>
        </p:nvSpPr>
        <p:spPr>
          <a:xfrm>
            <a:off x="1113708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7C880465-3C18-9735-468D-7D1C805D46DB}"/>
              </a:ext>
            </a:extLst>
          </p:cNvPr>
          <p:cNvSpPr/>
          <p:nvPr/>
        </p:nvSpPr>
        <p:spPr>
          <a:xfrm>
            <a:off x="1113708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6C8B8B1C-7634-AA35-F847-38F2779D7B36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0B42CDE-469D-E01B-0CFB-8CF3BACF9C34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F998C65D-3CF0-84AF-7762-3B0830357AFE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2B594FAA-C58E-DAC3-02E7-7E9363F52F89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B665DDB1-4778-5AAE-8B61-5B65F2F66D03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54D736AA-9CA5-EE29-5364-AAB3CCAD0E1D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C89824A5-299E-FD15-68A3-5D1877F12146}"/>
                  </a:ext>
                </a:extLst>
              </p:cNvPr>
              <p:cNvSpPr txBox="1"/>
              <p:nvPr/>
            </p:nvSpPr>
            <p:spPr>
              <a:xfrm>
                <a:off x="4397183" y="685800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C7ABC3F1-621F-32E9-4C04-9D648477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83" y="685800"/>
                <a:ext cx="355482" cy="369332"/>
              </a:xfrm>
              <a:prstGeom prst="rect">
                <a:avLst/>
              </a:prstGeom>
              <a:blipFill>
                <a:blip r:embed="rId5"/>
                <a:stretch>
                  <a:fillRect l="-8475" r="-3390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9A0BA7D-F1A3-3DCF-E522-068107FD1E64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B45A82D-C322-9C59-4695-68E672637A50}"/>
                  </a:ext>
                </a:extLst>
              </p:cNvPr>
              <p:cNvSpPr txBox="1"/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B45A82D-C322-9C59-4695-68E67263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59A4F6B6-4B3B-081A-820A-96311FFC75F4}"/>
              </a:ext>
            </a:extLst>
          </p:cNvPr>
          <p:cNvSpPr/>
          <p:nvPr/>
        </p:nvSpPr>
        <p:spPr>
          <a:xfrm>
            <a:off x="6621564" y="1196304"/>
            <a:ext cx="2102391" cy="43312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6F1AEE7-BDF8-93AF-C741-8954561A15A9}"/>
              </a:ext>
            </a:extLst>
          </p:cNvPr>
          <p:cNvCxnSpPr>
            <a:cxnSpLocks/>
          </p:cNvCxnSpPr>
          <p:nvPr/>
        </p:nvCxnSpPr>
        <p:spPr>
          <a:xfrm>
            <a:off x="4402186" y="1437134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1EF4E73-F961-F25A-0989-E625419C01AF}"/>
              </a:ext>
            </a:extLst>
          </p:cNvPr>
          <p:cNvCxnSpPr>
            <a:cxnSpLocks/>
          </p:cNvCxnSpPr>
          <p:nvPr/>
        </p:nvCxnSpPr>
        <p:spPr>
          <a:xfrm>
            <a:off x="4402186" y="1850792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4704CD5-577E-DDF1-1B93-ABE69AC85172}"/>
              </a:ext>
            </a:extLst>
          </p:cNvPr>
          <p:cNvCxnSpPr>
            <a:cxnSpLocks/>
          </p:cNvCxnSpPr>
          <p:nvPr/>
        </p:nvCxnSpPr>
        <p:spPr>
          <a:xfrm>
            <a:off x="4402186" y="2292997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D494662-A83D-B416-A67C-E8E811B506E1}"/>
              </a:ext>
            </a:extLst>
          </p:cNvPr>
          <p:cNvCxnSpPr>
            <a:cxnSpLocks/>
          </p:cNvCxnSpPr>
          <p:nvPr/>
        </p:nvCxnSpPr>
        <p:spPr>
          <a:xfrm>
            <a:off x="4397183" y="2819400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095052BF-1505-8DCF-DF6B-D81A8F439D04}"/>
              </a:ext>
            </a:extLst>
          </p:cNvPr>
          <p:cNvCxnSpPr>
            <a:cxnSpLocks/>
          </p:cNvCxnSpPr>
          <p:nvPr/>
        </p:nvCxnSpPr>
        <p:spPr>
          <a:xfrm>
            <a:off x="4397183" y="3233058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6D3159CD-933A-0239-AD3A-A6F7C5952F60}"/>
              </a:ext>
            </a:extLst>
          </p:cNvPr>
          <p:cNvCxnSpPr>
            <a:cxnSpLocks/>
          </p:cNvCxnSpPr>
          <p:nvPr/>
        </p:nvCxnSpPr>
        <p:spPr>
          <a:xfrm>
            <a:off x="4397183" y="3675263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E566F700-5D37-CEF4-16C0-ADAA5F9857DF}"/>
              </a:ext>
            </a:extLst>
          </p:cNvPr>
          <p:cNvCxnSpPr>
            <a:cxnSpLocks/>
          </p:cNvCxnSpPr>
          <p:nvPr/>
        </p:nvCxnSpPr>
        <p:spPr>
          <a:xfrm>
            <a:off x="4397183" y="4462617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324B8FC9-A7D3-1F45-53C3-8C551D603831}"/>
              </a:ext>
            </a:extLst>
          </p:cNvPr>
          <p:cNvCxnSpPr>
            <a:cxnSpLocks/>
          </p:cNvCxnSpPr>
          <p:nvPr/>
        </p:nvCxnSpPr>
        <p:spPr>
          <a:xfrm>
            <a:off x="4397183" y="4876275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7FA14BF5-2EA6-F19B-CD0D-011622CC8A60}"/>
              </a:ext>
            </a:extLst>
          </p:cNvPr>
          <p:cNvCxnSpPr>
            <a:cxnSpLocks/>
          </p:cNvCxnSpPr>
          <p:nvPr/>
        </p:nvCxnSpPr>
        <p:spPr>
          <a:xfrm>
            <a:off x="4397183" y="5318480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4FBE9194-0780-4C7B-F352-E7DAB80445AE}"/>
              </a:ext>
            </a:extLst>
          </p:cNvPr>
          <p:cNvCxnSpPr>
            <a:cxnSpLocks/>
          </p:cNvCxnSpPr>
          <p:nvPr/>
        </p:nvCxnSpPr>
        <p:spPr>
          <a:xfrm>
            <a:off x="8728958" y="1391372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A46DBEED-2ECA-0FB5-0159-37FAD9190663}"/>
              </a:ext>
            </a:extLst>
          </p:cNvPr>
          <p:cNvCxnSpPr>
            <a:cxnSpLocks/>
          </p:cNvCxnSpPr>
          <p:nvPr/>
        </p:nvCxnSpPr>
        <p:spPr>
          <a:xfrm>
            <a:off x="8728958" y="1805030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0731AE99-123C-F770-5150-E775B86BDC2E}"/>
              </a:ext>
            </a:extLst>
          </p:cNvPr>
          <p:cNvCxnSpPr>
            <a:cxnSpLocks/>
          </p:cNvCxnSpPr>
          <p:nvPr/>
        </p:nvCxnSpPr>
        <p:spPr>
          <a:xfrm>
            <a:off x="8728958" y="2247235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E5C08ED5-9CF0-FF16-CC89-A0CD63C9253F}"/>
              </a:ext>
            </a:extLst>
          </p:cNvPr>
          <p:cNvCxnSpPr>
            <a:cxnSpLocks/>
          </p:cNvCxnSpPr>
          <p:nvPr/>
        </p:nvCxnSpPr>
        <p:spPr>
          <a:xfrm>
            <a:off x="8723955" y="2773638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66802EAE-A56D-3245-6A44-18E1FF6F53F6}"/>
              </a:ext>
            </a:extLst>
          </p:cNvPr>
          <p:cNvCxnSpPr>
            <a:cxnSpLocks/>
          </p:cNvCxnSpPr>
          <p:nvPr/>
        </p:nvCxnSpPr>
        <p:spPr>
          <a:xfrm>
            <a:off x="8723955" y="3187296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F0D23DFA-D363-BA89-82DC-89442366ABDD}"/>
              </a:ext>
            </a:extLst>
          </p:cNvPr>
          <p:cNvCxnSpPr>
            <a:cxnSpLocks/>
          </p:cNvCxnSpPr>
          <p:nvPr/>
        </p:nvCxnSpPr>
        <p:spPr>
          <a:xfrm>
            <a:off x="8723955" y="3629501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5B271A74-7F2A-95E2-C962-2EBAB7C58A4E}"/>
              </a:ext>
            </a:extLst>
          </p:cNvPr>
          <p:cNvCxnSpPr>
            <a:cxnSpLocks/>
          </p:cNvCxnSpPr>
          <p:nvPr/>
        </p:nvCxnSpPr>
        <p:spPr>
          <a:xfrm>
            <a:off x="8723955" y="4416855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82073882-6297-6090-162E-C0AEB687FD3C}"/>
              </a:ext>
            </a:extLst>
          </p:cNvPr>
          <p:cNvCxnSpPr>
            <a:cxnSpLocks/>
          </p:cNvCxnSpPr>
          <p:nvPr/>
        </p:nvCxnSpPr>
        <p:spPr>
          <a:xfrm>
            <a:off x="8723955" y="4830513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0CF5910A-78E2-F576-2A0B-75EECD9D6EC6}"/>
              </a:ext>
            </a:extLst>
          </p:cNvPr>
          <p:cNvCxnSpPr>
            <a:cxnSpLocks/>
          </p:cNvCxnSpPr>
          <p:nvPr/>
        </p:nvCxnSpPr>
        <p:spPr>
          <a:xfrm>
            <a:off x="8723955" y="5272718"/>
            <a:ext cx="22193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540F6F16-3497-6B1B-7379-B3E8DF4C3D16}"/>
                  </a:ext>
                </a:extLst>
              </p:cNvPr>
              <p:cNvSpPr txBox="1"/>
              <p:nvPr/>
            </p:nvSpPr>
            <p:spPr>
              <a:xfrm>
                <a:off x="6927036" y="2745740"/>
                <a:ext cx="160317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TW" altLang="en-US" sz="2400" dirty="0"/>
                  <a:t>不可以跟</a:t>
                </a:r>
                <a14:m>
                  <m:oMath xmlns:m="http://schemas.openxmlformats.org/officeDocument/2006/math">
                    <m:r>
                      <a:rPr lang="zh-TW" altLang="en-US" sz="240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i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zh-TW" altLang="en-US" sz="2400" dirty="0"/>
                  <a:t> 有任何關連</a:t>
                </a:r>
                <a:r>
                  <a:rPr lang="en-US" altLang="zh-TW" sz="2400" dirty="0"/>
                  <a:t>!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540F6F16-3497-6B1B-7379-B3E8DF4C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036" y="2745740"/>
                <a:ext cx="1603170" cy="738664"/>
              </a:xfrm>
              <a:prstGeom prst="rect">
                <a:avLst/>
              </a:prstGeom>
              <a:blipFill>
                <a:blip r:embed="rId8"/>
                <a:stretch>
                  <a:fillRect l="-11407" t="-11475" r="-1216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E3C03A-5EB4-8D2A-692A-256A0CC3D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417" y="385018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6C2328E5-85CE-5068-511E-F90D6849E21D}"/>
              </a:ext>
            </a:extLst>
          </p:cNvPr>
          <p:cNvCxnSpPr>
            <a:cxnSpLocks/>
          </p:cNvCxnSpPr>
          <p:nvPr/>
        </p:nvCxnSpPr>
        <p:spPr>
          <a:xfrm>
            <a:off x="2028372" y="3157507"/>
            <a:ext cx="162922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51F75E-1F4F-566C-1389-9319F4CF3184}"/>
              </a:ext>
            </a:extLst>
          </p:cNvPr>
          <p:cNvSpPr txBox="1"/>
          <p:nvPr/>
        </p:nvSpPr>
        <p:spPr>
          <a:xfrm rot="5400000">
            <a:off x="1235708" y="3805088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DB49313-038F-A2CF-0226-B7F1D6720EA3}"/>
              </a:ext>
            </a:extLst>
          </p:cNvPr>
          <p:cNvSpPr txBox="1"/>
          <p:nvPr/>
        </p:nvSpPr>
        <p:spPr>
          <a:xfrm rot="5400000">
            <a:off x="3956224" y="3828673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A6F551C-1610-688A-B766-993C7722E04A}"/>
              </a:ext>
            </a:extLst>
          </p:cNvPr>
          <p:cNvSpPr txBox="1"/>
          <p:nvPr/>
        </p:nvSpPr>
        <p:spPr>
          <a:xfrm rot="5400000">
            <a:off x="11058894" y="3829134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984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DE293-F386-8F07-EBD8-9EDD4699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6001597F-1DE8-BF30-5C22-CBB82695237C}"/>
              </a:ext>
            </a:extLst>
          </p:cNvPr>
          <p:cNvSpPr/>
          <p:nvPr/>
        </p:nvSpPr>
        <p:spPr>
          <a:xfrm>
            <a:off x="365760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1D66071D-3AB8-EEF2-3E7B-EE4E2948C7C6}"/>
              </a:ext>
            </a:extLst>
          </p:cNvPr>
          <p:cNvSpPr/>
          <p:nvPr/>
        </p:nvSpPr>
        <p:spPr>
          <a:xfrm>
            <a:off x="948228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3E3574A1-1062-3B99-59C3-A49700DAAA51}"/>
              </a:ext>
            </a:extLst>
          </p:cNvPr>
          <p:cNvSpPr/>
          <p:nvPr/>
        </p:nvSpPr>
        <p:spPr>
          <a:xfrm>
            <a:off x="2499970" y="152674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AEAF252-D56B-F01B-AA69-4D4E02659885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5D3E7BA-99ED-D94E-B820-408D42FC3E78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F4C5E015-BC45-045D-54DB-C387D7AE373D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31262AAF-D608-5D2F-6E45-B6B71D735F2A}"/>
              </a:ext>
            </a:extLst>
          </p:cNvPr>
          <p:cNvSpPr/>
          <p:nvPr/>
        </p:nvSpPr>
        <p:spPr>
          <a:xfrm rot="5400000">
            <a:off x="1263688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2D3E0332-DE7B-87D2-464C-44EFF9776017}"/>
              </a:ext>
            </a:extLst>
          </p:cNvPr>
          <p:cNvSpPr/>
          <p:nvPr/>
        </p:nvSpPr>
        <p:spPr>
          <a:xfrm rot="5400000">
            <a:off x="1263688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A978E76-08E3-0CD8-8F1A-833E8BC471A9}"/>
              </a:ext>
            </a:extLst>
          </p:cNvPr>
          <p:cNvSpPr/>
          <p:nvPr/>
        </p:nvSpPr>
        <p:spPr>
          <a:xfrm rot="5400000">
            <a:off x="1263688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E881F1B-BFD9-A6A0-74E9-5F4D145458E6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0ACF7047-3E52-C248-3CCE-48A3FF8B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3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6E492A0E-D8C2-F203-D3A4-CA689ADD2DD2}"/>
              </a:ext>
            </a:extLst>
          </p:cNvPr>
          <p:cNvGrpSpPr/>
          <p:nvPr/>
        </p:nvGrpSpPr>
        <p:grpSpPr>
          <a:xfrm>
            <a:off x="2590800" y="304800"/>
            <a:ext cx="398682" cy="566594"/>
            <a:chOff x="3993341" y="3048328"/>
            <a:chExt cx="398682" cy="566594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65D4ACB3-E281-078D-23CA-B0F886E769FC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FA9A8E33-EC05-99AE-5974-531B816A82B4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058DD2C-5EA4-723C-0F53-89EC7D0FD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B5082FD-D5CE-82D6-C082-D2EAC001FC0B}"/>
              </a:ext>
            </a:extLst>
          </p:cNvPr>
          <p:cNvSpPr/>
          <p:nvPr/>
        </p:nvSpPr>
        <p:spPr>
          <a:xfrm rot="5400000">
            <a:off x="1263688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290747ED-2C8C-3F90-96EC-AAB00BE7AF0C}"/>
              </a:ext>
            </a:extLst>
          </p:cNvPr>
          <p:cNvSpPr/>
          <p:nvPr/>
        </p:nvSpPr>
        <p:spPr>
          <a:xfrm rot="5400000">
            <a:off x="1263688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36B7643E-5B3E-938E-93E0-433CFFC5679A}"/>
              </a:ext>
            </a:extLst>
          </p:cNvPr>
          <p:cNvSpPr/>
          <p:nvPr/>
        </p:nvSpPr>
        <p:spPr>
          <a:xfrm rot="5400000">
            <a:off x="1263688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96B51637-C2D8-1A3C-559B-1C87A2F6ECC8}"/>
              </a:ext>
            </a:extLst>
          </p:cNvPr>
          <p:cNvSpPr/>
          <p:nvPr/>
        </p:nvSpPr>
        <p:spPr>
          <a:xfrm>
            <a:off x="400957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DDCE9F2-4A12-40FE-F6AF-55C24067A2AF}"/>
              </a:ext>
            </a:extLst>
          </p:cNvPr>
          <p:cNvSpPr/>
          <p:nvPr/>
        </p:nvSpPr>
        <p:spPr>
          <a:xfrm>
            <a:off x="400957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7FFAF7D-F873-F04D-6868-7927650409B1}"/>
              </a:ext>
            </a:extLst>
          </p:cNvPr>
          <p:cNvSpPr/>
          <p:nvPr/>
        </p:nvSpPr>
        <p:spPr>
          <a:xfrm>
            <a:off x="400957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B1862340-9653-665C-EAF7-19A5C6C73F80}"/>
              </a:ext>
            </a:extLst>
          </p:cNvPr>
          <p:cNvSpPr/>
          <p:nvPr/>
        </p:nvSpPr>
        <p:spPr>
          <a:xfrm>
            <a:off x="398621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77BBE26D-BF8B-7A21-4E30-3E4E09C9A04D}"/>
              </a:ext>
            </a:extLst>
          </p:cNvPr>
          <p:cNvSpPr/>
          <p:nvPr/>
        </p:nvSpPr>
        <p:spPr>
          <a:xfrm>
            <a:off x="398621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0B61A101-D750-961B-4A77-15B41204A51A}"/>
              </a:ext>
            </a:extLst>
          </p:cNvPr>
          <p:cNvSpPr/>
          <p:nvPr/>
        </p:nvSpPr>
        <p:spPr>
          <a:xfrm>
            <a:off x="398621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23F472D7-D2AE-AF85-79DF-5C08BB886F64}"/>
              </a:ext>
            </a:extLst>
          </p:cNvPr>
          <p:cNvSpPr/>
          <p:nvPr/>
        </p:nvSpPr>
        <p:spPr>
          <a:xfrm>
            <a:off x="400957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3F84B41-0565-03FA-B26C-F0C86DDD49A1}"/>
              </a:ext>
            </a:extLst>
          </p:cNvPr>
          <p:cNvSpPr/>
          <p:nvPr/>
        </p:nvSpPr>
        <p:spPr>
          <a:xfrm>
            <a:off x="400957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938C1DB3-776C-257C-EF9C-155ABF2AAA8D}"/>
              </a:ext>
            </a:extLst>
          </p:cNvPr>
          <p:cNvSpPr/>
          <p:nvPr/>
        </p:nvSpPr>
        <p:spPr>
          <a:xfrm>
            <a:off x="400957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DE097C84-06C7-EAE6-F821-C9EF6032BEAB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489410BF-8E0C-8137-50AF-F424B6EECDE2}"/>
              </a:ext>
            </a:extLst>
          </p:cNvPr>
          <p:cNvSpPr/>
          <p:nvPr/>
        </p:nvSpPr>
        <p:spPr>
          <a:xfrm>
            <a:off x="1113708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3A77296E-9802-48F0-59A9-CBB915E1CB1B}"/>
              </a:ext>
            </a:extLst>
          </p:cNvPr>
          <p:cNvSpPr/>
          <p:nvPr/>
        </p:nvSpPr>
        <p:spPr>
          <a:xfrm>
            <a:off x="1113708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33A6D6D8-DF02-B0C2-A70F-158E0C86F918}"/>
              </a:ext>
            </a:extLst>
          </p:cNvPr>
          <p:cNvSpPr/>
          <p:nvPr/>
        </p:nvSpPr>
        <p:spPr>
          <a:xfrm>
            <a:off x="1113708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B454574A-5A39-DF40-3AD2-17B6DFE2A51E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7080C22E-D6ED-FAD5-B8FD-71E2A7B032D2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266D2701-978A-051A-80B4-A8D7F1D78BE8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DEB975D8-DBBB-29C0-BDD4-C043EEFF5BE2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F7E1FD5-3044-D03B-576D-0FDAA6402539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0FDA7124-9FAA-9712-FF54-02CA3886B3EA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9DB30BC3-A3D9-7B08-B134-6F45DC9AAED3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800C5EE1-1199-F0A5-7342-07285A8B89BC}"/>
              </a:ext>
            </a:extLst>
          </p:cNvPr>
          <p:cNvSpPr/>
          <p:nvPr/>
        </p:nvSpPr>
        <p:spPr>
          <a:xfrm>
            <a:off x="4940561" y="1143478"/>
            <a:ext cx="1426411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C9CB9358-ADA4-DA62-B052-69F70BCF84AC}"/>
              </a:ext>
            </a:extLst>
          </p:cNvPr>
          <p:cNvSpPr/>
          <p:nvPr/>
        </p:nvSpPr>
        <p:spPr>
          <a:xfrm>
            <a:off x="5338572" y="129740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C3567BF-C96C-D237-AC25-A02AF5CA26C6}"/>
              </a:ext>
            </a:extLst>
          </p:cNvPr>
          <p:cNvSpPr/>
          <p:nvPr/>
        </p:nvSpPr>
        <p:spPr>
          <a:xfrm>
            <a:off x="5338572" y="170916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B24BCF1-AE82-7C7E-FF41-5644875AF620}"/>
              </a:ext>
            </a:extLst>
          </p:cNvPr>
          <p:cNvSpPr/>
          <p:nvPr/>
        </p:nvSpPr>
        <p:spPr>
          <a:xfrm>
            <a:off x="5338572" y="212093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5DB9D04-C574-656B-61E5-290C399306FD}"/>
              </a:ext>
            </a:extLst>
          </p:cNvPr>
          <p:cNvCxnSpPr>
            <a:cxnSpLocks/>
          </p:cNvCxnSpPr>
          <p:nvPr/>
        </p:nvCxnSpPr>
        <p:spPr>
          <a:xfrm>
            <a:off x="4435175" y="144363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CB0A4A8-BE32-1755-8D75-93361260F206}"/>
              </a:ext>
            </a:extLst>
          </p:cNvPr>
          <p:cNvCxnSpPr>
            <a:cxnSpLocks/>
          </p:cNvCxnSpPr>
          <p:nvPr/>
        </p:nvCxnSpPr>
        <p:spPr>
          <a:xfrm>
            <a:off x="4435175" y="185728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7208426-0F56-875D-29A9-DC3ABA62D26E}"/>
              </a:ext>
            </a:extLst>
          </p:cNvPr>
          <p:cNvCxnSpPr>
            <a:cxnSpLocks/>
          </p:cNvCxnSpPr>
          <p:nvPr/>
        </p:nvCxnSpPr>
        <p:spPr>
          <a:xfrm>
            <a:off x="4435175" y="229949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91AC691-06E7-228B-1991-2F115B175961}"/>
              </a:ext>
            </a:extLst>
          </p:cNvPr>
          <p:cNvSpPr/>
          <p:nvPr/>
        </p:nvSpPr>
        <p:spPr>
          <a:xfrm>
            <a:off x="5919897" y="2121214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DCE52CF-A059-13B8-C8CA-7A9049E7E744}"/>
                  </a:ext>
                </a:extLst>
              </p:cNvPr>
              <p:cNvSpPr txBox="1"/>
              <p:nvPr/>
            </p:nvSpPr>
            <p:spPr>
              <a:xfrm>
                <a:off x="6412329" y="2088963"/>
                <a:ext cx="398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DCE52CF-A059-13B8-C8CA-7A9049E7E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29" y="2088963"/>
                <a:ext cx="398379" cy="369332"/>
              </a:xfrm>
              <a:prstGeom prst="rect">
                <a:avLst/>
              </a:prstGeom>
              <a:blipFill>
                <a:blip r:embed="rId7"/>
                <a:stretch>
                  <a:fillRect l="-16923" r="-4615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6425C60B-4B48-390B-4CB8-345F8FE75265}"/>
              </a:ext>
            </a:extLst>
          </p:cNvPr>
          <p:cNvSpPr/>
          <p:nvPr/>
        </p:nvSpPr>
        <p:spPr>
          <a:xfrm>
            <a:off x="4960518" y="2609521"/>
            <a:ext cx="1426411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C7454BB6-B954-2437-501A-64584A310607}"/>
              </a:ext>
            </a:extLst>
          </p:cNvPr>
          <p:cNvSpPr/>
          <p:nvPr/>
        </p:nvSpPr>
        <p:spPr>
          <a:xfrm>
            <a:off x="5358529" y="276344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C07EE66B-13DE-E62B-09CB-F30EE2C2C094}"/>
              </a:ext>
            </a:extLst>
          </p:cNvPr>
          <p:cNvSpPr/>
          <p:nvPr/>
        </p:nvSpPr>
        <p:spPr>
          <a:xfrm>
            <a:off x="5358529" y="317521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0E4A0041-3246-5F10-1AD2-36D8FBDD087F}"/>
              </a:ext>
            </a:extLst>
          </p:cNvPr>
          <p:cNvSpPr/>
          <p:nvPr/>
        </p:nvSpPr>
        <p:spPr>
          <a:xfrm>
            <a:off x="5358529" y="358697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944BC9D9-C4C1-6FD3-5927-06A98F4A4FC0}"/>
              </a:ext>
            </a:extLst>
          </p:cNvPr>
          <p:cNvCxnSpPr>
            <a:cxnSpLocks/>
          </p:cNvCxnSpPr>
          <p:nvPr/>
        </p:nvCxnSpPr>
        <p:spPr>
          <a:xfrm>
            <a:off x="4455132" y="290967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AC3DC2A7-F9A7-D62A-1183-9DFF1B324A8A}"/>
              </a:ext>
            </a:extLst>
          </p:cNvPr>
          <p:cNvCxnSpPr>
            <a:cxnSpLocks/>
          </p:cNvCxnSpPr>
          <p:nvPr/>
        </p:nvCxnSpPr>
        <p:spPr>
          <a:xfrm>
            <a:off x="4455132" y="332333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2DA8F6EC-A555-73B1-8AAE-93F270470C0F}"/>
              </a:ext>
            </a:extLst>
          </p:cNvPr>
          <p:cNvCxnSpPr>
            <a:cxnSpLocks/>
          </p:cNvCxnSpPr>
          <p:nvPr/>
        </p:nvCxnSpPr>
        <p:spPr>
          <a:xfrm>
            <a:off x="4455132" y="376553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1A7EC9E1-931B-B5F3-B1FF-7B7405FE221E}"/>
              </a:ext>
            </a:extLst>
          </p:cNvPr>
          <p:cNvSpPr/>
          <p:nvPr/>
        </p:nvSpPr>
        <p:spPr>
          <a:xfrm>
            <a:off x="5918937" y="358697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7ED69630-ED8C-8C52-A119-35D350387175}"/>
              </a:ext>
            </a:extLst>
          </p:cNvPr>
          <p:cNvSpPr/>
          <p:nvPr/>
        </p:nvSpPr>
        <p:spPr>
          <a:xfrm>
            <a:off x="4954115" y="4169762"/>
            <a:ext cx="1426411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41C29C23-C6FB-3C90-E084-1A24964AAD62}"/>
              </a:ext>
            </a:extLst>
          </p:cNvPr>
          <p:cNvSpPr/>
          <p:nvPr/>
        </p:nvSpPr>
        <p:spPr>
          <a:xfrm>
            <a:off x="5352126" y="432368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5AD74481-EDFE-1751-AF2F-A08D543E87BD}"/>
              </a:ext>
            </a:extLst>
          </p:cNvPr>
          <p:cNvSpPr/>
          <p:nvPr/>
        </p:nvSpPr>
        <p:spPr>
          <a:xfrm>
            <a:off x="5352126" y="473545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0D655F66-C5F2-530F-0EFB-86C2425A453C}"/>
              </a:ext>
            </a:extLst>
          </p:cNvPr>
          <p:cNvSpPr/>
          <p:nvPr/>
        </p:nvSpPr>
        <p:spPr>
          <a:xfrm>
            <a:off x="5352126" y="514721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BA3AE069-8186-5A71-943F-370BDA9F9B3F}"/>
              </a:ext>
            </a:extLst>
          </p:cNvPr>
          <p:cNvCxnSpPr>
            <a:cxnSpLocks/>
          </p:cNvCxnSpPr>
          <p:nvPr/>
        </p:nvCxnSpPr>
        <p:spPr>
          <a:xfrm>
            <a:off x="4448729" y="446991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B56BF5CC-2C64-BEA9-746D-061134E05332}"/>
              </a:ext>
            </a:extLst>
          </p:cNvPr>
          <p:cNvCxnSpPr>
            <a:cxnSpLocks/>
          </p:cNvCxnSpPr>
          <p:nvPr/>
        </p:nvCxnSpPr>
        <p:spPr>
          <a:xfrm>
            <a:off x="4448729" y="488357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3A433B2C-B7F1-4A48-F633-0B955EC55FC7}"/>
              </a:ext>
            </a:extLst>
          </p:cNvPr>
          <p:cNvCxnSpPr>
            <a:cxnSpLocks/>
          </p:cNvCxnSpPr>
          <p:nvPr/>
        </p:nvCxnSpPr>
        <p:spPr>
          <a:xfrm>
            <a:off x="4448729" y="532577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B400EDCF-F336-8B17-DF24-DFB9C4116AF1}"/>
                  </a:ext>
                </a:extLst>
              </p:cNvPr>
              <p:cNvSpPr txBox="1"/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B400EDCF-F336-8B17-DF24-DFB9C4116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E7925D49-DD06-F9C8-016D-E63B334A5728}"/>
                  </a:ext>
                </a:extLst>
              </p:cNvPr>
              <p:cNvSpPr txBox="1"/>
              <p:nvPr/>
            </p:nvSpPr>
            <p:spPr>
              <a:xfrm>
                <a:off x="6701514" y="2089429"/>
                <a:ext cx="24625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E7925D49-DD06-F9C8-016D-E63B334A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514" y="2089429"/>
                <a:ext cx="2462597" cy="369332"/>
              </a:xfrm>
              <a:prstGeom prst="rect">
                <a:avLst/>
              </a:prstGeom>
              <a:blipFill>
                <a:blip r:embed="rId9"/>
                <a:stretch>
                  <a:fillRect l="-743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6095300B-2D23-7562-F9E5-71CCFF7EF19A}"/>
                  </a:ext>
                </a:extLst>
              </p:cNvPr>
              <p:cNvSpPr txBox="1"/>
              <p:nvPr/>
            </p:nvSpPr>
            <p:spPr>
              <a:xfrm>
                <a:off x="6405212" y="3524634"/>
                <a:ext cx="405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6095300B-2D23-7562-F9E5-71CCFF7E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12" y="3524634"/>
                <a:ext cx="405496" cy="369332"/>
              </a:xfrm>
              <a:prstGeom prst="rect">
                <a:avLst/>
              </a:prstGeom>
              <a:blipFill>
                <a:blip r:embed="rId10"/>
                <a:stretch>
                  <a:fillRect l="-16667" r="-454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E6F39886-DC28-5A89-0BE8-E5C68129E46F}"/>
                  </a:ext>
                </a:extLst>
              </p:cNvPr>
              <p:cNvSpPr txBox="1"/>
              <p:nvPr/>
            </p:nvSpPr>
            <p:spPr>
              <a:xfrm>
                <a:off x="6792242" y="3524634"/>
                <a:ext cx="34504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E6F39886-DC28-5A89-0BE8-E5C68129E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242" y="3524634"/>
                <a:ext cx="3450432" cy="369332"/>
              </a:xfrm>
              <a:prstGeom prst="rect">
                <a:avLst/>
              </a:prstGeom>
              <a:blipFill>
                <a:blip r:embed="rId11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6AEBC39D-0AF5-61E7-7770-D78C1DC963DD}"/>
              </a:ext>
            </a:extLst>
          </p:cNvPr>
          <p:cNvSpPr/>
          <p:nvPr/>
        </p:nvSpPr>
        <p:spPr>
          <a:xfrm>
            <a:off x="5896924" y="5114030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C64D5EC9-F1BD-C133-268C-8CA4DA578769}"/>
                  </a:ext>
                </a:extLst>
              </p:cNvPr>
              <p:cNvSpPr txBox="1"/>
              <p:nvPr/>
            </p:nvSpPr>
            <p:spPr>
              <a:xfrm>
                <a:off x="6412329" y="5042470"/>
                <a:ext cx="4339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C64D5EC9-F1BD-C133-268C-8CA4DA578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329" y="5042470"/>
                <a:ext cx="433965" cy="369332"/>
              </a:xfrm>
              <a:prstGeom prst="rect">
                <a:avLst/>
              </a:prstGeom>
              <a:blipFill>
                <a:blip r:embed="rId12"/>
                <a:stretch>
                  <a:fillRect l="-15493" r="-2817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660706F4-7263-BA11-DE85-7C169EA7F584}"/>
                  </a:ext>
                </a:extLst>
              </p:cNvPr>
              <p:cNvSpPr txBox="1"/>
              <p:nvPr/>
            </p:nvSpPr>
            <p:spPr>
              <a:xfrm>
                <a:off x="6873171" y="5064293"/>
                <a:ext cx="38118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660706F4-7263-BA11-DE85-7C169EA7F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71" y="5064293"/>
                <a:ext cx="3811813" cy="369332"/>
              </a:xfrm>
              <a:prstGeom prst="rect">
                <a:avLst/>
              </a:prstGeom>
              <a:blipFill>
                <a:blip r:embed="rId13"/>
                <a:stretch>
                  <a:fillRect l="-319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10AE449F-C10F-18F5-2B5C-42B4F1F5A5A0}"/>
                  </a:ext>
                </a:extLst>
              </p:cNvPr>
              <p:cNvSpPr txBox="1"/>
              <p:nvPr/>
            </p:nvSpPr>
            <p:spPr>
              <a:xfrm>
                <a:off x="6493484" y="5601984"/>
                <a:ext cx="7593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10AE449F-C10F-18F5-2B5C-42B4F1F5A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84" y="5601984"/>
                <a:ext cx="759375" cy="369332"/>
              </a:xfrm>
              <a:prstGeom prst="rect">
                <a:avLst/>
              </a:prstGeom>
              <a:blipFill>
                <a:blip r:embed="rId14"/>
                <a:stretch>
                  <a:fillRect l="-4000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6F73DC4A-9CD7-389D-8DAD-4FEB045C75AC}"/>
              </a:ext>
            </a:extLst>
          </p:cNvPr>
          <p:cNvCxnSpPr>
            <a:cxnSpLocks/>
          </p:cNvCxnSpPr>
          <p:nvPr/>
        </p:nvCxnSpPr>
        <p:spPr>
          <a:xfrm>
            <a:off x="2028372" y="3157507"/>
            <a:ext cx="162922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F2A6EC2-BF9C-9673-62AF-208B089111F3}"/>
              </a:ext>
            </a:extLst>
          </p:cNvPr>
          <p:cNvSpPr txBox="1"/>
          <p:nvPr/>
        </p:nvSpPr>
        <p:spPr>
          <a:xfrm rot="5400000">
            <a:off x="1235708" y="3805088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F22CE9C-C690-357A-3728-DF76F3583E9F}"/>
              </a:ext>
            </a:extLst>
          </p:cNvPr>
          <p:cNvSpPr txBox="1"/>
          <p:nvPr/>
        </p:nvSpPr>
        <p:spPr>
          <a:xfrm rot="5400000">
            <a:off x="3956224" y="3828673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8F12246-04B0-7CFD-F688-D786F816F660}"/>
              </a:ext>
            </a:extLst>
          </p:cNvPr>
          <p:cNvSpPr txBox="1"/>
          <p:nvPr/>
        </p:nvSpPr>
        <p:spPr>
          <a:xfrm rot="5400000">
            <a:off x="11058894" y="3829134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1AD39ADE-176F-762B-2048-8E3988160A35}"/>
              </a:ext>
            </a:extLst>
          </p:cNvPr>
          <p:cNvCxnSpPr>
            <a:cxnSpLocks/>
          </p:cNvCxnSpPr>
          <p:nvPr/>
        </p:nvCxnSpPr>
        <p:spPr>
          <a:xfrm>
            <a:off x="6147537" y="5420767"/>
            <a:ext cx="345947" cy="362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D4D3592-3A52-A955-CD7C-D3892B630866}"/>
                  </a:ext>
                </a:extLst>
              </p:cNvPr>
              <p:cNvSpPr txBox="1"/>
              <p:nvPr/>
            </p:nvSpPr>
            <p:spPr>
              <a:xfrm>
                <a:off x="7098016" y="4305981"/>
                <a:ext cx="928909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D4D3592-3A52-A955-CD7C-D3892B630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16" y="4305981"/>
                <a:ext cx="928909" cy="6890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大括弧 63">
            <a:extLst>
              <a:ext uri="{FF2B5EF4-FFF2-40B4-BE49-F238E27FC236}">
                <a16:creationId xmlns:a16="http://schemas.microsoft.com/office/drawing/2014/main" id="{FD49E9FC-49B6-9614-6C6A-9681FBEE0FEC}"/>
              </a:ext>
            </a:extLst>
          </p:cNvPr>
          <p:cNvSpPr/>
          <p:nvPr/>
        </p:nvSpPr>
        <p:spPr>
          <a:xfrm>
            <a:off x="569566" y="1150475"/>
            <a:ext cx="312472" cy="4331215"/>
          </a:xfrm>
          <a:prstGeom prst="leftBrace">
            <a:avLst>
              <a:gd name="adj1" fmla="val 3376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BC5025E-A39B-E521-E782-EA45BDB759D5}"/>
                  </a:ext>
                </a:extLst>
              </p:cNvPr>
              <p:cNvSpPr txBox="1"/>
              <p:nvPr/>
            </p:nvSpPr>
            <p:spPr>
              <a:xfrm>
                <a:off x="224616" y="3086548"/>
                <a:ext cx="254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4BC5025E-A39B-E521-E782-EA45BDB75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6" y="3086548"/>
                <a:ext cx="254749" cy="369332"/>
              </a:xfrm>
              <a:prstGeom prst="rect">
                <a:avLst/>
              </a:prstGeom>
              <a:blipFill>
                <a:blip r:embed="rId16"/>
                <a:stretch>
                  <a:fillRect l="-26190" r="-21429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A6ED62E4-BFD2-73A7-720E-8670801B00F9}"/>
              </a:ext>
            </a:extLst>
          </p:cNvPr>
          <p:cNvSpPr/>
          <p:nvPr/>
        </p:nvSpPr>
        <p:spPr>
          <a:xfrm>
            <a:off x="1017732" y="1155920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CC8F5C1E-DBFC-F1A7-76E4-A0B6CE1843DA}"/>
                  </a:ext>
                </a:extLst>
              </p:cNvPr>
              <p:cNvSpPr txBox="1"/>
              <p:nvPr/>
            </p:nvSpPr>
            <p:spPr>
              <a:xfrm>
                <a:off x="1831576" y="2406134"/>
                <a:ext cx="3184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i="1" dirty="0"/>
              </a:p>
            </p:txBody>
          </p:sp>
        </mc:Choice>
        <mc:Fallback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CC8F5C1E-DBFC-F1A7-76E4-A0B6CE184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576" y="2406134"/>
                <a:ext cx="318485" cy="369332"/>
              </a:xfrm>
              <a:prstGeom prst="rect">
                <a:avLst/>
              </a:prstGeom>
              <a:blipFill>
                <a:blip r:embed="rId8"/>
                <a:stretch>
                  <a:fillRect l="-18868" r="-16981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C76C98F-BC62-0475-254C-13FCCF05DA0D}"/>
                  </a:ext>
                </a:extLst>
              </p:cNvPr>
              <p:cNvSpPr txBox="1"/>
              <p:nvPr/>
            </p:nvSpPr>
            <p:spPr>
              <a:xfrm>
                <a:off x="5856357" y="1695193"/>
                <a:ext cx="397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DC76C98F-BC62-0475-254C-13FCCF05D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357" y="1695193"/>
                <a:ext cx="397074" cy="461665"/>
              </a:xfrm>
              <a:prstGeom prst="rect">
                <a:avLst/>
              </a:prstGeom>
              <a:blipFill>
                <a:blip r:embed="rId17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B34BE75C-6400-BE2F-CC16-C6B098B712FD}"/>
                  </a:ext>
                </a:extLst>
              </p:cNvPr>
              <p:cNvSpPr txBox="1"/>
              <p:nvPr/>
            </p:nvSpPr>
            <p:spPr>
              <a:xfrm>
                <a:off x="5863419" y="3154034"/>
                <a:ext cx="397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B34BE75C-6400-BE2F-CC16-C6B098B7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19" y="3154034"/>
                <a:ext cx="397074" cy="461665"/>
              </a:xfrm>
              <a:prstGeom prst="rect">
                <a:avLst/>
              </a:prstGeom>
              <a:blipFill>
                <a:blip r:embed="rId18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F9F24092-5F74-B689-B027-4D281DC3797F}"/>
                  </a:ext>
                </a:extLst>
              </p:cNvPr>
              <p:cNvSpPr txBox="1"/>
              <p:nvPr/>
            </p:nvSpPr>
            <p:spPr>
              <a:xfrm>
                <a:off x="5798354" y="4675847"/>
                <a:ext cx="397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F9F24092-5F74-B689-B027-4D281DC37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54" y="4675847"/>
                <a:ext cx="397074" cy="461665"/>
              </a:xfrm>
              <a:prstGeom prst="rect">
                <a:avLst/>
              </a:prstGeom>
              <a:blipFill>
                <a:blip r:embed="rId19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33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12C8-34EB-2B31-DC4C-C0163CEF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8688ECA6-9F00-FC63-D797-B4CFBD02CCA5}"/>
              </a:ext>
            </a:extLst>
          </p:cNvPr>
          <p:cNvSpPr/>
          <p:nvPr/>
        </p:nvSpPr>
        <p:spPr>
          <a:xfrm>
            <a:off x="3826906" y="12517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37ED44F-C1F6-C4D5-33CC-943F8DC19274}"/>
              </a:ext>
            </a:extLst>
          </p:cNvPr>
          <p:cNvSpPr/>
          <p:nvPr/>
        </p:nvSpPr>
        <p:spPr>
          <a:xfrm>
            <a:off x="4178878" y="28215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363168B-7A31-B5A9-21AE-86F587DD33BB}"/>
              </a:ext>
            </a:extLst>
          </p:cNvPr>
          <p:cNvSpPr/>
          <p:nvPr/>
        </p:nvSpPr>
        <p:spPr>
          <a:xfrm>
            <a:off x="4178878" y="32333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524534E-B258-64E1-78A3-E3DE96C6D79D}"/>
              </a:ext>
            </a:extLst>
          </p:cNvPr>
          <p:cNvSpPr/>
          <p:nvPr/>
        </p:nvSpPr>
        <p:spPr>
          <a:xfrm>
            <a:off x="4178878" y="36450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E8BB734-7434-C941-9B74-077990613CA2}"/>
              </a:ext>
            </a:extLst>
          </p:cNvPr>
          <p:cNvSpPr/>
          <p:nvPr/>
        </p:nvSpPr>
        <p:spPr>
          <a:xfrm>
            <a:off x="4155521" y="13592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DB90048-662A-31E1-2F8E-19E55334F7C4}"/>
              </a:ext>
            </a:extLst>
          </p:cNvPr>
          <p:cNvSpPr/>
          <p:nvPr/>
        </p:nvSpPr>
        <p:spPr>
          <a:xfrm>
            <a:off x="4155521" y="17709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CB48913-9C80-19ED-CBE0-9B8342CE89D6}"/>
              </a:ext>
            </a:extLst>
          </p:cNvPr>
          <p:cNvSpPr/>
          <p:nvPr/>
        </p:nvSpPr>
        <p:spPr>
          <a:xfrm>
            <a:off x="4155521" y="21827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E792B1B-109D-C69F-8A36-8A851ADB8381}"/>
              </a:ext>
            </a:extLst>
          </p:cNvPr>
          <p:cNvSpPr/>
          <p:nvPr/>
        </p:nvSpPr>
        <p:spPr>
          <a:xfrm>
            <a:off x="4178878" y="43817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256B641-DC94-3968-ECF1-878469F9AA61}"/>
              </a:ext>
            </a:extLst>
          </p:cNvPr>
          <p:cNvSpPr/>
          <p:nvPr/>
        </p:nvSpPr>
        <p:spPr>
          <a:xfrm>
            <a:off x="4178878" y="47935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4E3BF50-60BA-934F-3ED5-270487FBA241}"/>
              </a:ext>
            </a:extLst>
          </p:cNvPr>
          <p:cNvSpPr/>
          <p:nvPr/>
        </p:nvSpPr>
        <p:spPr>
          <a:xfrm>
            <a:off x="4178878" y="52053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A0B837D9-9011-3AB6-AC44-7E1ECC6BF739}"/>
              </a:ext>
            </a:extLst>
          </p:cNvPr>
          <p:cNvSpPr/>
          <p:nvPr/>
        </p:nvSpPr>
        <p:spPr>
          <a:xfrm>
            <a:off x="616625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E3198BF2-A7A3-63D8-3C05-8B15173C1392}"/>
              </a:ext>
            </a:extLst>
          </p:cNvPr>
          <p:cNvSpPr/>
          <p:nvPr/>
        </p:nvSpPr>
        <p:spPr>
          <a:xfrm>
            <a:off x="968597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60E8767-851D-FF3A-89FD-0E810F3F49F4}"/>
              </a:ext>
            </a:extLst>
          </p:cNvPr>
          <p:cNvSpPr/>
          <p:nvPr/>
        </p:nvSpPr>
        <p:spPr>
          <a:xfrm>
            <a:off x="968597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05BDC74-8CB9-128C-2EE2-0D36467E4527}"/>
              </a:ext>
            </a:extLst>
          </p:cNvPr>
          <p:cNvSpPr/>
          <p:nvPr/>
        </p:nvSpPr>
        <p:spPr>
          <a:xfrm>
            <a:off x="968597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4609253B-D1E7-2532-F945-D97224A7DF69}"/>
              </a:ext>
            </a:extLst>
          </p:cNvPr>
          <p:cNvSpPr/>
          <p:nvPr/>
        </p:nvSpPr>
        <p:spPr>
          <a:xfrm>
            <a:off x="945240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82BFD225-A4AD-A648-ADC3-BB3103B1151E}"/>
              </a:ext>
            </a:extLst>
          </p:cNvPr>
          <p:cNvSpPr/>
          <p:nvPr/>
        </p:nvSpPr>
        <p:spPr>
          <a:xfrm>
            <a:off x="945240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00BA849F-01E1-80BA-943C-9B8B04C53D12}"/>
              </a:ext>
            </a:extLst>
          </p:cNvPr>
          <p:cNvSpPr/>
          <p:nvPr/>
        </p:nvSpPr>
        <p:spPr>
          <a:xfrm>
            <a:off x="945240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5BCDC23B-B773-45A0-6A58-D33839FAF4CD}"/>
              </a:ext>
            </a:extLst>
          </p:cNvPr>
          <p:cNvSpPr/>
          <p:nvPr/>
        </p:nvSpPr>
        <p:spPr>
          <a:xfrm>
            <a:off x="968597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F335BE7-F620-6C84-0DB0-DCDF6B67DA2D}"/>
              </a:ext>
            </a:extLst>
          </p:cNvPr>
          <p:cNvSpPr/>
          <p:nvPr/>
        </p:nvSpPr>
        <p:spPr>
          <a:xfrm>
            <a:off x="968597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ED5DFEC0-055F-7395-D6E2-7CA31F9B391B}"/>
              </a:ext>
            </a:extLst>
          </p:cNvPr>
          <p:cNvSpPr/>
          <p:nvPr/>
        </p:nvSpPr>
        <p:spPr>
          <a:xfrm>
            <a:off x="968597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2193B67F-F366-0097-7E94-CD3D4CEC471A}"/>
              </a:ext>
            </a:extLst>
          </p:cNvPr>
          <p:cNvSpPr/>
          <p:nvPr/>
        </p:nvSpPr>
        <p:spPr>
          <a:xfrm>
            <a:off x="2077962" y="685801"/>
            <a:ext cx="1424820" cy="2346346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514841AA-1E44-1CB2-B404-47641BB44F35}"/>
              </a:ext>
            </a:extLst>
          </p:cNvPr>
          <p:cNvCxnSpPr>
            <a:cxnSpLocks/>
          </p:cNvCxnSpPr>
          <p:nvPr/>
        </p:nvCxnSpPr>
        <p:spPr>
          <a:xfrm>
            <a:off x="1358400" y="144363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728C84BF-A119-17F7-E7FC-EF7646BA350A}"/>
              </a:ext>
            </a:extLst>
          </p:cNvPr>
          <p:cNvCxnSpPr>
            <a:cxnSpLocks/>
          </p:cNvCxnSpPr>
          <p:nvPr/>
        </p:nvCxnSpPr>
        <p:spPr>
          <a:xfrm>
            <a:off x="1358400" y="1857289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B19263FB-F04B-8654-CFA3-1253977827D3}"/>
              </a:ext>
            </a:extLst>
          </p:cNvPr>
          <p:cNvCxnSpPr>
            <a:cxnSpLocks/>
          </p:cNvCxnSpPr>
          <p:nvPr/>
        </p:nvCxnSpPr>
        <p:spPr>
          <a:xfrm>
            <a:off x="1358400" y="2299494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10CB24D6-AB15-8874-2419-C39E8B4CA566}"/>
              </a:ext>
            </a:extLst>
          </p:cNvPr>
          <p:cNvSpPr/>
          <p:nvPr/>
        </p:nvSpPr>
        <p:spPr>
          <a:xfrm>
            <a:off x="2621476" y="131643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D792E241-E0C8-4DBE-C497-FDC3A33210BD}"/>
              </a:ext>
            </a:extLst>
          </p:cNvPr>
          <p:cNvSpPr/>
          <p:nvPr/>
        </p:nvSpPr>
        <p:spPr>
          <a:xfrm>
            <a:off x="2621476" y="172819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4F214220-FC9C-9F32-3457-59962A42BB07}"/>
              </a:ext>
            </a:extLst>
          </p:cNvPr>
          <p:cNvSpPr/>
          <p:nvPr/>
        </p:nvSpPr>
        <p:spPr>
          <a:xfrm>
            <a:off x="2621476" y="213996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0AA959BC-F47B-44D9-7F92-4CD936A13C7C}"/>
                  </a:ext>
                </a:extLst>
              </p:cNvPr>
              <p:cNvSpPr txBox="1"/>
              <p:nvPr/>
            </p:nvSpPr>
            <p:spPr>
              <a:xfrm>
                <a:off x="2110975" y="2510285"/>
                <a:ext cx="15152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0AA959BC-F47B-44D9-7F92-4CD936A13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975" y="2510285"/>
                <a:ext cx="1515283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1483168-16F0-4468-C39C-C02D564AD229}"/>
                  </a:ext>
                </a:extLst>
              </p:cNvPr>
              <p:cNvSpPr txBox="1"/>
              <p:nvPr/>
            </p:nvSpPr>
            <p:spPr>
              <a:xfrm>
                <a:off x="1356208" y="685800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1483168-16F0-4468-C39C-C02D564A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208" y="685800"/>
                <a:ext cx="355482" cy="369332"/>
              </a:xfrm>
              <a:prstGeom prst="rect">
                <a:avLst/>
              </a:prstGeom>
              <a:blipFill>
                <a:blip r:embed="rId4"/>
                <a:stretch>
                  <a:fillRect l="-8475" r="-3390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6F940FD-CE9A-D8B4-BA33-A8072C151C6D}"/>
                  </a:ext>
                </a:extLst>
              </p:cNvPr>
              <p:cNvSpPr txBox="1"/>
              <p:nvPr/>
            </p:nvSpPr>
            <p:spPr>
              <a:xfrm>
                <a:off x="3753178" y="730048"/>
                <a:ext cx="1080000" cy="369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6F940FD-CE9A-D8B4-BA33-A8072C151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78" y="730048"/>
                <a:ext cx="1080000" cy="369588"/>
              </a:xfrm>
              <a:prstGeom prst="rect">
                <a:avLst/>
              </a:prstGeom>
              <a:blipFill>
                <a:blip r:embed="rId5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6D8F24A-376B-20F0-2074-6DFF7C927849}"/>
                  </a:ext>
                </a:extLst>
              </p:cNvPr>
              <p:cNvSpPr txBox="1"/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6D8F24A-376B-20F0-2074-6DFF7C92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F4AA6987-FED0-3222-CBFF-AA9504FAED02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221B358-75AF-A2C5-EFF5-C4BE15539AF1}"/>
              </a:ext>
            </a:extLst>
          </p:cNvPr>
          <p:cNvSpPr/>
          <p:nvPr/>
        </p:nvSpPr>
        <p:spPr>
          <a:xfrm>
            <a:off x="1113708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D962299-6EEF-377E-48C3-EBA38670851B}"/>
              </a:ext>
            </a:extLst>
          </p:cNvPr>
          <p:cNvSpPr/>
          <p:nvPr/>
        </p:nvSpPr>
        <p:spPr>
          <a:xfrm>
            <a:off x="1113708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B37AA87D-E6CD-E61E-0DC9-ABA9135CA0AF}"/>
              </a:ext>
            </a:extLst>
          </p:cNvPr>
          <p:cNvSpPr/>
          <p:nvPr/>
        </p:nvSpPr>
        <p:spPr>
          <a:xfrm>
            <a:off x="1113708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B107E65-E0A5-059E-73E1-090DD644708E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5F269A45-2F46-DCCB-2420-53F40F148870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725CC284-01DA-6050-10E6-6260FF4C5AA9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8F99C0A1-308C-763F-7015-61854D3B4891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1B300356-5426-F290-49B2-87B78C0F6DF0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7F6A2CC2-11E5-E43D-D6EB-7E5F16DFBD42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6F1CBBB-2002-69EA-3D44-17F884F064E8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6F1CBBB-2002-69EA-3D44-17F884F0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8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063C236A-A312-BD05-9424-A6E496006E81}"/>
                  </a:ext>
                </a:extLst>
              </p:cNvPr>
              <p:cNvSpPr txBox="1"/>
              <p:nvPr/>
            </p:nvSpPr>
            <p:spPr>
              <a:xfrm>
                <a:off x="6683205" y="1713873"/>
                <a:ext cx="1571969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063C236A-A312-BD05-9424-A6E49600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05" y="1713873"/>
                <a:ext cx="1571969" cy="10384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5705C20E-D40D-9B06-8121-B375E1293518}"/>
              </a:ext>
            </a:extLst>
          </p:cNvPr>
          <p:cNvSpPr txBox="1"/>
          <p:nvPr/>
        </p:nvSpPr>
        <p:spPr>
          <a:xfrm rot="5400000">
            <a:off x="916453" y="3813844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A83CE9E-04AB-9F64-29F4-ACFBBAC6BD0F}"/>
              </a:ext>
            </a:extLst>
          </p:cNvPr>
          <p:cNvSpPr txBox="1"/>
          <p:nvPr/>
        </p:nvSpPr>
        <p:spPr>
          <a:xfrm rot="5400000">
            <a:off x="4136387" y="3904712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F35446E7-A6FD-634B-DDC2-F2DEF5AFEF03}"/>
              </a:ext>
            </a:extLst>
          </p:cNvPr>
          <p:cNvSpPr/>
          <p:nvPr/>
        </p:nvSpPr>
        <p:spPr>
          <a:xfrm>
            <a:off x="2255703" y="81033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75FA345F-2663-4C2D-CEF1-E96E59F1B50E}"/>
              </a:ext>
            </a:extLst>
          </p:cNvPr>
          <p:cNvCxnSpPr>
            <a:cxnSpLocks/>
          </p:cNvCxnSpPr>
          <p:nvPr/>
        </p:nvCxnSpPr>
        <p:spPr>
          <a:xfrm>
            <a:off x="2962782" y="1457743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7CF2597-AE89-540E-FAC6-F688DED8B481}"/>
              </a:ext>
            </a:extLst>
          </p:cNvPr>
          <p:cNvCxnSpPr>
            <a:cxnSpLocks/>
          </p:cNvCxnSpPr>
          <p:nvPr/>
        </p:nvCxnSpPr>
        <p:spPr>
          <a:xfrm>
            <a:off x="2962782" y="187140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C62D4F47-FA1C-63AD-BCE0-B7874FFD7F62}"/>
              </a:ext>
            </a:extLst>
          </p:cNvPr>
          <p:cNvCxnSpPr>
            <a:cxnSpLocks/>
          </p:cNvCxnSpPr>
          <p:nvPr/>
        </p:nvCxnSpPr>
        <p:spPr>
          <a:xfrm>
            <a:off x="2962782" y="2313606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D7C6BF97-FF89-AACE-C54E-B3609F8D9073}"/>
                  </a:ext>
                </a:extLst>
              </p:cNvPr>
              <p:cNvSpPr txBox="1"/>
              <p:nvPr/>
            </p:nvSpPr>
            <p:spPr>
              <a:xfrm>
                <a:off x="2651217" y="699259"/>
                <a:ext cx="759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D7C6BF97-FF89-AACE-C54E-B3609F8D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17" y="699259"/>
                <a:ext cx="759374" cy="369332"/>
              </a:xfrm>
              <a:prstGeom prst="rect">
                <a:avLst/>
              </a:prstGeom>
              <a:blipFill>
                <a:blip r:embed="rId10"/>
                <a:stretch>
                  <a:fillRect l="-4839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62E94890-87D2-8A22-2216-91CC82FC8A4A}"/>
              </a:ext>
            </a:extLst>
          </p:cNvPr>
          <p:cNvSpPr/>
          <p:nvPr/>
        </p:nvSpPr>
        <p:spPr>
          <a:xfrm>
            <a:off x="5171880" y="995540"/>
            <a:ext cx="1337570" cy="1723498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423722CA-1AEE-BCB7-F367-0C26848E2137}"/>
              </a:ext>
            </a:extLst>
          </p:cNvPr>
          <p:cNvCxnSpPr>
            <a:cxnSpLocks/>
          </p:cNvCxnSpPr>
          <p:nvPr/>
        </p:nvCxnSpPr>
        <p:spPr>
          <a:xfrm>
            <a:off x="4445178" y="1457743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F3B83EE-7F6F-8738-4332-760CE9DB7E8A}"/>
              </a:ext>
            </a:extLst>
          </p:cNvPr>
          <p:cNvCxnSpPr>
            <a:cxnSpLocks/>
          </p:cNvCxnSpPr>
          <p:nvPr/>
        </p:nvCxnSpPr>
        <p:spPr>
          <a:xfrm>
            <a:off x="4445178" y="187140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6834B825-4302-3096-1C09-630F00F6BB94}"/>
              </a:ext>
            </a:extLst>
          </p:cNvPr>
          <p:cNvCxnSpPr>
            <a:cxnSpLocks/>
          </p:cNvCxnSpPr>
          <p:nvPr/>
        </p:nvCxnSpPr>
        <p:spPr>
          <a:xfrm>
            <a:off x="4445178" y="2313606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F3E3D59D-D31B-F2AD-A703-607C1388C0E4}"/>
              </a:ext>
            </a:extLst>
          </p:cNvPr>
          <p:cNvSpPr/>
          <p:nvPr/>
        </p:nvSpPr>
        <p:spPr>
          <a:xfrm>
            <a:off x="5562600" y="133054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AA438C57-EB0A-0B75-CAB6-D3FA12D36302}"/>
              </a:ext>
            </a:extLst>
          </p:cNvPr>
          <p:cNvSpPr/>
          <p:nvPr/>
        </p:nvSpPr>
        <p:spPr>
          <a:xfrm>
            <a:off x="5562600" y="17423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ECEAE41E-2F57-6E74-01E2-BBCE263E5910}"/>
              </a:ext>
            </a:extLst>
          </p:cNvPr>
          <p:cNvSpPr/>
          <p:nvPr/>
        </p:nvSpPr>
        <p:spPr>
          <a:xfrm>
            <a:off x="5562600" y="21540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" name="矩形: 圓角 102">
            <a:extLst>
              <a:ext uri="{FF2B5EF4-FFF2-40B4-BE49-F238E27FC236}">
                <a16:creationId xmlns:a16="http://schemas.microsoft.com/office/drawing/2014/main" id="{9CE8E0CE-9815-E45D-A48D-0796B05C42C7}"/>
              </a:ext>
            </a:extLst>
          </p:cNvPr>
          <p:cNvSpPr/>
          <p:nvPr/>
        </p:nvSpPr>
        <p:spPr>
          <a:xfrm>
            <a:off x="5997017" y="2155889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4111439-B29B-673D-3046-6736C8AC2CCA}"/>
                  </a:ext>
                </a:extLst>
              </p:cNvPr>
              <p:cNvSpPr txBox="1"/>
              <p:nvPr/>
            </p:nvSpPr>
            <p:spPr>
              <a:xfrm>
                <a:off x="6693371" y="3519698"/>
                <a:ext cx="3627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4111439-B29B-673D-3046-6736C8AC2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371" y="3519698"/>
                <a:ext cx="362728" cy="369332"/>
              </a:xfrm>
              <a:prstGeom prst="rect">
                <a:avLst/>
              </a:prstGeom>
              <a:blipFill>
                <a:blip r:embed="rId11"/>
                <a:stretch>
                  <a:fillRect l="-10169" r="-508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B78C9A1-2362-79D0-D316-1A9B88F41909}"/>
                  </a:ext>
                </a:extLst>
              </p:cNvPr>
              <p:cNvSpPr txBox="1"/>
              <p:nvPr/>
            </p:nvSpPr>
            <p:spPr>
              <a:xfrm>
                <a:off x="7047629" y="3195294"/>
                <a:ext cx="216283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1B78C9A1-2362-79D0-D316-1A9B88F41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629" y="3195294"/>
                <a:ext cx="2162835" cy="10384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F9F168F7-2C50-ACD9-2D14-0B2ECF425BCB}"/>
              </a:ext>
            </a:extLst>
          </p:cNvPr>
          <p:cNvSpPr/>
          <p:nvPr/>
        </p:nvSpPr>
        <p:spPr>
          <a:xfrm>
            <a:off x="5171880" y="2510285"/>
            <a:ext cx="1337570" cy="1723498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012AAEB8-D7F3-CF54-DC23-D114B006AD53}"/>
              </a:ext>
            </a:extLst>
          </p:cNvPr>
          <p:cNvCxnSpPr>
            <a:cxnSpLocks/>
          </p:cNvCxnSpPr>
          <p:nvPr/>
        </p:nvCxnSpPr>
        <p:spPr>
          <a:xfrm>
            <a:off x="4445178" y="2972488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DE5F40B8-E534-4054-F2AB-6FCCADEF823C}"/>
              </a:ext>
            </a:extLst>
          </p:cNvPr>
          <p:cNvCxnSpPr>
            <a:cxnSpLocks/>
          </p:cNvCxnSpPr>
          <p:nvPr/>
        </p:nvCxnSpPr>
        <p:spPr>
          <a:xfrm>
            <a:off x="4445178" y="3386146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534AA71D-9F4A-2268-F99F-81756AED86C5}"/>
              </a:ext>
            </a:extLst>
          </p:cNvPr>
          <p:cNvCxnSpPr>
            <a:cxnSpLocks/>
          </p:cNvCxnSpPr>
          <p:nvPr/>
        </p:nvCxnSpPr>
        <p:spPr>
          <a:xfrm>
            <a:off x="4445178" y="382835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433D6122-2109-F41A-8C2D-9E887D94DCC4}"/>
              </a:ext>
            </a:extLst>
          </p:cNvPr>
          <p:cNvSpPr/>
          <p:nvPr/>
        </p:nvSpPr>
        <p:spPr>
          <a:xfrm>
            <a:off x="5562600" y="284528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42AF81C4-3553-044A-B955-69467D896116}"/>
              </a:ext>
            </a:extLst>
          </p:cNvPr>
          <p:cNvSpPr/>
          <p:nvPr/>
        </p:nvSpPr>
        <p:spPr>
          <a:xfrm>
            <a:off x="5562600" y="325705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32CD1E26-D179-2DB2-0A52-E74C93456A18}"/>
              </a:ext>
            </a:extLst>
          </p:cNvPr>
          <p:cNvSpPr/>
          <p:nvPr/>
        </p:nvSpPr>
        <p:spPr>
          <a:xfrm>
            <a:off x="5562600" y="366882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CF70F422-535A-EF75-02BF-8AAA02A6486E}"/>
              </a:ext>
            </a:extLst>
          </p:cNvPr>
          <p:cNvSpPr/>
          <p:nvPr/>
        </p:nvSpPr>
        <p:spPr>
          <a:xfrm>
            <a:off x="5997017" y="3670634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F57D6735-F676-8C3F-66B9-5C08DC8EDF3A}"/>
              </a:ext>
            </a:extLst>
          </p:cNvPr>
          <p:cNvSpPr/>
          <p:nvPr/>
        </p:nvSpPr>
        <p:spPr>
          <a:xfrm>
            <a:off x="5157574" y="4138962"/>
            <a:ext cx="1337570" cy="1539763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B03153AF-9CB2-427D-5524-4959728BEAE2}"/>
              </a:ext>
            </a:extLst>
          </p:cNvPr>
          <p:cNvCxnSpPr>
            <a:cxnSpLocks/>
          </p:cNvCxnSpPr>
          <p:nvPr/>
        </p:nvCxnSpPr>
        <p:spPr>
          <a:xfrm>
            <a:off x="4453968" y="4474892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DA312CC3-2B38-3643-D9B7-B2326F0D8B99}"/>
              </a:ext>
            </a:extLst>
          </p:cNvPr>
          <p:cNvCxnSpPr>
            <a:cxnSpLocks/>
          </p:cNvCxnSpPr>
          <p:nvPr/>
        </p:nvCxnSpPr>
        <p:spPr>
          <a:xfrm>
            <a:off x="4453968" y="4888550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6BAE02E1-5FBA-3760-508D-9197BDBB0FFD}"/>
              </a:ext>
            </a:extLst>
          </p:cNvPr>
          <p:cNvCxnSpPr>
            <a:cxnSpLocks/>
          </p:cNvCxnSpPr>
          <p:nvPr/>
        </p:nvCxnSpPr>
        <p:spPr>
          <a:xfrm>
            <a:off x="4453968" y="5330755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F43AA05E-45E5-0B96-D314-F24B734403CF}"/>
              </a:ext>
            </a:extLst>
          </p:cNvPr>
          <p:cNvSpPr/>
          <p:nvPr/>
        </p:nvSpPr>
        <p:spPr>
          <a:xfrm>
            <a:off x="5571390" y="434769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1A45AB03-AC77-E72C-FBD3-D7DFEE403643}"/>
              </a:ext>
            </a:extLst>
          </p:cNvPr>
          <p:cNvSpPr/>
          <p:nvPr/>
        </p:nvSpPr>
        <p:spPr>
          <a:xfrm>
            <a:off x="5571390" y="475945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42D1B54D-0697-FD52-AC10-15BAF3D2DFA2}"/>
              </a:ext>
            </a:extLst>
          </p:cNvPr>
          <p:cNvSpPr/>
          <p:nvPr/>
        </p:nvSpPr>
        <p:spPr>
          <a:xfrm>
            <a:off x="5571390" y="51712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BFD23DA3-2DA3-4467-4191-E5C7E0CBF735}"/>
              </a:ext>
            </a:extLst>
          </p:cNvPr>
          <p:cNvSpPr/>
          <p:nvPr/>
        </p:nvSpPr>
        <p:spPr>
          <a:xfrm>
            <a:off x="6005807" y="517303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B3348FD9-4907-552B-E4BF-B75074DB6616}"/>
                  </a:ext>
                </a:extLst>
              </p:cNvPr>
              <p:cNvSpPr txBox="1"/>
              <p:nvPr/>
            </p:nvSpPr>
            <p:spPr>
              <a:xfrm>
                <a:off x="6718071" y="4876800"/>
                <a:ext cx="3911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B3348FD9-4907-552B-E4BF-B75074DB6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71" y="4876800"/>
                <a:ext cx="391197" cy="369332"/>
              </a:xfrm>
              <a:prstGeom prst="rect">
                <a:avLst/>
              </a:prstGeom>
              <a:blipFill>
                <a:blip r:embed="rId13"/>
                <a:stretch>
                  <a:fillRect l="-7813" r="-312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CC284CB-BEFC-D049-5041-449BC8DDD19B}"/>
                  </a:ext>
                </a:extLst>
              </p:cNvPr>
              <p:cNvSpPr txBox="1"/>
              <p:nvPr/>
            </p:nvSpPr>
            <p:spPr>
              <a:xfrm>
                <a:off x="6992920" y="4544443"/>
                <a:ext cx="3016260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CC284CB-BEFC-D049-5041-449BC8DDD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20" y="4544443"/>
                <a:ext cx="3016260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78A7072-E41F-466D-25F7-C5B433F06480}"/>
                  </a:ext>
                </a:extLst>
              </p:cNvPr>
              <p:cNvSpPr txBox="1"/>
              <p:nvPr/>
            </p:nvSpPr>
            <p:spPr>
              <a:xfrm>
                <a:off x="6677399" y="5625166"/>
                <a:ext cx="290329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78A7072-E41F-466D-25F7-C5B433F0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399" y="5625166"/>
                <a:ext cx="2903294" cy="10384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1F5F9D12-C372-C6CC-9445-5C139E998D3A}"/>
                  </a:ext>
                </a:extLst>
              </p:cNvPr>
              <p:cNvSpPr txBox="1"/>
              <p:nvPr/>
            </p:nvSpPr>
            <p:spPr>
              <a:xfrm>
                <a:off x="6005807" y="1751656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1F5F9D12-C372-C6CC-9445-5C139E998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07" y="1751656"/>
                <a:ext cx="233910" cy="369332"/>
              </a:xfrm>
              <a:prstGeom prst="rect">
                <a:avLst/>
              </a:prstGeom>
              <a:blipFill>
                <a:blip r:embed="rId16"/>
                <a:stretch>
                  <a:fillRect l="-12821" r="-10256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3C13D108-8753-168C-4934-EB5B0894D7FE}"/>
                  </a:ext>
                </a:extLst>
              </p:cNvPr>
              <p:cNvSpPr txBox="1"/>
              <p:nvPr/>
            </p:nvSpPr>
            <p:spPr>
              <a:xfrm>
                <a:off x="5997606" y="3296169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3C13D108-8753-168C-4934-EB5B0894D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06" y="3296169"/>
                <a:ext cx="233910" cy="369332"/>
              </a:xfrm>
              <a:prstGeom prst="rect">
                <a:avLst/>
              </a:prstGeom>
              <a:blipFill>
                <a:blip r:embed="rId17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94E3D148-1A25-BCBE-FF00-246904254EC6}"/>
                  </a:ext>
                </a:extLst>
              </p:cNvPr>
              <p:cNvSpPr txBox="1"/>
              <p:nvPr/>
            </p:nvSpPr>
            <p:spPr>
              <a:xfrm>
                <a:off x="6022917" y="4711629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94E3D148-1A25-BCBE-FF00-246904254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17" y="4711629"/>
                <a:ext cx="233910" cy="369332"/>
              </a:xfrm>
              <a:prstGeom prst="rect">
                <a:avLst/>
              </a:prstGeom>
              <a:blipFill>
                <a:blip r:embed="rId18"/>
                <a:stretch>
                  <a:fillRect l="-13158" r="-13158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A2A0110F-172D-67BA-02B6-14C73D5E1F96}"/>
              </a:ext>
            </a:extLst>
          </p:cNvPr>
          <p:cNvCxnSpPr>
            <a:cxnSpLocks/>
          </p:cNvCxnSpPr>
          <p:nvPr/>
        </p:nvCxnSpPr>
        <p:spPr>
          <a:xfrm>
            <a:off x="6147537" y="5420767"/>
            <a:ext cx="345947" cy="362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4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FF31B-E189-95C2-72A8-B22AFE3E0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510F988B-7101-1BF6-5B15-4E1396276DEE}"/>
              </a:ext>
            </a:extLst>
          </p:cNvPr>
          <p:cNvSpPr/>
          <p:nvPr/>
        </p:nvSpPr>
        <p:spPr>
          <a:xfrm>
            <a:off x="3826906" y="12517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362793D-375A-F466-BDA2-FAB2C3148E9D}"/>
              </a:ext>
            </a:extLst>
          </p:cNvPr>
          <p:cNvSpPr/>
          <p:nvPr/>
        </p:nvSpPr>
        <p:spPr>
          <a:xfrm>
            <a:off x="4178878" y="28215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856C205-16CF-4E0B-8F90-1681C9B914C7}"/>
              </a:ext>
            </a:extLst>
          </p:cNvPr>
          <p:cNvSpPr/>
          <p:nvPr/>
        </p:nvSpPr>
        <p:spPr>
          <a:xfrm>
            <a:off x="4178878" y="32333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D6831CF-D1D7-7C5A-BC94-B5318AB15ED2}"/>
              </a:ext>
            </a:extLst>
          </p:cNvPr>
          <p:cNvSpPr/>
          <p:nvPr/>
        </p:nvSpPr>
        <p:spPr>
          <a:xfrm>
            <a:off x="4178878" y="36450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79DF690-CCD0-B769-3D0B-F7B030A7790A}"/>
              </a:ext>
            </a:extLst>
          </p:cNvPr>
          <p:cNvSpPr/>
          <p:nvPr/>
        </p:nvSpPr>
        <p:spPr>
          <a:xfrm>
            <a:off x="4155521" y="13592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ADE016E-A1E6-35A7-22E9-004416AE62B5}"/>
              </a:ext>
            </a:extLst>
          </p:cNvPr>
          <p:cNvSpPr/>
          <p:nvPr/>
        </p:nvSpPr>
        <p:spPr>
          <a:xfrm>
            <a:off x="4155521" y="17709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DBB35EF-2FF5-297E-4C3F-B5854C18B6C7}"/>
              </a:ext>
            </a:extLst>
          </p:cNvPr>
          <p:cNvSpPr/>
          <p:nvPr/>
        </p:nvSpPr>
        <p:spPr>
          <a:xfrm>
            <a:off x="4155521" y="21827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B277B98-3970-D5AA-A07E-AE25F7FFE1E1}"/>
              </a:ext>
            </a:extLst>
          </p:cNvPr>
          <p:cNvSpPr/>
          <p:nvPr/>
        </p:nvSpPr>
        <p:spPr>
          <a:xfrm>
            <a:off x="4178878" y="43817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54A68605-F8ED-A64F-6DDF-BD291BACDD0F}"/>
              </a:ext>
            </a:extLst>
          </p:cNvPr>
          <p:cNvSpPr/>
          <p:nvPr/>
        </p:nvSpPr>
        <p:spPr>
          <a:xfrm>
            <a:off x="4178878" y="47935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90398C0A-6C28-7A22-DD85-C0D8E3BC0D28}"/>
              </a:ext>
            </a:extLst>
          </p:cNvPr>
          <p:cNvSpPr/>
          <p:nvPr/>
        </p:nvSpPr>
        <p:spPr>
          <a:xfrm>
            <a:off x="4178878" y="52053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DBB35E8B-2C08-6607-7B36-8E16F74C37F1}"/>
              </a:ext>
            </a:extLst>
          </p:cNvPr>
          <p:cNvSpPr/>
          <p:nvPr/>
        </p:nvSpPr>
        <p:spPr>
          <a:xfrm>
            <a:off x="616625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74E4B46C-FF40-7832-1C65-267C45F8B2BE}"/>
              </a:ext>
            </a:extLst>
          </p:cNvPr>
          <p:cNvSpPr/>
          <p:nvPr/>
        </p:nvSpPr>
        <p:spPr>
          <a:xfrm>
            <a:off x="968597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78532BF1-8A3F-2100-E9F3-5CE02C721E44}"/>
              </a:ext>
            </a:extLst>
          </p:cNvPr>
          <p:cNvSpPr/>
          <p:nvPr/>
        </p:nvSpPr>
        <p:spPr>
          <a:xfrm>
            <a:off x="968597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0612E098-5F68-7FBC-68C3-573F1A4AF8BB}"/>
              </a:ext>
            </a:extLst>
          </p:cNvPr>
          <p:cNvSpPr/>
          <p:nvPr/>
        </p:nvSpPr>
        <p:spPr>
          <a:xfrm>
            <a:off x="968597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DA83437D-46F7-5560-AF4D-54AF3BB03010}"/>
              </a:ext>
            </a:extLst>
          </p:cNvPr>
          <p:cNvSpPr/>
          <p:nvPr/>
        </p:nvSpPr>
        <p:spPr>
          <a:xfrm>
            <a:off x="945240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B73554CA-D4C4-EFB9-1578-7671E3C25115}"/>
              </a:ext>
            </a:extLst>
          </p:cNvPr>
          <p:cNvSpPr/>
          <p:nvPr/>
        </p:nvSpPr>
        <p:spPr>
          <a:xfrm>
            <a:off x="945240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BA56B7D3-6A0B-672B-327D-494BE33EDED7}"/>
              </a:ext>
            </a:extLst>
          </p:cNvPr>
          <p:cNvSpPr/>
          <p:nvPr/>
        </p:nvSpPr>
        <p:spPr>
          <a:xfrm>
            <a:off x="945240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7C45FA9-8860-996A-4929-354EA58137D7}"/>
              </a:ext>
            </a:extLst>
          </p:cNvPr>
          <p:cNvSpPr/>
          <p:nvPr/>
        </p:nvSpPr>
        <p:spPr>
          <a:xfrm>
            <a:off x="968597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E3648F88-4009-92CA-5F99-7623CC8645E7}"/>
              </a:ext>
            </a:extLst>
          </p:cNvPr>
          <p:cNvSpPr/>
          <p:nvPr/>
        </p:nvSpPr>
        <p:spPr>
          <a:xfrm>
            <a:off x="968597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9E166585-53D5-B47D-6CBB-4FF6C61FF56C}"/>
              </a:ext>
            </a:extLst>
          </p:cNvPr>
          <p:cNvSpPr/>
          <p:nvPr/>
        </p:nvSpPr>
        <p:spPr>
          <a:xfrm>
            <a:off x="968597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C2655936-1AB8-1E11-6234-2A6B8F17458D}"/>
              </a:ext>
            </a:extLst>
          </p:cNvPr>
          <p:cNvSpPr/>
          <p:nvPr/>
        </p:nvSpPr>
        <p:spPr>
          <a:xfrm>
            <a:off x="2077962" y="685801"/>
            <a:ext cx="1424820" cy="2346346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7B8B3A05-F16B-9804-E3E5-D095F76F237D}"/>
              </a:ext>
            </a:extLst>
          </p:cNvPr>
          <p:cNvCxnSpPr>
            <a:cxnSpLocks/>
          </p:cNvCxnSpPr>
          <p:nvPr/>
        </p:nvCxnSpPr>
        <p:spPr>
          <a:xfrm>
            <a:off x="1358400" y="144363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895314CC-CAFA-625A-C9D1-3D189B8B4FDF}"/>
              </a:ext>
            </a:extLst>
          </p:cNvPr>
          <p:cNvCxnSpPr>
            <a:cxnSpLocks/>
          </p:cNvCxnSpPr>
          <p:nvPr/>
        </p:nvCxnSpPr>
        <p:spPr>
          <a:xfrm>
            <a:off x="1358400" y="1857289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890BD271-0A82-7194-3026-B82B280B8B1F}"/>
              </a:ext>
            </a:extLst>
          </p:cNvPr>
          <p:cNvCxnSpPr>
            <a:cxnSpLocks/>
          </p:cNvCxnSpPr>
          <p:nvPr/>
        </p:nvCxnSpPr>
        <p:spPr>
          <a:xfrm>
            <a:off x="1358400" y="2299494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7C826EFA-AA63-B359-E04A-A91063FF0165}"/>
              </a:ext>
            </a:extLst>
          </p:cNvPr>
          <p:cNvSpPr/>
          <p:nvPr/>
        </p:nvSpPr>
        <p:spPr>
          <a:xfrm>
            <a:off x="2621476" y="131643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DEE78E32-845D-5416-C301-657E752069DA}"/>
              </a:ext>
            </a:extLst>
          </p:cNvPr>
          <p:cNvSpPr/>
          <p:nvPr/>
        </p:nvSpPr>
        <p:spPr>
          <a:xfrm>
            <a:off x="2621476" y="172819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2C72613B-EC94-3797-BD8E-6E67E7D55A5C}"/>
              </a:ext>
            </a:extLst>
          </p:cNvPr>
          <p:cNvSpPr/>
          <p:nvPr/>
        </p:nvSpPr>
        <p:spPr>
          <a:xfrm>
            <a:off x="2621476" y="213996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E2C988C1-4374-DBDB-579D-1D349B5A96E7}"/>
                  </a:ext>
                </a:extLst>
              </p:cNvPr>
              <p:cNvSpPr txBox="1"/>
              <p:nvPr/>
            </p:nvSpPr>
            <p:spPr>
              <a:xfrm>
                <a:off x="2110975" y="2510285"/>
                <a:ext cx="151528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E2C988C1-4374-DBDB-579D-1D349B5A9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975" y="2510285"/>
                <a:ext cx="1515283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6755C81-B68A-0C3F-DD10-BEB4764B6FAF}"/>
                  </a:ext>
                </a:extLst>
              </p:cNvPr>
              <p:cNvSpPr txBox="1"/>
              <p:nvPr/>
            </p:nvSpPr>
            <p:spPr>
              <a:xfrm>
                <a:off x="1356208" y="685800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1483168-16F0-4468-C39C-C02D564A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208" y="685800"/>
                <a:ext cx="355482" cy="369332"/>
              </a:xfrm>
              <a:prstGeom prst="rect">
                <a:avLst/>
              </a:prstGeom>
              <a:blipFill>
                <a:blip r:embed="rId4"/>
                <a:stretch>
                  <a:fillRect l="-8475" r="-3390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977CF6B-138A-511F-EB4E-D42460F02EE9}"/>
                  </a:ext>
                </a:extLst>
              </p:cNvPr>
              <p:cNvSpPr txBox="1"/>
              <p:nvPr/>
            </p:nvSpPr>
            <p:spPr>
              <a:xfrm>
                <a:off x="3753178" y="730048"/>
                <a:ext cx="1080000" cy="369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977CF6B-138A-511F-EB4E-D42460F02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78" y="730048"/>
                <a:ext cx="1080000" cy="369588"/>
              </a:xfrm>
              <a:prstGeom prst="rect">
                <a:avLst/>
              </a:prstGeom>
              <a:blipFill>
                <a:blip r:embed="rId5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77576D8-5AD0-EAA6-6A63-5721DCFF51C2}"/>
                  </a:ext>
                </a:extLst>
              </p:cNvPr>
              <p:cNvSpPr txBox="1"/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6D8F24A-376B-20F0-2074-6DFF7C92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966" y="194345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C6548BD-BDD4-D11F-2368-DAE4E4B58D5A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57688CB-E182-ED3D-0C14-78BC13F576EA}"/>
              </a:ext>
            </a:extLst>
          </p:cNvPr>
          <p:cNvSpPr/>
          <p:nvPr/>
        </p:nvSpPr>
        <p:spPr>
          <a:xfrm>
            <a:off x="11137082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703D74E-585C-F0FD-67EC-54149819C0D0}"/>
              </a:ext>
            </a:extLst>
          </p:cNvPr>
          <p:cNvSpPr/>
          <p:nvPr/>
        </p:nvSpPr>
        <p:spPr>
          <a:xfrm>
            <a:off x="11137082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45BE6E3-6EE0-1B6C-FC28-239BD48FC725}"/>
              </a:ext>
            </a:extLst>
          </p:cNvPr>
          <p:cNvSpPr/>
          <p:nvPr/>
        </p:nvSpPr>
        <p:spPr>
          <a:xfrm>
            <a:off x="11137082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C1D6E7A6-34A4-5E20-1837-7AB83138777B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F71E2462-6489-107C-4F89-675781C140A4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DDD490A0-16CF-03EE-6253-821E44E5049D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31D122A-B73D-E65D-CD9E-2B0FA1EF5AC8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DF02029C-075F-1BEC-17BD-0C98498EE5DA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6E3729E-949A-E3DE-B3DC-3F8BE9C463B3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CD36B7A5-AC07-B700-619C-BEA66B42725C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6F1CBBB-2002-69EA-3D44-17F884F0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8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4FAE4184-E3C5-F9C2-D658-C80F22D93330}"/>
              </a:ext>
            </a:extLst>
          </p:cNvPr>
          <p:cNvSpPr txBox="1"/>
          <p:nvPr/>
        </p:nvSpPr>
        <p:spPr>
          <a:xfrm rot="5400000">
            <a:off x="916453" y="3813844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DA18C5A-6EF0-964E-939B-61E534FDC8C8}"/>
              </a:ext>
            </a:extLst>
          </p:cNvPr>
          <p:cNvSpPr txBox="1"/>
          <p:nvPr/>
        </p:nvSpPr>
        <p:spPr>
          <a:xfrm rot="5400000">
            <a:off x="4136387" y="3904712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CD5D4BFD-9554-1BEB-C447-2B676044535A}"/>
              </a:ext>
            </a:extLst>
          </p:cNvPr>
          <p:cNvSpPr/>
          <p:nvPr/>
        </p:nvSpPr>
        <p:spPr>
          <a:xfrm>
            <a:off x="2255703" y="81033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52B8D446-AA99-B9B0-BD0A-37A8DD5FBCE0}"/>
              </a:ext>
            </a:extLst>
          </p:cNvPr>
          <p:cNvCxnSpPr>
            <a:cxnSpLocks/>
          </p:cNvCxnSpPr>
          <p:nvPr/>
        </p:nvCxnSpPr>
        <p:spPr>
          <a:xfrm>
            <a:off x="2962782" y="1457743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17D28C2F-44BC-0EF0-40C0-5A854DCFC59C}"/>
              </a:ext>
            </a:extLst>
          </p:cNvPr>
          <p:cNvCxnSpPr>
            <a:cxnSpLocks/>
          </p:cNvCxnSpPr>
          <p:nvPr/>
        </p:nvCxnSpPr>
        <p:spPr>
          <a:xfrm>
            <a:off x="2962782" y="187140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28CB5285-E2BE-88C6-2CB9-F3F1B41E9322}"/>
              </a:ext>
            </a:extLst>
          </p:cNvPr>
          <p:cNvCxnSpPr>
            <a:cxnSpLocks/>
          </p:cNvCxnSpPr>
          <p:nvPr/>
        </p:nvCxnSpPr>
        <p:spPr>
          <a:xfrm>
            <a:off x="2962782" y="2313606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D21E91F-F832-F68D-BF3E-6988863F5A9D}"/>
                  </a:ext>
                </a:extLst>
              </p:cNvPr>
              <p:cNvSpPr txBox="1"/>
              <p:nvPr/>
            </p:nvSpPr>
            <p:spPr>
              <a:xfrm>
                <a:off x="2651217" y="699259"/>
                <a:ext cx="759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1D21E91F-F832-F68D-BF3E-6988863F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17" y="699259"/>
                <a:ext cx="759374" cy="369332"/>
              </a:xfrm>
              <a:prstGeom prst="rect">
                <a:avLst/>
              </a:prstGeom>
              <a:blipFill>
                <a:blip r:embed="rId9"/>
                <a:stretch>
                  <a:fillRect l="-4839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F6044A68-9E2D-5981-4A49-AD31BF1B015B}"/>
              </a:ext>
            </a:extLst>
          </p:cNvPr>
          <p:cNvSpPr/>
          <p:nvPr/>
        </p:nvSpPr>
        <p:spPr>
          <a:xfrm>
            <a:off x="5171880" y="995540"/>
            <a:ext cx="1337570" cy="1723498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1057922A-6930-6354-2883-16E3476E5C84}"/>
              </a:ext>
            </a:extLst>
          </p:cNvPr>
          <p:cNvCxnSpPr>
            <a:cxnSpLocks/>
          </p:cNvCxnSpPr>
          <p:nvPr/>
        </p:nvCxnSpPr>
        <p:spPr>
          <a:xfrm>
            <a:off x="4445178" y="1457743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0FFD3E9E-7414-F624-1A5B-F405A67434D0}"/>
              </a:ext>
            </a:extLst>
          </p:cNvPr>
          <p:cNvCxnSpPr>
            <a:cxnSpLocks/>
          </p:cNvCxnSpPr>
          <p:nvPr/>
        </p:nvCxnSpPr>
        <p:spPr>
          <a:xfrm>
            <a:off x="4445178" y="187140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AF484C63-F953-8D97-2734-FA9D0DCA75B1}"/>
              </a:ext>
            </a:extLst>
          </p:cNvPr>
          <p:cNvCxnSpPr>
            <a:cxnSpLocks/>
          </p:cNvCxnSpPr>
          <p:nvPr/>
        </p:nvCxnSpPr>
        <p:spPr>
          <a:xfrm>
            <a:off x="4445178" y="2313606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7C084BD8-5AF7-6ACE-22EF-346279B429B6}"/>
              </a:ext>
            </a:extLst>
          </p:cNvPr>
          <p:cNvSpPr/>
          <p:nvPr/>
        </p:nvSpPr>
        <p:spPr>
          <a:xfrm>
            <a:off x="5562600" y="133054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E46DC217-3AD5-4B95-838D-210D08EB3B62}"/>
              </a:ext>
            </a:extLst>
          </p:cNvPr>
          <p:cNvSpPr/>
          <p:nvPr/>
        </p:nvSpPr>
        <p:spPr>
          <a:xfrm>
            <a:off x="5562600" y="17423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E462060A-39E3-BBB2-4BE3-3581B6568957}"/>
              </a:ext>
            </a:extLst>
          </p:cNvPr>
          <p:cNvSpPr/>
          <p:nvPr/>
        </p:nvSpPr>
        <p:spPr>
          <a:xfrm>
            <a:off x="5562600" y="21540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" name="矩形: 圓角 102">
            <a:extLst>
              <a:ext uri="{FF2B5EF4-FFF2-40B4-BE49-F238E27FC236}">
                <a16:creationId xmlns:a16="http://schemas.microsoft.com/office/drawing/2014/main" id="{98ED2FB8-BAEF-515B-E2A7-93A06DEC0758}"/>
              </a:ext>
            </a:extLst>
          </p:cNvPr>
          <p:cNvSpPr/>
          <p:nvPr/>
        </p:nvSpPr>
        <p:spPr>
          <a:xfrm>
            <a:off x="5997017" y="2155889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834B9FB9-7BAC-BA31-406F-355AD9517924}"/>
              </a:ext>
            </a:extLst>
          </p:cNvPr>
          <p:cNvSpPr/>
          <p:nvPr/>
        </p:nvSpPr>
        <p:spPr>
          <a:xfrm>
            <a:off x="5171880" y="2510285"/>
            <a:ext cx="1337570" cy="1723498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1FA3505D-14DA-6E19-9A00-EEB81A892634}"/>
              </a:ext>
            </a:extLst>
          </p:cNvPr>
          <p:cNvCxnSpPr>
            <a:cxnSpLocks/>
          </p:cNvCxnSpPr>
          <p:nvPr/>
        </p:nvCxnSpPr>
        <p:spPr>
          <a:xfrm>
            <a:off x="4445178" y="2972488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4C2E807B-1F25-1EEA-53F7-C682C1A850CA}"/>
              </a:ext>
            </a:extLst>
          </p:cNvPr>
          <p:cNvCxnSpPr>
            <a:cxnSpLocks/>
          </p:cNvCxnSpPr>
          <p:nvPr/>
        </p:nvCxnSpPr>
        <p:spPr>
          <a:xfrm>
            <a:off x="4445178" y="3386146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AAA44745-0146-0669-A920-33CF14602EBE}"/>
              </a:ext>
            </a:extLst>
          </p:cNvPr>
          <p:cNvCxnSpPr>
            <a:cxnSpLocks/>
          </p:cNvCxnSpPr>
          <p:nvPr/>
        </p:nvCxnSpPr>
        <p:spPr>
          <a:xfrm>
            <a:off x="4445178" y="3828351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0229BF04-0E3B-5051-4F93-1D61B9BCBD4E}"/>
              </a:ext>
            </a:extLst>
          </p:cNvPr>
          <p:cNvSpPr/>
          <p:nvPr/>
        </p:nvSpPr>
        <p:spPr>
          <a:xfrm>
            <a:off x="5562600" y="284528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8E620DF-7D77-0DA8-244B-20293A1729AF}"/>
              </a:ext>
            </a:extLst>
          </p:cNvPr>
          <p:cNvSpPr/>
          <p:nvPr/>
        </p:nvSpPr>
        <p:spPr>
          <a:xfrm>
            <a:off x="5562600" y="325705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A251B95F-1AE5-0CC3-6262-6450082F2A0A}"/>
              </a:ext>
            </a:extLst>
          </p:cNvPr>
          <p:cNvSpPr/>
          <p:nvPr/>
        </p:nvSpPr>
        <p:spPr>
          <a:xfrm>
            <a:off x="5562600" y="366882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4F56DA42-B65B-5626-7B3F-B2E2C8C4B736}"/>
              </a:ext>
            </a:extLst>
          </p:cNvPr>
          <p:cNvSpPr/>
          <p:nvPr/>
        </p:nvSpPr>
        <p:spPr>
          <a:xfrm>
            <a:off x="5997017" y="3670634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4C073F8E-ED12-3840-8951-CB094452BD90}"/>
              </a:ext>
            </a:extLst>
          </p:cNvPr>
          <p:cNvSpPr/>
          <p:nvPr/>
        </p:nvSpPr>
        <p:spPr>
          <a:xfrm>
            <a:off x="5157574" y="4138962"/>
            <a:ext cx="1337570" cy="1539763"/>
          </a:xfrm>
          <a:prstGeom prst="roundRect">
            <a:avLst>
              <a:gd name="adj" fmla="val 1128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723BD776-7B74-A667-04ED-1B585A23D990}"/>
              </a:ext>
            </a:extLst>
          </p:cNvPr>
          <p:cNvCxnSpPr>
            <a:cxnSpLocks/>
          </p:cNvCxnSpPr>
          <p:nvPr/>
        </p:nvCxnSpPr>
        <p:spPr>
          <a:xfrm>
            <a:off x="4453968" y="4474892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74F4A5AF-B0F0-9673-2223-FE943A29DD01}"/>
              </a:ext>
            </a:extLst>
          </p:cNvPr>
          <p:cNvCxnSpPr>
            <a:cxnSpLocks/>
          </p:cNvCxnSpPr>
          <p:nvPr/>
        </p:nvCxnSpPr>
        <p:spPr>
          <a:xfrm>
            <a:off x="4453968" y="4888550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32192BB4-F7B6-F074-9FC8-1E5116C7D061}"/>
              </a:ext>
            </a:extLst>
          </p:cNvPr>
          <p:cNvCxnSpPr>
            <a:cxnSpLocks/>
          </p:cNvCxnSpPr>
          <p:nvPr/>
        </p:nvCxnSpPr>
        <p:spPr>
          <a:xfrm>
            <a:off x="4453968" y="5330755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367E9D64-DC0E-5656-1390-7E9433772588}"/>
              </a:ext>
            </a:extLst>
          </p:cNvPr>
          <p:cNvSpPr/>
          <p:nvPr/>
        </p:nvSpPr>
        <p:spPr>
          <a:xfrm>
            <a:off x="5571390" y="434769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4EFF7A99-1144-2822-6118-5A41D47E6663}"/>
              </a:ext>
            </a:extLst>
          </p:cNvPr>
          <p:cNvSpPr/>
          <p:nvPr/>
        </p:nvSpPr>
        <p:spPr>
          <a:xfrm>
            <a:off x="5571390" y="475945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BDC52E87-5DB7-C956-CDC4-433F44B945F5}"/>
              </a:ext>
            </a:extLst>
          </p:cNvPr>
          <p:cNvSpPr/>
          <p:nvPr/>
        </p:nvSpPr>
        <p:spPr>
          <a:xfrm>
            <a:off x="5571390" y="51712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AD89C5BD-C908-4B83-93C0-812179A6DDB1}"/>
              </a:ext>
            </a:extLst>
          </p:cNvPr>
          <p:cNvSpPr/>
          <p:nvPr/>
        </p:nvSpPr>
        <p:spPr>
          <a:xfrm>
            <a:off x="6005807" y="517303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" name="矩形: 圓角 91">
            <a:extLst>
              <a:ext uri="{FF2B5EF4-FFF2-40B4-BE49-F238E27FC236}">
                <a16:creationId xmlns:a16="http://schemas.microsoft.com/office/drawing/2014/main" id="{6F87B1B4-1778-D654-8185-DDFC089523B1}"/>
              </a:ext>
            </a:extLst>
          </p:cNvPr>
          <p:cNvSpPr/>
          <p:nvPr/>
        </p:nvSpPr>
        <p:spPr>
          <a:xfrm>
            <a:off x="6918528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" name="矩形: 圓角 92">
            <a:extLst>
              <a:ext uri="{FF2B5EF4-FFF2-40B4-BE49-F238E27FC236}">
                <a16:creationId xmlns:a16="http://schemas.microsoft.com/office/drawing/2014/main" id="{217CBD07-01DB-D2DA-24D5-8C11F260A354}"/>
              </a:ext>
            </a:extLst>
          </p:cNvPr>
          <p:cNvSpPr/>
          <p:nvPr/>
        </p:nvSpPr>
        <p:spPr>
          <a:xfrm>
            <a:off x="7270500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98776AF9-D723-2F73-F455-9A0E5A5B387B}"/>
              </a:ext>
            </a:extLst>
          </p:cNvPr>
          <p:cNvSpPr/>
          <p:nvPr/>
        </p:nvSpPr>
        <p:spPr>
          <a:xfrm>
            <a:off x="7270500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5" name="矩形: 圓角 94">
            <a:extLst>
              <a:ext uri="{FF2B5EF4-FFF2-40B4-BE49-F238E27FC236}">
                <a16:creationId xmlns:a16="http://schemas.microsoft.com/office/drawing/2014/main" id="{D1C838E4-3836-6F3F-1831-EC1299D11E83}"/>
              </a:ext>
            </a:extLst>
          </p:cNvPr>
          <p:cNvSpPr/>
          <p:nvPr/>
        </p:nvSpPr>
        <p:spPr>
          <a:xfrm>
            <a:off x="7270500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FBBB5078-DC93-156C-D93B-8713C8C2743D}"/>
              </a:ext>
            </a:extLst>
          </p:cNvPr>
          <p:cNvSpPr/>
          <p:nvPr/>
        </p:nvSpPr>
        <p:spPr>
          <a:xfrm>
            <a:off x="7247143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7" name="矩形: 圓角 96">
            <a:extLst>
              <a:ext uri="{FF2B5EF4-FFF2-40B4-BE49-F238E27FC236}">
                <a16:creationId xmlns:a16="http://schemas.microsoft.com/office/drawing/2014/main" id="{C2BABF64-51AA-1C8E-9876-CA28C7E41C2D}"/>
              </a:ext>
            </a:extLst>
          </p:cNvPr>
          <p:cNvSpPr/>
          <p:nvPr/>
        </p:nvSpPr>
        <p:spPr>
          <a:xfrm>
            <a:off x="7247143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09CE8947-284B-ADD9-724D-85E9C2E95A08}"/>
              </a:ext>
            </a:extLst>
          </p:cNvPr>
          <p:cNvSpPr/>
          <p:nvPr/>
        </p:nvSpPr>
        <p:spPr>
          <a:xfrm>
            <a:off x="7247143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" name="矩形: 圓角 98">
            <a:extLst>
              <a:ext uri="{FF2B5EF4-FFF2-40B4-BE49-F238E27FC236}">
                <a16:creationId xmlns:a16="http://schemas.microsoft.com/office/drawing/2014/main" id="{C8040395-736C-48A7-016D-21D1FBA08DB9}"/>
              </a:ext>
            </a:extLst>
          </p:cNvPr>
          <p:cNvSpPr/>
          <p:nvPr/>
        </p:nvSpPr>
        <p:spPr>
          <a:xfrm>
            <a:off x="7270500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0" name="矩形: 圓角 99">
            <a:extLst>
              <a:ext uri="{FF2B5EF4-FFF2-40B4-BE49-F238E27FC236}">
                <a16:creationId xmlns:a16="http://schemas.microsoft.com/office/drawing/2014/main" id="{047F4464-B4AA-E367-5E69-DFED28CFA75E}"/>
              </a:ext>
            </a:extLst>
          </p:cNvPr>
          <p:cNvSpPr/>
          <p:nvPr/>
        </p:nvSpPr>
        <p:spPr>
          <a:xfrm>
            <a:off x="7270500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" name="矩形: 圓角 100">
            <a:extLst>
              <a:ext uri="{FF2B5EF4-FFF2-40B4-BE49-F238E27FC236}">
                <a16:creationId xmlns:a16="http://schemas.microsoft.com/office/drawing/2014/main" id="{E8B2E189-76AC-C94A-7E06-742A79F830F3}"/>
              </a:ext>
            </a:extLst>
          </p:cNvPr>
          <p:cNvSpPr/>
          <p:nvPr/>
        </p:nvSpPr>
        <p:spPr>
          <a:xfrm>
            <a:off x="7270500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6481A0E7-90C9-6EBF-CF98-821159BAD3DC}"/>
                  </a:ext>
                </a:extLst>
              </p:cNvPr>
              <p:cNvSpPr txBox="1"/>
              <p:nvPr/>
            </p:nvSpPr>
            <p:spPr>
              <a:xfrm>
                <a:off x="6844800" y="654248"/>
                <a:ext cx="1080000" cy="369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6481A0E7-90C9-6EBF-CF98-821159BA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800" y="654248"/>
                <a:ext cx="1080000" cy="369588"/>
              </a:xfrm>
              <a:prstGeom prst="rect">
                <a:avLst/>
              </a:prstGeom>
              <a:blipFill>
                <a:blip r:embed="rId10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2BE43E6-731B-9DB4-A6DE-388EB5A308FD}"/>
              </a:ext>
            </a:extLst>
          </p:cNvPr>
          <p:cNvSpPr txBox="1"/>
          <p:nvPr/>
        </p:nvSpPr>
        <p:spPr>
          <a:xfrm rot="5400000">
            <a:off x="7228009" y="3828912"/>
            <a:ext cx="5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grpSp>
        <p:nvGrpSpPr>
          <p:cNvPr id="136" name="群組 135">
            <a:extLst>
              <a:ext uri="{FF2B5EF4-FFF2-40B4-BE49-F238E27FC236}">
                <a16:creationId xmlns:a16="http://schemas.microsoft.com/office/drawing/2014/main" id="{5BF24E1C-CECF-822E-4E3B-52FC914683EE}"/>
              </a:ext>
            </a:extLst>
          </p:cNvPr>
          <p:cNvGrpSpPr/>
          <p:nvPr/>
        </p:nvGrpSpPr>
        <p:grpSpPr>
          <a:xfrm>
            <a:off x="7975676" y="1068590"/>
            <a:ext cx="2684382" cy="2451123"/>
            <a:chOff x="13106080" y="886224"/>
            <a:chExt cx="2684382" cy="2451123"/>
          </a:xfrm>
        </p:grpSpPr>
        <p:sp>
          <p:nvSpPr>
            <p:cNvPr id="123" name="矩形: 圓角 122">
              <a:extLst>
                <a:ext uri="{FF2B5EF4-FFF2-40B4-BE49-F238E27FC236}">
                  <a16:creationId xmlns:a16="http://schemas.microsoft.com/office/drawing/2014/main" id="{389FD026-F865-63A0-8BBC-F838172E5BB0}"/>
                </a:ext>
              </a:extLst>
            </p:cNvPr>
            <p:cNvSpPr/>
            <p:nvPr/>
          </p:nvSpPr>
          <p:spPr>
            <a:xfrm>
              <a:off x="13763984" y="886224"/>
              <a:ext cx="1424820" cy="2451123"/>
            </a:xfrm>
            <a:prstGeom prst="roundRect">
              <a:avLst>
                <a:gd name="adj" fmla="val 1128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124" name="直線單箭頭接點 123">
              <a:extLst>
                <a:ext uri="{FF2B5EF4-FFF2-40B4-BE49-F238E27FC236}">
                  <a16:creationId xmlns:a16="http://schemas.microsoft.com/office/drawing/2014/main" id="{FB032C5E-BD05-3C53-D367-B0B508261973}"/>
                </a:ext>
              </a:extLst>
            </p:cNvPr>
            <p:cNvCxnSpPr>
              <a:cxnSpLocks/>
            </p:cNvCxnSpPr>
            <p:nvPr/>
          </p:nvCxnSpPr>
          <p:spPr>
            <a:xfrm>
              <a:off x="13106080" y="1201606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單箭頭接點 124">
              <a:extLst>
                <a:ext uri="{FF2B5EF4-FFF2-40B4-BE49-F238E27FC236}">
                  <a16:creationId xmlns:a16="http://schemas.microsoft.com/office/drawing/2014/main" id="{31441147-F0F6-C86E-9285-9E4B928D548D}"/>
                </a:ext>
              </a:extLst>
            </p:cNvPr>
            <p:cNvCxnSpPr>
              <a:cxnSpLocks/>
            </p:cNvCxnSpPr>
            <p:nvPr/>
          </p:nvCxnSpPr>
          <p:spPr>
            <a:xfrm>
              <a:off x="13106080" y="1615264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單箭頭接點 125">
              <a:extLst>
                <a:ext uri="{FF2B5EF4-FFF2-40B4-BE49-F238E27FC236}">
                  <a16:creationId xmlns:a16="http://schemas.microsoft.com/office/drawing/2014/main" id="{A43CE2CC-D9F8-1459-DE75-BE373E98AFC4}"/>
                </a:ext>
              </a:extLst>
            </p:cNvPr>
            <p:cNvCxnSpPr>
              <a:cxnSpLocks/>
            </p:cNvCxnSpPr>
            <p:nvPr/>
          </p:nvCxnSpPr>
          <p:spPr>
            <a:xfrm>
              <a:off x="13106080" y="2057469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矩形: 圓角 126">
              <a:extLst>
                <a:ext uri="{FF2B5EF4-FFF2-40B4-BE49-F238E27FC236}">
                  <a16:creationId xmlns:a16="http://schemas.microsoft.com/office/drawing/2014/main" id="{7200A989-4155-C6D2-4A5F-5BD0B231AE1B}"/>
                </a:ext>
              </a:extLst>
            </p:cNvPr>
            <p:cNvSpPr/>
            <p:nvPr/>
          </p:nvSpPr>
          <p:spPr>
            <a:xfrm>
              <a:off x="14369156" y="1074406"/>
              <a:ext cx="228600" cy="286406"/>
            </a:xfrm>
            <a:prstGeom prst="round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8" name="矩形: 圓角 127">
              <a:extLst>
                <a:ext uri="{FF2B5EF4-FFF2-40B4-BE49-F238E27FC236}">
                  <a16:creationId xmlns:a16="http://schemas.microsoft.com/office/drawing/2014/main" id="{4B6E7BAA-B7B5-EDB9-6517-946FE8474CAF}"/>
                </a:ext>
              </a:extLst>
            </p:cNvPr>
            <p:cNvSpPr/>
            <p:nvPr/>
          </p:nvSpPr>
          <p:spPr>
            <a:xfrm>
              <a:off x="14369156" y="1486173"/>
              <a:ext cx="228600" cy="286406"/>
            </a:xfrm>
            <a:prstGeom prst="round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9" name="矩形: 圓角 128">
              <a:extLst>
                <a:ext uri="{FF2B5EF4-FFF2-40B4-BE49-F238E27FC236}">
                  <a16:creationId xmlns:a16="http://schemas.microsoft.com/office/drawing/2014/main" id="{CFD2DD15-D4D7-3D87-2056-909049C12593}"/>
                </a:ext>
              </a:extLst>
            </p:cNvPr>
            <p:cNvSpPr/>
            <p:nvPr/>
          </p:nvSpPr>
          <p:spPr>
            <a:xfrm>
              <a:off x="14369156" y="1897940"/>
              <a:ext cx="228600" cy="286406"/>
            </a:xfrm>
            <a:prstGeom prst="roundRect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1F53EA90-4984-B9D2-DF0B-01AF69B6413C}"/>
                    </a:ext>
                  </a:extLst>
                </p:cNvPr>
                <p:cNvSpPr txBox="1"/>
                <p:nvPr/>
              </p:nvSpPr>
              <p:spPr>
                <a:xfrm>
                  <a:off x="13696146" y="2286800"/>
                  <a:ext cx="151528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1F53EA90-4984-B9D2-DF0B-01AF69B64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6146" y="2286800"/>
                  <a:ext cx="151528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606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直線單箭頭接點 131">
              <a:extLst>
                <a:ext uri="{FF2B5EF4-FFF2-40B4-BE49-F238E27FC236}">
                  <a16:creationId xmlns:a16="http://schemas.microsoft.com/office/drawing/2014/main" id="{C12CDFE3-0FB9-E491-14AF-FCD82F916E58}"/>
                </a:ext>
              </a:extLst>
            </p:cNvPr>
            <p:cNvCxnSpPr>
              <a:cxnSpLocks/>
            </p:cNvCxnSpPr>
            <p:nvPr/>
          </p:nvCxnSpPr>
          <p:spPr>
            <a:xfrm>
              <a:off x="14710462" y="1215718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單箭頭接點 132">
              <a:extLst>
                <a:ext uri="{FF2B5EF4-FFF2-40B4-BE49-F238E27FC236}">
                  <a16:creationId xmlns:a16="http://schemas.microsoft.com/office/drawing/2014/main" id="{E619BECB-4062-0FEA-7D50-E7E73CD240BD}"/>
                </a:ext>
              </a:extLst>
            </p:cNvPr>
            <p:cNvCxnSpPr>
              <a:cxnSpLocks/>
            </p:cNvCxnSpPr>
            <p:nvPr/>
          </p:nvCxnSpPr>
          <p:spPr>
            <a:xfrm>
              <a:off x="14710462" y="1629376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單箭頭接點 133">
              <a:extLst>
                <a:ext uri="{FF2B5EF4-FFF2-40B4-BE49-F238E27FC236}">
                  <a16:creationId xmlns:a16="http://schemas.microsoft.com/office/drawing/2014/main" id="{10BD5AF3-B1F3-50A6-B3F3-01A94E5127CD}"/>
                </a:ext>
              </a:extLst>
            </p:cNvPr>
            <p:cNvCxnSpPr>
              <a:cxnSpLocks/>
            </p:cNvCxnSpPr>
            <p:nvPr/>
          </p:nvCxnSpPr>
          <p:spPr>
            <a:xfrm>
              <a:off x="14710462" y="2071581"/>
              <a:ext cx="10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矩形: 圓角 107">
            <a:extLst>
              <a:ext uri="{FF2B5EF4-FFF2-40B4-BE49-F238E27FC236}">
                <a16:creationId xmlns:a16="http://schemas.microsoft.com/office/drawing/2014/main" id="{831210B7-C4B9-5F3C-82B0-9CCFA5F13492}"/>
              </a:ext>
            </a:extLst>
          </p:cNvPr>
          <p:cNvSpPr/>
          <p:nvPr/>
        </p:nvSpPr>
        <p:spPr>
          <a:xfrm>
            <a:off x="9116795" y="305511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文字方塊 108">
                <a:extLst>
                  <a:ext uri="{FF2B5EF4-FFF2-40B4-BE49-F238E27FC236}">
                    <a16:creationId xmlns:a16="http://schemas.microsoft.com/office/drawing/2014/main" id="{DF21F3A2-BCBC-D5AC-4794-001E3F30F726}"/>
                  </a:ext>
                </a:extLst>
              </p:cNvPr>
              <p:cNvSpPr txBox="1"/>
              <p:nvPr/>
            </p:nvSpPr>
            <p:spPr>
              <a:xfrm>
                <a:off x="9458708" y="2972488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09" name="文字方塊 108">
                <a:extLst>
                  <a:ext uri="{FF2B5EF4-FFF2-40B4-BE49-F238E27FC236}">
                    <a16:creationId xmlns:a16="http://schemas.microsoft.com/office/drawing/2014/main" id="{DF21F3A2-BCBC-D5AC-4794-001E3F30F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708" y="2972488"/>
                <a:ext cx="233910" cy="369332"/>
              </a:xfrm>
              <a:prstGeom prst="rect">
                <a:avLst/>
              </a:prstGeom>
              <a:blipFill>
                <a:blip r:embed="rId12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文字方塊 136">
                <a:extLst>
                  <a:ext uri="{FF2B5EF4-FFF2-40B4-BE49-F238E27FC236}">
                    <a16:creationId xmlns:a16="http://schemas.microsoft.com/office/drawing/2014/main" id="{5E057FD6-E42C-3D96-9AE3-495AE17390D7}"/>
                  </a:ext>
                </a:extLst>
              </p:cNvPr>
              <p:cNvSpPr txBox="1"/>
              <p:nvPr/>
            </p:nvSpPr>
            <p:spPr>
              <a:xfrm>
                <a:off x="5997017" y="5640082"/>
                <a:ext cx="239334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7" name="文字方塊 136">
                <a:extLst>
                  <a:ext uri="{FF2B5EF4-FFF2-40B4-BE49-F238E27FC236}">
                    <a16:creationId xmlns:a16="http://schemas.microsoft.com/office/drawing/2014/main" id="{5E057FD6-E42C-3D96-9AE3-495AE173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017" y="5640082"/>
                <a:ext cx="2393347" cy="10384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08CC6EC0-E8C3-6B79-6B3C-41FD4CE8C136}"/>
              </a:ext>
            </a:extLst>
          </p:cNvPr>
          <p:cNvCxnSpPr>
            <a:cxnSpLocks/>
          </p:cNvCxnSpPr>
          <p:nvPr/>
        </p:nvCxnSpPr>
        <p:spPr>
          <a:xfrm>
            <a:off x="6147537" y="5420767"/>
            <a:ext cx="345947" cy="362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1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7CF95F42-E869-FA7F-68A7-9C2597EFB150}"/>
              </a:ext>
            </a:extLst>
          </p:cNvPr>
          <p:cNvSpPr/>
          <p:nvPr/>
        </p:nvSpPr>
        <p:spPr>
          <a:xfrm>
            <a:off x="8170254" y="5789800"/>
            <a:ext cx="917324" cy="7876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F29A2D69-FFDB-8FB4-5220-EF146ED4A019}"/>
              </a:ext>
            </a:extLst>
          </p:cNvPr>
          <p:cNvSpPr/>
          <p:nvPr/>
        </p:nvSpPr>
        <p:spPr>
          <a:xfrm>
            <a:off x="6625476" y="1138552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85C0EEC-C4D1-EE7D-95DF-765454B2639A}"/>
              </a:ext>
            </a:extLst>
          </p:cNvPr>
          <p:cNvSpPr/>
          <p:nvPr/>
        </p:nvSpPr>
        <p:spPr>
          <a:xfrm>
            <a:off x="2939611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A178608-8E8E-BE43-491A-41CF7D7BA410}"/>
              </a:ext>
            </a:extLst>
          </p:cNvPr>
          <p:cNvSpPr/>
          <p:nvPr/>
        </p:nvSpPr>
        <p:spPr>
          <a:xfrm>
            <a:off x="230239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F67E178-6D3A-E9C7-A8BF-45DFC0BFC297}"/>
              </a:ext>
            </a:extLst>
          </p:cNvPr>
          <p:cNvSpPr/>
          <p:nvPr/>
        </p:nvSpPr>
        <p:spPr>
          <a:xfrm>
            <a:off x="1781981" y="152674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891450A-FAA0-4963-9BA5-3DA9896CAF0A}"/>
              </a:ext>
            </a:extLst>
          </p:cNvPr>
          <p:cNvSpPr/>
          <p:nvPr/>
        </p:nvSpPr>
        <p:spPr>
          <a:xfrm rot="5400000">
            <a:off x="551317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A886467-0DC5-22C6-313D-B4B6D4AD1A6D}"/>
              </a:ext>
            </a:extLst>
          </p:cNvPr>
          <p:cNvSpPr/>
          <p:nvPr/>
        </p:nvSpPr>
        <p:spPr>
          <a:xfrm rot="5400000">
            <a:off x="551317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305B686-D699-F6C4-F01D-AA44008D125B}"/>
              </a:ext>
            </a:extLst>
          </p:cNvPr>
          <p:cNvSpPr/>
          <p:nvPr/>
        </p:nvSpPr>
        <p:spPr>
          <a:xfrm rot="5400000">
            <a:off x="551317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3EE51BD-E26E-B3B9-A2C7-79947FD8FF29}"/>
              </a:ext>
            </a:extLst>
          </p:cNvPr>
          <p:cNvSpPr/>
          <p:nvPr/>
        </p:nvSpPr>
        <p:spPr>
          <a:xfrm rot="5400000">
            <a:off x="545699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9E7E9D2-A074-92DF-8B86-2EE297F186F2}"/>
              </a:ext>
            </a:extLst>
          </p:cNvPr>
          <p:cNvSpPr/>
          <p:nvPr/>
        </p:nvSpPr>
        <p:spPr>
          <a:xfrm rot="5400000">
            <a:off x="545699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872D1FA-1BAE-8F8A-F62A-9868ADE5BF2B}"/>
              </a:ext>
            </a:extLst>
          </p:cNvPr>
          <p:cNvSpPr/>
          <p:nvPr/>
        </p:nvSpPr>
        <p:spPr>
          <a:xfrm rot="5400000">
            <a:off x="545699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F448024-EFD0-AD62-F1AF-98CB0282C57D}"/>
                  </a:ext>
                </a:extLst>
              </p:cNvPr>
              <p:cNvSpPr txBox="1"/>
              <p:nvPr/>
            </p:nvSpPr>
            <p:spPr>
              <a:xfrm>
                <a:off x="494125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F448024-EFD0-AD62-F1AF-98CB0282C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5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4615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6202B6-8B51-4506-D4E1-D7250E755EB1}"/>
              </a:ext>
            </a:extLst>
          </p:cNvPr>
          <p:cNvGrpSpPr/>
          <p:nvPr/>
        </p:nvGrpSpPr>
        <p:grpSpPr>
          <a:xfrm>
            <a:off x="1872811" y="304800"/>
            <a:ext cx="398682" cy="566594"/>
            <a:chOff x="3993341" y="3048328"/>
            <a:chExt cx="398682" cy="566594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1FB48E00-E285-B3D6-B2BC-8D798F9CA7B7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67466B00-D675-F94A-7D53-EB890A9DB71A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058DD2C-5EA4-723C-0F53-89EC7D0FD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7CB1F52-144E-6202-AE58-36F61F611137}"/>
              </a:ext>
            </a:extLst>
          </p:cNvPr>
          <p:cNvSpPr/>
          <p:nvPr/>
        </p:nvSpPr>
        <p:spPr>
          <a:xfrm rot="5400000">
            <a:off x="545699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74561BF-825F-0A2E-5F18-B8EDC17CE2D7}"/>
              </a:ext>
            </a:extLst>
          </p:cNvPr>
          <p:cNvSpPr/>
          <p:nvPr/>
        </p:nvSpPr>
        <p:spPr>
          <a:xfrm rot="5400000">
            <a:off x="545699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5BF40E7-A72F-57C0-1309-EE2E372A9B18}"/>
              </a:ext>
            </a:extLst>
          </p:cNvPr>
          <p:cNvSpPr/>
          <p:nvPr/>
        </p:nvSpPr>
        <p:spPr>
          <a:xfrm rot="5400000">
            <a:off x="545699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ACFE44C-7DE8-0500-63D8-098A61B49F16}"/>
              </a:ext>
            </a:extLst>
          </p:cNvPr>
          <p:cNvSpPr/>
          <p:nvPr/>
        </p:nvSpPr>
        <p:spPr>
          <a:xfrm>
            <a:off x="3291583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AC6F70E-7D05-8B5D-4FCE-E6F2ED796678}"/>
              </a:ext>
            </a:extLst>
          </p:cNvPr>
          <p:cNvSpPr/>
          <p:nvPr/>
        </p:nvSpPr>
        <p:spPr>
          <a:xfrm>
            <a:off x="3291583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0E0282CC-6659-FD81-5173-E9AE1FAD0B9F}"/>
              </a:ext>
            </a:extLst>
          </p:cNvPr>
          <p:cNvSpPr/>
          <p:nvPr/>
        </p:nvSpPr>
        <p:spPr>
          <a:xfrm>
            <a:off x="3291583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C315E043-59BC-3B9D-07C5-998657FD23CE}"/>
              </a:ext>
            </a:extLst>
          </p:cNvPr>
          <p:cNvSpPr/>
          <p:nvPr/>
        </p:nvSpPr>
        <p:spPr>
          <a:xfrm>
            <a:off x="3268226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40222C0-71CB-A7D8-F947-5E597D951346}"/>
              </a:ext>
            </a:extLst>
          </p:cNvPr>
          <p:cNvSpPr/>
          <p:nvPr/>
        </p:nvSpPr>
        <p:spPr>
          <a:xfrm>
            <a:off x="3268226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FB7090E9-5CE6-AA57-D58D-79088B83BCFB}"/>
              </a:ext>
            </a:extLst>
          </p:cNvPr>
          <p:cNvSpPr/>
          <p:nvPr/>
        </p:nvSpPr>
        <p:spPr>
          <a:xfrm>
            <a:off x="3268226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F251FCE3-DD7B-0FA6-1879-B453EC2D4957}"/>
              </a:ext>
            </a:extLst>
          </p:cNvPr>
          <p:cNvSpPr/>
          <p:nvPr/>
        </p:nvSpPr>
        <p:spPr>
          <a:xfrm>
            <a:off x="3291583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C458F242-2E4E-9B49-27F0-03056924874E}"/>
              </a:ext>
            </a:extLst>
          </p:cNvPr>
          <p:cNvSpPr/>
          <p:nvPr/>
        </p:nvSpPr>
        <p:spPr>
          <a:xfrm>
            <a:off x="3291583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1A610C1E-E401-4BDA-2911-A23D60B51120}"/>
              </a:ext>
            </a:extLst>
          </p:cNvPr>
          <p:cNvSpPr/>
          <p:nvPr/>
        </p:nvSpPr>
        <p:spPr>
          <a:xfrm>
            <a:off x="3291583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101A33F-BC73-E296-2F12-E9B8EE3A696B}"/>
                  </a:ext>
                </a:extLst>
              </p:cNvPr>
              <p:cNvSpPr txBox="1"/>
              <p:nvPr/>
            </p:nvSpPr>
            <p:spPr>
              <a:xfrm>
                <a:off x="3220532" y="725616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101A33F-BC73-E296-2F12-E9B8EE3A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32" y="725616"/>
                <a:ext cx="355482" cy="369332"/>
              </a:xfrm>
              <a:prstGeom prst="rect">
                <a:avLst/>
              </a:prstGeom>
              <a:blipFill>
                <a:blip r:embed="rId4"/>
                <a:stretch>
                  <a:fillRect l="-8475" r="-3390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1B9C0944-199E-9D7E-9A57-2DF59260B198}"/>
              </a:ext>
            </a:extLst>
          </p:cNvPr>
          <p:cNvSpPr/>
          <p:nvPr/>
        </p:nvSpPr>
        <p:spPr>
          <a:xfrm>
            <a:off x="5530411" y="1172464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9867B5D0-436D-8B1E-6CED-A1337DD84011}"/>
              </a:ext>
            </a:extLst>
          </p:cNvPr>
          <p:cNvSpPr/>
          <p:nvPr/>
        </p:nvSpPr>
        <p:spPr>
          <a:xfrm>
            <a:off x="5882383" y="274228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C9F7B4D9-4A96-7740-F1CF-D5FAB22E7D65}"/>
              </a:ext>
            </a:extLst>
          </p:cNvPr>
          <p:cNvSpPr/>
          <p:nvPr/>
        </p:nvSpPr>
        <p:spPr>
          <a:xfrm>
            <a:off x="5882383" y="315405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E8171C7F-E7C5-ED97-34FF-4D7368053F1C}"/>
              </a:ext>
            </a:extLst>
          </p:cNvPr>
          <p:cNvSpPr/>
          <p:nvPr/>
        </p:nvSpPr>
        <p:spPr>
          <a:xfrm>
            <a:off x="5882383" y="356582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8B80E3C4-34C9-FFF1-F5A4-AE00B2135E61}"/>
              </a:ext>
            </a:extLst>
          </p:cNvPr>
          <p:cNvSpPr/>
          <p:nvPr/>
        </p:nvSpPr>
        <p:spPr>
          <a:xfrm>
            <a:off x="5859026" y="12799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B15A1467-C5B0-31DB-6F2B-C7BFCAA978F1}"/>
              </a:ext>
            </a:extLst>
          </p:cNvPr>
          <p:cNvSpPr/>
          <p:nvPr/>
        </p:nvSpPr>
        <p:spPr>
          <a:xfrm>
            <a:off x="5859026" y="1691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01EBBE68-E18C-CBCB-862F-4DA14A08364B}"/>
              </a:ext>
            </a:extLst>
          </p:cNvPr>
          <p:cNvSpPr/>
          <p:nvPr/>
        </p:nvSpPr>
        <p:spPr>
          <a:xfrm>
            <a:off x="5859026" y="2103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7A8B3947-0CF7-6FDB-B86B-E44334DC96EC}"/>
              </a:ext>
            </a:extLst>
          </p:cNvPr>
          <p:cNvSpPr/>
          <p:nvPr/>
        </p:nvSpPr>
        <p:spPr>
          <a:xfrm>
            <a:off x="5882383" y="43025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5CD51881-9579-793C-FB8C-4638E754691D}"/>
              </a:ext>
            </a:extLst>
          </p:cNvPr>
          <p:cNvSpPr/>
          <p:nvPr/>
        </p:nvSpPr>
        <p:spPr>
          <a:xfrm>
            <a:off x="5882383" y="47142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8FDC3225-781D-08CF-FAF0-EFA29F2173B0}"/>
              </a:ext>
            </a:extLst>
          </p:cNvPr>
          <p:cNvSpPr/>
          <p:nvPr/>
        </p:nvSpPr>
        <p:spPr>
          <a:xfrm>
            <a:off x="5882383" y="512606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1F6804B-3B30-0624-0BF0-C2674F5F8CE5}"/>
                  </a:ext>
                </a:extLst>
              </p:cNvPr>
              <p:cNvSpPr txBox="1"/>
              <p:nvPr/>
            </p:nvSpPr>
            <p:spPr>
              <a:xfrm>
                <a:off x="5811332" y="685800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1F6804B-3B30-0624-0BF0-C2674F5F8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32" y="685800"/>
                <a:ext cx="355482" cy="369332"/>
              </a:xfrm>
              <a:prstGeom prst="rect">
                <a:avLst/>
              </a:prstGeom>
              <a:blipFill>
                <a:blip r:embed="rId5"/>
                <a:stretch>
                  <a:fillRect l="-8475" t="-15000" r="-52542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07C6DA67-E918-E123-604D-873DB9866866}"/>
              </a:ext>
            </a:extLst>
          </p:cNvPr>
          <p:cNvSpPr/>
          <p:nvPr/>
        </p:nvSpPr>
        <p:spPr>
          <a:xfrm rot="5400000">
            <a:off x="6972655" y="1166380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E8164362-05EE-B032-30D5-BF9E1FE080D9}"/>
              </a:ext>
            </a:extLst>
          </p:cNvPr>
          <p:cNvSpPr/>
          <p:nvPr/>
        </p:nvSpPr>
        <p:spPr>
          <a:xfrm rot="5400000">
            <a:off x="6972655" y="1598459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C4D9D8B-1510-520F-D0A2-F49BA7008374}"/>
              </a:ext>
            </a:extLst>
          </p:cNvPr>
          <p:cNvSpPr/>
          <p:nvPr/>
        </p:nvSpPr>
        <p:spPr>
          <a:xfrm rot="5400000">
            <a:off x="6972655" y="2030538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4CFB5512-CBE8-63D1-D4AA-1914DEA8E32D}"/>
              </a:ext>
            </a:extLst>
          </p:cNvPr>
          <p:cNvSpPr/>
          <p:nvPr/>
        </p:nvSpPr>
        <p:spPr>
          <a:xfrm rot="5400000">
            <a:off x="6967037" y="260745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C09DF764-0AAC-3E17-D48A-34C1164D1DBA}"/>
              </a:ext>
            </a:extLst>
          </p:cNvPr>
          <p:cNvSpPr/>
          <p:nvPr/>
        </p:nvSpPr>
        <p:spPr>
          <a:xfrm rot="5400000">
            <a:off x="6967037" y="3039533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69CD5C9C-727F-C5D1-05B5-9731F2244035}"/>
              </a:ext>
            </a:extLst>
          </p:cNvPr>
          <p:cNvSpPr/>
          <p:nvPr/>
        </p:nvSpPr>
        <p:spPr>
          <a:xfrm rot="5400000">
            <a:off x="6967037" y="3471611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B3EAFAA1-CD82-3D3C-C568-F93A997DC618}"/>
                  </a:ext>
                </a:extLst>
              </p:cNvPr>
              <p:cNvSpPr txBox="1"/>
              <p:nvPr/>
            </p:nvSpPr>
            <p:spPr>
              <a:xfrm>
                <a:off x="6884797" y="1176811"/>
                <a:ext cx="39868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B3EAFAA1-CD82-3D3C-C568-F93A997D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7" y="1176811"/>
                <a:ext cx="398682" cy="476284"/>
              </a:xfrm>
              <a:prstGeom prst="rect">
                <a:avLst/>
              </a:prstGeom>
              <a:blipFill>
                <a:blip r:embed="rId6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4140DFA1-B14F-21AD-0D03-3DBE5AD6CCAA}"/>
              </a:ext>
            </a:extLst>
          </p:cNvPr>
          <p:cNvSpPr/>
          <p:nvPr/>
        </p:nvSpPr>
        <p:spPr>
          <a:xfrm rot="5400000">
            <a:off x="6967037" y="4130617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DA0E82DD-EBD0-C0E1-0EF8-C7CF349D627D}"/>
              </a:ext>
            </a:extLst>
          </p:cNvPr>
          <p:cNvSpPr/>
          <p:nvPr/>
        </p:nvSpPr>
        <p:spPr>
          <a:xfrm rot="5400000">
            <a:off x="6967037" y="4562696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3D17BB37-3F50-3AC1-D655-112396E25DCC}"/>
              </a:ext>
            </a:extLst>
          </p:cNvPr>
          <p:cNvSpPr/>
          <p:nvPr/>
        </p:nvSpPr>
        <p:spPr>
          <a:xfrm rot="5400000">
            <a:off x="6967037" y="499477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204928D9-05A1-5D4D-892A-3F6EC477B1B4}"/>
              </a:ext>
            </a:extLst>
          </p:cNvPr>
          <p:cNvCxnSpPr>
            <a:cxnSpLocks/>
          </p:cNvCxnSpPr>
          <p:nvPr/>
        </p:nvCxnSpPr>
        <p:spPr>
          <a:xfrm>
            <a:off x="3697924" y="3154054"/>
            <a:ext cx="168008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E3D01848-1ABA-0BEC-CA39-5FABF4E5680F}"/>
              </a:ext>
            </a:extLst>
          </p:cNvPr>
          <p:cNvSpPr/>
          <p:nvPr/>
        </p:nvSpPr>
        <p:spPr>
          <a:xfrm>
            <a:off x="7852857" y="1138552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5325648C-2EC1-4BDD-1323-E9997626D478}"/>
              </a:ext>
            </a:extLst>
          </p:cNvPr>
          <p:cNvSpPr/>
          <p:nvPr/>
        </p:nvSpPr>
        <p:spPr>
          <a:xfrm>
            <a:off x="8304034" y="1586483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467ABD08-2CF3-A7BD-7FEB-4382908294F1}"/>
              </a:ext>
            </a:extLst>
          </p:cNvPr>
          <p:cNvSpPr/>
          <p:nvPr/>
        </p:nvSpPr>
        <p:spPr>
          <a:xfrm>
            <a:off x="7852857" y="2683618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E4B12BEF-9C69-E5D9-0469-D29FEFC481F5}"/>
              </a:ext>
            </a:extLst>
          </p:cNvPr>
          <p:cNvSpPr/>
          <p:nvPr/>
        </p:nvSpPr>
        <p:spPr>
          <a:xfrm>
            <a:off x="7852857" y="4178864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C8FDAFBF-0495-1CB1-5EDD-9E1D7CEE6A2D}"/>
              </a:ext>
            </a:extLst>
          </p:cNvPr>
          <p:cNvCxnSpPr>
            <a:cxnSpLocks/>
          </p:cNvCxnSpPr>
          <p:nvPr/>
        </p:nvCxnSpPr>
        <p:spPr>
          <a:xfrm>
            <a:off x="8503386" y="5324602"/>
            <a:ext cx="0" cy="521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38B6125-CADE-93C2-B846-B270EF0B72F7}"/>
                  </a:ext>
                </a:extLst>
              </p:cNvPr>
              <p:cNvSpPr txBox="1"/>
              <p:nvPr/>
            </p:nvSpPr>
            <p:spPr>
              <a:xfrm>
                <a:off x="8690274" y="5936086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38B6125-CADE-93C2-B846-B270EF0B7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274" y="5936086"/>
                <a:ext cx="3986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2EFE192B-8EC7-EC79-53F9-9FA5536571CE}"/>
              </a:ext>
            </a:extLst>
          </p:cNvPr>
          <p:cNvSpPr txBox="1"/>
          <p:nvPr/>
        </p:nvSpPr>
        <p:spPr>
          <a:xfrm>
            <a:off x="4187136" y="3312089"/>
            <a:ext cx="110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讀好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幾次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2C2A5747-80B0-86C5-AC74-69C89F92B70F}"/>
              </a:ext>
            </a:extLst>
          </p:cNvPr>
          <p:cNvCxnSpPr>
            <a:cxnSpLocks/>
          </p:cNvCxnSpPr>
          <p:nvPr/>
        </p:nvCxnSpPr>
        <p:spPr>
          <a:xfrm>
            <a:off x="1310383" y="3157507"/>
            <a:ext cx="162922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BD2324B0-3686-D195-6083-5CFAAF3B62AD}"/>
                  </a:ext>
                </a:extLst>
              </p:cNvPr>
              <p:cNvSpPr txBox="1"/>
              <p:nvPr/>
            </p:nvSpPr>
            <p:spPr>
              <a:xfrm>
                <a:off x="8875525" y="1285782"/>
                <a:ext cx="2124986" cy="1038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BD2324B0-3686-D195-6083-5CFAAF3B6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525" y="1285782"/>
                <a:ext cx="2124986" cy="103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D47F5D34-75D1-2940-CE97-C04CDFF65E33}"/>
              </a:ext>
            </a:extLst>
          </p:cNvPr>
          <p:cNvSpPr/>
          <p:nvPr/>
        </p:nvSpPr>
        <p:spPr>
          <a:xfrm>
            <a:off x="8303035" y="3006173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0DDE2BC0-9367-44A0-DEB8-A97B7E4ACEBE}"/>
              </a:ext>
            </a:extLst>
          </p:cNvPr>
          <p:cNvSpPr/>
          <p:nvPr/>
        </p:nvSpPr>
        <p:spPr>
          <a:xfrm>
            <a:off x="8351981" y="4542691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6F9A31A5-2259-6068-E175-7179B05CAA92}"/>
              </a:ext>
            </a:extLst>
          </p:cNvPr>
          <p:cNvSpPr/>
          <p:nvPr/>
        </p:nvSpPr>
        <p:spPr>
          <a:xfrm>
            <a:off x="8383451" y="5936086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2A2D95E2-8072-06A7-59C3-3B03EA58518B}"/>
              </a:ext>
            </a:extLst>
          </p:cNvPr>
          <p:cNvSpPr txBox="1"/>
          <p:nvPr/>
        </p:nvSpPr>
        <p:spPr>
          <a:xfrm>
            <a:off x="5922438" y="5768143"/>
            <a:ext cx="215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 of attention layer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552C978B-C9BC-8897-966F-B1BD53F3C204}"/>
                  </a:ext>
                </a:extLst>
              </p:cNvPr>
              <p:cNvSpPr txBox="1"/>
              <p:nvPr/>
            </p:nvSpPr>
            <p:spPr>
              <a:xfrm>
                <a:off x="9039618" y="2774076"/>
                <a:ext cx="2427568" cy="139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552C978B-C9BC-8897-966F-B1BD53F3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618" y="2774076"/>
                <a:ext cx="2427568" cy="1399294"/>
              </a:xfrm>
              <a:prstGeom prst="rect">
                <a:avLst/>
              </a:prstGeom>
              <a:blipFill>
                <a:blip r:embed="rId9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1553E8B3-3034-A1A0-CEF4-A04F1DA3BA03}"/>
              </a:ext>
            </a:extLst>
          </p:cNvPr>
          <p:cNvCxnSpPr>
            <a:cxnSpLocks/>
          </p:cNvCxnSpPr>
          <p:nvPr/>
        </p:nvCxnSpPr>
        <p:spPr>
          <a:xfrm>
            <a:off x="7569301" y="1855992"/>
            <a:ext cx="714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8629C0CC-8367-890A-6C6C-52567F0C4D5F}"/>
              </a:ext>
            </a:extLst>
          </p:cNvPr>
          <p:cNvSpPr/>
          <p:nvPr/>
        </p:nvSpPr>
        <p:spPr>
          <a:xfrm>
            <a:off x="5545448" y="1150907"/>
            <a:ext cx="2012389" cy="1374978"/>
          </a:xfrm>
          <a:prstGeom prst="roundRect">
            <a:avLst>
              <a:gd name="adj" fmla="val 798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27D308F9-1BD6-D0F3-E79F-32A8832C136A}"/>
              </a:ext>
            </a:extLst>
          </p:cNvPr>
          <p:cNvCxnSpPr>
            <a:cxnSpLocks/>
          </p:cNvCxnSpPr>
          <p:nvPr/>
        </p:nvCxnSpPr>
        <p:spPr>
          <a:xfrm>
            <a:off x="7576035" y="3316434"/>
            <a:ext cx="714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矩形: 圓角 89">
            <a:extLst>
              <a:ext uri="{FF2B5EF4-FFF2-40B4-BE49-F238E27FC236}">
                <a16:creationId xmlns:a16="http://schemas.microsoft.com/office/drawing/2014/main" id="{B4E90B5A-1B36-D1B5-ACDA-EA77AAA04F46}"/>
              </a:ext>
            </a:extLst>
          </p:cNvPr>
          <p:cNvSpPr/>
          <p:nvPr/>
        </p:nvSpPr>
        <p:spPr>
          <a:xfrm>
            <a:off x="5552182" y="2611349"/>
            <a:ext cx="2012389" cy="1272974"/>
          </a:xfrm>
          <a:prstGeom prst="roundRect">
            <a:avLst>
              <a:gd name="adj" fmla="val 798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38621D9F-6DE2-420E-F9AC-4B76CE5559C9}"/>
              </a:ext>
            </a:extLst>
          </p:cNvPr>
          <p:cNvCxnSpPr>
            <a:cxnSpLocks/>
          </p:cNvCxnSpPr>
          <p:nvPr/>
        </p:nvCxnSpPr>
        <p:spPr>
          <a:xfrm>
            <a:off x="7579664" y="4788218"/>
            <a:ext cx="714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矩形: 圓角 91">
            <a:extLst>
              <a:ext uri="{FF2B5EF4-FFF2-40B4-BE49-F238E27FC236}">
                <a16:creationId xmlns:a16="http://schemas.microsoft.com/office/drawing/2014/main" id="{78334DE2-8450-C450-DC55-01EDC88C3BF5}"/>
              </a:ext>
            </a:extLst>
          </p:cNvPr>
          <p:cNvSpPr/>
          <p:nvPr/>
        </p:nvSpPr>
        <p:spPr>
          <a:xfrm>
            <a:off x="5555811" y="4209205"/>
            <a:ext cx="2012389" cy="1248905"/>
          </a:xfrm>
          <a:prstGeom prst="roundRect">
            <a:avLst>
              <a:gd name="adj" fmla="val 798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2B3487E3-5F34-CAFF-7D42-E55E458B3DA3}"/>
                  </a:ext>
                </a:extLst>
              </p:cNvPr>
              <p:cNvSpPr txBox="1"/>
              <p:nvPr/>
            </p:nvSpPr>
            <p:spPr>
              <a:xfrm>
                <a:off x="6859397" y="2027938"/>
                <a:ext cx="398682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2B3487E3-5F34-CAFF-7D42-E55E458B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97" y="2027938"/>
                <a:ext cx="398682" cy="481927"/>
              </a:xfrm>
              <a:prstGeom prst="rect">
                <a:avLst/>
              </a:prstGeom>
              <a:blipFill>
                <a:blip r:embed="rId10"/>
                <a:stretch>
                  <a:fillRect r="-106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FA14DFA7-852C-7C3F-45E0-B37C3E6274E8}"/>
                  </a:ext>
                </a:extLst>
              </p:cNvPr>
              <p:cNvSpPr txBox="1"/>
              <p:nvPr/>
            </p:nvSpPr>
            <p:spPr>
              <a:xfrm>
                <a:off x="6101953" y="1217151"/>
                <a:ext cx="391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FA14DFA7-852C-7C3F-45E0-B37C3E627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953" y="1217151"/>
                <a:ext cx="391967" cy="369332"/>
              </a:xfrm>
              <a:prstGeom prst="rect">
                <a:avLst/>
              </a:prstGeom>
              <a:blipFill>
                <a:blip r:embed="rId11"/>
                <a:stretch>
                  <a:fillRect l="-9375" t="-15000" r="-48438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D9CBAE1C-3456-D45C-D60E-ADF0E8955810}"/>
                  </a:ext>
                </a:extLst>
              </p:cNvPr>
              <p:cNvSpPr txBox="1"/>
              <p:nvPr/>
            </p:nvSpPr>
            <p:spPr>
              <a:xfrm>
                <a:off x="6094836" y="2024034"/>
                <a:ext cx="4444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D9CBAE1C-3456-D45C-D60E-ADF0E8955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36" y="2024034"/>
                <a:ext cx="444416" cy="369332"/>
              </a:xfrm>
              <a:prstGeom prst="rect">
                <a:avLst/>
              </a:prstGeom>
              <a:blipFill>
                <a:blip r:embed="rId12"/>
                <a:stretch>
                  <a:fillRect l="-8219" t="-13115" r="-42466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F404F3C5-73F2-74EE-5D66-65D50F7D2754}"/>
              </a:ext>
            </a:extLst>
          </p:cNvPr>
          <p:cNvSpPr txBox="1"/>
          <p:nvPr/>
        </p:nvSpPr>
        <p:spPr>
          <a:xfrm rot="5400000">
            <a:off x="6050050" y="1635776"/>
            <a:ext cx="5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</a:t>
            </a:r>
            <a:endParaRPr lang="zh-TW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57BBFE1-C81D-0398-D668-B8578D76D442}"/>
                  </a:ext>
                </a:extLst>
              </p:cNvPr>
              <p:cNvSpPr txBox="1"/>
              <p:nvPr/>
            </p:nvSpPr>
            <p:spPr>
              <a:xfrm>
                <a:off x="9039618" y="4202175"/>
                <a:ext cx="3152382" cy="139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57BBFE1-C81D-0398-D668-B8578D76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618" y="4202175"/>
                <a:ext cx="3152382" cy="13992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196B05F-A742-37E6-3708-16A046D5963F}"/>
                  </a:ext>
                </a:extLst>
              </p:cNvPr>
              <p:cNvSpPr txBox="1"/>
              <p:nvPr/>
            </p:nvSpPr>
            <p:spPr>
              <a:xfrm>
                <a:off x="8260989" y="1140977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196B05F-A742-37E6-3708-16A046D59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89" y="1140977"/>
                <a:ext cx="39868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EC4812B-306D-3ACE-9671-9EF0C6C91E7B}"/>
                  </a:ext>
                </a:extLst>
              </p:cNvPr>
              <p:cNvSpPr txBox="1"/>
              <p:nvPr/>
            </p:nvSpPr>
            <p:spPr>
              <a:xfrm>
                <a:off x="8245917" y="2525713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EC4812B-306D-3ACE-9671-9EF0C6C91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917" y="2525713"/>
                <a:ext cx="39868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CFDA64B-8E7B-C54B-A771-31F1DBFCED27}"/>
                  </a:ext>
                </a:extLst>
              </p:cNvPr>
              <p:cNvSpPr txBox="1"/>
              <p:nvPr/>
            </p:nvSpPr>
            <p:spPr>
              <a:xfrm>
                <a:off x="8322347" y="4076483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CFDA64B-8E7B-C54B-A771-31F1DBFC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47" y="4076483"/>
                <a:ext cx="39868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2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2" grpId="0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2B27-3D5C-0204-EC48-0432F9C47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9AF1620D-118B-0460-38F6-E8456564FA46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9DD2D1A1-E83E-41CC-F26B-60E7A72742BA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9EF7B884-AD5C-C2D6-E3AB-187B2F1541D7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8DCCE091-2875-0C5C-85EE-0A8E7B5EB4E9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E12B4251-C1FA-86E9-D45D-720BFFBF3CBB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46362EF5-F4B6-1868-E48D-2C7BEDC32404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29B7684C-07F8-582D-1758-83A6634E0168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8A45D6B0-0E97-6932-61E5-259DCF20A7F5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BC56539-6380-BC7D-D76E-59287715FD80}"/>
                  </a:ext>
                </a:extLst>
              </p:cNvPr>
              <p:cNvSpPr txBox="1"/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BC56539-6380-BC7D-D76E-59287715F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51C589F2-5E1F-9594-F2C2-5EC0FDC10724}"/>
              </a:ext>
            </a:extLst>
          </p:cNvPr>
          <p:cNvSpPr/>
          <p:nvPr/>
        </p:nvSpPr>
        <p:spPr>
          <a:xfrm>
            <a:off x="341744" y="115189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1CA4CA8F-E202-34A2-E575-0D9091A5F40D}"/>
              </a:ext>
            </a:extLst>
          </p:cNvPr>
          <p:cNvSpPr/>
          <p:nvPr/>
        </p:nvSpPr>
        <p:spPr>
          <a:xfrm>
            <a:off x="670359" y="125940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AA496753-E4E6-C406-034B-A4B83653734F}"/>
              </a:ext>
            </a:extLst>
          </p:cNvPr>
          <p:cNvSpPr/>
          <p:nvPr/>
        </p:nvSpPr>
        <p:spPr>
          <a:xfrm>
            <a:off x="670359" y="16711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1" name="矩形: 圓角 140">
            <a:extLst>
              <a:ext uri="{FF2B5EF4-FFF2-40B4-BE49-F238E27FC236}">
                <a16:creationId xmlns:a16="http://schemas.microsoft.com/office/drawing/2014/main" id="{198AF271-E299-63A7-5D4D-8ADBFF3DD895}"/>
              </a:ext>
            </a:extLst>
          </p:cNvPr>
          <p:cNvSpPr/>
          <p:nvPr/>
        </p:nvSpPr>
        <p:spPr>
          <a:xfrm>
            <a:off x="670359" y="20829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2" name="矩形: 圓角 141">
            <a:extLst>
              <a:ext uri="{FF2B5EF4-FFF2-40B4-BE49-F238E27FC236}">
                <a16:creationId xmlns:a16="http://schemas.microsoft.com/office/drawing/2014/main" id="{535A23B4-AFF2-3BD6-D6EB-153891D40345}"/>
              </a:ext>
            </a:extLst>
          </p:cNvPr>
          <p:cNvSpPr/>
          <p:nvPr/>
        </p:nvSpPr>
        <p:spPr>
          <a:xfrm>
            <a:off x="693716" y="428196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" name="矩形: 圓角 142">
            <a:extLst>
              <a:ext uri="{FF2B5EF4-FFF2-40B4-BE49-F238E27FC236}">
                <a16:creationId xmlns:a16="http://schemas.microsoft.com/office/drawing/2014/main" id="{1DBB347D-60FE-1258-1573-FA293D4F21BC}"/>
              </a:ext>
            </a:extLst>
          </p:cNvPr>
          <p:cNvSpPr/>
          <p:nvPr/>
        </p:nvSpPr>
        <p:spPr>
          <a:xfrm>
            <a:off x="693716" y="46937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BA623F1B-1674-929C-65B1-5DF3AA37B34D}"/>
              </a:ext>
            </a:extLst>
          </p:cNvPr>
          <p:cNvSpPr/>
          <p:nvPr/>
        </p:nvSpPr>
        <p:spPr>
          <a:xfrm>
            <a:off x="693716" y="51054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5" name="矩形: 圓角 144">
            <a:extLst>
              <a:ext uri="{FF2B5EF4-FFF2-40B4-BE49-F238E27FC236}">
                <a16:creationId xmlns:a16="http://schemas.microsoft.com/office/drawing/2014/main" id="{1B5F43FA-056F-7BE2-69FA-ACC498846DC4}"/>
              </a:ext>
            </a:extLst>
          </p:cNvPr>
          <p:cNvSpPr/>
          <p:nvPr/>
        </p:nvSpPr>
        <p:spPr>
          <a:xfrm>
            <a:off x="1624705" y="1119457"/>
            <a:ext cx="7808048" cy="1836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6" name="矩形: 圓角 145">
            <a:extLst>
              <a:ext uri="{FF2B5EF4-FFF2-40B4-BE49-F238E27FC236}">
                <a16:creationId xmlns:a16="http://schemas.microsoft.com/office/drawing/2014/main" id="{8A278DEC-097E-67AB-A537-BE6CFCDCE0CE}"/>
              </a:ext>
            </a:extLst>
          </p:cNvPr>
          <p:cNvSpPr/>
          <p:nvPr/>
        </p:nvSpPr>
        <p:spPr>
          <a:xfrm>
            <a:off x="2022716" y="12733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7" name="矩形: 圓角 146">
            <a:extLst>
              <a:ext uri="{FF2B5EF4-FFF2-40B4-BE49-F238E27FC236}">
                <a16:creationId xmlns:a16="http://schemas.microsoft.com/office/drawing/2014/main" id="{381B9764-E4EC-9177-67A0-F0F5B6C2655F}"/>
              </a:ext>
            </a:extLst>
          </p:cNvPr>
          <p:cNvSpPr/>
          <p:nvPr/>
        </p:nvSpPr>
        <p:spPr>
          <a:xfrm>
            <a:off x="2022716" y="16851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8" name="矩形: 圓角 147">
            <a:extLst>
              <a:ext uri="{FF2B5EF4-FFF2-40B4-BE49-F238E27FC236}">
                <a16:creationId xmlns:a16="http://schemas.microsoft.com/office/drawing/2014/main" id="{E00831CB-5DF4-C824-2379-C36EB202DFAD}"/>
              </a:ext>
            </a:extLst>
          </p:cNvPr>
          <p:cNvSpPr/>
          <p:nvPr/>
        </p:nvSpPr>
        <p:spPr>
          <a:xfrm>
            <a:off x="2022716" y="20969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6AEC8C95-AC31-03DF-9067-6BAA634B76D7}"/>
              </a:ext>
            </a:extLst>
          </p:cNvPr>
          <p:cNvCxnSpPr>
            <a:cxnSpLocks/>
          </p:cNvCxnSpPr>
          <p:nvPr/>
        </p:nvCxnSpPr>
        <p:spPr>
          <a:xfrm>
            <a:off x="1119319" y="141961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C8CE7C7A-BFA6-0023-F4DC-D8344CA9348D}"/>
              </a:ext>
            </a:extLst>
          </p:cNvPr>
          <p:cNvCxnSpPr>
            <a:cxnSpLocks/>
          </p:cNvCxnSpPr>
          <p:nvPr/>
        </p:nvCxnSpPr>
        <p:spPr>
          <a:xfrm>
            <a:off x="1119319" y="183326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A01650B0-BF38-DB5A-2450-0676B5CF9E29}"/>
              </a:ext>
            </a:extLst>
          </p:cNvPr>
          <p:cNvCxnSpPr>
            <a:cxnSpLocks/>
          </p:cNvCxnSpPr>
          <p:nvPr/>
        </p:nvCxnSpPr>
        <p:spPr>
          <a:xfrm>
            <a:off x="1119319" y="227547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矩形: 圓角 151">
            <a:extLst>
              <a:ext uri="{FF2B5EF4-FFF2-40B4-BE49-F238E27FC236}">
                <a16:creationId xmlns:a16="http://schemas.microsoft.com/office/drawing/2014/main" id="{69A72809-695D-3877-1216-9B25B51304BA}"/>
              </a:ext>
            </a:extLst>
          </p:cNvPr>
          <p:cNvSpPr/>
          <p:nvPr/>
        </p:nvSpPr>
        <p:spPr>
          <a:xfrm>
            <a:off x="2513444" y="2082940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D2A2B283-58ED-41A6-86E1-9288AA7D3373}"/>
                  </a:ext>
                </a:extLst>
              </p:cNvPr>
              <p:cNvSpPr txBox="1"/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D2A2B283-58ED-41A6-86E1-9288AA7D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blipFill>
                <a:blip r:embed="rId8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0B2AFD2-9DC7-FC2D-4230-83F0B0D5B197}"/>
                  </a:ext>
                </a:extLst>
              </p:cNvPr>
              <p:cNvSpPr txBox="1"/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0B2AFD2-9DC7-FC2D-4230-83F0B0D5B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blipFill>
                <a:blip r:embed="rId9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CC892318-2E97-6612-5DD8-9648B2A512EE}"/>
              </a:ext>
            </a:extLst>
          </p:cNvPr>
          <p:cNvSpPr/>
          <p:nvPr/>
        </p:nvSpPr>
        <p:spPr>
          <a:xfrm>
            <a:off x="4427690" y="128382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D4A60E7-6F0A-A64E-8086-9243AD32634E}"/>
              </a:ext>
            </a:extLst>
          </p:cNvPr>
          <p:cNvSpPr/>
          <p:nvPr/>
        </p:nvSpPr>
        <p:spPr>
          <a:xfrm>
            <a:off x="4427690" y="169559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0B27100-6C65-602F-3475-ABAD5458E1A2}"/>
              </a:ext>
            </a:extLst>
          </p:cNvPr>
          <p:cNvSpPr/>
          <p:nvPr/>
        </p:nvSpPr>
        <p:spPr>
          <a:xfrm>
            <a:off x="4427690" y="210735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8E4426C-F157-2601-9A21-227153FBA972}"/>
              </a:ext>
            </a:extLst>
          </p:cNvPr>
          <p:cNvCxnSpPr>
            <a:cxnSpLocks/>
          </p:cNvCxnSpPr>
          <p:nvPr/>
        </p:nvCxnSpPr>
        <p:spPr>
          <a:xfrm>
            <a:off x="3524293" y="143005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910D5C3-5AB1-8190-AAA6-25B00CAB453A}"/>
              </a:ext>
            </a:extLst>
          </p:cNvPr>
          <p:cNvCxnSpPr>
            <a:cxnSpLocks/>
          </p:cNvCxnSpPr>
          <p:nvPr/>
        </p:nvCxnSpPr>
        <p:spPr>
          <a:xfrm>
            <a:off x="3524293" y="184371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6E91860-413A-EF96-8746-1C6A8A427639}"/>
              </a:ext>
            </a:extLst>
          </p:cNvPr>
          <p:cNvCxnSpPr>
            <a:cxnSpLocks/>
          </p:cNvCxnSpPr>
          <p:nvPr/>
        </p:nvCxnSpPr>
        <p:spPr>
          <a:xfrm>
            <a:off x="3524293" y="228591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781FD72-AFFF-EB8F-B53F-6CF1DB3B489E}"/>
              </a:ext>
            </a:extLst>
          </p:cNvPr>
          <p:cNvSpPr/>
          <p:nvPr/>
        </p:nvSpPr>
        <p:spPr>
          <a:xfrm>
            <a:off x="5813387" y="164193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A0A792DE-E5E2-F7B5-D08A-131B2BA4AD06}"/>
              </a:ext>
            </a:extLst>
          </p:cNvPr>
          <p:cNvSpPr/>
          <p:nvPr/>
        </p:nvSpPr>
        <p:spPr>
          <a:xfrm>
            <a:off x="1643755" y="4126675"/>
            <a:ext cx="7788998" cy="1933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2648E13-BB58-A793-A76D-B69F19F97114}"/>
              </a:ext>
            </a:extLst>
          </p:cNvPr>
          <p:cNvSpPr/>
          <p:nvPr/>
        </p:nvSpPr>
        <p:spPr>
          <a:xfrm>
            <a:off x="2041766" y="428059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CDECAA4-00C2-DABE-2A53-C6D54DC6922A}"/>
              </a:ext>
            </a:extLst>
          </p:cNvPr>
          <p:cNvSpPr/>
          <p:nvPr/>
        </p:nvSpPr>
        <p:spPr>
          <a:xfrm>
            <a:off x="2041766" y="469236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83406A9-03AD-BB0F-8B43-1C18422715DE}"/>
              </a:ext>
            </a:extLst>
          </p:cNvPr>
          <p:cNvSpPr/>
          <p:nvPr/>
        </p:nvSpPr>
        <p:spPr>
          <a:xfrm>
            <a:off x="2041766" y="510413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96FD6C3-9A8C-9B68-3F1F-F76B861E8FAA}"/>
              </a:ext>
            </a:extLst>
          </p:cNvPr>
          <p:cNvCxnSpPr>
            <a:cxnSpLocks/>
          </p:cNvCxnSpPr>
          <p:nvPr/>
        </p:nvCxnSpPr>
        <p:spPr>
          <a:xfrm>
            <a:off x="1138369" y="442682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6374016-EA3C-BDCB-3B4D-370A0FBE2625}"/>
              </a:ext>
            </a:extLst>
          </p:cNvPr>
          <p:cNvCxnSpPr>
            <a:cxnSpLocks/>
          </p:cNvCxnSpPr>
          <p:nvPr/>
        </p:nvCxnSpPr>
        <p:spPr>
          <a:xfrm>
            <a:off x="1138369" y="484048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B376AE34-DFA6-E066-3B2A-377E7F7E1E6B}"/>
              </a:ext>
            </a:extLst>
          </p:cNvPr>
          <p:cNvCxnSpPr>
            <a:cxnSpLocks/>
          </p:cNvCxnSpPr>
          <p:nvPr/>
        </p:nvCxnSpPr>
        <p:spPr>
          <a:xfrm>
            <a:off x="1138369" y="528269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03122A-CF1B-8A41-65CD-2EC4ABB2006B}"/>
              </a:ext>
            </a:extLst>
          </p:cNvPr>
          <p:cNvSpPr/>
          <p:nvPr/>
        </p:nvSpPr>
        <p:spPr>
          <a:xfrm>
            <a:off x="2532494" y="509015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7F91919-066A-2184-B5D0-D082EB1FFDCC}"/>
                  </a:ext>
                </a:extLst>
              </p:cNvPr>
              <p:cNvSpPr txBox="1"/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7F91919-066A-2184-B5D0-D082EB1FF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7460B907-9BD1-F528-092B-C6F31BF97143}"/>
              </a:ext>
            </a:extLst>
          </p:cNvPr>
          <p:cNvSpPr/>
          <p:nvPr/>
        </p:nvSpPr>
        <p:spPr>
          <a:xfrm>
            <a:off x="4446740" y="429104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5E4195D-8FF1-16A2-A01E-D1109B501EEA}"/>
              </a:ext>
            </a:extLst>
          </p:cNvPr>
          <p:cNvSpPr/>
          <p:nvPr/>
        </p:nvSpPr>
        <p:spPr>
          <a:xfrm>
            <a:off x="4446740" y="47028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18CB5A03-0B6E-266D-C82D-C0B7934CE128}"/>
              </a:ext>
            </a:extLst>
          </p:cNvPr>
          <p:cNvSpPr/>
          <p:nvPr/>
        </p:nvSpPr>
        <p:spPr>
          <a:xfrm>
            <a:off x="4446740" y="51145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12C8845-22F0-14BD-3943-35940A470479}"/>
              </a:ext>
            </a:extLst>
          </p:cNvPr>
          <p:cNvCxnSpPr>
            <a:cxnSpLocks/>
          </p:cNvCxnSpPr>
          <p:nvPr/>
        </p:nvCxnSpPr>
        <p:spPr>
          <a:xfrm>
            <a:off x="3543343" y="443727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15C48A0-6D75-996B-C445-2A83456E519E}"/>
              </a:ext>
            </a:extLst>
          </p:cNvPr>
          <p:cNvCxnSpPr>
            <a:cxnSpLocks/>
          </p:cNvCxnSpPr>
          <p:nvPr/>
        </p:nvCxnSpPr>
        <p:spPr>
          <a:xfrm>
            <a:off x="3543343" y="485093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B644C0D3-31D5-0BA9-ED55-8BD813CD5E26}"/>
              </a:ext>
            </a:extLst>
          </p:cNvPr>
          <p:cNvCxnSpPr>
            <a:cxnSpLocks/>
          </p:cNvCxnSpPr>
          <p:nvPr/>
        </p:nvCxnSpPr>
        <p:spPr>
          <a:xfrm>
            <a:off x="3543343" y="529313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45FC0C02-1716-5DF4-265C-2D941D9FA81E}"/>
              </a:ext>
            </a:extLst>
          </p:cNvPr>
          <p:cNvSpPr/>
          <p:nvPr/>
        </p:nvSpPr>
        <p:spPr>
          <a:xfrm>
            <a:off x="5867400" y="4720095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CD36A78-9DE5-AF0B-BFFF-8502042E9174}"/>
                  </a:ext>
                </a:extLst>
              </p:cNvPr>
              <p:cNvSpPr txBox="1"/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CD36A78-9DE5-AF0B-BFFF-8502042E9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blipFill>
                <a:blip r:embed="rId11"/>
                <a:stretch>
                  <a:fillRect l="-1931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C79EDF0-E177-43B7-6C38-A9B5D0149CB7}"/>
                  </a:ext>
                </a:extLst>
              </p:cNvPr>
              <p:cNvSpPr txBox="1"/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C79EDF0-E177-43B7-6C38-A9B5D0149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4CB6050-CDEF-243A-5235-51219346B1AF}"/>
                  </a:ext>
                </a:extLst>
              </p:cNvPr>
              <p:cNvSpPr txBox="1"/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4CB6050-CDEF-243A-5235-51219346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blipFill>
                <a:blip r:embed="rId13"/>
                <a:stretch>
                  <a:fillRect l="-1741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9B842870-9261-82C6-D5EB-E3AA74C86DCE}"/>
                  </a:ext>
                </a:extLst>
              </p:cNvPr>
              <p:cNvSpPr txBox="1"/>
              <p:nvPr/>
            </p:nvSpPr>
            <p:spPr>
              <a:xfrm>
                <a:off x="6176963" y="4281639"/>
                <a:ext cx="308212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9B842870-9261-82C6-D5EB-E3AA74C86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4281639"/>
                <a:ext cx="3082126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C7298E07-2285-AE03-F429-F5A7C93B07A5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851561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FBC4C35C-5C2D-3790-BD69-A5FA712C1C3E}"/>
                  </a:ext>
                </a:extLst>
              </p:cNvPr>
              <p:cNvSpPr txBox="1"/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FBC4C35C-5C2D-3790-BD69-A5FA712C1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blipFill>
                <a:blip r:embed="rId15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A0E67948-9E70-5CC2-41E1-69175695CCA9}"/>
              </a:ext>
            </a:extLst>
          </p:cNvPr>
          <p:cNvCxnSpPr>
            <a:cxnSpLocks/>
          </p:cNvCxnSpPr>
          <p:nvPr/>
        </p:nvCxnSpPr>
        <p:spPr>
          <a:xfrm flipH="1" flipV="1">
            <a:off x="7857398" y="1945325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83FE6152-B672-622B-905B-0484C75D846A}"/>
                  </a:ext>
                </a:extLst>
              </p:cNvPr>
              <p:cNvSpPr txBox="1"/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83FE6152-B672-622B-905B-0484C75D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blipFill>
                <a:blip r:embed="rId16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單箭頭接點 1">
            <a:extLst>
              <a:ext uri="{FF2B5EF4-FFF2-40B4-BE49-F238E27FC236}">
                <a16:creationId xmlns:a16="http://schemas.microsoft.com/office/drawing/2014/main" id="{2568F2EF-6C18-4E05-C5D3-ACF9B0A19901}"/>
              </a:ext>
            </a:extLst>
          </p:cNvPr>
          <p:cNvCxnSpPr>
            <a:cxnSpLocks/>
          </p:cNvCxnSpPr>
          <p:nvPr/>
        </p:nvCxnSpPr>
        <p:spPr>
          <a:xfrm flipH="1" flipV="1">
            <a:off x="8803048" y="5021435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6A0C6B6-BEE6-B5BA-B2E5-5DF1FAFE862A}"/>
                  </a:ext>
                </a:extLst>
              </p:cNvPr>
              <p:cNvSpPr txBox="1"/>
              <p:nvPr/>
            </p:nvSpPr>
            <p:spPr>
              <a:xfrm>
                <a:off x="8548901" y="5455605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400" dirty="0"/>
                  <a:t>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6A0C6B6-BEE6-B5BA-B2E5-5DF1FAFE8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901" y="5455605"/>
                <a:ext cx="2564824" cy="461665"/>
              </a:xfrm>
              <a:prstGeom prst="rect">
                <a:avLst/>
              </a:prstGeom>
              <a:blipFill>
                <a:blip r:embed="rId17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50A2B457-48EF-E9FD-D89D-571ABC087E7D}"/>
              </a:ext>
            </a:extLst>
          </p:cNvPr>
          <p:cNvCxnSpPr>
            <a:cxnSpLocks/>
          </p:cNvCxnSpPr>
          <p:nvPr/>
        </p:nvCxnSpPr>
        <p:spPr>
          <a:xfrm flipH="1" flipV="1">
            <a:off x="5233454" y="5678140"/>
            <a:ext cx="304800" cy="239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08FE675-D8BF-AA50-2BB7-8A837325FA9E}"/>
                  </a:ext>
                </a:extLst>
              </p:cNvPr>
              <p:cNvSpPr txBox="1"/>
              <p:nvPr/>
            </p:nvSpPr>
            <p:spPr>
              <a:xfrm>
                <a:off x="5570024" y="5644064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400" dirty="0"/>
                  <a:t>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08FE675-D8BF-AA50-2BB7-8A837325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24" y="5644064"/>
                <a:ext cx="2564824" cy="461665"/>
              </a:xfrm>
              <a:prstGeom prst="rect">
                <a:avLst/>
              </a:prstGeom>
              <a:blipFill>
                <a:blip r:embed="rId18"/>
                <a:stretch>
                  <a:fillRect l="-3810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4262DE80-F0D0-A313-A2B5-B0D95BB57F93}"/>
                  </a:ext>
                </a:extLst>
              </p:cNvPr>
              <p:cNvSpPr txBox="1"/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一次找出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和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p>
                          <m:sSupPr>
                            <m:ctrlP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zh-TW" altLang="en-US" sz="2400" dirty="0"/>
                  <a:t>  </a:t>
                </a: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4262DE80-F0D0-A313-A2B5-B0D95BB57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blipFill>
                <a:blip r:embed="rId19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230C6A7-5DB9-2DF9-5E05-5D38A92FD033}"/>
                  </a:ext>
                </a:extLst>
              </p:cNvPr>
              <p:cNvSpPr txBox="1"/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230C6A7-5DB9-2DF9-5E05-5D38A92FD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blipFill>
                <a:blip r:embed="rId20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BD4E30D-7E0A-BC4B-77B6-E6554D90A9B1}"/>
                  </a:ext>
                </a:extLst>
              </p:cNvPr>
              <p:cNvSpPr txBox="1"/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BD4E30D-7E0A-BC4B-77B6-E6554D90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blipFill>
                <a:blip r:embed="rId21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D9E2F3A-90A1-2E9B-0E92-1A3A6F537365}"/>
                  </a:ext>
                </a:extLst>
              </p:cNvPr>
              <p:cNvSpPr txBox="1"/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D9E2F3A-90A1-2E9B-0E92-1A3A6F537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blipFill>
                <a:blip r:embed="rId22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77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37564-51A6-95FD-B2DF-20B619FA7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1D076748-B969-4E32-2541-B2FE616AAD0E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1D51A3AE-CF2B-2A9B-DE55-2114A37BB886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8A3E250A-E80A-378F-4798-70A43B9AB3AF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51A19356-C907-3AD6-8542-E75507F611BC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6CAE689D-9152-1293-E2E3-2D2A445CC474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8D294A2F-3E1D-40AF-A009-7C9DFDB8DFAE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8EE3F684-08EB-F904-CD48-0E37BDF8759B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9D088CF1-6C42-DB68-FD39-140DE2731647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10A0695-4422-8770-C7E3-93BCBB76E97B}"/>
                  </a:ext>
                </a:extLst>
              </p:cNvPr>
              <p:cNvSpPr txBox="1"/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10A0695-4422-8770-C7E3-93BCBB76E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DB893875-5209-1E84-484F-2D0959FB3A7C}"/>
              </a:ext>
            </a:extLst>
          </p:cNvPr>
          <p:cNvSpPr/>
          <p:nvPr/>
        </p:nvSpPr>
        <p:spPr>
          <a:xfrm>
            <a:off x="341744" y="115189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239B52FA-9ECC-217C-B986-980448C374F8}"/>
              </a:ext>
            </a:extLst>
          </p:cNvPr>
          <p:cNvSpPr/>
          <p:nvPr/>
        </p:nvSpPr>
        <p:spPr>
          <a:xfrm>
            <a:off x="670359" y="125940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1D34D3DD-261A-A164-5CA5-92F9521BF766}"/>
              </a:ext>
            </a:extLst>
          </p:cNvPr>
          <p:cNvSpPr/>
          <p:nvPr/>
        </p:nvSpPr>
        <p:spPr>
          <a:xfrm>
            <a:off x="670359" y="16711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1" name="矩形: 圓角 140">
            <a:extLst>
              <a:ext uri="{FF2B5EF4-FFF2-40B4-BE49-F238E27FC236}">
                <a16:creationId xmlns:a16="http://schemas.microsoft.com/office/drawing/2014/main" id="{3CCA298C-4787-781C-BF9F-792B6CBF6171}"/>
              </a:ext>
            </a:extLst>
          </p:cNvPr>
          <p:cNvSpPr/>
          <p:nvPr/>
        </p:nvSpPr>
        <p:spPr>
          <a:xfrm>
            <a:off x="670359" y="20829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2" name="矩形: 圓角 141">
            <a:extLst>
              <a:ext uri="{FF2B5EF4-FFF2-40B4-BE49-F238E27FC236}">
                <a16:creationId xmlns:a16="http://schemas.microsoft.com/office/drawing/2014/main" id="{4987D796-1571-374C-36FD-C105A9DEDD2C}"/>
              </a:ext>
            </a:extLst>
          </p:cNvPr>
          <p:cNvSpPr/>
          <p:nvPr/>
        </p:nvSpPr>
        <p:spPr>
          <a:xfrm>
            <a:off x="693716" y="428196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" name="矩形: 圓角 142">
            <a:extLst>
              <a:ext uri="{FF2B5EF4-FFF2-40B4-BE49-F238E27FC236}">
                <a16:creationId xmlns:a16="http://schemas.microsoft.com/office/drawing/2014/main" id="{C21B34D4-F97E-736D-BA6A-455E995E14FF}"/>
              </a:ext>
            </a:extLst>
          </p:cNvPr>
          <p:cNvSpPr/>
          <p:nvPr/>
        </p:nvSpPr>
        <p:spPr>
          <a:xfrm>
            <a:off x="693716" y="46937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FF64D120-2EF2-984F-D027-C5D6660BC13A}"/>
              </a:ext>
            </a:extLst>
          </p:cNvPr>
          <p:cNvSpPr/>
          <p:nvPr/>
        </p:nvSpPr>
        <p:spPr>
          <a:xfrm>
            <a:off x="693716" y="51054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5" name="矩形: 圓角 144">
            <a:extLst>
              <a:ext uri="{FF2B5EF4-FFF2-40B4-BE49-F238E27FC236}">
                <a16:creationId xmlns:a16="http://schemas.microsoft.com/office/drawing/2014/main" id="{D20676EA-A2DA-5379-BF3F-E702CB6734CF}"/>
              </a:ext>
            </a:extLst>
          </p:cNvPr>
          <p:cNvSpPr/>
          <p:nvPr/>
        </p:nvSpPr>
        <p:spPr>
          <a:xfrm>
            <a:off x="1624705" y="1119457"/>
            <a:ext cx="7808048" cy="1836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6" name="矩形: 圓角 145">
            <a:extLst>
              <a:ext uri="{FF2B5EF4-FFF2-40B4-BE49-F238E27FC236}">
                <a16:creationId xmlns:a16="http://schemas.microsoft.com/office/drawing/2014/main" id="{45D78492-3256-F1D1-4609-C3DD86E5D47C}"/>
              </a:ext>
            </a:extLst>
          </p:cNvPr>
          <p:cNvSpPr/>
          <p:nvPr/>
        </p:nvSpPr>
        <p:spPr>
          <a:xfrm>
            <a:off x="2022716" y="12733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7" name="矩形: 圓角 146">
            <a:extLst>
              <a:ext uri="{FF2B5EF4-FFF2-40B4-BE49-F238E27FC236}">
                <a16:creationId xmlns:a16="http://schemas.microsoft.com/office/drawing/2014/main" id="{06A885C8-5F75-570F-52F1-29ADCECDF5A0}"/>
              </a:ext>
            </a:extLst>
          </p:cNvPr>
          <p:cNvSpPr/>
          <p:nvPr/>
        </p:nvSpPr>
        <p:spPr>
          <a:xfrm>
            <a:off x="2022716" y="16851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8" name="矩形: 圓角 147">
            <a:extLst>
              <a:ext uri="{FF2B5EF4-FFF2-40B4-BE49-F238E27FC236}">
                <a16:creationId xmlns:a16="http://schemas.microsoft.com/office/drawing/2014/main" id="{1DB0B68B-1DD6-8815-973A-07D1148D452D}"/>
              </a:ext>
            </a:extLst>
          </p:cNvPr>
          <p:cNvSpPr/>
          <p:nvPr/>
        </p:nvSpPr>
        <p:spPr>
          <a:xfrm>
            <a:off x="2022716" y="20969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28091E6B-0569-4D83-B0AA-7368CED911DF}"/>
              </a:ext>
            </a:extLst>
          </p:cNvPr>
          <p:cNvCxnSpPr>
            <a:cxnSpLocks/>
          </p:cNvCxnSpPr>
          <p:nvPr/>
        </p:nvCxnSpPr>
        <p:spPr>
          <a:xfrm>
            <a:off x="1119319" y="141961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D0A1CEBC-0A04-41F0-59AA-F01D23C44CEC}"/>
              </a:ext>
            </a:extLst>
          </p:cNvPr>
          <p:cNvCxnSpPr>
            <a:cxnSpLocks/>
          </p:cNvCxnSpPr>
          <p:nvPr/>
        </p:nvCxnSpPr>
        <p:spPr>
          <a:xfrm>
            <a:off x="1119319" y="183326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1BA01D72-C2AC-E391-9707-3AA5FA38E7E9}"/>
              </a:ext>
            </a:extLst>
          </p:cNvPr>
          <p:cNvCxnSpPr>
            <a:cxnSpLocks/>
          </p:cNvCxnSpPr>
          <p:nvPr/>
        </p:nvCxnSpPr>
        <p:spPr>
          <a:xfrm>
            <a:off x="1119319" y="227547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矩形: 圓角 151">
            <a:extLst>
              <a:ext uri="{FF2B5EF4-FFF2-40B4-BE49-F238E27FC236}">
                <a16:creationId xmlns:a16="http://schemas.microsoft.com/office/drawing/2014/main" id="{5166A387-1DF6-5676-552B-55269497FCEC}"/>
              </a:ext>
            </a:extLst>
          </p:cNvPr>
          <p:cNvSpPr/>
          <p:nvPr/>
        </p:nvSpPr>
        <p:spPr>
          <a:xfrm>
            <a:off x="2513444" y="2082940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CA2FC683-33D9-A962-7B88-89589323CFB7}"/>
                  </a:ext>
                </a:extLst>
              </p:cNvPr>
              <p:cNvSpPr txBox="1"/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CA2FC683-33D9-A962-7B88-89589323C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blipFill>
                <a:blip r:embed="rId8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6115FA1-211C-0C22-7B05-F2246558FE63}"/>
                  </a:ext>
                </a:extLst>
              </p:cNvPr>
              <p:cNvSpPr txBox="1"/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6115FA1-211C-0C22-7B05-F2246558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blipFill>
                <a:blip r:embed="rId9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86ECD403-41EA-C61C-BC94-900BD73BBBE0}"/>
              </a:ext>
            </a:extLst>
          </p:cNvPr>
          <p:cNvSpPr/>
          <p:nvPr/>
        </p:nvSpPr>
        <p:spPr>
          <a:xfrm>
            <a:off x="4427690" y="128382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4CB6040-29F0-9A9A-49F7-0A3303BDA823}"/>
              </a:ext>
            </a:extLst>
          </p:cNvPr>
          <p:cNvSpPr/>
          <p:nvPr/>
        </p:nvSpPr>
        <p:spPr>
          <a:xfrm>
            <a:off x="4427690" y="169559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81134CB-0473-F79E-6987-AB55F85C5A9E}"/>
              </a:ext>
            </a:extLst>
          </p:cNvPr>
          <p:cNvSpPr/>
          <p:nvPr/>
        </p:nvSpPr>
        <p:spPr>
          <a:xfrm>
            <a:off x="4427690" y="210735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E7514DA5-7EFD-7EB3-E7A5-29FFED69978F}"/>
              </a:ext>
            </a:extLst>
          </p:cNvPr>
          <p:cNvCxnSpPr>
            <a:cxnSpLocks/>
          </p:cNvCxnSpPr>
          <p:nvPr/>
        </p:nvCxnSpPr>
        <p:spPr>
          <a:xfrm>
            <a:off x="3524293" y="143005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C5F9F84-3C7E-6A65-3203-9675B077A81A}"/>
              </a:ext>
            </a:extLst>
          </p:cNvPr>
          <p:cNvCxnSpPr>
            <a:cxnSpLocks/>
          </p:cNvCxnSpPr>
          <p:nvPr/>
        </p:nvCxnSpPr>
        <p:spPr>
          <a:xfrm>
            <a:off x="3524293" y="184371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855F189-117F-CCB8-CFE5-F8602D4E6FE3}"/>
              </a:ext>
            </a:extLst>
          </p:cNvPr>
          <p:cNvCxnSpPr>
            <a:cxnSpLocks/>
          </p:cNvCxnSpPr>
          <p:nvPr/>
        </p:nvCxnSpPr>
        <p:spPr>
          <a:xfrm>
            <a:off x="3524293" y="228591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FAC7869-F8A2-6022-847F-3213150FEE45}"/>
              </a:ext>
            </a:extLst>
          </p:cNvPr>
          <p:cNvSpPr/>
          <p:nvPr/>
        </p:nvSpPr>
        <p:spPr>
          <a:xfrm>
            <a:off x="5813387" y="164193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55347308-6E7F-CB7C-BDCA-594666529585}"/>
              </a:ext>
            </a:extLst>
          </p:cNvPr>
          <p:cNvSpPr/>
          <p:nvPr/>
        </p:nvSpPr>
        <p:spPr>
          <a:xfrm>
            <a:off x="1643755" y="4126675"/>
            <a:ext cx="7788998" cy="1933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C89F084D-5343-3F26-A493-FB709AEAA819}"/>
              </a:ext>
            </a:extLst>
          </p:cNvPr>
          <p:cNvSpPr/>
          <p:nvPr/>
        </p:nvSpPr>
        <p:spPr>
          <a:xfrm>
            <a:off x="2041766" y="428059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AF72886-EF3A-4E51-982C-2699D0D957CC}"/>
              </a:ext>
            </a:extLst>
          </p:cNvPr>
          <p:cNvSpPr/>
          <p:nvPr/>
        </p:nvSpPr>
        <p:spPr>
          <a:xfrm>
            <a:off x="2041766" y="469236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0607E78-4663-0FD3-FD94-73EAAC940211}"/>
              </a:ext>
            </a:extLst>
          </p:cNvPr>
          <p:cNvSpPr/>
          <p:nvPr/>
        </p:nvSpPr>
        <p:spPr>
          <a:xfrm>
            <a:off x="2041766" y="510413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B9D4A61-2CCB-E4E6-382C-69D8A5B8799F}"/>
              </a:ext>
            </a:extLst>
          </p:cNvPr>
          <p:cNvCxnSpPr>
            <a:cxnSpLocks/>
          </p:cNvCxnSpPr>
          <p:nvPr/>
        </p:nvCxnSpPr>
        <p:spPr>
          <a:xfrm>
            <a:off x="1138369" y="442682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9A758AB-0393-2D3E-8459-9557DA11C4EA}"/>
              </a:ext>
            </a:extLst>
          </p:cNvPr>
          <p:cNvCxnSpPr>
            <a:cxnSpLocks/>
          </p:cNvCxnSpPr>
          <p:nvPr/>
        </p:nvCxnSpPr>
        <p:spPr>
          <a:xfrm>
            <a:off x="1138369" y="484048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E96568C-FF44-D13E-E84C-39A2E38954D9}"/>
              </a:ext>
            </a:extLst>
          </p:cNvPr>
          <p:cNvCxnSpPr>
            <a:cxnSpLocks/>
          </p:cNvCxnSpPr>
          <p:nvPr/>
        </p:nvCxnSpPr>
        <p:spPr>
          <a:xfrm>
            <a:off x="1138369" y="528269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288E791-B6C3-74EA-6A00-C4F0602D254F}"/>
              </a:ext>
            </a:extLst>
          </p:cNvPr>
          <p:cNvSpPr/>
          <p:nvPr/>
        </p:nvSpPr>
        <p:spPr>
          <a:xfrm>
            <a:off x="2532494" y="509015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2BF1433-2C24-612F-343E-2DD845592F86}"/>
                  </a:ext>
                </a:extLst>
              </p:cNvPr>
              <p:cNvSpPr txBox="1"/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2BF1433-2C24-612F-343E-2DD845592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2021F14A-D713-89DA-62A4-1231C7CB37DD}"/>
              </a:ext>
            </a:extLst>
          </p:cNvPr>
          <p:cNvSpPr/>
          <p:nvPr/>
        </p:nvSpPr>
        <p:spPr>
          <a:xfrm>
            <a:off x="4446740" y="429104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FDE471E9-5914-4128-1E8B-B53F01809E94}"/>
              </a:ext>
            </a:extLst>
          </p:cNvPr>
          <p:cNvSpPr/>
          <p:nvPr/>
        </p:nvSpPr>
        <p:spPr>
          <a:xfrm>
            <a:off x="4446740" y="47028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B68C1BD-21D6-0D7F-A502-87402F07DC3C}"/>
              </a:ext>
            </a:extLst>
          </p:cNvPr>
          <p:cNvSpPr/>
          <p:nvPr/>
        </p:nvSpPr>
        <p:spPr>
          <a:xfrm>
            <a:off x="4446740" y="51145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D5431AD-7EAA-E638-7475-8EDC4EBC1D4B}"/>
              </a:ext>
            </a:extLst>
          </p:cNvPr>
          <p:cNvCxnSpPr>
            <a:cxnSpLocks/>
          </p:cNvCxnSpPr>
          <p:nvPr/>
        </p:nvCxnSpPr>
        <p:spPr>
          <a:xfrm>
            <a:off x="3543343" y="443727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D6F8BA8-96F0-C357-E656-E3B7A67DD457}"/>
              </a:ext>
            </a:extLst>
          </p:cNvPr>
          <p:cNvCxnSpPr>
            <a:cxnSpLocks/>
          </p:cNvCxnSpPr>
          <p:nvPr/>
        </p:nvCxnSpPr>
        <p:spPr>
          <a:xfrm>
            <a:off x="3543343" y="485093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2A4E25E-B2FA-CC7B-33DD-EE08E51FDAF7}"/>
              </a:ext>
            </a:extLst>
          </p:cNvPr>
          <p:cNvCxnSpPr>
            <a:cxnSpLocks/>
          </p:cNvCxnSpPr>
          <p:nvPr/>
        </p:nvCxnSpPr>
        <p:spPr>
          <a:xfrm>
            <a:off x="3543343" y="529313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73DED1D3-97FE-0CDB-C8EE-E414AACCFD6A}"/>
              </a:ext>
            </a:extLst>
          </p:cNvPr>
          <p:cNvSpPr/>
          <p:nvPr/>
        </p:nvSpPr>
        <p:spPr>
          <a:xfrm>
            <a:off x="5867400" y="4720095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D8251C0-E669-A616-8C06-2557574330C9}"/>
                  </a:ext>
                </a:extLst>
              </p:cNvPr>
              <p:cNvSpPr txBox="1"/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D8251C0-E669-A616-8C06-255757433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blipFill>
                <a:blip r:embed="rId11"/>
                <a:stretch>
                  <a:fillRect l="-1931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1E928CB-43A5-BADF-3860-CC0DB7F40331}"/>
                  </a:ext>
                </a:extLst>
              </p:cNvPr>
              <p:cNvSpPr txBox="1"/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1E928CB-43A5-BADF-3860-CC0DB7F4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11B3C04-1263-18CD-7D11-BA955B60B99A}"/>
                  </a:ext>
                </a:extLst>
              </p:cNvPr>
              <p:cNvSpPr txBox="1"/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11B3C04-1263-18CD-7D11-BA955B60B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blipFill>
                <a:blip r:embed="rId13"/>
                <a:stretch>
                  <a:fillRect l="-1741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B8050B8-014D-7BEC-C97C-BFA63BA5C3A2}"/>
                  </a:ext>
                </a:extLst>
              </p:cNvPr>
              <p:cNvSpPr txBox="1"/>
              <p:nvPr/>
            </p:nvSpPr>
            <p:spPr>
              <a:xfrm>
                <a:off x="6176963" y="4281639"/>
                <a:ext cx="308212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B8050B8-014D-7BEC-C97C-BFA63BA5C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4281639"/>
                <a:ext cx="3082126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8CF28B10-84C8-0DB5-5190-295B7030ADF2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851561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2A76B065-6804-E6C0-366E-1D4D29BE2879}"/>
                  </a:ext>
                </a:extLst>
              </p:cNvPr>
              <p:cNvSpPr txBox="1"/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2A76B065-6804-E6C0-366E-1D4D29BE2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blipFill>
                <a:blip r:embed="rId15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B120E116-985E-9E8A-6F71-F0DD90AED272}"/>
              </a:ext>
            </a:extLst>
          </p:cNvPr>
          <p:cNvCxnSpPr>
            <a:cxnSpLocks/>
          </p:cNvCxnSpPr>
          <p:nvPr/>
        </p:nvCxnSpPr>
        <p:spPr>
          <a:xfrm flipH="1" flipV="1">
            <a:off x="7857398" y="1945325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F247C30-AC3D-A686-FC8B-907269BD30D0}"/>
                  </a:ext>
                </a:extLst>
              </p:cNvPr>
              <p:cNvSpPr txBox="1"/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CF247C30-AC3D-A686-FC8B-907269BD3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blipFill>
                <a:blip r:embed="rId16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單箭頭接點 1">
            <a:extLst>
              <a:ext uri="{FF2B5EF4-FFF2-40B4-BE49-F238E27FC236}">
                <a16:creationId xmlns:a16="http://schemas.microsoft.com/office/drawing/2014/main" id="{7BFB7D5D-3C3D-5161-1EC9-C67CD08141FD}"/>
              </a:ext>
            </a:extLst>
          </p:cNvPr>
          <p:cNvCxnSpPr>
            <a:cxnSpLocks/>
          </p:cNvCxnSpPr>
          <p:nvPr/>
        </p:nvCxnSpPr>
        <p:spPr>
          <a:xfrm flipH="1" flipV="1">
            <a:off x="8803048" y="5021435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16E7B89-F846-4B29-E611-69279E27A296}"/>
                  </a:ext>
                </a:extLst>
              </p:cNvPr>
              <p:cNvSpPr txBox="1"/>
              <p:nvPr/>
            </p:nvSpPr>
            <p:spPr>
              <a:xfrm>
                <a:off x="8548901" y="5455605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400" dirty="0"/>
                  <a:t>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16E7B89-F846-4B29-E611-69279E27A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901" y="5455605"/>
                <a:ext cx="2564824" cy="461665"/>
              </a:xfrm>
              <a:prstGeom prst="rect">
                <a:avLst/>
              </a:prstGeom>
              <a:blipFill>
                <a:blip r:embed="rId17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D01B4A8-3E10-18D1-3441-DECA7A89A7E9}"/>
                  </a:ext>
                </a:extLst>
              </p:cNvPr>
              <p:cNvSpPr txBox="1"/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一次找出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和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p>
                          <m:sSupPr>
                            <m:ctrlP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zh-TW" altLang="en-US" sz="2400" dirty="0"/>
                  <a:t>  </a:t>
                </a: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D01B4A8-3E10-18D1-3441-DECA7A89A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blipFill>
                <a:blip r:embed="rId18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93D90BB-45A5-FD65-A0DB-0A276E457542}"/>
                  </a:ext>
                </a:extLst>
              </p:cNvPr>
              <p:cNvSpPr txBox="1"/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93D90BB-45A5-FD65-A0DB-0A276E45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blipFill>
                <a:blip r:embed="rId19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1F60FE58-23EF-21E0-E07C-9641AC79C6F9}"/>
                  </a:ext>
                </a:extLst>
              </p:cNvPr>
              <p:cNvSpPr txBox="1"/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1F60FE58-23EF-21E0-E07C-9641AC79C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blipFill>
                <a:blip r:embed="rId20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15A62CF4-F74D-39D6-CA53-DE98A1C14B97}"/>
                  </a:ext>
                </a:extLst>
              </p:cNvPr>
              <p:cNvSpPr txBox="1"/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15A62CF4-F74D-39D6-CA53-DE98A1C1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blipFill>
                <a:blip r:embed="rId21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34156285-A2E7-9FD2-E35E-476C1B9B4F96}"/>
              </a:ext>
            </a:extLst>
          </p:cNvPr>
          <p:cNvCxnSpPr>
            <a:cxnSpLocks/>
          </p:cNvCxnSpPr>
          <p:nvPr/>
        </p:nvCxnSpPr>
        <p:spPr>
          <a:xfrm flipV="1">
            <a:off x="6989689" y="5129515"/>
            <a:ext cx="0" cy="880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6483AEA-88A6-9718-EBE2-B98FB5EA71B1}"/>
                  </a:ext>
                </a:extLst>
              </p:cNvPr>
              <p:cNvSpPr txBox="1"/>
              <p:nvPr/>
            </p:nvSpPr>
            <p:spPr>
              <a:xfrm>
                <a:off x="6320400" y="6128383"/>
                <a:ext cx="5382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這是假設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計算的 </a:t>
                </a: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6483AEA-88A6-9718-EBE2-B98FB5EA7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400" y="6128383"/>
                <a:ext cx="5382033" cy="461665"/>
              </a:xfrm>
              <a:prstGeom prst="rect">
                <a:avLst/>
              </a:prstGeom>
              <a:blipFill>
                <a:blip r:embed="rId22"/>
                <a:stretch>
                  <a:fillRect l="-1812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0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2F242E-7CED-6261-4205-90A6585C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先備知識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1FAE2F-C7A4-78D8-EA30-E600F590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343" y="1690688"/>
            <a:ext cx="6982799" cy="42963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1F015E9-D06E-AE14-99FB-01A9028A1D38}"/>
              </a:ext>
            </a:extLst>
          </p:cNvPr>
          <p:cNvSpPr txBox="1"/>
          <p:nvPr/>
        </p:nvSpPr>
        <p:spPr>
          <a:xfrm>
            <a:off x="838200" y="5148262"/>
            <a:ext cx="3469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https://youtu.be/8iFvM7WUUs8?si=gymWr9Vurpb8ri2Z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D19943-8E36-8CF4-4B99-08416B35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0700"/>
            <a:ext cx="3217562" cy="32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9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E89B0-3B70-5F8D-6217-CFA3933E3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39D93808-18D8-ECF6-33C4-3D0ACFE2A506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BD6DFBB6-EB8C-1BDC-574D-63D082218645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8FF29C2-60B1-71CB-817A-884E7D126BA4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31F4BC8-C841-3083-FD78-1942789AEC99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6027AB79-D6CA-EE99-7F36-0777AD56E2EE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4057357-1F16-48EA-90AF-713BEFF21DAC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D299697E-7707-7FC1-5032-4E85295F6650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073F179-6711-050E-491B-8C0A28E49C1E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64D44F2-D1F0-F909-BA2B-5CFF1E5E175C}"/>
                  </a:ext>
                </a:extLst>
              </p:cNvPr>
              <p:cNvSpPr txBox="1"/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64D44F2-D1F0-F909-BA2B-5CFF1E5E1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3BCE67F9-E7B8-42A1-72B8-917FD99D1616}"/>
              </a:ext>
            </a:extLst>
          </p:cNvPr>
          <p:cNvSpPr/>
          <p:nvPr/>
        </p:nvSpPr>
        <p:spPr>
          <a:xfrm>
            <a:off x="341744" y="115189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0B08D3A3-44E4-3570-1E59-56FB0159BACA}"/>
              </a:ext>
            </a:extLst>
          </p:cNvPr>
          <p:cNvSpPr/>
          <p:nvPr/>
        </p:nvSpPr>
        <p:spPr>
          <a:xfrm>
            <a:off x="670359" y="125940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3078032B-5646-8AA0-084D-E529848D52FE}"/>
              </a:ext>
            </a:extLst>
          </p:cNvPr>
          <p:cNvSpPr/>
          <p:nvPr/>
        </p:nvSpPr>
        <p:spPr>
          <a:xfrm>
            <a:off x="670359" y="16711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1" name="矩形: 圓角 140">
            <a:extLst>
              <a:ext uri="{FF2B5EF4-FFF2-40B4-BE49-F238E27FC236}">
                <a16:creationId xmlns:a16="http://schemas.microsoft.com/office/drawing/2014/main" id="{03327F93-A3C0-A5B8-55B6-E510A33A2E45}"/>
              </a:ext>
            </a:extLst>
          </p:cNvPr>
          <p:cNvSpPr/>
          <p:nvPr/>
        </p:nvSpPr>
        <p:spPr>
          <a:xfrm>
            <a:off x="670359" y="20829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2" name="矩形: 圓角 141">
            <a:extLst>
              <a:ext uri="{FF2B5EF4-FFF2-40B4-BE49-F238E27FC236}">
                <a16:creationId xmlns:a16="http://schemas.microsoft.com/office/drawing/2014/main" id="{60E919BE-2D50-C4E7-D33C-BE717176EADA}"/>
              </a:ext>
            </a:extLst>
          </p:cNvPr>
          <p:cNvSpPr/>
          <p:nvPr/>
        </p:nvSpPr>
        <p:spPr>
          <a:xfrm>
            <a:off x="693716" y="428196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" name="矩形: 圓角 142">
            <a:extLst>
              <a:ext uri="{FF2B5EF4-FFF2-40B4-BE49-F238E27FC236}">
                <a16:creationId xmlns:a16="http://schemas.microsoft.com/office/drawing/2014/main" id="{26A75290-C870-22EC-5D67-EAFA21DB2394}"/>
              </a:ext>
            </a:extLst>
          </p:cNvPr>
          <p:cNvSpPr/>
          <p:nvPr/>
        </p:nvSpPr>
        <p:spPr>
          <a:xfrm>
            <a:off x="693716" y="46937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3D3C6A05-887D-6E7B-165D-D40174EF3EC6}"/>
              </a:ext>
            </a:extLst>
          </p:cNvPr>
          <p:cNvSpPr/>
          <p:nvPr/>
        </p:nvSpPr>
        <p:spPr>
          <a:xfrm>
            <a:off x="693716" y="51054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5" name="矩形: 圓角 144">
            <a:extLst>
              <a:ext uri="{FF2B5EF4-FFF2-40B4-BE49-F238E27FC236}">
                <a16:creationId xmlns:a16="http://schemas.microsoft.com/office/drawing/2014/main" id="{E39176F6-0A7D-174C-1BB1-CB685DA929F1}"/>
              </a:ext>
            </a:extLst>
          </p:cNvPr>
          <p:cNvSpPr/>
          <p:nvPr/>
        </p:nvSpPr>
        <p:spPr>
          <a:xfrm>
            <a:off x="1624705" y="1119457"/>
            <a:ext cx="7808048" cy="1836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6" name="矩形: 圓角 145">
            <a:extLst>
              <a:ext uri="{FF2B5EF4-FFF2-40B4-BE49-F238E27FC236}">
                <a16:creationId xmlns:a16="http://schemas.microsoft.com/office/drawing/2014/main" id="{46254929-EB2F-955D-01FB-ACFFDA9C8FE0}"/>
              </a:ext>
            </a:extLst>
          </p:cNvPr>
          <p:cNvSpPr/>
          <p:nvPr/>
        </p:nvSpPr>
        <p:spPr>
          <a:xfrm>
            <a:off x="2022716" y="12733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7" name="矩形: 圓角 146">
            <a:extLst>
              <a:ext uri="{FF2B5EF4-FFF2-40B4-BE49-F238E27FC236}">
                <a16:creationId xmlns:a16="http://schemas.microsoft.com/office/drawing/2014/main" id="{2E3FD3F3-9C67-BB29-3469-57E9088196D9}"/>
              </a:ext>
            </a:extLst>
          </p:cNvPr>
          <p:cNvSpPr/>
          <p:nvPr/>
        </p:nvSpPr>
        <p:spPr>
          <a:xfrm>
            <a:off x="2022716" y="16851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8" name="矩形: 圓角 147">
            <a:extLst>
              <a:ext uri="{FF2B5EF4-FFF2-40B4-BE49-F238E27FC236}">
                <a16:creationId xmlns:a16="http://schemas.microsoft.com/office/drawing/2014/main" id="{E8EA7864-7E99-6D37-F5FA-B3C200B1C6CD}"/>
              </a:ext>
            </a:extLst>
          </p:cNvPr>
          <p:cNvSpPr/>
          <p:nvPr/>
        </p:nvSpPr>
        <p:spPr>
          <a:xfrm>
            <a:off x="2022716" y="20969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343F7D2F-55AE-0E0E-1AC9-A991C09C8233}"/>
              </a:ext>
            </a:extLst>
          </p:cNvPr>
          <p:cNvCxnSpPr>
            <a:cxnSpLocks/>
          </p:cNvCxnSpPr>
          <p:nvPr/>
        </p:nvCxnSpPr>
        <p:spPr>
          <a:xfrm>
            <a:off x="1119319" y="141961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A0BF4F1A-B744-FEFC-C0F0-21DFA2B49C56}"/>
              </a:ext>
            </a:extLst>
          </p:cNvPr>
          <p:cNvCxnSpPr>
            <a:cxnSpLocks/>
          </p:cNvCxnSpPr>
          <p:nvPr/>
        </p:nvCxnSpPr>
        <p:spPr>
          <a:xfrm>
            <a:off x="1119319" y="183326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9119EADC-2174-4165-A28E-1D06D0C5C82C}"/>
              </a:ext>
            </a:extLst>
          </p:cNvPr>
          <p:cNvCxnSpPr>
            <a:cxnSpLocks/>
          </p:cNvCxnSpPr>
          <p:nvPr/>
        </p:nvCxnSpPr>
        <p:spPr>
          <a:xfrm>
            <a:off x="1119319" y="227547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矩形: 圓角 151">
            <a:extLst>
              <a:ext uri="{FF2B5EF4-FFF2-40B4-BE49-F238E27FC236}">
                <a16:creationId xmlns:a16="http://schemas.microsoft.com/office/drawing/2014/main" id="{8EFC2D45-900D-1D25-E73C-26CFCDCB86A6}"/>
              </a:ext>
            </a:extLst>
          </p:cNvPr>
          <p:cNvSpPr/>
          <p:nvPr/>
        </p:nvSpPr>
        <p:spPr>
          <a:xfrm>
            <a:off x="2513444" y="2082940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EE62EF16-8887-3EC9-526F-14A580CC23D4}"/>
                  </a:ext>
                </a:extLst>
              </p:cNvPr>
              <p:cNvSpPr txBox="1"/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EE62EF16-8887-3EC9-526F-14A580CC2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blipFill>
                <a:blip r:embed="rId8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F2A5633-2DF7-2677-D745-E1EAC0571245}"/>
                  </a:ext>
                </a:extLst>
              </p:cNvPr>
              <p:cNvSpPr txBox="1"/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F2A5633-2DF7-2677-D745-E1EAC0571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blipFill>
                <a:blip r:embed="rId9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24455DB8-8C9C-7307-96B5-A8533C714F83}"/>
              </a:ext>
            </a:extLst>
          </p:cNvPr>
          <p:cNvSpPr/>
          <p:nvPr/>
        </p:nvSpPr>
        <p:spPr>
          <a:xfrm>
            <a:off x="4427690" y="128382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82C98B2-F1F6-B750-A875-2F77112814F4}"/>
              </a:ext>
            </a:extLst>
          </p:cNvPr>
          <p:cNvSpPr/>
          <p:nvPr/>
        </p:nvSpPr>
        <p:spPr>
          <a:xfrm>
            <a:off x="4427690" y="169559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DAB7279-7B62-FE98-2D55-AC52CAB2800E}"/>
              </a:ext>
            </a:extLst>
          </p:cNvPr>
          <p:cNvSpPr/>
          <p:nvPr/>
        </p:nvSpPr>
        <p:spPr>
          <a:xfrm>
            <a:off x="4427690" y="210735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DD92FA3-7994-9CD6-EF58-B8679050C9DF}"/>
              </a:ext>
            </a:extLst>
          </p:cNvPr>
          <p:cNvCxnSpPr>
            <a:cxnSpLocks/>
          </p:cNvCxnSpPr>
          <p:nvPr/>
        </p:nvCxnSpPr>
        <p:spPr>
          <a:xfrm>
            <a:off x="3524293" y="143005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B8276C9-679F-9721-7E75-F75A7D8F7B8B}"/>
              </a:ext>
            </a:extLst>
          </p:cNvPr>
          <p:cNvCxnSpPr>
            <a:cxnSpLocks/>
          </p:cNvCxnSpPr>
          <p:nvPr/>
        </p:nvCxnSpPr>
        <p:spPr>
          <a:xfrm>
            <a:off x="3524293" y="184371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4A8B059-374C-9842-14B7-06D049B65108}"/>
              </a:ext>
            </a:extLst>
          </p:cNvPr>
          <p:cNvCxnSpPr>
            <a:cxnSpLocks/>
          </p:cNvCxnSpPr>
          <p:nvPr/>
        </p:nvCxnSpPr>
        <p:spPr>
          <a:xfrm>
            <a:off x="3524293" y="228591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9234AA2-1B0B-2D82-9323-181942FFDB63}"/>
              </a:ext>
            </a:extLst>
          </p:cNvPr>
          <p:cNvSpPr/>
          <p:nvPr/>
        </p:nvSpPr>
        <p:spPr>
          <a:xfrm>
            <a:off x="5813387" y="164193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5084172-BE80-4351-E4E0-4B375E1A843C}"/>
              </a:ext>
            </a:extLst>
          </p:cNvPr>
          <p:cNvSpPr/>
          <p:nvPr/>
        </p:nvSpPr>
        <p:spPr>
          <a:xfrm>
            <a:off x="1643755" y="4126675"/>
            <a:ext cx="7788998" cy="1933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0E3F5D9E-CA4E-F0CF-E1D2-AF2E19E1D5A1}"/>
              </a:ext>
            </a:extLst>
          </p:cNvPr>
          <p:cNvSpPr/>
          <p:nvPr/>
        </p:nvSpPr>
        <p:spPr>
          <a:xfrm>
            <a:off x="2041766" y="428059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8874A2C9-4C3B-EC7A-EE6E-14977F33490F}"/>
              </a:ext>
            </a:extLst>
          </p:cNvPr>
          <p:cNvSpPr/>
          <p:nvPr/>
        </p:nvSpPr>
        <p:spPr>
          <a:xfrm>
            <a:off x="2041766" y="469236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19C22825-DEA0-ACAC-B2D8-70312DBB5C03}"/>
              </a:ext>
            </a:extLst>
          </p:cNvPr>
          <p:cNvSpPr/>
          <p:nvPr/>
        </p:nvSpPr>
        <p:spPr>
          <a:xfrm>
            <a:off x="2041766" y="510413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0C2D734-C606-7089-1E11-5AB1BA581596}"/>
              </a:ext>
            </a:extLst>
          </p:cNvPr>
          <p:cNvCxnSpPr>
            <a:cxnSpLocks/>
          </p:cNvCxnSpPr>
          <p:nvPr/>
        </p:nvCxnSpPr>
        <p:spPr>
          <a:xfrm>
            <a:off x="1138369" y="442682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7E052D4-3220-7276-6AE4-A31A6B8CE8AA}"/>
              </a:ext>
            </a:extLst>
          </p:cNvPr>
          <p:cNvCxnSpPr>
            <a:cxnSpLocks/>
          </p:cNvCxnSpPr>
          <p:nvPr/>
        </p:nvCxnSpPr>
        <p:spPr>
          <a:xfrm>
            <a:off x="1138369" y="484048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CB04EE4-6210-8959-D705-D80D6894F279}"/>
              </a:ext>
            </a:extLst>
          </p:cNvPr>
          <p:cNvCxnSpPr>
            <a:cxnSpLocks/>
          </p:cNvCxnSpPr>
          <p:nvPr/>
        </p:nvCxnSpPr>
        <p:spPr>
          <a:xfrm>
            <a:off x="1138369" y="528269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AA63656-4B72-1766-D7A4-E5F9F4922DA2}"/>
              </a:ext>
            </a:extLst>
          </p:cNvPr>
          <p:cNvSpPr/>
          <p:nvPr/>
        </p:nvSpPr>
        <p:spPr>
          <a:xfrm>
            <a:off x="2532494" y="509015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CCC2F82-CC77-1C89-EAB7-7872DD9F9387}"/>
                  </a:ext>
                </a:extLst>
              </p:cNvPr>
              <p:cNvSpPr txBox="1"/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CCC2F82-CC77-1C89-EAB7-7872DD9F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A6F5A372-60AC-BE7B-2C19-58BB6E7D7A6D}"/>
              </a:ext>
            </a:extLst>
          </p:cNvPr>
          <p:cNvSpPr/>
          <p:nvPr/>
        </p:nvSpPr>
        <p:spPr>
          <a:xfrm>
            <a:off x="4446740" y="429104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86BCBB2-99F9-83F7-24BA-3D4DD6122001}"/>
              </a:ext>
            </a:extLst>
          </p:cNvPr>
          <p:cNvSpPr/>
          <p:nvPr/>
        </p:nvSpPr>
        <p:spPr>
          <a:xfrm>
            <a:off x="4446740" y="47028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478824D-469D-3137-0A5F-17F360520FC1}"/>
              </a:ext>
            </a:extLst>
          </p:cNvPr>
          <p:cNvSpPr/>
          <p:nvPr/>
        </p:nvSpPr>
        <p:spPr>
          <a:xfrm>
            <a:off x="4446740" y="51145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051A6BBE-FE13-16F2-7E7C-91EF7D3030AE}"/>
              </a:ext>
            </a:extLst>
          </p:cNvPr>
          <p:cNvCxnSpPr>
            <a:cxnSpLocks/>
          </p:cNvCxnSpPr>
          <p:nvPr/>
        </p:nvCxnSpPr>
        <p:spPr>
          <a:xfrm>
            <a:off x="3543343" y="443727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16E8BA5C-BB61-915E-F44C-2A4E39C93621}"/>
              </a:ext>
            </a:extLst>
          </p:cNvPr>
          <p:cNvCxnSpPr>
            <a:cxnSpLocks/>
          </p:cNvCxnSpPr>
          <p:nvPr/>
        </p:nvCxnSpPr>
        <p:spPr>
          <a:xfrm>
            <a:off x="3543343" y="485093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C88BDE3-BD21-2E71-0D67-9B42509BDE29}"/>
              </a:ext>
            </a:extLst>
          </p:cNvPr>
          <p:cNvCxnSpPr>
            <a:cxnSpLocks/>
          </p:cNvCxnSpPr>
          <p:nvPr/>
        </p:nvCxnSpPr>
        <p:spPr>
          <a:xfrm>
            <a:off x="3543343" y="529313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28036DA9-30B8-5287-6FD4-ABEDF3C70CF3}"/>
              </a:ext>
            </a:extLst>
          </p:cNvPr>
          <p:cNvSpPr/>
          <p:nvPr/>
        </p:nvSpPr>
        <p:spPr>
          <a:xfrm>
            <a:off x="5867400" y="4720095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F961522-952B-B6D6-844F-5604421C2726}"/>
                  </a:ext>
                </a:extLst>
              </p:cNvPr>
              <p:cNvSpPr txBox="1"/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F961522-952B-B6D6-844F-5604421C2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blipFill>
                <a:blip r:embed="rId11"/>
                <a:stretch>
                  <a:fillRect l="-1931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69CCD40-5951-3305-323D-FD321AF93DAA}"/>
                  </a:ext>
                </a:extLst>
              </p:cNvPr>
              <p:cNvSpPr txBox="1"/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69CCD40-5951-3305-323D-FD321AF9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BE4DCC9-9ECC-9162-1295-802C3D3427F1}"/>
                  </a:ext>
                </a:extLst>
              </p:cNvPr>
              <p:cNvSpPr txBox="1"/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BE4DCC9-9ECC-9162-1295-802C3D342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blipFill>
                <a:blip r:embed="rId13"/>
                <a:stretch>
                  <a:fillRect l="-1741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38A875C-926F-D791-8A95-0CDF06D1B5F2}"/>
                  </a:ext>
                </a:extLst>
              </p:cNvPr>
              <p:cNvSpPr txBox="1"/>
              <p:nvPr/>
            </p:nvSpPr>
            <p:spPr>
              <a:xfrm>
                <a:off x="6176963" y="4281639"/>
                <a:ext cx="421006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38A875C-926F-D791-8A95-0CDF06D1B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4281639"/>
                <a:ext cx="4210063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91472201-9245-00B3-F9E8-30AD34C01D55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851561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751A2205-13F4-F4A4-D574-A162B0E1F7AC}"/>
                  </a:ext>
                </a:extLst>
              </p:cNvPr>
              <p:cNvSpPr txBox="1"/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751A2205-13F4-F4A4-D574-A162B0E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blipFill>
                <a:blip r:embed="rId15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316DCD8C-DCC5-99C5-56B7-A2E0C5A8EEA5}"/>
              </a:ext>
            </a:extLst>
          </p:cNvPr>
          <p:cNvCxnSpPr>
            <a:cxnSpLocks/>
          </p:cNvCxnSpPr>
          <p:nvPr/>
        </p:nvCxnSpPr>
        <p:spPr>
          <a:xfrm flipH="1" flipV="1">
            <a:off x="7857398" y="1945325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11DA119-F4E9-F505-0B03-1179CE3AF95D}"/>
                  </a:ext>
                </a:extLst>
              </p:cNvPr>
              <p:cNvSpPr txBox="1"/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11DA119-F4E9-F505-0B03-1179CE3AF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blipFill>
                <a:blip r:embed="rId16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81DACD8-DE7F-5EF4-A9E0-511C65D476DF}"/>
                  </a:ext>
                </a:extLst>
              </p:cNvPr>
              <p:cNvSpPr txBox="1"/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一次找出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和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p>
                          <m:sSupPr>
                            <m:ctrlP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zh-TW" altLang="en-US" sz="2400" dirty="0"/>
                  <a:t>  </a:t>
                </a: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81DACD8-DE7F-5EF4-A9E0-511C65D4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blipFill>
                <a:blip r:embed="rId17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AB922AD8-0BAE-FE77-29F1-2BA405783159}"/>
                  </a:ext>
                </a:extLst>
              </p:cNvPr>
              <p:cNvSpPr txBox="1"/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AB922AD8-0BAE-FE77-29F1-2BA405783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blipFill>
                <a:blip r:embed="rId18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2E2604D-BD55-CCB9-28C2-99965B31D027}"/>
                  </a:ext>
                </a:extLst>
              </p:cNvPr>
              <p:cNvSpPr txBox="1"/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2E2604D-BD55-CCB9-28C2-99965B31D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blipFill>
                <a:blip r:embed="rId19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3F0049D-A361-88F1-9609-BB2EE0BA76A3}"/>
                  </a:ext>
                </a:extLst>
              </p:cNvPr>
              <p:cNvSpPr txBox="1"/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3F0049D-A361-88F1-9609-BB2EE0BA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blipFill>
                <a:blip r:embed="rId20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1D57251-02A6-AAEB-E03F-F545A4616E92}"/>
                  </a:ext>
                </a:extLst>
              </p:cNvPr>
              <p:cNvSpPr txBox="1"/>
              <p:nvPr/>
            </p:nvSpPr>
            <p:spPr>
              <a:xfrm>
                <a:off x="6096000" y="5709011"/>
                <a:ext cx="48263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毀去把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視為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的痕跡，假裝已經是把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zh-TW" altLang="en-US" sz="2400" dirty="0" smtClean="0"/>
                      <m:t>視為 </m:t>
                    </m:r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1D57251-02A6-AAEB-E03F-F545A4616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709011"/>
                <a:ext cx="4826382" cy="830997"/>
              </a:xfrm>
              <a:prstGeom prst="rect">
                <a:avLst/>
              </a:prstGeom>
              <a:blipFill>
                <a:blip r:embed="rId21"/>
                <a:stretch>
                  <a:fillRect l="-1894" t="-5147" r="-758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4B2AF-9640-FEDF-F4AF-F4A02070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0DA2A2F1-FAA3-8E3A-860E-0FC1605C4C28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B91B1127-BE68-FF44-0AEC-497C598EB4F0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C7C15573-2483-A726-2058-1C7C25C047DB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A0BDD3AE-4A69-2A3A-BEBC-8770346CC90E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5A70EA49-6FE4-FBD7-0530-39754D17772B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21C8FA6-4362-19B6-90D1-B608E6C31A36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EBCB815B-0A43-2BA0-0957-32D7929A627B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F72B9320-6ED8-5CBF-C217-D4B29E9D6D80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FF59C09A-AF1B-B9A0-5F59-288C9BF80096}"/>
                  </a:ext>
                </a:extLst>
              </p:cNvPr>
              <p:cNvSpPr txBox="1"/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FF59C09A-AF1B-B9A0-5F59-288C9BF8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D3D03F48-1CDE-E3E9-D455-E93F9FBEE0D3}"/>
              </a:ext>
            </a:extLst>
          </p:cNvPr>
          <p:cNvSpPr/>
          <p:nvPr/>
        </p:nvSpPr>
        <p:spPr>
          <a:xfrm>
            <a:off x="341744" y="115189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B904464E-C361-1B98-0A69-BAC4B18CCF11}"/>
              </a:ext>
            </a:extLst>
          </p:cNvPr>
          <p:cNvSpPr/>
          <p:nvPr/>
        </p:nvSpPr>
        <p:spPr>
          <a:xfrm>
            <a:off x="670359" y="125940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560ADE62-F76E-BAC8-DDF3-335F9438F05B}"/>
              </a:ext>
            </a:extLst>
          </p:cNvPr>
          <p:cNvSpPr/>
          <p:nvPr/>
        </p:nvSpPr>
        <p:spPr>
          <a:xfrm>
            <a:off x="670359" y="16711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1" name="矩形: 圓角 140">
            <a:extLst>
              <a:ext uri="{FF2B5EF4-FFF2-40B4-BE49-F238E27FC236}">
                <a16:creationId xmlns:a16="http://schemas.microsoft.com/office/drawing/2014/main" id="{D3E800E6-56DA-2C77-BE0D-1E2E9AD644E1}"/>
              </a:ext>
            </a:extLst>
          </p:cNvPr>
          <p:cNvSpPr/>
          <p:nvPr/>
        </p:nvSpPr>
        <p:spPr>
          <a:xfrm>
            <a:off x="670359" y="20829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2" name="矩形: 圓角 141">
            <a:extLst>
              <a:ext uri="{FF2B5EF4-FFF2-40B4-BE49-F238E27FC236}">
                <a16:creationId xmlns:a16="http://schemas.microsoft.com/office/drawing/2014/main" id="{3798AF16-9F1E-3159-F18F-216CCE01B329}"/>
              </a:ext>
            </a:extLst>
          </p:cNvPr>
          <p:cNvSpPr/>
          <p:nvPr/>
        </p:nvSpPr>
        <p:spPr>
          <a:xfrm>
            <a:off x="693716" y="428196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" name="矩形: 圓角 142">
            <a:extLst>
              <a:ext uri="{FF2B5EF4-FFF2-40B4-BE49-F238E27FC236}">
                <a16:creationId xmlns:a16="http://schemas.microsoft.com/office/drawing/2014/main" id="{255CAD4E-10D7-356D-3A39-BF12788065F4}"/>
              </a:ext>
            </a:extLst>
          </p:cNvPr>
          <p:cNvSpPr/>
          <p:nvPr/>
        </p:nvSpPr>
        <p:spPr>
          <a:xfrm>
            <a:off x="693716" y="46937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AE92868B-9EF6-9313-26B0-851B18A5A2CC}"/>
              </a:ext>
            </a:extLst>
          </p:cNvPr>
          <p:cNvSpPr/>
          <p:nvPr/>
        </p:nvSpPr>
        <p:spPr>
          <a:xfrm>
            <a:off x="693716" y="51054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5" name="矩形: 圓角 144">
            <a:extLst>
              <a:ext uri="{FF2B5EF4-FFF2-40B4-BE49-F238E27FC236}">
                <a16:creationId xmlns:a16="http://schemas.microsoft.com/office/drawing/2014/main" id="{D8413994-36B1-0B51-1951-EBC8B63213A4}"/>
              </a:ext>
            </a:extLst>
          </p:cNvPr>
          <p:cNvSpPr/>
          <p:nvPr/>
        </p:nvSpPr>
        <p:spPr>
          <a:xfrm>
            <a:off x="1624705" y="1119457"/>
            <a:ext cx="7808048" cy="1836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6" name="矩形: 圓角 145">
            <a:extLst>
              <a:ext uri="{FF2B5EF4-FFF2-40B4-BE49-F238E27FC236}">
                <a16:creationId xmlns:a16="http://schemas.microsoft.com/office/drawing/2014/main" id="{6221DEFA-E815-6BF7-F645-DF05B69B780D}"/>
              </a:ext>
            </a:extLst>
          </p:cNvPr>
          <p:cNvSpPr/>
          <p:nvPr/>
        </p:nvSpPr>
        <p:spPr>
          <a:xfrm>
            <a:off x="2022716" y="12733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7" name="矩形: 圓角 146">
            <a:extLst>
              <a:ext uri="{FF2B5EF4-FFF2-40B4-BE49-F238E27FC236}">
                <a16:creationId xmlns:a16="http://schemas.microsoft.com/office/drawing/2014/main" id="{859F97C3-51DF-6BCC-EE2D-6C5B03F0223E}"/>
              </a:ext>
            </a:extLst>
          </p:cNvPr>
          <p:cNvSpPr/>
          <p:nvPr/>
        </p:nvSpPr>
        <p:spPr>
          <a:xfrm>
            <a:off x="2022716" y="16851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8" name="矩形: 圓角 147">
            <a:extLst>
              <a:ext uri="{FF2B5EF4-FFF2-40B4-BE49-F238E27FC236}">
                <a16:creationId xmlns:a16="http://schemas.microsoft.com/office/drawing/2014/main" id="{A5D78C84-B9F4-B9A7-5403-DC0311F7A527}"/>
              </a:ext>
            </a:extLst>
          </p:cNvPr>
          <p:cNvSpPr/>
          <p:nvPr/>
        </p:nvSpPr>
        <p:spPr>
          <a:xfrm>
            <a:off x="2022716" y="20969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0A6C1BDE-518C-F788-07B2-5806B6E514FD}"/>
              </a:ext>
            </a:extLst>
          </p:cNvPr>
          <p:cNvCxnSpPr>
            <a:cxnSpLocks/>
          </p:cNvCxnSpPr>
          <p:nvPr/>
        </p:nvCxnSpPr>
        <p:spPr>
          <a:xfrm>
            <a:off x="1119319" y="141961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222F39A9-362A-0D50-52C8-8BC67DE2E453}"/>
              </a:ext>
            </a:extLst>
          </p:cNvPr>
          <p:cNvCxnSpPr>
            <a:cxnSpLocks/>
          </p:cNvCxnSpPr>
          <p:nvPr/>
        </p:nvCxnSpPr>
        <p:spPr>
          <a:xfrm>
            <a:off x="1119319" y="183326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8F7100A2-D33C-8B26-EB51-F5F8E324F770}"/>
              </a:ext>
            </a:extLst>
          </p:cNvPr>
          <p:cNvCxnSpPr>
            <a:cxnSpLocks/>
          </p:cNvCxnSpPr>
          <p:nvPr/>
        </p:nvCxnSpPr>
        <p:spPr>
          <a:xfrm>
            <a:off x="1119319" y="227547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矩形: 圓角 151">
            <a:extLst>
              <a:ext uri="{FF2B5EF4-FFF2-40B4-BE49-F238E27FC236}">
                <a16:creationId xmlns:a16="http://schemas.microsoft.com/office/drawing/2014/main" id="{367B76F9-299F-2DAA-EA05-DAC4C4DC4782}"/>
              </a:ext>
            </a:extLst>
          </p:cNvPr>
          <p:cNvSpPr/>
          <p:nvPr/>
        </p:nvSpPr>
        <p:spPr>
          <a:xfrm>
            <a:off x="2513444" y="2082940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33F4D909-84EC-BB0B-7648-BCBB1FED36B0}"/>
                  </a:ext>
                </a:extLst>
              </p:cNvPr>
              <p:cNvSpPr txBox="1"/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33F4D909-84EC-BB0B-7648-BCBB1FED3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blipFill>
                <a:blip r:embed="rId8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455FB82-48B6-12D9-8350-1222046C38B8}"/>
                  </a:ext>
                </a:extLst>
              </p:cNvPr>
              <p:cNvSpPr txBox="1"/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455FB82-48B6-12D9-8350-1222046C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56" y="2475689"/>
                <a:ext cx="1750950" cy="375872"/>
              </a:xfrm>
              <a:prstGeom prst="rect">
                <a:avLst/>
              </a:prstGeom>
              <a:blipFill>
                <a:blip r:embed="rId9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3F158B49-A74F-CBC9-B876-5BE6450F0353}"/>
              </a:ext>
            </a:extLst>
          </p:cNvPr>
          <p:cNvSpPr/>
          <p:nvPr/>
        </p:nvSpPr>
        <p:spPr>
          <a:xfrm>
            <a:off x="4427690" y="128382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7E0C20F-430B-48CD-4ACC-A44F81A91AD8}"/>
              </a:ext>
            </a:extLst>
          </p:cNvPr>
          <p:cNvSpPr/>
          <p:nvPr/>
        </p:nvSpPr>
        <p:spPr>
          <a:xfrm>
            <a:off x="4427690" y="169559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0766A98-1BEA-C206-E6E5-95835AA3B711}"/>
              </a:ext>
            </a:extLst>
          </p:cNvPr>
          <p:cNvSpPr/>
          <p:nvPr/>
        </p:nvSpPr>
        <p:spPr>
          <a:xfrm>
            <a:off x="4427690" y="210735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1555C0F-C4B0-FB48-784F-ABD8178D235B}"/>
              </a:ext>
            </a:extLst>
          </p:cNvPr>
          <p:cNvCxnSpPr>
            <a:cxnSpLocks/>
          </p:cNvCxnSpPr>
          <p:nvPr/>
        </p:nvCxnSpPr>
        <p:spPr>
          <a:xfrm>
            <a:off x="3524293" y="143005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68F658B-319B-8CA3-C1F0-F1D4F2836F5C}"/>
              </a:ext>
            </a:extLst>
          </p:cNvPr>
          <p:cNvCxnSpPr>
            <a:cxnSpLocks/>
          </p:cNvCxnSpPr>
          <p:nvPr/>
        </p:nvCxnSpPr>
        <p:spPr>
          <a:xfrm>
            <a:off x="3524293" y="184371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EE40977-5D8F-52CD-48A4-51195EE2B663}"/>
              </a:ext>
            </a:extLst>
          </p:cNvPr>
          <p:cNvCxnSpPr>
            <a:cxnSpLocks/>
          </p:cNvCxnSpPr>
          <p:nvPr/>
        </p:nvCxnSpPr>
        <p:spPr>
          <a:xfrm>
            <a:off x="3524293" y="228591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42071E1-09B8-EC69-88E2-B19FDA19F344}"/>
              </a:ext>
            </a:extLst>
          </p:cNvPr>
          <p:cNvSpPr/>
          <p:nvPr/>
        </p:nvSpPr>
        <p:spPr>
          <a:xfrm>
            <a:off x="5813387" y="164193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333444DC-668F-D250-8280-3C0C6576C1BB}"/>
              </a:ext>
            </a:extLst>
          </p:cNvPr>
          <p:cNvSpPr/>
          <p:nvPr/>
        </p:nvSpPr>
        <p:spPr>
          <a:xfrm>
            <a:off x="1643755" y="4126675"/>
            <a:ext cx="7788998" cy="1933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C0F82E0A-3742-5097-84AE-F0A7BFF2D0A0}"/>
              </a:ext>
            </a:extLst>
          </p:cNvPr>
          <p:cNvSpPr/>
          <p:nvPr/>
        </p:nvSpPr>
        <p:spPr>
          <a:xfrm>
            <a:off x="2041766" y="428059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6079E72-DC5F-20C8-9D49-384D23B0E407}"/>
              </a:ext>
            </a:extLst>
          </p:cNvPr>
          <p:cNvSpPr/>
          <p:nvPr/>
        </p:nvSpPr>
        <p:spPr>
          <a:xfrm>
            <a:off x="2041766" y="469236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67AB30D-5180-F45D-C394-6FB259765868}"/>
              </a:ext>
            </a:extLst>
          </p:cNvPr>
          <p:cNvSpPr/>
          <p:nvPr/>
        </p:nvSpPr>
        <p:spPr>
          <a:xfrm>
            <a:off x="2041766" y="510413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D6AEFA7-7414-1901-F00C-D1CBC74B4D27}"/>
              </a:ext>
            </a:extLst>
          </p:cNvPr>
          <p:cNvCxnSpPr>
            <a:cxnSpLocks/>
          </p:cNvCxnSpPr>
          <p:nvPr/>
        </p:nvCxnSpPr>
        <p:spPr>
          <a:xfrm>
            <a:off x="1138369" y="442682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C8BA82D-2238-71F5-D3E6-15B33177F63B}"/>
              </a:ext>
            </a:extLst>
          </p:cNvPr>
          <p:cNvCxnSpPr>
            <a:cxnSpLocks/>
          </p:cNvCxnSpPr>
          <p:nvPr/>
        </p:nvCxnSpPr>
        <p:spPr>
          <a:xfrm>
            <a:off x="1138369" y="484048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87E374EC-2A99-1DC7-4D04-61E5C3806357}"/>
              </a:ext>
            </a:extLst>
          </p:cNvPr>
          <p:cNvCxnSpPr>
            <a:cxnSpLocks/>
          </p:cNvCxnSpPr>
          <p:nvPr/>
        </p:nvCxnSpPr>
        <p:spPr>
          <a:xfrm>
            <a:off x="1138369" y="528269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64770B5-1BC0-4B46-3D9D-5E76598FB288}"/>
              </a:ext>
            </a:extLst>
          </p:cNvPr>
          <p:cNvSpPr/>
          <p:nvPr/>
        </p:nvSpPr>
        <p:spPr>
          <a:xfrm>
            <a:off x="2532494" y="509015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D0799EC-99B7-5FFE-C3EC-1BC321191B05}"/>
                  </a:ext>
                </a:extLst>
              </p:cNvPr>
              <p:cNvSpPr txBox="1"/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D0799EC-99B7-5FFE-C3EC-1BC321191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FB9EF00-09F7-990D-82B6-BDB6D5183023}"/>
              </a:ext>
            </a:extLst>
          </p:cNvPr>
          <p:cNvSpPr/>
          <p:nvPr/>
        </p:nvSpPr>
        <p:spPr>
          <a:xfrm>
            <a:off x="4446740" y="429104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EC2B3953-E5F7-1E33-6596-78E22A21E2E3}"/>
              </a:ext>
            </a:extLst>
          </p:cNvPr>
          <p:cNvSpPr/>
          <p:nvPr/>
        </p:nvSpPr>
        <p:spPr>
          <a:xfrm>
            <a:off x="4446740" y="47028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113B1DD1-642E-65B5-C871-323F9B6C687A}"/>
              </a:ext>
            </a:extLst>
          </p:cNvPr>
          <p:cNvSpPr/>
          <p:nvPr/>
        </p:nvSpPr>
        <p:spPr>
          <a:xfrm>
            <a:off x="4446740" y="51145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B8C2D743-1E92-5D12-99A5-A8708690A737}"/>
              </a:ext>
            </a:extLst>
          </p:cNvPr>
          <p:cNvCxnSpPr>
            <a:cxnSpLocks/>
          </p:cNvCxnSpPr>
          <p:nvPr/>
        </p:nvCxnSpPr>
        <p:spPr>
          <a:xfrm>
            <a:off x="3543343" y="443727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D98D3789-9FDC-4B2C-D853-1B878C211404}"/>
              </a:ext>
            </a:extLst>
          </p:cNvPr>
          <p:cNvCxnSpPr>
            <a:cxnSpLocks/>
          </p:cNvCxnSpPr>
          <p:nvPr/>
        </p:nvCxnSpPr>
        <p:spPr>
          <a:xfrm>
            <a:off x="3543343" y="485093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845A4187-FCCE-306D-2153-765158597B13}"/>
              </a:ext>
            </a:extLst>
          </p:cNvPr>
          <p:cNvCxnSpPr>
            <a:cxnSpLocks/>
          </p:cNvCxnSpPr>
          <p:nvPr/>
        </p:nvCxnSpPr>
        <p:spPr>
          <a:xfrm>
            <a:off x="3543343" y="529313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5D2EAC62-983F-C33F-5D96-AD931C956D31}"/>
              </a:ext>
            </a:extLst>
          </p:cNvPr>
          <p:cNvSpPr/>
          <p:nvPr/>
        </p:nvSpPr>
        <p:spPr>
          <a:xfrm>
            <a:off x="5867400" y="4720095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3EAB057-F488-E6CA-8C0B-7399E77E4B56}"/>
                  </a:ext>
                </a:extLst>
              </p:cNvPr>
              <p:cNvSpPr txBox="1"/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3EAB057-F488-E6CA-8C0B-7399E77E4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55" y="2973631"/>
                <a:ext cx="2836546" cy="369332"/>
              </a:xfrm>
              <a:prstGeom prst="rect">
                <a:avLst/>
              </a:prstGeom>
              <a:blipFill>
                <a:blip r:embed="rId11"/>
                <a:stretch>
                  <a:fillRect l="-1931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B829802-D383-C4AD-1399-BFA76E42B893}"/>
                  </a:ext>
                </a:extLst>
              </p:cNvPr>
              <p:cNvSpPr txBox="1"/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0B829802-D383-C4AD-1399-BFA76E42B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1253007"/>
                <a:ext cx="2043572" cy="10384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4949A5A-4358-ABC9-991F-3D5B13C4834C}"/>
                  </a:ext>
                </a:extLst>
              </p:cNvPr>
              <p:cNvSpPr txBox="1"/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4949A5A-4358-ABC9-991F-3D5B13C48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blipFill>
                <a:blip r:embed="rId13"/>
                <a:stretch>
                  <a:fillRect l="-1741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9338902E-089B-4D9C-8F69-70F6A998D01E}"/>
                  </a:ext>
                </a:extLst>
              </p:cNvPr>
              <p:cNvSpPr txBox="1"/>
              <p:nvPr/>
            </p:nvSpPr>
            <p:spPr>
              <a:xfrm>
                <a:off x="6176963" y="4281639"/>
                <a:ext cx="4210063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9338902E-089B-4D9C-8F69-70F6A998D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4281639"/>
                <a:ext cx="4210063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A61C9D21-119F-1FE4-5CE0-6773960CF2F7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2851561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90A3B9B5-781D-7F85-FFDB-C0393E492767}"/>
                  </a:ext>
                </a:extLst>
              </p:cNvPr>
              <p:cNvSpPr txBox="1"/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90A3B9B5-781D-7F85-FFDB-C0393E49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88" y="3181710"/>
                <a:ext cx="2564824" cy="461665"/>
              </a:xfrm>
              <a:prstGeom prst="rect">
                <a:avLst/>
              </a:prstGeom>
              <a:blipFill>
                <a:blip r:embed="rId15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01001718-9AE1-221B-1A01-64906A9D5043}"/>
              </a:ext>
            </a:extLst>
          </p:cNvPr>
          <p:cNvCxnSpPr>
            <a:cxnSpLocks/>
          </p:cNvCxnSpPr>
          <p:nvPr/>
        </p:nvCxnSpPr>
        <p:spPr>
          <a:xfrm flipH="1" flipV="1">
            <a:off x="7857398" y="1945325"/>
            <a:ext cx="304800" cy="348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60282009-631F-2C99-599F-A5C7B39B9DB4}"/>
                  </a:ext>
                </a:extLst>
              </p:cNvPr>
              <p:cNvSpPr txBox="1"/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/>
                  <a:t>假設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400" dirty="0"/>
                  <a:t> 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60282009-631F-2C99-599F-A5C7B39B9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286" y="2275474"/>
                <a:ext cx="2564824" cy="461665"/>
              </a:xfrm>
              <a:prstGeom prst="rect">
                <a:avLst/>
              </a:prstGeom>
              <a:blipFill>
                <a:blip r:embed="rId16"/>
                <a:stretch>
                  <a:fillRect l="-3563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9B255A4-A9ED-0FE3-19AD-87C33951A802}"/>
                  </a:ext>
                </a:extLst>
              </p:cNvPr>
              <p:cNvSpPr txBox="1"/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一次找出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TW" altLang="en-US" sz="2400" dirty="0"/>
                  <a:t> 和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p>
                          <m:sSupPr>
                            <m:ctrlP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altLang="zh-TW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zh-TW" altLang="en-US" sz="2400" dirty="0"/>
                  <a:t>  </a:t>
                </a: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59B255A4-A9ED-0FE3-19AD-87C33951A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19" y="434067"/>
                <a:ext cx="6071495" cy="481863"/>
              </a:xfrm>
              <a:prstGeom prst="rect">
                <a:avLst/>
              </a:prstGeom>
              <a:blipFill>
                <a:blip r:embed="rId17"/>
                <a:stretch>
                  <a:fillRect t="-6329" b="-27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1D590E58-F30A-8AD4-BA07-0D478D83F1C6}"/>
                  </a:ext>
                </a:extLst>
              </p:cNvPr>
              <p:cNvSpPr txBox="1"/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1D590E58-F30A-8AD4-BA07-0D478D83F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blipFill>
                <a:blip r:embed="rId18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365F532B-06BA-6F62-7E04-6980B30C5555}"/>
                  </a:ext>
                </a:extLst>
              </p:cNvPr>
              <p:cNvSpPr txBox="1"/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365F532B-06BA-6F62-7E04-6980B30C5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01" y="4737073"/>
                <a:ext cx="272639" cy="369332"/>
              </a:xfrm>
              <a:prstGeom prst="rect">
                <a:avLst/>
              </a:prstGeom>
              <a:blipFill>
                <a:blip r:embed="rId19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62106B1-9D74-4F37-DDDF-CB88304C09C7}"/>
                  </a:ext>
                </a:extLst>
              </p:cNvPr>
              <p:cNvSpPr txBox="1"/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62106B1-9D74-4F37-DDDF-CB88304C0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079" y="4283843"/>
                <a:ext cx="233910" cy="369332"/>
              </a:xfrm>
              <a:prstGeom prst="rect">
                <a:avLst/>
              </a:prstGeom>
              <a:blipFill>
                <a:blip r:embed="rId20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02AD5EB-CC2E-E371-7E6F-6E611A4B38DD}"/>
                  </a:ext>
                </a:extLst>
              </p:cNvPr>
              <p:cNvSpPr txBox="1"/>
              <p:nvPr/>
            </p:nvSpPr>
            <p:spPr>
              <a:xfrm>
                <a:off x="6543647" y="5565073"/>
                <a:ext cx="2585130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02AD5EB-CC2E-E371-7E6F-6E611A4B3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47" y="5565073"/>
                <a:ext cx="2585130" cy="103848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82DED6F-94CF-244D-EF07-A8A1EBD62C63}"/>
                  </a:ext>
                </a:extLst>
              </p:cNvPr>
              <p:cNvSpPr txBox="1"/>
              <p:nvPr/>
            </p:nvSpPr>
            <p:spPr>
              <a:xfrm>
                <a:off x="9130741" y="5595811"/>
                <a:ext cx="174996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82DED6F-94CF-244D-EF07-A8A1EBD6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741" y="5595811"/>
                <a:ext cx="1749966" cy="103848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4B650EC3-A510-8F84-7079-36F45A60EBA3}"/>
              </a:ext>
            </a:extLst>
          </p:cNvPr>
          <p:cNvSpPr/>
          <p:nvPr/>
        </p:nvSpPr>
        <p:spPr>
          <a:xfrm>
            <a:off x="6858000" y="4567005"/>
            <a:ext cx="1517998" cy="56251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F4E410A-359E-BFEA-252C-68DDD13A1AA4}"/>
              </a:ext>
            </a:extLst>
          </p:cNvPr>
          <p:cNvCxnSpPr/>
          <p:nvPr/>
        </p:nvCxnSpPr>
        <p:spPr>
          <a:xfrm>
            <a:off x="7590972" y="5129515"/>
            <a:ext cx="0" cy="58548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5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2047B-11A1-79C4-9110-1BAD6FD3C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9B061E78-B3C3-B700-ED31-A8F2C5AE967A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DE15928F-D366-00F9-2EE5-9FDBAE4D2E66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48882F12-3F41-DABC-1F42-29F245B25435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06396D33-8F2C-7057-0D09-AB35636014DC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8F5685AB-B0E7-61C4-EEEA-9ED14A7FCE1D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9BBB575A-28E7-0B5E-B7B3-970C1D86EEB6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B4A8102C-9F31-373E-7B6A-283AF252D188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38668B4E-28BD-1353-FA6E-5D2785D6A4B4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8AE05C7F-BC9E-27CA-B766-0827060E4C31}"/>
                  </a:ext>
                </a:extLst>
              </p:cNvPr>
              <p:cNvSpPr txBox="1"/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8AE05C7F-BC9E-27CA-B766-0827060E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697" y="169353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2E6BE780-CD7C-2C10-1B3A-B138D2236DDF}"/>
              </a:ext>
            </a:extLst>
          </p:cNvPr>
          <p:cNvSpPr/>
          <p:nvPr/>
        </p:nvSpPr>
        <p:spPr>
          <a:xfrm>
            <a:off x="341744" y="115189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B584E17D-5E20-7A99-DC0F-A1B8DF71DBA1}"/>
              </a:ext>
            </a:extLst>
          </p:cNvPr>
          <p:cNvSpPr/>
          <p:nvPr/>
        </p:nvSpPr>
        <p:spPr>
          <a:xfrm>
            <a:off x="670359" y="125940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B282A02F-5CBA-CF06-BAE4-DB25E765A95F}"/>
              </a:ext>
            </a:extLst>
          </p:cNvPr>
          <p:cNvSpPr/>
          <p:nvPr/>
        </p:nvSpPr>
        <p:spPr>
          <a:xfrm>
            <a:off x="670359" y="16711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1" name="矩形: 圓角 140">
            <a:extLst>
              <a:ext uri="{FF2B5EF4-FFF2-40B4-BE49-F238E27FC236}">
                <a16:creationId xmlns:a16="http://schemas.microsoft.com/office/drawing/2014/main" id="{59E63A5C-E15A-7A36-8127-AD9A638CCF12}"/>
              </a:ext>
            </a:extLst>
          </p:cNvPr>
          <p:cNvSpPr/>
          <p:nvPr/>
        </p:nvSpPr>
        <p:spPr>
          <a:xfrm>
            <a:off x="670359" y="20829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2" name="矩形: 圓角 141">
            <a:extLst>
              <a:ext uri="{FF2B5EF4-FFF2-40B4-BE49-F238E27FC236}">
                <a16:creationId xmlns:a16="http://schemas.microsoft.com/office/drawing/2014/main" id="{C90801E1-B101-3335-9EDE-960DA471F9DE}"/>
              </a:ext>
            </a:extLst>
          </p:cNvPr>
          <p:cNvSpPr/>
          <p:nvPr/>
        </p:nvSpPr>
        <p:spPr>
          <a:xfrm>
            <a:off x="693716" y="428196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" name="矩形: 圓角 142">
            <a:extLst>
              <a:ext uri="{FF2B5EF4-FFF2-40B4-BE49-F238E27FC236}">
                <a16:creationId xmlns:a16="http://schemas.microsoft.com/office/drawing/2014/main" id="{6A82CFF9-E643-51E8-F2B2-47E9CB7153A0}"/>
              </a:ext>
            </a:extLst>
          </p:cNvPr>
          <p:cNvSpPr/>
          <p:nvPr/>
        </p:nvSpPr>
        <p:spPr>
          <a:xfrm>
            <a:off x="693716" y="46937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FE62A9BC-64F4-FCFD-52CD-C1ACA2B84E99}"/>
              </a:ext>
            </a:extLst>
          </p:cNvPr>
          <p:cNvSpPr/>
          <p:nvPr/>
        </p:nvSpPr>
        <p:spPr>
          <a:xfrm>
            <a:off x="693716" y="51054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5" name="矩形: 圓角 144">
            <a:extLst>
              <a:ext uri="{FF2B5EF4-FFF2-40B4-BE49-F238E27FC236}">
                <a16:creationId xmlns:a16="http://schemas.microsoft.com/office/drawing/2014/main" id="{0AC69569-A63D-3D75-5B06-0A1D38C2FA95}"/>
              </a:ext>
            </a:extLst>
          </p:cNvPr>
          <p:cNvSpPr/>
          <p:nvPr/>
        </p:nvSpPr>
        <p:spPr>
          <a:xfrm>
            <a:off x="1624705" y="1190189"/>
            <a:ext cx="8800296" cy="18360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6" name="矩形: 圓角 145">
            <a:extLst>
              <a:ext uri="{FF2B5EF4-FFF2-40B4-BE49-F238E27FC236}">
                <a16:creationId xmlns:a16="http://schemas.microsoft.com/office/drawing/2014/main" id="{70917A56-F2A3-4045-5895-AC3819CF1A06}"/>
              </a:ext>
            </a:extLst>
          </p:cNvPr>
          <p:cNvSpPr/>
          <p:nvPr/>
        </p:nvSpPr>
        <p:spPr>
          <a:xfrm>
            <a:off x="2022716" y="12733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7" name="矩形: 圓角 146">
            <a:extLst>
              <a:ext uri="{FF2B5EF4-FFF2-40B4-BE49-F238E27FC236}">
                <a16:creationId xmlns:a16="http://schemas.microsoft.com/office/drawing/2014/main" id="{CD191258-B500-60EC-73E2-F5EB1D971C6C}"/>
              </a:ext>
            </a:extLst>
          </p:cNvPr>
          <p:cNvSpPr/>
          <p:nvPr/>
        </p:nvSpPr>
        <p:spPr>
          <a:xfrm>
            <a:off x="2022716" y="16851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8" name="矩形: 圓角 147">
            <a:extLst>
              <a:ext uri="{FF2B5EF4-FFF2-40B4-BE49-F238E27FC236}">
                <a16:creationId xmlns:a16="http://schemas.microsoft.com/office/drawing/2014/main" id="{D3842E33-2965-8395-50A1-D33F8ADF6C46}"/>
              </a:ext>
            </a:extLst>
          </p:cNvPr>
          <p:cNvSpPr/>
          <p:nvPr/>
        </p:nvSpPr>
        <p:spPr>
          <a:xfrm>
            <a:off x="2022716" y="20969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5299D704-9D1A-C3AF-30EE-CF2B08471EC5}"/>
              </a:ext>
            </a:extLst>
          </p:cNvPr>
          <p:cNvCxnSpPr>
            <a:cxnSpLocks/>
          </p:cNvCxnSpPr>
          <p:nvPr/>
        </p:nvCxnSpPr>
        <p:spPr>
          <a:xfrm>
            <a:off x="1119319" y="141961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F24305E8-DE01-FF8D-D1F0-B27CD5DB7C02}"/>
              </a:ext>
            </a:extLst>
          </p:cNvPr>
          <p:cNvCxnSpPr>
            <a:cxnSpLocks/>
          </p:cNvCxnSpPr>
          <p:nvPr/>
        </p:nvCxnSpPr>
        <p:spPr>
          <a:xfrm>
            <a:off x="1119319" y="183326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>
            <a:extLst>
              <a:ext uri="{FF2B5EF4-FFF2-40B4-BE49-F238E27FC236}">
                <a16:creationId xmlns:a16="http://schemas.microsoft.com/office/drawing/2014/main" id="{83E6D485-A79A-7C28-41C3-9FA9DACFDBDE}"/>
              </a:ext>
            </a:extLst>
          </p:cNvPr>
          <p:cNvCxnSpPr>
            <a:cxnSpLocks/>
          </p:cNvCxnSpPr>
          <p:nvPr/>
        </p:nvCxnSpPr>
        <p:spPr>
          <a:xfrm>
            <a:off x="1119319" y="227547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矩形: 圓角 151">
            <a:extLst>
              <a:ext uri="{FF2B5EF4-FFF2-40B4-BE49-F238E27FC236}">
                <a16:creationId xmlns:a16="http://schemas.microsoft.com/office/drawing/2014/main" id="{D76E27F6-DA88-8AB2-179E-472AD9050A71}"/>
              </a:ext>
            </a:extLst>
          </p:cNvPr>
          <p:cNvSpPr/>
          <p:nvPr/>
        </p:nvSpPr>
        <p:spPr>
          <a:xfrm>
            <a:off x="2513444" y="2082940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113D62-BEEA-F507-6F6B-AD0C6BE4BED6}"/>
                  </a:ext>
                </a:extLst>
              </p:cNvPr>
              <p:cNvSpPr txBox="1"/>
              <p:nvPr/>
            </p:nvSpPr>
            <p:spPr>
              <a:xfrm>
                <a:off x="4062437" y="2446910"/>
                <a:ext cx="175095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1113D62-BEEA-F507-6F6B-AD0C6BE4B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37" y="2446910"/>
                <a:ext cx="1750950" cy="375872"/>
              </a:xfrm>
              <a:prstGeom prst="rect">
                <a:avLst/>
              </a:prstGeom>
              <a:blipFill>
                <a:blip r:embed="rId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: 圓角 5">
            <a:extLst>
              <a:ext uri="{FF2B5EF4-FFF2-40B4-BE49-F238E27FC236}">
                <a16:creationId xmlns:a16="http://schemas.microsoft.com/office/drawing/2014/main" id="{1C3196DE-DDB9-1E44-0562-C0933B44C528}"/>
              </a:ext>
            </a:extLst>
          </p:cNvPr>
          <p:cNvSpPr/>
          <p:nvPr/>
        </p:nvSpPr>
        <p:spPr>
          <a:xfrm>
            <a:off x="4427690" y="128382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E3A9565-9D82-E0A5-9EE0-DFD31B9B79AC}"/>
              </a:ext>
            </a:extLst>
          </p:cNvPr>
          <p:cNvSpPr/>
          <p:nvPr/>
        </p:nvSpPr>
        <p:spPr>
          <a:xfrm>
            <a:off x="4427690" y="169559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74CD06F-30F2-0539-1936-05BB1252AE12}"/>
              </a:ext>
            </a:extLst>
          </p:cNvPr>
          <p:cNvSpPr/>
          <p:nvPr/>
        </p:nvSpPr>
        <p:spPr>
          <a:xfrm>
            <a:off x="4427690" y="210735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06D3AF1-6A66-05C5-CB44-5138141E8DC1}"/>
              </a:ext>
            </a:extLst>
          </p:cNvPr>
          <p:cNvCxnSpPr>
            <a:cxnSpLocks/>
          </p:cNvCxnSpPr>
          <p:nvPr/>
        </p:nvCxnSpPr>
        <p:spPr>
          <a:xfrm>
            <a:off x="3524293" y="143005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6EB27C3-CBAC-2E6B-7DBE-12942A578216}"/>
              </a:ext>
            </a:extLst>
          </p:cNvPr>
          <p:cNvCxnSpPr>
            <a:cxnSpLocks/>
          </p:cNvCxnSpPr>
          <p:nvPr/>
        </p:nvCxnSpPr>
        <p:spPr>
          <a:xfrm>
            <a:off x="3524293" y="184371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3BE8E1C-04F9-868E-1E0A-2F310A9C63A5}"/>
              </a:ext>
            </a:extLst>
          </p:cNvPr>
          <p:cNvCxnSpPr>
            <a:cxnSpLocks/>
          </p:cNvCxnSpPr>
          <p:nvPr/>
        </p:nvCxnSpPr>
        <p:spPr>
          <a:xfrm>
            <a:off x="3524293" y="228591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3EF4B1E-C5EA-95B7-F214-FCFB9476E5C5}"/>
              </a:ext>
            </a:extLst>
          </p:cNvPr>
          <p:cNvSpPr/>
          <p:nvPr/>
        </p:nvSpPr>
        <p:spPr>
          <a:xfrm>
            <a:off x="5813387" y="1770994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A552033-8C86-21DD-C4BA-BA6DE2EAA64A}"/>
              </a:ext>
            </a:extLst>
          </p:cNvPr>
          <p:cNvSpPr/>
          <p:nvPr/>
        </p:nvSpPr>
        <p:spPr>
          <a:xfrm>
            <a:off x="1643754" y="4126675"/>
            <a:ext cx="8800296" cy="1933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8D52341-421D-E868-7B6A-A536E779EB2E}"/>
              </a:ext>
            </a:extLst>
          </p:cNvPr>
          <p:cNvSpPr/>
          <p:nvPr/>
        </p:nvSpPr>
        <p:spPr>
          <a:xfrm>
            <a:off x="2041766" y="428059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308952C-1CA6-8B55-9C15-4D8EA4E99B78}"/>
              </a:ext>
            </a:extLst>
          </p:cNvPr>
          <p:cNvSpPr/>
          <p:nvPr/>
        </p:nvSpPr>
        <p:spPr>
          <a:xfrm>
            <a:off x="2041766" y="469236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68FEAB6-3B5F-A2CC-058A-55705B8D08D5}"/>
              </a:ext>
            </a:extLst>
          </p:cNvPr>
          <p:cNvSpPr/>
          <p:nvPr/>
        </p:nvSpPr>
        <p:spPr>
          <a:xfrm>
            <a:off x="2041766" y="510413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93965F25-B345-A5D6-22AC-9C156574FF95}"/>
              </a:ext>
            </a:extLst>
          </p:cNvPr>
          <p:cNvCxnSpPr>
            <a:cxnSpLocks/>
          </p:cNvCxnSpPr>
          <p:nvPr/>
        </p:nvCxnSpPr>
        <p:spPr>
          <a:xfrm>
            <a:off x="1138369" y="442682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08C5CA32-2B0D-2DC3-569E-19E48C10ED10}"/>
              </a:ext>
            </a:extLst>
          </p:cNvPr>
          <p:cNvCxnSpPr>
            <a:cxnSpLocks/>
          </p:cNvCxnSpPr>
          <p:nvPr/>
        </p:nvCxnSpPr>
        <p:spPr>
          <a:xfrm>
            <a:off x="1138369" y="484048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DEA1209-09C3-B566-0182-71AD056EF180}"/>
              </a:ext>
            </a:extLst>
          </p:cNvPr>
          <p:cNvCxnSpPr>
            <a:cxnSpLocks/>
          </p:cNvCxnSpPr>
          <p:nvPr/>
        </p:nvCxnSpPr>
        <p:spPr>
          <a:xfrm>
            <a:off x="1138369" y="528269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9A2A4AF-AAD4-C0B4-B036-53BB63DEA412}"/>
              </a:ext>
            </a:extLst>
          </p:cNvPr>
          <p:cNvSpPr/>
          <p:nvPr/>
        </p:nvSpPr>
        <p:spPr>
          <a:xfrm>
            <a:off x="2532494" y="509015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5211AD5-A1B7-5B9D-331A-9C9414045EF5}"/>
                  </a:ext>
                </a:extLst>
              </p:cNvPr>
              <p:cNvSpPr txBox="1"/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5211AD5-A1B7-5B9D-331A-9C9414045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272" y="5490916"/>
                <a:ext cx="1731900" cy="37587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9BCF37A9-E256-1E2E-3563-1E46ECB90811}"/>
              </a:ext>
            </a:extLst>
          </p:cNvPr>
          <p:cNvSpPr/>
          <p:nvPr/>
        </p:nvSpPr>
        <p:spPr>
          <a:xfrm>
            <a:off x="4446740" y="429104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1F46F83-3277-94E8-8B7D-270AC64510B7}"/>
              </a:ext>
            </a:extLst>
          </p:cNvPr>
          <p:cNvSpPr/>
          <p:nvPr/>
        </p:nvSpPr>
        <p:spPr>
          <a:xfrm>
            <a:off x="4446740" y="47028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14942EBB-B007-C90E-34C5-BA6FE28A5720}"/>
              </a:ext>
            </a:extLst>
          </p:cNvPr>
          <p:cNvSpPr/>
          <p:nvPr/>
        </p:nvSpPr>
        <p:spPr>
          <a:xfrm>
            <a:off x="4446740" y="51145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987CB85-0E37-606B-AC0D-ADE3DF235DEE}"/>
              </a:ext>
            </a:extLst>
          </p:cNvPr>
          <p:cNvCxnSpPr>
            <a:cxnSpLocks/>
          </p:cNvCxnSpPr>
          <p:nvPr/>
        </p:nvCxnSpPr>
        <p:spPr>
          <a:xfrm>
            <a:off x="3543343" y="443727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8037778-E459-1966-08E7-61E34088D8F9}"/>
              </a:ext>
            </a:extLst>
          </p:cNvPr>
          <p:cNvCxnSpPr>
            <a:cxnSpLocks/>
          </p:cNvCxnSpPr>
          <p:nvPr/>
        </p:nvCxnSpPr>
        <p:spPr>
          <a:xfrm>
            <a:off x="3543343" y="485093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C6D6085-A79D-A2FB-3F13-BA9F3FAF4B8B}"/>
              </a:ext>
            </a:extLst>
          </p:cNvPr>
          <p:cNvCxnSpPr>
            <a:cxnSpLocks/>
          </p:cNvCxnSpPr>
          <p:nvPr/>
        </p:nvCxnSpPr>
        <p:spPr>
          <a:xfrm>
            <a:off x="3543343" y="529313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1A34A00-6972-7989-AF80-327B45B1F9C0}"/>
                  </a:ext>
                </a:extLst>
              </p:cNvPr>
              <p:cNvSpPr txBox="1"/>
              <p:nvPr/>
            </p:nvSpPr>
            <p:spPr>
              <a:xfrm>
                <a:off x="1983155" y="2973631"/>
                <a:ext cx="36976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1A34A00-6972-7989-AF80-327B45B1F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55" y="2973631"/>
                <a:ext cx="3697679" cy="369332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DB37313-E9A4-0488-6F73-E755770A437B}"/>
                  </a:ext>
                </a:extLst>
              </p:cNvPr>
              <p:cNvSpPr txBox="1"/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DB37313-E9A4-0488-6F73-E755770A4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60" y="6084318"/>
                <a:ext cx="6303638" cy="369332"/>
              </a:xfrm>
              <a:prstGeom prst="rect">
                <a:avLst/>
              </a:prstGeom>
              <a:blipFill>
                <a:blip r:embed="rId11"/>
                <a:stretch>
                  <a:fillRect l="-1741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E55B9A3A-3163-C8F1-5098-0E9084299E5E}"/>
              </a:ext>
            </a:extLst>
          </p:cNvPr>
          <p:cNvSpPr txBox="1"/>
          <p:nvPr/>
        </p:nvSpPr>
        <p:spPr>
          <a:xfrm>
            <a:off x="1447800" y="364337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Last chunk (B-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chunk)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AF1002F4-4471-590B-0CB8-5DEBB5FD70DC}"/>
              </a:ext>
            </a:extLst>
          </p:cNvPr>
          <p:cNvSpPr txBox="1"/>
          <p:nvPr/>
        </p:nvSpPr>
        <p:spPr>
          <a:xfrm>
            <a:off x="1433871" y="616026"/>
            <a:ext cx="197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chunk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E660CA7-27D7-0387-C291-268AE6002F98}"/>
                  </a:ext>
                </a:extLst>
              </p:cNvPr>
              <p:cNvSpPr txBox="1"/>
              <p:nvPr/>
            </p:nvSpPr>
            <p:spPr>
              <a:xfrm>
                <a:off x="6534734" y="1337389"/>
                <a:ext cx="2804139" cy="416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E660CA7-27D7-0387-C291-268AE6002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734" y="1337389"/>
                <a:ext cx="2804139" cy="4168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655B7B51-EA91-0374-7FA4-BA66CB6DBEB7}"/>
                  </a:ext>
                </a:extLst>
              </p:cNvPr>
              <p:cNvSpPr txBox="1"/>
              <p:nvPr/>
            </p:nvSpPr>
            <p:spPr>
              <a:xfrm>
                <a:off x="7571622" y="1901935"/>
                <a:ext cx="2170338" cy="1064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655B7B51-EA91-0374-7FA4-BA66CB6DB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622" y="1901935"/>
                <a:ext cx="2170338" cy="1064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57EF7630-365D-7534-849A-D24D202726AE}"/>
              </a:ext>
            </a:extLst>
          </p:cNvPr>
          <p:cNvSpPr txBox="1"/>
          <p:nvPr/>
        </p:nvSpPr>
        <p:spPr>
          <a:xfrm rot="5400000">
            <a:off x="293405" y="3167390"/>
            <a:ext cx="116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C022DC3B-D5D7-EA43-3AF8-929A2DC2C461}"/>
              </a:ext>
            </a:extLst>
          </p:cNvPr>
          <p:cNvSpPr/>
          <p:nvPr/>
        </p:nvSpPr>
        <p:spPr>
          <a:xfrm>
            <a:off x="5852909" y="4876524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9CD544DD-E55F-D4E5-67DF-15DAD6336A1F}"/>
                  </a:ext>
                </a:extLst>
              </p:cNvPr>
              <p:cNvSpPr txBox="1"/>
              <p:nvPr/>
            </p:nvSpPr>
            <p:spPr>
              <a:xfrm>
                <a:off x="5739229" y="4450971"/>
                <a:ext cx="4370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9CD544DD-E55F-D4E5-67DF-15DAD6336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29" y="4450971"/>
                <a:ext cx="43707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86215CA0-D108-2746-4538-CBDE0498D97C}"/>
                  </a:ext>
                </a:extLst>
              </p:cNvPr>
              <p:cNvSpPr txBox="1"/>
              <p:nvPr/>
            </p:nvSpPr>
            <p:spPr>
              <a:xfrm>
                <a:off x="6707030" y="5612851"/>
                <a:ext cx="168693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86215CA0-D108-2746-4538-CBDE0498D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30" y="5612851"/>
                <a:ext cx="1686937" cy="10384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EAF0CAD8-796E-741A-0A78-192241A355B0}"/>
                  </a:ext>
                </a:extLst>
              </p:cNvPr>
              <p:cNvSpPr txBox="1"/>
              <p:nvPr/>
            </p:nvSpPr>
            <p:spPr>
              <a:xfrm>
                <a:off x="2607982" y="4392783"/>
                <a:ext cx="7593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EAF0CAD8-796E-741A-0A78-192241A35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82" y="4392783"/>
                <a:ext cx="759375" cy="369332"/>
              </a:xfrm>
              <a:prstGeom prst="rect">
                <a:avLst/>
              </a:prstGeom>
              <a:blipFill>
                <a:blip r:embed="rId16"/>
                <a:stretch>
                  <a:fillRect l="-4839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21E40015-5DA5-4A22-8470-4E33B5731660}"/>
              </a:ext>
            </a:extLst>
          </p:cNvPr>
          <p:cNvCxnSpPr/>
          <p:nvPr/>
        </p:nvCxnSpPr>
        <p:spPr>
          <a:xfrm flipV="1">
            <a:off x="2725236" y="4858595"/>
            <a:ext cx="226575" cy="23805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B178CDA7-245E-182D-EC6A-0283B5C147A6}"/>
              </a:ext>
            </a:extLst>
          </p:cNvPr>
          <p:cNvCxnSpPr>
            <a:cxnSpLocks/>
          </p:cNvCxnSpPr>
          <p:nvPr/>
        </p:nvCxnSpPr>
        <p:spPr>
          <a:xfrm>
            <a:off x="6096000" y="5241393"/>
            <a:ext cx="538768" cy="43745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FCB14EFE-6C27-A106-827D-7703FDB7BC9E}"/>
                  </a:ext>
                </a:extLst>
              </p:cNvPr>
              <p:cNvSpPr txBox="1"/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FCB14EFE-6C27-A106-827D-7703FDB7B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865" y="1695193"/>
                <a:ext cx="272639" cy="369332"/>
              </a:xfrm>
              <a:prstGeom prst="rect">
                <a:avLst/>
              </a:prstGeom>
              <a:blipFill>
                <a:blip r:embed="rId17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679840C6-F2BC-C712-F4EF-E2810E4D4342}"/>
                  </a:ext>
                </a:extLst>
              </p:cNvPr>
              <p:cNvSpPr txBox="1"/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679840C6-F2BC-C712-F4EF-E2810E4D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43" y="1241963"/>
                <a:ext cx="233910" cy="369332"/>
              </a:xfrm>
              <a:prstGeom prst="rect">
                <a:avLst/>
              </a:prstGeom>
              <a:blipFill>
                <a:blip r:embed="rId18"/>
                <a:stretch>
                  <a:fillRect l="-15789" r="-10526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D6AD0135-6E2E-F95B-776B-25315C00701A}"/>
                  </a:ext>
                </a:extLst>
              </p:cNvPr>
              <p:cNvSpPr txBox="1"/>
              <p:nvPr/>
            </p:nvSpPr>
            <p:spPr>
              <a:xfrm>
                <a:off x="6634768" y="4291043"/>
                <a:ext cx="2804139" cy="416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D6AD0135-6E2E-F95B-776B-25315C007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768" y="4291043"/>
                <a:ext cx="2804139" cy="4168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48722B8E-9C71-2254-623B-6DB12C6895BC}"/>
                  </a:ext>
                </a:extLst>
              </p:cNvPr>
              <p:cNvSpPr txBox="1"/>
              <p:nvPr/>
            </p:nvSpPr>
            <p:spPr>
              <a:xfrm>
                <a:off x="7705589" y="4853162"/>
                <a:ext cx="2285369" cy="1064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6" name="文字方塊 135">
                <a:extLst>
                  <a:ext uri="{FF2B5EF4-FFF2-40B4-BE49-F238E27FC236}">
                    <a16:creationId xmlns:a16="http://schemas.microsoft.com/office/drawing/2014/main" id="{48722B8E-9C71-2254-623B-6DB12C68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589" y="4853162"/>
                <a:ext cx="2285369" cy="1064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82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05F27-72B7-93D7-7B18-13D31601F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: 圓角 128">
            <a:extLst>
              <a:ext uri="{FF2B5EF4-FFF2-40B4-BE49-F238E27FC236}">
                <a16:creationId xmlns:a16="http://schemas.microsoft.com/office/drawing/2014/main" id="{69128396-8BE7-22DE-4AF9-5A474FA2C502}"/>
              </a:ext>
            </a:extLst>
          </p:cNvPr>
          <p:cNvSpPr/>
          <p:nvPr/>
        </p:nvSpPr>
        <p:spPr>
          <a:xfrm>
            <a:off x="7635157" y="1154402"/>
            <a:ext cx="2610933" cy="22697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347910E7-6DD2-DECA-3AE6-5F8DFA27B580}"/>
              </a:ext>
            </a:extLst>
          </p:cNvPr>
          <p:cNvSpPr/>
          <p:nvPr/>
        </p:nvSpPr>
        <p:spPr>
          <a:xfrm>
            <a:off x="10785110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55574086-C008-A809-1567-BD463D736508}"/>
              </a:ext>
            </a:extLst>
          </p:cNvPr>
          <p:cNvSpPr/>
          <p:nvPr/>
        </p:nvSpPr>
        <p:spPr>
          <a:xfrm>
            <a:off x="11113725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91184DD3-B41B-480A-64F0-FC58D43F7431}"/>
              </a:ext>
            </a:extLst>
          </p:cNvPr>
          <p:cNvSpPr/>
          <p:nvPr/>
        </p:nvSpPr>
        <p:spPr>
          <a:xfrm>
            <a:off x="11113725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210BA663-CEEB-9A11-E776-6EF01FA6B678}"/>
              </a:ext>
            </a:extLst>
          </p:cNvPr>
          <p:cNvSpPr/>
          <p:nvPr/>
        </p:nvSpPr>
        <p:spPr>
          <a:xfrm>
            <a:off x="11113725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5E23C74-E23B-1C2E-6771-42347978ABF2}"/>
              </a:ext>
            </a:extLst>
          </p:cNvPr>
          <p:cNvSpPr/>
          <p:nvPr/>
        </p:nvSpPr>
        <p:spPr>
          <a:xfrm>
            <a:off x="11137082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093DAEE2-45A0-62A9-9DBD-B430771F034A}"/>
              </a:ext>
            </a:extLst>
          </p:cNvPr>
          <p:cNvSpPr/>
          <p:nvPr/>
        </p:nvSpPr>
        <p:spPr>
          <a:xfrm>
            <a:off x="11137082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5743E4E3-B00B-51B1-29C3-1157E9EA08A4}"/>
              </a:ext>
            </a:extLst>
          </p:cNvPr>
          <p:cNvSpPr/>
          <p:nvPr/>
        </p:nvSpPr>
        <p:spPr>
          <a:xfrm>
            <a:off x="11137082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047966C7-68C3-60A0-F8C4-AA7AA3F2DA01}"/>
                  </a:ext>
                </a:extLst>
              </p:cNvPr>
              <p:cNvSpPr txBox="1"/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E4181622-16EC-A80F-F043-71F49558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3" y="743905"/>
                <a:ext cx="355482" cy="369332"/>
              </a:xfrm>
              <a:prstGeom prst="rect">
                <a:avLst/>
              </a:prstGeom>
              <a:blipFill>
                <a:blip r:embed="rId6"/>
                <a:stretch>
                  <a:fillRect l="-10345" t="-13115" r="-53448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6B5C38D-E7D4-420F-CE77-468507E58359}"/>
                  </a:ext>
                </a:extLst>
              </p:cNvPr>
              <p:cNvSpPr txBox="1"/>
              <p:nvPr/>
            </p:nvSpPr>
            <p:spPr>
              <a:xfrm>
                <a:off x="8095693" y="132831"/>
                <a:ext cx="3429000" cy="808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altLang="zh-TW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6B5C38D-E7D4-420F-CE77-468507E5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693" y="132831"/>
                <a:ext cx="3429000" cy="808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: 圓角 134">
            <a:extLst>
              <a:ext uri="{FF2B5EF4-FFF2-40B4-BE49-F238E27FC236}">
                <a16:creationId xmlns:a16="http://schemas.microsoft.com/office/drawing/2014/main" id="{5F9E40F6-B3C2-AFB6-279F-619EE904F2D9}"/>
              </a:ext>
            </a:extLst>
          </p:cNvPr>
          <p:cNvSpPr/>
          <p:nvPr/>
        </p:nvSpPr>
        <p:spPr>
          <a:xfrm>
            <a:off x="341744" y="115189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87C2D61C-6929-15D0-83FE-6E2B7B7203DF}"/>
              </a:ext>
            </a:extLst>
          </p:cNvPr>
          <p:cNvSpPr/>
          <p:nvPr/>
        </p:nvSpPr>
        <p:spPr>
          <a:xfrm>
            <a:off x="670359" y="125940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D44AE0EA-2F7A-3980-B590-54FC75E24EF3}"/>
              </a:ext>
            </a:extLst>
          </p:cNvPr>
          <p:cNvSpPr/>
          <p:nvPr/>
        </p:nvSpPr>
        <p:spPr>
          <a:xfrm>
            <a:off x="670359" y="16711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1" name="矩形: 圓角 140">
            <a:extLst>
              <a:ext uri="{FF2B5EF4-FFF2-40B4-BE49-F238E27FC236}">
                <a16:creationId xmlns:a16="http://schemas.microsoft.com/office/drawing/2014/main" id="{58445E64-3554-7BF9-4A1E-15EACC3A51BA}"/>
              </a:ext>
            </a:extLst>
          </p:cNvPr>
          <p:cNvSpPr/>
          <p:nvPr/>
        </p:nvSpPr>
        <p:spPr>
          <a:xfrm>
            <a:off x="670359" y="20829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2" name="矩形: 圓角 141">
            <a:extLst>
              <a:ext uri="{FF2B5EF4-FFF2-40B4-BE49-F238E27FC236}">
                <a16:creationId xmlns:a16="http://schemas.microsoft.com/office/drawing/2014/main" id="{275B1779-32AB-EB69-F9D8-8F319424F85B}"/>
              </a:ext>
            </a:extLst>
          </p:cNvPr>
          <p:cNvSpPr/>
          <p:nvPr/>
        </p:nvSpPr>
        <p:spPr>
          <a:xfrm>
            <a:off x="693716" y="428196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" name="矩形: 圓角 142">
            <a:extLst>
              <a:ext uri="{FF2B5EF4-FFF2-40B4-BE49-F238E27FC236}">
                <a16:creationId xmlns:a16="http://schemas.microsoft.com/office/drawing/2014/main" id="{2037BAAC-428A-B0BB-4744-76399E6A7293}"/>
              </a:ext>
            </a:extLst>
          </p:cNvPr>
          <p:cNvSpPr/>
          <p:nvPr/>
        </p:nvSpPr>
        <p:spPr>
          <a:xfrm>
            <a:off x="693716" y="46937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4" name="矩形: 圓角 143">
            <a:extLst>
              <a:ext uri="{FF2B5EF4-FFF2-40B4-BE49-F238E27FC236}">
                <a16:creationId xmlns:a16="http://schemas.microsoft.com/office/drawing/2014/main" id="{DC89F854-1FCB-A473-6EC7-01DE85CD69FB}"/>
              </a:ext>
            </a:extLst>
          </p:cNvPr>
          <p:cNvSpPr/>
          <p:nvPr/>
        </p:nvSpPr>
        <p:spPr>
          <a:xfrm>
            <a:off x="693716" y="51054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A3B8049-2685-FBDD-B6B1-C99AA17EAE5C}"/>
              </a:ext>
            </a:extLst>
          </p:cNvPr>
          <p:cNvSpPr/>
          <p:nvPr/>
        </p:nvSpPr>
        <p:spPr>
          <a:xfrm>
            <a:off x="1643755" y="4126676"/>
            <a:ext cx="3537845" cy="18912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00C73EE-5B24-E814-4FB3-E5CEC346A3E1}"/>
              </a:ext>
            </a:extLst>
          </p:cNvPr>
          <p:cNvSpPr/>
          <p:nvPr/>
        </p:nvSpPr>
        <p:spPr>
          <a:xfrm>
            <a:off x="2041766" y="428059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41782C8-7663-3B31-DF33-D05A19379586}"/>
              </a:ext>
            </a:extLst>
          </p:cNvPr>
          <p:cNvSpPr/>
          <p:nvPr/>
        </p:nvSpPr>
        <p:spPr>
          <a:xfrm>
            <a:off x="2041766" y="469236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706E606-BA96-EF2F-017A-AF11C4AC0CD1}"/>
              </a:ext>
            </a:extLst>
          </p:cNvPr>
          <p:cNvSpPr/>
          <p:nvPr/>
        </p:nvSpPr>
        <p:spPr>
          <a:xfrm>
            <a:off x="2041766" y="510413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E1E7DA21-9E8F-709E-0454-C707DE934F7F}"/>
              </a:ext>
            </a:extLst>
          </p:cNvPr>
          <p:cNvCxnSpPr>
            <a:cxnSpLocks/>
          </p:cNvCxnSpPr>
          <p:nvPr/>
        </p:nvCxnSpPr>
        <p:spPr>
          <a:xfrm>
            <a:off x="1138369" y="442682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0D23A94-3B14-669E-FBCA-65BDC5CAEE9D}"/>
              </a:ext>
            </a:extLst>
          </p:cNvPr>
          <p:cNvCxnSpPr>
            <a:cxnSpLocks/>
          </p:cNvCxnSpPr>
          <p:nvPr/>
        </p:nvCxnSpPr>
        <p:spPr>
          <a:xfrm>
            <a:off x="1138369" y="484048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8F0CEF91-B9B6-13B0-8591-C53DE316925D}"/>
              </a:ext>
            </a:extLst>
          </p:cNvPr>
          <p:cNvCxnSpPr>
            <a:cxnSpLocks/>
          </p:cNvCxnSpPr>
          <p:nvPr/>
        </p:nvCxnSpPr>
        <p:spPr>
          <a:xfrm>
            <a:off x="1138369" y="5282692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2C86419-20E1-5CDB-E70A-1EB1D7451B64}"/>
              </a:ext>
            </a:extLst>
          </p:cNvPr>
          <p:cNvSpPr/>
          <p:nvPr/>
        </p:nvSpPr>
        <p:spPr>
          <a:xfrm>
            <a:off x="2532494" y="5090158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E30CA78-E202-4CB1-B1ED-6D8056E6891B}"/>
              </a:ext>
            </a:extLst>
          </p:cNvPr>
          <p:cNvSpPr/>
          <p:nvPr/>
        </p:nvSpPr>
        <p:spPr>
          <a:xfrm>
            <a:off x="4033301" y="434779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B6328514-E7A0-C1A0-7B4E-F5C997F86649}"/>
              </a:ext>
            </a:extLst>
          </p:cNvPr>
          <p:cNvSpPr/>
          <p:nvPr/>
        </p:nvSpPr>
        <p:spPr>
          <a:xfrm>
            <a:off x="4033301" y="475955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9671742-513B-2EDC-CCC2-2DBE5914367C}"/>
              </a:ext>
            </a:extLst>
          </p:cNvPr>
          <p:cNvSpPr/>
          <p:nvPr/>
        </p:nvSpPr>
        <p:spPr>
          <a:xfrm>
            <a:off x="4033301" y="517132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987A15EB-F711-0D9E-0232-FC7D572F3EFE}"/>
              </a:ext>
            </a:extLst>
          </p:cNvPr>
          <p:cNvCxnSpPr>
            <a:cxnSpLocks/>
          </p:cNvCxnSpPr>
          <p:nvPr/>
        </p:nvCxnSpPr>
        <p:spPr>
          <a:xfrm>
            <a:off x="3129904" y="449402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488A28CC-FFA4-9B12-5F4A-B9E56C2D8BE9}"/>
              </a:ext>
            </a:extLst>
          </p:cNvPr>
          <p:cNvCxnSpPr>
            <a:cxnSpLocks/>
          </p:cNvCxnSpPr>
          <p:nvPr/>
        </p:nvCxnSpPr>
        <p:spPr>
          <a:xfrm>
            <a:off x="3129904" y="490767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C2AF34AF-496B-E85B-75E1-6D11A9118745}"/>
              </a:ext>
            </a:extLst>
          </p:cNvPr>
          <p:cNvCxnSpPr>
            <a:cxnSpLocks/>
          </p:cNvCxnSpPr>
          <p:nvPr/>
        </p:nvCxnSpPr>
        <p:spPr>
          <a:xfrm>
            <a:off x="3129904" y="534988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1BA2341D-C494-6748-684B-80C6FE726FCF}"/>
              </a:ext>
            </a:extLst>
          </p:cNvPr>
          <p:cNvSpPr/>
          <p:nvPr/>
        </p:nvSpPr>
        <p:spPr>
          <a:xfrm>
            <a:off x="4738991" y="4779878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9EF04DE-1788-CE69-8D6B-8445EB6D7B2E}"/>
                  </a:ext>
                </a:extLst>
              </p:cNvPr>
              <p:cNvSpPr txBox="1"/>
              <p:nvPr/>
            </p:nvSpPr>
            <p:spPr>
              <a:xfrm>
                <a:off x="3293047" y="4388384"/>
                <a:ext cx="31462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9EF04DE-1788-CE69-8D6B-8445EB6D7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047" y="4388384"/>
                <a:ext cx="3146282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33EB518F-FEAA-8590-856A-07621B21A360}"/>
                  </a:ext>
                </a:extLst>
              </p:cNvPr>
              <p:cNvSpPr txBox="1"/>
              <p:nvPr/>
            </p:nvSpPr>
            <p:spPr>
              <a:xfrm>
                <a:off x="808016" y="708618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33EB518F-FEAA-8590-856A-07621B21A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16" y="708618"/>
                <a:ext cx="355482" cy="369332"/>
              </a:xfrm>
              <a:prstGeom prst="rect">
                <a:avLst/>
              </a:prstGeom>
              <a:blipFill>
                <a:blip r:embed="rId11"/>
                <a:stretch>
                  <a:fillRect l="-10345" r="-5172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圓角 3">
            <a:extLst>
              <a:ext uri="{FF2B5EF4-FFF2-40B4-BE49-F238E27FC236}">
                <a16:creationId xmlns:a16="http://schemas.microsoft.com/office/drawing/2014/main" id="{5F363036-00E9-DAE4-4346-935C5DD45993}"/>
              </a:ext>
            </a:extLst>
          </p:cNvPr>
          <p:cNvSpPr/>
          <p:nvPr/>
        </p:nvSpPr>
        <p:spPr>
          <a:xfrm>
            <a:off x="6016876" y="1169204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21C54CF-B1DB-5A2B-41E8-888E6A20C165}"/>
              </a:ext>
            </a:extLst>
          </p:cNvPr>
          <p:cNvSpPr/>
          <p:nvPr/>
        </p:nvSpPr>
        <p:spPr>
          <a:xfrm>
            <a:off x="6345491" y="127671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4E18258-2A81-4DC6-8A39-841FDAA87F7E}"/>
              </a:ext>
            </a:extLst>
          </p:cNvPr>
          <p:cNvSpPr/>
          <p:nvPr/>
        </p:nvSpPr>
        <p:spPr>
          <a:xfrm>
            <a:off x="6345491" y="168848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3DEF4A96-3098-8709-66E7-CFBBD3E9C826}"/>
              </a:ext>
            </a:extLst>
          </p:cNvPr>
          <p:cNvSpPr/>
          <p:nvPr/>
        </p:nvSpPr>
        <p:spPr>
          <a:xfrm>
            <a:off x="6345491" y="210024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29055DC0-B1A8-CFC8-C380-E22D63E67182}"/>
              </a:ext>
            </a:extLst>
          </p:cNvPr>
          <p:cNvSpPr/>
          <p:nvPr/>
        </p:nvSpPr>
        <p:spPr>
          <a:xfrm>
            <a:off x="6368848" y="429926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AC70AA09-604E-4DAF-57F7-830E1EBA33D9}"/>
              </a:ext>
            </a:extLst>
          </p:cNvPr>
          <p:cNvSpPr/>
          <p:nvPr/>
        </p:nvSpPr>
        <p:spPr>
          <a:xfrm>
            <a:off x="6368848" y="471103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A82AE5B9-3BB5-A841-770B-1E944122F7B8}"/>
              </a:ext>
            </a:extLst>
          </p:cNvPr>
          <p:cNvSpPr/>
          <p:nvPr/>
        </p:nvSpPr>
        <p:spPr>
          <a:xfrm>
            <a:off x="6368848" y="512280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B9A69BE-F3F7-A18E-722F-C25303E199E1}"/>
                  </a:ext>
                </a:extLst>
              </p:cNvPr>
              <p:cNvSpPr txBox="1"/>
              <p:nvPr/>
            </p:nvSpPr>
            <p:spPr>
              <a:xfrm>
                <a:off x="5743565" y="782933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B9A69BE-F3F7-A18E-722F-C25303E19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65" y="782933"/>
                <a:ext cx="355482" cy="369332"/>
              </a:xfrm>
              <a:prstGeom prst="rect">
                <a:avLst/>
              </a:prstGeom>
              <a:blipFill>
                <a:blip r:embed="rId12"/>
                <a:stretch>
                  <a:fillRect l="-8621" r="-5172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2FCE7E-A8DA-3BDC-FD5E-CBB14306B13E}"/>
                  </a:ext>
                </a:extLst>
              </p:cNvPr>
              <p:cNvSpPr txBox="1"/>
              <p:nvPr/>
            </p:nvSpPr>
            <p:spPr>
              <a:xfrm>
                <a:off x="2209715" y="4743874"/>
                <a:ext cx="9173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442FCE7E-A8DA-3BDC-FD5E-CBB14306B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15" y="4743874"/>
                <a:ext cx="917324" cy="369332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AD4955E7-1AD9-900E-151C-3B3B74603566}"/>
              </a:ext>
            </a:extLst>
          </p:cNvPr>
          <p:cNvCxnSpPr>
            <a:cxnSpLocks/>
          </p:cNvCxnSpPr>
          <p:nvPr/>
        </p:nvCxnSpPr>
        <p:spPr>
          <a:xfrm>
            <a:off x="6781800" y="1377925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矩形: 圓角 131">
            <a:extLst>
              <a:ext uri="{FF2B5EF4-FFF2-40B4-BE49-F238E27FC236}">
                <a16:creationId xmlns:a16="http://schemas.microsoft.com/office/drawing/2014/main" id="{A32CF071-D72B-C1F1-99C8-F12E3A8338C6}"/>
              </a:ext>
            </a:extLst>
          </p:cNvPr>
          <p:cNvSpPr/>
          <p:nvPr/>
        </p:nvSpPr>
        <p:spPr>
          <a:xfrm>
            <a:off x="9711527" y="2901522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" name="矩形: 圓角 132">
            <a:extLst>
              <a:ext uri="{FF2B5EF4-FFF2-40B4-BE49-F238E27FC236}">
                <a16:creationId xmlns:a16="http://schemas.microsoft.com/office/drawing/2014/main" id="{8D643CF2-95E9-4489-A90B-9585012EFC66}"/>
              </a:ext>
            </a:extLst>
          </p:cNvPr>
          <p:cNvSpPr/>
          <p:nvPr/>
        </p:nvSpPr>
        <p:spPr>
          <a:xfrm>
            <a:off x="8005627" y="2895570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文字方塊 136">
                <a:extLst>
                  <a:ext uri="{FF2B5EF4-FFF2-40B4-BE49-F238E27FC236}">
                    <a16:creationId xmlns:a16="http://schemas.microsoft.com/office/drawing/2014/main" id="{A0622EC7-F4C9-5E54-011E-D56692837542}"/>
                  </a:ext>
                </a:extLst>
              </p:cNvPr>
              <p:cNvSpPr txBox="1"/>
              <p:nvPr/>
            </p:nvSpPr>
            <p:spPr>
              <a:xfrm>
                <a:off x="9522131" y="2476065"/>
                <a:ext cx="6303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7" name="文字方塊 136">
                <a:extLst>
                  <a:ext uri="{FF2B5EF4-FFF2-40B4-BE49-F238E27FC236}">
                    <a16:creationId xmlns:a16="http://schemas.microsoft.com/office/drawing/2014/main" id="{A0622EC7-F4C9-5E54-011E-D56692837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131" y="2476065"/>
                <a:ext cx="630378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80A86976-D2B0-B8EC-A256-4FB029738540}"/>
                  </a:ext>
                </a:extLst>
              </p:cNvPr>
              <p:cNvSpPr txBox="1"/>
              <p:nvPr/>
            </p:nvSpPr>
            <p:spPr>
              <a:xfrm>
                <a:off x="7661265" y="2477985"/>
                <a:ext cx="9173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80A86976-D2B0-B8EC-A256-4FB029738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265" y="2477985"/>
                <a:ext cx="917324" cy="369332"/>
              </a:xfrm>
              <a:prstGeom prst="rect">
                <a:avLst/>
              </a:prstGeom>
              <a:blipFill>
                <a:blip r:embed="rId1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2B5E1980-771E-FD82-2952-5580698D83FC}"/>
              </a:ext>
            </a:extLst>
          </p:cNvPr>
          <p:cNvSpPr txBox="1"/>
          <p:nvPr/>
        </p:nvSpPr>
        <p:spPr>
          <a:xfrm rot="5400000">
            <a:off x="293405" y="3167390"/>
            <a:ext cx="116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A945D39-FF97-C6CB-CDF9-B209EC4AD65F}"/>
              </a:ext>
            </a:extLst>
          </p:cNvPr>
          <p:cNvSpPr txBox="1"/>
          <p:nvPr/>
        </p:nvSpPr>
        <p:spPr>
          <a:xfrm rot="5400000">
            <a:off x="5962381" y="3160675"/>
            <a:ext cx="116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CF343E5-8992-29FC-B403-EDCFE5060B36}"/>
              </a:ext>
            </a:extLst>
          </p:cNvPr>
          <p:cNvSpPr txBox="1"/>
          <p:nvPr/>
        </p:nvSpPr>
        <p:spPr>
          <a:xfrm rot="5400000">
            <a:off x="10780353" y="3220837"/>
            <a:ext cx="116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4A2BAF7-E289-4392-7CB0-91CBD1EEDF22}"/>
                  </a:ext>
                </a:extLst>
              </p:cNvPr>
              <p:cNvSpPr txBox="1"/>
              <p:nvPr/>
            </p:nvSpPr>
            <p:spPr>
              <a:xfrm>
                <a:off x="8212463" y="2495131"/>
                <a:ext cx="1515283" cy="748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4A2BAF7-E289-4392-7CB0-91CBD1EED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463" y="2495131"/>
                <a:ext cx="1515283" cy="7489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B3689ABE-613B-23A0-4804-4D28FF28EDAB}"/>
              </a:ext>
            </a:extLst>
          </p:cNvPr>
          <p:cNvSpPr/>
          <p:nvPr/>
        </p:nvSpPr>
        <p:spPr>
          <a:xfrm>
            <a:off x="8852445" y="125021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4178F616-3734-F213-AE17-FDFFA847C76B}"/>
              </a:ext>
            </a:extLst>
          </p:cNvPr>
          <p:cNvSpPr/>
          <p:nvPr/>
        </p:nvSpPr>
        <p:spPr>
          <a:xfrm>
            <a:off x="8852445" y="166198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60387271-F4FC-2445-ECA3-60E07D206071}"/>
              </a:ext>
            </a:extLst>
          </p:cNvPr>
          <p:cNvSpPr/>
          <p:nvPr/>
        </p:nvSpPr>
        <p:spPr>
          <a:xfrm>
            <a:off x="8852445" y="207375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4" name="直線單箭頭接點 133">
            <a:extLst>
              <a:ext uri="{FF2B5EF4-FFF2-40B4-BE49-F238E27FC236}">
                <a16:creationId xmlns:a16="http://schemas.microsoft.com/office/drawing/2014/main" id="{D184DF18-8F82-03D2-2CC9-A67E85723BB5}"/>
              </a:ext>
            </a:extLst>
          </p:cNvPr>
          <p:cNvCxnSpPr>
            <a:cxnSpLocks/>
          </p:cNvCxnSpPr>
          <p:nvPr/>
        </p:nvCxnSpPr>
        <p:spPr>
          <a:xfrm>
            <a:off x="6781800" y="1828800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D65ECDA8-4C4A-4859-ADCA-66786E44DD22}"/>
              </a:ext>
            </a:extLst>
          </p:cNvPr>
          <p:cNvCxnSpPr>
            <a:cxnSpLocks/>
          </p:cNvCxnSpPr>
          <p:nvPr/>
        </p:nvCxnSpPr>
        <p:spPr>
          <a:xfrm>
            <a:off x="6781800" y="2250142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CFA9C78E-0A17-D5FE-5C1C-8A9E14BE56CF}"/>
              </a:ext>
            </a:extLst>
          </p:cNvPr>
          <p:cNvCxnSpPr>
            <a:cxnSpLocks/>
          </p:cNvCxnSpPr>
          <p:nvPr/>
        </p:nvCxnSpPr>
        <p:spPr>
          <a:xfrm>
            <a:off x="9291091" y="1377925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810CD1AC-4CBE-FDD5-5EB5-A0BE58D2B6DD}"/>
              </a:ext>
            </a:extLst>
          </p:cNvPr>
          <p:cNvCxnSpPr>
            <a:cxnSpLocks/>
          </p:cNvCxnSpPr>
          <p:nvPr/>
        </p:nvCxnSpPr>
        <p:spPr>
          <a:xfrm>
            <a:off x="9291091" y="1828800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7CBBAECC-CF17-036A-8E50-A5EFD2F6E29B}"/>
              </a:ext>
            </a:extLst>
          </p:cNvPr>
          <p:cNvCxnSpPr>
            <a:cxnSpLocks/>
          </p:cNvCxnSpPr>
          <p:nvPr/>
        </p:nvCxnSpPr>
        <p:spPr>
          <a:xfrm>
            <a:off x="9291091" y="2250142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矩形: 圓角 162">
            <a:extLst>
              <a:ext uri="{FF2B5EF4-FFF2-40B4-BE49-F238E27FC236}">
                <a16:creationId xmlns:a16="http://schemas.microsoft.com/office/drawing/2014/main" id="{8745AD32-7131-E4F1-E409-1F6649C7DD5A}"/>
              </a:ext>
            </a:extLst>
          </p:cNvPr>
          <p:cNvSpPr/>
          <p:nvPr/>
        </p:nvSpPr>
        <p:spPr>
          <a:xfrm>
            <a:off x="7699153" y="4151094"/>
            <a:ext cx="2610933" cy="22697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35DD4F36-437A-7051-D23D-84C31B32B3ED}"/>
              </a:ext>
            </a:extLst>
          </p:cNvPr>
          <p:cNvCxnSpPr>
            <a:cxnSpLocks/>
          </p:cNvCxnSpPr>
          <p:nvPr/>
        </p:nvCxnSpPr>
        <p:spPr>
          <a:xfrm>
            <a:off x="6845796" y="4374617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B5FAD645-8CBA-8011-0E86-1A6CE32871BE}"/>
                  </a:ext>
                </a:extLst>
              </p:cNvPr>
              <p:cNvSpPr txBox="1"/>
              <p:nvPr/>
            </p:nvSpPr>
            <p:spPr>
              <a:xfrm>
                <a:off x="8276459" y="5491823"/>
                <a:ext cx="1515283" cy="748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B5FAD645-8CBA-8011-0E86-1A6CE328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459" y="5491823"/>
                <a:ext cx="1515283" cy="74892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矩形: 圓角 169">
            <a:extLst>
              <a:ext uri="{FF2B5EF4-FFF2-40B4-BE49-F238E27FC236}">
                <a16:creationId xmlns:a16="http://schemas.microsoft.com/office/drawing/2014/main" id="{2362199C-15EB-88DD-1C8E-CD3CA08D88BE}"/>
              </a:ext>
            </a:extLst>
          </p:cNvPr>
          <p:cNvSpPr/>
          <p:nvPr/>
        </p:nvSpPr>
        <p:spPr>
          <a:xfrm>
            <a:off x="8916441" y="424691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1" name="矩形: 圓角 170">
            <a:extLst>
              <a:ext uri="{FF2B5EF4-FFF2-40B4-BE49-F238E27FC236}">
                <a16:creationId xmlns:a16="http://schemas.microsoft.com/office/drawing/2014/main" id="{6E5066EA-2E89-623C-AEBB-338DB3048F9D}"/>
              </a:ext>
            </a:extLst>
          </p:cNvPr>
          <p:cNvSpPr/>
          <p:nvPr/>
        </p:nvSpPr>
        <p:spPr>
          <a:xfrm>
            <a:off x="8916441" y="465867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2" name="矩形: 圓角 171">
            <a:extLst>
              <a:ext uri="{FF2B5EF4-FFF2-40B4-BE49-F238E27FC236}">
                <a16:creationId xmlns:a16="http://schemas.microsoft.com/office/drawing/2014/main" id="{6A5F0EB5-D132-BCF8-0A9A-C8F333B7169E}"/>
              </a:ext>
            </a:extLst>
          </p:cNvPr>
          <p:cNvSpPr/>
          <p:nvPr/>
        </p:nvSpPr>
        <p:spPr>
          <a:xfrm>
            <a:off x="8916441" y="507044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3" name="直線單箭頭接點 172">
            <a:extLst>
              <a:ext uri="{FF2B5EF4-FFF2-40B4-BE49-F238E27FC236}">
                <a16:creationId xmlns:a16="http://schemas.microsoft.com/office/drawing/2014/main" id="{7B598156-3B7C-8A09-E5D9-E5AE9668E475}"/>
              </a:ext>
            </a:extLst>
          </p:cNvPr>
          <p:cNvCxnSpPr>
            <a:cxnSpLocks/>
          </p:cNvCxnSpPr>
          <p:nvPr/>
        </p:nvCxnSpPr>
        <p:spPr>
          <a:xfrm>
            <a:off x="6845796" y="4825492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>
            <a:extLst>
              <a:ext uri="{FF2B5EF4-FFF2-40B4-BE49-F238E27FC236}">
                <a16:creationId xmlns:a16="http://schemas.microsoft.com/office/drawing/2014/main" id="{BDD98264-194F-1C1C-9D7A-7AFAC18B239C}"/>
              </a:ext>
            </a:extLst>
          </p:cNvPr>
          <p:cNvCxnSpPr>
            <a:cxnSpLocks/>
          </p:cNvCxnSpPr>
          <p:nvPr/>
        </p:nvCxnSpPr>
        <p:spPr>
          <a:xfrm>
            <a:off x="6845796" y="5246834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FF472EB5-C4F7-DC28-8C6F-ED246673764C}"/>
              </a:ext>
            </a:extLst>
          </p:cNvPr>
          <p:cNvCxnSpPr>
            <a:cxnSpLocks/>
          </p:cNvCxnSpPr>
          <p:nvPr/>
        </p:nvCxnSpPr>
        <p:spPr>
          <a:xfrm>
            <a:off x="9355087" y="4374617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D945EEE7-7E43-9DDC-F073-256FD8860EBB}"/>
              </a:ext>
            </a:extLst>
          </p:cNvPr>
          <p:cNvCxnSpPr>
            <a:cxnSpLocks/>
          </p:cNvCxnSpPr>
          <p:nvPr/>
        </p:nvCxnSpPr>
        <p:spPr>
          <a:xfrm>
            <a:off x="9355087" y="4825492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5B8C4B4F-57A3-BD1C-D048-8BD658F18289}"/>
              </a:ext>
            </a:extLst>
          </p:cNvPr>
          <p:cNvCxnSpPr>
            <a:cxnSpLocks/>
          </p:cNvCxnSpPr>
          <p:nvPr/>
        </p:nvCxnSpPr>
        <p:spPr>
          <a:xfrm>
            <a:off x="9355087" y="5246834"/>
            <a:ext cx="17470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矩形: 圓角 177">
            <a:extLst>
              <a:ext uri="{FF2B5EF4-FFF2-40B4-BE49-F238E27FC236}">
                <a16:creationId xmlns:a16="http://schemas.microsoft.com/office/drawing/2014/main" id="{B8434B73-69A6-6BC3-598B-9C6961F53B07}"/>
              </a:ext>
            </a:extLst>
          </p:cNvPr>
          <p:cNvSpPr/>
          <p:nvPr/>
        </p:nvSpPr>
        <p:spPr>
          <a:xfrm>
            <a:off x="9789921" y="5819469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814107C3-A31F-1A23-E150-46E9FDCF6568}"/>
                  </a:ext>
                </a:extLst>
              </p:cNvPr>
              <p:cNvSpPr txBox="1"/>
              <p:nvPr/>
            </p:nvSpPr>
            <p:spPr>
              <a:xfrm>
                <a:off x="9600525" y="5394012"/>
                <a:ext cx="6303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814107C3-A31F-1A23-E150-46E9FDCF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25" y="5394012"/>
                <a:ext cx="630378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矩形: 圓角 179">
            <a:extLst>
              <a:ext uri="{FF2B5EF4-FFF2-40B4-BE49-F238E27FC236}">
                <a16:creationId xmlns:a16="http://schemas.microsoft.com/office/drawing/2014/main" id="{807B08CE-A514-7A5C-9302-B3DF5E36608F}"/>
              </a:ext>
            </a:extLst>
          </p:cNvPr>
          <p:cNvSpPr/>
          <p:nvPr/>
        </p:nvSpPr>
        <p:spPr>
          <a:xfrm>
            <a:off x="8043515" y="5867722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A7157CFC-D16E-0E1D-5435-10A82DFC26CB}"/>
                  </a:ext>
                </a:extLst>
              </p:cNvPr>
              <p:cNvSpPr txBox="1"/>
              <p:nvPr/>
            </p:nvSpPr>
            <p:spPr>
              <a:xfrm>
                <a:off x="7699153" y="5450137"/>
                <a:ext cx="9173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A7157CFC-D16E-0E1D-5435-10A82DFC2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153" y="5450137"/>
                <a:ext cx="917324" cy="369332"/>
              </a:xfrm>
              <a:prstGeom prst="rect">
                <a:avLst/>
              </a:prstGeom>
              <a:blipFill>
                <a:blip r:embed="rId1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03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3443-453D-F3A6-11D0-AE477A514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9A63BA2B-495F-B7D2-0490-3A5767E7BDAC}"/>
              </a:ext>
            </a:extLst>
          </p:cNvPr>
          <p:cNvSpPr/>
          <p:nvPr/>
        </p:nvSpPr>
        <p:spPr>
          <a:xfrm>
            <a:off x="8170254" y="5789800"/>
            <a:ext cx="917324" cy="7876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762D0201-9D37-5AE7-B138-DB9F505B787E}"/>
              </a:ext>
            </a:extLst>
          </p:cNvPr>
          <p:cNvSpPr/>
          <p:nvPr/>
        </p:nvSpPr>
        <p:spPr>
          <a:xfrm>
            <a:off x="6625476" y="1138552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F3AD94F-B3F7-5F84-00D3-FD7F7AEC18C9}"/>
              </a:ext>
            </a:extLst>
          </p:cNvPr>
          <p:cNvSpPr/>
          <p:nvPr/>
        </p:nvSpPr>
        <p:spPr>
          <a:xfrm>
            <a:off x="2939611" y="1175917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1228DAC-7D8B-286A-535E-A45C55B1F166}"/>
              </a:ext>
            </a:extLst>
          </p:cNvPr>
          <p:cNvSpPr/>
          <p:nvPr/>
        </p:nvSpPr>
        <p:spPr>
          <a:xfrm>
            <a:off x="230239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FB8183E5-D9AC-F1AB-BFF4-90B356F20664}"/>
              </a:ext>
            </a:extLst>
          </p:cNvPr>
          <p:cNvSpPr/>
          <p:nvPr/>
        </p:nvSpPr>
        <p:spPr>
          <a:xfrm>
            <a:off x="1781981" y="152674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8EDB64B-DA7B-79D4-F8A3-D1384BAD0BC6}"/>
              </a:ext>
            </a:extLst>
          </p:cNvPr>
          <p:cNvSpPr/>
          <p:nvPr/>
        </p:nvSpPr>
        <p:spPr>
          <a:xfrm rot="5400000">
            <a:off x="551317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BA0015B-F54A-BB07-29AB-D743BF4778E8}"/>
              </a:ext>
            </a:extLst>
          </p:cNvPr>
          <p:cNvSpPr/>
          <p:nvPr/>
        </p:nvSpPr>
        <p:spPr>
          <a:xfrm rot="5400000">
            <a:off x="551317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79909FD-1E86-ACD0-130E-A22678BE7850}"/>
              </a:ext>
            </a:extLst>
          </p:cNvPr>
          <p:cNvSpPr/>
          <p:nvPr/>
        </p:nvSpPr>
        <p:spPr>
          <a:xfrm rot="5400000">
            <a:off x="551317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FB2278A-F3C1-303D-169D-33B973055328}"/>
              </a:ext>
            </a:extLst>
          </p:cNvPr>
          <p:cNvSpPr/>
          <p:nvPr/>
        </p:nvSpPr>
        <p:spPr>
          <a:xfrm rot="5400000">
            <a:off x="545699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3445D73-2583-583B-7DC8-46A3EF97AAA8}"/>
              </a:ext>
            </a:extLst>
          </p:cNvPr>
          <p:cNvSpPr/>
          <p:nvPr/>
        </p:nvSpPr>
        <p:spPr>
          <a:xfrm rot="5400000">
            <a:off x="545699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115ACC3-0484-8B02-7C31-2C99630333F2}"/>
              </a:ext>
            </a:extLst>
          </p:cNvPr>
          <p:cNvSpPr/>
          <p:nvPr/>
        </p:nvSpPr>
        <p:spPr>
          <a:xfrm rot="5400000">
            <a:off x="545699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770D98-3A16-72AF-560E-30A292CF7A06}"/>
                  </a:ext>
                </a:extLst>
              </p:cNvPr>
              <p:cNvSpPr txBox="1"/>
              <p:nvPr/>
            </p:nvSpPr>
            <p:spPr>
              <a:xfrm>
                <a:off x="494125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7770D98-3A16-72AF-560E-30A292CF7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5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4615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>
            <a:extLst>
              <a:ext uri="{FF2B5EF4-FFF2-40B4-BE49-F238E27FC236}">
                <a16:creationId xmlns:a16="http://schemas.microsoft.com/office/drawing/2014/main" id="{D912BA54-EA20-E213-A0AD-813A5B9612BA}"/>
              </a:ext>
            </a:extLst>
          </p:cNvPr>
          <p:cNvGrpSpPr/>
          <p:nvPr/>
        </p:nvGrpSpPr>
        <p:grpSpPr>
          <a:xfrm>
            <a:off x="1872811" y="304800"/>
            <a:ext cx="398682" cy="566594"/>
            <a:chOff x="3993341" y="3048328"/>
            <a:chExt cx="398682" cy="566594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69438D12-F01C-BFC5-D978-E6E3A0D4F1B6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FC8294EB-CD33-396C-FCE2-6B1222A57C61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9058DD2C-5EA4-723C-0F53-89EC7D0FD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934EE9B3-2A53-5685-C98C-1AFD2F040A8D}"/>
              </a:ext>
            </a:extLst>
          </p:cNvPr>
          <p:cNvSpPr/>
          <p:nvPr/>
        </p:nvSpPr>
        <p:spPr>
          <a:xfrm rot="5400000">
            <a:off x="545699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770E8FD-D0D6-FF54-9197-3162D4262F88}"/>
              </a:ext>
            </a:extLst>
          </p:cNvPr>
          <p:cNvSpPr/>
          <p:nvPr/>
        </p:nvSpPr>
        <p:spPr>
          <a:xfrm rot="5400000">
            <a:off x="545699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86D806F7-6690-5053-10A3-BB25E5185E3A}"/>
              </a:ext>
            </a:extLst>
          </p:cNvPr>
          <p:cNvSpPr/>
          <p:nvPr/>
        </p:nvSpPr>
        <p:spPr>
          <a:xfrm rot="5400000">
            <a:off x="545699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C1310B51-260A-58FE-9177-79CE1A47F651}"/>
              </a:ext>
            </a:extLst>
          </p:cNvPr>
          <p:cNvSpPr/>
          <p:nvPr/>
        </p:nvSpPr>
        <p:spPr>
          <a:xfrm>
            <a:off x="3291583" y="2745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F344EFB-2DA3-6BCF-B5E6-A16F5448C9E6}"/>
              </a:ext>
            </a:extLst>
          </p:cNvPr>
          <p:cNvSpPr/>
          <p:nvPr/>
        </p:nvSpPr>
        <p:spPr>
          <a:xfrm>
            <a:off x="3291583" y="3157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90267AAC-04B0-1E29-5CE1-C879319931AB}"/>
              </a:ext>
            </a:extLst>
          </p:cNvPr>
          <p:cNvSpPr/>
          <p:nvPr/>
        </p:nvSpPr>
        <p:spPr>
          <a:xfrm>
            <a:off x="3291583" y="356927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BED4A710-9861-0B87-0309-E80C6FF717CC}"/>
              </a:ext>
            </a:extLst>
          </p:cNvPr>
          <p:cNvSpPr/>
          <p:nvPr/>
        </p:nvSpPr>
        <p:spPr>
          <a:xfrm>
            <a:off x="3268226" y="128342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7D0E4C8A-3709-4560-D558-610E2431B02A}"/>
              </a:ext>
            </a:extLst>
          </p:cNvPr>
          <p:cNvSpPr/>
          <p:nvPr/>
        </p:nvSpPr>
        <p:spPr>
          <a:xfrm>
            <a:off x="3268226" y="169519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514B50C-091A-93A6-3C12-73436A404063}"/>
              </a:ext>
            </a:extLst>
          </p:cNvPr>
          <p:cNvSpPr/>
          <p:nvPr/>
        </p:nvSpPr>
        <p:spPr>
          <a:xfrm>
            <a:off x="3268226" y="210696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FB46E274-8A3B-235D-42F4-7E1E75D9B989}"/>
              </a:ext>
            </a:extLst>
          </p:cNvPr>
          <p:cNvSpPr/>
          <p:nvPr/>
        </p:nvSpPr>
        <p:spPr>
          <a:xfrm>
            <a:off x="3291583" y="430598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9D01A485-8325-9262-C2D4-B3A239317CF7}"/>
              </a:ext>
            </a:extLst>
          </p:cNvPr>
          <p:cNvSpPr/>
          <p:nvPr/>
        </p:nvSpPr>
        <p:spPr>
          <a:xfrm>
            <a:off x="3291583" y="471774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F1067467-C8BB-3833-F1CB-214C0AB028D3}"/>
              </a:ext>
            </a:extLst>
          </p:cNvPr>
          <p:cNvSpPr/>
          <p:nvPr/>
        </p:nvSpPr>
        <p:spPr>
          <a:xfrm>
            <a:off x="3291583" y="512951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0D2A244-09D9-3564-5BB2-0255D2C8CF35}"/>
                  </a:ext>
                </a:extLst>
              </p:cNvPr>
              <p:cNvSpPr txBox="1"/>
              <p:nvPr/>
            </p:nvSpPr>
            <p:spPr>
              <a:xfrm>
                <a:off x="3220532" y="725616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90D2A244-09D9-3564-5BB2-0255D2C8C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32" y="725616"/>
                <a:ext cx="355482" cy="369332"/>
              </a:xfrm>
              <a:prstGeom prst="rect">
                <a:avLst/>
              </a:prstGeom>
              <a:blipFill>
                <a:blip r:embed="rId4"/>
                <a:stretch>
                  <a:fillRect l="-8475" r="-3390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377D0809-1388-6C2E-1A30-315AF9D320CE}"/>
              </a:ext>
            </a:extLst>
          </p:cNvPr>
          <p:cNvSpPr/>
          <p:nvPr/>
        </p:nvSpPr>
        <p:spPr>
          <a:xfrm>
            <a:off x="5530411" y="1172464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0737B603-4E7B-ADB1-B77C-3FDF20BD4D7B}"/>
              </a:ext>
            </a:extLst>
          </p:cNvPr>
          <p:cNvSpPr/>
          <p:nvPr/>
        </p:nvSpPr>
        <p:spPr>
          <a:xfrm>
            <a:off x="5882383" y="274228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1A2AD675-B48B-4EF1-6685-58A45DD39EF3}"/>
              </a:ext>
            </a:extLst>
          </p:cNvPr>
          <p:cNvSpPr/>
          <p:nvPr/>
        </p:nvSpPr>
        <p:spPr>
          <a:xfrm>
            <a:off x="5882383" y="3154054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6308A7D5-7766-ED05-DD3C-D38C2AABD4D6}"/>
              </a:ext>
            </a:extLst>
          </p:cNvPr>
          <p:cNvSpPr/>
          <p:nvPr/>
        </p:nvSpPr>
        <p:spPr>
          <a:xfrm>
            <a:off x="5882383" y="3565821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94372BFF-DEDE-3821-310C-73364D2C22D9}"/>
              </a:ext>
            </a:extLst>
          </p:cNvPr>
          <p:cNvSpPr/>
          <p:nvPr/>
        </p:nvSpPr>
        <p:spPr>
          <a:xfrm>
            <a:off x="5859026" y="127997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42FF3F21-A839-BADF-A61F-4E44E3D85BAB}"/>
              </a:ext>
            </a:extLst>
          </p:cNvPr>
          <p:cNvSpPr/>
          <p:nvPr/>
        </p:nvSpPr>
        <p:spPr>
          <a:xfrm>
            <a:off x="5859026" y="1691740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F4F57A4A-AF05-78AC-1C43-FAC1AF0ED465}"/>
              </a:ext>
            </a:extLst>
          </p:cNvPr>
          <p:cNvSpPr/>
          <p:nvPr/>
        </p:nvSpPr>
        <p:spPr>
          <a:xfrm>
            <a:off x="5859026" y="2103507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DFB6DBDB-D554-1B2A-636A-86F319733959}"/>
              </a:ext>
            </a:extLst>
          </p:cNvPr>
          <p:cNvSpPr/>
          <p:nvPr/>
        </p:nvSpPr>
        <p:spPr>
          <a:xfrm>
            <a:off x="5882383" y="4302528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A7F3E9F7-F126-46D1-D9F2-DBD1E8597A7E}"/>
              </a:ext>
            </a:extLst>
          </p:cNvPr>
          <p:cNvSpPr/>
          <p:nvPr/>
        </p:nvSpPr>
        <p:spPr>
          <a:xfrm>
            <a:off x="5882383" y="4714295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3CB2409A-C619-FB29-5751-C944F9516661}"/>
              </a:ext>
            </a:extLst>
          </p:cNvPr>
          <p:cNvSpPr/>
          <p:nvPr/>
        </p:nvSpPr>
        <p:spPr>
          <a:xfrm>
            <a:off x="5882383" y="512606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A40640DE-7742-BFF9-1A4D-8D270AF4A6A9}"/>
                  </a:ext>
                </a:extLst>
              </p:cNvPr>
              <p:cNvSpPr txBox="1"/>
              <p:nvPr/>
            </p:nvSpPr>
            <p:spPr>
              <a:xfrm>
                <a:off x="5811332" y="685800"/>
                <a:ext cx="3554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A40640DE-7742-BFF9-1A4D-8D270AF4A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32" y="685800"/>
                <a:ext cx="355482" cy="369332"/>
              </a:xfrm>
              <a:prstGeom prst="rect">
                <a:avLst/>
              </a:prstGeom>
              <a:blipFill>
                <a:blip r:embed="rId5"/>
                <a:stretch>
                  <a:fillRect l="-8475" t="-15000" r="-52542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C240F926-3E98-A945-3F53-C6A7C15C8B8F}"/>
              </a:ext>
            </a:extLst>
          </p:cNvPr>
          <p:cNvSpPr/>
          <p:nvPr/>
        </p:nvSpPr>
        <p:spPr>
          <a:xfrm rot="5400000">
            <a:off x="6972655" y="1166380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419ECF55-239C-07B4-6B6E-1643A577BFC3}"/>
              </a:ext>
            </a:extLst>
          </p:cNvPr>
          <p:cNvSpPr/>
          <p:nvPr/>
        </p:nvSpPr>
        <p:spPr>
          <a:xfrm rot="5400000">
            <a:off x="6972655" y="1598459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FF9914DE-1757-CB84-19A0-A936D0389F1A}"/>
              </a:ext>
            </a:extLst>
          </p:cNvPr>
          <p:cNvSpPr/>
          <p:nvPr/>
        </p:nvSpPr>
        <p:spPr>
          <a:xfrm rot="5400000">
            <a:off x="6972655" y="2030538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89F88F2E-246E-81C3-E0F7-C54F7B47B27C}"/>
              </a:ext>
            </a:extLst>
          </p:cNvPr>
          <p:cNvSpPr/>
          <p:nvPr/>
        </p:nvSpPr>
        <p:spPr>
          <a:xfrm rot="5400000">
            <a:off x="6967037" y="260745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9001BEED-6CFD-423A-9FBD-5B3A5AAC3EBE}"/>
              </a:ext>
            </a:extLst>
          </p:cNvPr>
          <p:cNvSpPr/>
          <p:nvPr/>
        </p:nvSpPr>
        <p:spPr>
          <a:xfrm rot="5400000">
            <a:off x="6967037" y="3039533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EED93AAF-7B8C-79F2-8C15-B7E654932308}"/>
              </a:ext>
            </a:extLst>
          </p:cNvPr>
          <p:cNvSpPr/>
          <p:nvPr/>
        </p:nvSpPr>
        <p:spPr>
          <a:xfrm rot="5400000">
            <a:off x="6967037" y="3471611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D04E4A2-6765-BE24-AC7E-BF37511DB8E7}"/>
                  </a:ext>
                </a:extLst>
              </p:cNvPr>
              <p:cNvSpPr txBox="1"/>
              <p:nvPr/>
            </p:nvSpPr>
            <p:spPr>
              <a:xfrm>
                <a:off x="6884797" y="1176811"/>
                <a:ext cx="398682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D04E4A2-6765-BE24-AC7E-BF37511DB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797" y="1176811"/>
                <a:ext cx="398682" cy="476284"/>
              </a:xfrm>
              <a:prstGeom prst="rect">
                <a:avLst/>
              </a:prstGeom>
              <a:blipFill>
                <a:blip r:embed="rId6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633019E0-D903-BCBA-1598-618D381D83D7}"/>
              </a:ext>
            </a:extLst>
          </p:cNvPr>
          <p:cNvSpPr/>
          <p:nvPr/>
        </p:nvSpPr>
        <p:spPr>
          <a:xfrm rot="5400000">
            <a:off x="6967037" y="4130617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60A88DAB-E750-9836-2BC5-D9A1F13301C1}"/>
              </a:ext>
            </a:extLst>
          </p:cNvPr>
          <p:cNvSpPr/>
          <p:nvPr/>
        </p:nvSpPr>
        <p:spPr>
          <a:xfrm rot="5400000">
            <a:off x="6967037" y="4562696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02F06D88-B014-10EF-C240-10FB930F37DA}"/>
              </a:ext>
            </a:extLst>
          </p:cNvPr>
          <p:cNvSpPr/>
          <p:nvPr/>
        </p:nvSpPr>
        <p:spPr>
          <a:xfrm rot="5400000">
            <a:off x="6967037" y="499477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FCFD9E3E-69D2-E971-50F9-4662832E74F1}"/>
              </a:ext>
            </a:extLst>
          </p:cNvPr>
          <p:cNvCxnSpPr>
            <a:cxnSpLocks/>
          </p:cNvCxnSpPr>
          <p:nvPr/>
        </p:nvCxnSpPr>
        <p:spPr>
          <a:xfrm>
            <a:off x="3697924" y="3154054"/>
            <a:ext cx="1680087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EB830EF1-47C0-ECFD-38C5-F28C0682ABC9}"/>
              </a:ext>
            </a:extLst>
          </p:cNvPr>
          <p:cNvSpPr/>
          <p:nvPr/>
        </p:nvSpPr>
        <p:spPr>
          <a:xfrm>
            <a:off x="7852857" y="1138552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7F0B4FC3-6A79-403E-6937-1F641544EF3F}"/>
              </a:ext>
            </a:extLst>
          </p:cNvPr>
          <p:cNvSpPr/>
          <p:nvPr/>
        </p:nvSpPr>
        <p:spPr>
          <a:xfrm>
            <a:off x="8304034" y="1586483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A96AC4C7-AABE-E556-4829-EE85C2C98B82}"/>
              </a:ext>
            </a:extLst>
          </p:cNvPr>
          <p:cNvSpPr/>
          <p:nvPr/>
        </p:nvSpPr>
        <p:spPr>
          <a:xfrm>
            <a:off x="7852857" y="2683618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CACD73FF-5E89-E156-2C9C-EF399406EDEE}"/>
              </a:ext>
            </a:extLst>
          </p:cNvPr>
          <p:cNvSpPr/>
          <p:nvPr/>
        </p:nvSpPr>
        <p:spPr>
          <a:xfrm>
            <a:off x="7852857" y="4178864"/>
            <a:ext cx="1145809" cy="1434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1A99873D-100E-CB6F-8450-8B6EAD651213}"/>
              </a:ext>
            </a:extLst>
          </p:cNvPr>
          <p:cNvCxnSpPr>
            <a:cxnSpLocks/>
          </p:cNvCxnSpPr>
          <p:nvPr/>
        </p:nvCxnSpPr>
        <p:spPr>
          <a:xfrm>
            <a:off x="8503386" y="5324602"/>
            <a:ext cx="0" cy="521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75B2D559-4D0A-9DC0-BD98-1211873F25CD}"/>
                  </a:ext>
                </a:extLst>
              </p:cNvPr>
              <p:cNvSpPr txBox="1"/>
              <p:nvPr/>
            </p:nvSpPr>
            <p:spPr>
              <a:xfrm>
                <a:off x="8690274" y="5936086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75B2D559-4D0A-9DC0-BD98-1211873F2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274" y="5936086"/>
                <a:ext cx="3986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15383C0B-72EC-42C1-DB62-842D3D9C25FF}"/>
              </a:ext>
            </a:extLst>
          </p:cNvPr>
          <p:cNvSpPr txBox="1"/>
          <p:nvPr/>
        </p:nvSpPr>
        <p:spPr>
          <a:xfrm>
            <a:off x="4187136" y="3312089"/>
            <a:ext cx="110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讀好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幾次</a:t>
            </a: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D799264-93B4-3238-D5C4-F82C9EA4990D}"/>
              </a:ext>
            </a:extLst>
          </p:cNvPr>
          <p:cNvCxnSpPr>
            <a:cxnSpLocks/>
          </p:cNvCxnSpPr>
          <p:nvPr/>
        </p:nvCxnSpPr>
        <p:spPr>
          <a:xfrm>
            <a:off x="1310383" y="3157507"/>
            <a:ext cx="1629228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338F687B-8D63-9B8B-1547-D88B8EC72544}"/>
                  </a:ext>
                </a:extLst>
              </p:cNvPr>
              <p:cNvSpPr txBox="1"/>
              <p:nvPr/>
            </p:nvSpPr>
            <p:spPr>
              <a:xfrm>
                <a:off x="8875525" y="1285782"/>
                <a:ext cx="2124986" cy="1038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338F687B-8D63-9B8B-1547-D88B8EC72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525" y="1285782"/>
                <a:ext cx="2124986" cy="103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87A31B34-DABC-CE6C-FC0E-563F80FDA3CF}"/>
              </a:ext>
            </a:extLst>
          </p:cNvPr>
          <p:cNvSpPr/>
          <p:nvPr/>
        </p:nvSpPr>
        <p:spPr>
          <a:xfrm>
            <a:off x="8303035" y="3006173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B8FE94F2-CC63-94D0-FF6A-087511A3F5D5}"/>
              </a:ext>
            </a:extLst>
          </p:cNvPr>
          <p:cNvSpPr/>
          <p:nvPr/>
        </p:nvSpPr>
        <p:spPr>
          <a:xfrm>
            <a:off x="8351981" y="4542691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673DC524-D6F7-64F0-4DBB-5E8AA44A298A}"/>
              </a:ext>
            </a:extLst>
          </p:cNvPr>
          <p:cNvSpPr/>
          <p:nvPr/>
        </p:nvSpPr>
        <p:spPr>
          <a:xfrm>
            <a:off x="8383451" y="5936086"/>
            <a:ext cx="286405" cy="53901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1FCE9767-2E0B-0BE0-7CA3-481C1D880631}"/>
                  </a:ext>
                </a:extLst>
              </p:cNvPr>
              <p:cNvSpPr txBox="1"/>
              <p:nvPr/>
            </p:nvSpPr>
            <p:spPr>
              <a:xfrm>
                <a:off x="9039618" y="2774076"/>
                <a:ext cx="2427568" cy="139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1FCE9767-2E0B-0BE0-7CA3-481C1D880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618" y="2774076"/>
                <a:ext cx="2427568" cy="1399294"/>
              </a:xfrm>
              <a:prstGeom prst="rect">
                <a:avLst/>
              </a:prstGeom>
              <a:blipFill>
                <a:blip r:embed="rId9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1BC5E18C-93B5-3261-7558-DDA7CC2059A2}"/>
              </a:ext>
            </a:extLst>
          </p:cNvPr>
          <p:cNvCxnSpPr>
            <a:cxnSpLocks/>
          </p:cNvCxnSpPr>
          <p:nvPr/>
        </p:nvCxnSpPr>
        <p:spPr>
          <a:xfrm>
            <a:off x="7569301" y="1855992"/>
            <a:ext cx="714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57EDDF15-BAF8-F9E2-F5EB-96A2D8789BD4}"/>
              </a:ext>
            </a:extLst>
          </p:cNvPr>
          <p:cNvSpPr/>
          <p:nvPr/>
        </p:nvSpPr>
        <p:spPr>
          <a:xfrm>
            <a:off x="5545448" y="1150907"/>
            <a:ext cx="2012389" cy="1374978"/>
          </a:xfrm>
          <a:prstGeom prst="roundRect">
            <a:avLst>
              <a:gd name="adj" fmla="val 798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9C7D4DD9-4998-D267-6980-607A5C4EA702}"/>
              </a:ext>
            </a:extLst>
          </p:cNvPr>
          <p:cNvCxnSpPr>
            <a:cxnSpLocks/>
          </p:cNvCxnSpPr>
          <p:nvPr/>
        </p:nvCxnSpPr>
        <p:spPr>
          <a:xfrm>
            <a:off x="7576035" y="3316434"/>
            <a:ext cx="714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矩形: 圓角 89">
            <a:extLst>
              <a:ext uri="{FF2B5EF4-FFF2-40B4-BE49-F238E27FC236}">
                <a16:creationId xmlns:a16="http://schemas.microsoft.com/office/drawing/2014/main" id="{1DC9366D-C337-411B-A480-C9F34DC05EB2}"/>
              </a:ext>
            </a:extLst>
          </p:cNvPr>
          <p:cNvSpPr/>
          <p:nvPr/>
        </p:nvSpPr>
        <p:spPr>
          <a:xfrm>
            <a:off x="5552182" y="2611349"/>
            <a:ext cx="2012389" cy="1272974"/>
          </a:xfrm>
          <a:prstGeom prst="roundRect">
            <a:avLst>
              <a:gd name="adj" fmla="val 798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962F660B-E507-C14C-180F-2A4E5835D5CB}"/>
              </a:ext>
            </a:extLst>
          </p:cNvPr>
          <p:cNvCxnSpPr>
            <a:cxnSpLocks/>
          </p:cNvCxnSpPr>
          <p:nvPr/>
        </p:nvCxnSpPr>
        <p:spPr>
          <a:xfrm>
            <a:off x="7579664" y="4788218"/>
            <a:ext cx="714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矩形: 圓角 91">
            <a:extLst>
              <a:ext uri="{FF2B5EF4-FFF2-40B4-BE49-F238E27FC236}">
                <a16:creationId xmlns:a16="http://schemas.microsoft.com/office/drawing/2014/main" id="{FB819A6A-0FFA-2977-3F4A-F53BCBEBA5CA}"/>
              </a:ext>
            </a:extLst>
          </p:cNvPr>
          <p:cNvSpPr/>
          <p:nvPr/>
        </p:nvSpPr>
        <p:spPr>
          <a:xfrm>
            <a:off x="5555811" y="4209205"/>
            <a:ext cx="2012389" cy="1248905"/>
          </a:xfrm>
          <a:prstGeom prst="roundRect">
            <a:avLst>
              <a:gd name="adj" fmla="val 798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5814AF1A-731C-BCB7-2EC5-3D6782F2A343}"/>
                  </a:ext>
                </a:extLst>
              </p:cNvPr>
              <p:cNvSpPr txBox="1"/>
              <p:nvPr/>
            </p:nvSpPr>
            <p:spPr>
              <a:xfrm>
                <a:off x="6859397" y="2027938"/>
                <a:ext cx="398682" cy="48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5814AF1A-731C-BCB7-2EC5-3D6782F2A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97" y="2027938"/>
                <a:ext cx="398682" cy="481927"/>
              </a:xfrm>
              <a:prstGeom prst="rect">
                <a:avLst/>
              </a:prstGeom>
              <a:blipFill>
                <a:blip r:embed="rId10"/>
                <a:stretch>
                  <a:fillRect r="-106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7D80C1AA-38DF-2492-8F00-8B889FD2C7C7}"/>
                  </a:ext>
                </a:extLst>
              </p:cNvPr>
              <p:cNvSpPr txBox="1"/>
              <p:nvPr/>
            </p:nvSpPr>
            <p:spPr>
              <a:xfrm>
                <a:off x="6101953" y="1217151"/>
                <a:ext cx="391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7D80C1AA-38DF-2492-8F00-8B889FD2C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953" y="1217151"/>
                <a:ext cx="391967" cy="369332"/>
              </a:xfrm>
              <a:prstGeom prst="rect">
                <a:avLst/>
              </a:prstGeom>
              <a:blipFill>
                <a:blip r:embed="rId11"/>
                <a:stretch>
                  <a:fillRect l="-9375" t="-15000" r="-48438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57B340D0-F94D-7598-647A-8B4C5B68700E}"/>
                  </a:ext>
                </a:extLst>
              </p:cNvPr>
              <p:cNvSpPr txBox="1"/>
              <p:nvPr/>
            </p:nvSpPr>
            <p:spPr>
              <a:xfrm>
                <a:off x="6094836" y="2024034"/>
                <a:ext cx="4444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57B340D0-F94D-7598-647A-8B4C5B687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36" y="2024034"/>
                <a:ext cx="444416" cy="369332"/>
              </a:xfrm>
              <a:prstGeom prst="rect">
                <a:avLst/>
              </a:prstGeom>
              <a:blipFill>
                <a:blip r:embed="rId12"/>
                <a:stretch>
                  <a:fillRect l="-8219" t="-13115" r="-42466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91D836EF-0601-9EE6-A664-2180F13E8B09}"/>
              </a:ext>
            </a:extLst>
          </p:cNvPr>
          <p:cNvSpPr txBox="1"/>
          <p:nvPr/>
        </p:nvSpPr>
        <p:spPr>
          <a:xfrm rot="5400000">
            <a:off x="6050050" y="1635776"/>
            <a:ext cx="5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…</a:t>
            </a:r>
            <a:endParaRPr lang="zh-TW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49883F7-ADEF-7420-1C14-41748051345F}"/>
                  </a:ext>
                </a:extLst>
              </p:cNvPr>
              <p:cNvSpPr txBox="1"/>
              <p:nvPr/>
            </p:nvSpPr>
            <p:spPr>
              <a:xfrm>
                <a:off x="9039618" y="4202175"/>
                <a:ext cx="3152382" cy="139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D49883F7-ADEF-7420-1C14-41748051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618" y="4202175"/>
                <a:ext cx="3152382" cy="13992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AAEDA7C-754A-4C30-F7CB-68ACEAD251BB}"/>
                  </a:ext>
                </a:extLst>
              </p:cNvPr>
              <p:cNvSpPr txBox="1"/>
              <p:nvPr/>
            </p:nvSpPr>
            <p:spPr>
              <a:xfrm>
                <a:off x="8260989" y="1140977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AAEDA7C-754A-4C30-F7CB-68ACEAD25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989" y="1140977"/>
                <a:ext cx="39868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580BED93-0BAF-E00F-D5D0-D9FDAB14A369}"/>
                  </a:ext>
                </a:extLst>
              </p:cNvPr>
              <p:cNvSpPr txBox="1"/>
              <p:nvPr/>
            </p:nvSpPr>
            <p:spPr>
              <a:xfrm>
                <a:off x="8245917" y="2525713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580BED93-0BAF-E00F-D5D0-D9FDAB14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917" y="2525713"/>
                <a:ext cx="39868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76C7B2C-B277-D0E2-90BE-8A8117D365C6}"/>
                  </a:ext>
                </a:extLst>
              </p:cNvPr>
              <p:cNvSpPr txBox="1"/>
              <p:nvPr/>
            </p:nvSpPr>
            <p:spPr>
              <a:xfrm>
                <a:off x="8322347" y="4076483"/>
                <a:ext cx="398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76C7B2C-B277-D0E2-90BE-8A8117D36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47" y="4076483"/>
                <a:ext cx="39868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41AEF62C-CEFF-09CA-7361-5C44B21CED66}"/>
              </a:ext>
            </a:extLst>
          </p:cNvPr>
          <p:cNvSpPr txBox="1"/>
          <p:nvPr/>
        </p:nvSpPr>
        <p:spPr>
          <a:xfrm>
            <a:off x="4194654" y="4081026"/>
            <a:ext cx="110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3243F39-AEAC-485E-8938-B8CF59F73629}"/>
                  </a:ext>
                </a:extLst>
              </p:cNvPr>
              <p:cNvSpPr txBox="1"/>
              <p:nvPr/>
            </p:nvSpPr>
            <p:spPr>
              <a:xfrm>
                <a:off x="3162473" y="5733284"/>
                <a:ext cx="44310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我們真的需要存下每一個 </a:t>
                </a:r>
                <a:r>
                  <a:rPr kumimoji="0" lang="en-US" altLang="zh-TW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attention </a:t>
                </a:r>
                <a:r>
                  <a:rPr kumimoji="0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的數值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TW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kumimoji="0" lang="en-US" altLang="zh-TW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zh-TW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嗎？</a:t>
                </a:r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3243F39-AEAC-485E-8938-B8CF59F73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473" y="5733284"/>
                <a:ext cx="4431075" cy="830997"/>
              </a:xfrm>
              <a:prstGeom prst="rect">
                <a:avLst/>
              </a:prstGeom>
              <a:blipFill>
                <a:blip r:embed="rId17"/>
                <a:stretch>
                  <a:fillRect l="-2201" t="-4380" b="-16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95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2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6C528BBC-A266-E161-4BCC-CA742DE4FD7E}"/>
              </a:ext>
            </a:extLst>
          </p:cNvPr>
          <p:cNvSpPr/>
          <p:nvPr/>
        </p:nvSpPr>
        <p:spPr>
          <a:xfrm>
            <a:off x="948228" y="1175918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9CECD4A-0862-BBCF-E489-19380FFFC0CE}"/>
              </a:ext>
            </a:extLst>
          </p:cNvPr>
          <p:cNvSpPr/>
          <p:nvPr/>
        </p:nvSpPr>
        <p:spPr>
          <a:xfrm>
            <a:off x="2770244" y="152400"/>
            <a:ext cx="580341" cy="898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D2F1CF1-8AE9-74ED-2642-985EE80F22E6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1DD94BD-6F0E-B9FC-809D-BAC7E7B5AAD1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A5A39F0-03AA-3C70-0897-AC744FDDA110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6BC2244-F2FC-C5D4-1419-4E0E9F19377B}"/>
              </a:ext>
            </a:extLst>
          </p:cNvPr>
          <p:cNvSpPr/>
          <p:nvPr/>
        </p:nvSpPr>
        <p:spPr>
          <a:xfrm rot="5400000">
            <a:off x="1263688" y="260040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40F06A2-796C-A577-6EA5-8EEB9251ECE8}"/>
              </a:ext>
            </a:extLst>
          </p:cNvPr>
          <p:cNvSpPr/>
          <p:nvPr/>
        </p:nvSpPr>
        <p:spPr>
          <a:xfrm rot="5400000">
            <a:off x="1263688" y="303248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FDE5E97-54DC-2711-2E72-56D114E92DD5}"/>
              </a:ext>
            </a:extLst>
          </p:cNvPr>
          <p:cNvSpPr/>
          <p:nvPr/>
        </p:nvSpPr>
        <p:spPr>
          <a:xfrm rot="5400000">
            <a:off x="1263688" y="3464561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C7237A5-CC31-D06F-607E-C3DDF93547A2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C7237A5-CC31-D06F-607E-C3DDF935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>
            <a:extLst>
              <a:ext uri="{FF2B5EF4-FFF2-40B4-BE49-F238E27FC236}">
                <a16:creationId xmlns:a16="http://schemas.microsoft.com/office/drawing/2014/main" id="{E3977994-80BC-5145-4C72-D648FB70D8A9}"/>
              </a:ext>
            </a:extLst>
          </p:cNvPr>
          <p:cNvGrpSpPr/>
          <p:nvPr/>
        </p:nvGrpSpPr>
        <p:grpSpPr>
          <a:xfrm>
            <a:off x="2861074" y="304526"/>
            <a:ext cx="398682" cy="566594"/>
            <a:chOff x="3993341" y="3048328"/>
            <a:chExt cx="398682" cy="566594"/>
          </a:xfrm>
        </p:grpSpPr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D6EEE61F-6B9D-C890-1041-9FB06BEF219E}"/>
                </a:ext>
              </a:extLst>
            </p:cNvPr>
            <p:cNvSpPr/>
            <p:nvPr/>
          </p:nvSpPr>
          <p:spPr>
            <a:xfrm>
              <a:off x="4038600" y="3075904"/>
              <a:ext cx="286405" cy="53901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67364FB8-3BC6-3BD0-9D1E-9FE6237E4AEA}"/>
                    </a:ext>
                  </a:extLst>
                </p:cNvPr>
                <p:cNvSpPr txBox="1"/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kumimoji="0" lang="zh-TW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6CA3F4FA-1DD0-E564-35C3-7C8928B03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341" y="3048328"/>
                  <a:ext cx="39868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38"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5EE455E-5996-4B18-C7B9-E6B2EDAC4753}"/>
              </a:ext>
            </a:extLst>
          </p:cNvPr>
          <p:cNvSpPr/>
          <p:nvPr/>
        </p:nvSpPr>
        <p:spPr>
          <a:xfrm rot="5400000">
            <a:off x="1263688" y="412356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3625FDE6-B3E2-8354-C892-5645FF7A37EC}"/>
              </a:ext>
            </a:extLst>
          </p:cNvPr>
          <p:cNvSpPr/>
          <p:nvPr/>
        </p:nvSpPr>
        <p:spPr>
          <a:xfrm rot="5400000">
            <a:off x="1263688" y="455564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3201C5F-A4B5-BE83-8739-4509CCE52495}"/>
              </a:ext>
            </a:extLst>
          </p:cNvPr>
          <p:cNvSpPr/>
          <p:nvPr/>
        </p:nvSpPr>
        <p:spPr>
          <a:xfrm rot="5400000">
            <a:off x="1263688" y="4987724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F7531A2-E2C2-B037-C7E9-895F83EC39C5}"/>
              </a:ext>
            </a:extLst>
          </p:cNvPr>
          <p:cNvSpPr/>
          <p:nvPr/>
        </p:nvSpPr>
        <p:spPr>
          <a:xfrm>
            <a:off x="2453401" y="1155920"/>
            <a:ext cx="7209270" cy="3122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CD93E757-58F7-283C-28F5-DE2745D8CD11}"/>
              </a:ext>
            </a:extLst>
          </p:cNvPr>
          <p:cNvSpPr/>
          <p:nvPr/>
        </p:nvSpPr>
        <p:spPr>
          <a:xfrm>
            <a:off x="2925628" y="1283152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30A6C2F7-6E60-D518-3324-95C9647B8CE7}"/>
              </a:ext>
            </a:extLst>
          </p:cNvPr>
          <p:cNvSpPr/>
          <p:nvPr/>
        </p:nvSpPr>
        <p:spPr>
          <a:xfrm>
            <a:off x="2925628" y="169491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EA5D9C0-CAFA-769B-9B22-2CE3D2771B9D}"/>
              </a:ext>
            </a:extLst>
          </p:cNvPr>
          <p:cNvSpPr/>
          <p:nvPr/>
        </p:nvSpPr>
        <p:spPr>
          <a:xfrm>
            <a:off x="2925628" y="210668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5985140-A0F9-4C1B-F41D-79D51A91BE34}"/>
              </a:ext>
            </a:extLst>
          </p:cNvPr>
          <p:cNvCxnSpPr>
            <a:cxnSpLocks/>
          </p:cNvCxnSpPr>
          <p:nvPr/>
        </p:nvCxnSpPr>
        <p:spPr>
          <a:xfrm>
            <a:off x="1801113" y="1429656"/>
            <a:ext cx="10182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87D1D22-C0CE-4BEB-2B80-0EE9E629AD9D}"/>
              </a:ext>
            </a:extLst>
          </p:cNvPr>
          <p:cNvCxnSpPr>
            <a:cxnSpLocks/>
          </p:cNvCxnSpPr>
          <p:nvPr/>
        </p:nvCxnSpPr>
        <p:spPr>
          <a:xfrm>
            <a:off x="3042502" y="961184"/>
            <a:ext cx="0" cy="243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28A7BA8-46C3-1535-E845-CEB3F5EE56CC}"/>
              </a:ext>
            </a:extLst>
          </p:cNvPr>
          <p:cNvCxnSpPr>
            <a:cxnSpLocks/>
          </p:cNvCxnSpPr>
          <p:nvPr/>
        </p:nvCxnSpPr>
        <p:spPr>
          <a:xfrm>
            <a:off x="3441646" y="1414868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6CFE1E6-BECF-C88F-F233-02A15A3397F4}"/>
              </a:ext>
            </a:extLst>
          </p:cNvPr>
          <p:cNvCxnSpPr>
            <a:cxnSpLocks/>
          </p:cNvCxnSpPr>
          <p:nvPr/>
        </p:nvCxnSpPr>
        <p:spPr>
          <a:xfrm>
            <a:off x="3441646" y="182852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245B1919-C4EA-A476-48D8-E7F6078EF0C4}"/>
              </a:ext>
            </a:extLst>
          </p:cNvPr>
          <p:cNvCxnSpPr>
            <a:cxnSpLocks/>
          </p:cNvCxnSpPr>
          <p:nvPr/>
        </p:nvCxnSpPr>
        <p:spPr>
          <a:xfrm>
            <a:off x="3441646" y="227073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EF9336CE-3EE6-E7E2-43C4-EACC918819F8}"/>
              </a:ext>
            </a:extLst>
          </p:cNvPr>
          <p:cNvSpPr/>
          <p:nvPr/>
        </p:nvSpPr>
        <p:spPr>
          <a:xfrm>
            <a:off x="2927396" y="3308743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C82FA24-E3AE-F3A0-976D-3C1A5E7880C2}"/>
                  </a:ext>
                </a:extLst>
              </p:cNvPr>
              <p:cNvSpPr txBox="1"/>
              <p:nvPr/>
            </p:nvSpPr>
            <p:spPr>
              <a:xfrm>
                <a:off x="2901484" y="2900967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C82FA24-E3AE-F3A0-976D-3C1A5E788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84" y="2900967"/>
                <a:ext cx="272639" cy="369332"/>
              </a:xfrm>
              <a:prstGeom prst="rect">
                <a:avLst/>
              </a:prstGeom>
              <a:blipFill>
                <a:blip r:embed="rId4"/>
                <a:stretch>
                  <a:fillRect l="-24444" r="-2000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1E8070D1-6522-6031-0FB5-20CAA28DD7C3}"/>
                  </a:ext>
                </a:extLst>
              </p:cNvPr>
              <p:cNvSpPr txBox="1"/>
              <p:nvPr/>
            </p:nvSpPr>
            <p:spPr>
              <a:xfrm>
                <a:off x="3764497" y="2493767"/>
                <a:ext cx="1750695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1E8070D1-6522-6031-0FB5-20CAA28DD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497" y="2493767"/>
                <a:ext cx="1750695" cy="375872"/>
              </a:xfrm>
              <a:prstGeom prst="rect">
                <a:avLst/>
              </a:prstGeom>
              <a:blipFill>
                <a:blip r:embed="rId5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042C1402-016E-91E2-C174-8365DCF9E8E1}"/>
              </a:ext>
            </a:extLst>
          </p:cNvPr>
          <p:cNvSpPr/>
          <p:nvPr/>
        </p:nvSpPr>
        <p:spPr>
          <a:xfrm>
            <a:off x="4393419" y="1300489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286BC048-C483-855C-BF32-13D4D752EF4A}"/>
              </a:ext>
            </a:extLst>
          </p:cNvPr>
          <p:cNvSpPr/>
          <p:nvPr/>
        </p:nvSpPr>
        <p:spPr>
          <a:xfrm>
            <a:off x="4393419" y="1712256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8A7EDFAD-A362-ECDC-1D19-DAF916EE79C0}"/>
              </a:ext>
            </a:extLst>
          </p:cNvPr>
          <p:cNvSpPr/>
          <p:nvPr/>
        </p:nvSpPr>
        <p:spPr>
          <a:xfrm>
            <a:off x="4393419" y="2124023"/>
            <a:ext cx="228600" cy="286406"/>
          </a:xfrm>
          <a:prstGeom prst="round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2C8EC9CB-DA2D-E4D4-0608-B0265EBE2F3B}"/>
              </a:ext>
            </a:extLst>
          </p:cNvPr>
          <p:cNvSpPr/>
          <p:nvPr/>
        </p:nvSpPr>
        <p:spPr>
          <a:xfrm>
            <a:off x="4449143" y="3288551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80BA656-4FE2-18E2-B6DF-F064B40990A6}"/>
                  </a:ext>
                </a:extLst>
              </p:cNvPr>
              <p:cNvSpPr txBox="1"/>
              <p:nvPr/>
            </p:nvSpPr>
            <p:spPr>
              <a:xfrm>
                <a:off x="4303006" y="2899014"/>
                <a:ext cx="5803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80BA656-4FE2-18E2-B6DF-F064B409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06" y="2899014"/>
                <a:ext cx="580342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0EDFBA4E-F65A-BE81-323E-256D7F3565D6}"/>
              </a:ext>
            </a:extLst>
          </p:cNvPr>
          <p:cNvSpPr/>
          <p:nvPr/>
        </p:nvSpPr>
        <p:spPr>
          <a:xfrm>
            <a:off x="10521224" y="1147143"/>
            <a:ext cx="917324" cy="43312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172C37DB-5EC2-7A3F-24A4-6484CDC328F1}"/>
              </a:ext>
            </a:extLst>
          </p:cNvPr>
          <p:cNvSpPr/>
          <p:nvPr/>
        </p:nvSpPr>
        <p:spPr>
          <a:xfrm rot="5400000">
            <a:off x="10868403" y="1174971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52E3F9E5-57F8-5531-FC3B-C62363C8E1C4}"/>
              </a:ext>
            </a:extLst>
          </p:cNvPr>
          <p:cNvSpPr/>
          <p:nvPr/>
        </p:nvSpPr>
        <p:spPr>
          <a:xfrm rot="5400000">
            <a:off x="10868403" y="1607050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363BBCF6-FA25-D4CA-FDA6-78DEF32270C2}"/>
              </a:ext>
            </a:extLst>
          </p:cNvPr>
          <p:cNvSpPr/>
          <p:nvPr/>
        </p:nvSpPr>
        <p:spPr>
          <a:xfrm rot="5400000">
            <a:off x="10868403" y="2039129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B7A649AE-C4F3-174D-43F2-65CB96BADF7F}"/>
              </a:ext>
            </a:extLst>
          </p:cNvPr>
          <p:cNvSpPr/>
          <p:nvPr/>
        </p:nvSpPr>
        <p:spPr>
          <a:xfrm rot="5400000">
            <a:off x="10862785" y="2616045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4A1CC9BE-5105-AA21-FF36-3D0F15548C4D}"/>
              </a:ext>
            </a:extLst>
          </p:cNvPr>
          <p:cNvSpPr/>
          <p:nvPr/>
        </p:nvSpPr>
        <p:spPr>
          <a:xfrm rot="5400000">
            <a:off x="10862785" y="304812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CBF9CB06-BD9C-8064-4D92-85B8560BBE61}"/>
              </a:ext>
            </a:extLst>
          </p:cNvPr>
          <p:cNvSpPr/>
          <p:nvPr/>
        </p:nvSpPr>
        <p:spPr>
          <a:xfrm rot="5400000">
            <a:off x="10862785" y="3480202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750C29EF-42CD-27BD-1E5A-1190066F8A1B}"/>
                  </a:ext>
                </a:extLst>
              </p:cNvPr>
              <p:cNvSpPr txBox="1"/>
              <p:nvPr/>
            </p:nvSpPr>
            <p:spPr>
              <a:xfrm>
                <a:off x="10811211" y="1191559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750C29EF-42CD-27BD-1E5A-1190066F8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1211" y="1191559"/>
                <a:ext cx="398682" cy="468205"/>
              </a:xfrm>
              <a:prstGeom prst="rect">
                <a:avLst/>
              </a:prstGeom>
              <a:blipFill>
                <a:blip r:embed="rId7"/>
                <a:stretch>
                  <a:fillRect r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DBBCFED5-B22B-F330-C63D-1E70D8DD87F0}"/>
              </a:ext>
            </a:extLst>
          </p:cNvPr>
          <p:cNvSpPr/>
          <p:nvPr/>
        </p:nvSpPr>
        <p:spPr>
          <a:xfrm rot="5400000">
            <a:off x="10862785" y="4139208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8E3BE5C6-6743-F756-0314-1B53450D323E}"/>
              </a:ext>
            </a:extLst>
          </p:cNvPr>
          <p:cNvSpPr/>
          <p:nvPr/>
        </p:nvSpPr>
        <p:spPr>
          <a:xfrm rot="5400000">
            <a:off x="10862785" y="4571287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3F82E24F-5317-E8DD-836F-DD8B061CE62B}"/>
              </a:ext>
            </a:extLst>
          </p:cNvPr>
          <p:cNvSpPr/>
          <p:nvPr/>
        </p:nvSpPr>
        <p:spPr>
          <a:xfrm rot="5400000">
            <a:off x="10862785" y="5003365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FF7AD431-9643-5EB8-0CA7-DCFD1F8789AB}"/>
              </a:ext>
            </a:extLst>
          </p:cNvPr>
          <p:cNvCxnSpPr>
            <a:cxnSpLocks/>
          </p:cNvCxnSpPr>
          <p:nvPr/>
        </p:nvCxnSpPr>
        <p:spPr>
          <a:xfrm flipH="1">
            <a:off x="9349013" y="1429656"/>
            <a:ext cx="12579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468F3BB2-EDD7-BDBC-2E7E-BA82DEB09B4B}"/>
              </a:ext>
            </a:extLst>
          </p:cNvPr>
          <p:cNvCxnSpPr>
            <a:cxnSpLocks/>
          </p:cNvCxnSpPr>
          <p:nvPr/>
        </p:nvCxnSpPr>
        <p:spPr>
          <a:xfrm flipH="1">
            <a:off x="9349013" y="1843314"/>
            <a:ext cx="12579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F65A8783-5AAA-6435-DD18-FC97AEB6450C}"/>
              </a:ext>
            </a:extLst>
          </p:cNvPr>
          <p:cNvCxnSpPr>
            <a:cxnSpLocks/>
          </p:cNvCxnSpPr>
          <p:nvPr/>
        </p:nvCxnSpPr>
        <p:spPr>
          <a:xfrm flipH="1">
            <a:off x="9349013" y="2285519"/>
            <a:ext cx="12579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A67D02-1342-7AD5-817E-8BBE6807A5E0}"/>
              </a:ext>
            </a:extLst>
          </p:cNvPr>
          <p:cNvSpPr/>
          <p:nvPr/>
        </p:nvSpPr>
        <p:spPr>
          <a:xfrm rot="10800000">
            <a:off x="5858002" y="1771005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55F183E-F22D-DB37-D653-C8BD61A1F0C9}"/>
                  </a:ext>
                </a:extLst>
              </p:cNvPr>
              <p:cNvSpPr txBox="1"/>
              <p:nvPr/>
            </p:nvSpPr>
            <p:spPr>
              <a:xfrm>
                <a:off x="6011345" y="1515518"/>
                <a:ext cx="3338055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55F183E-F22D-DB37-D653-C8BD61A1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345" y="1515518"/>
                <a:ext cx="3338055" cy="10384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14A6BCA7-67B9-3CA1-5859-27CDCFA23B70}"/>
              </a:ext>
            </a:extLst>
          </p:cNvPr>
          <p:cNvCxnSpPr>
            <a:cxnSpLocks/>
          </p:cNvCxnSpPr>
          <p:nvPr/>
        </p:nvCxnSpPr>
        <p:spPr>
          <a:xfrm>
            <a:off x="1801113" y="1843314"/>
            <a:ext cx="10182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9BF39AC-BCC1-2C1F-2E3F-3B6C5F332994}"/>
              </a:ext>
            </a:extLst>
          </p:cNvPr>
          <p:cNvCxnSpPr>
            <a:cxnSpLocks/>
          </p:cNvCxnSpPr>
          <p:nvPr/>
        </p:nvCxnSpPr>
        <p:spPr>
          <a:xfrm>
            <a:off x="1752600" y="2237280"/>
            <a:ext cx="10182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8A36FF8B-FBC2-DF05-DDF2-227906542543}"/>
              </a:ext>
            </a:extLst>
          </p:cNvPr>
          <p:cNvSpPr/>
          <p:nvPr/>
        </p:nvSpPr>
        <p:spPr>
          <a:xfrm>
            <a:off x="1017732" y="1155920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7EA7C229-90DD-5A6E-9EA9-8C6903D03358}"/>
              </a:ext>
            </a:extLst>
          </p:cNvPr>
          <p:cNvSpPr/>
          <p:nvPr/>
        </p:nvSpPr>
        <p:spPr>
          <a:xfrm>
            <a:off x="10609978" y="1164885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BBBC29D7-8EC1-2ADB-E96F-2A33DB748AA3}"/>
                  </a:ext>
                </a:extLst>
              </p:cNvPr>
              <p:cNvSpPr txBox="1"/>
              <p:nvPr/>
            </p:nvSpPr>
            <p:spPr>
              <a:xfrm>
                <a:off x="4777232" y="2913604"/>
                <a:ext cx="2011331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BBBC29D7-8EC1-2ADB-E96F-2A33DB748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32" y="2913604"/>
                <a:ext cx="2011331" cy="10384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B5C10F0F-FA17-544E-69D5-F6FC5B51B30B}"/>
                  </a:ext>
                </a:extLst>
              </p:cNvPr>
              <p:cNvSpPr txBox="1"/>
              <p:nvPr/>
            </p:nvSpPr>
            <p:spPr>
              <a:xfrm>
                <a:off x="3222228" y="3195677"/>
                <a:ext cx="5803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B5C10F0F-FA17-544E-69D5-F6FC5B51B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28" y="3195677"/>
                <a:ext cx="580341" cy="461665"/>
              </a:xfrm>
              <a:prstGeom prst="rect">
                <a:avLst/>
              </a:prstGeom>
              <a:blipFill>
                <a:blip r:embed="rId10"/>
                <a:stretch>
                  <a:fillRect l="-3158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77E10F9F-CA6C-E73C-AEFE-F70884C157C0}"/>
                  </a:ext>
                </a:extLst>
              </p:cNvPr>
              <p:cNvSpPr txBox="1"/>
              <p:nvPr/>
            </p:nvSpPr>
            <p:spPr>
              <a:xfrm>
                <a:off x="5616317" y="1300489"/>
                <a:ext cx="7697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77E10F9F-CA6C-E73C-AEFE-F70884C1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17" y="1300489"/>
                <a:ext cx="76977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483C8033-D86C-3D3B-CD60-05AE8C872ECF}"/>
              </a:ext>
            </a:extLst>
          </p:cNvPr>
          <p:cNvSpPr/>
          <p:nvPr/>
        </p:nvSpPr>
        <p:spPr>
          <a:xfrm>
            <a:off x="5441881" y="2845231"/>
            <a:ext cx="1346682" cy="12312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1DA7F7C4-DD51-9684-36D3-465A4FA12EC7}"/>
              </a:ext>
            </a:extLst>
          </p:cNvPr>
          <p:cNvSpPr/>
          <p:nvPr/>
        </p:nvSpPr>
        <p:spPr>
          <a:xfrm>
            <a:off x="7826625" y="2115359"/>
            <a:ext cx="480664" cy="4122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36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AA5E-B499-A928-3E8E-50B651FD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05B25FF4-E2EC-C323-E0AC-2B41AFDAD818}"/>
              </a:ext>
            </a:extLst>
          </p:cNvPr>
          <p:cNvSpPr/>
          <p:nvPr/>
        </p:nvSpPr>
        <p:spPr>
          <a:xfrm>
            <a:off x="948228" y="1175918"/>
            <a:ext cx="917324" cy="52248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146F3FC-DC17-6E93-A02B-5C46A3ADF300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77EF5CC-554E-B72C-F4C3-6D6B08583820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B8FA50B-32AF-2043-61D0-D0C84A7E313B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AECEA33-C023-0D94-E276-606D80FDACCD}"/>
              </a:ext>
            </a:extLst>
          </p:cNvPr>
          <p:cNvSpPr/>
          <p:nvPr/>
        </p:nvSpPr>
        <p:spPr>
          <a:xfrm rot="5400000">
            <a:off x="1264857" y="33345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6E6CB7E-8E81-E542-5CB5-9B404AF96953}"/>
              </a:ext>
            </a:extLst>
          </p:cNvPr>
          <p:cNvSpPr/>
          <p:nvPr/>
        </p:nvSpPr>
        <p:spPr>
          <a:xfrm rot="5400000">
            <a:off x="1264857" y="37666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82EE16C-D280-570E-E615-C337A23BDA98}"/>
              </a:ext>
            </a:extLst>
          </p:cNvPr>
          <p:cNvSpPr/>
          <p:nvPr/>
        </p:nvSpPr>
        <p:spPr>
          <a:xfrm rot="5400000">
            <a:off x="1264857" y="4198687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2A91489-DFDA-9460-0C57-0C02E710F898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C7237A5-CC31-D06F-607E-C3DDF935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2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9ECCB33-EB04-16F1-E13F-CA59F7BB313E}"/>
              </a:ext>
            </a:extLst>
          </p:cNvPr>
          <p:cNvSpPr/>
          <p:nvPr/>
        </p:nvSpPr>
        <p:spPr>
          <a:xfrm rot="5400000">
            <a:off x="1264857" y="485769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7AEAB88-8002-C796-6D2B-0C69160E6519}"/>
              </a:ext>
            </a:extLst>
          </p:cNvPr>
          <p:cNvSpPr/>
          <p:nvPr/>
        </p:nvSpPr>
        <p:spPr>
          <a:xfrm rot="5400000">
            <a:off x="1264857" y="5289772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CAFED976-D6A7-7FC7-B53F-EAD87F25BF18}"/>
              </a:ext>
            </a:extLst>
          </p:cNvPr>
          <p:cNvSpPr/>
          <p:nvPr/>
        </p:nvSpPr>
        <p:spPr>
          <a:xfrm rot="5400000">
            <a:off x="1264857" y="572185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3B81497-88A8-8161-8A89-1B699EC269F7}"/>
              </a:ext>
            </a:extLst>
          </p:cNvPr>
          <p:cNvSpPr/>
          <p:nvPr/>
        </p:nvSpPr>
        <p:spPr>
          <a:xfrm>
            <a:off x="2210501" y="1126892"/>
            <a:ext cx="7695499" cy="1615460"/>
          </a:xfrm>
          <a:prstGeom prst="roundRect">
            <a:avLst>
              <a:gd name="adj" fmla="val 136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76AC200-DFD3-D158-9970-DA49C91E5060}"/>
              </a:ext>
            </a:extLst>
          </p:cNvPr>
          <p:cNvCxnSpPr>
            <a:cxnSpLocks/>
          </p:cNvCxnSpPr>
          <p:nvPr/>
        </p:nvCxnSpPr>
        <p:spPr>
          <a:xfrm>
            <a:off x="1751957" y="142965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D40BACB-408C-7B3C-F428-88BF36740066}"/>
              </a:ext>
            </a:extLst>
          </p:cNvPr>
          <p:cNvCxnSpPr>
            <a:cxnSpLocks/>
          </p:cNvCxnSpPr>
          <p:nvPr/>
        </p:nvCxnSpPr>
        <p:spPr>
          <a:xfrm>
            <a:off x="1751957" y="184331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C9DB0D7-9CA9-1B66-3AD3-5BF86BEBCEB6}"/>
              </a:ext>
            </a:extLst>
          </p:cNvPr>
          <p:cNvCxnSpPr>
            <a:cxnSpLocks/>
          </p:cNvCxnSpPr>
          <p:nvPr/>
        </p:nvCxnSpPr>
        <p:spPr>
          <a:xfrm>
            <a:off x="1751957" y="228551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D7BC8191-B205-ABFC-24FC-571D6AEAAB85}"/>
              </a:ext>
            </a:extLst>
          </p:cNvPr>
          <p:cNvSpPr/>
          <p:nvPr/>
        </p:nvSpPr>
        <p:spPr>
          <a:xfrm>
            <a:off x="10521224" y="1147143"/>
            <a:ext cx="917324" cy="52536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D003A34C-8DB9-4BA9-A327-2ECBD0CFAA32}"/>
              </a:ext>
            </a:extLst>
          </p:cNvPr>
          <p:cNvSpPr/>
          <p:nvPr/>
        </p:nvSpPr>
        <p:spPr>
          <a:xfrm rot="5400000">
            <a:off x="10868403" y="1174971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AFD9BC93-7E07-C603-6E8D-6FF291C319AC}"/>
              </a:ext>
            </a:extLst>
          </p:cNvPr>
          <p:cNvSpPr/>
          <p:nvPr/>
        </p:nvSpPr>
        <p:spPr>
          <a:xfrm rot="5400000">
            <a:off x="10868403" y="1607050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178D3D9D-3B29-F8C0-EE40-B5AA4DC4726D}"/>
              </a:ext>
            </a:extLst>
          </p:cNvPr>
          <p:cNvSpPr/>
          <p:nvPr/>
        </p:nvSpPr>
        <p:spPr>
          <a:xfrm rot="5400000">
            <a:off x="10868403" y="2039129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7C38A670-DEA9-53A3-08B9-4762D85AB3F8}"/>
              </a:ext>
            </a:extLst>
          </p:cNvPr>
          <p:cNvSpPr/>
          <p:nvPr/>
        </p:nvSpPr>
        <p:spPr>
          <a:xfrm rot="5400000">
            <a:off x="10831060" y="327249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3A7FC9EF-D249-AC7E-1FBD-9B091C28F386}"/>
              </a:ext>
            </a:extLst>
          </p:cNvPr>
          <p:cNvSpPr/>
          <p:nvPr/>
        </p:nvSpPr>
        <p:spPr>
          <a:xfrm rot="5400000">
            <a:off x="10831060" y="3704573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7E2FD469-EEDD-905D-1277-1FBE18B5AAB0}"/>
              </a:ext>
            </a:extLst>
          </p:cNvPr>
          <p:cNvSpPr/>
          <p:nvPr/>
        </p:nvSpPr>
        <p:spPr>
          <a:xfrm rot="5400000">
            <a:off x="10831060" y="4136651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62EDB676-2E61-667C-EDEB-02BC6B56EB73}"/>
                  </a:ext>
                </a:extLst>
              </p:cNvPr>
              <p:cNvSpPr txBox="1"/>
              <p:nvPr/>
            </p:nvSpPr>
            <p:spPr>
              <a:xfrm>
                <a:off x="10811211" y="1191559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62EDB676-2E61-667C-EDEB-02BC6B56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1211" y="1191559"/>
                <a:ext cx="398682" cy="468205"/>
              </a:xfrm>
              <a:prstGeom prst="rect">
                <a:avLst/>
              </a:prstGeom>
              <a:blipFill>
                <a:blip r:embed="rId5"/>
                <a:stretch>
                  <a:fillRect r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E16E08F4-00B4-195C-E822-9B1C4ABBD9C0}"/>
              </a:ext>
            </a:extLst>
          </p:cNvPr>
          <p:cNvSpPr/>
          <p:nvPr/>
        </p:nvSpPr>
        <p:spPr>
          <a:xfrm rot="5400000">
            <a:off x="10831060" y="4795657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D6B878FD-3558-936D-43E4-B1B5D9C2C0D3}"/>
              </a:ext>
            </a:extLst>
          </p:cNvPr>
          <p:cNvSpPr/>
          <p:nvPr/>
        </p:nvSpPr>
        <p:spPr>
          <a:xfrm rot="5400000">
            <a:off x="10831060" y="5227736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25FD1EE2-F3F0-38D2-61CC-D148770954FE}"/>
              </a:ext>
            </a:extLst>
          </p:cNvPr>
          <p:cNvSpPr/>
          <p:nvPr/>
        </p:nvSpPr>
        <p:spPr>
          <a:xfrm rot="5400000">
            <a:off x="10831060" y="565981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102FE77E-20A5-7192-03D2-16183BCFA543}"/>
              </a:ext>
            </a:extLst>
          </p:cNvPr>
          <p:cNvCxnSpPr>
            <a:cxnSpLocks/>
          </p:cNvCxnSpPr>
          <p:nvPr/>
        </p:nvCxnSpPr>
        <p:spPr>
          <a:xfrm flipH="1">
            <a:off x="9906000" y="142965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F4A6F1E8-B512-C0A1-5BB2-DF0A9FBA780C}"/>
              </a:ext>
            </a:extLst>
          </p:cNvPr>
          <p:cNvCxnSpPr>
            <a:cxnSpLocks/>
          </p:cNvCxnSpPr>
          <p:nvPr/>
        </p:nvCxnSpPr>
        <p:spPr>
          <a:xfrm flipH="1">
            <a:off x="9906000" y="184331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4BC4DBE7-C81A-036A-6F38-777A37C655CB}"/>
              </a:ext>
            </a:extLst>
          </p:cNvPr>
          <p:cNvCxnSpPr>
            <a:cxnSpLocks/>
          </p:cNvCxnSpPr>
          <p:nvPr/>
        </p:nvCxnSpPr>
        <p:spPr>
          <a:xfrm flipH="1">
            <a:off x="9906000" y="228551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753C2BD-C0DA-F7BC-46F7-7382BBC510B8}"/>
              </a:ext>
            </a:extLst>
          </p:cNvPr>
          <p:cNvSpPr/>
          <p:nvPr/>
        </p:nvSpPr>
        <p:spPr>
          <a:xfrm>
            <a:off x="2229551" y="3106922"/>
            <a:ext cx="7695499" cy="3293873"/>
          </a:xfrm>
          <a:prstGeom prst="roundRect">
            <a:avLst>
              <a:gd name="adj" fmla="val 136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E8798F0-BEB6-4B63-36F8-51534302A62C}"/>
              </a:ext>
            </a:extLst>
          </p:cNvPr>
          <p:cNvCxnSpPr>
            <a:cxnSpLocks/>
          </p:cNvCxnSpPr>
          <p:nvPr/>
        </p:nvCxnSpPr>
        <p:spPr>
          <a:xfrm>
            <a:off x="1771007" y="359021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082E9C8F-4AE8-1004-BD44-672041DF4FB0}"/>
              </a:ext>
            </a:extLst>
          </p:cNvPr>
          <p:cNvCxnSpPr>
            <a:cxnSpLocks/>
          </p:cNvCxnSpPr>
          <p:nvPr/>
        </p:nvCxnSpPr>
        <p:spPr>
          <a:xfrm>
            <a:off x="1771007" y="400387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AD4345C-3AF2-BFE1-564F-72B7CB9AE598}"/>
              </a:ext>
            </a:extLst>
          </p:cNvPr>
          <p:cNvCxnSpPr>
            <a:cxnSpLocks/>
          </p:cNvCxnSpPr>
          <p:nvPr/>
        </p:nvCxnSpPr>
        <p:spPr>
          <a:xfrm>
            <a:off x="1771007" y="4446080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236BD3AB-E55E-6CEA-09E8-3FAEBC5AB788}"/>
              </a:ext>
            </a:extLst>
          </p:cNvPr>
          <p:cNvCxnSpPr>
            <a:cxnSpLocks/>
          </p:cNvCxnSpPr>
          <p:nvPr/>
        </p:nvCxnSpPr>
        <p:spPr>
          <a:xfrm flipH="1">
            <a:off x="9925050" y="3590217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C0ED6AE9-758A-D691-871B-9F5C2184F78C}"/>
              </a:ext>
            </a:extLst>
          </p:cNvPr>
          <p:cNvCxnSpPr>
            <a:cxnSpLocks/>
          </p:cNvCxnSpPr>
          <p:nvPr/>
        </p:nvCxnSpPr>
        <p:spPr>
          <a:xfrm flipH="1">
            <a:off x="9925050" y="4003875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E1D9B5AD-8AB8-4406-8968-6772E8EC8041}"/>
              </a:ext>
            </a:extLst>
          </p:cNvPr>
          <p:cNvCxnSpPr>
            <a:cxnSpLocks/>
          </p:cNvCxnSpPr>
          <p:nvPr/>
        </p:nvCxnSpPr>
        <p:spPr>
          <a:xfrm flipH="1">
            <a:off x="9925050" y="4446080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4297EFB-AAA5-DACB-EF9B-BD1876374CF4}"/>
              </a:ext>
            </a:extLst>
          </p:cNvPr>
          <p:cNvSpPr/>
          <p:nvPr/>
        </p:nvSpPr>
        <p:spPr>
          <a:xfrm>
            <a:off x="1000839" y="3271174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67E5AC6-27EE-9666-B4A3-E519D198D85B}"/>
              </a:ext>
            </a:extLst>
          </p:cNvPr>
          <p:cNvSpPr/>
          <p:nvPr/>
        </p:nvSpPr>
        <p:spPr>
          <a:xfrm>
            <a:off x="10593085" y="3280139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222ED900-B3A6-014F-690C-DD9A4758BF18}"/>
              </a:ext>
            </a:extLst>
          </p:cNvPr>
          <p:cNvSpPr/>
          <p:nvPr/>
        </p:nvSpPr>
        <p:spPr>
          <a:xfrm>
            <a:off x="2743200" y="1770994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D9A8EB6D-5BE4-3E8D-727D-3AA36FD4A2B3}"/>
              </a:ext>
            </a:extLst>
          </p:cNvPr>
          <p:cNvSpPr/>
          <p:nvPr/>
        </p:nvSpPr>
        <p:spPr>
          <a:xfrm>
            <a:off x="4058408" y="1770994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43C2566F-4043-7D17-9FDD-A1E301B1C97B}"/>
              </a:ext>
            </a:extLst>
          </p:cNvPr>
          <p:cNvSpPr/>
          <p:nvPr/>
        </p:nvSpPr>
        <p:spPr>
          <a:xfrm rot="10800000">
            <a:off x="6786395" y="1671673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B8C113CF-1BC9-6B26-69AE-C4BE0D0A4067}"/>
              </a:ext>
            </a:extLst>
          </p:cNvPr>
          <p:cNvSpPr/>
          <p:nvPr/>
        </p:nvSpPr>
        <p:spPr>
          <a:xfrm>
            <a:off x="2789786" y="3586222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87663BF-5053-1CA4-B800-982094BCB208}"/>
              </a:ext>
            </a:extLst>
          </p:cNvPr>
          <p:cNvSpPr/>
          <p:nvPr/>
        </p:nvSpPr>
        <p:spPr>
          <a:xfrm>
            <a:off x="4327124" y="3586222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62F2AC38-BC42-0044-F039-D9DB7F558000}"/>
                  </a:ext>
                </a:extLst>
              </p:cNvPr>
              <p:cNvSpPr txBox="1"/>
              <p:nvPr/>
            </p:nvSpPr>
            <p:spPr>
              <a:xfrm>
                <a:off x="2972035" y="4169612"/>
                <a:ext cx="3338056" cy="1455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62F2AC38-BC42-0044-F039-D9DB7F55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35" y="4169612"/>
                <a:ext cx="3338056" cy="1455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A8412204-1F62-BDA8-6BE6-B2FD82C984CB}"/>
                  </a:ext>
                </a:extLst>
              </p:cNvPr>
              <p:cNvSpPr txBox="1"/>
              <p:nvPr/>
            </p:nvSpPr>
            <p:spPr>
              <a:xfrm>
                <a:off x="5198448" y="4273276"/>
                <a:ext cx="33380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A8412204-1F62-BDA8-6BE6-B2FD82C9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48" y="4273276"/>
                <a:ext cx="3338055" cy="369332"/>
              </a:xfrm>
              <a:prstGeom prst="rect">
                <a:avLst/>
              </a:prstGeom>
              <a:blipFill>
                <a:blip r:embed="rId7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853E3F6B-4204-3310-33D8-6BEE555E2A05}"/>
                  </a:ext>
                </a:extLst>
              </p:cNvPr>
              <p:cNvSpPr txBox="1"/>
              <p:nvPr/>
            </p:nvSpPr>
            <p:spPr>
              <a:xfrm>
                <a:off x="6278095" y="5034228"/>
                <a:ext cx="3338055" cy="1038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f>
                            <m:f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853E3F6B-4204-3310-33D8-6BEE555E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95" y="5034228"/>
                <a:ext cx="3338055" cy="103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106F92BA-82B2-453E-3A0D-9DAADA8003B4}"/>
                  </a:ext>
                </a:extLst>
              </p:cNvPr>
              <p:cNvSpPr txBox="1"/>
              <p:nvPr/>
            </p:nvSpPr>
            <p:spPr>
              <a:xfrm>
                <a:off x="3141082" y="3542003"/>
                <a:ext cx="405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106F92BA-82B2-453E-3A0D-9DAADA800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082" y="3542003"/>
                <a:ext cx="405496" cy="369332"/>
              </a:xfrm>
              <a:prstGeom prst="rect">
                <a:avLst/>
              </a:prstGeom>
              <a:blipFill>
                <a:blip r:embed="rId9"/>
                <a:stretch>
                  <a:fillRect l="-16418" r="-298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EB093137-3BF4-2E96-0275-63C16B723628}"/>
                  </a:ext>
                </a:extLst>
              </p:cNvPr>
              <p:cNvSpPr txBox="1"/>
              <p:nvPr/>
            </p:nvSpPr>
            <p:spPr>
              <a:xfrm>
                <a:off x="2742418" y="1383268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EB093137-3BF4-2E96-0275-63C16B723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418" y="1383268"/>
                <a:ext cx="272639" cy="369332"/>
              </a:xfrm>
              <a:prstGeom prst="rect">
                <a:avLst/>
              </a:prstGeom>
              <a:blipFill>
                <a:blip r:embed="rId10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AC54262-7793-9169-2B04-40AE5491D1EA}"/>
                  </a:ext>
                </a:extLst>
              </p:cNvPr>
              <p:cNvSpPr txBox="1"/>
              <p:nvPr/>
            </p:nvSpPr>
            <p:spPr>
              <a:xfrm>
                <a:off x="3886200" y="1364024"/>
                <a:ext cx="5803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6AC54262-7793-9169-2B04-40AE5491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364024"/>
                <a:ext cx="580342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9E0B234F-5355-326A-0017-6FDA076E093E}"/>
                  </a:ext>
                </a:extLst>
              </p:cNvPr>
              <p:cNvSpPr txBox="1"/>
              <p:nvPr/>
            </p:nvSpPr>
            <p:spPr>
              <a:xfrm>
                <a:off x="6545426" y="1242198"/>
                <a:ext cx="7697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9E0B234F-5355-326A-0017-6FDA076E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426" y="1242198"/>
                <a:ext cx="7697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5E101FA1-D550-0E36-A7B5-46427127EB7B}"/>
                  </a:ext>
                </a:extLst>
              </p:cNvPr>
              <p:cNvSpPr txBox="1"/>
              <p:nvPr/>
            </p:nvSpPr>
            <p:spPr>
              <a:xfrm>
                <a:off x="3089557" y="1667451"/>
                <a:ext cx="5803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5E101FA1-D550-0E36-A7B5-46427127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557" y="1667451"/>
                <a:ext cx="580341" cy="461665"/>
              </a:xfrm>
              <a:prstGeom prst="rect">
                <a:avLst/>
              </a:prstGeom>
              <a:blipFill>
                <a:blip r:embed="rId13"/>
                <a:stretch>
                  <a:fillRect l="-3158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818042E4-2ADC-0106-1BF2-56E59B1D70E0}"/>
                  </a:ext>
                </a:extLst>
              </p:cNvPr>
              <p:cNvSpPr txBox="1"/>
              <p:nvPr/>
            </p:nvSpPr>
            <p:spPr>
              <a:xfrm>
                <a:off x="4365401" y="1371586"/>
                <a:ext cx="2011331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818042E4-2ADC-0106-1BF2-56E59B1D7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401" y="1371586"/>
                <a:ext cx="2011331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4EB489B4-3AF7-D812-0092-08F2D579EE02}"/>
                  </a:ext>
                </a:extLst>
              </p:cNvPr>
              <p:cNvSpPr txBox="1"/>
              <p:nvPr/>
            </p:nvSpPr>
            <p:spPr>
              <a:xfrm>
                <a:off x="6740356" y="1395076"/>
                <a:ext cx="3338055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4EB489B4-3AF7-D812-0092-08F2D579E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356" y="1395076"/>
                <a:ext cx="3338055" cy="10384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3D1039CB-5072-4BA6-BC7A-5D01C5481220}"/>
                  </a:ext>
                </a:extLst>
              </p:cNvPr>
              <p:cNvSpPr txBox="1"/>
              <p:nvPr/>
            </p:nvSpPr>
            <p:spPr>
              <a:xfrm>
                <a:off x="2778955" y="3234707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3D1039CB-5072-4BA6-BC7A-5D01C5481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55" y="3234707"/>
                <a:ext cx="272639" cy="369332"/>
              </a:xfrm>
              <a:prstGeom prst="rect">
                <a:avLst/>
              </a:prstGeom>
              <a:blipFill>
                <a:blip r:embed="rId16"/>
                <a:stretch>
                  <a:fillRect l="-24444" r="-2000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FF16CE30-0F48-EF62-0F77-3764C83C6BFC}"/>
                  </a:ext>
                </a:extLst>
              </p:cNvPr>
              <p:cNvSpPr txBox="1"/>
              <p:nvPr/>
            </p:nvSpPr>
            <p:spPr>
              <a:xfrm>
                <a:off x="4177276" y="3233237"/>
                <a:ext cx="5803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FF16CE30-0F48-EF62-0F77-3764C83C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276" y="3233237"/>
                <a:ext cx="580342" cy="369332"/>
              </a:xfrm>
              <a:prstGeom prst="rect">
                <a:avLst/>
              </a:prstGeom>
              <a:blipFill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356E5DA0-94E1-8A01-AAF0-68CC7EC558DF}"/>
              </a:ext>
            </a:extLst>
          </p:cNvPr>
          <p:cNvSpPr/>
          <p:nvPr/>
        </p:nvSpPr>
        <p:spPr>
          <a:xfrm rot="10800000">
            <a:off x="6278096" y="3470891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92C60AE-309D-A2B2-7E9F-7E0A79058908}"/>
                  </a:ext>
                </a:extLst>
              </p:cNvPr>
              <p:cNvSpPr txBox="1"/>
              <p:nvPr/>
            </p:nvSpPr>
            <p:spPr>
              <a:xfrm>
                <a:off x="6037127" y="3041416"/>
                <a:ext cx="7697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92C60AE-309D-A2B2-7E9F-7E0A79058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127" y="3041416"/>
                <a:ext cx="76977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1E49B84E-3A5E-0D98-3C73-6DC43AC5B3D2}"/>
                  </a:ext>
                </a:extLst>
              </p:cNvPr>
              <p:cNvSpPr txBox="1"/>
              <p:nvPr/>
            </p:nvSpPr>
            <p:spPr>
              <a:xfrm>
                <a:off x="7422286" y="4156787"/>
                <a:ext cx="732090" cy="785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1E49B84E-3A5E-0D98-3C73-6DC43AC5B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286" y="4156787"/>
                <a:ext cx="732090" cy="78515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D6247985-FC10-35A5-F708-2527E9FB0B7C}"/>
                  </a:ext>
                </a:extLst>
              </p:cNvPr>
              <p:cNvSpPr txBox="1"/>
              <p:nvPr/>
            </p:nvSpPr>
            <p:spPr>
              <a:xfrm>
                <a:off x="7788331" y="2614727"/>
                <a:ext cx="2035662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D6247985-FC10-35A5-F708-2527E9FB0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331" y="2614727"/>
                <a:ext cx="2035662" cy="10384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C2884AF-464C-45B6-F369-076E4DDBB31E}"/>
                  </a:ext>
                </a:extLst>
              </p:cNvPr>
              <p:cNvSpPr txBox="1"/>
              <p:nvPr/>
            </p:nvSpPr>
            <p:spPr>
              <a:xfrm>
                <a:off x="7647826" y="4235328"/>
                <a:ext cx="1918685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C2884AF-464C-45B6-F369-076E4DDBB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826" y="4235328"/>
                <a:ext cx="1918685" cy="5091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ADFC4273-D7FF-4423-DC1E-4C60F3727A2E}"/>
              </a:ext>
            </a:extLst>
          </p:cNvPr>
          <p:cNvSpPr/>
          <p:nvPr/>
        </p:nvSpPr>
        <p:spPr>
          <a:xfrm>
            <a:off x="8565830" y="2012784"/>
            <a:ext cx="480664" cy="4122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6383437E-3A86-965D-2743-BEC93DFEAE09}"/>
              </a:ext>
            </a:extLst>
          </p:cNvPr>
          <p:cNvSpPr/>
          <p:nvPr/>
        </p:nvSpPr>
        <p:spPr>
          <a:xfrm>
            <a:off x="8604268" y="3240918"/>
            <a:ext cx="480664" cy="4122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: 圓角 86">
            <a:extLst>
              <a:ext uri="{FF2B5EF4-FFF2-40B4-BE49-F238E27FC236}">
                <a16:creationId xmlns:a16="http://schemas.microsoft.com/office/drawing/2014/main" id="{85E8C96B-6B94-7A77-B255-84E97D56A3F6}"/>
              </a:ext>
            </a:extLst>
          </p:cNvPr>
          <p:cNvSpPr/>
          <p:nvPr/>
        </p:nvSpPr>
        <p:spPr>
          <a:xfrm>
            <a:off x="8913420" y="1434236"/>
            <a:ext cx="286405" cy="3811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: 圓角 87">
            <a:extLst>
              <a:ext uri="{FF2B5EF4-FFF2-40B4-BE49-F238E27FC236}">
                <a16:creationId xmlns:a16="http://schemas.microsoft.com/office/drawing/2014/main" id="{B9F57DB1-E6B4-FB1C-CF59-CFF4AD1C7E8F}"/>
              </a:ext>
            </a:extLst>
          </p:cNvPr>
          <p:cNvSpPr/>
          <p:nvPr/>
        </p:nvSpPr>
        <p:spPr>
          <a:xfrm>
            <a:off x="8941729" y="2630997"/>
            <a:ext cx="286405" cy="3811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97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B8D45-5E3F-B8DE-BEB4-687688C63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FE48D96-0192-C287-E466-C6CF6DB3D38D}"/>
              </a:ext>
            </a:extLst>
          </p:cNvPr>
          <p:cNvSpPr/>
          <p:nvPr/>
        </p:nvSpPr>
        <p:spPr>
          <a:xfrm>
            <a:off x="2318315" y="3458765"/>
            <a:ext cx="7695499" cy="3293873"/>
          </a:xfrm>
          <a:prstGeom prst="roundRect">
            <a:avLst>
              <a:gd name="adj" fmla="val 136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4854470-76E9-7445-7A6C-F47246733B3E}"/>
              </a:ext>
            </a:extLst>
          </p:cNvPr>
          <p:cNvSpPr/>
          <p:nvPr/>
        </p:nvSpPr>
        <p:spPr>
          <a:xfrm>
            <a:off x="2878550" y="3938065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2C72D328-DCC0-9893-7E4B-8522C4FF7C26}"/>
              </a:ext>
            </a:extLst>
          </p:cNvPr>
          <p:cNvSpPr/>
          <p:nvPr/>
        </p:nvSpPr>
        <p:spPr>
          <a:xfrm>
            <a:off x="4415888" y="3938065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C75902F-94EF-10D8-A99D-8F5F2B690846}"/>
                  </a:ext>
                </a:extLst>
              </p:cNvPr>
              <p:cNvSpPr txBox="1"/>
              <p:nvPr/>
            </p:nvSpPr>
            <p:spPr>
              <a:xfrm>
                <a:off x="2972976" y="4642468"/>
                <a:ext cx="3338056" cy="1487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C75902F-94EF-10D8-A99D-8F5F2B690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976" y="4642468"/>
                <a:ext cx="3338056" cy="1487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17D8189-3220-F24F-CF2B-1477E767D41F}"/>
                  </a:ext>
                </a:extLst>
              </p:cNvPr>
              <p:cNvSpPr txBox="1"/>
              <p:nvPr/>
            </p:nvSpPr>
            <p:spPr>
              <a:xfrm>
                <a:off x="5287212" y="4625119"/>
                <a:ext cx="33380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17D8189-3220-F24F-CF2B-1477E767D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12" y="4625119"/>
                <a:ext cx="3338055" cy="369332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07CD253-393F-72BA-27C9-8C2460B34673}"/>
                  </a:ext>
                </a:extLst>
              </p:cNvPr>
              <p:cNvSpPr txBox="1"/>
              <p:nvPr/>
            </p:nvSpPr>
            <p:spPr>
              <a:xfrm>
                <a:off x="6366859" y="5386071"/>
                <a:ext cx="3338055" cy="1054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07CD253-393F-72BA-27C9-8C2460B34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859" y="5386071"/>
                <a:ext cx="3338055" cy="1054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7D33C4A-7162-520E-4D0C-894BF81BC98B}"/>
                  </a:ext>
                </a:extLst>
              </p:cNvPr>
              <p:cNvSpPr txBox="1"/>
              <p:nvPr/>
            </p:nvSpPr>
            <p:spPr>
              <a:xfrm>
                <a:off x="3229846" y="3893846"/>
                <a:ext cx="4339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7D33C4A-7162-520E-4D0C-894BF81BC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46" y="3893846"/>
                <a:ext cx="433965" cy="369332"/>
              </a:xfrm>
              <a:prstGeom prst="rect">
                <a:avLst/>
              </a:prstGeom>
              <a:blipFill>
                <a:blip r:embed="rId5"/>
                <a:stretch>
                  <a:fillRect l="-15493" r="-2817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ACD8541-6583-2B5B-D678-59228B3BD7BD}"/>
                  </a:ext>
                </a:extLst>
              </p:cNvPr>
              <p:cNvSpPr txBox="1"/>
              <p:nvPr/>
            </p:nvSpPr>
            <p:spPr>
              <a:xfrm>
                <a:off x="2867719" y="3586550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ACD8541-6583-2B5B-D678-59228B3BD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719" y="3586550"/>
                <a:ext cx="272639" cy="369332"/>
              </a:xfrm>
              <a:prstGeom prst="rect">
                <a:avLst/>
              </a:prstGeom>
              <a:blipFill>
                <a:blip r:embed="rId6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7F63316-A582-5827-03E8-1FAE6F4A9038}"/>
                  </a:ext>
                </a:extLst>
              </p:cNvPr>
              <p:cNvSpPr txBox="1"/>
              <p:nvPr/>
            </p:nvSpPr>
            <p:spPr>
              <a:xfrm>
                <a:off x="4266040" y="3585080"/>
                <a:ext cx="5803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7F63316-A582-5827-03E8-1FAE6F4A9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040" y="3585080"/>
                <a:ext cx="580342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A0910115-ED9B-68E4-61AA-DA6AFA70D854}"/>
              </a:ext>
            </a:extLst>
          </p:cNvPr>
          <p:cNvSpPr/>
          <p:nvPr/>
        </p:nvSpPr>
        <p:spPr>
          <a:xfrm rot="10800000">
            <a:off x="6366860" y="3822734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A64A8A7-9432-F1CA-ED21-D4BCAC92D939}"/>
                  </a:ext>
                </a:extLst>
              </p:cNvPr>
              <p:cNvSpPr txBox="1"/>
              <p:nvPr/>
            </p:nvSpPr>
            <p:spPr>
              <a:xfrm>
                <a:off x="6125891" y="3393259"/>
                <a:ext cx="7697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A64A8A7-9432-F1CA-ED21-D4BCAC92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891" y="3393259"/>
                <a:ext cx="76977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1CAE055-CCB9-786C-E38E-7C045CAD3A6B}"/>
                  </a:ext>
                </a:extLst>
              </p:cNvPr>
              <p:cNvSpPr txBox="1"/>
              <p:nvPr/>
            </p:nvSpPr>
            <p:spPr>
              <a:xfrm>
                <a:off x="7589411" y="4513935"/>
                <a:ext cx="732090" cy="785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1CAE055-CCB9-786C-E38E-7C045CAD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11" y="4513935"/>
                <a:ext cx="732090" cy="7851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4FE632F-9FBA-8B42-D4FE-098A2B70FBC7}"/>
                  </a:ext>
                </a:extLst>
              </p:cNvPr>
              <p:cNvSpPr txBox="1"/>
              <p:nvPr/>
            </p:nvSpPr>
            <p:spPr>
              <a:xfrm>
                <a:off x="8068289" y="4596523"/>
                <a:ext cx="1918685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4FE632F-9FBA-8B42-D4FE-098A2B70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89" y="4596523"/>
                <a:ext cx="1918685" cy="50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33B201-529E-0743-A3F0-6CE651680194}"/>
              </a:ext>
            </a:extLst>
          </p:cNvPr>
          <p:cNvSpPr/>
          <p:nvPr/>
        </p:nvSpPr>
        <p:spPr>
          <a:xfrm>
            <a:off x="2327226" y="65506"/>
            <a:ext cx="7695499" cy="3293873"/>
          </a:xfrm>
          <a:prstGeom prst="roundRect">
            <a:avLst>
              <a:gd name="adj" fmla="val 136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70BD5264-E413-84B3-DAA8-03AAC66B4311}"/>
              </a:ext>
            </a:extLst>
          </p:cNvPr>
          <p:cNvSpPr/>
          <p:nvPr/>
        </p:nvSpPr>
        <p:spPr>
          <a:xfrm>
            <a:off x="2887461" y="544806"/>
            <a:ext cx="228600" cy="286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EA9B183-31A8-5C04-7F78-FFBA391E4162}"/>
              </a:ext>
            </a:extLst>
          </p:cNvPr>
          <p:cNvSpPr/>
          <p:nvPr/>
        </p:nvSpPr>
        <p:spPr>
          <a:xfrm>
            <a:off x="4424799" y="544806"/>
            <a:ext cx="228600" cy="286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2956FBC-FBC2-B122-35F7-0353DDC19A2E}"/>
                  </a:ext>
                </a:extLst>
              </p:cNvPr>
              <p:cNvSpPr txBox="1"/>
              <p:nvPr/>
            </p:nvSpPr>
            <p:spPr>
              <a:xfrm>
                <a:off x="2981887" y="1249209"/>
                <a:ext cx="3338056" cy="1487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42956FBC-FBC2-B122-35F7-0353DDC19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887" y="1249209"/>
                <a:ext cx="3338056" cy="1487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DE03B8A6-88FC-D817-20C6-D2BA3EB3D040}"/>
                  </a:ext>
                </a:extLst>
              </p:cNvPr>
              <p:cNvSpPr txBox="1"/>
              <p:nvPr/>
            </p:nvSpPr>
            <p:spPr>
              <a:xfrm>
                <a:off x="5296123" y="1231860"/>
                <a:ext cx="33380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DE03B8A6-88FC-D817-20C6-D2BA3EB3D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123" y="1231860"/>
                <a:ext cx="3338055" cy="369332"/>
              </a:xfrm>
              <a:prstGeom prst="rect">
                <a:avLst/>
              </a:prstGeom>
              <a:blipFill>
                <a:blip r:embed="rId12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0344854-A410-CD4F-CECD-1C6D3F722F76}"/>
                  </a:ext>
                </a:extLst>
              </p:cNvPr>
              <p:cNvSpPr txBox="1"/>
              <p:nvPr/>
            </p:nvSpPr>
            <p:spPr>
              <a:xfrm>
                <a:off x="6375770" y="1992812"/>
                <a:ext cx="3338055" cy="1054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𝑘𝑁</m:t>
                          </m:r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kumimoji="0" lang="en-US" altLang="zh-TW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altLang="zh-TW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US" altLang="zh-TW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0344854-A410-CD4F-CECD-1C6D3F72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70" y="1992812"/>
                <a:ext cx="3338055" cy="10547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05C7A48F-26B8-D612-9EFC-4DCFD6CC6FCC}"/>
                  </a:ext>
                </a:extLst>
              </p:cNvPr>
              <p:cNvSpPr txBox="1"/>
              <p:nvPr/>
            </p:nvSpPr>
            <p:spPr>
              <a:xfrm>
                <a:off x="3238757" y="500587"/>
                <a:ext cx="4185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05C7A48F-26B8-D612-9EFC-4DCFD6CC6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757" y="500587"/>
                <a:ext cx="418513" cy="369332"/>
              </a:xfrm>
              <a:prstGeom prst="rect">
                <a:avLst/>
              </a:prstGeom>
              <a:blipFill>
                <a:blip r:embed="rId14"/>
                <a:stretch>
                  <a:fillRect l="-15942" r="-2899" b="-18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406A0EBF-90AF-F950-C528-612E3936621F}"/>
                  </a:ext>
                </a:extLst>
              </p:cNvPr>
              <p:cNvSpPr txBox="1"/>
              <p:nvPr/>
            </p:nvSpPr>
            <p:spPr>
              <a:xfrm>
                <a:off x="2876630" y="193291"/>
                <a:ext cx="272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406A0EBF-90AF-F950-C528-612E39366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30" y="193291"/>
                <a:ext cx="272639" cy="369332"/>
              </a:xfrm>
              <a:prstGeom prst="rect">
                <a:avLst/>
              </a:prstGeom>
              <a:blipFill>
                <a:blip r:embed="rId15"/>
                <a:stretch>
                  <a:fillRect l="-24444" r="-20000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B1773D0A-2AAA-163F-5B1E-B51E5FA8151E}"/>
                  </a:ext>
                </a:extLst>
              </p:cNvPr>
              <p:cNvSpPr txBox="1"/>
              <p:nvPr/>
            </p:nvSpPr>
            <p:spPr>
              <a:xfrm>
                <a:off x="4274951" y="191821"/>
                <a:ext cx="5803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B1773D0A-2AAA-163F-5B1E-B51E5FA81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951" y="191821"/>
                <a:ext cx="580342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ECBA9597-BBDA-E0E5-5F44-74E96C5DBA3F}"/>
              </a:ext>
            </a:extLst>
          </p:cNvPr>
          <p:cNvSpPr/>
          <p:nvPr/>
        </p:nvSpPr>
        <p:spPr>
          <a:xfrm rot="10800000">
            <a:off x="6375771" y="429475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49EC6FA-BC28-A82C-169A-D17534C049DE}"/>
                  </a:ext>
                </a:extLst>
              </p:cNvPr>
              <p:cNvSpPr txBox="1"/>
              <p:nvPr/>
            </p:nvSpPr>
            <p:spPr>
              <a:xfrm>
                <a:off x="6134802" y="0"/>
                <a:ext cx="7697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49EC6FA-BC28-A82C-169A-D17534C04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02" y="0"/>
                <a:ext cx="76977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658C205B-BF1A-FB03-756C-6CA14BCAC49E}"/>
                  </a:ext>
                </a:extLst>
              </p:cNvPr>
              <p:cNvSpPr txBox="1"/>
              <p:nvPr/>
            </p:nvSpPr>
            <p:spPr>
              <a:xfrm>
                <a:off x="7598322" y="1120676"/>
                <a:ext cx="732090" cy="785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658C205B-BF1A-FB03-756C-6CA14BCAC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322" y="1120676"/>
                <a:ext cx="732090" cy="7851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203D16C5-D8E8-C045-F0B5-2BFA39A659D4}"/>
                  </a:ext>
                </a:extLst>
              </p:cNvPr>
              <p:cNvSpPr txBox="1"/>
              <p:nvPr/>
            </p:nvSpPr>
            <p:spPr>
              <a:xfrm>
                <a:off x="8077200" y="1203264"/>
                <a:ext cx="1918685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203D16C5-D8E8-C045-F0B5-2BFA39A65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203264"/>
                <a:ext cx="1918685" cy="5091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026C00AB-865A-8CF5-5364-3597276BC719}"/>
              </a:ext>
            </a:extLst>
          </p:cNvPr>
          <p:cNvSpPr/>
          <p:nvPr/>
        </p:nvSpPr>
        <p:spPr>
          <a:xfrm>
            <a:off x="948228" y="304800"/>
            <a:ext cx="917324" cy="609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F5750A5-A710-C1DA-5CD6-613EE155753E}"/>
              </a:ext>
            </a:extLst>
          </p:cNvPr>
          <p:cNvSpPr/>
          <p:nvPr/>
        </p:nvSpPr>
        <p:spPr>
          <a:xfrm rot="5400000">
            <a:off x="1269306" y="1159330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FCA5D81-3DAD-77BD-BFD5-5CC9B63EEBA5}"/>
              </a:ext>
            </a:extLst>
          </p:cNvPr>
          <p:cNvSpPr/>
          <p:nvPr/>
        </p:nvSpPr>
        <p:spPr>
          <a:xfrm rot="5400000">
            <a:off x="1269306" y="1591409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72B9658-1EFE-783E-2788-9BE792F7DA41}"/>
              </a:ext>
            </a:extLst>
          </p:cNvPr>
          <p:cNvSpPr/>
          <p:nvPr/>
        </p:nvSpPr>
        <p:spPr>
          <a:xfrm rot="5400000">
            <a:off x="1269306" y="2023488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7B19B5A-94E8-081B-1C29-9BE3E4830EBA}"/>
              </a:ext>
            </a:extLst>
          </p:cNvPr>
          <p:cNvSpPr/>
          <p:nvPr/>
        </p:nvSpPr>
        <p:spPr>
          <a:xfrm rot="5400000">
            <a:off x="1264857" y="4406756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9917837-A547-94D2-510B-B2BBFCDCC675}"/>
              </a:ext>
            </a:extLst>
          </p:cNvPr>
          <p:cNvSpPr/>
          <p:nvPr/>
        </p:nvSpPr>
        <p:spPr>
          <a:xfrm rot="5400000">
            <a:off x="1264857" y="4838835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EA61A83-B1EE-EEF7-8895-AF3A24EC3699}"/>
              </a:ext>
            </a:extLst>
          </p:cNvPr>
          <p:cNvSpPr/>
          <p:nvPr/>
        </p:nvSpPr>
        <p:spPr>
          <a:xfrm rot="5400000">
            <a:off x="1264857" y="5270913"/>
            <a:ext cx="286405" cy="53901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0CE5103-F253-7FA8-585C-EF41ABDF2B02}"/>
                  </a:ext>
                </a:extLst>
              </p:cNvPr>
              <p:cNvSpPr txBox="1"/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C7237A5-CC31-D06F-607E-C3DDF935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14" y="1175918"/>
                <a:ext cx="398682" cy="468205"/>
              </a:xfrm>
              <a:prstGeom prst="rect">
                <a:avLst/>
              </a:prstGeom>
              <a:blipFill>
                <a:blip r:embed="rId20"/>
                <a:stretch>
                  <a:fillRect l="-6154" r="-26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BCAF450-AA8B-B8F1-C652-5A487335E017}"/>
              </a:ext>
            </a:extLst>
          </p:cNvPr>
          <p:cNvCxnSpPr>
            <a:cxnSpLocks/>
          </p:cNvCxnSpPr>
          <p:nvPr/>
        </p:nvCxnSpPr>
        <p:spPr>
          <a:xfrm>
            <a:off x="1751957" y="142965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1CA2E827-EF6D-83ED-F3A6-AC374790A3CA}"/>
              </a:ext>
            </a:extLst>
          </p:cNvPr>
          <p:cNvCxnSpPr>
            <a:cxnSpLocks/>
          </p:cNvCxnSpPr>
          <p:nvPr/>
        </p:nvCxnSpPr>
        <p:spPr>
          <a:xfrm>
            <a:off x="1751957" y="184331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D28E27E-68EA-D5C1-F1BD-D2A4228119F5}"/>
              </a:ext>
            </a:extLst>
          </p:cNvPr>
          <p:cNvCxnSpPr>
            <a:cxnSpLocks/>
          </p:cNvCxnSpPr>
          <p:nvPr/>
        </p:nvCxnSpPr>
        <p:spPr>
          <a:xfrm>
            <a:off x="1751957" y="228551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02229A3F-4431-8AEE-7F38-DB4CE8FB52EC}"/>
              </a:ext>
            </a:extLst>
          </p:cNvPr>
          <p:cNvSpPr/>
          <p:nvPr/>
        </p:nvSpPr>
        <p:spPr>
          <a:xfrm>
            <a:off x="10521224" y="304799"/>
            <a:ext cx="917324" cy="609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91451A76-EE97-A901-C594-B561545B660D}"/>
              </a:ext>
            </a:extLst>
          </p:cNvPr>
          <p:cNvSpPr/>
          <p:nvPr/>
        </p:nvSpPr>
        <p:spPr>
          <a:xfrm rot="5400000">
            <a:off x="10868403" y="1174971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2CD2B31F-FC9D-5559-B2CB-8B57C2053BE4}"/>
              </a:ext>
            </a:extLst>
          </p:cNvPr>
          <p:cNvSpPr/>
          <p:nvPr/>
        </p:nvSpPr>
        <p:spPr>
          <a:xfrm rot="5400000">
            <a:off x="10868403" y="1607050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49C69D4B-36DE-4985-F353-9B05B2550BC5}"/>
              </a:ext>
            </a:extLst>
          </p:cNvPr>
          <p:cNvSpPr/>
          <p:nvPr/>
        </p:nvSpPr>
        <p:spPr>
          <a:xfrm rot="5400000">
            <a:off x="10868403" y="2039129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00FCEA9A-925F-76ED-AB4B-A8C62D3553B5}"/>
              </a:ext>
            </a:extLst>
          </p:cNvPr>
          <p:cNvSpPr/>
          <p:nvPr/>
        </p:nvSpPr>
        <p:spPr>
          <a:xfrm rot="5400000">
            <a:off x="10831060" y="4344720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D8DAD828-F7AD-8CB0-9608-57FC58F3527A}"/>
              </a:ext>
            </a:extLst>
          </p:cNvPr>
          <p:cNvSpPr/>
          <p:nvPr/>
        </p:nvSpPr>
        <p:spPr>
          <a:xfrm rot="5400000">
            <a:off x="10831060" y="4776799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4B6BCA0B-76E4-92E2-2FCD-2B3327BD9581}"/>
              </a:ext>
            </a:extLst>
          </p:cNvPr>
          <p:cNvSpPr/>
          <p:nvPr/>
        </p:nvSpPr>
        <p:spPr>
          <a:xfrm rot="5400000">
            <a:off x="10831060" y="5208877"/>
            <a:ext cx="286405" cy="53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789B9F4-70CB-FCB8-5B66-1F0F0522EDC4}"/>
                  </a:ext>
                </a:extLst>
              </p:cNvPr>
              <p:cNvSpPr txBox="1"/>
              <p:nvPr/>
            </p:nvSpPr>
            <p:spPr>
              <a:xfrm>
                <a:off x="10811211" y="1191559"/>
                <a:ext cx="39868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kumimoji="0" lang="en-US" altLang="zh-TW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62EDB676-2E61-667C-EDEB-02BC6B56E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1211" y="1191559"/>
                <a:ext cx="398682" cy="468205"/>
              </a:xfrm>
              <a:prstGeom prst="rect">
                <a:avLst/>
              </a:prstGeom>
              <a:blipFill>
                <a:blip r:embed="rId21"/>
                <a:stretch>
                  <a:fillRect r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2EA015B-C698-E143-6603-F195B1D2039D}"/>
              </a:ext>
            </a:extLst>
          </p:cNvPr>
          <p:cNvCxnSpPr>
            <a:cxnSpLocks/>
          </p:cNvCxnSpPr>
          <p:nvPr/>
        </p:nvCxnSpPr>
        <p:spPr>
          <a:xfrm flipH="1">
            <a:off x="9906000" y="142965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22654DF6-9F63-0B46-ED05-EC46973246E8}"/>
              </a:ext>
            </a:extLst>
          </p:cNvPr>
          <p:cNvCxnSpPr>
            <a:cxnSpLocks/>
          </p:cNvCxnSpPr>
          <p:nvPr/>
        </p:nvCxnSpPr>
        <p:spPr>
          <a:xfrm flipH="1">
            <a:off x="9906000" y="1843314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DB06954E-ED58-3317-1A54-6339685207DC}"/>
              </a:ext>
            </a:extLst>
          </p:cNvPr>
          <p:cNvCxnSpPr>
            <a:cxnSpLocks/>
          </p:cNvCxnSpPr>
          <p:nvPr/>
        </p:nvCxnSpPr>
        <p:spPr>
          <a:xfrm flipH="1">
            <a:off x="9906000" y="2285519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FB3F40A-61BF-E909-F063-F6EDC4AB6FA2}"/>
              </a:ext>
            </a:extLst>
          </p:cNvPr>
          <p:cNvCxnSpPr>
            <a:cxnSpLocks/>
          </p:cNvCxnSpPr>
          <p:nvPr/>
        </p:nvCxnSpPr>
        <p:spPr>
          <a:xfrm>
            <a:off x="1771007" y="466244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C7906FFC-B008-A3E6-A431-63DF665A5D54}"/>
              </a:ext>
            </a:extLst>
          </p:cNvPr>
          <p:cNvCxnSpPr>
            <a:cxnSpLocks/>
          </p:cNvCxnSpPr>
          <p:nvPr/>
        </p:nvCxnSpPr>
        <p:spPr>
          <a:xfrm>
            <a:off x="1771007" y="507610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32D3084-C6E4-CFD0-E235-D1F60F3A6FA8}"/>
              </a:ext>
            </a:extLst>
          </p:cNvPr>
          <p:cNvCxnSpPr>
            <a:cxnSpLocks/>
          </p:cNvCxnSpPr>
          <p:nvPr/>
        </p:nvCxnSpPr>
        <p:spPr>
          <a:xfrm>
            <a:off x="1771007" y="551830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0EAC63AA-E78A-151B-1F7A-71966832C096}"/>
              </a:ext>
            </a:extLst>
          </p:cNvPr>
          <p:cNvCxnSpPr>
            <a:cxnSpLocks/>
          </p:cNvCxnSpPr>
          <p:nvPr/>
        </p:nvCxnSpPr>
        <p:spPr>
          <a:xfrm flipH="1">
            <a:off x="9925050" y="4662443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7FE122E3-26BD-DC1B-7551-8F6849B95699}"/>
              </a:ext>
            </a:extLst>
          </p:cNvPr>
          <p:cNvCxnSpPr>
            <a:cxnSpLocks/>
          </p:cNvCxnSpPr>
          <p:nvPr/>
        </p:nvCxnSpPr>
        <p:spPr>
          <a:xfrm flipH="1">
            <a:off x="9925050" y="5076101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79A3CB66-F487-D472-46EB-49C48F495DA3}"/>
              </a:ext>
            </a:extLst>
          </p:cNvPr>
          <p:cNvCxnSpPr>
            <a:cxnSpLocks/>
          </p:cNvCxnSpPr>
          <p:nvPr/>
        </p:nvCxnSpPr>
        <p:spPr>
          <a:xfrm flipH="1">
            <a:off x="9925050" y="5518306"/>
            <a:ext cx="700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1456E58F-4448-E9E5-C179-DECBEB71200C}"/>
              </a:ext>
            </a:extLst>
          </p:cNvPr>
          <p:cNvSpPr/>
          <p:nvPr/>
        </p:nvSpPr>
        <p:spPr>
          <a:xfrm>
            <a:off x="1000839" y="4343400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DA6D6A5C-B810-D9C3-1C13-EA06B53AFA72}"/>
              </a:ext>
            </a:extLst>
          </p:cNvPr>
          <p:cNvSpPr/>
          <p:nvPr/>
        </p:nvSpPr>
        <p:spPr>
          <a:xfrm>
            <a:off x="10593085" y="4352365"/>
            <a:ext cx="792018" cy="1434880"/>
          </a:xfrm>
          <a:prstGeom prst="roundRect">
            <a:avLst>
              <a:gd name="adj" fmla="val 7046"/>
            </a:avLst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6886345-0B82-D2E4-BB73-C347F223D4DE}"/>
              </a:ext>
            </a:extLst>
          </p:cNvPr>
          <p:cNvSpPr txBox="1"/>
          <p:nvPr/>
        </p:nvSpPr>
        <p:spPr>
          <a:xfrm>
            <a:off x="-125824" y="1445419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 chunk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7057E07-58CD-A9A1-AEB8-D6B6930CC79D}"/>
              </a:ext>
            </a:extLst>
          </p:cNvPr>
          <p:cNvSpPr txBox="1"/>
          <p:nvPr/>
        </p:nvSpPr>
        <p:spPr>
          <a:xfrm>
            <a:off x="-134627" y="4674795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last</a:t>
            </a:r>
          </a:p>
          <a:p>
            <a:pPr algn="ctr"/>
            <a:r>
              <a:rPr lang="en-US" altLang="zh-TW" sz="2400" dirty="0"/>
              <a:t>chunk</a:t>
            </a:r>
          </a:p>
          <a:p>
            <a:pPr algn="ctr"/>
            <a:r>
              <a:rPr lang="en-US" altLang="zh-TW" sz="2400" dirty="0"/>
              <a:t>(B-</a:t>
            </a:r>
            <a:r>
              <a:rPr lang="en-US" altLang="zh-TW" sz="2400" dirty="0" err="1"/>
              <a:t>th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5316A1F-FAB4-8DEA-F792-81B8F498F401}"/>
              </a:ext>
            </a:extLst>
          </p:cNvPr>
          <p:cNvSpPr txBox="1"/>
          <p:nvPr/>
        </p:nvSpPr>
        <p:spPr>
          <a:xfrm rot="5400000">
            <a:off x="902991" y="3217632"/>
            <a:ext cx="116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8B252E3-22C5-5BB9-5A51-150B20CE791F}"/>
              </a:ext>
            </a:extLst>
          </p:cNvPr>
          <p:cNvSpPr txBox="1"/>
          <p:nvPr/>
        </p:nvSpPr>
        <p:spPr>
          <a:xfrm rot="5400000">
            <a:off x="10453058" y="3251769"/>
            <a:ext cx="116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A12F4669-52E0-06C8-30BD-B59BD957A56B}"/>
                  </a:ext>
                </a:extLst>
              </p:cNvPr>
              <p:cNvSpPr txBox="1"/>
              <p:nvPr/>
            </p:nvSpPr>
            <p:spPr>
              <a:xfrm>
                <a:off x="3053902" y="3251479"/>
                <a:ext cx="7593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A12F4669-52E0-06C8-30BD-B59BD957A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02" y="3251479"/>
                <a:ext cx="759375" cy="369332"/>
              </a:xfrm>
              <a:prstGeom prst="rect">
                <a:avLst/>
              </a:prstGeom>
              <a:blipFill>
                <a:blip r:embed="rId22"/>
                <a:stretch>
                  <a:fillRect l="-48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CB8D7732-9379-8C35-C8EE-A7DEBF82D5A3}"/>
              </a:ext>
            </a:extLst>
          </p:cNvPr>
          <p:cNvCxnSpPr/>
          <p:nvPr/>
        </p:nvCxnSpPr>
        <p:spPr>
          <a:xfrm flipV="1">
            <a:off x="3171156" y="3717291"/>
            <a:ext cx="226575" cy="23805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E61B0781-265B-FBA5-8B92-DC2D698D8FE1}"/>
                  </a:ext>
                </a:extLst>
              </p:cNvPr>
              <p:cNvSpPr txBox="1"/>
              <p:nvPr/>
            </p:nvSpPr>
            <p:spPr>
              <a:xfrm>
                <a:off x="4902209" y="2805628"/>
                <a:ext cx="1686937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E61B0781-265B-FBA5-8B92-DC2D698D8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09" y="2805628"/>
                <a:ext cx="1686937" cy="103848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F49D0DE6-09BC-3B67-55A5-2E6288154436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4634485" y="3324873"/>
            <a:ext cx="267724" cy="27691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D76F80D0-D148-6EAC-6F3A-C5F26C6869CB}"/>
                  </a:ext>
                </a:extLst>
              </p:cNvPr>
              <p:cNvSpPr txBox="1"/>
              <p:nvPr/>
            </p:nvSpPr>
            <p:spPr>
              <a:xfrm>
                <a:off x="6733511" y="3335261"/>
                <a:ext cx="1870011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D76F80D0-D148-6EAC-6F3A-C5F26C68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511" y="3335261"/>
                <a:ext cx="1870011" cy="103848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047898DE-19F8-ABA2-928E-DD4170CCD5E3}"/>
              </a:ext>
            </a:extLst>
          </p:cNvPr>
          <p:cNvCxnSpPr>
            <a:cxnSpLocks/>
          </p:cNvCxnSpPr>
          <p:nvPr/>
        </p:nvCxnSpPr>
        <p:spPr>
          <a:xfrm flipV="1">
            <a:off x="6701996" y="3786560"/>
            <a:ext cx="404032" cy="18821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523047E3-331B-2FD6-C5B0-FB74957122CF}"/>
              </a:ext>
            </a:extLst>
          </p:cNvPr>
          <p:cNvSpPr txBox="1"/>
          <p:nvPr/>
        </p:nvSpPr>
        <p:spPr>
          <a:xfrm>
            <a:off x="8330412" y="3585080"/>
            <a:ext cx="145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we want!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101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3885E-122B-6C11-546A-5E52AB8D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0EB930-B74B-9F42-5874-4772BF301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https://colab.research.google.com/drive/1KoeKKIXSXI9b-pYg0kun3-uLQkP6p_hC?usp=sharing</a:t>
            </a:r>
            <a:endParaRPr lang="zh-TW" alt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E111E73-B659-AE38-7BC3-4C48C62B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994"/>
            <a:ext cx="3051970" cy="30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F90A-62E1-793B-E2DA-41366022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DD9525-7CFC-A77C-EAE5-16FCECBB6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KV Cache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44F598-BD59-C7B6-92EC-A07BD647B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42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9D4974-D296-7D43-0B29-24E05B2A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語言模型如何生成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2D70CBB-02CB-36F7-0A24-C39D679FE580}"/>
              </a:ext>
            </a:extLst>
          </p:cNvPr>
          <p:cNvSpPr txBox="1"/>
          <p:nvPr/>
        </p:nvSpPr>
        <p:spPr>
          <a:xfrm>
            <a:off x="5638800" y="838200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C947C367-6F40-9813-D6B5-FEB5C7D3FD48}"/>
              </a:ext>
            </a:extLst>
          </p:cNvPr>
          <p:cNvSpPr/>
          <p:nvPr/>
        </p:nvSpPr>
        <p:spPr>
          <a:xfrm>
            <a:off x="1219200" y="2667000"/>
            <a:ext cx="5372100" cy="2487613"/>
          </a:xfrm>
          <a:prstGeom prst="roundRect">
            <a:avLst>
              <a:gd name="adj" fmla="val 9009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FB9768-826C-15E6-3D6D-9766AAF0C53A}"/>
              </a:ext>
            </a:extLst>
          </p:cNvPr>
          <p:cNvSpPr txBox="1"/>
          <p:nvPr/>
        </p:nvSpPr>
        <p:spPr>
          <a:xfrm>
            <a:off x="5638800" y="158367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31181D34-A912-7E62-7BE9-9897347C8A10}"/>
              </a:ext>
            </a:extLst>
          </p:cNvPr>
          <p:cNvCxnSpPr/>
          <p:nvPr/>
        </p:nvCxnSpPr>
        <p:spPr>
          <a:xfrm flipV="1">
            <a:off x="5962650" y="2045344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967AFAA-F147-3D1E-1E97-406F7253EC5D}"/>
              </a:ext>
            </a:extLst>
          </p:cNvPr>
          <p:cNvSpPr/>
          <p:nvPr/>
        </p:nvSpPr>
        <p:spPr>
          <a:xfrm>
            <a:off x="1445566" y="3227387"/>
            <a:ext cx="4926658" cy="1325563"/>
          </a:xfrm>
          <a:prstGeom prst="roundRect">
            <a:avLst>
              <a:gd name="adj" fmla="val 900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C8151F2-92B2-6F23-00BB-069DF64DC575}"/>
              </a:ext>
            </a:extLst>
          </p:cNvPr>
          <p:cNvSpPr txBox="1"/>
          <p:nvPr/>
        </p:nvSpPr>
        <p:spPr>
          <a:xfrm rot="16200000">
            <a:off x="260029" y="3555676"/>
            <a:ext cx="108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</a:t>
            </a:r>
            <a:endParaRPr lang="zh-TW" altLang="en-US" sz="2400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33E399B-3ADE-E039-F619-38CA685D6F61}"/>
              </a:ext>
            </a:extLst>
          </p:cNvPr>
          <p:cNvSpPr/>
          <p:nvPr/>
        </p:nvSpPr>
        <p:spPr>
          <a:xfrm>
            <a:off x="1609726" y="3640770"/>
            <a:ext cx="4562474" cy="540072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CE5EE99-A480-FA06-4620-0E09C7D8C91F}"/>
              </a:ext>
            </a:extLst>
          </p:cNvPr>
          <p:cNvSpPr txBox="1"/>
          <p:nvPr/>
        </p:nvSpPr>
        <p:spPr>
          <a:xfrm>
            <a:off x="1389743" y="578499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李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B96AB9-422C-34F7-A02C-83DB58AD0AC9}"/>
              </a:ext>
            </a:extLst>
          </p:cNvPr>
          <p:cNvSpPr txBox="1"/>
          <p:nvPr/>
        </p:nvSpPr>
        <p:spPr>
          <a:xfrm>
            <a:off x="3523343" y="578499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毅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C35BB2-E9BF-BE1E-C04E-A9FF9DF9B0AA}"/>
              </a:ext>
            </a:extLst>
          </p:cNvPr>
          <p:cNvSpPr txBox="1"/>
          <p:nvPr/>
        </p:nvSpPr>
        <p:spPr>
          <a:xfrm>
            <a:off x="5656943" y="578499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BD09C41-0B54-ACAA-594A-105D91673E82}"/>
              </a:ext>
            </a:extLst>
          </p:cNvPr>
          <p:cNvCxnSpPr>
            <a:cxnSpLocks/>
          </p:cNvCxnSpPr>
          <p:nvPr/>
        </p:nvCxnSpPr>
        <p:spPr>
          <a:xfrm flipV="1">
            <a:off x="1732643" y="5224612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D5EB7D78-3196-EC67-24F8-170F2E02D820}"/>
              </a:ext>
            </a:extLst>
          </p:cNvPr>
          <p:cNvCxnSpPr>
            <a:cxnSpLocks/>
          </p:cNvCxnSpPr>
          <p:nvPr/>
        </p:nvCxnSpPr>
        <p:spPr>
          <a:xfrm flipV="1">
            <a:off x="3866243" y="5224612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B534DD6-C769-C549-AF8D-A820B15E6390}"/>
              </a:ext>
            </a:extLst>
          </p:cNvPr>
          <p:cNvCxnSpPr>
            <a:cxnSpLocks/>
          </p:cNvCxnSpPr>
          <p:nvPr/>
        </p:nvCxnSpPr>
        <p:spPr>
          <a:xfrm flipV="1">
            <a:off x="5999843" y="5224612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B965E57-7804-195D-3F67-ADFB0C27FDB7}"/>
              </a:ext>
            </a:extLst>
          </p:cNvPr>
          <p:cNvSpPr txBox="1"/>
          <p:nvPr/>
        </p:nvSpPr>
        <p:spPr>
          <a:xfrm>
            <a:off x="2456543" y="578499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宏</a:t>
            </a: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F84027E6-C213-5F5B-AF72-8E4D11C34845}"/>
              </a:ext>
            </a:extLst>
          </p:cNvPr>
          <p:cNvCxnSpPr>
            <a:cxnSpLocks/>
          </p:cNvCxnSpPr>
          <p:nvPr/>
        </p:nvCxnSpPr>
        <p:spPr>
          <a:xfrm flipV="1">
            <a:off x="2799443" y="5224612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7BEE111-C9B8-D381-1C83-784ECF2F1481}"/>
              </a:ext>
            </a:extLst>
          </p:cNvPr>
          <p:cNvSpPr txBox="1"/>
          <p:nvPr/>
        </p:nvSpPr>
        <p:spPr>
          <a:xfrm>
            <a:off x="4590143" y="578499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幾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F58D341-CCB5-D8EF-F974-97F0433A9671}"/>
              </a:ext>
            </a:extLst>
          </p:cNvPr>
          <p:cNvCxnSpPr>
            <a:cxnSpLocks/>
          </p:cNvCxnSpPr>
          <p:nvPr/>
        </p:nvCxnSpPr>
        <p:spPr>
          <a:xfrm flipV="1">
            <a:off x="4933043" y="5224612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EF04BF6B-4402-EF16-89BB-CEDEF41E9F1E}"/>
              </a:ext>
            </a:extLst>
          </p:cNvPr>
          <p:cNvSpPr/>
          <p:nvPr/>
        </p:nvSpPr>
        <p:spPr>
          <a:xfrm>
            <a:off x="7086600" y="3690514"/>
            <a:ext cx="4562474" cy="540072"/>
          </a:xfrm>
          <a:prstGeom prst="roundRect">
            <a:avLst>
              <a:gd name="adj" fmla="val 900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Self-attention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B62FAEE0-50EB-8778-3B9C-60BC07329BAC}"/>
              </a:ext>
            </a:extLst>
          </p:cNvPr>
          <p:cNvSpPr/>
          <p:nvPr/>
        </p:nvSpPr>
        <p:spPr>
          <a:xfrm>
            <a:off x="7144571" y="4842952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35CAF01C-0B82-C923-FF08-2B751D392816}"/>
              </a:ext>
            </a:extLst>
          </p:cNvPr>
          <p:cNvSpPr/>
          <p:nvPr/>
        </p:nvSpPr>
        <p:spPr>
          <a:xfrm>
            <a:off x="9214723" y="4842952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B5C0381C-9860-E38C-A88B-0620F0707197}"/>
              </a:ext>
            </a:extLst>
          </p:cNvPr>
          <p:cNvSpPr/>
          <p:nvPr/>
        </p:nvSpPr>
        <p:spPr>
          <a:xfrm>
            <a:off x="11284875" y="4842952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C0EE3C1B-2664-96C4-58C3-21ED2176776B}"/>
              </a:ext>
            </a:extLst>
          </p:cNvPr>
          <p:cNvSpPr/>
          <p:nvPr/>
        </p:nvSpPr>
        <p:spPr>
          <a:xfrm>
            <a:off x="8179647" y="4842952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2B8E1EF3-8FE2-988B-11E7-29595F8CC62C}"/>
              </a:ext>
            </a:extLst>
          </p:cNvPr>
          <p:cNvSpPr/>
          <p:nvPr/>
        </p:nvSpPr>
        <p:spPr>
          <a:xfrm>
            <a:off x="10249799" y="4842952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F982B66-88C4-2CA3-2B86-420A398388FD}"/>
              </a:ext>
            </a:extLst>
          </p:cNvPr>
          <p:cNvCxnSpPr>
            <a:cxnSpLocks/>
          </p:cNvCxnSpPr>
          <p:nvPr/>
        </p:nvCxnSpPr>
        <p:spPr>
          <a:xfrm flipV="1">
            <a:off x="7305674" y="428355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2FBCCD01-06A1-6157-2C6B-276DEF367441}"/>
              </a:ext>
            </a:extLst>
          </p:cNvPr>
          <p:cNvCxnSpPr>
            <a:cxnSpLocks/>
          </p:cNvCxnSpPr>
          <p:nvPr/>
        </p:nvCxnSpPr>
        <p:spPr>
          <a:xfrm flipV="1">
            <a:off x="8346720" y="428355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0AA7A61-5624-6770-EE16-AC85B5F036D9}"/>
              </a:ext>
            </a:extLst>
          </p:cNvPr>
          <p:cNvCxnSpPr>
            <a:cxnSpLocks/>
          </p:cNvCxnSpPr>
          <p:nvPr/>
        </p:nvCxnSpPr>
        <p:spPr>
          <a:xfrm flipV="1">
            <a:off x="9387766" y="428355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2ACCACD-E2FB-FC96-8BBF-4CA05BC36612}"/>
              </a:ext>
            </a:extLst>
          </p:cNvPr>
          <p:cNvCxnSpPr>
            <a:cxnSpLocks/>
          </p:cNvCxnSpPr>
          <p:nvPr/>
        </p:nvCxnSpPr>
        <p:spPr>
          <a:xfrm flipV="1">
            <a:off x="10428812" y="428355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EFB57B4-DCE6-C804-3FB2-24E925479D12}"/>
              </a:ext>
            </a:extLst>
          </p:cNvPr>
          <p:cNvCxnSpPr>
            <a:cxnSpLocks/>
          </p:cNvCxnSpPr>
          <p:nvPr/>
        </p:nvCxnSpPr>
        <p:spPr>
          <a:xfrm flipV="1">
            <a:off x="11469857" y="428355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B4D3729-F763-392F-E199-23EA5FD4354D}"/>
              </a:ext>
            </a:extLst>
          </p:cNvPr>
          <p:cNvCxnSpPr>
            <a:cxnSpLocks/>
          </p:cNvCxnSpPr>
          <p:nvPr/>
        </p:nvCxnSpPr>
        <p:spPr>
          <a:xfrm flipV="1">
            <a:off x="7285745" y="312372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BED886DA-1792-6332-1B5D-592DF3157523}"/>
              </a:ext>
            </a:extLst>
          </p:cNvPr>
          <p:cNvCxnSpPr>
            <a:cxnSpLocks/>
          </p:cNvCxnSpPr>
          <p:nvPr/>
        </p:nvCxnSpPr>
        <p:spPr>
          <a:xfrm flipV="1">
            <a:off x="8326791" y="312372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6CBFD223-B616-EC09-FDD8-20B4B30C5FF9}"/>
              </a:ext>
            </a:extLst>
          </p:cNvPr>
          <p:cNvCxnSpPr>
            <a:cxnSpLocks/>
          </p:cNvCxnSpPr>
          <p:nvPr/>
        </p:nvCxnSpPr>
        <p:spPr>
          <a:xfrm flipV="1">
            <a:off x="9367837" y="312372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D8A0F6F6-BA06-683C-8E6E-0E775FA60012}"/>
              </a:ext>
            </a:extLst>
          </p:cNvPr>
          <p:cNvCxnSpPr>
            <a:cxnSpLocks/>
          </p:cNvCxnSpPr>
          <p:nvPr/>
        </p:nvCxnSpPr>
        <p:spPr>
          <a:xfrm flipV="1">
            <a:off x="10408883" y="312372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EEC1AC4B-F9A8-6158-9301-49F07151AB60}"/>
              </a:ext>
            </a:extLst>
          </p:cNvPr>
          <p:cNvCxnSpPr>
            <a:cxnSpLocks/>
          </p:cNvCxnSpPr>
          <p:nvPr/>
        </p:nvCxnSpPr>
        <p:spPr>
          <a:xfrm flipV="1">
            <a:off x="11449928" y="3123720"/>
            <a:ext cx="0" cy="5603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9F98CD94-5769-143A-2DBF-3803249B89C1}"/>
              </a:ext>
            </a:extLst>
          </p:cNvPr>
          <p:cNvSpPr/>
          <p:nvPr/>
        </p:nvSpPr>
        <p:spPr>
          <a:xfrm>
            <a:off x="7138169" y="2209800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9DB8089D-CEF3-5ACB-70C5-22650EFD6FEB}"/>
              </a:ext>
            </a:extLst>
          </p:cNvPr>
          <p:cNvSpPr/>
          <p:nvPr/>
        </p:nvSpPr>
        <p:spPr>
          <a:xfrm>
            <a:off x="9208321" y="2209800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06104847-E688-DA57-C1AA-C2E479AFAE3F}"/>
              </a:ext>
            </a:extLst>
          </p:cNvPr>
          <p:cNvSpPr/>
          <p:nvPr/>
        </p:nvSpPr>
        <p:spPr>
          <a:xfrm>
            <a:off x="11278473" y="2209800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01C7E8A5-EBD7-D6DF-3B8E-984915902D05}"/>
              </a:ext>
            </a:extLst>
          </p:cNvPr>
          <p:cNvSpPr/>
          <p:nvPr/>
        </p:nvSpPr>
        <p:spPr>
          <a:xfrm>
            <a:off x="8173245" y="2209800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E20B0FE7-0729-B676-956E-C0B28EAC292F}"/>
              </a:ext>
            </a:extLst>
          </p:cNvPr>
          <p:cNvSpPr/>
          <p:nvPr/>
        </p:nvSpPr>
        <p:spPr>
          <a:xfrm>
            <a:off x="10243397" y="2209800"/>
            <a:ext cx="329728" cy="849994"/>
          </a:xfrm>
          <a:prstGeom prst="roundRect">
            <a:avLst>
              <a:gd name="adj" fmla="val 900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BC51508-0294-9CCC-0411-48DDF3703A82}"/>
                  </a:ext>
                </a:extLst>
              </p:cNvPr>
              <p:cNvSpPr txBox="1"/>
              <p:nvPr/>
            </p:nvSpPr>
            <p:spPr>
              <a:xfrm>
                <a:off x="7120175" y="5621308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BC51508-0294-9CCC-0411-48DDF3703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75" y="5621308"/>
                <a:ext cx="45249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8B3AE73-BDC8-9086-E565-665000BA9F29}"/>
                  </a:ext>
                </a:extLst>
              </p:cNvPr>
              <p:cNvSpPr txBox="1"/>
              <p:nvPr/>
            </p:nvSpPr>
            <p:spPr>
              <a:xfrm>
                <a:off x="8171372" y="5621308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8B3AE73-BDC8-9086-E565-665000BA9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372" y="5621308"/>
                <a:ext cx="45249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7B82DCD-E143-56CC-9988-513DF14983A5}"/>
                  </a:ext>
                </a:extLst>
              </p:cNvPr>
              <p:cNvSpPr txBox="1"/>
              <p:nvPr/>
            </p:nvSpPr>
            <p:spPr>
              <a:xfrm>
                <a:off x="9222568" y="5621308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7B82DCD-E143-56CC-9988-513DF149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568" y="5621308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40117BB-686E-FCDE-9046-20D8C6FAF3DF}"/>
                  </a:ext>
                </a:extLst>
              </p:cNvPr>
              <p:cNvSpPr txBox="1"/>
              <p:nvPr/>
            </p:nvSpPr>
            <p:spPr>
              <a:xfrm>
                <a:off x="10273764" y="5621308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40117BB-686E-FCDE-9046-20D8C6FA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764" y="5621308"/>
                <a:ext cx="4060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A554660-A3D3-DE17-5E00-17C9EEF5EF3C}"/>
                  </a:ext>
                </a:extLst>
              </p:cNvPr>
              <p:cNvSpPr txBox="1"/>
              <p:nvPr/>
            </p:nvSpPr>
            <p:spPr>
              <a:xfrm>
                <a:off x="11278473" y="5621308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A554660-A3D3-DE17-5E00-17C9EEF5E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473" y="5621308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BE7F144-B2E4-0F12-2493-379E8F002E8D}"/>
                  </a:ext>
                </a:extLst>
              </p:cNvPr>
              <p:cNvSpPr txBox="1"/>
              <p:nvPr/>
            </p:nvSpPr>
            <p:spPr>
              <a:xfrm>
                <a:off x="7101526" y="1678997"/>
                <a:ext cx="478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BE7F144-B2E4-0F12-2493-379E8F00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526" y="1678997"/>
                <a:ext cx="47814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DF037E9E-2CC1-317F-9576-CC9C8B8FB004}"/>
                  </a:ext>
                </a:extLst>
              </p:cNvPr>
              <p:cNvSpPr txBox="1"/>
              <p:nvPr/>
            </p:nvSpPr>
            <p:spPr>
              <a:xfrm>
                <a:off x="8152723" y="1678997"/>
                <a:ext cx="478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DF037E9E-2CC1-317F-9576-CC9C8B8FB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723" y="1678997"/>
                <a:ext cx="47814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F27FE48-A140-5B0B-F642-644449239339}"/>
                  </a:ext>
                </a:extLst>
              </p:cNvPr>
              <p:cNvSpPr txBox="1"/>
              <p:nvPr/>
            </p:nvSpPr>
            <p:spPr>
              <a:xfrm>
                <a:off x="9203919" y="1678997"/>
                <a:ext cx="4781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F27FE48-A140-5B0B-F642-64444923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919" y="1678997"/>
                <a:ext cx="47814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36755F52-C4F6-32B9-692D-6D7B85A7A3AB}"/>
                  </a:ext>
                </a:extLst>
              </p:cNvPr>
              <p:cNvSpPr txBox="1"/>
              <p:nvPr/>
            </p:nvSpPr>
            <p:spPr>
              <a:xfrm>
                <a:off x="10255115" y="1678997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36755F52-C4F6-32B9-692D-6D7B85A7A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115" y="1678997"/>
                <a:ext cx="40600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697D9422-1D94-FF0D-B8B8-2EA3D71EC8FE}"/>
                  </a:ext>
                </a:extLst>
              </p:cNvPr>
              <p:cNvSpPr txBox="1"/>
              <p:nvPr/>
            </p:nvSpPr>
            <p:spPr>
              <a:xfrm>
                <a:off x="11259824" y="1678997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697D9422-1D94-FF0D-B8B8-2EA3D71EC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824" y="1678997"/>
                <a:ext cx="40600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5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091B-C109-0527-C332-2C899CEFE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EE83F06F-6796-4564-9ADA-6B6A0438E629}"/>
              </a:ext>
            </a:extLst>
          </p:cNvPr>
          <p:cNvSpPr/>
          <p:nvPr/>
        </p:nvSpPr>
        <p:spPr>
          <a:xfrm>
            <a:off x="5683110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B6430A1-9832-FA0C-BB1C-7F98C2E75F2C}"/>
              </a:ext>
            </a:extLst>
          </p:cNvPr>
          <p:cNvSpPr/>
          <p:nvPr/>
        </p:nvSpPr>
        <p:spPr>
          <a:xfrm>
            <a:off x="4002410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3E11AF8-7E22-DCC3-3DF8-57515980E995}"/>
              </a:ext>
            </a:extLst>
          </p:cNvPr>
          <p:cNvSpPr/>
          <p:nvPr/>
        </p:nvSpPr>
        <p:spPr>
          <a:xfrm>
            <a:off x="5692677" y="3389511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174E63B-2F0B-1066-CA02-0A9C2235F2C2}"/>
              </a:ext>
            </a:extLst>
          </p:cNvPr>
          <p:cNvSpPr/>
          <p:nvPr/>
        </p:nvSpPr>
        <p:spPr>
          <a:xfrm>
            <a:off x="4002410" y="3402690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2DD3BF9-0E3F-CD67-6CB5-A0D3305FE7C0}"/>
              </a:ext>
            </a:extLst>
          </p:cNvPr>
          <p:cNvSpPr/>
          <p:nvPr/>
        </p:nvSpPr>
        <p:spPr>
          <a:xfrm>
            <a:off x="2205699" y="3402690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1DDD4B-F0E6-FA11-1736-C58CF0BDD51D}"/>
              </a:ext>
            </a:extLst>
          </p:cNvPr>
          <p:cNvSpPr/>
          <p:nvPr/>
        </p:nvSpPr>
        <p:spPr>
          <a:xfrm>
            <a:off x="2224749" y="5265726"/>
            <a:ext cx="373962" cy="982674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C589BEC-E39C-1088-4F95-94C68C12BA14}"/>
                  </a:ext>
                </a:extLst>
              </p:cNvPr>
              <p:cNvSpPr txBox="1"/>
              <p:nvPr/>
            </p:nvSpPr>
            <p:spPr>
              <a:xfrm>
                <a:off x="2074878" y="544263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82CF086-E18C-95AA-3BDC-7C002DB3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5442635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DD86E0FC-FE3A-5EF5-AD15-0AEDEE07239F}"/>
              </a:ext>
            </a:extLst>
          </p:cNvPr>
          <p:cNvSpPr/>
          <p:nvPr/>
        </p:nvSpPr>
        <p:spPr>
          <a:xfrm>
            <a:off x="4006710" y="5265726"/>
            <a:ext cx="373962" cy="982674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8031296-646C-61D4-F476-EA7E573A42F2}"/>
                  </a:ext>
                </a:extLst>
              </p:cNvPr>
              <p:cNvSpPr txBox="1"/>
              <p:nvPr/>
            </p:nvSpPr>
            <p:spPr>
              <a:xfrm>
                <a:off x="3856839" y="544263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1AA06C0-A04C-B7E4-A6F7-42C058D96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5442635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564DF8AA-DA4F-DC74-9747-55A2ABEC7EF2}"/>
              </a:ext>
            </a:extLst>
          </p:cNvPr>
          <p:cNvSpPr/>
          <p:nvPr/>
        </p:nvSpPr>
        <p:spPr>
          <a:xfrm>
            <a:off x="5683110" y="5265726"/>
            <a:ext cx="373962" cy="982674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1E226C4-234B-AD7E-AD0A-9B561D6459F5}"/>
                  </a:ext>
                </a:extLst>
              </p:cNvPr>
              <p:cNvSpPr txBox="1"/>
              <p:nvPr/>
            </p:nvSpPr>
            <p:spPr>
              <a:xfrm>
                <a:off x="5533239" y="544263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D9778E7-1EE4-A33E-7613-162E1417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5442635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EF3345D1-B0E3-BE85-2FA5-42E99E40FF5C}"/>
                  </a:ext>
                </a:extLst>
              </p:cNvPr>
              <p:cNvSpPr txBox="1"/>
              <p:nvPr/>
            </p:nvSpPr>
            <p:spPr>
              <a:xfrm>
                <a:off x="2074878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139C94F-6CE9-EC79-0157-D490152FE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3663195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B29C9DC-F8DF-E596-7B02-7276CB8E208C}"/>
                  </a:ext>
                </a:extLst>
              </p:cNvPr>
              <p:cNvSpPr txBox="1"/>
              <p:nvPr/>
            </p:nvSpPr>
            <p:spPr>
              <a:xfrm>
                <a:off x="3856839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79DE76B-A063-0A64-8B96-DBA40B6FE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3663195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74A708A-5D2D-D898-54ED-594DB62B023A}"/>
                  </a:ext>
                </a:extLst>
              </p:cNvPr>
              <p:cNvSpPr txBox="1"/>
              <p:nvPr/>
            </p:nvSpPr>
            <p:spPr>
              <a:xfrm>
                <a:off x="5533239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68D8DF4-97CD-6B0D-89EF-BA78F5D8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3663195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2A3EBD5E-EC16-468C-247C-DF4B44085591}"/>
              </a:ext>
            </a:extLst>
          </p:cNvPr>
          <p:cNvSpPr/>
          <p:nvPr/>
        </p:nvSpPr>
        <p:spPr>
          <a:xfrm>
            <a:off x="2224749" y="2336421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82540E3-2FF7-2EF0-5D39-5FDD6F7EFB88}"/>
                  </a:ext>
                </a:extLst>
              </p:cNvPr>
              <p:cNvSpPr txBox="1"/>
              <p:nvPr/>
            </p:nvSpPr>
            <p:spPr>
              <a:xfrm>
                <a:off x="2074878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BA8B1C87-61DA-E1AB-3491-EE1CF9BB6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2513330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1F4CF96-0D1F-9507-5ECB-3530B74995F9}"/>
                  </a:ext>
                </a:extLst>
              </p:cNvPr>
              <p:cNvSpPr txBox="1"/>
              <p:nvPr/>
            </p:nvSpPr>
            <p:spPr>
              <a:xfrm>
                <a:off x="3856839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4BC75B9-FC86-B951-BDD0-45A3981D1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2513330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3364CAA-D987-51E8-8EAE-2E61337531B7}"/>
                  </a:ext>
                </a:extLst>
              </p:cNvPr>
              <p:cNvSpPr txBox="1"/>
              <p:nvPr/>
            </p:nvSpPr>
            <p:spPr>
              <a:xfrm>
                <a:off x="5533239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F956F45-5766-876A-F7EA-D260F24E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251333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E4A1EBCB-77DC-593F-6C57-DC05FBD9FA53}"/>
              </a:ext>
            </a:extLst>
          </p:cNvPr>
          <p:cNvCxnSpPr>
            <a:cxnSpLocks/>
          </p:cNvCxnSpPr>
          <p:nvPr/>
        </p:nvCxnSpPr>
        <p:spPr>
          <a:xfrm flipH="1" flipV="1">
            <a:off x="2409039" y="4385364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6314AEB-9CC8-77AD-8B39-E3E940CA4380}"/>
              </a:ext>
            </a:extLst>
          </p:cNvPr>
          <p:cNvCxnSpPr>
            <a:cxnSpLocks/>
          </p:cNvCxnSpPr>
          <p:nvPr/>
        </p:nvCxnSpPr>
        <p:spPr>
          <a:xfrm flipH="1" flipV="1">
            <a:off x="2409039" y="1450266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39D5C802-1455-5B36-4BBB-E7843D8CE6C1}"/>
              </a:ext>
            </a:extLst>
          </p:cNvPr>
          <p:cNvCxnSpPr>
            <a:cxnSpLocks/>
          </p:cNvCxnSpPr>
          <p:nvPr/>
        </p:nvCxnSpPr>
        <p:spPr>
          <a:xfrm flipH="1" flipV="1">
            <a:off x="4208441" y="1450266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EC587AE6-D79B-A7E9-8BB2-5F10C560E82C}"/>
              </a:ext>
            </a:extLst>
          </p:cNvPr>
          <p:cNvCxnSpPr>
            <a:cxnSpLocks/>
          </p:cNvCxnSpPr>
          <p:nvPr/>
        </p:nvCxnSpPr>
        <p:spPr>
          <a:xfrm flipH="1" flipV="1">
            <a:off x="5869310" y="1450266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B124804-3E96-43C7-7833-E3AC63F5B25C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4189391" y="1497160"/>
            <a:ext cx="1680700" cy="833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8F2913A0-75BA-D20A-BDED-EA9A77899A76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2434536" y="1497160"/>
            <a:ext cx="3435555" cy="833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D2B02D8B-9AC2-9702-7E91-B0B958A2F15A}"/>
              </a:ext>
            </a:extLst>
          </p:cNvPr>
          <p:cNvSpPr/>
          <p:nvPr/>
        </p:nvSpPr>
        <p:spPr>
          <a:xfrm>
            <a:off x="2224749" y="514486"/>
            <a:ext cx="373962" cy="98267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FADC28E-5779-0B88-6A8A-D964BB72685C}"/>
                  </a:ext>
                </a:extLst>
              </p:cNvPr>
              <p:cNvSpPr txBox="1"/>
              <p:nvPr/>
            </p:nvSpPr>
            <p:spPr>
              <a:xfrm>
                <a:off x="2074878" y="6913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1209807-E8E7-ABE0-946E-153E37AB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691395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33A3B9B6-30C9-7607-4F10-CBC6F9A69D01}"/>
              </a:ext>
            </a:extLst>
          </p:cNvPr>
          <p:cNvSpPr/>
          <p:nvPr/>
        </p:nvSpPr>
        <p:spPr>
          <a:xfrm>
            <a:off x="4006710" y="514486"/>
            <a:ext cx="373962" cy="98267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EE0C7EB-3833-C90E-3898-698D39D85271}"/>
                  </a:ext>
                </a:extLst>
              </p:cNvPr>
              <p:cNvSpPr txBox="1"/>
              <p:nvPr/>
            </p:nvSpPr>
            <p:spPr>
              <a:xfrm>
                <a:off x="3856839" y="6913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0EB4B5B0-B610-DD58-8072-F4713B2A2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691395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3853EDC3-9BB0-066B-9C56-4C1BB1BD4CF2}"/>
              </a:ext>
            </a:extLst>
          </p:cNvPr>
          <p:cNvSpPr/>
          <p:nvPr/>
        </p:nvSpPr>
        <p:spPr>
          <a:xfrm>
            <a:off x="5683110" y="514486"/>
            <a:ext cx="373962" cy="98267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EEC8E4E-3870-0FB2-B532-CF382122C09A}"/>
                  </a:ext>
                </a:extLst>
              </p:cNvPr>
              <p:cNvSpPr txBox="1"/>
              <p:nvPr/>
            </p:nvSpPr>
            <p:spPr>
              <a:xfrm>
                <a:off x="5533239" y="6913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81B83B03-811D-3A12-6A1D-BCBCCE66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691395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7AAC90EF-9E1F-C5FA-71A4-7C22ECED7DAD}"/>
              </a:ext>
            </a:extLst>
          </p:cNvPr>
          <p:cNvCxnSpPr>
            <a:cxnSpLocks/>
            <a:stCxn id="24" idx="0"/>
            <a:endCxn id="36" idx="2"/>
          </p:cNvCxnSpPr>
          <p:nvPr/>
        </p:nvCxnSpPr>
        <p:spPr>
          <a:xfrm flipV="1">
            <a:off x="2411730" y="1497160"/>
            <a:ext cx="1781961" cy="839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B29D979D-CAC4-0154-C23D-2A7479D94C63}"/>
              </a:ext>
            </a:extLst>
          </p:cNvPr>
          <p:cNvCxnSpPr>
            <a:cxnSpLocks/>
          </p:cNvCxnSpPr>
          <p:nvPr/>
        </p:nvCxnSpPr>
        <p:spPr>
          <a:xfrm flipH="1" flipV="1">
            <a:off x="4208441" y="4385364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C8C308C1-1BC4-1B26-4E6E-EDF92D81ECEB}"/>
              </a:ext>
            </a:extLst>
          </p:cNvPr>
          <p:cNvCxnSpPr>
            <a:cxnSpLocks/>
          </p:cNvCxnSpPr>
          <p:nvPr/>
        </p:nvCxnSpPr>
        <p:spPr>
          <a:xfrm flipH="1" flipV="1">
            <a:off x="5890819" y="4391123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C68B7484-63D3-B1AD-E429-BBD0CF213340}"/>
              </a:ext>
            </a:extLst>
          </p:cNvPr>
          <p:cNvCxnSpPr>
            <a:cxnSpLocks/>
            <a:stCxn id="9" idx="0"/>
            <a:endCxn id="41" idx="2"/>
          </p:cNvCxnSpPr>
          <p:nvPr/>
        </p:nvCxnSpPr>
        <p:spPr>
          <a:xfrm flipH="1" flipV="1">
            <a:off x="2392680" y="4385364"/>
            <a:ext cx="1801011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C29D6974-BD07-22F9-5A82-8BFB5AE31027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204561" y="4408506"/>
            <a:ext cx="1665530" cy="857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FD198780-EBE2-F1DB-FE73-5F5543C3A6CE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428321" y="4379571"/>
            <a:ext cx="3441770" cy="886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78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453F4-2A33-76B1-363B-DC5AAE1D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D928AE03-7DAE-4958-90E9-0094DC9638FF}"/>
              </a:ext>
            </a:extLst>
          </p:cNvPr>
          <p:cNvSpPr/>
          <p:nvPr/>
        </p:nvSpPr>
        <p:spPr>
          <a:xfrm>
            <a:off x="5683110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E8C77E5-04FE-6E16-10AE-65EB8CEE8615}"/>
              </a:ext>
            </a:extLst>
          </p:cNvPr>
          <p:cNvSpPr/>
          <p:nvPr/>
        </p:nvSpPr>
        <p:spPr>
          <a:xfrm>
            <a:off x="4002410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DF907E4-D52C-D4BE-827D-21BF31A62050}"/>
              </a:ext>
            </a:extLst>
          </p:cNvPr>
          <p:cNvSpPr/>
          <p:nvPr/>
        </p:nvSpPr>
        <p:spPr>
          <a:xfrm>
            <a:off x="5692677" y="3389511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ADACE9C-29F2-3DB0-9ADE-337404D9D0EA}"/>
              </a:ext>
            </a:extLst>
          </p:cNvPr>
          <p:cNvSpPr/>
          <p:nvPr/>
        </p:nvSpPr>
        <p:spPr>
          <a:xfrm>
            <a:off x="4002410" y="3402690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0A6CC14-02F3-BA0B-7E2E-9BC8CBF6E9CB}"/>
              </a:ext>
            </a:extLst>
          </p:cNvPr>
          <p:cNvSpPr/>
          <p:nvPr/>
        </p:nvSpPr>
        <p:spPr>
          <a:xfrm>
            <a:off x="2205699" y="3402690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C60A770-7751-5213-181C-77FDF32AF677}"/>
                  </a:ext>
                </a:extLst>
              </p:cNvPr>
              <p:cNvSpPr txBox="1"/>
              <p:nvPr/>
            </p:nvSpPr>
            <p:spPr>
              <a:xfrm>
                <a:off x="2074878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D313205-D0A3-6DFF-6A0A-5F78B7C2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3663195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CD4EE0C-1BF4-80E0-20C9-38FAE44DEB24}"/>
                  </a:ext>
                </a:extLst>
              </p:cNvPr>
              <p:cNvSpPr txBox="1"/>
              <p:nvPr/>
            </p:nvSpPr>
            <p:spPr>
              <a:xfrm>
                <a:off x="3856839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D600E33-805F-70A3-3A7F-802708CE1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3663195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3D5F7348-F965-2DA0-6F76-157FA6EBEFEE}"/>
                  </a:ext>
                </a:extLst>
              </p:cNvPr>
              <p:cNvSpPr txBox="1"/>
              <p:nvPr/>
            </p:nvSpPr>
            <p:spPr>
              <a:xfrm>
                <a:off x="5533239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926F9B9-E01C-9503-195E-160E4C3CF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3663195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933A6622-DF23-216D-34FE-75129693CB00}"/>
              </a:ext>
            </a:extLst>
          </p:cNvPr>
          <p:cNvSpPr/>
          <p:nvPr/>
        </p:nvSpPr>
        <p:spPr>
          <a:xfrm>
            <a:off x="2224749" y="2336421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A4063810-4411-D5F0-4B63-51577EB7D598}"/>
                  </a:ext>
                </a:extLst>
              </p:cNvPr>
              <p:cNvSpPr txBox="1"/>
              <p:nvPr/>
            </p:nvSpPr>
            <p:spPr>
              <a:xfrm>
                <a:off x="2074878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84D7E66-A876-C324-6E59-5191CCD4E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2513330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19DB784-47A8-6C85-09AE-75F2BF585F6B}"/>
                  </a:ext>
                </a:extLst>
              </p:cNvPr>
              <p:cNvSpPr txBox="1"/>
              <p:nvPr/>
            </p:nvSpPr>
            <p:spPr>
              <a:xfrm>
                <a:off x="3856839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6B5095CD-61FF-440B-751F-F513DE57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2513330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B2AF680-2071-675C-44DC-192353942FA3}"/>
                  </a:ext>
                </a:extLst>
              </p:cNvPr>
              <p:cNvSpPr txBox="1"/>
              <p:nvPr/>
            </p:nvSpPr>
            <p:spPr>
              <a:xfrm>
                <a:off x="5533239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14035E3-D160-59F5-A757-99D207BC8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251333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>
            <a:extLst>
              <a:ext uri="{FF2B5EF4-FFF2-40B4-BE49-F238E27FC236}">
                <a16:creationId xmlns:a16="http://schemas.microsoft.com/office/drawing/2014/main" id="{41D1E7B2-ACF4-C3BF-7908-DA98805EA431}"/>
              </a:ext>
            </a:extLst>
          </p:cNvPr>
          <p:cNvSpPr/>
          <p:nvPr/>
        </p:nvSpPr>
        <p:spPr>
          <a:xfrm>
            <a:off x="7998473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B780ED3-B5B4-8321-3B1A-07F36F27D958}"/>
              </a:ext>
            </a:extLst>
          </p:cNvPr>
          <p:cNvSpPr/>
          <p:nvPr/>
        </p:nvSpPr>
        <p:spPr>
          <a:xfrm>
            <a:off x="8008040" y="3389511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490E3411-6F3C-44AB-3BD9-6A2F812D0E01}"/>
              </a:ext>
            </a:extLst>
          </p:cNvPr>
          <p:cNvSpPr/>
          <p:nvPr/>
        </p:nvSpPr>
        <p:spPr>
          <a:xfrm>
            <a:off x="7998473" y="5265726"/>
            <a:ext cx="373962" cy="982674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29000D63-1776-8142-0D5E-028ABC0A33D2}"/>
                  </a:ext>
                </a:extLst>
              </p:cNvPr>
              <p:cNvSpPr txBox="1"/>
              <p:nvPr/>
            </p:nvSpPr>
            <p:spPr>
              <a:xfrm>
                <a:off x="7848602" y="544263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EF7EA3DB-15C7-3330-B83E-B8D153722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2" y="5442635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EF7EB495-23F5-ADE6-A1A2-0D674EFB4A7C}"/>
                  </a:ext>
                </a:extLst>
              </p:cNvPr>
              <p:cNvSpPr txBox="1"/>
              <p:nvPr/>
            </p:nvSpPr>
            <p:spPr>
              <a:xfrm>
                <a:off x="7848602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911B8120-4459-B335-C594-5D4B9DDD8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2" y="3663195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29A4D3A1-2634-59EF-5B1C-499FD4BD3092}"/>
                  </a:ext>
                </a:extLst>
              </p:cNvPr>
              <p:cNvSpPr txBox="1"/>
              <p:nvPr/>
            </p:nvSpPr>
            <p:spPr>
              <a:xfrm>
                <a:off x="7848602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CB759875-FF49-469E-8E64-C8A5B707C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2" y="251333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接點 75">
            <a:extLst>
              <a:ext uri="{FF2B5EF4-FFF2-40B4-BE49-F238E27FC236}">
                <a16:creationId xmlns:a16="http://schemas.microsoft.com/office/drawing/2014/main" id="{3095CED5-ACA0-065E-9AAB-DE27A429093D}"/>
              </a:ext>
            </a:extLst>
          </p:cNvPr>
          <p:cNvCxnSpPr>
            <a:cxnSpLocks/>
          </p:cNvCxnSpPr>
          <p:nvPr/>
        </p:nvCxnSpPr>
        <p:spPr>
          <a:xfrm flipH="1" flipV="1">
            <a:off x="8206182" y="4391123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475F1B8F-BE8D-9747-8C95-AB7EDB141836}"/>
              </a:ext>
            </a:extLst>
          </p:cNvPr>
          <p:cNvCxnSpPr>
            <a:cxnSpLocks/>
            <a:stCxn id="72" idx="0"/>
            <a:endCxn id="43" idx="2"/>
          </p:cNvCxnSpPr>
          <p:nvPr/>
        </p:nvCxnSpPr>
        <p:spPr>
          <a:xfrm flipH="1" flipV="1">
            <a:off x="5879658" y="4372185"/>
            <a:ext cx="2305796" cy="893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7D79A6E2-9E57-B737-8EC1-013EA366F718}"/>
              </a:ext>
            </a:extLst>
          </p:cNvPr>
          <p:cNvCxnSpPr>
            <a:cxnSpLocks/>
            <a:stCxn id="72" idx="0"/>
            <a:endCxn id="42" idx="2"/>
          </p:cNvCxnSpPr>
          <p:nvPr/>
        </p:nvCxnSpPr>
        <p:spPr>
          <a:xfrm flipH="1" flipV="1">
            <a:off x="4189391" y="4385364"/>
            <a:ext cx="3996063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234FB32B-3209-DBC4-2F0D-74AD57FF903B}"/>
              </a:ext>
            </a:extLst>
          </p:cNvPr>
          <p:cNvCxnSpPr>
            <a:cxnSpLocks/>
            <a:stCxn id="72" idx="0"/>
            <a:endCxn id="41" idx="2"/>
          </p:cNvCxnSpPr>
          <p:nvPr/>
        </p:nvCxnSpPr>
        <p:spPr>
          <a:xfrm flipH="1" flipV="1">
            <a:off x="2392680" y="4385364"/>
            <a:ext cx="5792774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560CD165-2166-7BAF-45EA-2CA150BA1691}"/>
              </a:ext>
            </a:extLst>
          </p:cNvPr>
          <p:cNvCxnSpPr>
            <a:cxnSpLocks/>
          </p:cNvCxnSpPr>
          <p:nvPr/>
        </p:nvCxnSpPr>
        <p:spPr>
          <a:xfrm flipH="1" flipV="1">
            <a:off x="8184673" y="1457296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EBF1D99D-F2C2-8CA8-0CA7-C9D5C3CC4268}"/>
              </a:ext>
            </a:extLst>
          </p:cNvPr>
          <p:cNvSpPr/>
          <p:nvPr/>
        </p:nvSpPr>
        <p:spPr>
          <a:xfrm>
            <a:off x="7998473" y="521516"/>
            <a:ext cx="373962" cy="98267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2CBBAACC-1455-0133-30DF-0CCF6D328212}"/>
                  </a:ext>
                </a:extLst>
              </p:cNvPr>
              <p:cNvSpPr txBox="1"/>
              <p:nvPr/>
            </p:nvSpPr>
            <p:spPr>
              <a:xfrm>
                <a:off x="7848602" y="69842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04D0FEBD-165B-5A62-D5EB-66C391B58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2" y="698425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89590B4C-88EB-B0F2-CEA0-836E3DFB3EF2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2428321" y="1504190"/>
            <a:ext cx="5757133" cy="826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4CAE2A2A-9BF9-2ABB-B34A-0E78C699FCCA}"/>
              </a:ext>
            </a:extLst>
          </p:cNvPr>
          <p:cNvCxnSpPr>
            <a:cxnSpLocks/>
            <a:stCxn id="88" idx="2"/>
            <a:endCxn id="44" idx="0"/>
          </p:cNvCxnSpPr>
          <p:nvPr/>
        </p:nvCxnSpPr>
        <p:spPr>
          <a:xfrm flipH="1">
            <a:off x="4189391" y="1504190"/>
            <a:ext cx="3996063" cy="826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CEDD11B5-C780-A182-7655-2283B24AF4D4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5868530" y="1504190"/>
            <a:ext cx="2316924" cy="807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  <p:bldP spid="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FC20D-C764-C796-7834-8ED61C2B1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5ABE6E63-38EC-1349-6F4D-C07DD201FFFE}"/>
              </a:ext>
            </a:extLst>
          </p:cNvPr>
          <p:cNvSpPr/>
          <p:nvPr/>
        </p:nvSpPr>
        <p:spPr>
          <a:xfrm>
            <a:off x="5683110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6295D8-7602-A0F2-234C-34B12EA3BA03}"/>
              </a:ext>
            </a:extLst>
          </p:cNvPr>
          <p:cNvSpPr/>
          <p:nvPr/>
        </p:nvSpPr>
        <p:spPr>
          <a:xfrm>
            <a:off x="4002410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C4A1DE0-E48C-E35D-514F-8EDA32662A02}"/>
              </a:ext>
            </a:extLst>
          </p:cNvPr>
          <p:cNvSpPr/>
          <p:nvPr/>
        </p:nvSpPr>
        <p:spPr>
          <a:xfrm>
            <a:off x="5692677" y="3389511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4E60957-A140-C101-9A3B-F3165560FD69}"/>
              </a:ext>
            </a:extLst>
          </p:cNvPr>
          <p:cNvSpPr/>
          <p:nvPr/>
        </p:nvSpPr>
        <p:spPr>
          <a:xfrm>
            <a:off x="4002410" y="3402690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2D213F9-4D8B-03C8-90DA-AB728A0ABF53}"/>
              </a:ext>
            </a:extLst>
          </p:cNvPr>
          <p:cNvSpPr/>
          <p:nvPr/>
        </p:nvSpPr>
        <p:spPr>
          <a:xfrm>
            <a:off x="2205699" y="3402690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383E008-4F90-1CD5-E57A-8843B6C8B292}"/>
                  </a:ext>
                </a:extLst>
              </p:cNvPr>
              <p:cNvSpPr txBox="1"/>
              <p:nvPr/>
            </p:nvSpPr>
            <p:spPr>
              <a:xfrm>
                <a:off x="2074878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C5F6A8BC-93B3-4829-4911-74C90C71D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3663195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8FE1D66-A2E8-5549-4DD2-579FA3B98C8B}"/>
                  </a:ext>
                </a:extLst>
              </p:cNvPr>
              <p:cNvSpPr txBox="1"/>
              <p:nvPr/>
            </p:nvSpPr>
            <p:spPr>
              <a:xfrm>
                <a:off x="3856839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2E6C713-7D0B-6344-E27E-6EB58B8FA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3663195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80C2BC7-9371-EA03-BF4A-41A53E8A7CBE}"/>
                  </a:ext>
                </a:extLst>
              </p:cNvPr>
              <p:cNvSpPr txBox="1"/>
              <p:nvPr/>
            </p:nvSpPr>
            <p:spPr>
              <a:xfrm>
                <a:off x="5533239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0084234-0C20-2912-79BE-52EEF75D9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3663195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1311BBF2-95BD-2DFC-91DF-87BBA73E2A20}"/>
              </a:ext>
            </a:extLst>
          </p:cNvPr>
          <p:cNvSpPr/>
          <p:nvPr/>
        </p:nvSpPr>
        <p:spPr>
          <a:xfrm>
            <a:off x="2224749" y="2336421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656C1E2-936D-66B2-8714-E2F141AF1C71}"/>
                  </a:ext>
                </a:extLst>
              </p:cNvPr>
              <p:cNvSpPr txBox="1"/>
              <p:nvPr/>
            </p:nvSpPr>
            <p:spPr>
              <a:xfrm>
                <a:off x="2074878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558B5EE-DE32-1D16-83FB-EBCB25E9D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78" y="2513330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D99266C-4A56-2A73-70D3-6A577CAD6DB5}"/>
                  </a:ext>
                </a:extLst>
              </p:cNvPr>
              <p:cNvSpPr txBox="1"/>
              <p:nvPr/>
            </p:nvSpPr>
            <p:spPr>
              <a:xfrm>
                <a:off x="3856839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974980FD-009F-7894-75DC-6759AEEB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39" y="2513330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F372D36-F51A-D669-28C3-EC602960470C}"/>
                  </a:ext>
                </a:extLst>
              </p:cNvPr>
              <p:cNvSpPr txBox="1"/>
              <p:nvPr/>
            </p:nvSpPr>
            <p:spPr>
              <a:xfrm>
                <a:off x="5533239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7DD780B-25EF-7DD2-E1CE-C8E6DCB93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39" y="251333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>
            <a:extLst>
              <a:ext uri="{FF2B5EF4-FFF2-40B4-BE49-F238E27FC236}">
                <a16:creationId xmlns:a16="http://schemas.microsoft.com/office/drawing/2014/main" id="{3F404BA2-E13C-E446-771F-3A3D9604DE07}"/>
              </a:ext>
            </a:extLst>
          </p:cNvPr>
          <p:cNvSpPr/>
          <p:nvPr/>
        </p:nvSpPr>
        <p:spPr>
          <a:xfrm>
            <a:off x="7998473" y="2330628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82E560DD-307F-FE50-D73F-4563C45C2FF3}"/>
              </a:ext>
            </a:extLst>
          </p:cNvPr>
          <p:cNvSpPr/>
          <p:nvPr/>
        </p:nvSpPr>
        <p:spPr>
          <a:xfrm>
            <a:off x="8008040" y="3389511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3701B38B-A723-7C26-E625-A30A2C4CD0B4}"/>
                  </a:ext>
                </a:extLst>
              </p:cNvPr>
              <p:cNvSpPr txBox="1"/>
              <p:nvPr/>
            </p:nvSpPr>
            <p:spPr>
              <a:xfrm>
                <a:off x="7848602" y="3663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965C481B-3428-8AB9-E681-003A5A410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2" y="3663195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0C053803-A441-1A4E-A7B8-825665E0E374}"/>
                  </a:ext>
                </a:extLst>
              </p:cNvPr>
              <p:cNvSpPr txBox="1"/>
              <p:nvPr/>
            </p:nvSpPr>
            <p:spPr>
              <a:xfrm>
                <a:off x="7848602" y="25133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C73DD5D5-432A-C610-8E5C-3FE9B3EF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2" y="2513330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FB35E948-D8B5-A0EB-AB3E-FE5FC89C6CA0}"/>
              </a:ext>
            </a:extLst>
          </p:cNvPr>
          <p:cNvCxnSpPr>
            <a:cxnSpLocks/>
            <a:stCxn id="99" idx="0"/>
            <a:endCxn id="43" idx="2"/>
          </p:cNvCxnSpPr>
          <p:nvPr/>
        </p:nvCxnSpPr>
        <p:spPr>
          <a:xfrm flipH="1" flipV="1">
            <a:off x="5879658" y="4372185"/>
            <a:ext cx="4183839" cy="905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3FF619C8-F2B1-467B-CA82-2ABEEB98F495}"/>
              </a:ext>
            </a:extLst>
          </p:cNvPr>
          <p:cNvCxnSpPr>
            <a:cxnSpLocks/>
            <a:stCxn id="99" idx="0"/>
            <a:endCxn id="42" idx="2"/>
          </p:cNvCxnSpPr>
          <p:nvPr/>
        </p:nvCxnSpPr>
        <p:spPr>
          <a:xfrm flipH="1" flipV="1">
            <a:off x="4189391" y="4385364"/>
            <a:ext cx="5874106" cy="892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096DBF34-1616-41D9-7179-9147E87C0E7A}"/>
              </a:ext>
            </a:extLst>
          </p:cNvPr>
          <p:cNvCxnSpPr>
            <a:cxnSpLocks/>
            <a:stCxn id="99" idx="0"/>
            <a:endCxn id="41" idx="2"/>
          </p:cNvCxnSpPr>
          <p:nvPr/>
        </p:nvCxnSpPr>
        <p:spPr>
          <a:xfrm flipH="1" flipV="1">
            <a:off x="2392680" y="4385364"/>
            <a:ext cx="7670817" cy="892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ACF18386-F481-ABCF-C47A-330B17E295CB}"/>
              </a:ext>
            </a:extLst>
          </p:cNvPr>
          <p:cNvCxnSpPr>
            <a:cxnSpLocks/>
            <a:stCxn id="105" idx="2"/>
          </p:cNvCxnSpPr>
          <p:nvPr/>
        </p:nvCxnSpPr>
        <p:spPr>
          <a:xfrm flipH="1">
            <a:off x="2428321" y="1516074"/>
            <a:ext cx="7635176" cy="814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81BD9A15-CFB2-BCB4-B517-A2CC14853D97}"/>
              </a:ext>
            </a:extLst>
          </p:cNvPr>
          <p:cNvCxnSpPr>
            <a:cxnSpLocks/>
            <a:stCxn id="105" idx="2"/>
            <a:endCxn id="44" idx="0"/>
          </p:cNvCxnSpPr>
          <p:nvPr/>
        </p:nvCxnSpPr>
        <p:spPr>
          <a:xfrm flipH="1">
            <a:off x="4189391" y="1516074"/>
            <a:ext cx="5874106" cy="814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9984F9F2-D1CA-6729-335E-E80CF9300A7B}"/>
              </a:ext>
            </a:extLst>
          </p:cNvPr>
          <p:cNvCxnSpPr>
            <a:cxnSpLocks/>
            <a:stCxn id="105" idx="2"/>
          </p:cNvCxnSpPr>
          <p:nvPr/>
        </p:nvCxnSpPr>
        <p:spPr>
          <a:xfrm flipH="1">
            <a:off x="5868530" y="1516074"/>
            <a:ext cx="4194967" cy="795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矩形 96">
            <a:extLst>
              <a:ext uri="{FF2B5EF4-FFF2-40B4-BE49-F238E27FC236}">
                <a16:creationId xmlns:a16="http://schemas.microsoft.com/office/drawing/2014/main" id="{3938D869-790A-25BC-DECF-7F343B621456}"/>
              </a:ext>
            </a:extLst>
          </p:cNvPr>
          <p:cNvSpPr/>
          <p:nvPr/>
        </p:nvSpPr>
        <p:spPr>
          <a:xfrm>
            <a:off x="9876516" y="2342512"/>
            <a:ext cx="373962" cy="982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FDDB2B14-94AB-6D4E-A590-C63F8499D69A}"/>
              </a:ext>
            </a:extLst>
          </p:cNvPr>
          <p:cNvSpPr/>
          <p:nvPr/>
        </p:nvSpPr>
        <p:spPr>
          <a:xfrm>
            <a:off x="9886083" y="3401395"/>
            <a:ext cx="373962" cy="982674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4C31DFC-1C8E-1432-6B86-16B0519C58DB}"/>
              </a:ext>
            </a:extLst>
          </p:cNvPr>
          <p:cNvSpPr/>
          <p:nvPr/>
        </p:nvSpPr>
        <p:spPr>
          <a:xfrm>
            <a:off x="9876516" y="5277610"/>
            <a:ext cx="373962" cy="982674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D89758EF-BF1D-5674-BC6C-E37CCBA4DDB0}"/>
                  </a:ext>
                </a:extLst>
              </p:cNvPr>
              <p:cNvSpPr txBox="1"/>
              <p:nvPr/>
            </p:nvSpPr>
            <p:spPr>
              <a:xfrm>
                <a:off x="9726645" y="545451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8767E3FC-2EE6-F61E-0B41-C5BA77AC9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45" y="5454519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8D9C7266-5475-8F25-7CC1-342C7891194F}"/>
                  </a:ext>
                </a:extLst>
              </p:cNvPr>
              <p:cNvSpPr txBox="1"/>
              <p:nvPr/>
            </p:nvSpPr>
            <p:spPr>
              <a:xfrm>
                <a:off x="9726645" y="367507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6174CE2E-7F86-E780-4755-AB3A74AB8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45" y="3675079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BCC2D7E8-20FB-7AF0-0E36-E3FA24FFD8E7}"/>
                  </a:ext>
                </a:extLst>
              </p:cNvPr>
              <p:cNvSpPr txBox="1"/>
              <p:nvPr/>
            </p:nvSpPr>
            <p:spPr>
              <a:xfrm>
                <a:off x="9726645" y="252521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C056641C-9D85-F124-EB78-2FF12DBD8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45" y="2525214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F945689C-CCA7-C6E0-BA98-1F5205F9873A}"/>
              </a:ext>
            </a:extLst>
          </p:cNvPr>
          <p:cNvCxnSpPr>
            <a:cxnSpLocks/>
          </p:cNvCxnSpPr>
          <p:nvPr/>
        </p:nvCxnSpPr>
        <p:spPr>
          <a:xfrm flipH="1" flipV="1">
            <a:off x="10084225" y="4403007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>
            <a:extLst>
              <a:ext uri="{FF2B5EF4-FFF2-40B4-BE49-F238E27FC236}">
                <a16:creationId xmlns:a16="http://schemas.microsoft.com/office/drawing/2014/main" id="{B79D4DA9-E5F0-C51C-B99B-AAA162EDB19D}"/>
              </a:ext>
            </a:extLst>
          </p:cNvPr>
          <p:cNvCxnSpPr>
            <a:cxnSpLocks/>
          </p:cNvCxnSpPr>
          <p:nvPr/>
        </p:nvCxnSpPr>
        <p:spPr>
          <a:xfrm flipH="1" flipV="1">
            <a:off x="10062716" y="1469180"/>
            <a:ext cx="0" cy="88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矩形 104">
            <a:extLst>
              <a:ext uri="{FF2B5EF4-FFF2-40B4-BE49-F238E27FC236}">
                <a16:creationId xmlns:a16="http://schemas.microsoft.com/office/drawing/2014/main" id="{016A07A0-D46D-46ED-05DB-99267CBD400C}"/>
              </a:ext>
            </a:extLst>
          </p:cNvPr>
          <p:cNvSpPr/>
          <p:nvPr/>
        </p:nvSpPr>
        <p:spPr>
          <a:xfrm>
            <a:off x="9876516" y="533400"/>
            <a:ext cx="373962" cy="98267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A149CE25-D180-EF29-3473-C949C1B4DF87}"/>
                  </a:ext>
                </a:extLst>
              </p:cNvPr>
              <p:cNvSpPr txBox="1"/>
              <p:nvPr/>
            </p:nvSpPr>
            <p:spPr>
              <a:xfrm>
                <a:off x="9726645" y="71030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69A31BF6-92D2-364C-5AE6-FBA3DAE82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45" y="710309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直線接點 106">
            <a:extLst>
              <a:ext uri="{FF2B5EF4-FFF2-40B4-BE49-F238E27FC236}">
                <a16:creationId xmlns:a16="http://schemas.microsoft.com/office/drawing/2014/main" id="{299C0D8D-A501-214D-24E6-FC89A82556F9}"/>
              </a:ext>
            </a:extLst>
          </p:cNvPr>
          <p:cNvCxnSpPr>
            <a:cxnSpLocks/>
            <a:stCxn id="99" idx="0"/>
            <a:endCxn id="71" idx="2"/>
          </p:cNvCxnSpPr>
          <p:nvPr/>
        </p:nvCxnSpPr>
        <p:spPr>
          <a:xfrm flipH="1" flipV="1">
            <a:off x="8195021" y="4372185"/>
            <a:ext cx="1868476" cy="905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>
            <a:extLst>
              <a:ext uri="{FF2B5EF4-FFF2-40B4-BE49-F238E27FC236}">
                <a16:creationId xmlns:a16="http://schemas.microsoft.com/office/drawing/2014/main" id="{264307CB-FFB4-C5F9-4ECC-D48A0FD25AB6}"/>
              </a:ext>
            </a:extLst>
          </p:cNvPr>
          <p:cNvCxnSpPr>
            <a:cxnSpLocks/>
            <a:stCxn id="105" idx="2"/>
            <a:endCxn id="70" idx="0"/>
          </p:cNvCxnSpPr>
          <p:nvPr/>
        </p:nvCxnSpPr>
        <p:spPr>
          <a:xfrm flipH="1">
            <a:off x="8185454" y="1516074"/>
            <a:ext cx="1878043" cy="814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9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  <p:bldP spid="71" grpId="0" animBg="1"/>
      <p:bldP spid="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03689-0BE2-42BB-3168-1CD2378D8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>
            <a:extLst>
              <a:ext uri="{FF2B5EF4-FFF2-40B4-BE49-F238E27FC236}">
                <a16:creationId xmlns:a16="http://schemas.microsoft.com/office/drawing/2014/main" id="{2D82C773-5FF5-39A3-40E2-A374935AFBDF}"/>
              </a:ext>
            </a:extLst>
          </p:cNvPr>
          <p:cNvSpPr txBox="1"/>
          <p:nvPr/>
        </p:nvSpPr>
        <p:spPr>
          <a:xfrm>
            <a:off x="342900" y="399483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1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2D6CFF4-A109-C9D8-7B14-FC7440D97244}"/>
              </a:ext>
            </a:extLst>
          </p:cNvPr>
          <p:cNvSpPr txBox="1"/>
          <p:nvPr/>
        </p:nvSpPr>
        <p:spPr>
          <a:xfrm>
            <a:off x="342900" y="119725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1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180CAB-A3B2-15D7-2F67-9349482D6B10}"/>
              </a:ext>
            </a:extLst>
          </p:cNvPr>
          <p:cNvSpPr txBox="1"/>
          <p:nvPr/>
        </p:nvSpPr>
        <p:spPr>
          <a:xfrm>
            <a:off x="342900" y="1995027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2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AB7CB5F-8E2E-A763-3F91-61F27057950B}"/>
              </a:ext>
            </a:extLst>
          </p:cNvPr>
          <p:cNvSpPr txBox="1"/>
          <p:nvPr/>
        </p:nvSpPr>
        <p:spPr>
          <a:xfrm>
            <a:off x="342900" y="2792799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2</a:t>
            </a:r>
            <a:endParaRPr lang="zh-TW" altLang="en-US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4199097-C98B-7079-DD30-464AA83AD0B7}"/>
              </a:ext>
            </a:extLst>
          </p:cNvPr>
          <p:cNvSpPr txBox="1"/>
          <p:nvPr/>
        </p:nvSpPr>
        <p:spPr>
          <a:xfrm>
            <a:off x="342900" y="3590571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3</a:t>
            </a:r>
            <a:endParaRPr lang="zh-TW" altLang="en-US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7052FB51-0321-7655-1E1B-C857CD971BC1}"/>
              </a:ext>
            </a:extLst>
          </p:cNvPr>
          <p:cNvSpPr txBox="1"/>
          <p:nvPr/>
        </p:nvSpPr>
        <p:spPr>
          <a:xfrm>
            <a:off x="342900" y="4388343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3</a:t>
            </a:r>
            <a:endParaRPr lang="zh-TW" altLang="en-US" dirty="0"/>
          </a:p>
        </p:txBody>
      </p:sp>
      <p:sp>
        <p:nvSpPr>
          <p:cNvPr id="139" name="文字方塊 138">
            <a:extLst>
              <a:ext uri="{FF2B5EF4-FFF2-40B4-BE49-F238E27FC236}">
                <a16:creationId xmlns:a16="http://schemas.microsoft.com/office/drawing/2014/main" id="{B7C308A5-83D7-FB18-185D-3CAAD0C18E45}"/>
              </a:ext>
            </a:extLst>
          </p:cNvPr>
          <p:cNvSpPr txBox="1"/>
          <p:nvPr/>
        </p:nvSpPr>
        <p:spPr>
          <a:xfrm>
            <a:off x="4973851" y="1687439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……</a:t>
            </a:r>
            <a:endParaRPr lang="zh-TW" altLang="en-US" b="1" dirty="0"/>
          </a:p>
        </p:txBody>
      </p: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2BB1DFA3-CFCA-38FA-95AC-AD2FCEEA6EA7}"/>
              </a:ext>
            </a:extLst>
          </p:cNvPr>
          <p:cNvSpPr txBox="1"/>
          <p:nvPr/>
        </p:nvSpPr>
        <p:spPr>
          <a:xfrm>
            <a:off x="4973851" y="2765907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……</a:t>
            </a:r>
            <a:endParaRPr lang="zh-TW" altLang="en-US" b="1" dirty="0"/>
          </a:p>
        </p:txBody>
      </p:sp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CEA77AA8-9BC2-D1CE-7601-AF2CD7AB4760}"/>
              </a:ext>
            </a:extLst>
          </p:cNvPr>
          <p:cNvSpPr txBox="1"/>
          <p:nvPr/>
        </p:nvSpPr>
        <p:spPr>
          <a:xfrm>
            <a:off x="4973851" y="3969339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……</a:t>
            </a:r>
            <a:endParaRPr lang="zh-TW" altLang="en-US" b="1" dirty="0"/>
          </a:p>
        </p:txBody>
      </p:sp>
      <p:sp>
        <p:nvSpPr>
          <p:cNvPr id="142" name="文字方塊 141">
            <a:extLst>
              <a:ext uri="{FF2B5EF4-FFF2-40B4-BE49-F238E27FC236}">
                <a16:creationId xmlns:a16="http://schemas.microsoft.com/office/drawing/2014/main" id="{FD74B8D0-7ED4-C604-4D6C-C80F6AFBD1EE}"/>
              </a:ext>
            </a:extLst>
          </p:cNvPr>
          <p:cNvSpPr txBox="1"/>
          <p:nvPr/>
        </p:nvSpPr>
        <p:spPr>
          <a:xfrm>
            <a:off x="4973851" y="5047807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……</a:t>
            </a:r>
            <a:endParaRPr lang="zh-TW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CC89A5-6C30-576F-EC25-2382F44F97B9}"/>
              </a:ext>
            </a:extLst>
          </p:cNvPr>
          <p:cNvSpPr/>
          <p:nvPr/>
        </p:nvSpPr>
        <p:spPr>
          <a:xfrm>
            <a:off x="2175396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51019A-C84C-B463-EA90-723A75F87692}"/>
              </a:ext>
            </a:extLst>
          </p:cNvPr>
          <p:cNvSpPr/>
          <p:nvPr/>
        </p:nvSpPr>
        <p:spPr>
          <a:xfrm>
            <a:off x="2175396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813B3C6-C8A3-4329-20A3-B9F2D9076FFE}"/>
              </a:ext>
            </a:extLst>
          </p:cNvPr>
          <p:cNvSpPr/>
          <p:nvPr/>
        </p:nvSpPr>
        <p:spPr>
          <a:xfrm>
            <a:off x="2175396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51A2F4C-1821-D536-7A2E-302B7B89CA09}"/>
              </a:ext>
            </a:extLst>
          </p:cNvPr>
          <p:cNvSpPr/>
          <p:nvPr/>
        </p:nvSpPr>
        <p:spPr>
          <a:xfrm>
            <a:off x="2175396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78EA4A7-0F86-C2B5-8BCA-03517DBB824B}"/>
              </a:ext>
            </a:extLst>
          </p:cNvPr>
          <p:cNvSpPr/>
          <p:nvPr/>
        </p:nvSpPr>
        <p:spPr>
          <a:xfrm>
            <a:off x="2175396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96FD095B-A2CF-721C-77A8-D5C53EFD2A3F}"/>
              </a:ext>
            </a:extLst>
          </p:cNvPr>
          <p:cNvSpPr/>
          <p:nvPr/>
        </p:nvSpPr>
        <p:spPr>
          <a:xfrm>
            <a:off x="2175396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AE00FADE-90F0-19D7-024D-14843A77A027}"/>
              </a:ext>
            </a:extLst>
          </p:cNvPr>
          <p:cNvSpPr/>
          <p:nvPr/>
        </p:nvSpPr>
        <p:spPr>
          <a:xfrm>
            <a:off x="2175396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E1C81BF8-9A4A-7484-FF25-00574708D7F0}"/>
              </a:ext>
            </a:extLst>
          </p:cNvPr>
          <p:cNvSpPr/>
          <p:nvPr/>
        </p:nvSpPr>
        <p:spPr>
          <a:xfrm>
            <a:off x="2175396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176268CA-42C6-F23C-8122-6CEA61EABEBC}"/>
              </a:ext>
            </a:extLst>
          </p:cNvPr>
          <p:cNvSpPr/>
          <p:nvPr/>
        </p:nvSpPr>
        <p:spPr>
          <a:xfrm>
            <a:off x="3086830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B0FE4681-AEE6-D7FB-2306-373C3797C423}"/>
              </a:ext>
            </a:extLst>
          </p:cNvPr>
          <p:cNvSpPr/>
          <p:nvPr/>
        </p:nvSpPr>
        <p:spPr>
          <a:xfrm>
            <a:off x="3086830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D4D9F05F-1C42-9947-3094-DB71875F5B8C}"/>
              </a:ext>
            </a:extLst>
          </p:cNvPr>
          <p:cNvSpPr/>
          <p:nvPr/>
        </p:nvSpPr>
        <p:spPr>
          <a:xfrm>
            <a:off x="3086830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332C0F19-B6FE-87E6-F578-FADE4E70D9F4}"/>
              </a:ext>
            </a:extLst>
          </p:cNvPr>
          <p:cNvSpPr/>
          <p:nvPr/>
        </p:nvSpPr>
        <p:spPr>
          <a:xfrm>
            <a:off x="3086830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80DD4C43-121A-6B35-B90D-BA9262BB6A20}"/>
              </a:ext>
            </a:extLst>
          </p:cNvPr>
          <p:cNvSpPr/>
          <p:nvPr/>
        </p:nvSpPr>
        <p:spPr>
          <a:xfrm>
            <a:off x="3086830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F92B8720-B279-B7D9-25C4-0DEBF3BB4A6A}"/>
              </a:ext>
            </a:extLst>
          </p:cNvPr>
          <p:cNvSpPr/>
          <p:nvPr/>
        </p:nvSpPr>
        <p:spPr>
          <a:xfrm>
            <a:off x="3086830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E98D4A46-737A-ABD4-F53A-A8470F0CE7FC}"/>
              </a:ext>
            </a:extLst>
          </p:cNvPr>
          <p:cNvSpPr/>
          <p:nvPr/>
        </p:nvSpPr>
        <p:spPr>
          <a:xfrm>
            <a:off x="3086830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52D4F6CA-C582-4787-2A84-87FD3CF327E8}"/>
              </a:ext>
            </a:extLst>
          </p:cNvPr>
          <p:cNvSpPr/>
          <p:nvPr/>
        </p:nvSpPr>
        <p:spPr>
          <a:xfrm>
            <a:off x="3086830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CD3D4C1C-AC06-95F6-5DDC-1F014B7D701E}"/>
              </a:ext>
            </a:extLst>
          </p:cNvPr>
          <p:cNvSpPr/>
          <p:nvPr/>
        </p:nvSpPr>
        <p:spPr>
          <a:xfrm>
            <a:off x="3998264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4E678D5A-3E5C-8C3A-D0AE-B9CDACAE3488}"/>
              </a:ext>
            </a:extLst>
          </p:cNvPr>
          <p:cNvSpPr/>
          <p:nvPr/>
        </p:nvSpPr>
        <p:spPr>
          <a:xfrm>
            <a:off x="3998264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14F1EF59-584A-13E1-5D5A-6AEDA87A4DF7}"/>
              </a:ext>
            </a:extLst>
          </p:cNvPr>
          <p:cNvSpPr/>
          <p:nvPr/>
        </p:nvSpPr>
        <p:spPr>
          <a:xfrm>
            <a:off x="3998264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83D3B2C4-821D-5E4C-8279-3C0F91D38C3C}"/>
              </a:ext>
            </a:extLst>
          </p:cNvPr>
          <p:cNvSpPr/>
          <p:nvPr/>
        </p:nvSpPr>
        <p:spPr>
          <a:xfrm>
            <a:off x="3998264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BB97FE78-4CF3-3C69-7497-5C82756605CD}"/>
              </a:ext>
            </a:extLst>
          </p:cNvPr>
          <p:cNvSpPr/>
          <p:nvPr/>
        </p:nvSpPr>
        <p:spPr>
          <a:xfrm>
            <a:off x="3998264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B2B05339-4057-150C-0953-87857F2861CE}"/>
              </a:ext>
            </a:extLst>
          </p:cNvPr>
          <p:cNvSpPr/>
          <p:nvPr/>
        </p:nvSpPr>
        <p:spPr>
          <a:xfrm>
            <a:off x="3998264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E5E259A2-2F82-48A0-2082-B37AB0517218}"/>
              </a:ext>
            </a:extLst>
          </p:cNvPr>
          <p:cNvSpPr/>
          <p:nvPr/>
        </p:nvSpPr>
        <p:spPr>
          <a:xfrm>
            <a:off x="3998264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220669F4-1BE0-F83A-29DD-946F610FDD07}"/>
              </a:ext>
            </a:extLst>
          </p:cNvPr>
          <p:cNvSpPr/>
          <p:nvPr/>
        </p:nvSpPr>
        <p:spPr>
          <a:xfrm>
            <a:off x="3998264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8F0E7443-21AA-264A-703B-EDA3D7B9AF6C}"/>
              </a:ext>
            </a:extLst>
          </p:cNvPr>
          <p:cNvSpPr/>
          <p:nvPr/>
        </p:nvSpPr>
        <p:spPr>
          <a:xfrm>
            <a:off x="4909697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C676CDB6-9507-36CF-5806-70AC9CC3E0FC}"/>
              </a:ext>
            </a:extLst>
          </p:cNvPr>
          <p:cNvSpPr/>
          <p:nvPr/>
        </p:nvSpPr>
        <p:spPr>
          <a:xfrm>
            <a:off x="4909697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8D5DBB8D-8C96-8FB9-7B4D-AECB48BF7E64}"/>
              </a:ext>
            </a:extLst>
          </p:cNvPr>
          <p:cNvSpPr/>
          <p:nvPr/>
        </p:nvSpPr>
        <p:spPr>
          <a:xfrm>
            <a:off x="4909697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E00CA759-9DB3-693F-C5FC-E4CABC0BFA73}"/>
              </a:ext>
            </a:extLst>
          </p:cNvPr>
          <p:cNvSpPr/>
          <p:nvPr/>
        </p:nvSpPr>
        <p:spPr>
          <a:xfrm>
            <a:off x="4909697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F1FC3ED9-EACF-A62F-4933-457999123F43}"/>
              </a:ext>
            </a:extLst>
          </p:cNvPr>
          <p:cNvSpPr/>
          <p:nvPr/>
        </p:nvSpPr>
        <p:spPr>
          <a:xfrm>
            <a:off x="4909697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68795D68-F60B-0CD5-28B7-12DF2EDB32D5}"/>
              </a:ext>
            </a:extLst>
          </p:cNvPr>
          <p:cNvSpPr/>
          <p:nvPr/>
        </p:nvSpPr>
        <p:spPr>
          <a:xfrm>
            <a:off x="4909697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F626FA05-B98C-9833-D7AB-7C80C6661D07}"/>
              </a:ext>
            </a:extLst>
          </p:cNvPr>
          <p:cNvSpPr/>
          <p:nvPr/>
        </p:nvSpPr>
        <p:spPr>
          <a:xfrm>
            <a:off x="4909697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900FCAF7-7074-8E72-CB22-A534A8F141D0}"/>
              </a:ext>
            </a:extLst>
          </p:cNvPr>
          <p:cNvSpPr/>
          <p:nvPr/>
        </p:nvSpPr>
        <p:spPr>
          <a:xfrm>
            <a:off x="4909697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3013DBD1-2C70-EFAE-6359-FC3E08F0925C}"/>
              </a:ext>
            </a:extLst>
          </p:cNvPr>
          <p:cNvSpPr/>
          <p:nvPr/>
        </p:nvSpPr>
        <p:spPr>
          <a:xfrm>
            <a:off x="6419526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58827E46-ED89-53B9-B65F-06787CEE58E0}"/>
              </a:ext>
            </a:extLst>
          </p:cNvPr>
          <p:cNvSpPr/>
          <p:nvPr/>
        </p:nvSpPr>
        <p:spPr>
          <a:xfrm>
            <a:off x="6419526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7181AA96-BEA8-1AB8-F445-030D0E3F2A4C}"/>
              </a:ext>
            </a:extLst>
          </p:cNvPr>
          <p:cNvSpPr/>
          <p:nvPr/>
        </p:nvSpPr>
        <p:spPr>
          <a:xfrm>
            <a:off x="6419526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A65AB26D-42BB-0A65-4665-4075E2179CA6}"/>
              </a:ext>
            </a:extLst>
          </p:cNvPr>
          <p:cNvSpPr/>
          <p:nvPr/>
        </p:nvSpPr>
        <p:spPr>
          <a:xfrm>
            <a:off x="6419526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F5A5F552-C228-9AFF-BBCC-231AF1B17B82}"/>
              </a:ext>
            </a:extLst>
          </p:cNvPr>
          <p:cNvSpPr/>
          <p:nvPr/>
        </p:nvSpPr>
        <p:spPr>
          <a:xfrm>
            <a:off x="6419526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9DA2853A-1C36-B3BD-2C75-47912591F99C}"/>
              </a:ext>
            </a:extLst>
          </p:cNvPr>
          <p:cNvSpPr/>
          <p:nvPr/>
        </p:nvSpPr>
        <p:spPr>
          <a:xfrm>
            <a:off x="6419526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8" name="矩形 217">
            <a:extLst>
              <a:ext uri="{FF2B5EF4-FFF2-40B4-BE49-F238E27FC236}">
                <a16:creationId xmlns:a16="http://schemas.microsoft.com/office/drawing/2014/main" id="{5C7F8B97-02CD-26DB-13D4-9FF51F3F741A}"/>
              </a:ext>
            </a:extLst>
          </p:cNvPr>
          <p:cNvSpPr/>
          <p:nvPr/>
        </p:nvSpPr>
        <p:spPr>
          <a:xfrm>
            <a:off x="6419526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F8C582CE-0F01-C27E-9C1A-9F005BC871B3}"/>
              </a:ext>
            </a:extLst>
          </p:cNvPr>
          <p:cNvSpPr/>
          <p:nvPr/>
        </p:nvSpPr>
        <p:spPr>
          <a:xfrm>
            <a:off x="6419526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CC574BF2-6980-C6E6-8DC1-768ED9E25349}"/>
              </a:ext>
            </a:extLst>
          </p:cNvPr>
          <p:cNvSpPr/>
          <p:nvPr/>
        </p:nvSpPr>
        <p:spPr>
          <a:xfrm>
            <a:off x="7330960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BA8AFA0E-3662-2CAB-F2F4-83FA3DC23CA5}"/>
              </a:ext>
            </a:extLst>
          </p:cNvPr>
          <p:cNvSpPr/>
          <p:nvPr/>
        </p:nvSpPr>
        <p:spPr>
          <a:xfrm>
            <a:off x="7330960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60387EC5-0029-105D-3837-CC562F454D1E}"/>
              </a:ext>
            </a:extLst>
          </p:cNvPr>
          <p:cNvSpPr/>
          <p:nvPr/>
        </p:nvSpPr>
        <p:spPr>
          <a:xfrm>
            <a:off x="7330960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4AE73A5F-6021-A4D1-4EDB-C48F6161D8C7}"/>
              </a:ext>
            </a:extLst>
          </p:cNvPr>
          <p:cNvSpPr/>
          <p:nvPr/>
        </p:nvSpPr>
        <p:spPr>
          <a:xfrm>
            <a:off x="7330960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B84C51D8-2BA3-F9B9-08DA-DB113F8AA1D0}"/>
              </a:ext>
            </a:extLst>
          </p:cNvPr>
          <p:cNvSpPr/>
          <p:nvPr/>
        </p:nvSpPr>
        <p:spPr>
          <a:xfrm>
            <a:off x="7330960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82CE1D18-6DCE-74DF-9C16-D696394D97A4}"/>
              </a:ext>
            </a:extLst>
          </p:cNvPr>
          <p:cNvSpPr/>
          <p:nvPr/>
        </p:nvSpPr>
        <p:spPr>
          <a:xfrm>
            <a:off x="7330960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9085F4C5-FBD6-82C6-E0B0-9D83E32154E2}"/>
              </a:ext>
            </a:extLst>
          </p:cNvPr>
          <p:cNvSpPr/>
          <p:nvPr/>
        </p:nvSpPr>
        <p:spPr>
          <a:xfrm>
            <a:off x="7330960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D22B1186-B04E-99D8-958F-94821D30FA68}"/>
              </a:ext>
            </a:extLst>
          </p:cNvPr>
          <p:cNvSpPr/>
          <p:nvPr/>
        </p:nvSpPr>
        <p:spPr>
          <a:xfrm>
            <a:off x="7330960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29902359-90B5-5D36-2173-C4615E63B233}"/>
              </a:ext>
            </a:extLst>
          </p:cNvPr>
          <p:cNvSpPr/>
          <p:nvPr/>
        </p:nvSpPr>
        <p:spPr>
          <a:xfrm>
            <a:off x="8242394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76A7C443-8B3F-F2FC-698A-FF707904A91F}"/>
              </a:ext>
            </a:extLst>
          </p:cNvPr>
          <p:cNvSpPr/>
          <p:nvPr/>
        </p:nvSpPr>
        <p:spPr>
          <a:xfrm>
            <a:off x="8242394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D98B499B-585D-87F4-3B0C-7C63D8CC80DB}"/>
              </a:ext>
            </a:extLst>
          </p:cNvPr>
          <p:cNvSpPr/>
          <p:nvPr/>
        </p:nvSpPr>
        <p:spPr>
          <a:xfrm>
            <a:off x="8242394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2747711C-3F41-5EAF-1C74-AB4C0CD982E2}"/>
              </a:ext>
            </a:extLst>
          </p:cNvPr>
          <p:cNvSpPr/>
          <p:nvPr/>
        </p:nvSpPr>
        <p:spPr>
          <a:xfrm>
            <a:off x="8242394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58109622-C97E-C11E-1ED0-BD77137BD271}"/>
              </a:ext>
            </a:extLst>
          </p:cNvPr>
          <p:cNvSpPr/>
          <p:nvPr/>
        </p:nvSpPr>
        <p:spPr>
          <a:xfrm>
            <a:off x="8242394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3E021CF9-B905-9C25-FC3F-A36BE3DC4D72}"/>
              </a:ext>
            </a:extLst>
          </p:cNvPr>
          <p:cNvSpPr/>
          <p:nvPr/>
        </p:nvSpPr>
        <p:spPr>
          <a:xfrm>
            <a:off x="8242394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1DF6F461-332D-B1FF-E4CF-5D80100BC579}"/>
              </a:ext>
            </a:extLst>
          </p:cNvPr>
          <p:cNvSpPr/>
          <p:nvPr/>
        </p:nvSpPr>
        <p:spPr>
          <a:xfrm>
            <a:off x="8242394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84627554-11F2-70F7-81A9-07A5D43C9728}"/>
              </a:ext>
            </a:extLst>
          </p:cNvPr>
          <p:cNvSpPr/>
          <p:nvPr/>
        </p:nvSpPr>
        <p:spPr>
          <a:xfrm>
            <a:off x="8242394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EB98341F-0320-4D24-F582-BDB63A82E2EE}"/>
              </a:ext>
            </a:extLst>
          </p:cNvPr>
          <p:cNvSpPr/>
          <p:nvPr/>
        </p:nvSpPr>
        <p:spPr>
          <a:xfrm>
            <a:off x="9153827" y="1003338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FDECDB30-24CA-D15C-2FBD-21D9B643B390}"/>
              </a:ext>
            </a:extLst>
          </p:cNvPr>
          <p:cNvSpPr/>
          <p:nvPr/>
        </p:nvSpPr>
        <p:spPr>
          <a:xfrm>
            <a:off x="9153827" y="190772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EDC6E7DF-B8E8-34F8-2FB5-8865DEFD166D}"/>
              </a:ext>
            </a:extLst>
          </p:cNvPr>
          <p:cNvSpPr/>
          <p:nvPr/>
        </p:nvSpPr>
        <p:spPr>
          <a:xfrm>
            <a:off x="9153827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B1EDDE40-9984-7584-D208-F23BBD73B218}"/>
              </a:ext>
            </a:extLst>
          </p:cNvPr>
          <p:cNvSpPr/>
          <p:nvPr/>
        </p:nvSpPr>
        <p:spPr>
          <a:xfrm>
            <a:off x="9153827" y="1815904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3" name="矩形 242">
            <a:extLst>
              <a:ext uri="{FF2B5EF4-FFF2-40B4-BE49-F238E27FC236}">
                <a16:creationId xmlns:a16="http://schemas.microsoft.com/office/drawing/2014/main" id="{B99C716E-F3A5-86AE-998E-DC5E65D370C9}"/>
              </a:ext>
            </a:extLst>
          </p:cNvPr>
          <p:cNvSpPr/>
          <p:nvPr/>
        </p:nvSpPr>
        <p:spPr>
          <a:xfrm>
            <a:off x="9153827" y="4253602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4" name="矩形 243">
            <a:extLst>
              <a:ext uri="{FF2B5EF4-FFF2-40B4-BE49-F238E27FC236}">
                <a16:creationId xmlns:a16="http://schemas.microsoft.com/office/drawing/2014/main" id="{6E5B8595-D29E-E864-A218-D5C73C58A6EA}"/>
              </a:ext>
            </a:extLst>
          </p:cNvPr>
          <p:cNvSpPr/>
          <p:nvPr/>
        </p:nvSpPr>
        <p:spPr>
          <a:xfrm>
            <a:off x="9153827" y="3441036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5" name="矩形 244">
            <a:extLst>
              <a:ext uri="{FF2B5EF4-FFF2-40B4-BE49-F238E27FC236}">
                <a16:creationId xmlns:a16="http://schemas.microsoft.com/office/drawing/2014/main" id="{3138E4F9-F3B3-25BF-1202-41AF94E309E9}"/>
              </a:ext>
            </a:extLst>
          </p:cNvPr>
          <p:cNvSpPr/>
          <p:nvPr/>
        </p:nvSpPr>
        <p:spPr>
          <a:xfrm>
            <a:off x="9153827" y="5878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6" name="矩形 245">
            <a:extLst>
              <a:ext uri="{FF2B5EF4-FFF2-40B4-BE49-F238E27FC236}">
                <a16:creationId xmlns:a16="http://schemas.microsoft.com/office/drawing/2014/main" id="{B93A6525-C641-6EED-F399-F0F3FFE535A9}"/>
              </a:ext>
            </a:extLst>
          </p:cNvPr>
          <p:cNvSpPr/>
          <p:nvPr/>
        </p:nvSpPr>
        <p:spPr>
          <a:xfrm>
            <a:off x="9153827" y="5066168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7" name="文字方塊 246">
            <a:extLst>
              <a:ext uri="{FF2B5EF4-FFF2-40B4-BE49-F238E27FC236}">
                <a16:creationId xmlns:a16="http://schemas.microsoft.com/office/drawing/2014/main" id="{639EC049-BA4B-ED01-9DED-549E80D79DB7}"/>
              </a:ext>
            </a:extLst>
          </p:cNvPr>
          <p:cNvSpPr txBox="1"/>
          <p:nvPr/>
        </p:nvSpPr>
        <p:spPr>
          <a:xfrm>
            <a:off x="342900" y="518611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4</a:t>
            </a:r>
            <a:endParaRPr lang="zh-TW" altLang="en-US" dirty="0"/>
          </a:p>
        </p:txBody>
      </p:sp>
      <p:sp>
        <p:nvSpPr>
          <p:cNvPr id="248" name="文字方塊 247">
            <a:extLst>
              <a:ext uri="{FF2B5EF4-FFF2-40B4-BE49-F238E27FC236}">
                <a16:creationId xmlns:a16="http://schemas.microsoft.com/office/drawing/2014/main" id="{6AA046C0-808A-45A9-DBE3-C1B72B37B7FC}"/>
              </a:ext>
            </a:extLst>
          </p:cNvPr>
          <p:cNvSpPr txBox="1"/>
          <p:nvPr/>
        </p:nvSpPr>
        <p:spPr>
          <a:xfrm>
            <a:off x="342900" y="598388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4</a:t>
            </a:r>
            <a:endParaRPr lang="zh-TW" altLang="en-US" dirty="0"/>
          </a:p>
        </p:txBody>
      </p:sp>
      <p:sp>
        <p:nvSpPr>
          <p:cNvPr id="249" name="矩形 248">
            <a:extLst>
              <a:ext uri="{FF2B5EF4-FFF2-40B4-BE49-F238E27FC236}">
                <a16:creationId xmlns:a16="http://schemas.microsoft.com/office/drawing/2014/main" id="{B3C54604-0B86-03B7-7EFF-F0F6F0900ABF}"/>
              </a:ext>
            </a:extLst>
          </p:cNvPr>
          <p:cNvSpPr/>
          <p:nvPr/>
        </p:nvSpPr>
        <p:spPr>
          <a:xfrm>
            <a:off x="10515600" y="1021921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0" name="矩形 249">
            <a:extLst>
              <a:ext uri="{FF2B5EF4-FFF2-40B4-BE49-F238E27FC236}">
                <a16:creationId xmlns:a16="http://schemas.microsoft.com/office/drawing/2014/main" id="{BA54CAD6-762C-24E8-CC4E-EB41B597521A}"/>
              </a:ext>
            </a:extLst>
          </p:cNvPr>
          <p:cNvSpPr/>
          <p:nvPr/>
        </p:nvSpPr>
        <p:spPr>
          <a:xfrm>
            <a:off x="10515600" y="2628470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1" name="矩形 250">
            <a:extLst>
              <a:ext uri="{FF2B5EF4-FFF2-40B4-BE49-F238E27FC236}">
                <a16:creationId xmlns:a16="http://schemas.microsoft.com/office/drawing/2014/main" id="{AEC5D978-76D6-AE2C-87D1-A60CCEB76B37}"/>
              </a:ext>
            </a:extLst>
          </p:cNvPr>
          <p:cNvSpPr/>
          <p:nvPr/>
        </p:nvSpPr>
        <p:spPr>
          <a:xfrm>
            <a:off x="10515600" y="4306889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2" name="矩形 251">
            <a:extLst>
              <a:ext uri="{FF2B5EF4-FFF2-40B4-BE49-F238E27FC236}">
                <a16:creationId xmlns:a16="http://schemas.microsoft.com/office/drawing/2014/main" id="{8BDDCB92-1017-67A7-323F-D9C5A5BC483F}"/>
              </a:ext>
            </a:extLst>
          </p:cNvPr>
          <p:cNvSpPr/>
          <p:nvPr/>
        </p:nvSpPr>
        <p:spPr>
          <a:xfrm>
            <a:off x="10515600" y="5890918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53" name="直線接點 252">
            <a:extLst>
              <a:ext uri="{FF2B5EF4-FFF2-40B4-BE49-F238E27FC236}">
                <a16:creationId xmlns:a16="http://schemas.microsoft.com/office/drawing/2014/main" id="{385095AE-C3AA-730D-1B1B-E31ACCFD121D}"/>
              </a:ext>
            </a:extLst>
          </p:cNvPr>
          <p:cNvCxnSpPr>
            <a:cxnSpLocks/>
          </p:cNvCxnSpPr>
          <p:nvPr/>
        </p:nvCxnSpPr>
        <p:spPr>
          <a:xfrm flipH="1">
            <a:off x="9676612" y="1371600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直線接點 256">
            <a:extLst>
              <a:ext uri="{FF2B5EF4-FFF2-40B4-BE49-F238E27FC236}">
                <a16:creationId xmlns:a16="http://schemas.microsoft.com/office/drawing/2014/main" id="{FB6B6C2C-3467-7FC2-CC9B-E672E2CE73FF}"/>
              </a:ext>
            </a:extLst>
          </p:cNvPr>
          <p:cNvCxnSpPr>
            <a:cxnSpLocks/>
          </p:cNvCxnSpPr>
          <p:nvPr/>
        </p:nvCxnSpPr>
        <p:spPr>
          <a:xfrm flipH="1">
            <a:off x="9676612" y="3028950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直線接點 257">
            <a:extLst>
              <a:ext uri="{FF2B5EF4-FFF2-40B4-BE49-F238E27FC236}">
                <a16:creationId xmlns:a16="http://schemas.microsoft.com/office/drawing/2014/main" id="{D4D1137A-41D3-6F25-4228-DE05DBF60B26}"/>
              </a:ext>
            </a:extLst>
          </p:cNvPr>
          <p:cNvCxnSpPr>
            <a:cxnSpLocks/>
          </p:cNvCxnSpPr>
          <p:nvPr/>
        </p:nvCxnSpPr>
        <p:spPr>
          <a:xfrm flipH="1">
            <a:off x="9676612" y="4724400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直線接點 258">
            <a:extLst>
              <a:ext uri="{FF2B5EF4-FFF2-40B4-BE49-F238E27FC236}">
                <a16:creationId xmlns:a16="http://schemas.microsoft.com/office/drawing/2014/main" id="{A81FF90A-3A99-CEC2-93E6-5CE8CA6E26EE}"/>
              </a:ext>
            </a:extLst>
          </p:cNvPr>
          <p:cNvCxnSpPr>
            <a:cxnSpLocks/>
          </p:cNvCxnSpPr>
          <p:nvPr/>
        </p:nvCxnSpPr>
        <p:spPr>
          <a:xfrm flipH="1">
            <a:off x="9676612" y="6248400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文字方塊 259">
            <a:extLst>
              <a:ext uri="{FF2B5EF4-FFF2-40B4-BE49-F238E27FC236}">
                <a16:creationId xmlns:a16="http://schemas.microsoft.com/office/drawing/2014/main" id="{867ECE98-A58F-F25A-8EB4-545F478D048D}"/>
              </a:ext>
            </a:extLst>
          </p:cNvPr>
          <p:cNvSpPr txBox="1"/>
          <p:nvPr/>
        </p:nvSpPr>
        <p:spPr>
          <a:xfrm>
            <a:off x="10971358" y="118693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1</a:t>
            </a:r>
            <a:endParaRPr lang="zh-TW" altLang="en-US" dirty="0"/>
          </a:p>
        </p:txBody>
      </p:sp>
      <p:sp>
        <p:nvSpPr>
          <p:cNvPr id="261" name="文字方塊 260">
            <a:extLst>
              <a:ext uri="{FF2B5EF4-FFF2-40B4-BE49-F238E27FC236}">
                <a16:creationId xmlns:a16="http://schemas.microsoft.com/office/drawing/2014/main" id="{B6F26643-46A4-5590-273F-D6F3EABFE77A}"/>
              </a:ext>
            </a:extLst>
          </p:cNvPr>
          <p:cNvSpPr txBox="1"/>
          <p:nvPr/>
        </p:nvSpPr>
        <p:spPr>
          <a:xfrm>
            <a:off x="11003862" y="280380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2</a:t>
            </a:r>
            <a:endParaRPr lang="zh-TW" altLang="en-US" dirty="0"/>
          </a:p>
        </p:txBody>
      </p:sp>
      <p:sp>
        <p:nvSpPr>
          <p:cNvPr id="262" name="文字方塊 261">
            <a:extLst>
              <a:ext uri="{FF2B5EF4-FFF2-40B4-BE49-F238E27FC236}">
                <a16:creationId xmlns:a16="http://schemas.microsoft.com/office/drawing/2014/main" id="{EC71E574-9DA2-3CF4-5ABA-67E5BB942717}"/>
              </a:ext>
            </a:extLst>
          </p:cNvPr>
          <p:cNvSpPr txBox="1"/>
          <p:nvPr/>
        </p:nvSpPr>
        <p:spPr>
          <a:xfrm>
            <a:off x="11005304" y="4482223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3</a:t>
            </a:r>
            <a:endParaRPr lang="zh-TW" altLang="en-US" dirty="0"/>
          </a:p>
        </p:txBody>
      </p:sp>
      <p:sp>
        <p:nvSpPr>
          <p:cNvPr id="263" name="文字方塊 262">
            <a:extLst>
              <a:ext uri="{FF2B5EF4-FFF2-40B4-BE49-F238E27FC236}">
                <a16:creationId xmlns:a16="http://schemas.microsoft.com/office/drawing/2014/main" id="{EA1F293A-CB58-5840-E343-0A39E89C52D1}"/>
              </a:ext>
            </a:extLst>
          </p:cNvPr>
          <p:cNvSpPr txBox="1"/>
          <p:nvPr/>
        </p:nvSpPr>
        <p:spPr>
          <a:xfrm>
            <a:off x="11003862" y="606373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625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06EC-9741-C571-4EDB-D76352FE7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28E79C6A-2CE6-076D-575B-53153E9AC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89" y="1360507"/>
            <a:ext cx="6260173" cy="42031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9E820D2-B838-9998-95AE-0EBAA457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594212-9A34-6C3F-263D-0B8EA377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071451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132A688-BF19-3EDD-A55B-2FF757EC9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2" y="1690688"/>
            <a:ext cx="2882900" cy="157249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79C856F-75E9-9479-8FCA-E07069BD8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3762" y="4113133"/>
            <a:ext cx="2882900" cy="157249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6D82666-7B0C-C8A7-571D-1B240D2C4C48}"/>
              </a:ext>
            </a:extLst>
          </p:cNvPr>
          <p:cNvSpPr txBox="1"/>
          <p:nvPr/>
        </p:nvSpPr>
        <p:spPr>
          <a:xfrm>
            <a:off x="8340725" y="542401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SRAM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84D8EF1-3B8F-F88A-2CDE-AB79BABD972E}"/>
              </a:ext>
            </a:extLst>
          </p:cNvPr>
          <p:cNvSpPr txBox="1"/>
          <p:nvPr/>
        </p:nvSpPr>
        <p:spPr>
          <a:xfrm>
            <a:off x="1066800" y="5424014"/>
            <a:ext cx="28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HBM</a:t>
            </a:r>
            <a:endParaRPr lang="zh-TW" altLang="en-US" sz="28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82962AA-DD97-3083-0F3C-6073A64531D1}"/>
              </a:ext>
            </a:extLst>
          </p:cNvPr>
          <p:cNvCxnSpPr/>
          <p:nvPr/>
        </p:nvCxnSpPr>
        <p:spPr>
          <a:xfrm>
            <a:off x="4114800" y="3462101"/>
            <a:ext cx="3886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9F6D119-F1FC-E16E-6FEC-5D7C42343A49}"/>
              </a:ext>
            </a:extLst>
          </p:cNvPr>
          <p:cNvCxnSpPr>
            <a:cxnSpLocks/>
          </p:cNvCxnSpPr>
          <p:nvPr/>
        </p:nvCxnSpPr>
        <p:spPr>
          <a:xfrm flipH="1">
            <a:off x="4114800" y="3886200"/>
            <a:ext cx="3886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F6DE691D-6FF3-D2E1-DC75-9FCCFA88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82"/>
            <a:ext cx="3173393" cy="31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52A04-FBB8-AA09-BC8B-946F8E3A8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2570BDA-CD12-9541-6547-0F6DABC30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9647"/>
            <a:ext cx="4702575" cy="480536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227DE62-FC57-F536-BCF9-DB8DB35E0E0B}"/>
              </a:ext>
            </a:extLst>
          </p:cNvPr>
          <p:cNvSpPr txBox="1"/>
          <p:nvPr/>
        </p:nvSpPr>
        <p:spPr>
          <a:xfrm>
            <a:off x="2574525" y="9480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Gemma 2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5D0BD2B-1C18-7230-8A4F-C0E76851295F}"/>
              </a:ext>
            </a:extLst>
          </p:cNvPr>
          <p:cNvSpPr txBox="1"/>
          <p:nvPr/>
        </p:nvSpPr>
        <p:spPr>
          <a:xfrm>
            <a:off x="6096000" y="20955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toke:</a:t>
            </a:r>
          </a:p>
          <a:p>
            <a:r>
              <a:rPr lang="en-US" altLang="zh-TW" sz="2400" dirty="0"/>
              <a:t>46 (layers) x 32 (heads) x 128 (dimension) x 2 (FP16) x 2 (value, key)  </a:t>
            </a:r>
          </a:p>
          <a:p>
            <a:r>
              <a:rPr lang="en-US" altLang="zh-TW" sz="2400" dirty="0"/>
              <a:t>= 753664 bytes (736 KB, 0.72MB)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0E27F4D-EA21-0F48-5530-F8F33BB8FFCE}"/>
              </a:ext>
            </a:extLst>
          </p:cNvPr>
          <p:cNvSpPr txBox="1"/>
          <p:nvPr/>
        </p:nvSpPr>
        <p:spPr>
          <a:xfrm>
            <a:off x="6096000" y="4191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A100 (80GB):</a:t>
            </a:r>
          </a:p>
          <a:p>
            <a:r>
              <a:rPr lang="en-US" altLang="zh-TW" sz="2400" dirty="0"/>
              <a:t>About 114k tokens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051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64F39-E4C2-954D-9E38-3B1E28FAA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549BCD0F-653D-8EB0-AA91-D3BC38AAB210}"/>
              </a:ext>
            </a:extLst>
          </p:cNvPr>
          <p:cNvSpPr/>
          <p:nvPr/>
        </p:nvSpPr>
        <p:spPr>
          <a:xfrm>
            <a:off x="4343400" y="1058432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A917E92-20B8-7DA1-06FD-55A5D7E6CE13}"/>
              </a:ext>
            </a:extLst>
          </p:cNvPr>
          <p:cNvSpPr/>
          <p:nvPr/>
        </p:nvSpPr>
        <p:spPr>
          <a:xfrm>
            <a:off x="4343400" y="2664981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78C9FB0-CD5C-6A9D-6865-87EA743700D2}"/>
              </a:ext>
            </a:extLst>
          </p:cNvPr>
          <p:cNvSpPr/>
          <p:nvPr/>
        </p:nvSpPr>
        <p:spPr>
          <a:xfrm>
            <a:off x="4343400" y="4343400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144644A-D7A6-82AF-8DA0-CD3F82968E68}"/>
              </a:ext>
            </a:extLst>
          </p:cNvPr>
          <p:cNvSpPr/>
          <p:nvPr/>
        </p:nvSpPr>
        <p:spPr>
          <a:xfrm>
            <a:off x="4343400" y="5927429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25D3E5BC-8BCA-E1D9-677C-831B663B72CF}"/>
              </a:ext>
            </a:extLst>
          </p:cNvPr>
          <p:cNvCxnSpPr>
            <a:cxnSpLocks/>
          </p:cNvCxnSpPr>
          <p:nvPr/>
        </p:nvCxnSpPr>
        <p:spPr>
          <a:xfrm flipH="1">
            <a:off x="3504412" y="1408111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BF3A86FD-0EC3-E70E-8B72-991DB3A53172}"/>
              </a:ext>
            </a:extLst>
          </p:cNvPr>
          <p:cNvCxnSpPr>
            <a:cxnSpLocks/>
          </p:cNvCxnSpPr>
          <p:nvPr/>
        </p:nvCxnSpPr>
        <p:spPr>
          <a:xfrm flipH="1">
            <a:off x="3504412" y="3065461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D4E7D20B-78E2-6A05-CF06-D67A30ED7D47}"/>
              </a:ext>
            </a:extLst>
          </p:cNvPr>
          <p:cNvCxnSpPr>
            <a:cxnSpLocks/>
          </p:cNvCxnSpPr>
          <p:nvPr/>
        </p:nvCxnSpPr>
        <p:spPr>
          <a:xfrm flipH="1">
            <a:off x="3504412" y="4760911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67F7517C-72FB-50FE-0AB8-2106D6D24B71}"/>
              </a:ext>
            </a:extLst>
          </p:cNvPr>
          <p:cNvCxnSpPr>
            <a:cxnSpLocks/>
          </p:cNvCxnSpPr>
          <p:nvPr/>
        </p:nvCxnSpPr>
        <p:spPr>
          <a:xfrm flipH="1">
            <a:off x="3504412" y="6284911"/>
            <a:ext cx="7437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81F17BF-E0C8-25A1-238F-3A97E4AD3AA1}"/>
              </a:ext>
            </a:extLst>
          </p:cNvPr>
          <p:cNvSpPr txBox="1"/>
          <p:nvPr/>
        </p:nvSpPr>
        <p:spPr>
          <a:xfrm>
            <a:off x="4799158" y="12234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1</a:t>
            </a:r>
            <a:endParaRPr lang="zh-TW" altLang="en-US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D095B021-D0CB-5525-A58E-A0ABD6ED4405}"/>
              </a:ext>
            </a:extLst>
          </p:cNvPr>
          <p:cNvSpPr txBox="1"/>
          <p:nvPr/>
        </p:nvSpPr>
        <p:spPr>
          <a:xfrm>
            <a:off x="4831662" y="284031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2</a:t>
            </a:r>
            <a:endParaRPr lang="zh-TW" altLang="en-US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1DF41C70-F3C0-02BF-EE91-897F1EA90F1F}"/>
              </a:ext>
            </a:extLst>
          </p:cNvPr>
          <p:cNvSpPr txBox="1"/>
          <p:nvPr/>
        </p:nvSpPr>
        <p:spPr>
          <a:xfrm>
            <a:off x="4833104" y="451873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3</a:t>
            </a:r>
            <a:endParaRPr lang="zh-TW" altLang="en-US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510B5937-2159-6ED5-F5DF-6ECB723DF89C}"/>
              </a:ext>
            </a:extLst>
          </p:cNvPr>
          <p:cNvSpPr txBox="1"/>
          <p:nvPr/>
        </p:nvSpPr>
        <p:spPr>
          <a:xfrm>
            <a:off x="4831662" y="61002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4</a:t>
            </a:r>
            <a:endParaRPr lang="zh-TW" altLang="en-US" dirty="0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FB41D93C-8E93-BEE7-6200-EC9FA0425448}"/>
              </a:ext>
            </a:extLst>
          </p:cNvPr>
          <p:cNvSpPr txBox="1"/>
          <p:nvPr/>
        </p:nvSpPr>
        <p:spPr>
          <a:xfrm>
            <a:off x="1216158" y="44817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1</a:t>
            </a:r>
            <a:endParaRPr lang="zh-TW" altLang="en-US" dirty="0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18361C66-F893-06DA-4329-D5EA02A0B935}"/>
              </a:ext>
            </a:extLst>
          </p:cNvPr>
          <p:cNvSpPr txBox="1"/>
          <p:nvPr/>
        </p:nvSpPr>
        <p:spPr>
          <a:xfrm>
            <a:off x="1216158" y="1245947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1</a:t>
            </a:r>
            <a:endParaRPr lang="zh-TW" altLang="en-US" dirty="0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16858E46-E555-4AF9-5A69-083C59EC59D3}"/>
              </a:ext>
            </a:extLst>
          </p:cNvPr>
          <p:cNvSpPr txBox="1"/>
          <p:nvPr/>
        </p:nvSpPr>
        <p:spPr>
          <a:xfrm>
            <a:off x="1216158" y="2043719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2</a:t>
            </a:r>
            <a:endParaRPr lang="zh-TW" altLang="en-US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61D6C643-A0EB-A0E9-FAF8-17A433B3E10B}"/>
              </a:ext>
            </a:extLst>
          </p:cNvPr>
          <p:cNvSpPr txBox="1"/>
          <p:nvPr/>
        </p:nvSpPr>
        <p:spPr>
          <a:xfrm>
            <a:off x="1216158" y="2841491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2</a:t>
            </a:r>
            <a:endParaRPr lang="zh-TW" altLang="en-US" dirty="0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F90A92D0-47A0-C4C8-91B8-E8108A6281BF}"/>
              </a:ext>
            </a:extLst>
          </p:cNvPr>
          <p:cNvSpPr txBox="1"/>
          <p:nvPr/>
        </p:nvSpPr>
        <p:spPr>
          <a:xfrm>
            <a:off x="1216158" y="3639263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3</a:t>
            </a:r>
            <a:endParaRPr lang="zh-TW" altLang="en-US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99F63A73-1430-3174-1A05-12511CB61996}"/>
              </a:ext>
            </a:extLst>
          </p:cNvPr>
          <p:cNvSpPr txBox="1"/>
          <p:nvPr/>
        </p:nvSpPr>
        <p:spPr>
          <a:xfrm>
            <a:off x="1216158" y="443703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3</a:t>
            </a:r>
            <a:endParaRPr lang="zh-TW" altLang="en-US" dirty="0"/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963EF55E-C5C1-1BC8-0EC2-157BEA1520BC}"/>
              </a:ext>
            </a:extLst>
          </p:cNvPr>
          <p:cNvGrpSpPr/>
          <p:nvPr/>
        </p:nvGrpSpPr>
        <p:grpSpPr>
          <a:xfrm>
            <a:off x="3048654" y="239464"/>
            <a:ext cx="373962" cy="6407965"/>
            <a:chOff x="2175396" y="237057"/>
            <a:chExt cx="373962" cy="6407965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1310106-D53D-9791-2257-9AAFE56687AF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8C9C7CFC-A4F1-FF42-CB82-CA45A455852F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006DFAEF-A6BE-9A78-A814-A5D689DBBA80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A48535EA-4EBF-817F-A1C4-7E05BED34569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7536C324-6CA7-5706-655C-1B37937CC297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39F27E06-3C5E-8FC0-7B0D-D3E86EC9E3CA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1C940AB8-5BB0-F722-2670-9F0E10D7A973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8183C212-058A-5E98-69DC-CFA44AD5EFFC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4A1A6201-8B25-390D-677C-8CB550F7AF89}"/>
              </a:ext>
            </a:extLst>
          </p:cNvPr>
          <p:cNvSpPr txBox="1"/>
          <p:nvPr/>
        </p:nvSpPr>
        <p:spPr>
          <a:xfrm>
            <a:off x="1216158" y="5234807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 4</a:t>
            </a:r>
            <a:endParaRPr lang="zh-TW" altLang="en-US" dirty="0"/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FE5C243A-C7FF-ED2E-9FA4-2868E37BCCD8}"/>
              </a:ext>
            </a:extLst>
          </p:cNvPr>
          <p:cNvSpPr txBox="1"/>
          <p:nvPr/>
        </p:nvSpPr>
        <p:spPr>
          <a:xfrm>
            <a:off x="1216158" y="6032576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key 4</a:t>
            </a:r>
            <a:endParaRPr lang="zh-TW" altLang="en-US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6E3B8E7D-9287-6602-679D-39CFFD37AFF4}"/>
              </a:ext>
            </a:extLst>
          </p:cNvPr>
          <p:cNvSpPr/>
          <p:nvPr/>
        </p:nvSpPr>
        <p:spPr>
          <a:xfrm>
            <a:off x="9789146" y="1058432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592303C4-E89F-FAA9-8189-E18ADF18A8D3}"/>
              </a:ext>
            </a:extLst>
          </p:cNvPr>
          <p:cNvSpPr/>
          <p:nvPr/>
        </p:nvSpPr>
        <p:spPr>
          <a:xfrm>
            <a:off x="9789146" y="2664981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38960AEE-FB36-0C68-0BEF-BA07CA965648}"/>
              </a:ext>
            </a:extLst>
          </p:cNvPr>
          <p:cNvSpPr/>
          <p:nvPr/>
        </p:nvSpPr>
        <p:spPr>
          <a:xfrm>
            <a:off x="9789146" y="4343400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E2DC538A-712B-0742-72A9-69D565D11280}"/>
              </a:ext>
            </a:extLst>
          </p:cNvPr>
          <p:cNvSpPr/>
          <p:nvPr/>
        </p:nvSpPr>
        <p:spPr>
          <a:xfrm>
            <a:off x="9789146" y="5927429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CF1B6B4E-077E-2A86-0285-52E9F3141A0A}"/>
              </a:ext>
            </a:extLst>
          </p:cNvPr>
          <p:cNvCxnSpPr>
            <a:cxnSpLocks/>
          </p:cNvCxnSpPr>
          <p:nvPr/>
        </p:nvCxnSpPr>
        <p:spPr>
          <a:xfrm flipH="1">
            <a:off x="8229600" y="1408111"/>
            <a:ext cx="1464296" cy="260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A4E36A19-8DBD-6476-4271-511A5A7A5F69}"/>
              </a:ext>
            </a:extLst>
          </p:cNvPr>
          <p:cNvCxnSpPr>
            <a:cxnSpLocks/>
          </p:cNvCxnSpPr>
          <p:nvPr/>
        </p:nvCxnSpPr>
        <p:spPr>
          <a:xfrm flipH="1">
            <a:off x="8229600" y="3065461"/>
            <a:ext cx="1464296" cy="9431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0AF4987B-456C-8DA4-0F07-955569B49E79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4008595"/>
            <a:ext cx="1464296" cy="752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>
            <a:extLst>
              <a:ext uri="{FF2B5EF4-FFF2-40B4-BE49-F238E27FC236}">
                <a16:creationId xmlns:a16="http://schemas.microsoft.com/office/drawing/2014/main" id="{80EB7237-63EE-DE76-C43D-372C4F4915AB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4008595"/>
            <a:ext cx="1464296" cy="2276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72AD3A73-4A71-235E-D7F6-D606A6759014}"/>
              </a:ext>
            </a:extLst>
          </p:cNvPr>
          <p:cNvSpPr txBox="1"/>
          <p:nvPr/>
        </p:nvSpPr>
        <p:spPr>
          <a:xfrm>
            <a:off x="10244904" y="12234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1</a:t>
            </a:r>
            <a:endParaRPr lang="zh-TW" altLang="en-US" dirty="0"/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1B22F490-18FD-D140-43B6-84BB9698B79A}"/>
              </a:ext>
            </a:extLst>
          </p:cNvPr>
          <p:cNvSpPr txBox="1"/>
          <p:nvPr/>
        </p:nvSpPr>
        <p:spPr>
          <a:xfrm>
            <a:off x="10277408" y="284031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2</a:t>
            </a:r>
            <a:endParaRPr lang="zh-TW" altLang="en-US" dirty="0"/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867C32CF-129D-B6E0-EF27-D6740AEB8D84}"/>
              </a:ext>
            </a:extLst>
          </p:cNvPr>
          <p:cNvSpPr txBox="1"/>
          <p:nvPr/>
        </p:nvSpPr>
        <p:spPr>
          <a:xfrm>
            <a:off x="10278850" y="451873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3</a:t>
            </a:r>
            <a:endParaRPr lang="zh-TW" altLang="en-US" dirty="0"/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EFCEA09D-2071-2624-5D4B-5EFCFDB8B5F0}"/>
              </a:ext>
            </a:extLst>
          </p:cNvPr>
          <p:cNvSpPr txBox="1"/>
          <p:nvPr/>
        </p:nvSpPr>
        <p:spPr>
          <a:xfrm>
            <a:off x="10277408" y="61002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4</a:t>
            </a:r>
            <a:endParaRPr lang="zh-TW" altLang="en-US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0D61F246-D0E2-8E51-FB66-A162EC4BFBD8}"/>
              </a:ext>
            </a:extLst>
          </p:cNvPr>
          <p:cNvSpPr txBox="1"/>
          <p:nvPr/>
        </p:nvSpPr>
        <p:spPr>
          <a:xfrm>
            <a:off x="5946942" y="296893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</a:t>
            </a:r>
            <a:endParaRPr lang="zh-TW" altLang="en-US" dirty="0"/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70F09EA4-5DA0-F7B2-4996-9CC0EED96C17}"/>
              </a:ext>
            </a:extLst>
          </p:cNvPr>
          <p:cNvSpPr txBox="1"/>
          <p:nvPr/>
        </p:nvSpPr>
        <p:spPr>
          <a:xfrm>
            <a:off x="5946942" y="3766707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effectLst/>
              </a:rPr>
              <a:t>key</a:t>
            </a:r>
            <a:endParaRPr lang="zh-TW" altLang="en-US" dirty="0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5772B62F-F0B5-8E19-3543-512AA4FD73F8}"/>
              </a:ext>
            </a:extLst>
          </p:cNvPr>
          <p:cNvSpPr/>
          <p:nvPr/>
        </p:nvSpPr>
        <p:spPr>
          <a:xfrm>
            <a:off x="7779438" y="3631966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F90AAF22-B042-507E-A8ED-0F8B0DC81E27}"/>
              </a:ext>
            </a:extLst>
          </p:cNvPr>
          <p:cNvSpPr/>
          <p:nvPr/>
        </p:nvSpPr>
        <p:spPr>
          <a:xfrm>
            <a:off x="7779438" y="2819400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B015FA62-DA58-5AA4-7439-94871DF8F4CF}"/>
              </a:ext>
            </a:extLst>
          </p:cNvPr>
          <p:cNvSpPr txBox="1"/>
          <p:nvPr/>
        </p:nvSpPr>
        <p:spPr>
          <a:xfrm>
            <a:off x="6452185" y="502617"/>
            <a:ext cx="2557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u="sng" dirty="0"/>
              <a:t>Multi-query attention </a:t>
            </a:r>
            <a:endParaRPr lang="zh-TW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65168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1FE0-4CF0-267B-4199-0AF6185FA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>
            <a:extLst>
              <a:ext uri="{FF2B5EF4-FFF2-40B4-BE49-F238E27FC236}">
                <a16:creationId xmlns:a16="http://schemas.microsoft.com/office/drawing/2014/main" id="{0D685054-362D-897D-C05A-7D2D981D3573}"/>
              </a:ext>
            </a:extLst>
          </p:cNvPr>
          <p:cNvSpPr/>
          <p:nvPr/>
        </p:nvSpPr>
        <p:spPr>
          <a:xfrm>
            <a:off x="3927012" y="1058432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09579399-68F7-F5B8-97B2-5D7A488CCB17}"/>
              </a:ext>
            </a:extLst>
          </p:cNvPr>
          <p:cNvSpPr/>
          <p:nvPr/>
        </p:nvSpPr>
        <p:spPr>
          <a:xfrm>
            <a:off x="3927012" y="2664981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CD91B6A7-E75A-CBB2-357B-8E80793AC702}"/>
              </a:ext>
            </a:extLst>
          </p:cNvPr>
          <p:cNvSpPr/>
          <p:nvPr/>
        </p:nvSpPr>
        <p:spPr>
          <a:xfrm>
            <a:off x="3927012" y="4343400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89462487-7893-AB3E-CF3C-3E7509DC4450}"/>
              </a:ext>
            </a:extLst>
          </p:cNvPr>
          <p:cNvSpPr/>
          <p:nvPr/>
        </p:nvSpPr>
        <p:spPr>
          <a:xfrm>
            <a:off x="3927012" y="5927429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696BBD01-2B27-D472-A0EF-46FBDF4E35CB}"/>
              </a:ext>
            </a:extLst>
          </p:cNvPr>
          <p:cNvCxnSpPr>
            <a:cxnSpLocks/>
          </p:cNvCxnSpPr>
          <p:nvPr/>
        </p:nvCxnSpPr>
        <p:spPr>
          <a:xfrm flipH="1">
            <a:off x="2367466" y="1408111"/>
            <a:ext cx="1464296" cy="260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5F101B5C-C844-C46F-E2C1-4DCEF0A871E9}"/>
              </a:ext>
            </a:extLst>
          </p:cNvPr>
          <p:cNvCxnSpPr>
            <a:cxnSpLocks/>
          </p:cNvCxnSpPr>
          <p:nvPr/>
        </p:nvCxnSpPr>
        <p:spPr>
          <a:xfrm flipH="1">
            <a:off x="2367466" y="3065461"/>
            <a:ext cx="1464296" cy="9431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CE11FDF1-79A5-AAEA-ADFF-9DBD4E0ECB38}"/>
              </a:ext>
            </a:extLst>
          </p:cNvPr>
          <p:cNvCxnSpPr>
            <a:cxnSpLocks/>
          </p:cNvCxnSpPr>
          <p:nvPr/>
        </p:nvCxnSpPr>
        <p:spPr>
          <a:xfrm flipH="1" flipV="1">
            <a:off x="2367466" y="4008595"/>
            <a:ext cx="1464296" cy="752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>
            <a:extLst>
              <a:ext uri="{FF2B5EF4-FFF2-40B4-BE49-F238E27FC236}">
                <a16:creationId xmlns:a16="http://schemas.microsoft.com/office/drawing/2014/main" id="{A48DEC1C-E693-0C71-C306-80DFCB96D0F9}"/>
              </a:ext>
            </a:extLst>
          </p:cNvPr>
          <p:cNvCxnSpPr>
            <a:cxnSpLocks/>
          </p:cNvCxnSpPr>
          <p:nvPr/>
        </p:nvCxnSpPr>
        <p:spPr>
          <a:xfrm flipH="1" flipV="1">
            <a:off x="2367466" y="4008595"/>
            <a:ext cx="1464296" cy="22763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097B3027-F107-AC89-07DD-597F28E10854}"/>
              </a:ext>
            </a:extLst>
          </p:cNvPr>
          <p:cNvSpPr txBox="1"/>
          <p:nvPr/>
        </p:nvSpPr>
        <p:spPr>
          <a:xfrm>
            <a:off x="4382770" y="12234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1</a:t>
            </a:r>
            <a:endParaRPr lang="zh-TW" altLang="en-US" dirty="0"/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873BF740-EEC5-8C78-F912-E8302011AED5}"/>
              </a:ext>
            </a:extLst>
          </p:cNvPr>
          <p:cNvSpPr txBox="1"/>
          <p:nvPr/>
        </p:nvSpPr>
        <p:spPr>
          <a:xfrm>
            <a:off x="4415274" y="284031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2</a:t>
            </a:r>
            <a:endParaRPr lang="zh-TW" altLang="en-US" dirty="0"/>
          </a:p>
        </p:txBody>
      </p:sp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93BC76A5-F5D3-8965-802D-633B3F88566A}"/>
              </a:ext>
            </a:extLst>
          </p:cNvPr>
          <p:cNvSpPr txBox="1"/>
          <p:nvPr/>
        </p:nvSpPr>
        <p:spPr>
          <a:xfrm>
            <a:off x="4416716" y="451873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3</a:t>
            </a:r>
            <a:endParaRPr lang="zh-TW" altLang="en-US" dirty="0"/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2957E670-D204-8C79-B2C9-30F4FD1930CF}"/>
              </a:ext>
            </a:extLst>
          </p:cNvPr>
          <p:cNvSpPr txBox="1"/>
          <p:nvPr/>
        </p:nvSpPr>
        <p:spPr>
          <a:xfrm>
            <a:off x="4415274" y="61002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4</a:t>
            </a:r>
            <a:endParaRPr lang="zh-TW" altLang="en-US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60C3578C-61A4-9646-9B2E-4A0F66C560A4}"/>
              </a:ext>
            </a:extLst>
          </p:cNvPr>
          <p:cNvSpPr txBox="1"/>
          <p:nvPr/>
        </p:nvSpPr>
        <p:spPr>
          <a:xfrm>
            <a:off x="84808" y="296893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value</a:t>
            </a:r>
            <a:endParaRPr lang="zh-TW" altLang="en-US" dirty="0"/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2C585914-1950-DC9A-D055-50C8B104990A}"/>
              </a:ext>
            </a:extLst>
          </p:cNvPr>
          <p:cNvSpPr txBox="1"/>
          <p:nvPr/>
        </p:nvSpPr>
        <p:spPr>
          <a:xfrm>
            <a:off x="84808" y="3766707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effectLst/>
              </a:rPr>
              <a:t>key</a:t>
            </a:r>
            <a:endParaRPr lang="zh-TW" altLang="en-US" dirty="0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E7E8B642-D5E8-C11D-1242-EB440C6E5A41}"/>
              </a:ext>
            </a:extLst>
          </p:cNvPr>
          <p:cNvSpPr/>
          <p:nvPr/>
        </p:nvSpPr>
        <p:spPr>
          <a:xfrm>
            <a:off x="1917304" y="3631966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FC5A1DF4-2672-0644-D463-D40D860ACB55}"/>
              </a:ext>
            </a:extLst>
          </p:cNvPr>
          <p:cNvSpPr/>
          <p:nvPr/>
        </p:nvSpPr>
        <p:spPr>
          <a:xfrm>
            <a:off x="1917304" y="2819400"/>
            <a:ext cx="373962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82DE5B5C-F352-9788-E432-DBB383AB98FD}"/>
              </a:ext>
            </a:extLst>
          </p:cNvPr>
          <p:cNvSpPr txBox="1"/>
          <p:nvPr/>
        </p:nvSpPr>
        <p:spPr>
          <a:xfrm>
            <a:off x="590051" y="502617"/>
            <a:ext cx="2557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u="sng" dirty="0"/>
              <a:t>Multi-query attention </a:t>
            </a:r>
            <a:endParaRPr lang="zh-TW" altLang="en-US" sz="2800" u="sng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441C0F-66B0-E83B-E797-EB3B8001A352}"/>
              </a:ext>
            </a:extLst>
          </p:cNvPr>
          <p:cNvSpPr/>
          <p:nvPr/>
        </p:nvSpPr>
        <p:spPr>
          <a:xfrm>
            <a:off x="9637553" y="1058432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B8AE05-8D66-FA29-93C4-196D92A16DB8}"/>
              </a:ext>
            </a:extLst>
          </p:cNvPr>
          <p:cNvSpPr/>
          <p:nvPr/>
        </p:nvSpPr>
        <p:spPr>
          <a:xfrm>
            <a:off x="9637553" y="2664981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A9F32B-3C4C-FBBD-FB07-72B4FC9E64B3}"/>
              </a:ext>
            </a:extLst>
          </p:cNvPr>
          <p:cNvSpPr/>
          <p:nvPr/>
        </p:nvSpPr>
        <p:spPr>
          <a:xfrm>
            <a:off x="9637553" y="4343400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1E00AA-4072-DF04-46B1-64132343E4C9}"/>
              </a:ext>
            </a:extLst>
          </p:cNvPr>
          <p:cNvSpPr/>
          <p:nvPr/>
        </p:nvSpPr>
        <p:spPr>
          <a:xfrm>
            <a:off x="9637553" y="5927429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9C7F7C2-9011-B899-9B7C-3E57AEF668D8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891028" y="1408111"/>
            <a:ext cx="1651275" cy="18175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9D59F9D-EF29-D964-781D-239CE82F9A06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7891028" y="3065461"/>
            <a:ext cx="1651275" cy="1602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A10973CE-DB2A-E1FA-38A0-766D5BD595D9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7891028" y="4760911"/>
            <a:ext cx="1651275" cy="763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F7F0423-9D89-77C6-7459-E4B53B3B9D21}"/>
              </a:ext>
            </a:extLst>
          </p:cNvPr>
          <p:cNvCxnSpPr>
            <a:cxnSpLocks/>
            <a:endCxn id="27" idx="3"/>
          </p:cNvCxnSpPr>
          <p:nvPr/>
        </p:nvCxnSpPr>
        <p:spPr>
          <a:xfrm flipH="1" flipV="1">
            <a:off x="7891028" y="5524532"/>
            <a:ext cx="1651275" cy="7603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AE4661-146C-27EF-374D-A01059C3B5C9}"/>
              </a:ext>
            </a:extLst>
          </p:cNvPr>
          <p:cNvSpPr txBox="1"/>
          <p:nvPr/>
        </p:nvSpPr>
        <p:spPr>
          <a:xfrm>
            <a:off x="10093311" y="12234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1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643B45F-E232-1FC2-ECD0-3A28CAAE9E74}"/>
              </a:ext>
            </a:extLst>
          </p:cNvPr>
          <p:cNvSpPr txBox="1"/>
          <p:nvPr/>
        </p:nvSpPr>
        <p:spPr>
          <a:xfrm>
            <a:off x="10125815" y="284031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2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37D522A-0835-6DDA-DFC6-ED9334C97E96}"/>
              </a:ext>
            </a:extLst>
          </p:cNvPr>
          <p:cNvSpPr txBox="1"/>
          <p:nvPr/>
        </p:nvSpPr>
        <p:spPr>
          <a:xfrm>
            <a:off x="10127257" y="4518734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3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D084FDA-7DAE-2CA5-1457-954D98E38C55}"/>
              </a:ext>
            </a:extLst>
          </p:cNvPr>
          <p:cNvSpPr txBox="1"/>
          <p:nvPr/>
        </p:nvSpPr>
        <p:spPr>
          <a:xfrm>
            <a:off x="10125815" y="6100245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4</a:t>
            </a:r>
            <a:endParaRPr lang="zh-TW" alt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8D959FAF-7686-ED1C-F2A8-43734DFFA0A3}"/>
              </a:ext>
            </a:extLst>
          </p:cNvPr>
          <p:cNvGrpSpPr/>
          <p:nvPr/>
        </p:nvGrpSpPr>
        <p:grpSpPr>
          <a:xfrm>
            <a:off x="5684570" y="2053117"/>
            <a:ext cx="2206458" cy="1532566"/>
            <a:chOff x="5795349" y="2819400"/>
            <a:chExt cx="2206458" cy="1532566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8287B05-BDDF-E879-139F-1015AC2AAA52}"/>
                </a:ext>
              </a:extLst>
            </p:cNvPr>
            <p:cNvSpPr txBox="1"/>
            <p:nvPr/>
          </p:nvSpPr>
          <p:spPr>
            <a:xfrm>
              <a:off x="5795349" y="2968935"/>
              <a:ext cx="1755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dirty="0"/>
                <a:t>value 1</a:t>
              </a:r>
              <a:endParaRPr lang="zh-TW" altLang="en-US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AC553F1-68CB-D265-70F5-69318B0FDC8D}"/>
                </a:ext>
              </a:extLst>
            </p:cNvPr>
            <p:cNvSpPr txBox="1"/>
            <p:nvPr/>
          </p:nvSpPr>
          <p:spPr>
            <a:xfrm>
              <a:off x="5795349" y="3766707"/>
              <a:ext cx="1755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effectLst/>
                </a:rPr>
                <a:t>key 1</a:t>
              </a:r>
              <a:endParaRPr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8BFAACA-D408-A603-5DA4-5798616F9B2F}"/>
                </a:ext>
              </a:extLst>
            </p:cNvPr>
            <p:cNvSpPr/>
            <p:nvPr/>
          </p:nvSpPr>
          <p:spPr>
            <a:xfrm>
              <a:off x="7627845" y="3631966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A500707-9C92-208E-CB4F-1ECF7A7A7AC7}"/>
                </a:ext>
              </a:extLst>
            </p:cNvPr>
            <p:cNvSpPr/>
            <p:nvPr/>
          </p:nvSpPr>
          <p:spPr>
            <a:xfrm>
              <a:off x="7627845" y="281940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358D52C-BF2A-1B26-524D-793D24E12EEC}"/>
              </a:ext>
            </a:extLst>
          </p:cNvPr>
          <p:cNvSpPr txBox="1"/>
          <p:nvPr/>
        </p:nvSpPr>
        <p:spPr>
          <a:xfrm>
            <a:off x="6300592" y="502617"/>
            <a:ext cx="2557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u="sng" dirty="0"/>
              <a:t>Group-query attention </a:t>
            </a:r>
            <a:endParaRPr lang="zh-TW" altLang="en-US" sz="2800" u="sng" dirty="0"/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36358405-816F-1688-9D17-EFD30BC7CFFE}"/>
              </a:ext>
            </a:extLst>
          </p:cNvPr>
          <p:cNvGrpSpPr/>
          <p:nvPr/>
        </p:nvGrpSpPr>
        <p:grpSpPr>
          <a:xfrm>
            <a:off x="5684570" y="4351966"/>
            <a:ext cx="2206458" cy="1532566"/>
            <a:chOff x="5795349" y="2819400"/>
            <a:chExt cx="2206458" cy="1532566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1AD73F91-1304-524F-F538-3287192092CF}"/>
                </a:ext>
              </a:extLst>
            </p:cNvPr>
            <p:cNvSpPr txBox="1"/>
            <p:nvPr/>
          </p:nvSpPr>
          <p:spPr>
            <a:xfrm>
              <a:off x="5795349" y="2968935"/>
              <a:ext cx="1755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dirty="0"/>
                <a:t>value 2</a:t>
              </a:r>
              <a:endParaRPr lang="zh-TW" altLang="en-US" dirty="0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66249F3-EAA7-7D53-704F-505AB6C8DAD6}"/>
                </a:ext>
              </a:extLst>
            </p:cNvPr>
            <p:cNvSpPr txBox="1"/>
            <p:nvPr/>
          </p:nvSpPr>
          <p:spPr>
            <a:xfrm>
              <a:off x="5795349" y="3766707"/>
              <a:ext cx="1755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effectLst/>
                </a:rPr>
                <a:t>key 2</a:t>
              </a:r>
              <a:endParaRPr lang="zh-TW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3B8EE49-11FA-FF65-8A4E-24138AE67E22}"/>
                </a:ext>
              </a:extLst>
            </p:cNvPr>
            <p:cNvSpPr/>
            <p:nvPr/>
          </p:nvSpPr>
          <p:spPr>
            <a:xfrm>
              <a:off x="7627845" y="3631966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46CB25D-6B1D-0A82-B2FF-842D6BF809C2}"/>
                </a:ext>
              </a:extLst>
            </p:cNvPr>
            <p:cNvSpPr/>
            <p:nvPr/>
          </p:nvSpPr>
          <p:spPr>
            <a:xfrm>
              <a:off x="7627845" y="281940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56E7FE7-8EAC-5C84-AAF7-0CC43DFA2DA7}"/>
              </a:ext>
            </a:extLst>
          </p:cNvPr>
          <p:cNvSpPr txBox="1"/>
          <p:nvPr/>
        </p:nvSpPr>
        <p:spPr>
          <a:xfrm>
            <a:off x="8890604" y="287348"/>
            <a:ext cx="299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Llama, Gemma, etc.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306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335B-F13F-3D0C-FAC7-5ADB65027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A1B2993-8369-CBE6-A2E1-DBE5C44077D6}"/>
              </a:ext>
            </a:extLst>
          </p:cNvPr>
          <p:cNvSpPr txBox="1"/>
          <p:nvPr/>
        </p:nvSpPr>
        <p:spPr>
          <a:xfrm>
            <a:off x="685800" y="5839463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https://arxiv.org/abs/2405.04434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4B7E5FA-51FE-0D52-5197-F3A564B70554}"/>
              </a:ext>
            </a:extLst>
          </p:cNvPr>
          <p:cNvSpPr txBox="1"/>
          <p:nvPr/>
        </p:nvSpPr>
        <p:spPr>
          <a:xfrm>
            <a:off x="685800" y="448403"/>
            <a:ext cx="25575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u="sng" dirty="0"/>
              <a:t>Multi-head</a:t>
            </a:r>
          </a:p>
          <a:p>
            <a:r>
              <a:rPr lang="en-US" altLang="zh-TW" sz="2800" u="sng" dirty="0"/>
              <a:t>Latent</a:t>
            </a:r>
          </a:p>
          <a:p>
            <a:r>
              <a:rPr lang="en-US" altLang="zh-TW" sz="2800" u="sng" dirty="0"/>
              <a:t>Attention </a:t>
            </a:r>
            <a:endParaRPr lang="zh-TW" altLang="en-US" sz="2800" u="sng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7070CD5-0ACE-3BCC-BF52-719EB8731F75}"/>
              </a:ext>
            </a:extLst>
          </p:cNvPr>
          <p:cNvGrpSpPr/>
          <p:nvPr/>
        </p:nvGrpSpPr>
        <p:grpSpPr>
          <a:xfrm>
            <a:off x="3104984" y="225017"/>
            <a:ext cx="373962" cy="6407965"/>
            <a:chOff x="2175396" y="237057"/>
            <a:chExt cx="373962" cy="640796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54CF826-23E8-7839-701D-1BFCA63C2514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B1651DE-A4EE-999A-8FD5-BAD370F60499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2E7788-0B24-72DC-7A7C-EEDA8093ADC1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8A3D6F7-8740-1CBD-2C23-6759FDC63E57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ACE53F8-C4C8-A7CC-CBD9-061A0495428A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DD9FE6B-514D-DD13-E14D-823E2D3AF986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D6C755E-D849-A5F2-D60A-2AFFDD58E74E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E47BEF-8257-5210-2F2A-0924C1C149E9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0F457062-51D1-6FBE-B2BC-EDAFA269E978}"/>
              </a:ext>
            </a:extLst>
          </p:cNvPr>
          <p:cNvSpPr/>
          <p:nvPr/>
        </p:nvSpPr>
        <p:spPr>
          <a:xfrm>
            <a:off x="6248400" y="2755281"/>
            <a:ext cx="373962" cy="1532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6229E83-2834-C7B4-5FE4-6C9D38D742BA}"/>
              </a:ext>
            </a:extLst>
          </p:cNvPr>
          <p:cNvSpPr/>
          <p:nvPr/>
        </p:nvSpPr>
        <p:spPr>
          <a:xfrm>
            <a:off x="4274238" y="3069000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右大括弧 19">
            <a:extLst>
              <a:ext uri="{FF2B5EF4-FFF2-40B4-BE49-F238E27FC236}">
                <a16:creationId xmlns:a16="http://schemas.microsoft.com/office/drawing/2014/main" id="{9E94C32C-E4AB-7293-78D9-7B54781680BD}"/>
              </a:ext>
            </a:extLst>
          </p:cNvPr>
          <p:cNvSpPr/>
          <p:nvPr/>
        </p:nvSpPr>
        <p:spPr>
          <a:xfrm>
            <a:off x="3571792" y="244067"/>
            <a:ext cx="609600" cy="6407965"/>
          </a:xfrm>
          <a:prstGeom prst="rightBrace">
            <a:avLst>
              <a:gd name="adj1" fmla="val 239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5D9BC30-68C8-0244-8367-955206036C8F}"/>
              </a:ext>
            </a:extLst>
          </p:cNvPr>
          <p:cNvGrpSpPr/>
          <p:nvPr/>
        </p:nvGrpSpPr>
        <p:grpSpPr>
          <a:xfrm>
            <a:off x="9906000" y="244067"/>
            <a:ext cx="373962" cy="6407965"/>
            <a:chOff x="2175396" y="237057"/>
            <a:chExt cx="373962" cy="640796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B63416D-7515-B1E9-20AB-B2E7BDA94C14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ED417DD-BADF-2A46-622A-3F8CA25CF9D7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01ABF17-141C-B071-A2E3-B3B0C661C909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5652C70-E17A-532A-09AE-0E9781664652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9D09F31-E5F9-D1CA-0DB7-91E06B3A2E25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8A5A438-7DB1-3CDE-AAD5-EDCC227FE438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60CFFF6-204D-DD7D-8736-52948EE644BA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C2A4015-D7A5-A4A5-D9C2-A71664EDE839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4E7804A-DA2D-BF9B-EA92-8175AC3F3BEB}"/>
              </a:ext>
            </a:extLst>
          </p:cNvPr>
          <p:cNvCxnSpPr/>
          <p:nvPr/>
        </p:nvCxnSpPr>
        <p:spPr>
          <a:xfrm flipV="1">
            <a:off x="6781800" y="604067"/>
            <a:ext cx="2971800" cy="2917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E91593C7-59BC-F45B-C219-965DE0001A60}"/>
              </a:ext>
            </a:extLst>
          </p:cNvPr>
          <p:cNvCxnSpPr>
            <a:cxnSpLocks/>
          </p:cNvCxnSpPr>
          <p:nvPr/>
        </p:nvCxnSpPr>
        <p:spPr>
          <a:xfrm flipV="1">
            <a:off x="6781800" y="1397583"/>
            <a:ext cx="2971800" cy="212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2EBB284B-0597-BE3C-CE3E-5EECCDA4B962}"/>
              </a:ext>
            </a:extLst>
          </p:cNvPr>
          <p:cNvCxnSpPr>
            <a:cxnSpLocks/>
          </p:cNvCxnSpPr>
          <p:nvPr/>
        </p:nvCxnSpPr>
        <p:spPr>
          <a:xfrm flipV="1">
            <a:off x="6762584" y="2229199"/>
            <a:ext cx="2991016" cy="1292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1120A8A8-3317-C0E8-6416-399D0EECFEC3}"/>
              </a:ext>
            </a:extLst>
          </p:cNvPr>
          <p:cNvCxnSpPr>
            <a:cxnSpLocks/>
          </p:cNvCxnSpPr>
          <p:nvPr/>
        </p:nvCxnSpPr>
        <p:spPr>
          <a:xfrm flipV="1">
            <a:off x="6781800" y="3069000"/>
            <a:ext cx="2971800" cy="452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CB402D21-C4FF-B6AE-79F5-3409D5719D93}"/>
              </a:ext>
            </a:extLst>
          </p:cNvPr>
          <p:cNvCxnSpPr>
            <a:cxnSpLocks/>
          </p:cNvCxnSpPr>
          <p:nvPr/>
        </p:nvCxnSpPr>
        <p:spPr>
          <a:xfrm>
            <a:off x="6762584" y="3521564"/>
            <a:ext cx="2991016" cy="332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55CB6A94-BDE2-E188-3A75-903DE96A1B85}"/>
              </a:ext>
            </a:extLst>
          </p:cNvPr>
          <p:cNvCxnSpPr>
            <a:cxnSpLocks/>
          </p:cNvCxnSpPr>
          <p:nvPr/>
        </p:nvCxnSpPr>
        <p:spPr>
          <a:xfrm>
            <a:off x="6762584" y="3521564"/>
            <a:ext cx="2991016" cy="11262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FD9C143E-A89B-7B17-3477-47593523E1DB}"/>
              </a:ext>
            </a:extLst>
          </p:cNvPr>
          <p:cNvCxnSpPr>
            <a:cxnSpLocks/>
          </p:cNvCxnSpPr>
          <p:nvPr/>
        </p:nvCxnSpPr>
        <p:spPr>
          <a:xfrm>
            <a:off x="6781800" y="3521564"/>
            <a:ext cx="2971800" cy="1938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6B65425A-A765-8A4D-C71D-851B636BD645}"/>
              </a:ext>
            </a:extLst>
          </p:cNvPr>
          <p:cNvCxnSpPr>
            <a:cxnSpLocks/>
          </p:cNvCxnSpPr>
          <p:nvPr/>
        </p:nvCxnSpPr>
        <p:spPr>
          <a:xfrm>
            <a:off x="6781800" y="3521564"/>
            <a:ext cx="2991016" cy="2770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8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0C5CF-9CBD-4FA6-BBA3-768682A3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DAED961-62E5-EF60-B2E3-C464F53413AD}"/>
              </a:ext>
            </a:extLst>
          </p:cNvPr>
          <p:cNvSpPr txBox="1"/>
          <p:nvPr/>
        </p:nvSpPr>
        <p:spPr>
          <a:xfrm>
            <a:off x="685800" y="5839463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https://arxiv.org/abs/2405.04434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B79B112-A86D-DFA4-A1AD-F010E04F7ECB}"/>
              </a:ext>
            </a:extLst>
          </p:cNvPr>
          <p:cNvSpPr txBox="1"/>
          <p:nvPr/>
        </p:nvSpPr>
        <p:spPr>
          <a:xfrm>
            <a:off x="685800" y="448403"/>
            <a:ext cx="25575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u="sng" dirty="0"/>
              <a:t>Multi-head</a:t>
            </a:r>
          </a:p>
          <a:p>
            <a:r>
              <a:rPr lang="en-US" altLang="zh-TW" sz="2800" u="sng" dirty="0"/>
              <a:t>Latent</a:t>
            </a:r>
          </a:p>
          <a:p>
            <a:r>
              <a:rPr lang="en-US" altLang="zh-TW" sz="2800" u="sng" dirty="0"/>
              <a:t>Attention </a:t>
            </a:r>
            <a:endParaRPr lang="zh-TW" altLang="en-US" sz="2800" u="sng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C47FA4F-E3E7-826B-8697-636FCC3C9C28}"/>
              </a:ext>
            </a:extLst>
          </p:cNvPr>
          <p:cNvGrpSpPr/>
          <p:nvPr/>
        </p:nvGrpSpPr>
        <p:grpSpPr>
          <a:xfrm>
            <a:off x="3104984" y="225017"/>
            <a:ext cx="373962" cy="6407965"/>
            <a:chOff x="2175396" y="237057"/>
            <a:chExt cx="373962" cy="640796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BE5B489-5201-14A9-D9EC-80F6F9071934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CF33ACA-303F-76BE-FDDE-E6F48C1F9288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FEB1452-F799-3FDA-5EAA-B658C4DFD275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A66D3D6-8E76-181C-C5A1-16D5158468FD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B52F80-122C-F1BC-5968-AED738EC9171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59FAB34-E2B6-6596-D44B-23EA85414000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DEA8D9B-75A1-F049-DCD7-0640F5BFB16A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9BFFCA4-1F42-6041-FACC-08C2E9069E77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B5F63D1B-4D03-4849-7685-EBF77C31A4D8}"/>
              </a:ext>
            </a:extLst>
          </p:cNvPr>
          <p:cNvSpPr/>
          <p:nvPr/>
        </p:nvSpPr>
        <p:spPr>
          <a:xfrm>
            <a:off x="6248400" y="2755281"/>
            <a:ext cx="373962" cy="15325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430EC5-D2F2-F396-A424-B77C344D2306}"/>
              </a:ext>
            </a:extLst>
          </p:cNvPr>
          <p:cNvSpPr/>
          <p:nvPr/>
        </p:nvSpPr>
        <p:spPr>
          <a:xfrm>
            <a:off x="4274238" y="3069000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右大括弧 19">
            <a:extLst>
              <a:ext uri="{FF2B5EF4-FFF2-40B4-BE49-F238E27FC236}">
                <a16:creationId xmlns:a16="http://schemas.microsoft.com/office/drawing/2014/main" id="{964F2CD9-606D-296F-DC8F-942563A58540}"/>
              </a:ext>
            </a:extLst>
          </p:cNvPr>
          <p:cNvSpPr/>
          <p:nvPr/>
        </p:nvSpPr>
        <p:spPr>
          <a:xfrm>
            <a:off x="3571792" y="244067"/>
            <a:ext cx="609600" cy="6407965"/>
          </a:xfrm>
          <a:prstGeom prst="rightBrace">
            <a:avLst>
              <a:gd name="adj1" fmla="val 239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00713B24-A703-1493-6FD3-6FDEFF634CE4}"/>
              </a:ext>
            </a:extLst>
          </p:cNvPr>
          <p:cNvGrpSpPr/>
          <p:nvPr/>
        </p:nvGrpSpPr>
        <p:grpSpPr>
          <a:xfrm>
            <a:off x="9906000" y="244067"/>
            <a:ext cx="373962" cy="6407965"/>
            <a:chOff x="2175396" y="237057"/>
            <a:chExt cx="373962" cy="640796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D529FC4-FE61-CD88-F380-F6132993E80E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00B3836-5AE8-B2A3-D020-4E0AD45D8E7A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AAF005B-2191-AAA7-7B15-EBE8C801308B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8D82102-2A27-8F1C-A35C-787E2476CEE4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FDAE70E-2AC6-8755-91EF-8DFEEB48D472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E45EA3E-A381-12E2-FB61-8C57BDCF1B77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8A54D31-AFDD-65D9-C4DC-4B3EBD43CAD2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F4A17CD-9EDE-89DD-6DAC-94DFA3C8E9E4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7FD7F21D-4488-5FF5-2E6E-7B42A0E35205}"/>
              </a:ext>
            </a:extLst>
          </p:cNvPr>
          <p:cNvCxnSpPr>
            <a:cxnSpLocks/>
          </p:cNvCxnSpPr>
          <p:nvPr/>
        </p:nvCxnSpPr>
        <p:spPr>
          <a:xfrm flipV="1">
            <a:off x="8241778" y="685800"/>
            <a:ext cx="1473888" cy="2882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5B0E8E44-BFED-34C9-B9B1-3FA508AB7D1A}"/>
              </a:ext>
            </a:extLst>
          </p:cNvPr>
          <p:cNvCxnSpPr>
            <a:cxnSpLocks/>
          </p:cNvCxnSpPr>
          <p:nvPr/>
        </p:nvCxnSpPr>
        <p:spPr>
          <a:xfrm flipV="1">
            <a:off x="8241778" y="1524000"/>
            <a:ext cx="1508303" cy="2044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63836EBD-6C76-CBDD-09B9-20B45BEFD988}"/>
              </a:ext>
            </a:extLst>
          </p:cNvPr>
          <p:cNvCxnSpPr>
            <a:cxnSpLocks/>
          </p:cNvCxnSpPr>
          <p:nvPr/>
        </p:nvCxnSpPr>
        <p:spPr>
          <a:xfrm flipV="1">
            <a:off x="8241778" y="2409199"/>
            <a:ext cx="1473888" cy="1158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CBCD440D-FC00-D79C-85C8-B14C8197B1B5}"/>
              </a:ext>
            </a:extLst>
          </p:cNvPr>
          <p:cNvCxnSpPr>
            <a:cxnSpLocks/>
          </p:cNvCxnSpPr>
          <p:nvPr/>
        </p:nvCxnSpPr>
        <p:spPr>
          <a:xfrm flipV="1">
            <a:off x="8222562" y="3069000"/>
            <a:ext cx="1493104" cy="499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A9398720-28C0-7011-D7B1-548C4FF53504}"/>
              </a:ext>
            </a:extLst>
          </p:cNvPr>
          <p:cNvCxnSpPr>
            <a:cxnSpLocks/>
          </p:cNvCxnSpPr>
          <p:nvPr/>
        </p:nvCxnSpPr>
        <p:spPr>
          <a:xfrm>
            <a:off x="8222562" y="3568148"/>
            <a:ext cx="1493104" cy="327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B503B334-9B7D-4422-EA1C-4EA34C8E25A7}"/>
              </a:ext>
            </a:extLst>
          </p:cNvPr>
          <p:cNvCxnSpPr>
            <a:cxnSpLocks/>
          </p:cNvCxnSpPr>
          <p:nvPr/>
        </p:nvCxnSpPr>
        <p:spPr>
          <a:xfrm>
            <a:off x="8241778" y="3568148"/>
            <a:ext cx="1508303" cy="1065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B6DD4611-B10F-3B14-40CE-9729009B033F}"/>
              </a:ext>
            </a:extLst>
          </p:cNvPr>
          <p:cNvCxnSpPr>
            <a:cxnSpLocks/>
          </p:cNvCxnSpPr>
          <p:nvPr/>
        </p:nvCxnSpPr>
        <p:spPr>
          <a:xfrm>
            <a:off x="8241778" y="3568148"/>
            <a:ext cx="1508303" cy="1918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878D48F1-32BE-0A19-D0EF-1EE0951F3E6B}"/>
              </a:ext>
            </a:extLst>
          </p:cNvPr>
          <p:cNvSpPr/>
          <p:nvPr/>
        </p:nvSpPr>
        <p:spPr>
          <a:xfrm>
            <a:off x="7722288" y="3175483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54276C3E-8276-1C22-5DA4-657FCBCF9676}"/>
              </a:ext>
            </a:extLst>
          </p:cNvPr>
          <p:cNvCxnSpPr>
            <a:cxnSpLocks/>
          </p:cNvCxnSpPr>
          <p:nvPr/>
        </p:nvCxnSpPr>
        <p:spPr>
          <a:xfrm>
            <a:off x="6811618" y="3568148"/>
            <a:ext cx="7595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277DD9C-E913-9E2A-EF9D-315BADF3A6F8}"/>
              </a:ext>
            </a:extLst>
          </p:cNvPr>
          <p:cNvCxnSpPr>
            <a:cxnSpLocks/>
          </p:cNvCxnSpPr>
          <p:nvPr/>
        </p:nvCxnSpPr>
        <p:spPr>
          <a:xfrm>
            <a:off x="8252169" y="3568148"/>
            <a:ext cx="1497912" cy="2723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05108F3-5318-27EA-98B9-6175F431B8B2}"/>
              </a:ext>
            </a:extLst>
          </p:cNvPr>
          <p:cNvSpPr txBox="1"/>
          <p:nvPr/>
        </p:nvSpPr>
        <p:spPr>
          <a:xfrm>
            <a:off x="670103" y="5396848"/>
            <a:ext cx="237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DeepSeek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381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340306-B3AD-A1E0-1FBE-B5919535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Self-Attention </a:t>
            </a:r>
            <a:endParaRPr lang="zh-TW" altLang="en-US" dirty="0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FB556F83-0183-6285-5C34-BFD4F6777481}"/>
              </a:ext>
            </a:extLst>
          </p:cNvPr>
          <p:cNvCxnSpPr>
            <a:cxnSpLocks/>
          </p:cNvCxnSpPr>
          <p:nvPr/>
        </p:nvCxnSpPr>
        <p:spPr>
          <a:xfrm flipV="1">
            <a:off x="2071202" y="24595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127A46A-102E-6248-0F5A-67B98876E783}"/>
              </a:ext>
            </a:extLst>
          </p:cNvPr>
          <p:cNvCxnSpPr>
            <a:cxnSpLocks/>
          </p:cNvCxnSpPr>
          <p:nvPr/>
        </p:nvCxnSpPr>
        <p:spPr>
          <a:xfrm flipV="1">
            <a:off x="4255567" y="24595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52BAAABF-66BA-DB9D-052E-AF338855C9CB}"/>
              </a:ext>
            </a:extLst>
          </p:cNvPr>
          <p:cNvCxnSpPr>
            <a:cxnSpLocks/>
          </p:cNvCxnSpPr>
          <p:nvPr/>
        </p:nvCxnSpPr>
        <p:spPr>
          <a:xfrm flipV="1">
            <a:off x="6410313" y="24595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CE3BA0D-B031-2FC9-2774-61420A98FE2F}"/>
              </a:ext>
            </a:extLst>
          </p:cNvPr>
          <p:cNvCxnSpPr>
            <a:cxnSpLocks/>
          </p:cNvCxnSpPr>
          <p:nvPr/>
        </p:nvCxnSpPr>
        <p:spPr>
          <a:xfrm flipV="1">
            <a:off x="8485226" y="2459583"/>
            <a:ext cx="0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2EB4880-697A-E288-E542-68DA62A581D2}"/>
              </a:ext>
            </a:extLst>
          </p:cNvPr>
          <p:cNvSpPr/>
          <p:nvPr/>
        </p:nvSpPr>
        <p:spPr>
          <a:xfrm>
            <a:off x="1719921" y="2730627"/>
            <a:ext cx="7329095" cy="315707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Soft-max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4947E32-D08D-E128-5B1A-562EF86B8E3E}"/>
              </a:ext>
            </a:extLst>
          </p:cNvPr>
          <p:cNvCxnSpPr>
            <a:cxnSpLocks/>
          </p:cNvCxnSpPr>
          <p:nvPr/>
        </p:nvCxnSpPr>
        <p:spPr>
          <a:xfrm flipV="1">
            <a:off x="1440379" y="17471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9F62A5F-E1BF-415D-29EA-3BB6C581C13B}"/>
              </a:ext>
            </a:extLst>
          </p:cNvPr>
          <p:cNvCxnSpPr>
            <a:cxnSpLocks/>
          </p:cNvCxnSpPr>
          <p:nvPr/>
        </p:nvCxnSpPr>
        <p:spPr>
          <a:xfrm flipV="1">
            <a:off x="3609781" y="17471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D514554-D33B-A469-CF50-8AC4B4680530}"/>
              </a:ext>
            </a:extLst>
          </p:cNvPr>
          <p:cNvCxnSpPr>
            <a:cxnSpLocks/>
          </p:cNvCxnSpPr>
          <p:nvPr/>
        </p:nvCxnSpPr>
        <p:spPr>
          <a:xfrm flipV="1">
            <a:off x="5782906" y="17471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7C495A88-CB40-CA5E-5B63-16EF56EF688D}"/>
              </a:ext>
            </a:extLst>
          </p:cNvPr>
          <p:cNvCxnSpPr>
            <a:cxnSpLocks/>
          </p:cNvCxnSpPr>
          <p:nvPr/>
        </p:nvCxnSpPr>
        <p:spPr>
          <a:xfrm flipV="1">
            <a:off x="7829634" y="1747167"/>
            <a:ext cx="0" cy="28800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AE9FB29-09CF-B882-C7C5-96C054869926}"/>
              </a:ext>
            </a:extLst>
          </p:cNvPr>
          <p:cNvSpPr/>
          <p:nvPr/>
        </p:nvSpPr>
        <p:spPr>
          <a:xfrm>
            <a:off x="1942008" y="5636493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C660213-FE15-9272-C5AB-72EB8C91574C}"/>
              </a:ext>
            </a:extLst>
          </p:cNvPr>
          <p:cNvSpPr/>
          <p:nvPr/>
        </p:nvSpPr>
        <p:spPr>
          <a:xfrm>
            <a:off x="4090628" y="5673632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9694B54-9421-EFF5-C2E2-ECDF438EC010}"/>
              </a:ext>
            </a:extLst>
          </p:cNvPr>
          <p:cNvSpPr/>
          <p:nvPr/>
        </p:nvSpPr>
        <p:spPr>
          <a:xfrm>
            <a:off x="6248177" y="5670514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87CC06BF-D736-FDCC-0A6D-052BC800304E}"/>
              </a:ext>
            </a:extLst>
          </p:cNvPr>
          <p:cNvSpPr/>
          <p:nvPr/>
        </p:nvSpPr>
        <p:spPr>
          <a:xfrm>
            <a:off x="8319947" y="5632597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26FEF56-4856-16FE-77A1-A898D2C70BCC}"/>
                  </a:ext>
                </a:extLst>
              </p:cNvPr>
              <p:cNvSpPr txBox="1"/>
              <p:nvPr/>
            </p:nvSpPr>
            <p:spPr>
              <a:xfrm>
                <a:off x="1874192" y="6208754"/>
                <a:ext cx="452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26FEF56-4856-16FE-77A1-A898D2C70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92" y="6208754"/>
                <a:ext cx="4524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65F00F0-DF57-ABF1-46E7-EEA40DE4BE91}"/>
                  </a:ext>
                </a:extLst>
              </p:cNvPr>
              <p:cNvSpPr txBox="1"/>
              <p:nvPr/>
            </p:nvSpPr>
            <p:spPr>
              <a:xfrm>
                <a:off x="4034823" y="6208754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65F00F0-DF57-ABF1-46E7-EEA40DE4B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823" y="6208754"/>
                <a:ext cx="45249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94A0CF6-09B4-6783-D16E-7EFA379CC2FD}"/>
                  </a:ext>
                </a:extLst>
              </p:cNvPr>
              <p:cNvSpPr txBox="1"/>
              <p:nvPr/>
            </p:nvSpPr>
            <p:spPr>
              <a:xfrm>
                <a:off x="6190186" y="6208754"/>
                <a:ext cx="4524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94A0CF6-09B4-6783-D16E-7EFA379CC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186" y="6208754"/>
                <a:ext cx="45249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F0702FC6-94BF-84B8-9086-E19CD9D930B0}"/>
                  </a:ext>
                </a:extLst>
              </p:cNvPr>
              <p:cNvSpPr txBox="1"/>
              <p:nvPr/>
            </p:nvSpPr>
            <p:spPr>
              <a:xfrm>
                <a:off x="8294951" y="6208754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F0702FC6-94BF-84B8-9086-E19CD9D93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951" y="6208754"/>
                <a:ext cx="4060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40F58A21-9AC9-9C04-AD20-3E74BE6BC2B4}"/>
              </a:ext>
            </a:extLst>
          </p:cNvPr>
          <p:cNvSpPr/>
          <p:nvPr/>
        </p:nvSpPr>
        <p:spPr>
          <a:xfrm>
            <a:off x="1927018" y="4536449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485723E-D1A6-C384-996B-CEB2C11CE820}"/>
                  </a:ext>
                </a:extLst>
              </p:cNvPr>
              <p:cNvSpPr txBox="1"/>
              <p:nvPr/>
            </p:nvSpPr>
            <p:spPr>
              <a:xfrm>
                <a:off x="1745534" y="458426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485723E-D1A6-C384-996B-CEB2C11CE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34" y="4584266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群組 23">
            <a:extLst>
              <a:ext uri="{FF2B5EF4-FFF2-40B4-BE49-F238E27FC236}">
                <a16:creationId xmlns:a16="http://schemas.microsoft.com/office/drawing/2014/main" id="{13242DF7-81D8-86FE-B57B-45143AC66335}"/>
              </a:ext>
            </a:extLst>
          </p:cNvPr>
          <p:cNvGrpSpPr/>
          <p:nvPr/>
        </p:nvGrpSpPr>
        <p:grpSpPr>
          <a:xfrm>
            <a:off x="2318848" y="4536449"/>
            <a:ext cx="715161" cy="540000"/>
            <a:chOff x="2533997" y="4142041"/>
            <a:chExt cx="715161" cy="540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2B4BD46-85E6-743A-4390-4FDCC6DA2C3F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D03BFBD3-8D82-F8C9-EE1E-E3AA99640BFA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6AC18C6-D4DC-25E6-A643-748353E87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66F8A783-1256-E4E8-A226-84E011A6C9FB}"/>
              </a:ext>
            </a:extLst>
          </p:cNvPr>
          <p:cNvCxnSpPr>
            <a:cxnSpLocks/>
          </p:cNvCxnSpPr>
          <p:nvPr/>
        </p:nvCxnSpPr>
        <p:spPr>
          <a:xfrm flipV="1">
            <a:off x="2079606" y="5080396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83B0472-C2A4-A30E-E834-9DB8A02ABF38}"/>
              </a:ext>
            </a:extLst>
          </p:cNvPr>
          <p:cNvCxnSpPr>
            <a:cxnSpLocks/>
          </p:cNvCxnSpPr>
          <p:nvPr/>
        </p:nvCxnSpPr>
        <p:spPr>
          <a:xfrm>
            <a:off x="1497530" y="5360235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9FCA5BF-FC7D-8090-DA77-8899D2BC7671}"/>
              </a:ext>
            </a:extLst>
          </p:cNvPr>
          <p:cNvCxnSpPr>
            <a:cxnSpLocks/>
          </p:cNvCxnSpPr>
          <p:nvPr/>
        </p:nvCxnSpPr>
        <p:spPr>
          <a:xfrm flipV="1">
            <a:off x="1497529" y="507838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CE72B6A-3DB6-FAA8-E4FB-4E8370E7943E}"/>
              </a:ext>
            </a:extLst>
          </p:cNvPr>
          <p:cNvGrpSpPr/>
          <p:nvPr/>
        </p:nvGrpSpPr>
        <p:grpSpPr>
          <a:xfrm>
            <a:off x="1139948" y="4528031"/>
            <a:ext cx="715161" cy="540000"/>
            <a:chOff x="1526126" y="3795863"/>
            <a:chExt cx="715161" cy="540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5E5912E-EDD9-8188-27B5-7D1D0BB84386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2E7D6271-D030-93A9-B5EF-EBF4AF85D62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5D28A46C-DF51-2D3A-6672-DF3F1DCCA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F69F9188-DC3B-152B-1780-5759E8B7BCE1}"/>
              </a:ext>
            </a:extLst>
          </p:cNvPr>
          <p:cNvCxnSpPr>
            <a:cxnSpLocks/>
          </p:cNvCxnSpPr>
          <p:nvPr/>
        </p:nvCxnSpPr>
        <p:spPr>
          <a:xfrm>
            <a:off x="1497530" y="5360235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BFAA7E6F-2848-10F1-0DDB-62D8D5701EEF}"/>
              </a:ext>
            </a:extLst>
          </p:cNvPr>
          <p:cNvCxnSpPr>
            <a:cxnSpLocks/>
          </p:cNvCxnSpPr>
          <p:nvPr/>
        </p:nvCxnSpPr>
        <p:spPr>
          <a:xfrm>
            <a:off x="2103114" y="5360106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CD0CE717-0D8C-3A55-7F78-8B2C0045A146}"/>
              </a:ext>
            </a:extLst>
          </p:cNvPr>
          <p:cNvCxnSpPr>
            <a:cxnSpLocks/>
          </p:cNvCxnSpPr>
          <p:nvPr/>
        </p:nvCxnSpPr>
        <p:spPr>
          <a:xfrm flipV="1">
            <a:off x="2647853" y="5088612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F2DA17D9-04AB-673A-F872-CDEEB92D0A85}"/>
              </a:ext>
            </a:extLst>
          </p:cNvPr>
          <p:cNvSpPr/>
          <p:nvPr/>
        </p:nvSpPr>
        <p:spPr>
          <a:xfrm>
            <a:off x="8309130" y="4594413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76C1AE3-263B-4D6E-B969-35E067844B1C}"/>
                  </a:ext>
                </a:extLst>
              </p:cNvPr>
              <p:cNvSpPr txBox="1"/>
              <p:nvPr/>
            </p:nvSpPr>
            <p:spPr>
              <a:xfrm>
                <a:off x="8127646" y="46422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76C1AE3-263B-4D6E-B969-35E067844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646" y="464223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群組 37">
            <a:extLst>
              <a:ext uri="{FF2B5EF4-FFF2-40B4-BE49-F238E27FC236}">
                <a16:creationId xmlns:a16="http://schemas.microsoft.com/office/drawing/2014/main" id="{D5293441-55E9-32F3-910D-7D88B7444B66}"/>
              </a:ext>
            </a:extLst>
          </p:cNvPr>
          <p:cNvGrpSpPr/>
          <p:nvPr/>
        </p:nvGrpSpPr>
        <p:grpSpPr>
          <a:xfrm>
            <a:off x="8700960" y="4594413"/>
            <a:ext cx="715161" cy="540000"/>
            <a:chOff x="2533997" y="4142041"/>
            <a:chExt cx="715161" cy="54000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C0932AD-6F64-EC94-23BD-C3E76D239B11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B22D5C11-F251-64B7-033B-0A0690F84AC7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B22D5C11-F251-64B7-033B-0A0690F84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B69B6A4-042F-9239-BB60-3B4A9A21266C}"/>
              </a:ext>
            </a:extLst>
          </p:cNvPr>
          <p:cNvCxnSpPr>
            <a:cxnSpLocks/>
          </p:cNvCxnSpPr>
          <p:nvPr/>
        </p:nvCxnSpPr>
        <p:spPr>
          <a:xfrm flipV="1">
            <a:off x="8461718" y="5138360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70846A03-D346-66DE-A835-0F6EE3CA112C}"/>
              </a:ext>
            </a:extLst>
          </p:cNvPr>
          <p:cNvCxnSpPr>
            <a:cxnSpLocks/>
          </p:cNvCxnSpPr>
          <p:nvPr/>
        </p:nvCxnSpPr>
        <p:spPr>
          <a:xfrm>
            <a:off x="7879642" y="5418199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A4B3867B-547B-E5FA-E469-0ADE9A83F28B}"/>
              </a:ext>
            </a:extLst>
          </p:cNvPr>
          <p:cNvCxnSpPr>
            <a:cxnSpLocks/>
          </p:cNvCxnSpPr>
          <p:nvPr/>
        </p:nvCxnSpPr>
        <p:spPr>
          <a:xfrm flipV="1">
            <a:off x="7879641" y="513635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A9969E90-593D-289E-07DB-8CD94F6C2CFE}"/>
              </a:ext>
            </a:extLst>
          </p:cNvPr>
          <p:cNvGrpSpPr/>
          <p:nvPr/>
        </p:nvGrpSpPr>
        <p:grpSpPr>
          <a:xfrm>
            <a:off x="7522060" y="4585995"/>
            <a:ext cx="715161" cy="540000"/>
            <a:chOff x="1526126" y="3795863"/>
            <a:chExt cx="715161" cy="540000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89686D5-ED99-5E93-3F84-A9B86F3FA161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5EFEBCDB-A080-9895-53FD-F7C1B2DE2A8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5EFEBCDB-A080-9895-53FD-F7C1B2DE2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B12D9BF-80E8-024F-69B0-866E0933C02F}"/>
              </a:ext>
            </a:extLst>
          </p:cNvPr>
          <p:cNvCxnSpPr>
            <a:cxnSpLocks/>
          </p:cNvCxnSpPr>
          <p:nvPr/>
        </p:nvCxnSpPr>
        <p:spPr>
          <a:xfrm>
            <a:off x="7879642" y="5418199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3B5C20D-C97A-C849-72B9-78DE76A1E187}"/>
              </a:ext>
            </a:extLst>
          </p:cNvPr>
          <p:cNvCxnSpPr>
            <a:cxnSpLocks/>
          </p:cNvCxnSpPr>
          <p:nvPr/>
        </p:nvCxnSpPr>
        <p:spPr>
          <a:xfrm>
            <a:off x="8485226" y="5418070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A08B3ECA-15D9-4AE2-E951-93E0BD56E820}"/>
              </a:ext>
            </a:extLst>
          </p:cNvPr>
          <p:cNvCxnSpPr>
            <a:cxnSpLocks/>
          </p:cNvCxnSpPr>
          <p:nvPr/>
        </p:nvCxnSpPr>
        <p:spPr>
          <a:xfrm flipV="1">
            <a:off x="9029965" y="5146576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7B462512-79D4-20A5-E824-DBF87D36F7A3}"/>
              </a:ext>
            </a:extLst>
          </p:cNvPr>
          <p:cNvSpPr/>
          <p:nvPr/>
        </p:nvSpPr>
        <p:spPr>
          <a:xfrm>
            <a:off x="4080618" y="4564497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D54DA7C-6501-712C-A2D2-A5F975DF676A}"/>
                  </a:ext>
                </a:extLst>
              </p:cNvPr>
              <p:cNvSpPr txBox="1"/>
              <p:nvPr/>
            </p:nvSpPr>
            <p:spPr>
              <a:xfrm>
                <a:off x="3899134" y="461231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D54DA7C-6501-712C-A2D2-A5F975DF6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134" y="4612314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>
            <a:extLst>
              <a:ext uri="{FF2B5EF4-FFF2-40B4-BE49-F238E27FC236}">
                <a16:creationId xmlns:a16="http://schemas.microsoft.com/office/drawing/2014/main" id="{70D62CC5-1789-2D06-1567-0D0414A7E455}"/>
              </a:ext>
            </a:extLst>
          </p:cNvPr>
          <p:cNvGrpSpPr/>
          <p:nvPr/>
        </p:nvGrpSpPr>
        <p:grpSpPr>
          <a:xfrm>
            <a:off x="4472448" y="4564497"/>
            <a:ext cx="715161" cy="540000"/>
            <a:chOff x="2533997" y="4142041"/>
            <a:chExt cx="715161" cy="54000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377568-455E-9184-993D-419D824E5E14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F145C19F-9B9B-2780-2010-F7F1DD8AFFD1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44D370B6-81F1-936A-D316-87CAA4AD8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3ACCA78D-7868-9AAB-E48E-27C44D6E34AD}"/>
              </a:ext>
            </a:extLst>
          </p:cNvPr>
          <p:cNvCxnSpPr>
            <a:cxnSpLocks/>
          </p:cNvCxnSpPr>
          <p:nvPr/>
        </p:nvCxnSpPr>
        <p:spPr>
          <a:xfrm flipV="1">
            <a:off x="4233206" y="5108444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7CBC5264-2C9A-46C6-2F63-E0A6BAADBD29}"/>
              </a:ext>
            </a:extLst>
          </p:cNvPr>
          <p:cNvCxnSpPr>
            <a:cxnSpLocks/>
          </p:cNvCxnSpPr>
          <p:nvPr/>
        </p:nvCxnSpPr>
        <p:spPr>
          <a:xfrm>
            <a:off x="3651130" y="5388283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DD4113B2-1834-301B-07EF-7E309C49D3E5}"/>
              </a:ext>
            </a:extLst>
          </p:cNvPr>
          <p:cNvCxnSpPr>
            <a:cxnSpLocks/>
          </p:cNvCxnSpPr>
          <p:nvPr/>
        </p:nvCxnSpPr>
        <p:spPr>
          <a:xfrm flipV="1">
            <a:off x="3651129" y="5106434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CE615648-6BDD-BAFD-408D-6E6E8D759E0C}"/>
              </a:ext>
            </a:extLst>
          </p:cNvPr>
          <p:cNvGrpSpPr/>
          <p:nvPr/>
        </p:nvGrpSpPr>
        <p:grpSpPr>
          <a:xfrm>
            <a:off x="3293548" y="4556079"/>
            <a:ext cx="715161" cy="540000"/>
            <a:chOff x="1526126" y="3795863"/>
            <a:chExt cx="715161" cy="540000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6AB3C2E0-1BCB-E4B6-33F3-7BBF8D51D34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C6AD19E7-8B89-CB09-CDEC-C3C84E7D1DE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BAA78B88-B6C7-8429-4204-116F511930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F27CB93D-5690-887F-2EAD-F9CCB9CA4A81}"/>
              </a:ext>
            </a:extLst>
          </p:cNvPr>
          <p:cNvCxnSpPr>
            <a:cxnSpLocks/>
          </p:cNvCxnSpPr>
          <p:nvPr/>
        </p:nvCxnSpPr>
        <p:spPr>
          <a:xfrm>
            <a:off x="3651130" y="5388283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0264EEEB-0213-8557-53CC-653CCA55EBDC}"/>
              </a:ext>
            </a:extLst>
          </p:cNvPr>
          <p:cNvCxnSpPr>
            <a:cxnSpLocks/>
          </p:cNvCxnSpPr>
          <p:nvPr/>
        </p:nvCxnSpPr>
        <p:spPr>
          <a:xfrm>
            <a:off x="4256714" y="5388154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293A5E4C-C926-9BAD-8EA3-C00583A8948C}"/>
              </a:ext>
            </a:extLst>
          </p:cNvPr>
          <p:cNvCxnSpPr>
            <a:cxnSpLocks/>
          </p:cNvCxnSpPr>
          <p:nvPr/>
        </p:nvCxnSpPr>
        <p:spPr>
          <a:xfrm flipV="1">
            <a:off x="4801453" y="5116660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8CB1BA3D-1AD6-A87D-4F34-88914315FB7A}"/>
              </a:ext>
            </a:extLst>
          </p:cNvPr>
          <p:cNvSpPr/>
          <p:nvPr/>
        </p:nvSpPr>
        <p:spPr>
          <a:xfrm>
            <a:off x="6234217" y="4601672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D736827C-47AE-B72B-35FB-B21266C26526}"/>
                  </a:ext>
                </a:extLst>
              </p:cNvPr>
              <p:cNvSpPr txBox="1"/>
              <p:nvPr/>
            </p:nvSpPr>
            <p:spPr>
              <a:xfrm>
                <a:off x="6052733" y="464948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D736827C-47AE-B72B-35FB-B21266C26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33" y="4649489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群組 65">
            <a:extLst>
              <a:ext uri="{FF2B5EF4-FFF2-40B4-BE49-F238E27FC236}">
                <a16:creationId xmlns:a16="http://schemas.microsoft.com/office/drawing/2014/main" id="{F2AD2BE4-9B13-C918-9588-A65072F840EB}"/>
              </a:ext>
            </a:extLst>
          </p:cNvPr>
          <p:cNvGrpSpPr/>
          <p:nvPr/>
        </p:nvGrpSpPr>
        <p:grpSpPr>
          <a:xfrm>
            <a:off x="6626047" y="4601672"/>
            <a:ext cx="715161" cy="540000"/>
            <a:chOff x="2533997" y="4142041"/>
            <a:chExt cx="715161" cy="54000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7BFA9504-D134-E157-C269-F3835BB056F2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C60CBA0A-E027-0082-FCC0-598D3CE3C761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4351CEF9-C35B-0938-6769-870278732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915F0B12-C376-A761-086F-8E7E3AA9961C}"/>
              </a:ext>
            </a:extLst>
          </p:cNvPr>
          <p:cNvCxnSpPr>
            <a:cxnSpLocks/>
          </p:cNvCxnSpPr>
          <p:nvPr/>
        </p:nvCxnSpPr>
        <p:spPr>
          <a:xfrm flipV="1">
            <a:off x="6386805" y="5145619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3A80D7C-377D-62DB-D50C-A2B0AF236E46}"/>
              </a:ext>
            </a:extLst>
          </p:cNvPr>
          <p:cNvCxnSpPr>
            <a:cxnSpLocks/>
          </p:cNvCxnSpPr>
          <p:nvPr/>
        </p:nvCxnSpPr>
        <p:spPr>
          <a:xfrm>
            <a:off x="5804729" y="5425458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2D3E81B7-DE72-E008-F72B-92BBAF327BC0}"/>
              </a:ext>
            </a:extLst>
          </p:cNvPr>
          <p:cNvCxnSpPr>
            <a:cxnSpLocks/>
          </p:cNvCxnSpPr>
          <p:nvPr/>
        </p:nvCxnSpPr>
        <p:spPr>
          <a:xfrm flipV="1">
            <a:off x="5804728" y="5143609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AD0297A1-8D37-0AE1-ECA0-1D4AE959294F}"/>
              </a:ext>
            </a:extLst>
          </p:cNvPr>
          <p:cNvGrpSpPr/>
          <p:nvPr/>
        </p:nvGrpSpPr>
        <p:grpSpPr>
          <a:xfrm>
            <a:off x="5447147" y="4593254"/>
            <a:ext cx="715161" cy="540000"/>
            <a:chOff x="1526126" y="3795863"/>
            <a:chExt cx="715161" cy="540000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0A7AF1B6-5BB2-D1E9-0ACD-B985021876F7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字方塊 73">
                  <a:extLst>
                    <a:ext uri="{FF2B5EF4-FFF2-40B4-BE49-F238E27FC236}">
                      <a16:creationId xmlns:a16="http://schemas.microsoft.com/office/drawing/2014/main" id="{EA0F6969-5756-D037-A63A-7A4974DBD1A7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82" name="文字方塊 81">
                  <a:extLst>
                    <a:ext uri="{FF2B5EF4-FFF2-40B4-BE49-F238E27FC236}">
                      <a16:creationId xmlns:a16="http://schemas.microsoft.com/office/drawing/2014/main" id="{90E5D7AF-1001-778A-5BA6-001F5EAEB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86D470D0-5357-B46A-AAE3-8237A725A679}"/>
              </a:ext>
            </a:extLst>
          </p:cNvPr>
          <p:cNvCxnSpPr>
            <a:cxnSpLocks/>
          </p:cNvCxnSpPr>
          <p:nvPr/>
        </p:nvCxnSpPr>
        <p:spPr>
          <a:xfrm>
            <a:off x="5804729" y="5425458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56A8F5D2-A522-F2EC-C6AD-765F980401BC}"/>
              </a:ext>
            </a:extLst>
          </p:cNvPr>
          <p:cNvCxnSpPr>
            <a:cxnSpLocks/>
          </p:cNvCxnSpPr>
          <p:nvPr/>
        </p:nvCxnSpPr>
        <p:spPr>
          <a:xfrm>
            <a:off x="6410313" y="5425329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233CEB69-5678-FAA9-631E-215B990B93C0}"/>
              </a:ext>
            </a:extLst>
          </p:cNvPr>
          <p:cNvCxnSpPr>
            <a:cxnSpLocks/>
          </p:cNvCxnSpPr>
          <p:nvPr/>
        </p:nvCxnSpPr>
        <p:spPr>
          <a:xfrm flipV="1">
            <a:off x="6955052" y="5153835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7CC8472C-40D7-D6FA-18DB-627E1305D476}"/>
                  </a:ext>
                </a:extLst>
              </p:cNvPr>
              <p:cNvSpPr txBox="1"/>
              <p:nvPr/>
            </p:nvSpPr>
            <p:spPr>
              <a:xfrm>
                <a:off x="8182434" y="3276586"/>
                <a:ext cx="523348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7CC8472C-40D7-D6FA-18DB-627E1305D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434" y="3276586"/>
                <a:ext cx="523348" cy="385555"/>
              </a:xfrm>
              <a:prstGeom prst="rect">
                <a:avLst/>
              </a:prstGeom>
              <a:blipFill>
                <a:blip r:embed="rId19"/>
                <a:stretch>
                  <a:fillRect l="-9302" r="-6977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BD4F44A1-BC8D-8E1B-4327-BEDD368DF02A}"/>
              </a:ext>
            </a:extLst>
          </p:cNvPr>
          <p:cNvCxnSpPr>
            <a:cxnSpLocks/>
          </p:cNvCxnSpPr>
          <p:nvPr/>
        </p:nvCxnSpPr>
        <p:spPr>
          <a:xfrm flipV="1">
            <a:off x="9026444" y="4069679"/>
            <a:ext cx="0" cy="4583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185BECC-4915-39E7-63F1-351F94E9ABFB}"/>
                  </a:ext>
                </a:extLst>
              </p:cNvPr>
              <p:cNvSpPr txBox="1"/>
              <p:nvPr/>
            </p:nvSpPr>
            <p:spPr>
              <a:xfrm>
                <a:off x="6144429" y="3276586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6185BECC-4915-39E7-63F1-351F94E9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429" y="3276586"/>
                <a:ext cx="547779" cy="385555"/>
              </a:xfrm>
              <a:prstGeom prst="rect">
                <a:avLst/>
              </a:prstGeom>
              <a:blipFill>
                <a:blip r:embed="rId20"/>
                <a:stretch>
                  <a:fillRect l="-7778" r="-4444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EA4514FB-5811-6971-1FCF-ACFAA1462794}"/>
                  </a:ext>
                </a:extLst>
              </p:cNvPr>
              <p:cNvSpPr txBox="1"/>
              <p:nvPr/>
            </p:nvSpPr>
            <p:spPr>
              <a:xfrm>
                <a:off x="4028824" y="3276586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EA4514FB-5811-6971-1FCF-ACFAA1462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824" y="3276586"/>
                <a:ext cx="547779" cy="385555"/>
              </a:xfrm>
              <a:prstGeom prst="rect">
                <a:avLst/>
              </a:prstGeom>
              <a:blipFill>
                <a:blip r:embed="rId21"/>
                <a:stretch>
                  <a:fillRect l="-7778" r="-4444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7C6756C3-8495-42C1-27DE-60EEE857E350}"/>
                  </a:ext>
                </a:extLst>
              </p:cNvPr>
              <p:cNvSpPr txBox="1"/>
              <p:nvPr/>
            </p:nvSpPr>
            <p:spPr>
              <a:xfrm>
                <a:off x="1877801" y="3276586"/>
                <a:ext cx="547779" cy="3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7C6756C3-8495-42C1-27DE-60EEE857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801" y="3276586"/>
                <a:ext cx="547779" cy="385555"/>
              </a:xfrm>
              <a:prstGeom prst="rect">
                <a:avLst/>
              </a:prstGeom>
              <a:blipFill>
                <a:blip r:embed="rId22"/>
                <a:stretch>
                  <a:fillRect l="-6667" r="-4444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群組 82">
            <a:extLst>
              <a:ext uri="{FF2B5EF4-FFF2-40B4-BE49-F238E27FC236}">
                <a16:creationId xmlns:a16="http://schemas.microsoft.com/office/drawing/2014/main" id="{2E6F9044-0CEB-5CAF-5FAB-5C696A80D86B}"/>
              </a:ext>
            </a:extLst>
          </p:cNvPr>
          <p:cNvGrpSpPr/>
          <p:nvPr/>
        </p:nvGrpSpPr>
        <p:grpSpPr>
          <a:xfrm>
            <a:off x="1974974" y="3674637"/>
            <a:ext cx="180000" cy="861812"/>
            <a:chOff x="3325540" y="3618158"/>
            <a:chExt cx="180000" cy="861812"/>
          </a:xfrm>
        </p:grpSpPr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74AB807A-B3A8-941A-1E78-B855027D23B6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5A6B6E9C-12F8-9347-43A8-FEA52BCDC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536B22D6-6FC4-7FFE-8BE2-33997002503D}"/>
              </a:ext>
            </a:extLst>
          </p:cNvPr>
          <p:cNvSpPr/>
          <p:nvPr/>
        </p:nvSpPr>
        <p:spPr>
          <a:xfrm>
            <a:off x="8354752" y="361812"/>
            <a:ext cx="286405" cy="539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FF44774-DB13-881B-C575-13B1521087A3}"/>
                  </a:ext>
                </a:extLst>
              </p:cNvPr>
              <p:cNvSpPr txBox="1"/>
              <p:nvPr/>
            </p:nvSpPr>
            <p:spPr>
              <a:xfrm>
                <a:off x="8784789" y="363654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FF44774-DB13-881B-C575-13B152108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789" y="363654"/>
                <a:ext cx="406009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群組 87">
            <a:extLst>
              <a:ext uri="{FF2B5EF4-FFF2-40B4-BE49-F238E27FC236}">
                <a16:creationId xmlns:a16="http://schemas.microsoft.com/office/drawing/2014/main" id="{5C7CD556-6F75-14EF-04D2-5CF22DFAD6B7}"/>
              </a:ext>
            </a:extLst>
          </p:cNvPr>
          <p:cNvGrpSpPr/>
          <p:nvPr/>
        </p:nvGrpSpPr>
        <p:grpSpPr>
          <a:xfrm>
            <a:off x="4146295" y="3702557"/>
            <a:ext cx="180000" cy="861812"/>
            <a:chOff x="3325540" y="3618158"/>
            <a:chExt cx="180000" cy="861812"/>
          </a:xfrm>
        </p:grpSpPr>
        <p:sp>
          <p:nvSpPr>
            <p:cNvPr id="89" name="橢圓 88">
              <a:extLst>
                <a:ext uri="{FF2B5EF4-FFF2-40B4-BE49-F238E27FC236}">
                  <a16:creationId xmlns:a16="http://schemas.microsoft.com/office/drawing/2014/main" id="{2034F6E2-5A02-7DB7-7255-D6036C6850BF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7AC4B684-64D2-CE0A-27F5-FEDB965FF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橢圓 90">
            <a:extLst>
              <a:ext uri="{FF2B5EF4-FFF2-40B4-BE49-F238E27FC236}">
                <a16:creationId xmlns:a16="http://schemas.microsoft.com/office/drawing/2014/main" id="{FB8446B7-BA4E-C6E2-3903-D3F0000B8D1F}"/>
              </a:ext>
            </a:extLst>
          </p:cNvPr>
          <p:cNvSpPr/>
          <p:nvPr/>
        </p:nvSpPr>
        <p:spPr>
          <a:xfrm>
            <a:off x="6294135" y="401340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1FECC3C8-B8D2-4E38-5DB8-5F56E9B7F150}"/>
              </a:ext>
            </a:extLst>
          </p:cNvPr>
          <p:cNvCxnSpPr>
            <a:cxnSpLocks/>
          </p:cNvCxnSpPr>
          <p:nvPr/>
        </p:nvCxnSpPr>
        <p:spPr>
          <a:xfrm flipV="1">
            <a:off x="6378971" y="3739796"/>
            <a:ext cx="8588" cy="8618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11044675-6B94-2757-A1ED-01CC49D8806F}"/>
              </a:ext>
            </a:extLst>
          </p:cNvPr>
          <p:cNvGrpSpPr/>
          <p:nvPr/>
        </p:nvGrpSpPr>
        <p:grpSpPr>
          <a:xfrm>
            <a:off x="8371718" y="3688490"/>
            <a:ext cx="180000" cy="861812"/>
            <a:chOff x="3325540" y="3618158"/>
            <a:chExt cx="180000" cy="861812"/>
          </a:xfrm>
        </p:grpSpPr>
        <p:sp>
          <p:nvSpPr>
            <p:cNvPr id="94" name="橢圓 93">
              <a:extLst>
                <a:ext uri="{FF2B5EF4-FFF2-40B4-BE49-F238E27FC236}">
                  <a16:creationId xmlns:a16="http://schemas.microsoft.com/office/drawing/2014/main" id="{4EC9E77F-12A0-3074-54AE-62C51903C26F}"/>
                </a:ext>
              </a:extLst>
            </p:cNvPr>
            <p:cNvSpPr/>
            <p:nvPr/>
          </p:nvSpPr>
          <p:spPr>
            <a:xfrm>
              <a:off x="3325540" y="3920796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36B389B0-F7F8-79CA-53CF-3F8975B12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0376" y="3618158"/>
              <a:ext cx="8588" cy="8618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1E53FEE5-B75A-1898-F1F6-CB3E7DFD6073}"/>
              </a:ext>
            </a:extLst>
          </p:cNvPr>
          <p:cNvCxnSpPr>
            <a:cxnSpLocks/>
          </p:cNvCxnSpPr>
          <p:nvPr/>
        </p:nvCxnSpPr>
        <p:spPr>
          <a:xfrm flipH="1">
            <a:off x="1985842" y="4069679"/>
            <a:ext cx="70631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49E0009B-425E-47E0-F216-99EC5230AB0E}"/>
                  </a:ext>
                </a:extLst>
              </p:cNvPr>
              <p:cNvSpPr txBox="1"/>
              <p:nvPr/>
            </p:nvSpPr>
            <p:spPr>
              <a:xfrm>
                <a:off x="8247278" y="2023355"/>
                <a:ext cx="523348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49E0009B-425E-47E0-F216-99EC5230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278" y="2023355"/>
                <a:ext cx="523348" cy="397866"/>
              </a:xfrm>
              <a:prstGeom prst="rect">
                <a:avLst/>
              </a:prstGeom>
              <a:blipFill>
                <a:blip r:embed="rId24"/>
                <a:stretch>
                  <a:fillRect l="-10465" r="-6977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1AD878A4-A79D-A21C-E4BC-82EF8580AE49}"/>
                  </a:ext>
                </a:extLst>
              </p:cNvPr>
              <p:cNvSpPr txBox="1"/>
              <p:nvPr/>
            </p:nvSpPr>
            <p:spPr>
              <a:xfrm>
                <a:off x="6122189" y="2023355"/>
                <a:ext cx="54777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1AD878A4-A79D-A21C-E4BC-82EF8580A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189" y="2023355"/>
                <a:ext cx="547779" cy="397866"/>
              </a:xfrm>
              <a:prstGeom prst="rect">
                <a:avLst/>
              </a:prstGeom>
              <a:blipFill>
                <a:blip r:embed="rId25"/>
                <a:stretch>
                  <a:fillRect l="-6667" r="-4444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A9EF4AE1-940D-FCB3-152C-09D91FFCCFC4}"/>
                  </a:ext>
                </a:extLst>
              </p:cNvPr>
              <p:cNvSpPr txBox="1"/>
              <p:nvPr/>
            </p:nvSpPr>
            <p:spPr>
              <a:xfrm>
                <a:off x="4006584" y="2023355"/>
                <a:ext cx="54777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A9EF4AE1-940D-FCB3-152C-09D91FFCC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84" y="2023355"/>
                <a:ext cx="547779" cy="397866"/>
              </a:xfrm>
              <a:prstGeom prst="rect">
                <a:avLst/>
              </a:prstGeom>
              <a:blipFill>
                <a:blip r:embed="rId26"/>
                <a:stretch>
                  <a:fillRect l="-6667" r="-4444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E534F837-5979-5150-4009-8FE3A4E0E950}"/>
                  </a:ext>
                </a:extLst>
              </p:cNvPr>
              <p:cNvSpPr txBox="1"/>
              <p:nvPr/>
            </p:nvSpPr>
            <p:spPr>
              <a:xfrm>
                <a:off x="1855561" y="2023355"/>
                <a:ext cx="547779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E534F837-5979-5150-4009-8FE3A4E0E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61" y="2023355"/>
                <a:ext cx="547779" cy="397866"/>
              </a:xfrm>
              <a:prstGeom prst="rect">
                <a:avLst/>
              </a:prstGeom>
              <a:blipFill>
                <a:blip r:embed="rId27"/>
                <a:stretch>
                  <a:fillRect l="-6667" r="-4444"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866C34A9-2933-127E-C24D-E0D6C51C229D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1422713" y="1735917"/>
            <a:ext cx="6913092" cy="1696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B3B54CAA-D148-C6F3-2282-CC4841A504B2}"/>
              </a:ext>
            </a:extLst>
          </p:cNvPr>
          <p:cNvCxnSpPr>
            <a:cxnSpLocks/>
          </p:cNvCxnSpPr>
          <p:nvPr/>
        </p:nvCxnSpPr>
        <p:spPr>
          <a:xfrm flipV="1">
            <a:off x="8485226" y="900830"/>
            <a:ext cx="0" cy="875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>
            <a:extLst>
              <a:ext uri="{FF2B5EF4-FFF2-40B4-BE49-F238E27FC236}">
                <a16:creationId xmlns:a16="http://schemas.microsoft.com/office/drawing/2014/main" id="{1A51CF43-D0FC-191B-CA05-6F5C5D3C23D5}"/>
              </a:ext>
            </a:extLst>
          </p:cNvPr>
          <p:cNvSpPr/>
          <p:nvPr/>
        </p:nvSpPr>
        <p:spPr>
          <a:xfrm>
            <a:off x="8335805" y="1588192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+</a:t>
            </a:r>
            <a:endParaRPr lang="zh-TW" altLang="en-US" sz="2400" b="1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A4742D2B-F67E-2C77-6D36-87AC15FEA556}"/>
              </a:ext>
            </a:extLst>
          </p:cNvPr>
          <p:cNvSpPr/>
          <p:nvPr/>
        </p:nvSpPr>
        <p:spPr>
          <a:xfrm>
            <a:off x="1290961" y="2101772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169AE901-C1C5-A211-5AD8-CB12D5FB6531}"/>
              </a:ext>
            </a:extLst>
          </p:cNvPr>
          <p:cNvSpPr/>
          <p:nvPr/>
        </p:nvSpPr>
        <p:spPr>
          <a:xfrm>
            <a:off x="3460630" y="2095317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24F070EF-C35B-24F9-C25E-5E9E561C834C}"/>
              </a:ext>
            </a:extLst>
          </p:cNvPr>
          <p:cNvSpPr/>
          <p:nvPr/>
        </p:nvSpPr>
        <p:spPr>
          <a:xfrm>
            <a:off x="5619969" y="210861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82700F29-751F-2D98-3CEB-35D297DB45ED}"/>
              </a:ext>
            </a:extLst>
          </p:cNvPr>
          <p:cNvSpPr/>
          <p:nvPr/>
        </p:nvSpPr>
        <p:spPr>
          <a:xfrm>
            <a:off x="7680213" y="2108613"/>
            <a:ext cx="298841" cy="298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x</a:t>
            </a:r>
            <a:endParaRPr lang="zh-TW" altLang="en-US" sz="2400" b="1" dirty="0"/>
          </a:p>
        </p:txBody>
      </p: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A2120D05-59DD-92E2-B876-B9A2DF7C5143}"/>
              </a:ext>
            </a:extLst>
          </p:cNvPr>
          <p:cNvCxnSpPr>
            <a:cxnSpLocks/>
          </p:cNvCxnSpPr>
          <p:nvPr/>
        </p:nvCxnSpPr>
        <p:spPr>
          <a:xfrm flipH="1">
            <a:off x="1589802" y="2265596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2C0D9B2D-CBF1-65F6-05EE-E40C5E5A57F3}"/>
              </a:ext>
            </a:extLst>
          </p:cNvPr>
          <p:cNvCxnSpPr>
            <a:cxnSpLocks/>
          </p:cNvCxnSpPr>
          <p:nvPr/>
        </p:nvCxnSpPr>
        <p:spPr>
          <a:xfrm flipH="1">
            <a:off x="3750829" y="2244737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F7C8448C-7EBC-B9E0-50FC-7277CA897FE9}"/>
              </a:ext>
            </a:extLst>
          </p:cNvPr>
          <p:cNvCxnSpPr>
            <a:cxnSpLocks/>
          </p:cNvCxnSpPr>
          <p:nvPr/>
        </p:nvCxnSpPr>
        <p:spPr>
          <a:xfrm flipH="1">
            <a:off x="5888674" y="2258033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152915D2-4680-DF80-12C2-20C71432C5BE}"/>
              </a:ext>
            </a:extLst>
          </p:cNvPr>
          <p:cNvCxnSpPr>
            <a:cxnSpLocks/>
          </p:cNvCxnSpPr>
          <p:nvPr/>
        </p:nvCxnSpPr>
        <p:spPr>
          <a:xfrm flipH="1">
            <a:off x="7979054" y="2275187"/>
            <a:ext cx="2557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20D62B4E-1680-5E9B-1DF3-CDD05C057045}"/>
              </a:ext>
            </a:extLst>
          </p:cNvPr>
          <p:cNvSpPr/>
          <p:nvPr/>
        </p:nvSpPr>
        <p:spPr>
          <a:xfrm>
            <a:off x="10410026" y="5646748"/>
            <a:ext cx="286405" cy="53901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60555A70-A078-984F-13D7-AD447FCF742A}"/>
                  </a:ext>
                </a:extLst>
              </p:cNvPr>
              <p:cNvSpPr txBox="1"/>
              <p:nvPr/>
            </p:nvSpPr>
            <p:spPr>
              <a:xfrm>
                <a:off x="10385030" y="6164085"/>
                <a:ext cx="40600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60555A70-A078-984F-13D7-AD447FCF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030" y="6164085"/>
                <a:ext cx="406009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矩形 113">
            <a:extLst>
              <a:ext uri="{FF2B5EF4-FFF2-40B4-BE49-F238E27FC236}">
                <a16:creationId xmlns:a16="http://schemas.microsoft.com/office/drawing/2014/main" id="{ED79B0EC-7889-49F8-EF50-A37E2802231F}"/>
              </a:ext>
            </a:extLst>
          </p:cNvPr>
          <p:cNvSpPr/>
          <p:nvPr/>
        </p:nvSpPr>
        <p:spPr>
          <a:xfrm>
            <a:off x="10399209" y="4608564"/>
            <a:ext cx="288000" cy="54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3B9BF03-6632-4C6F-114C-F388064A8980}"/>
                  </a:ext>
                </a:extLst>
              </p:cNvPr>
              <p:cNvSpPr txBox="1"/>
              <p:nvPr/>
            </p:nvSpPr>
            <p:spPr>
              <a:xfrm>
                <a:off x="10217725" y="465638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3B9BF03-6632-4C6F-114C-F388064A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25" y="4656381"/>
                <a:ext cx="715161" cy="461665"/>
              </a:xfrm>
              <a:prstGeom prst="rect">
                <a:avLst/>
              </a:prstGeom>
              <a:blipFill>
                <a:blip r:embed="rId2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1625BE1F-ECE1-385C-23AC-3E59F1501778}"/>
              </a:ext>
            </a:extLst>
          </p:cNvPr>
          <p:cNvGrpSpPr/>
          <p:nvPr/>
        </p:nvGrpSpPr>
        <p:grpSpPr>
          <a:xfrm>
            <a:off x="10791039" y="4608564"/>
            <a:ext cx="715161" cy="540000"/>
            <a:chOff x="2533997" y="4142041"/>
            <a:chExt cx="715161" cy="540000"/>
          </a:xfrm>
        </p:grpSpPr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A29094AD-6EAA-AF86-97BB-6BF4B28A6F44}"/>
                </a:ext>
              </a:extLst>
            </p:cNvPr>
            <p:cNvSpPr/>
            <p:nvPr/>
          </p:nvSpPr>
          <p:spPr>
            <a:xfrm>
              <a:off x="2715481" y="4142041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ED7D31">
                    <a:lumMod val="110000"/>
                    <a:satMod val="105000"/>
                    <a:tint val="67000"/>
                  </a:srgbClr>
                </a:gs>
                <a:gs pos="50000">
                  <a:srgbClr val="ED7D31">
                    <a:lumMod val="105000"/>
                    <a:satMod val="103000"/>
                    <a:tint val="73000"/>
                  </a:srgbClr>
                </a:gs>
                <a:gs pos="100000">
                  <a:srgbClr val="ED7D31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字方塊 117">
                  <a:extLst>
                    <a:ext uri="{FF2B5EF4-FFF2-40B4-BE49-F238E27FC236}">
                      <a16:creationId xmlns:a16="http://schemas.microsoft.com/office/drawing/2014/main" id="{2309B651-AA72-AC24-C721-21F2C2FC2AAA}"/>
                    </a:ext>
                  </a:extLst>
                </p:cNvPr>
                <p:cNvSpPr txBox="1"/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18" name="文字方塊 117">
                  <a:extLst>
                    <a:ext uri="{FF2B5EF4-FFF2-40B4-BE49-F238E27FC236}">
                      <a16:creationId xmlns:a16="http://schemas.microsoft.com/office/drawing/2014/main" id="{2309B651-AA72-AC24-C721-21F2C2FC2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97" y="4189858"/>
                  <a:ext cx="715161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5ED34537-136C-DF02-2319-11E9713F5F2D}"/>
              </a:ext>
            </a:extLst>
          </p:cNvPr>
          <p:cNvCxnSpPr>
            <a:cxnSpLocks/>
          </p:cNvCxnSpPr>
          <p:nvPr/>
        </p:nvCxnSpPr>
        <p:spPr>
          <a:xfrm flipV="1">
            <a:off x="10551797" y="5152511"/>
            <a:ext cx="0" cy="50887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9A7B4B17-8D73-8128-AA45-1E483F9061A4}"/>
              </a:ext>
            </a:extLst>
          </p:cNvPr>
          <p:cNvCxnSpPr>
            <a:cxnSpLocks/>
          </p:cNvCxnSpPr>
          <p:nvPr/>
        </p:nvCxnSpPr>
        <p:spPr>
          <a:xfrm>
            <a:off x="9969721" y="5432350"/>
            <a:ext cx="605585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1CEA2956-1D41-BB09-20BD-62858A0458B8}"/>
              </a:ext>
            </a:extLst>
          </p:cNvPr>
          <p:cNvCxnSpPr>
            <a:cxnSpLocks/>
          </p:cNvCxnSpPr>
          <p:nvPr/>
        </p:nvCxnSpPr>
        <p:spPr>
          <a:xfrm flipV="1">
            <a:off x="9969720" y="5150501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DE1DE248-66EA-C2DA-059D-C618A48726A6}"/>
              </a:ext>
            </a:extLst>
          </p:cNvPr>
          <p:cNvGrpSpPr/>
          <p:nvPr/>
        </p:nvGrpSpPr>
        <p:grpSpPr>
          <a:xfrm>
            <a:off x="9612139" y="4600146"/>
            <a:ext cx="715161" cy="540000"/>
            <a:chOff x="1526126" y="3795863"/>
            <a:chExt cx="715161" cy="540000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657CBB28-8487-639A-829D-03D9D689663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文字方塊 123">
                  <a:extLst>
                    <a:ext uri="{FF2B5EF4-FFF2-40B4-BE49-F238E27FC236}">
                      <a16:creationId xmlns:a16="http://schemas.microsoft.com/office/drawing/2014/main" id="{2E4F6825-EC76-FAEB-0117-9DC351C946E1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4" name="文字方塊 123">
                  <a:extLst>
                    <a:ext uri="{FF2B5EF4-FFF2-40B4-BE49-F238E27FC236}">
                      <a16:creationId xmlns:a16="http://schemas.microsoft.com/office/drawing/2014/main" id="{2E4F6825-EC76-FAEB-0117-9DC351C94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31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059D438E-AA47-5DFC-9792-FB45FDF99758}"/>
              </a:ext>
            </a:extLst>
          </p:cNvPr>
          <p:cNvCxnSpPr>
            <a:cxnSpLocks/>
          </p:cNvCxnSpPr>
          <p:nvPr/>
        </p:nvCxnSpPr>
        <p:spPr>
          <a:xfrm>
            <a:off x="9969721" y="5432350"/>
            <a:ext cx="582077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CF1E193E-6A65-4410-FE3D-BE76D7872E54}"/>
              </a:ext>
            </a:extLst>
          </p:cNvPr>
          <p:cNvCxnSpPr>
            <a:cxnSpLocks/>
          </p:cNvCxnSpPr>
          <p:nvPr/>
        </p:nvCxnSpPr>
        <p:spPr>
          <a:xfrm>
            <a:off x="10575305" y="5432221"/>
            <a:ext cx="56379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9CA4AA58-1A48-12F7-EE1E-125AC8BAD982}"/>
              </a:ext>
            </a:extLst>
          </p:cNvPr>
          <p:cNvCxnSpPr>
            <a:cxnSpLocks/>
          </p:cNvCxnSpPr>
          <p:nvPr/>
        </p:nvCxnSpPr>
        <p:spPr>
          <a:xfrm flipV="1">
            <a:off x="11120044" y="5160727"/>
            <a:ext cx="0" cy="271494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6351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/>
      <p:bldP spid="36" grpId="0" animBg="1"/>
      <p:bldP spid="37" grpId="0"/>
      <p:bldP spid="50" grpId="0" animBg="1"/>
      <p:bldP spid="51" grpId="0"/>
      <p:bldP spid="64" grpId="0" animBg="1"/>
      <p:bldP spid="65" grpId="0"/>
      <p:bldP spid="78" grpId="0"/>
      <p:bldP spid="80" grpId="0"/>
      <p:bldP spid="81" grpId="0"/>
      <p:bldP spid="82" grpId="0"/>
      <p:bldP spid="91" grpId="0" animBg="1"/>
      <p:bldP spid="97" grpId="0"/>
      <p:bldP spid="98" grpId="0"/>
      <p:bldP spid="99" grpId="0"/>
      <p:bldP spid="100" grpId="0"/>
      <p:bldP spid="103" grpId="0" animBg="1"/>
      <p:bldP spid="104" grpId="0" animBg="1"/>
      <p:bldP spid="105" grpId="0" animBg="1"/>
      <p:bldP spid="106" grpId="0" animBg="1"/>
      <p:bldP spid="107" grpId="0" animBg="1"/>
      <p:bldP spid="114" grpId="0" animBg="1"/>
      <p:bldP spid="1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E567-1613-25BB-7013-FCA86EAF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>
            <a:extLst>
              <a:ext uri="{FF2B5EF4-FFF2-40B4-BE49-F238E27FC236}">
                <a16:creationId xmlns:a16="http://schemas.microsoft.com/office/drawing/2014/main" id="{EE5A662A-6E3A-1803-A05F-31B810723395}"/>
              </a:ext>
            </a:extLst>
          </p:cNvPr>
          <p:cNvGrpSpPr/>
          <p:nvPr/>
        </p:nvGrpSpPr>
        <p:grpSpPr>
          <a:xfrm>
            <a:off x="1715007" y="239464"/>
            <a:ext cx="373962" cy="6407965"/>
            <a:chOff x="2175396" y="237057"/>
            <a:chExt cx="373962" cy="640796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57D14F1-9E93-393E-1519-6B639E17F92D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00BD256-0645-0FBF-8509-D3565AED78F4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5FA1EF6-7B2E-BA6B-FC2F-85156739E689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1E47E84-E0F4-086D-E35F-A8E78BBE06F5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26DF411-5D5F-707C-C301-EFC6A4142D23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863923B-B48D-E598-D98E-812856A7F06B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B4EB2B7-028B-1751-DFAC-7558D37C7F48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FB4529F-A478-EDB5-4625-4BAFA8F4ED42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5A2C5F9A-6FD5-0F8C-77D9-D0755BA8F985}"/>
              </a:ext>
            </a:extLst>
          </p:cNvPr>
          <p:cNvSpPr/>
          <p:nvPr/>
        </p:nvSpPr>
        <p:spPr>
          <a:xfrm>
            <a:off x="342276" y="3007126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7705CB-77B8-6FD8-61CA-DD5924EF68B7}"/>
              </a:ext>
            </a:extLst>
          </p:cNvPr>
          <p:cNvSpPr/>
          <p:nvPr/>
        </p:nvSpPr>
        <p:spPr>
          <a:xfrm>
            <a:off x="9946812" y="1133139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EF40797-0A66-1119-395E-96815FE6214C}"/>
              </a:ext>
            </a:extLst>
          </p:cNvPr>
          <p:cNvSpPr/>
          <p:nvPr/>
        </p:nvSpPr>
        <p:spPr>
          <a:xfrm>
            <a:off x="9946812" y="2739688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38B4D0A-DEE7-AF7F-6833-98865A343CB9}"/>
              </a:ext>
            </a:extLst>
          </p:cNvPr>
          <p:cNvSpPr/>
          <p:nvPr/>
        </p:nvSpPr>
        <p:spPr>
          <a:xfrm>
            <a:off x="9946812" y="4418107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BA44073-0884-ED56-8221-24E99123343C}"/>
              </a:ext>
            </a:extLst>
          </p:cNvPr>
          <p:cNvSpPr/>
          <p:nvPr/>
        </p:nvSpPr>
        <p:spPr>
          <a:xfrm>
            <a:off x="9946812" y="6002136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47CE5D-C8C4-A667-4FDB-2B1E9540FE2A}"/>
              </a:ext>
            </a:extLst>
          </p:cNvPr>
          <p:cNvSpPr txBox="1"/>
          <p:nvPr/>
        </p:nvSpPr>
        <p:spPr>
          <a:xfrm>
            <a:off x="10402570" y="1298152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1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4BB3109-14E4-3534-735D-649A8D455139}"/>
              </a:ext>
            </a:extLst>
          </p:cNvPr>
          <p:cNvSpPr txBox="1"/>
          <p:nvPr/>
        </p:nvSpPr>
        <p:spPr>
          <a:xfrm>
            <a:off x="10435074" y="2915022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2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5CE1380-B7EB-9ED4-BBFC-590BC000B801}"/>
              </a:ext>
            </a:extLst>
          </p:cNvPr>
          <p:cNvSpPr txBox="1"/>
          <p:nvPr/>
        </p:nvSpPr>
        <p:spPr>
          <a:xfrm>
            <a:off x="10436516" y="4593441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3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B3AFAF5-C765-AC1A-C03D-BB40A008904C}"/>
              </a:ext>
            </a:extLst>
          </p:cNvPr>
          <p:cNvSpPr txBox="1"/>
          <p:nvPr/>
        </p:nvSpPr>
        <p:spPr>
          <a:xfrm>
            <a:off x="10435074" y="6174952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4</a:t>
            </a:r>
            <a:endParaRPr lang="zh-TW" altLang="en-US" dirty="0"/>
          </a:p>
        </p:txBody>
      </p:sp>
      <p:sp>
        <p:nvSpPr>
          <p:cNvPr id="26" name="右大括弧 25">
            <a:extLst>
              <a:ext uri="{FF2B5EF4-FFF2-40B4-BE49-F238E27FC236}">
                <a16:creationId xmlns:a16="http://schemas.microsoft.com/office/drawing/2014/main" id="{898CA41D-A186-861F-F957-42EA2BAA8A05}"/>
              </a:ext>
            </a:extLst>
          </p:cNvPr>
          <p:cNvSpPr/>
          <p:nvPr/>
        </p:nvSpPr>
        <p:spPr>
          <a:xfrm flipH="1">
            <a:off x="970615" y="221609"/>
            <a:ext cx="609600" cy="6407965"/>
          </a:xfrm>
          <a:prstGeom prst="rightBrace">
            <a:avLst>
              <a:gd name="adj1" fmla="val 239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5A7701A9-AEBA-3C74-D8F5-8A952921BA02}"/>
              </a:ext>
            </a:extLst>
          </p:cNvPr>
          <p:cNvGrpSpPr/>
          <p:nvPr/>
        </p:nvGrpSpPr>
        <p:grpSpPr>
          <a:xfrm>
            <a:off x="4017890" y="285745"/>
            <a:ext cx="373962" cy="6407965"/>
            <a:chOff x="2175396" y="237057"/>
            <a:chExt cx="373962" cy="640796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825AFDE-E894-8E2F-12F6-0BD049DFC293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8E0EFB9-3E34-4548-0EEF-6378B7D3F549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F864555-2077-B3E6-8F80-AA0EFB51BCEA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1AF606B-D498-CEDF-6B55-5C0FE744E311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1405A56-CF66-A9EB-6FE5-04D4C95E8242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664F3C7-2332-2323-85A2-785EA58D3F44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86D0373-F0EC-84FC-B93F-1B59AEACB697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29C1481-C790-C8D7-4AD6-E427FE03B43E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F93F0A0D-0FAD-628F-FA6C-71DDCBFF4B2C}"/>
              </a:ext>
            </a:extLst>
          </p:cNvPr>
          <p:cNvSpPr/>
          <p:nvPr/>
        </p:nvSpPr>
        <p:spPr>
          <a:xfrm>
            <a:off x="2645159" y="3053407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右大括弧 49">
            <a:extLst>
              <a:ext uri="{FF2B5EF4-FFF2-40B4-BE49-F238E27FC236}">
                <a16:creationId xmlns:a16="http://schemas.microsoft.com/office/drawing/2014/main" id="{53F0B209-B442-0A8B-4463-EA9DAF055DC4}"/>
              </a:ext>
            </a:extLst>
          </p:cNvPr>
          <p:cNvSpPr/>
          <p:nvPr/>
        </p:nvSpPr>
        <p:spPr>
          <a:xfrm flipH="1">
            <a:off x="3273498" y="267890"/>
            <a:ext cx="609600" cy="6407965"/>
          </a:xfrm>
          <a:prstGeom prst="rightBrace">
            <a:avLst>
              <a:gd name="adj1" fmla="val 239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7223CFF-53DB-43CF-AF0A-544054899BC6}"/>
              </a:ext>
            </a:extLst>
          </p:cNvPr>
          <p:cNvGrpSpPr/>
          <p:nvPr/>
        </p:nvGrpSpPr>
        <p:grpSpPr>
          <a:xfrm>
            <a:off x="6203464" y="285745"/>
            <a:ext cx="373962" cy="6407965"/>
            <a:chOff x="2175396" y="237057"/>
            <a:chExt cx="373962" cy="640796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D25C00-5D3C-51BA-9AD8-A92CD3ADAB57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6BF2105-50FB-9E3C-6A82-197D68864A3F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A544FE31-CD98-0D09-1DA6-F842FAD42E61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51550E6-4CCB-F9EA-311D-DA14DA963CEE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C3A2AD1-CE55-1149-C904-8EDAE84273BF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F37D513-3F10-F3FD-1B05-A44611986AAD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C54D2596-FBA3-C040-C53B-722E4390F195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87A78230-48D0-DED4-F1AE-63088117DEE3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2BC52DF3-3BA7-E3BD-277C-A1E3E4D25518}"/>
              </a:ext>
            </a:extLst>
          </p:cNvPr>
          <p:cNvSpPr/>
          <p:nvPr/>
        </p:nvSpPr>
        <p:spPr>
          <a:xfrm>
            <a:off x="4830733" y="3053407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右大括弧 65">
            <a:extLst>
              <a:ext uri="{FF2B5EF4-FFF2-40B4-BE49-F238E27FC236}">
                <a16:creationId xmlns:a16="http://schemas.microsoft.com/office/drawing/2014/main" id="{1A3BD1F4-B71F-7DA5-544D-6881197D42F2}"/>
              </a:ext>
            </a:extLst>
          </p:cNvPr>
          <p:cNvSpPr/>
          <p:nvPr/>
        </p:nvSpPr>
        <p:spPr>
          <a:xfrm flipH="1">
            <a:off x="5459072" y="267890"/>
            <a:ext cx="609600" cy="6407965"/>
          </a:xfrm>
          <a:prstGeom prst="rightBrace">
            <a:avLst>
              <a:gd name="adj1" fmla="val 239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5DE4FD0D-AD9E-D776-A085-C29FB09B9D09}"/>
              </a:ext>
            </a:extLst>
          </p:cNvPr>
          <p:cNvGrpSpPr/>
          <p:nvPr/>
        </p:nvGrpSpPr>
        <p:grpSpPr>
          <a:xfrm>
            <a:off x="8389038" y="332026"/>
            <a:ext cx="373962" cy="6407965"/>
            <a:chOff x="2175396" y="237057"/>
            <a:chExt cx="373962" cy="6407965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00988542-88C3-0195-2ACE-DE3B61DCABF3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11A038DA-0E96-A7D1-103F-EDEC918AD204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C9B955D-4207-A8AF-2BAD-18219BE6E1D0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E52CF98D-8CF0-B9AA-99F8-7A77DC2F3BA2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3C83420-6D4A-D404-322D-2A0FD70C54B7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0F17C96-1A67-6A48-3E9F-74C05FE110AB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7B64086D-D226-7FC9-EDC5-F1887D5CD5F9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D0FF757D-C697-B4D6-108D-9C7EDE755DE8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349AD294-EA5A-DB97-D0A2-97CA975855AD}"/>
              </a:ext>
            </a:extLst>
          </p:cNvPr>
          <p:cNvSpPr/>
          <p:nvPr/>
        </p:nvSpPr>
        <p:spPr>
          <a:xfrm>
            <a:off x="7016307" y="3099688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7" name="右大括弧 76">
            <a:extLst>
              <a:ext uri="{FF2B5EF4-FFF2-40B4-BE49-F238E27FC236}">
                <a16:creationId xmlns:a16="http://schemas.microsoft.com/office/drawing/2014/main" id="{BEB5792E-273F-8D07-32A1-D37D89093406}"/>
              </a:ext>
            </a:extLst>
          </p:cNvPr>
          <p:cNvSpPr/>
          <p:nvPr/>
        </p:nvSpPr>
        <p:spPr>
          <a:xfrm flipH="1">
            <a:off x="7644646" y="314171"/>
            <a:ext cx="609600" cy="6407965"/>
          </a:xfrm>
          <a:prstGeom prst="rightBrace">
            <a:avLst>
              <a:gd name="adj1" fmla="val 239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23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D5190-5F04-6AAF-5639-DE8C392B7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BF42847B-DBC3-08B7-441E-A7F286DB5917}"/>
              </a:ext>
            </a:extLst>
          </p:cNvPr>
          <p:cNvGrpSpPr/>
          <p:nvPr/>
        </p:nvGrpSpPr>
        <p:grpSpPr>
          <a:xfrm>
            <a:off x="3276600" y="225017"/>
            <a:ext cx="373962" cy="6407965"/>
            <a:chOff x="2175396" y="237057"/>
            <a:chExt cx="373962" cy="640796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C70B711-1C78-C191-DD4C-2F7126527FA3}"/>
                </a:ext>
              </a:extLst>
            </p:cNvPr>
            <p:cNvSpPr/>
            <p:nvPr/>
          </p:nvSpPr>
          <p:spPr>
            <a:xfrm>
              <a:off x="2175396" y="1049623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EA95E2E-0BB2-DF77-02BF-1E1BD9509B21}"/>
                </a:ext>
              </a:extLst>
            </p:cNvPr>
            <p:cNvSpPr/>
            <p:nvPr/>
          </p:nvSpPr>
          <p:spPr>
            <a:xfrm>
              <a:off x="2175396" y="237057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328FB9B-F7FC-133B-76AA-BDF50BF15AF7}"/>
                </a:ext>
              </a:extLst>
            </p:cNvPr>
            <p:cNvSpPr/>
            <p:nvPr/>
          </p:nvSpPr>
          <p:spPr>
            <a:xfrm>
              <a:off x="2175396" y="2674755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F967849-242C-8B82-0631-4C2A7702AB81}"/>
                </a:ext>
              </a:extLst>
            </p:cNvPr>
            <p:cNvSpPr/>
            <p:nvPr/>
          </p:nvSpPr>
          <p:spPr>
            <a:xfrm>
              <a:off x="2175396" y="1862189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EC153E-4099-EEAE-1EE0-3B97C9DB1FC4}"/>
                </a:ext>
              </a:extLst>
            </p:cNvPr>
            <p:cNvSpPr/>
            <p:nvPr/>
          </p:nvSpPr>
          <p:spPr>
            <a:xfrm>
              <a:off x="2175396" y="4299887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48DFA08-0F83-3C56-E194-04C00D3F0230}"/>
                </a:ext>
              </a:extLst>
            </p:cNvPr>
            <p:cNvSpPr/>
            <p:nvPr/>
          </p:nvSpPr>
          <p:spPr>
            <a:xfrm>
              <a:off x="2175396" y="3487321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12B1242-D401-ABD0-EDBC-80180FC3A306}"/>
                </a:ext>
              </a:extLst>
            </p:cNvPr>
            <p:cNvSpPr/>
            <p:nvPr/>
          </p:nvSpPr>
          <p:spPr>
            <a:xfrm>
              <a:off x="2175396" y="5925022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03FDF39-F338-6AE0-E1D7-423C469FB036}"/>
                </a:ext>
              </a:extLst>
            </p:cNvPr>
            <p:cNvSpPr/>
            <p:nvPr/>
          </p:nvSpPr>
          <p:spPr>
            <a:xfrm>
              <a:off x="2175396" y="5112453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7A5D79FC-1466-4F67-B7F1-7A704055E56D}"/>
              </a:ext>
            </a:extLst>
          </p:cNvPr>
          <p:cNvSpPr/>
          <p:nvPr/>
        </p:nvSpPr>
        <p:spPr>
          <a:xfrm>
            <a:off x="990600" y="3022715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7E4484-D154-33DB-0B21-137F4BAC5507}"/>
              </a:ext>
            </a:extLst>
          </p:cNvPr>
          <p:cNvSpPr/>
          <p:nvPr/>
        </p:nvSpPr>
        <p:spPr>
          <a:xfrm>
            <a:off x="5334000" y="2689432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4416B89C-9688-02FB-13CE-E156CD6EE43B}"/>
                  </a:ext>
                </a:extLst>
              </p:cNvPr>
              <p:cNvSpPr txBox="1"/>
              <p:nvPr/>
            </p:nvSpPr>
            <p:spPr>
              <a:xfrm>
                <a:off x="1051431" y="3196778"/>
                <a:ext cx="240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42A035D-21C5-C201-5396-A2C41C1E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31" y="3196778"/>
                <a:ext cx="240450" cy="369332"/>
              </a:xfrm>
              <a:prstGeom prst="rect">
                <a:avLst/>
              </a:prstGeom>
              <a:blipFill>
                <a:blip r:embed="rId2"/>
                <a:stretch>
                  <a:fillRect l="-15000" r="-12500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6E3E60B-5A63-19BF-5DCC-F80FAE5C05D9}"/>
                  </a:ext>
                </a:extLst>
              </p:cNvPr>
              <p:cNvSpPr txBox="1"/>
              <p:nvPr/>
            </p:nvSpPr>
            <p:spPr>
              <a:xfrm>
                <a:off x="3367166" y="2874999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863CFC9-36F5-6AA3-B4A7-C1D3CDDAF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66" y="2874999"/>
                <a:ext cx="272510" cy="369332"/>
              </a:xfrm>
              <a:prstGeom prst="rect">
                <a:avLst/>
              </a:prstGeom>
              <a:blipFill>
                <a:blip r:embed="rId3"/>
                <a:stretch>
                  <a:fillRect l="-24444" r="-26667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9784ACB-986E-2680-74AB-FB5ECBDFBA15}"/>
                  </a:ext>
                </a:extLst>
              </p:cNvPr>
              <p:cNvSpPr txBox="1"/>
              <p:nvPr/>
            </p:nvSpPr>
            <p:spPr>
              <a:xfrm>
                <a:off x="5385527" y="2838049"/>
                <a:ext cx="270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635F5A3-3E53-7432-B8B8-8F113B01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527" y="2838049"/>
                <a:ext cx="270908" cy="369332"/>
              </a:xfrm>
              <a:prstGeom prst="rect">
                <a:avLst/>
              </a:prstGeom>
              <a:blipFill>
                <a:blip r:embed="rId4"/>
                <a:stretch>
                  <a:fillRect l="-24444" r="-24444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8D9A7ED-BB7A-77DC-1342-07A9D15C8598}"/>
              </a:ext>
            </a:extLst>
          </p:cNvPr>
          <p:cNvCxnSpPr>
            <a:cxnSpLocks/>
          </p:cNvCxnSpPr>
          <p:nvPr/>
        </p:nvCxnSpPr>
        <p:spPr>
          <a:xfrm flipH="1" flipV="1">
            <a:off x="3886200" y="3059665"/>
            <a:ext cx="13291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A10EBF5-B53E-EEAA-E546-BEF8B4833CEA}"/>
              </a:ext>
            </a:extLst>
          </p:cNvPr>
          <p:cNvCxnSpPr>
            <a:cxnSpLocks/>
          </p:cNvCxnSpPr>
          <p:nvPr/>
        </p:nvCxnSpPr>
        <p:spPr>
          <a:xfrm flipV="1">
            <a:off x="1479561" y="3022715"/>
            <a:ext cx="1626724" cy="386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10BCAF0-C32D-F4B0-D802-7CA2D8ACD59E}"/>
                  </a:ext>
                </a:extLst>
              </p:cNvPr>
              <p:cNvSpPr txBox="1"/>
              <p:nvPr/>
            </p:nvSpPr>
            <p:spPr>
              <a:xfrm>
                <a:off x="1696952" y="2663367"/>
                <a:ext cx="1281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A611BAF-8A88-3801-9F8A-B469771BD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952" y="2663367"/>
                <a:ext cx="1281761" cy="369332"/>
              </a:xfrm>
              <a:prstGeom prst="rect">
                <a:avLst/>
              </a:prstGeom>
              <a:blipFill>
                <a:blip r:embed="rId5"/>
                <a:stretch>
                  <a:fillRect l="-2844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BE23BF1-1923-5A5D-7FB2-741616BA9AAB}"/>
                  </a:ext>
                </a:extLst>
              </p:cNvPr>
              <p:cNvSpPr txBox="1"/>
              <p:nvPr/>
            </p:nvSpPr>
            <p:spPr>
              <a:xfrm>
                <a:off x="4248894" y="4538111"/>
                <a:ext cx="3966896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8698F72-4DD8-F003-64E2-A3FDFC42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94" y="4538111"/>
                <a:ext cx="3966896" cy="375872"/>
              </a:xfrm>
              <a:prstGeom prst="rect">
                <a:avLst/>
              </a:prstGeom>
              <a:blipFill>
                <a:blip r:embed="rId6"/>
                <a:stretch>
                  <a:fillRect b="-290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3CA469D-81CE-FDC9-A79B-D6AA7D88B364}"/>
                  </a:ext>
                </a:extLst>
              </p:cNvPr>
              <p:cNvSpPr txBox="1"/>
              <p:nvPr/>
            </p:nvSpPr>
            <p:spPr>
              <a:xfrm>
                <a:off x="4782687" y="5272477"/>
                <a:ext cx="3539174" cy="501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D0CA6C7-BFC8-1D8A-8CAF-337F8F501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87" y="5272477"/>
                <a:ext cx="3539174" cy="501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B4C44C19-D242-B899-F9CC-F8A25405F869}"/>
              </a:ext>
            </a:extLst>
          </p:cNvPr>
          <p:cNvSpPr/>
          <p:nvPr/>
        </p:nvSpPr>
        <p:spPr>
          <a:xfrm>
            <a:off x="6976628" y="3022715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AE393A0-4A3F-B62A-8FCB-3E265CF3CE5D}"/>
              </a:ext>
            </a:extLst>
          </p:cNvPr>
          <p:cNvSpPr/>
          <p:nvPr/>
        </p:nvSpPr>
        <p:spPr>
          <a:xfrm>
            <a:off x="11320028" y="2689432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33AF543-0D20-E4CF-F607-C883171D11E5}"/>
                  </a:ext>
                </a:extLst>
              </p:cNvPr>
              <p:cNvSpPr txBox="1"/>
              <p:nvPr/>
            </p:nvSpPr>
            <p:spPr>
              <a:xfrm>
                <a:off x="7037459" y="3196778"/>
                <a:ext cx="240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E597BA51-4967-293D-E97B-3654EDD03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59" y="3196778"/>
                <a:ext cx="240450" cy="369332"/>
              </a:xfrm>
              <a:prstGeom prst="rect">
                <a:avLst/>
              </a:prstGeom>
              <a:blipFill>
                <a:blip r:embed="rId8"/>
                <a:stretch>
                  <a:fillRect l="-15000" r="-12500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B28D2F36-F28D-595F-5565-86741F075EDD}"/>
                  </a:ext>
                </a:extLst>
              </p:cNvPr>
              <p:cNvSpPr txBox="1"/>
              <p:nvPr/>
            </p:nvSpPr>
            <p:spPr>
              <a:xfrm>
                <a:off x="11371555" y="2838049"/>
                <a:ext cx="270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1CC753E7-4EB8-33F5-D556-D6CA35875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555" y="2838049"/>
                <a:ext cx="270908" cy="369332"/>
              </a:xfrm>
              <a:prstGeom prst="rect">
                <a:avLst/>
              </a:prstGeom>
              <a:blipFill>
                <a:blip r:embed="rId9"/>
                <a:stretch>
                  <a:fillRect l="-24444" r="-24444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5DF58587-D47B-8F18-0ACF-3E7A94CD7FBC}"/>
                  </a:ext>
                </a:extLst>
              </p:cNvPr>
              <p:cNvSpPr txBox="1"/>
              <p:nvPr/>
            </p:nvSpPr>
            <p:spPr>
              <a:xfrm>
                <a:off x="9406358" y="3306195"/>
                <a:ext cx="1951588" cy="3917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’=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DFE07540-F7D6-808E-7079-53A1DFB9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358" y="3306195"/>
                <a:ext cx="1951588" cy="3917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9673C00-FC60-3090-D056-B40F10F61DF5}"/>
              </a:ext>
            </a:extLst>
          </p:cNvPr>
          <p:cNvCxnSpPr>
            <a:cxnSpLocks/>
          </p:cNvCxnSpPr>
          <p:nvPr/>
        </p:nvCxnSpPr>
        <p:spPr>
          <a:xfrm flipH="1">
            <a:off x="7617458" y="3059665"/>
            <a:ext cx="1196665" cy="3253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367F885-CA03-57F6-F060-F76F470B35B4}"/>
                  </a:ext>
                </a:extLst>
              </p:cNvPr>
              <p:cNvSpPr/>
              <p:nvPr/>
            </p:nvSpPr>
            <p:spPr>
              <a:xfrm>
                <a:off x="9034028" y="2709000"/>
                <a:ext cx="373962" cy="72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F0858E0-D7F5-D75A-773A-322B51A5E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028" y="2709000"/>
                <a:ext cx="373962" cy="720000"/>
              </a:xfrm>
              <a:prstGeom prst="rect">
                <a:avLst/>
              </a:prstGeom>
              <a:blipFill>
                <a:blip r:embed="rId11"/>
                <a:stretch>
                  <a:fillRect l="-32258" r="-967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3283998E-39F3-F687-6AD3-4CE2181AA96B}"/>
              </a:ext>
            </a:extLst>
          </p:cNvPr>
          <p:cNvCxnSpPr>
            <a:cxnSpLocks/>
          </p:cNvCxnSpPr>
          <p:nvPr/>
        </p:nvCxnSpPr>
        <p:spPr>
          <a:xfrm flipH="1">
            <a:off x="9631847" y="3032699"/>
            <a:ext cx="1493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6945A4AC-009E-938E-B30F-B6F66A41586D}"/>
                  </a:ext>
                </a:extLst>
              </p:cNvPr>
              <p:cNvSpPr txBox="1"/>
              <p:nvPr/>
            </p:nvSpPr>
            <p:spPr>
              <a:xfrm>
                <a:off x="4404508" y="2603155"/>
                <a:ext cx="278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F7163DDE-E056-A60F-B0C3-151CBB1B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08" y="2603155"/>
                <a:ext cx="278601" cy="369332"/>
              </a:xfrm>
              <a:prstGeom prst="rect">
                <a:avLst/>
              </a:prstGeom>
              <a:blipFill>
                <a:blip r:embed="rId12"/>
                <a:stretch>
                  <a:fillRect l="-13333" r="-8889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9676FD53-E11B-61E6-3F92-439B30AF5B99}"/>
                  </a:ext>
                </a:extLst>
              </p:cNvPr>
              <p:cNvSpPr txBox="1"/>
              <p:nvPr/>
            </p:nvSpPr>
            <p:spPr>
              <a:xfrm>
                <a:off x="8062517" y="2787821"/>
                <a:ext cx="278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F0B92C52-DF63-0809-1BB8-D0824057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517" y="2787821"/>
                <a:ext cx="278601" cy="369332"/>
              </a:xfrm>
              <a:prstGeom prst="rect">
                <a:avLst/>
              </a:prstGeom>
              <a:blipFill>
                <a:blip r:embed="rId13"/>
                <a:stretch>
                  <a:fillRect l="-13333" r="-8889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84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62EB8-EA65-0636-A7DE-DDEE6298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5A2AB1-EB60-C7DA-CE71-D7C8AFCFB596}"/>
              </a:ext>
            </a:extLst>
          </p:cNvPr>
          <p:cNvSpPr/>
          <p:nvPr/>
        </p:nvSpPr>
        <p:spPr>
          <a:xfrm>
            <a:off x="342276" y="3007126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1B30E30-0FAE-903C-8D16-02857F886021}"/>
              </a:ext>
            </a:extLst>
          </p:cNvPr>
          <p:cNvSpPr/>
          <p:nvPr/>
        </p:nvSpPr>
        <p:spPr>
          <a:xfrm>
            <a:off x="9946812" y="1133139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777D187-1FBF-49AF-660C-9268B8487873}"/>
              </a:ext>
            </a:extLst>
          </p:cNvPr>
          <p:cNvSpPr/>
          <p:nvPr/>
        </p:nvSpPr>
        <p:spPr>
          <a:xfrm>
            <a:off x="9946812" y="2739688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1EDDDA3-0B01-00FD-4A13-4743322AB4E7}"/>
              </a:ext>
            </a:extLst>
          </p:cNvPr>
          <p:cNvSpPr/>
          <p:nvPr/>
        </p:nvSpPr>
        <p:spPr>
          <a:xfrm>
            <a:off x="9946812" y="4418107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00FA6E7-6A66-3329-6803-ECF98C12A4DA}"/>
              </a:ext>
            </a:extLst>
          </p:cNvPr>
          <p:cNvSpPr/>
          <p:nvPr/>
        </p:nvSpPr>
        <p:spPr>
          <a:xfrm>
            <a:off x="9946812" y="6002136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61A970B-6DF0-80A1-9767-8D10B82D8582}"/>
              </a:ext>
            </a:extLst>
          </p:cNvPr>
          <p:cNvSpPr txBox="1"/>
          <p:nvPr/>
        </p:nvSpPr>
        <p:spPr>
          <a:xfrm>
            <a:off x="10402570" y="1298152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1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0752D99-2874-6B67-54FA-B9F6A9B77AEA}"/>
              </a:ext>
            </a:extLst>
          </p:cNvPr>
          <p:cNvSpPr txBox="1"/>
          <p:nvPr/>
        </p:nvSpPr>
        <p:spPr>
          <a:xfrm>
            <a:off x="10435074" y="2915022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2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8583BEE-AEA4-D1D2-57C8-F2437D1BF53D}"/>
              </a:ext>
            </a:extLst>
          </p:cNvPr>
          <p:cNvSpPr txBox="1"/>
          <p:nvPr/>
        </p:nvSpPr>
        <p:spPr>
          <a:xfrm>
            <a:off x="10436516" y="4593441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3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6A5AD42-1BBA-EAAC-55EA-46540C0CA100}"/>
              </a:ext>
            </a:extLst>
          </p:cNvPr>
          <p:cNvSpPr txBox="1"/>
          <p:nvPr/>
        </p:nvSpPr>
        <p:spPr>
          <a:xfrm>
            <a:off x="10435074" y="6174952"/>
            <a:ext cx="175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dirty="0"/>
              <a:t>query 4</a:t>
            </a:r>
            <a:endParaRPr lang="zh-TW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5973C44-98FC-B4F3-7B63-CAEADD817394}"/>
              </a:ext>
            </a:extLst>
          </p:cNvPr>
          <p:cNvSpPr/>
          <p:nvPr/>
        </p:nvSpPr>
        <p:spPr>
          <a:xfrm>
            <a:off x="2645159" y="3053407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08E59CE-1AC9-8E65-329A-CD32F1361F49}"/>
              </a:ext>
            </a:extLst>
          </p:cNvPr>
          <p:cNvSpPr/>
          <p:nvPr/>
        </p:nvSpPr>
        <p:spPr>
          <a:xfrm>
            <a:off x="4830733" y="3053407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708B410-2800-53B1-B19C-CC9C31E0A519}"/>
              </a:ext>
            </a:extLst>
          </p:cNvPr>
          <p:cNvSpPr/>
          <p:nvPr/>
        </p:nvSpPr>
        <p:spPr>
          <a:xfrm>
            <a:off x="7016307" y="3048000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0350CA6E-0EF1-AB6F-1504-BA456CD70694}"/>
              </a:ext>
            </a:extLst>
          </p:cNvPr>
          <p:cNvCxnSpPr>
            <a:cxnSpLocks/>
          </p:cNvCxnSpPr>
          <p:nvPr/>
        </p:nvCxnSpPr>
        <p:spPr>
          <a:xfrm flipH="1">
            <a:off x="8839200" y="1462245"/>
            <a:ext cx="9156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180F59EB-8ED1-EAD6-9011-E15F64BC19A7}"/>
              </a:ext>
            </a:extLst>
          </p:cNvPr>
          <p:cNvCxnSpPr>
            <a:cxnSpLocks/>
          </p:cNvCxnSpPr>
          <p:nvPr/>
        </p:nvCxnSpPr>
        <p:spPr>
          <a:xfrm flipH="1">
            <a:off x="7203288" y="1505341"/>
            <a:ext cx="844292" cy="1501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AAC882F4-0FC7-FF7C-5062-58C8C72690DE}"/>
              </a:ext>
            </a:extLst>
          </p:cNvPr>
          <p:cNvCxnSpPr>
            <a:cxnSpLocks/>
          </p:cNvCxnSpPr>
          <p:nvPr/>
        </p:nvCxnSpPr>
        <p:spPr>
          <a:xfrm flipH="1">
            <a:off x="5051594" y="1505341"/>
            <a:ext cx="2995986" cy="1485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D9F51158-C0DA-779F-225B-9127059029E8}"/>
              </a:ext>
            </a:extLst>
          </p:cNvPr>
          <p:cNvCxnSpPr>
            <a:cxnSpLocks/>
          </p:cNvCxnSpPr>
          <p:nvPr/>
        </p:nvCxnSpPr>
        <p:spPr>
          <a:xfrm flipH="1">
            <a:off x="2892765" y="1505799"/>
            <a:ext cx="5154815" cy="1455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F606DE7C-0C39-6CA3-1D4A-68FD949123A8}"/>
              </a:ext>
            </a:extLst>
          </p:cNvPr>
          <p:cNvCxnSpPr>
            <a:cxnSpLocks/>
          </p:cNvCxnSpPr>
          <p:nvPr/>
        </p:nvCxnSpPr>
        <p:spPr>
          <a:xfrm flipH="1">
            <a:off x="546128" y="1505341"/>
            <a:ext cx="7501452" cy="1409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AF0ED929-CB48-58DA-B49F-0E5CB0E628D1}"/>
              </a:ext>
            </a:extLst>
          </p:cNvPr>
          <p:cNvSpPr/>
          <p:nvPr/>
        </p:nvSpPr>
        <p:spPr>
          <a:xfrm>
            <a:off x="8256409" y="2770582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zh-TW" altLang="en-US" sz="2400" b="1" dirty="0"/>
          </a:p>
        </p:txBody>
      </p: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9C38189C-F860-985F-ABB9-570F2866F2AB}"/>
              </a:ext>
            </a:extLst>
          </p:cNvPr>
          <p:cNvCxnSpPr>
            <a:cxnSpLocks/>
          </p:cNvCxnSpPr>
          <p:nvPr/>
        </p:nvCxnSpPr>
        <p:spPr>
          <a:xfrm flipH="1">
            <a:off x="8839200" y="3099688"/>
            <a:ext cx="9156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0AE37309-F5F5-B102-83AF-67B16365D5F8}"/>
              </a:ext>
            </a:extLst>
          </p:cNvPr>
          <p:cNvSpPr/>
          <p:nvPr/>
        </p:nvSpPr>
        <p:spPr>
          <a:xfrm>
            <a:off x="8275459" y="4511779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zh-TW" altLang="en-US" sz="2400" b="1" dirty="0"/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322BFA4B-3086-2422-3668-6BAC6A6CB209}"/>
              </a:ext>
            </a:extLst>
          </p:cNvPr>
          <p:cNvCxnSpPr>
            <a:cxnSpLocks/>
          </p:cNvCxnSpPr>
          <p:nvPr/>
        </p:nvCxnSpPr>
        <p:spPr>
          <a:xfrm flipH="1">
            <a:off x="8858250" y="4840885"/>
            <a:ext cx="9156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7C97B107-D520-9068-1508-307039BA9345}"/>
              </a:ext>
            </a:extLst>
          </p:cNvPr>
          <p:cNvSpPr/>
          <p:nvPr/>
        </p:nvSpPr>
        <p:spPr>
          <a:xfrm>
            <a:off x="8256409" y="5954759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zh-TW" altLang="en-US" sz="2400" b="1" dirty="0"/>
          </a:p>
        </p:txBody>
      </p: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15C02A2D-16C5-D556-8E38-2FFF0F0D0268}"/>
              </a:ext>
            </a:extLst>
          </p:cNvPr>
          <p:cNvCxnSpPr>
            <a:cxnSpLocks/>
          </p:cNvCxnSpPr>
          <p:nvPr/>
        </p:nvCxnSpPr>
        <p:spPr>
          <a:xfrm flipH="1">
            <a:off x="8839200" y="6283865"/>
            <a:ext cx="9156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1D91FCF2-E6BE-30E7-7533-57AC73A68E2A}"/>
                  </a:ext>
                </a:extLst>
              </p:cNvPr>
              <p:cNvSpPr txBox="1"/>
              <p:nvPr/>
            </p:nvSpPr>
            <p:spPr>
              <a:xfrm>
                <a:off x="358159" y="3182460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1483A5C8-1A0A-8155-9B3E-4602B7C6F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9" y="3182460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9836" r="-491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7CE302A0-7258-97C2-9839-A2AAC6CADD56}"/>
                  </a:ext>
                </a:extLst>
              </p:cNvPr>
              <p:cNvSpPr/>
              <p:nvPr/>
            </p:nvSpPr>
            <p:spPr>
              <a:xfrm>
                <a:off x="8273304" y="1122818"/>
                <a:ext cx="373962" cy="72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195A1D1A-C164-79F7-EC3F-5CD88FF22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04" y="1122818"/>
                <a:ext cx="373962" cy="720000"/>
              </a:xfrm>
              <a:prstGeom prst="rect">
                <a:avLst/>
              </a:prstGeom>
              <a:blipFill>
                <a:blip r:embed="rId4"/>
                <a:stretch>
                  <a:fillRect l="-31746" r="-793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3B19914D-3EE2-2844-ACDC-ABD2B880FC9F}"/>
                  </a:ext>
                </a:extLst>
              </p:cNvPr>
              <p:cNvSpPr txBox="1"/>
              <p:nvPr/>
            </p:nvSpPr>
            <p:spPr>
              <a:xfrm>
                <a:off x="2665401" y="318246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FD27A71E-05DF-ADD6-6547-4AE2CAC16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01" y="3182460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9524" r="-317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0C750E54-9D25-F771-209A-B5375CBC3495}"/>
                  </a:ext>
                </a:extLst>
              </p:cNvPr>
              <p:cNvSpPr txBox="1"/>
              <p:nvPr/>
            </p:nvSpPr>
            <p:spPr>
              <a:xfrm>
                <a:off x="4860067" y="318246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59F6009F-813B-2179-C2B3-253C7895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67" y="3182460"/>
                <a:ext cx="383054" cy="369332"/>
              </a:xfrm>
              <a:prstGeom prst="rect">
                <a:avLst/>
              </a:prstGeom>
              <a:blipFill>
                <a:blip r:embed="rId6"/>
                <a:stretch>
                  <a:fillRect l="-9524" r="-317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B9D84948-E171-EF43-2DCF-E2B71C1F866A}"/>
                  </a:ext>
                </a:extLst>
              </p:cNvPr>
              <p:cNvSpPr txBox="1"/>
              <p:nvPr/>
            </p:nvSpPr>
            <p:spPr>
              <a:xfrm>
                <a:off x="7045641" y="319483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5CA1266D-73D8-40F3-DF98-990C0C892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641" y="3194836"/>
                <a:ext cx="383054" cy="369332"/>
              </a:xfrm>
              <a:prstGeom prst="rect">
                <a:avLst/>
              </a:prstGeom>
              <a:blipFill>
                <a:blip r:embed="rId7"/>
                <a:stretch>
                  <a:fillRect l="-9524" r="-317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19CB95ED-01FA-DFEB-E42B-999C08DD04DB}"/>
                  </a:ext>
                </a:extLst>
              </p:cNvPr>
              <p:cNvSpPr txBox="1"/>
              <p:nvPr/>
            </p:nvSpPr>
            <p:spPr>
              <a:xfrm>
                <a:off x="2527952" y="2633357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DF86929E-2484-F002-5E94-24A0F7CF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52" y="2633357"/>
                <a:ext cx="411908" cy="369332"/>
              </a:xfrm>
              <a:prstGeom prst="rect">
                <a:avLst/>
              </a:prstGeom>
              <a:blipFill>
                <a:blip r:embed="rId8"/>
                <a:stretch>
                  <a:fillRect l="-8955" r="-447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447B091B-FDD6-B62D-6246-5690A5CDA284}"/>
                  </a:ext>
                </a:extLst>
              </p:cNvPr>
              <p:cNvSpPr txBox="1"/>
              <p:nvPr/>
            </p:nvSpPr>
            <p:spPr>
              <a:xfrm>
                <a:off x="193843" y="2550127"/>
                <a:ext cx="404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71CB915F-C3C9-5043-0E7B-50A78D1D8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3" y="2550127"/>
                <a:ext cx="404790" cy="369332"/>
              </a:xfrm>
              <a:prstGeom prst="rect">
                <a:avLst/>
              </a:prstGeom>
              <a:blipFill>
                <a:blip r:embed="rId9"/>
                <a:stretch>
                  <a:fillRect l="-9091" r="-454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078A7EC5-F909-6282-BDA1-CA816D198F23}"/>
                  </a:ext>
                </a:extLst>
              </p:cNvPr>
              <p:cNvSpPr txBox="1"/>
              <p:nvPr/>
            </p:nvSpPr>
            <p:spPr>
              <a:xfrm>
                <a:off x="4639686" y="2652550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82F081A2-A031-40AE-4556-9B603D91F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686" y="2652550"/>
                <a:ext cx="411908" cy="369332"/>
              </a:xfrm>
              <a:prstGeom prst="rect">
                <a:avLst/>
              </a:prstGeom>
              <a:blipFill>
                <a:blip r:embed="rId10"/>
                <a:stretch>
                  <a:fillRect l="-7353" r="-2941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D0D6DC73-20FE-6296-3298-833560E9D74A}"/>
                  </a:ext>
                </a:extLst>
              </p:cNvPr>
              <p:cNvSpPr txBox="1"/>
              <p:nvPr/>
            </p:nvSpPr>
            <p:spPr>
              <a:xfrm>
                <a:off x="6744872" y="2643250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5E1F2DD1-2255-35FD-D120-87688DEFB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72" y="2643250"/>
                <a:ext cx="411908" cy="369332"/>
              </a:xfrm>
              <a:prstGeom prst="rect">
                <a:avLst/>
              </a:prstGeom>
              <a:blipFill>
                <a:blip r:embed="rId11"/>
                <a:stretch>
                  <a:fillRect l="-7353" r="-2941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10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37841-307D-E2EF-75F2-F14ECA392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D6CB99-CEE0-8A09-58E6-A161E676AD5A}"/>
              </a:ext>
            </a:extLst>
          </p:cNvPr>
          <p:cNvSpPr/>
          <p:nvPr/>
        </p:nvSpPr>
        <p:spPr>
          <a:xfrm>
            <a:off x="342276" y="3007126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1C413D2-8E49-FC64-6723-9ACC1BBEFDEE}"/>
              </a:ext>
            </a:extLst>
          </p:cNvPr>
          <p:cNvSpPr/>
          <p:nvPr/>
        </p:nvSpPr>
        <p:spPr>
          <a:xfrm>
            <a:off x="2645159" y="3053407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FDFC637-2600-3852-9517-366CD85AD1A1}"/>
              </a:ext>
            </a:extLst>
          </p:cNvPr>
          <p:cNvSpPr/>
          <p:nvPr/>
        </p:nvSpPr>
        <p:spPr>
          <a:xfrm>
            <a:off x="4830733" y="3053407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BC5F78D2-CB12-1428-5360-17CC2F15829F}"/>
              </a:ext>
            </a:extLst>
          </p:cNvPr>
          <p:cNvSpPr/>
          <p:nvPr/>
        </p:nvSpPr>
        <p:spPr>
          <a:xfrm>
            <a:off x="7016307" y="3048000"/>
            <a:ext cx="373962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ECFE2190-3E1A-769B-D5CC-4DEB0C344824}"/>
                  </a:ext>
                </a:extLst>
              </p:cNvPr>
              <p:cNvSpPr txBox="1"/>
              <p:nvPr/>
            </p:nvSpPr>
            <p:spPr>
              <a:xfrm>
                <a:off x="358159" y="3182460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9B75C1EC-B117-586D-3956-630BBBD8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9" y="3182460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9836" r="-491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55A7F4B4-3C13-B3F9-3421-6CD20F023E5F}"/>
                  </a:ext>
                </a:extLst>
              </p:cNvPr>
              <p:cNvSpPr txBox="1"/>
              <p:nvPr/>
            </p:nvSpPr>
            <p:spPr>
              <a:xfrm>
                <a:off x="2665401" y="318246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CD781D63-31E9-67F3-BBE2-8EC97F903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01" y="3182460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9524" r="-317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EB3D98BA-A8E2-F8E6-3308-57059E7B1D1F}"/>
                  </a:ext>
                </a:extLst>
              </p:cNvPr>
              <p:cNvSpPr txBox="1"/>
              <p:nvPr/>
            </p:nvSpPr>
            <p:spPr>
              <a:xfrm>
                <a:off x="4860067" y="318246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214F44C1-C593-841E-2DF0-0581FFCC6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67" y="3182460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9524" r="-317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3E3A325A-7FC6-2867-A755-6C52CE6ABFD5}"/>
                  </a:ext>
                </a:extLst>
              </p:cNvPr>
              <p:cNvSpPr txBox="1"/>
              <p:nvPr/>
            </p:nvSpPr>
            <p:spPr>
              <a:xfrm>
                <a:off x="7045641" y="319483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FEA74784-F74A-E94F-A895-F375214CA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641" y="3194836"/>
                <a:ext cx="383054" cy="369332"/>
              </a:xfrm>
              <a:prstGeom prst="rect">
                <a:avLst/>
              </a:prstGeom>
              <a:blipFill>
                <a:blip r:embed="rId6"/>
                <a:stretch>
                  <a:fillRect l="-9524" r="-317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F9A8031F-8CB7-C00A-FD26-32ECE3E10315}"/>
                  </a:ext>
                </a:extLst>
              </p:cNvPr>
              <p:cNvSpPr txBox="1"/>
              <p:nvPr/>
            </p:nvSpPr>
            <p:spPr>
              <a:xfrm>
                <a:off x="2527952" y="2633357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B912FB13-A1EF-9F98-6540-05072E0D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52" y="2633357"/>
                <a:ext cx="411908" cy="369332"/>
              </a:xfrm>
              <a:prstGeom prst="rect">
                <a:avLst/>
              </a:prstGeom>
              <a:blipFill>
                <a:blip r:embed="rId7"/>
                <a:stretch>
                  <a:fillRect l="-8955" r="-4478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BF0B7A28-DE55-D1F1-0B00-51C566B0E320}"/>
                  </a:ext>
                </a:extLst>
              </p:cNvPr>
              <p:cNvSpPr txBox="1"/>
              <p:nvPr/>
            </p:nvSpPr>
            <p:spPr>
              <a:xfrm>
                <a:off x="193843" y="2550127"/>
                <a:ext cx="404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B1ED0C36-13E4-C05B-312B-FD6603020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3" y="2550127"/>
                <a:ext cx="404790" cy="369332"/>
              </a:xfrm>
              <a:prstGeom prst="rect">
                <a:avLst/>
              </a:prstGeom>
              <a:blipFill>
                <a:blip r:embed="rId8"/>
                <a:stretch>
                  <a:fillRect l="-9091" r="-454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79407181-06E2-FBE6-904D-915F068CC57B}"/>
                  </a:ext>
                </a:extLst>
              </p:cNvPr>
              <p:cNvSpPr txBox="1"/>
              <p:nvPr/>
            </p:nvSpPr>
            <p:spPr>
              <a:xfrm>
                <a:off x="4639686" y="2652550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ACEC4FAE-8DCA-74C7-5B8A-24CF390FE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686" y="2652550"/>
                <a:ext cx="411908" cy="369332"/>
              </a:xfrm>
              <a:prstGeom prst="rect">
                <a:avLst/>
              </a:prstGeom>
              <a:blipFill>
                <a:blip r:embed="rId9"/>
                <a:stretch>
                  <a:fillRect l="-7353" r="-2941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8306AC0E-6E67-2818-B148-77EB3856D729}"/>
                  </a:ext>
                </a:extLst>
              </p:cNvPr>
              <p:cNvSpPr txBox="1"/>
              <p:nvPr/>
            </p:nvSpPr>
            <p:spPr>
              <a:xfrm>
                <a:off x="6744872" y="2643250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5216FBB0-FE0E-ED82-68BB-2ED8C37D8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72" y="2643250"/>
                <a:ext cx="411908" cy="369332"/>
              </a:xfrm>
              <a:prstGeom prst="rect">
                <a:avLst/>
              </a:prstGeom>
              <a:blipFill>
                <a:blip r:embed="rId10"/>
                <a:stretch>
                  <a:fillRect l="-7353" r="-2941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群組 43">
            <a:extLst>
              <a:ext uri="{FF2B5EF4-FFF2-40B4-BE49-F238E27FC236}">
                <a16:creationId xmlns:a16="http://schemas.microsoft.com/office/drawing/2014/main" id="{3912AA57-7C3B-A305-1395-AEDF79CD61B2}"/>
              </a:ext>
            </a:extLst>
          </p:cNvPr>
          <p:cNvGrpSpPr/>
          <p:nvPr/>
        </p:nvGrpSpPr>
        <p:grpSpPr>
          <a:xfrm>
            <a:off x="716238" y="284528"/>
            <a:ext cx="1543794" cy="3677872"/>
            <a:chOff x="716238" y="239464"/>
            <a:chExt cx="1543794" cy="3677872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E3CFC0CA-9756-627B-D798-0F837A37EE40}"/>
                </a:ext>
              </a:extLst>
            </p:cNvPr>
            <p:cNvGrpSpPr/>
            <p:nvPr/>
          </p:nvGrpSpPr>
          <p:grpSpPr>
            <a:xfrm>
              <a:off x="1715007" y="239464"/>
              <a:ext cx="373962" cy="3157698"/>
              <a:chOff x="2175396" y="237057"/>
              <a:chExt cx="373962" cy="3157698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32FE5F9-85D7-E0AD-2A46-B321C8EB6056}"/>
                  </a:ext>
                </a:extLst>
              </p:cNvPr>
              <p:cNvSpPr/>
              <p:nvPr/>
            </p:nvSpPr>
            <p:spPr>
              <a:xfrm>
                <a:off x="2175396" y="1049623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35594C0-A1C6-1DCD-F4BA-34723ED0F107}"/>
                  </a:ext>
                </a:extLst>
              </p:cNvPr>
              <p:cNvSpPr/>
              <p:nvPr/>
            </p:nvSpPr>
            <p:spPr>
              <a:xfrm>
                <a:off x="2175396" y="237057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A0CDB5B-2BC3-B58A-82D1-919800CEC928}"/>
                  </a:ext>
                </a:extLst>
              </p:cNvPr>
              <p:cNvSpPr/>
              <p:nvPr/>
            </p:nvSpPr>
            <p:spPr>
              <a:xfrm>
                <a:off x="2175396" y="2674755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013D93D-E3B5-E961-FD8A-177DEF056A54}"/>
                  </a:ext>
                </a:extLst>
              </p:cNvPr>
              <p:cNvSpPr/>
              <p:nvPr/>
            </p:nvSpPr>
            <p:spPr>
              <a:xfrm>
                <a:off x="2175396" y="1862189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FD5C862C-FF51-5D9D-5C76-2C75BFC3C122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716238" y="2224596"/>
              <a:ext cx="998769" cy="1142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E1F71B62-9D16-6560-22BC-611638F56494}"/>
                    </a:ext>
                  </a:extLst>
                </p:cNvPr>
                <p:cNvSpPr txBox="1"/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4409CD04-2C09-C626-0BB6-5335994C3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3846" r="-2137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130AFDA2-1BD6-C6A4-F98C-650C2086BB40}"/>
                    </a:ext>
                  </a:extLst>
                </p:cNvPr>
                <p:cNvSpPr txBox="1"/>
                <p:nvPr/>
              </p:nvSpPr>
              <p:spPr>
                <a:xfrm>
                  <a:off x="1699365" y="2069068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260100C-6B7B-045D-E1FA-34A98A1B9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365" y="2069068"/>
                  <a:ext cx="416717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8824" r="-2941" b="-1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05670938-F5EB-3B34-3A4E-B98697519339}"/>
              </a:ext>
            </a:extLst>
          </p:cNvPr>
          <p:cNvGrpSpPr/>
          <p:nvPr/>
        </p:nvGrpSpPr>
        <p:grpSpPr>
          <a:xfrm>
            <a:off x="3052025" y="284528"/>
            <a:ext cx="1543794" cy="3677872"/>
            <a:chOff x="716238" y="239464"/>
            <a:chExt cx="1543794" cy="3677872"/>
          </a:xfrm>
        </p:grpSpPr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E14BDB5A-28ED-4233-7002-906EA4F17FCB}"/>
                </a:ext>
              </a:extLst>
            </p:cNvPr>
            <p:cNvGrpSpPr/>
            <p:nvPr/>
          </p:nvGrpSpPr>
          <p:grpSpPr>
            <a:xfrm>
              <a:off x="1715007" y="239464"/>
              <a:ext cx="373962" cy="3157698"/>
              <a:chOff x="2175396" y="237057"/>
              <a:chExt cx="373962" cy="3157698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A2D12E4-A39B-3129-0FDB-A65E87288DB2}"/>
                  </a:ext>
                </a:extLst>
              </p:cNvPr>
              <p:cNvSpPr/>
              <p:nvPr/>
            </p:nvSpPr>
            <p:spPr>
              <a:xfrm>
                <a:off x="2175396" y="1049623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8EE97577-65E8-C211-E849-6D768CB261D0}"/>
                  </a:ext>
                </a:extLst>
              </p:cNvPr>
              <p:cNvSpPr/>
              <p:nvPr/>
            </p:nvSpPr>
            <p:spPr>
              <a:xfrm>
                <a:off x="2175396" y="237057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CE0281E9-9A2F-B950-8417-3B3F7B3D2D25}"/>
                  </a:ext>
                </a:extLst>
              </p:cNvPr>
              <p:cNvSpPr/>
              <p:nvPr/>
            </p:nvSpPr>
            <p:spPr>
              <a:xfrm>
                <a:off x="2175396" y="2674755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652B1F4D-BD22-BCA3-F6A3-51A657610116}"/>
                  </a:ext>
                </a:extLst>
              </p:cNvPr>
              <p:cNvSpPr/>
              <p:nvPr/>
            </p:nvSpPr>
            <p:spPr>
              <a:xfrm>
                <a:off x="2175396" y="1862189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2E8B8BA9-1C7B-6348-4305-664EAEAB1DAC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 flipV="1">
              <a:off x="716238" y="2224596"/>
              <a:ext cx="998769" cy="1142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2DADBA1C-988A-BDFA-D609-B12E93BD0FE3}"/>
                    </a:ext>
                  </a:extLst>
                </p:cNvPr>
                <p:cNvSpPr txBox="1"/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01270675-0EEC-8A6D-0FC0-07367D0BA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4274" r="-2564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7E813533-75F1-E41D-10C1-12200A5070F1}"/>
                    </a:ext>
                  </a:extLst>
                </p:cNvPr>
                <p:cNvSpPr txBox="1"/>
                <p:nvPr/>
              </p:nvSpPr>
              <p:spPr>
                <a:xfrm>
                  <a:off x="1699365" y="2069068"/>
                  <a:ext cx="411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FE2E339A-6899-9326-5070-0B7E6BEA1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365" y="2069068"/>
                  <a:ext cx="411908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0294" r="-2941" b="-1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3CA68559-2577-3AC1-1847-3C79D0FEABD6}"/>
              </a:ext>
            </a:extLst>
          </p:cNvPr>
          <p:cNvGrpSpPr/>
          <p:nvPr/>
        </p:nvGrpSpPr>
        <p:grpSpPr>
          <a:xfrm>
            <a:off x="5211635" y="284528"/>
            <a:ext cx="1543794" cy="3677872"/>
            <a:chOff x="716238" y="239464"/>
            <a:chExt cx="1543794" cy="3677872"/>
          </a:xfrm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A85B1288-B728-03F4-F00D-E7501DF6C2F1}"/>
                </a:ext>
              </a:extLst>
            </p:cNvPr>
            <p:cNvGrpSpPr/>
            <p:nvPr/>
          </p:nvGrpSpPr>
          <p:grpSpPr>
            <a:xfrm>
              <a:off x="1715007" y="239464"/>
              <a:ext cx="373962" cy="3157698"/>
              <a:chOff x="2175396" y="237057"/>
              <a:chExt cx="373962" cy="3157698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AE06E6CB-6EFD-CDC0-60BE-4082BE618AD5}"/>
                  </a:ext>
                </a:extLst>
              </p:cNvPr>
              <p:cNvSpPr/>
              <p:nvPr/>
            </p:nvSpPr>
            <p:spPr>
              <a:xfrm>
                <a:off x="2175396" y="1049623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C74A3A6F-45B2-72D4-ED7E-322D4FBFE807}"/>
                  </a:ext>
                </a:extLst>
              </p:cNvPr>
              <p:cNvSpPr/>
              <p:nvPr/>
            </p:nvSpPr>
            <p:spPr>
              <a:xfrm>
                <a:off x="2175396" y="237057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F3F76A47-FCFC-FF77-0CC4-6C36AE45A6A1}"/>
                  </a:ext>
                </a:extLst>
              </p:cNvPr>
              <p:cNvSpPr/>
              <p:nvPr/>
            </p:nvSpPr>
            <p:spPr>
              <a:xfrm>
                <a:off x="2175396" y="2674755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686E01ED-3900-7B4E-BC43-0699769826C2}"/>
                  </a:ext>
                </a:extLst>
              </p:cNvPr>
              <p:cNvSpPr/>
              <p:nvPr/>
            </p:nvSpPr>
            <p:spPr>
              <a:xfrm>
                <a:off x="2175396" y="1862189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1747E7BB-8524-10B4-D96F-922E247A8589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 flipV="1">
              <a:off x="716238" y="2224596"/>
              <a:ext cx="998769" cy="1142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807536B4-D6C7-3F3A-DD3A-E00F0695DB46}"/>
                    </a:ext>
                  </a:extLst>
                </p:cNvPr>
                <p:cNvSpPr txBox="1"/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A541D7DE-A296-C880-0881-7904E8025D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3846" r="-2564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6862357B-90CD-3C61-0DE1-F8C8751F1850}"/>
                    </a:ext>
                  </a:extLst>
                </p:cNvPr>
                <p:cNvSpPr txBox="1"/>
                <p:nvPr/>
              </p:nvSpPr>
              <p:spPr>
                <a:xfrm>
                  <a:off x="1699365" y="2069068"/>
                  <a:ext cx="411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60695D97-8B82-390D-38F3-BB4C018B7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365" y="2069068"/>
                  <a:ext cx="41190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8824" r="-2941" b="-1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F81E1E33-9243-02BD-07D0-CDEA041FE866}"/>
              </a:ext>
            </a:extLst>
          </p:cNvPr>
          <p:cNvGrpSpPr/>
          <p:nvPr/>
        </p:nvGrpSpPr>
        <p:grpSpPr>
          <a:xfrm>
            <a:off x="7434439" y="284528"/>
            <a:ext cx="1543794" cy="3677872"/>
            <a:chOff x="716238" y="239464"/>
            <a:chExt cx="1543794" cy="3677872"/>
          </a:xfrm>
        </p:grpSpPr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E6765364-A918-6D83-A97C-1A50E4D62004}"/>
                </a:ext>
              </a:extLst>
            </p:cNvPr>
            <p:cNvGrpSpPr/>
            <p:nvPr/>
          </p:nvGrpSpPr>
          <p:grpSpPr>
            <a:xfrm>
              <a:off x="1715007" y="239464"/>
              <a:ext cx="373962" cy="3157698"/>
              <a:chOff x="2175396" y="237057"/>
              <a:chExt cx="373962" cy="3157698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EF9EB42E-B018-77FB-5133-63ABDB3EA2F1}"/>
                  </a:ext>
                </a:extLst>
              </p:cNvPr>
              <p:cNvSpPr/>
              <p:nvPr/>
            </p:nvSpPr>
            <p:spPr>
              <a:xfrm>
                <a:off x="2175396" y="1049623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7DC285A3-BC98-715E-9917-E3437766A45C}"/>
                  </a:ext>
                </a:extLst>
              </p:cNvPr>
              <p:cNvSpPr/>
              <p:nvPr/>
            </p:nvSpPr>
            <p:spPr>
              <a:xfrm>
                <a:off x="2175396" y="237057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B021122-78D6-9D6B-CFC3-D53729B50E28}"/>
                  </a:ext>
                </a:extLst>
              </p:cNvPr>
              <p:cNvSpPr/>
              <p:nvPr/>
            </p:nvSpPr>
            <p:spPr>
              <a:xfrm>
                <a:off x="2175396" y="2674755"/>
                <a:ext cx="373962" cy="720000"/>
              </a:xfrm>
              <a:prstGeom prst="rect">
                <a:avLst/>
              </a:prstGeom>
              <a:gradFill rotWithShape="1">
                <a:gsLst>
                  <a:gs pos="0">
                    <a:srgbClr val="FFC000">
                      <a:lumMod val="110000"/>
                      <a:satMod val="105000"/>
                      <a:tint val="67000"/>
                    </a:srgbClr>
                  </a:gs>
                  <a:gs pos="50000">
                    <a:srgbClr val="FFC000">
                      <a:lumMod val="105000"/>
                      <a:satMod val="103000"/>
                      <a:tint val="73000"/>
                    </a:srgbClr>
                  </a:gs>
                  <a:gs pos="100000">
                    <a:srgbClr val="FFC000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5459CBC0-A303-532C-7FF5-CDE531D2656B}"/>
                  </a:ext>
                </a:extLst>
              </p:cNvPr>
              <p:cNvSpPr/>
              <p:nvPr/>
            </p:nvSpPr>
            <p:spPr>
              <a:xfrm>
                <a:off x="2175396" y="1862189"/>
                <a:ext cx="373962" cy="72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429E4DAD-CCFF-F72F-AFD6-BD4DD7A03ABF}"/>
                </a:ext>
              </a:extLst>
            </p:cNvPr>
            <p:cNvCxnSpPr>
              <a:cxnSpLocks/>
              <a:endCxn id="73" idx="1"/>
            </p:cNvCxnSpPr>
            <p:nvPr/>
          </p:nvCxnSpPr>
          <p:spPr>
            <a:xfrm flipV="1">
              <a:off x="716238" y="2224596"/>
              <a:ext cx="998769" cy="11425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BC409066-BBEC-B271-F54F-6B31316509A4}"/>
                    </a:ext>
                  </a:extLst>
                </p:cNvPr>
                <p:cNvSpPr txBox="1"/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8" name="文字方塊 67">
                  <a:extLst>
                    <a:ext uri="{FF2B5EF4-FFF2-40B4-BE49-F238E27FC236}">
                      <a16:creationId xmlns:a16="http://schemas.microsoft.com/office/drawing/2014/main" id="{5170821E-952C-17F8-9D29-BFFA74AE5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547" y="3548004"/>
                  <a:ext cx="1426485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4274" r="-2564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0658783F-5C49-B568-1B85-EE5809039E23}"/>
                    </a:ext>
                  </a:extLst>
                </p:cNvPr>
                <p:cNvSpPr txBox="1"/>
                <p:nvPr/>
              </p:nvSpPr>
              <p:spPr>
                <a:xfrm>
                  <a:off x="1699365" y="2069068"/>
                  <a:ext cx="4119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9" name="文字方塊 68">
                  <a:extLst>
                    <a:ext uri="{FF2B5EF4-FFF2-40B4-BE49-F238E27FC236}">
                      <a16:creationId xmlns:a16="http://schemas.microsoft.com/office/drawing/2014/main" id="{BA2EEE45-0A9F-C2AB-0BE7-23C7BEE53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9365" y="2069068"/>
                  <a:ext cx="411908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0448" r="-4478" b="-18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DEAD8B4A-9123-9B8D-FA6C-31695228EDDD}"/>
                  </a:ext>
                </a:extLst>
              </p:cNvPr>
              <p:cNvSpPr txBox="1"/>
              <p:nvPr/>
            </p:nvSpPr>
            <p:spPr>
              <a:xfrm>
                <a:off x="2939860" y="4755989"/>
                <a:ext cx="4403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7273914A-E60D-514F-27EB-9F4E8D2B8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860" y="4755989"/>
                <a:ext cx="4403962" cy="369332"/>
              </a:xfrm>
              <a:prstGeom prst="rect">
                <a:avLst/>
              </a:prstGeom>
              <a:blipFill>
                <a:blip r:embed="rId1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AAFD7307-D5D6-E76A-E075-88AD0B4275F2}"/>
                  </a:ext>
                </a:extLst>
              </p:cNvPr>
              <p:cNvSpPr txBox="1"/>
              <p:nvPr/>
            </p:nvSpPr>
            <p:spPr>
              <a:xfrm>
                <a:off x="3140953" y="5391574"/>
                <a:ext cx="5582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9EC39CE5-0152-8779-2F2D-3A9C6C65B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953" y="5391574"/>
                <a:ext cx="5582169" cy="369332"/>
              </a:xfrm>
              <a:prstGeom prst="rect">
                <a:avLst/>
              </a:prstGeom>
              <a:blipFill>
                <a:blip r:embed="rId2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54A22683-ACA7-06F3-C6EF-FAC1656425EF}"/>
                  </a:ext>
                </a:extLst>
              </p:cNvPr>
              <p:cNvSpPr txBox="1"/>
              <p:nvPr/>
            </p:nvSpPr>
            <p:spPr>
              <a:xfrm>
                <a:off x="3192046" y="6027159"/>
                <a:ext cx="46773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EC475F03-F237-E6AC-7A6F-E6CCECE41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46" y="6027159"/>
                <a:ext cx="4677306" cy="369332"/>
              </a:xfrm>
              <a:prstGeom prst="rect">
                <a:avLst/>
              </a:prstGeom>
              <a:blipFill>
                <a:blip r:embed="rId21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89ECD-2C5E-8565-1B1E-395368CEC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2A7E14-BE5D-C844-E270-492A19CD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Sliding Window Attention 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E7DE4F5-36F5-4FCE-E676-A78D4B113AF8}"/>
              </a:ext>
            </a:extLst>
          </p:cNvPr>
          <p:cNvSpPr/>
          <p:nvPr/>
        </p:nvSpPr>
        <p:spPr>
          <a:xfrm>
            <a:off x="1583915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D69082-2C61-E1BB-322A-1D66261001B5}"/>
              </a:ext>
            </a:extLst>
          </p:cNvPr>
          <p:cNvSpPr/>
          <p:nvPr/>
        </p:nvSpPr>
        <p:spPr>
          <a:xfrm>
            <a:off x="2500351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C490A4-6C9F-5A2E-8990-CF9E14AA0DA7}"/>
              </a:ext>
            </a:extLst>
          </p:cNvPr>
          <p:cNvSpPr/>
          <p:nvPr/>
        </p:nvSpPr>
        <p:spPr>
          <a:xfrm>
            <a:off x="3416787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3066B07-EF5F-433D-7966-925B76D512C8}"/>
              </a:ext>
            </a:extLst>
          </p:cNvPr>
          <p:cNvSpPr/>
          <p:nvPr/>
        </p:nvSpPr>
        <p:spPr>
          <a:xfrm>
            <a:off x="4333223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414A96-E7FB-4AAE-91E2-B2029DBA0E15}"/>
              </a:ext>
            </a:extLst>
          </p:cNvPr>
          <p:cNvSpPr/>
          <p:nvPr/>
        </p:nvSpPr>
        <p:spPr>
          <a:xfrm>
            <a:off x="5249659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56BAC35-7DE9-217F-642D-4DA8E4779458}"/>
              </a:ext>
            </a:extLst>
          </p:cNvPr>
          <p:cNvSpPr/>
          <p:nvPr/>
        </p:nvSpPr>
        <p:spPr>
          <a:xfrm>
            <a:off x="6166095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BE2C85-B5F1-B210-CE0F-83949DBFE90D}"/>
              </a:ext>
            </a:extLst>
          </p:cNvPr>
          <p:cNvSpPr/>
          <p:nvPr/>
        </p:nvSpPr>
        <p:spPr>
          <a:xfrm>
            <a:off x="7082531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E1D64A-E5AC-8657-B5BE-9562EA674963}"/>
              </a:ext>
            </a:extLst>
          </p:cNvPr>
          <p:cNvSpPr/>
          <p:nvPr/>
        </p:nvSpPr>
        <p:spPr>
          <a:xfrm>
            <a:off x="7998967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FB2C0C-BC35-269D-D631-47C7126B1685}"/>
              </a:ext>
            </a:extLst>
          </p:cNvPr>
          <p:cNvSpPr/>
          <p:nvPr/>
        </p:nvSpPr>
        <p:spPr>
          <a:xfrm>
            <a:off x="1583915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AA07365-1EE0-3F23-71C0-0831EDF04A77}"/>
              </a:ext>
            </a:extLst>
          </p:cNvPr>
          <p:cNvSpPr/>
          <p:nvPr/>
        </p:nvSpPr>
        <p:spPr>
          <a:xfrm>
            <a:off x="2500351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47D0E8-9933-23F7-3BAB-74242871C814}"/>
              </a:ext>
            </a:extLst>
          </p:cNvPr>
          <p:cNvSpPr/>
          <p:nvPr/>
        </p:nvSpPr>
        <p:spPr>
          <a:xfrm>
            <a:off x="3416787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882C23F-D356-CE8C-0655-1E5D2650C0FA}"/>
              </a:ext>
            </a:extLst>
          </p:cNvPr>
          <p:cNvSpPr/>
          <p:nvPr/>
        </p:nvSpPr>
        <p:spPr>
          <a:xfrm>
            <a:off x="4333223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093D465-F3AD-872C-CD0E-4F825D318A40}"/>
              </a:ext>
            </a:extLst>
          </p:cNvPr>
          <p:cNvSpPr/>
          <p:nvPr/>
        </p:nvSpPr>
        <p:spPr>
          <a:xfrm>
            <a:off x="5249659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3BB2FB-6E43-34C7-BBE1-D10EB261A94D}"/>
              </a:ext>
            </a:extLst>
          </p:cNvPr>
          <p:cNvSpPr/>
          <p:nvPr/>
        </p:nvSpPr>
        <p:spPr>
          <a:xfrm>
            <a:off x="6166095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7C30FFD-C594-184B-3224-078EED564C33}"/>
              </a:ext>
            </a:extLst>
          </p:cNvPr>
          <p:cNvSpPr/>
          <p:nvPr/>
        </p:nvSpPr>
        <p:spPr>
          <a:xfrm>
            <a:off x="7082531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91242E8-B315-4B77-B56C-6707CCFB17C9}"/>
              </a:ext>
            </a:extLst>
          </p:cNvPr>
          <p:cNvSpPr/>
          <p:nvPr/>
        </p:nvSpPr>
        <p:spPr>
          <a:xfrm>
            <a:off x="7998967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D583AB0-BA22-93ED-B92E-90BC76A4C743}"/>
              </a:ext>
            </a:extLst>
          </p:cNvPr>
          <p:cNvSpPr/>
          <p:nvPr/>
        </p:nvSpPr>
        <p:spPr>
          <a:xfrm>
            <a:off x="1583915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80B6639-9A06-9F5E-3083-E21E9BF13B08}"/>
              </a:ext>
            </a:extLst>
          </p:cNvPr>
          <p:cNvSpPr/>
          <p:nvPr/>
        </p:nvSpPr>
        <p:spPr>
          <a:xfrm>
            <a:off x="2500351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B4B2EC-750F-6BE7-D835-27A7D502E5FD}"/>
              </a:ext>
            </a:extLst>
          </p:cNvPr>
          <p:cNvSpPr/>
          <p:nvPr/>
        </p:nvSpPr>
        <p:spPr>
          <a:xfrm>
            <a:off x="3416787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1A70E72-182E-6AEA-2976-03AC2B91A6CE}"/>
              </a:ext>
            </a:extLst>
          </p:cNvPr>
          <p:cNvSpPr/>
          <p:nvPr/>
        </p:nvSpPr>
        <p:spPr>
          <a:xfrm>
            <a:off x="4333223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33CE7B5-FF0D-CEA8-E7C8-33A228BB9AA2}"/>
              </a:ext>
            </a:extLst>
          </p:cNvPr>
          <p:cNvSpPr/>
          <p:nvPr/>
        </p:nvSpPr>
        <p:spPr>
          <a:xfrm>
            <a:off x="5249659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8DCFC08-14EC-3921-B0DD-1B61482F42F6}"/>
              </a:ext>
            </a:extLst>
          </p:cNvPr>
          <p:cNvSpPr/>
          <p:nvPr/>
        </p:nvSpPr>
        <p:spPr>
          <a:xfrm>
            <a:off x="6166095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0BF12FC-DBC2-80B1-2F8C-3274AD47CB82}"/>
              </a:ext>
            </a:extLst>
          </p:cNvPr>
          <p:cNvSpPr/>
          <p:nvPr/>
        </p:nvSpPr>
        <p:spPr>
          <a:xfrm>
            <a:off x="7082531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31D2EB0-D381-606A-EF6A-F0440B2F79D3}"/>
              </a:ext>
            </a:extLst>
          </p:cNvPr>
          <p:cNvSpPr/>
          <p:nvPr/>
        </p:nvSpPr>
        <p:spPr>
          <a:xfrm>
            <a:off x="7998967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7E91AB0-C81A-FEF2-C5DC-C964EF1B59D0}"/>
              </a:ext>
            </a:extLst>
          </p:cNvPr>
          <p:cNvSpPr/>
          <p:nvPr/>
        </p:nvSpPr>
        <p:spPr>
          <a:xfrm>
            <a:off x="8915400" y="1969088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1C8CD57-B2F6-9F4F-C0AE-F9D90B842905}"/>
              </a:ext>
            </a:extLst>
          </p:cNvPr>
          <p:cNvSpPr txBox="1"/>
          <p:nvPr/>
        </p:nvSpPr>
        <p:spPr>
          <a:xfrm>
            <a:off x="8721381" y="26984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8068695-B840-6F0E-4837-20CAEEC44882}"/>
              </a:ext>
            </a:extLst>
          </p:cNvPr>
          <p:cNvSpPr txBox="1"/>
          <p:nvPr/>
        </p:nvSpPr>
        <p:spPr>
          <a:xfrm>
            <a:off x="9691649" y="5719282"/>
            <a:ext cx="204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99"/>
              </a:lnSpc>
              <a:spcAft>
                <a:spcPts val="900"/>
              </a:spcAft>
              <a:buNone/>
            </a:pPr>
            <a:r>
              <a:rPr lang="en-US" altLang="zh-TW" sz="2400" b="1" i="0" dirty="0">
                <a:solidFill>
                  <a:srgbClr val="000000"/>
                </a:solidFill>
                <a:effectLst/>
                <a:latin typeface="Lucida Grande"/>
              </a:rPr>
              <a:t>Mistral 7B</a:t>
            </a: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BAEF2687-B294-DD11-F882-B52721C0FB60}"/>
              </a:ext>
            </a:extLst>
          </p:cNvPr>
          <p:cNvSpPr/>
          <p:nvPr/>
        </p:nvSpPr>
        <p:spPr>
          <a:xfrm>
            <a:off x="6906819" y="3352800"/>
            <a:ext cx="1737345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5A8F82EB-27DC-38CD-B10A-A2066DC2CB6F}"/>
              </a:ext>
            </a:extLst>
          </p:cNvPr>
          <p:cNvSpPr/>
          <p:nvPr/>
        </p:nvSpPr>
        <p:spPr>
          <a:xfrm>
            <a:off x="6879902" y="5136114"/>
            <a:ext cx="1737345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1563869-BEF2-9123-E9C3-E93E9A10CCC3}"/>
              </a:ext>
            </a:extLst>
          </p:cNvPr>
          <p:cNvSpPr/>
          <p:nvPr/>
        </p:nvSpPr>
        <p:spPr>
          <a:xfrm>
            <a:off x="8915400" y="3510687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C35DD131-A577-3992-A00F-E80EDC976921}"/>
              </a:ext>
            </a:extLst>
          </p:cNvPr>
          <p:cNvSpPr txBox="1"/>
          <p:nvPr/>
        </p:nvSpPr>
        <p:spPr>
          <a:xfrm>
            <a:off x="8721381" y="424007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420BD46-0C89-6691-4E97-2C160783D89B}"/>
              </a:ext>
            </a:extLst>
          </p:cNvPr>
          <p:cNvSpPr/>
          <p:nvPr/>
        </p:nvSpPr>
        <p:spPr>
          <a:xfrm>
            <a:off x="8915400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2BA030E-9093-47A2-B2E4-8638C2F2CC5E}"/>
              </a:ext>
            </a:extLst>
          </p:cNvPr>
          <p:cNvSpPr txBox="1"/>
          <p:nvPr/>
        </p:nvSpPr>
        <p:spPr>
          <a:xfrm>
            <a:off x="8721381" y="59775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8C38C6BC-AA55-F6EE-8DAD-AFFA8797C4CC}"/>
              </a:ext>
            </a:extLst>
          </p:cNvPr>
          <p:cNvSpPr/>
          <p:nvPr/>
        </p:nvSpPr>
        <p:spPr>
          <a:xfrm>
            <a:off x="6879902" y="1866452"/>
            <a:ext cx="1737345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D675F6E6-6A87-B6E1-E65D-F012EA28D11A}"/>
              </a:ext>
            </a:extLst>
          </p:cNvPr>
          <p:cNvSpPr/>
          <p:nvPr/>
        </p:nvSpPr>
        <p:spPr>
          <a:xfrm>
            <a:off x="5068399" y="3416225"/>
            <a:ext cx="1737345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82C01AFD-B0DE-15FB-5DE2-20CD3F7CDA53}"/>
              </a:ext>
            </a:extLst>
          </p:cNvPr>
          <p:cNvSpPr/>
          <p:nvPr/>
        </p:nvSpPr>
        <p:spPr>
          <a:xfrm>
            <a:off x="3187526" y="5136114"/>
            <a:ext cx="1737345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10233306-09A4-6DD5-5189-AAE748E8E689}"/>
              </a:ext>
            </a:extLst>
          </p:cNvPr>
          <p:cNvCxnSpPr>
            <a:stCxn id="23" idx="0"/>
            <a:endCxn id="34" idx="2"/>
          </p:cNvCxnSpPr>
          <p:nvPr/>
        </p:nvCxnSpPr>
        <p:spPr>
          <a:xfrm flipV="1">
            <a:off x="6353076" y="2679425"/>
            <a:ext cx="916436" cy="850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92944337-9094-01CE-0A46-5651A138D1E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5495079" y="2679425"/>
            <a:ext cx="1774433" cy="811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85C2DFFE-0857-8569-DBD2-27D3D7EE72B5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3603768" y="4249737"/>
            <a:ext cx="1832872" cy="9664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B8669C05-5925-0546-630C-30776D83DC50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4496377" y="4249737"/>
            <a:ext cx="940263" cy="9664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21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0E35C-F243-43E3-B3A8-99293C24A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3B8CE-5FA2-23F5-8C84-3BB875E9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Sliding Window Attention 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826C3A-4254-BA34-0957-FD72E878139A}"/>
              </a:ext>
            </a:extLst>
          </p:cNvPr>
          <p:cNvSpPr/>
          <p:nvPr/>
        </p:nvSpPr>
        <p:spPr>
          <a:xfrm>
            <a:off x="1583915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6CE965-3430-F799-41C7-F5F949F6C53A}"/>
              </a:ext>
            </a:extLst>
          </p:cNvPr>
          <p:cNvSpPr/>
          <p:nvPr/>
        </p:nvSpPr>
        <p:spPr>
          <a:xfrm>
            <a:off x="2500351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33AF431-8E6A-8FCC-D46B-D47741B599D7}"/>
              </a:ext>
            </a:extLst>
          </p:cNvPr>
          <p:cNvSpPr/>
          <p:nvPr/>
        </p:nvSpPr>
        <p:spPr>
          <a:xfrm>
            <a:off x="3416787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9A5821-0EF5-419E-815A-04FD29140CA3}"/>
              </a:ext>
            </a:extLst>
          </p:cNvPr>
          <p:cNvSpPr/>
          <p:nvPr/>
        </p:nvSpPr>
        <p:spPr>
          <a:xfrm>
            <a:off x="4333223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5BBCDE-BD26-8241-9D0B-A0F0EB8AF9E0}"/>
              </a:ext>
            </a:extLst>
          </p:cNvPr>
          <p:cNvSpPr/>
          <p:nvPr/>
        </p:nvSpPr>
        <p:spPr>
          <a:xfrm>
            <a:off x="5249659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A0C928-16C1-EF95-C5CC-15269D9D48BA}"/>
              </a:ext>
            </a:extLst>
          </p:cNvPr>
          <p:cNvSpPr/>
          <p:nvPr/>
        </p:nvSpPr>
        <p:spPr>
          <a:xfrm>
            <a:off x="6166095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1880EC-3A78-45AF-78C0-1D95889EE45E}"/>
              </a:ext>
            </a:extLst>
          </p:cNvPr>
          <p:cNvSpPr/>
          <p:nvPr/>
        </p:nvSpPr>
        <p:spPr>
          <a:xfrm>
            <a:off x="7082531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F223B2D-EE06-234A-6E58-33CF0FA2B19D}"/>
              </a:ext>
            </a:extLst>
          </p:cNvPr>
          <p:cNvSpPr/>
          <p:nvPr/>
        </p:nvSpPr>
        <p:spPr>
          <a:xfrm>
            <a:off x="7998967" y="52481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DDAD084-17B5-388D-58AD-E65596634AC5}"/>
              </a:ext>
            </a:extLst>
          </p:cNvPr>
          <p:cNvSpPr/>
          <p:nvPr/>
        </p:nvSpPr>
        <p:spPr>
          <a:xfrm>
            <a:off x="1583915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9C3EDA1-1051-2A1E-A2D9-A7047CF40298}"/>
              </a:ext>
            </a:extLst>
          </p:cNvPr>
          <p:cNvSpPr/>
          <p:nvPr/>
        </p:nvSpPr>
        <p:spPr>
          <a:xfrm>
            <a:off x="2500351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F1C68F9-64C7-ED84-CE1D-1F8F10653223}"/>
              </a:ext>
            </a:extLst>
          </p:cNvPr>
          <p:cNvSpPr/>
          <p:nvPr/>
        </p:nvSpPr>
        <p:spPr>
          <a:xfrm>
            <a:off x="3416787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1343290-40E5-2CF2-896D-F7081EC37DAA}"/>
              </a:ext>
            </a:extLst>
          </p:cNvPr>
          <p:cNvSpPr/>
          <p:nvPr/>
        </p:nvSpPr>
        <p:spPr>
          <a:xfrm>
            <a:off x="4333223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F87B84E-5CB0-9C07-2EC4-C9437CA9B51E}"/>
              </a:ext>
            </a:extLst>
          </p:cNvPr>
          <p:cNvSpPr/>
          <p:nvPr/>
        </p:nvSpPr>
        <p:spPr>
          <a:xfrm>
            <a:off x="5249659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741C9AC-9494-2FC9-8CE0-310347785546}"/>
              </a:ext>
            </a:extLst>
          </p:cNvPr>
          <p:cNvSpPr/>
          <p:nvPr/>
        </p:nvSpPr>
        <p:spPr>
          <a:xfrm>
            <a:off x="6166095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C6C2F85-EE72-0EFF-EC04-DC3EC97D70EB}"/>
              </a:ext>
            </a:extLst>
          </p:cNvPr>
          <p:cNvSpPr/>
          <p:nvPr/>
        </p:nvSpPr>
        <p:spPr>
          <a:xfrm>
            <a:off x="7082531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337C925-F411-0DEA-D0F6-62717DD84B6A}"/>
              </a:ext>
            </a:extLst>
          </p:cNvPr>
          <p:cNvSpPr/>
          <p:nvPr/>
        </p:nvSpPr>
        <p:spPr>
          <a:xfrm>
            <a:off x="7998967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AC53CAC-B493-E629-FE82-948330B7E024}"/>
              </a:ext>
            </a:extLst>
          </p:cNvPr>
          <p:cNvSpPr/>
          <p:nvPr/>
        </p:nvSpPr>
        <p:spPr>
          <a:xfrm>
            <a:off x="1583915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CEC4FD4-4393-8E9F-6C74-4B7D6F14925F}"/>
              </a:ext>
            </a:extLst>
          </p:cNvPr>
          <p:cNvSpPr/>
          <p:nvPr/>
        </p:nvSpPr>
        <p:spPr>
          <a:xfrm>
            <a:off x="2500351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BDFD131-2A05-7493-B698-0EE3C018797F}"/>
              </a:ext>
            </a:extLst>
          </p:cNvPr>
          <p:cNvSpPr/>
          <p:nvPr/>
        </p:nvSpPr>
        <p:spPr>
          <a:xfrm>
            <a:off x="3416787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3336995-4B06-7B8B-11A4-CD7D2E038027}"/>
              </a:ext>
            </a:extLst>
          </p:cNvPr>
          <p:cNvSpPr/>
          <p:nvPr/>
        </p:nvSpPr>
        <p:spPr>
          <a:xfrm>
            <a:off x="4333223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7C97973-F065-A4DB-C1E8-027A4A476A3C}"/>
              </a:ext>
            </a:extLst>
          </p:cNvPr>
          <p:cNvSpPr/>
          <p:nvPr/>
        </p:nvSpPr>
        <p:spPr>
          <a:xfrm>
            <a:off x="5249659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B60D715-B4FB-6BEC-5AF7-0E60FA672C9A}"/>
              </a:ext>
            </a:extLst>
          </p:cNvPr>
          <p:cNvSpPr/>
          <p:nvPr/>
        </p:nvSpPr>
        <p:spPr>
          <a:xfrm>
            <a:off x="6166095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67B2EE0-07EE-1752-D46C-A5285E142C74}"/>
              </a:ext>
            </a:extLst>
          </p:cNvPr>
          <p:cNvSpPr/>
          <p:nvPr/>
        </p:nvSpPr>
        <p:spPr>
          <a:xfrm>
            <a:off x="7082531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0BCD78A-4B73-3B35-1A59-9FD137FCEB32}"/>
              </a:ext>
            </a:extLst>
          </p:cNvPr>
          <p:cNvSpPr/>
          <p:nvPr/>
        </p:nvSpPr>
        <p:spPr>
          <a:xfrm>
            <a:off x="7998967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A46FE78-08ED-A553-37ED-4B9A10A0F868}"/>
              </a:ext>
            </a:extLst>
          </p:cNvPr>
          <p:cNvSpPr/>
          <p:nvPr/>
        </p:nvSpPr>
        <p:spPr>
          <a:xfrm>
            <a:off x="8915400" y="1969088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3E21CA0-DFF1-9689-F5C6-646AF90AA231}"/>
              </a:ext>
            </a:extLst>
          </p:cNvPr>
          <p:cNvSpPr txBox="1"/>
          <p:nvPr/>
        </p:nvSpPr>
        <p:spPr>
          <a:xfrm>
            <a:off x="8721381" y="26984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9FA61DB-FE03-6497-C272-5A8B33727B83}"/>
              </a:ext>
            </a:extLst>
          </p:cNvPr>
          <p:cNvSpPr txBox="1"/>
          <p:nvPr/>
        </p:nvSpPr>
        <p:spPr>
          <a:xfrm>
            <a:off x="9691649" y="5719282"/>
            <a:ext cx="2044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099"/>
              </a:lnSpc>
              <a:spcAft>
                <a:spcPts val="900"/>
              </a:spcAft>
              <a:buNone/>
            </a:pPr>
            <a:r>
              <a:rPr lang="en-US" altLang="zh-TW" sz="2400" b="1" i="0" dirty="0">
                <a:solidFill>
                  <a:srgbClr val="000000"/>
                </a:solidFill>
                <a:effectLst/>
                <a:latin typeface="Lucida Grande"/>
              </a:rPr>
              <a:t>GPT-OSS</a:t>
            </a: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CC682574-00BB-517C-245D-290509D031E6}"/>
              </a:ext>
            </a:extLst>
          </p:cNvPr>
          <p:cNvSpPr/>
          <p:nvPr/>
        </p:nvSpPr>
        <p:spPr>
          <a:xfrm>
            <a:off x="6934200" y="1875354"/>
            <a:ext cx="1536442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7EEF1436-917A-11D8-AD4F-3B5C844D26E7}"/>
              </a:ext>
            </a:extLst>
          </p:cNvPr>
          <p:cNvSpPr/>
          <p:nvPr/>
        </p:nvSpPr>
        <p:spPr>
          <a:xfrm>
            <a:off x="1408205" y="3429000"/>
            <a:ext cx="7062437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60C02A24-F9E4-4A78-4E4C-4332F8343DA8}"/>
              </a:ext>
            </a:extLst>
          </p:cNvPr>
          <p:cNvSpPr/>
          <p:nvPr/>
        </p:nvSpPr>
        <p:spPr>
          <a:xfrm>
            <a:off x="6856123" y="5136114"/>
            <a:ext cx="1737345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F7B622-E45D-B551-17DA-3392037F332C}"/>
              </a:ext>
            </a:extLst>
          </p:cNvPr>
          <p:cNvSpPr/>
          <p:nvPr/>
        </p:nvSpPr>
        <p:spPr>
          <a:xfrm>
            <a:off x="8909533" y="3529737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676634-41C2-ECC2-DB1C-02C37B0E2E75}"/>
              </a:ext>
            </a:extLst>
          </p:cNvPr>
          <p:cNvSpPr txBox="1"/>
          <p:nvPr/>
        </p:nvSpPr>
        <p:spPr>
          <a:xfrm>
            <a:off x="8715514" y="42591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2D50BE-42B7-8E6B-54D0-6CB88081A969}"/>
              </a:ext>
            </a:extLst>
          </p:cNvPr>
          <p:cNvSpPr/>
          <p:nvPr/>
        </p:nvSpPr>
        <p:spPr>
          <a:xfrm>
            <a:off x="8909533" y="5238508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5A983E5-81D8-2116-576B-C533BC0F5639}"/>
              </a:ext>
            </a:extLst>
          </p:cNvPr>
          <p:cNvSpPr txBox="1"/>
          <p:nvPr/>
        </p:nvSpPr>
        <p:spPr>
          <a:xfrm>
            <a:off x="8715514" y="596789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02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D994F-B398-3CAC-7787-E26F4AA3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EC5E7E-3893-6B94-5072-27CE0D02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Streaming LLM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5BD8F93-E294-2082-6DE9-7141AEDAE9BA}"/>
              </a:ext>
            </a:extLst>
          </p:cNvPr>
          <p:cNvSpPr/>
          <p:nvPr/>
        </p:nvSpPr>
        <p:spPr>
          <a:xfrm>
            <a:off x="1583915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5B0AB0-751A-795D-CAEB-835414893DD5}"/>
              </a:ext>
            </a:extLst>
          </p:cNvPr>
          <p:cNvSpPr/>
          <p:nvPr/>
        </p:nvSpPr>
        <p:spPr>
          <a:xfrm>
            <a:off x="2500351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A5E87E-F8D3-316F-6508-C05CFBC67659}"/>
              </a:ext>
            </a:extLst>
          </p:cNvPr>
          <p:cNvSpPr/>
          <p:nvPr/>
        </p:nvSpPr>
        <p:spPr>
          <a:xfrm>
            <a:off x="3416787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F7A4FE-E7E1-416F-62ED-2B04C9885B69}"/>
              </a:ext>
            </a:extLst>
          </p:cNvPr>
          <p:cNvSpPr/>
          <p:nvPr/>
        </p:nvSpPr>
        <p:spPr>
          <a:xfrm>
            <a:off x="4333223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E1265C6-6220-EEF5-BC4E-AAC9CF12CD4B}"/>
              </a:ext>
            </a:extLst>
          </p:cNvPr>
          <p:cNvSpPr/>
          <p:nvPr/>
        </p:nvSpPr>
        <p:spPr>
          <a:xfrm>
            <a:off x="5249659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35332E-D99A-D550-0FE9-C6078E476149}"/>
              </a:ext>
            </a:extLst>
          </p:cNvPr>
          <p:cNvSpPr/>
          <p:nvPr/>
        </p:nvSpPr>
        <p:spPr>
          <a:xfrm>
            <a:off x="6166095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C2A0E17-31FA-03B8-F9C0-D26C28E2A1E2}"/>
              </a:ext>
            </a:extLst>
          </p:cNvPr>
          <p:cNvSpPr/>
          <p:nvPr/>
        </p:nvSpPr>
        <p:spPr>
          <a:xfrm>
            <a:off x="7082531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BA11D2-FF21-4D2F-1672-9D124EE15950}"/>
              </a:ext>
            </a:extLst>
          </p:cNvPr>
          <p:cNvSpPr/>
          <p:nvPr/>
        </p:nvSpPr>
        <p:spPr>
          <a:xfrm>
            <a:off x="7998967" y="1959425"/>
            <a:ext cx="373962" cy="7200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CD2A2EB-D845-81E6-3EA9-A955B409D985}"/>
              </a:ext>
            </a:extLst>
          </p:cNvPr>
          <p:cNvSpPr/>
          <p:nvPr/>
        </p:nvSpPr>
        <p:spPr>
          <a:xfrm>
            <a:off x="8915400" y="1969088"/>
            <a:ext cx="373962" cy="720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634D605-6D4C-48A4-66F9-3ACF1D643449}"/>
              </a:ext>
            </a:extLst>
          </p:cNvPr>
          <p:cNvSpPr txBox="1"/>
          <p:nvPr/>
        </p:nvSpPr>
        <p:spPr>
          <a:xfrm>
            <a:off x="8721381" y="26984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F7BE8E0-8F43-AF6B-948D-5D16CF8ABF9A}"/>
              </a:ext>
            </a:extLst>
          </p:cNvPr>
          <p:cNvSpPr/>
          <p:nvPr/>
        </p:nvSpPr>
        <p:spPr>
          <a:xfrm>
            <a:off x="5943600" y="1875354"/>
            <a:ext cx="2527042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303E344-879C-253A-9C32-DF3923294DCA}"/>
              </a:ext>
            </a:extLst>
          </p:cNvPr>
          <p:cNvSpPr/>
          <p:nvPr/>
        </p:nvSpPr>
        <p:spPr>
          <a:xfrm>
            <a:off x="1534830" y="1875354"/>
            <a:ext cx="520763" cy="9440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F3BF644-2DFD-9E9F-1360-86DBE0819F3D}"/>
              </a:ext>
            </a:extLst>
          </p:cNvPr>
          <p:cNvSpPr txBox="1"/>
          <p:nvPr/>
        </p:nvSpPr>
        <p:spPr>
          <a:xfrm>
            <a:off x="8140810" y="8555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https://arxiv.org/abs/2309.17453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3D127BA7-B5B8-D4CE-5B69-5B205645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07" y="3429000"/>
            <a:ext cx="9121609" cy="2805663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C36B5D34-21F0-2E25-F278-B86C2262C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84" y="3724232"/>
            <a:ext cx="2105319" cy="31436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E907A9CB-D228-4FBF-6F6D-2AB2FBE23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84" y="4493863"/>
            <a:ext cx="2229161" cy="219106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B2D247A2-FAD0-D76A-1E48-5185A48A3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84" y="5215863"/>
            <a:ext cx="1962424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1327-F732-E8FE-8B30-21AC3279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C1B1C8-8E85-6DD1-8955-CD010A6A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Pruning KV Cache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9C91DB4-BC1C-46A8-A96E-5EF10E56D2A4}"/>
              </a:ext>
            </a:extLst>
          </p:cNvPr>
          <p:cNvSpPr txBox="1"/>
          <p:nvPr/>
        </p:nvSpPr>
        <p:spPr>
          <a:xfrm>
            <a:off x="6858000" y="646425"/>
            <a:ext cx="6096000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99"/>
              </a:lnSpc>
              <a:spcAft>
                <a:spcPts val="900"/>
              </a:spcAft>
              <a:buNone/>
            </a:pP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Scissorhands: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Lucida Grande"/>
              </a:rPr>
              <a:t> </a:t>
            </a: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https://arxiv.org/abs/2305.17118</a:t>
            </a:r>
          </a:p>
          <a:p>
            <a:pPr algn="l">
              <a:lnSpc>
                <a:spcPts val="2099"/>
              </a:lnSpc>
              <a:spcAft>
                <a:spcPts val="900"/>
              </a:spcAft>
              <a:buNone/>
            </a:pP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H2O: https://arxiv.org/abs/2306.14048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488C96-F294-359D-2AFF-13C5DBDA2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15869"/>
            <a:ext cx="6743700" cy="50770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B13E179-4A20-1EA8-84BB-EAD156DB47CD}"/>
              </a:ext>
            </a:extLst>
          </p:cNvPr>
          <p:cNvSpPr txBox="1"/>
          <p:nvPr/>
        </p:nvSpPr>
        <p:spPr>
          <a:xfrm>
            <a:off x="857250" y="2114917"/>
            <a:ext cx="3467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每次只有小部分的 </a:t>
            </a:r>
            <a:r>
              <a:rPr lang="en-US" altLang="zh-TW" sz="2400" dirty="0"/>
              <a:t>Tokens </a:t>
            </a:r>
            <a:r>
              <a:rPr lang="zh-TW" altLang="en-US" sz="2400" dirty="0"/>
              <a:t>有 </a:t>
            </a:r>
            <a:r>
              <a:rPr lang="en-US" altLang="zh-TW" sz="2400" dirty="0"/>
              <a:t>Attention 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9F41D34-0717-E0C3-2CB0-838A01AB3904}"/>
              </a:ext>
            </a:extLst>
          </p:cNvPr>
          <p:cNvSpPr txBox="1"/>
          <p:nvPr/>
        </p:nvSpPr>
        <p:spPr>
          <a:xfrm>
            <a:off x="857250" y="3013501"/>
            <a:ext cx="3697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少數 </a:t>
            </a:r>
            <a:r>
              <a:rPr lang="en-US" altLang="zh-TW" sz="2400" dirty="0"/>
              <a:t>token </a:t>
            </a:r>
            <a:r>
              <a:rPr lang="zh-TW" altLang="en-US" sz="2400" dirty="0"/>
              <a:t>會反覆吸走大量 </a:t>
            </a:r>
            <a:r>
              <a:rPr lang="en-US" altLang="zh-TW" sz="2400" dirty="0"/>
              <a:t>attention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44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E4C46-11A1-AFF9-E6B6-9D0B4C0F5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0A2AB-9297-B568-D0C6-08954BD8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41CDC1-8332-57FE-4F8C-9002E9DB4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FCE4F5-0910-C16E-51EB-4171A271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7811"/>
            <a:ext cx="7315200" cy="623298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A6138CD-3B88-A41D-F66E-069F89DE6070}"/>
              </a:ext>
            </a:extLst>
          </p:cNvPr>
          <p:cNvSpPr txBox="1"/>
          <p:nvPr/>
        </p:nvSpPr>
        <p:spPr>
          <a:xfrm>
            <a:off x="647700" y="5257800"/>
            <a:ext cx="35433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99"/>
              </a:lnSpc>
              <a:spcAft>
                <a:spcPts val="900"/>
              </a:spcAft>
              <a:buNone/>
            </a:pP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Scissorhands: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Lucida Grande"/>
              </a:rPr>
              <a:t> </a:t>
            </a:r>
            <a:r>
              <a:rPr lang="en-US" altLang="zh-TW" i="0" dirty="0">
                <a:solidFill>
                  <a:srgbClr val="000000"/>
                </a:solidFill>
                <a:effectLst/>
                <a:latin typeface="Lucida Grande"/>
              </a:rPr>
              <a:t>https://arxiv.org/abs/2305.17118</a:t>
            </a:r>
          </a:p>
        </p:txBody>
      </p:sp>
    </p:spTree>
    <p:extLst>
      <p:ext uri="{BB962C8B-B14F-4D97-AF65-F5344CB8AC3E}">
        <p14:creationId xmlns:p14="http://schemas.microsoft.com/office/powerpoint/2010/main" val="428498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B85F4-20EC-563E-AD16-30CE8229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B449E2-3166-55EA-5AC6-A1068054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跨對話的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Cache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9C78F02-FAA1-61EE-59ED-6D0F16B1EA9D}"/>
              </a:ext>
            </a:extLst>
          </p:cNvPr>
          <p:cNvGrpSpPr/>
          <p:nvPr/>
        </p:nvGrpSpPr>
        <p:grpSpPr>
          <a:xfrm>
            <a:off x="2363150" y="1690688"/>
            <a:ext cx="373962" cy="1459050"/>
            <a:chOff x="1750564" y="1969950"/>
            <a:chExt cx="373962" cy="145905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177F2CA-DA56-62C0-AF82-1997E736D846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60095D8-C960-C5CF-3E12-9228546A7CCC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C50125D2-C73A-7912-E0ED-99C196950124}"/>
              </a:ext>
            </a:extLst>
          </p:cNvPr>
          <p:cNvSpPr txBox="1"/>
          <p:nvPr/>
        </p:nvSpPr>
        <p:spPr>
          <a:xfrm>
            <a:off x="2244313" y="3178313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6857287-D9F4-D5B2-A5AD-2314CB3B26EF}"/>
              </a:ext>
            </a:extLst>
          </p:cNvPr>
          <p:cNvGrpSpPr/>
          <p:nvPr/>
        </p:nvGrpSpPr>
        <p:grpSpPr>
          <a:xfrm>
            <a:off x="3524260" y="1690688"/>
            <a:ext cx="373962" cy="1459050"/>
            <a:chOff x="1750564" y="1969950"/>
            <a:chExt cx="373962" cy="145905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032F488-44F0-DA86-F151-1F51E8E3E3B9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462E48A-9EA1-6952-1DA3-093381924285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F4BA030-3447-73BF-7B47-49F313E7FAA8}"/>
              </a:ext>
            </a:extLst>
          </p:cNvPr>
          <p:cNvSpPr txBox="1"/>
          <p:nvPr/>
        </p:nvSpPr>
        <p:spPr>
          <a:xfrm>
            <a:off x="3405423" y="3178313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7CDD26D-EE0B-4DBE-2400-3146606ACEC6}"/>
              </a:ext>
            </a:extLst>
          </p:cNvPr>
          <p:cNvGrpSpPr/>
          <p:nvPr/>
        </p:nvGrpSpPr>
        <p:grpSpPr>
          <a:xfrm>
            <a:off x="4685370" y="1690688"/>
            <a:ext cx="373962" cy="1459050"/>
            <a:chOff x="1750564" y="1969950"/>
            <a:chExt cx="373962" cy="145905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6761E3D-7B64-B656-98BD-45D09E2A1C04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8731810-06A3-011B-A241-7B2DD31B3F38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2B7C217-B75C-34E2-20F4-4F1DD18D052C}"/>
              </a:ext>
            </a:extLst>
          </p:cNvPr>
          <p:cNvSpPr txBox="1"/>
          <p:nvPr/>
        </p:nvSpPr>
        <p:spPr>
          <a:xfrm>
            <a:off x="4566533" y="3178313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6FB35A1-BCA1-238F-027D-E74D0A8C014D}"/>
              </a:ext>
            </a:extLst>
          </p:cNvPr>
          <p:cNvGrpSpPr/>
          <p:nvPr/>
        </p:nvGrpSpPr>
        <p:grpSpPr>
          <a:xfrm>
            <a:off x="5827430" y="1690688"/>
            <a:ext cx="373962" cy="1459050"/>
            <a:chOff x="1750564" y="1969950"/>
            <a:chExt cx="373962" cy="145905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C7F6DFE-5C05-CE1F-5F03-A2B3B181C1CE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70A2935-A76B-1AD0-6A0D-D5C646817B09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4CA53D3-3A11-5067-EC05-186D0E4AA01B}"/>
              </a:ext>
            </a:extLst>
          </p:cNvPr>
          <p:cNvSpPr txBox="1"/>
          <p:nvPr/>
        </p:nvSpPr>
        <p:spPr>
          <a:xfrm>
            <a:off x="5727643" y="3178313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407B314-35EB-6141-8D25-61EDC8610118}"/>
              </a:ext>
            </a:extLst>
          </p:cNvPr>
          <p:cNvGrpSpPr/>
          <p:nvPr/>
        </p:nvGrpSpPr>
        <p:grpSpPr>
          <a:xfrm>
            <a:off x="7007590" y="1690688"/>
            <a:ext cx="373962" cy="1459050"/>
            <a:chOff x="1750564" y="1969950"/>
            <a:chExt cx="373962" cy="145905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7346FAF-395A-6383-527C-8665802F8FB1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6ABC199-B76A-539C-FB01-BF028734B326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7210E67-1DA6-48F5-C41E-673518167936}"/>
              </a:ext>
            </a:extLst>
          </p:cNvPr>
          <p:cNvSpPr txBox="1"/>
          <p:nvPr/>
        </p:nvSpPr>
        <p:spPr>
          <a:xfrm>
            <a:off x="6888753" y="3178313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4BC4DBEB-41E4-6B1D-23D8-535B2C5D519B}"/>
              </a:ext>
            </a:extLst>
          </p:cNvPr>
          <p:cNvGrpSpPr/>
          <p:nvPr/>
        </p:nvGrpSpPr>
        <p:grpSpPr>
          <a:xfrm>
            <a:off x="8149650" y="1690688"/>
            <a:ext cx="373962" cy="1459050"/>
            <a:chOff x="1750564" y="1969950"/>
            <a:chExt cx="373962" cy="145905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EC3823D-99D6-E657-AD30-911C2B8D8E90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A3C792A-36EF-C48A-ED3D-BDB42118B9A0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FBF0479C-ADA8-92DA-98C9-8DFD5E5B8ADC}"/>
              </a:ext>
            </a:extLst>
          </p:cNvPr>
          <p:cNvSpPr txBox="1"/>
          <p:nvPr/>
        </p:nvSpPr>
        <p:spPr>
          <a:xfrm>
            <a:off x="8049863" y="3178313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97721523-B8D6-C638-D887-381075935744}"/>
              </a:ext>
            </a:extLst>
          </p:cNvPr>
          <p:cNvGrpSpPr/>
          <p:nvPr/>
        </p:nvGrpSpPr>
        <p:grpSpPr>
          <a:xfrm>
            <a:off x="9372600" y="1690688"/>
            <a:ext cx="373962" cy="1459050"/>
            <a:chOff x="1750564" y="1969950"/>
            <a:chExt cx="373962" cy="14590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271755B-E242-1188-BF33-14B66873BAB5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F2CB2B5-4D35-A9EA-10FA-E39926707408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F4BDE71-4E2D-0CBA-AC30-157D2C5A0F0A}"/>
              </a:ext>
            </a:extLst>
          </p:cNvPr>
          <p:cNvSpPr txBox="1"/>
          <p:nvPr/>
        </p:nvSpPr>
        <p:spPr>
          <a:xfrm>
            <a:off x="9253763" y="3178313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7BA3EC31-30BE-7CCD-7259-BD770AE3F850}"/>
              </a:ext>
            </a:extLst>
          </p:cNvPr>
          <p:cNvGrpSpPr/>
          <p:nvPr/>
        </p:nvGrpSpPr>
        <p:grpSpPr>
          <a:xfrm>
            <a:off x="2372533" y="4231390"/>
            <a:ext cx="373962" cy="1459050"/>
            <a:chOff x="1750564" y="1969950"/>
            <a:chExt cx="373962" cy="145905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D07AD35E-1D46-5D98-72C1-FB0210CB868B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9A2B3FD-4EAD-4F13-8BAE-A04BF73EC8FB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C2F4BAB5-5EC5-3220-E2C6-FEBF6980E4E7}"/>
              </a:ext>
            </a:extLst>
          </p:cNvPr>
          <p:cNvSpPr txBox="1"/>
          <p:nvPr/>
        </p:nvSpPr>
        <p:spPr>
          <a:xfrm>
            <a:off x="2253696" y="5719015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2B5B3EB4-E293-5593-DB9E-7451510B6262}"/>
              </a:ext>
            </a:extLst>
          </p:cNvPr>
          <p:cNvGrpSpPr/>
          <p:nvPr/>
        </p:nvGrpSpPr>
        <p:grpSpPr>
          <a:xfrm>
            <a:off x="3533643" y="4231390"/>
            <a:ext cx="373962" cy="1459050"/>
            <a:chOff x="1750564" y="1969950"/>
            <a:chExt cx="373962" cy="1459050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CEE7330-551A-5042-1C48-78BDE26469A4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E662AF33-61C3-6D59-0106-76632872DA90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878D0529-F756-4A04-9486-5D5B28F220D5}"/>
              </a:ext>
            </a:extLst>
          </p:cNvPr>
          <p:cNvSpPr txBox="1"/>
          <p:nvPr/>
        </p:nvSpPr>
        <p:spPr>
          <a:xfrm>
            <a:off x="3414806" y="5719015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AFC67C9B-7FED-96AF-8422-C1AE33B81B43}"/>
              </a:ext>
            </a:extLst>
          </p:cNvPr>
          <p:cNvGrpSpPr/>
          <p:nvPr/>
        </p:nvGrpSpPr>
        <p:grpSpPr>
          <a:xfrm>
            <a:off x="4694753" y="4231390"/>
            <a:ext cx="373962" cy="1459050"/>
            <a:chOff x="1750564" y="1969950"/>
            <a:chExt cx="373962" cy="145905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8CA83E2-1050-AD69-9AE1-A8A86A34CC11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9D06FD6C-4D6C-DCD1-AB79-61F87E565E1D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83A66A54-0145-8839-DE2C-267DA99C540B}"/>
              </a:ext>
            </a:extLst>
          </p:cNvPr>
          <p:cNvSpPr txBox="1"/>
          <p:nvPr/>
        </p:nvSpPr>
        <p:spPr>
          <a:xfrm>
            <a:off x="4575916" y="5719015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5B844693-D1B6-0891-358B-DC567195B9EC}"/>
              </a:ext>
            </a:extLst>
          </p:cNvPr>
          <p:cNvGrpSpPr/>
          <p:nvPr/>
        </p:nvGrpSpPr>
        <p:grpSpPr>
          <a:xfrm>
            <a:off x="5836813" y="4231390"/>
            <a:ext cx="373962" cy="1459050"/>
            <a:chOff x="1750564" y="1969950"/>
            <a:chExt cx="373962" cy="1459050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CF187FC2-3C5D-FFE6-0668-386B148763DD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B53E12C-8116-B00B-82A3-AF092E86F918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A3838C09-53CF-BB0B-A68D-6990D5733266}"/>
              </a:ext>
            </a:extLst>
          </p:cNvPr>
          <p:cNvSpPr txBox="1"/>
          <p:nvPr/>
        </p:nvSpPr>
        <p:spPr>
          <a:xfrm>
            <a:off x="5737026" y="5719015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0A65EB6A-0362-986A-1E20-69E89D773B27}"/>
              </a:ext>
            </a:extLst>
          </p:cNvPr>
          <p:cNvGrpSpPr/>
          <p:nvPr/>
        </p:nvGrpSpPr>
        <p:grpSpPr>
          <a:xfrm>
            <a:off x="7016973" y="4231390"/>
            <a:ext cx="373962" cy="1459050"/>
            <a:chOff x="1750564" y="1969950"/>
            <a:chExt cx="373962" cy="1459050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0A139098-980F-0B2B-11D5-967631DC1AE3}"/>
                </a:ext>
              </a:extLst>
            </p:cNvPr>
            <p:cNvSpPr/>
            <p:nvPr/>
          </p:nvSpPr>
          <p:spPr>
            <a:xfrm>
              <a:off x="1750564" y="2709000"/>
              <a:ext cx="373962" cy="720000"/>
            </a:xfrm>
            <a:prstGeom prst="rect">
              <a:avLst/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DB866723-B325-F2B2-FE3F-D38414E294D7}"/>
                </a:ext>
              </a:extLst>
            </p:cNvPr>
            <p:cNvSpPr/>
            <p:nvPr/>
          </p:nvSpPr>
          <p:spPr>
            <a:xfrm>
              <a:off x="1750564" y="1969950"/>
              <a:ext cx="373962" cy="72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AFA00DF3-64A5-41F5-8EBB-87A0566A6B48}"/>
              </a:ext>
            </a:extLst>
          </p:cNvPr>
          <p:cNvSpPr txBox="1"/>
          <p:nvPr/>
        </p:nvSpPr>
        <p:spPr>
          <a:xfrm>
            <a:off x="6898136" y="5719015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DCF592A3-1F05-B6CD-90B8-56DC67C0AEBE}"/>
              </a:ext>
            </a:extLst>
          </p:cNvPr>
          <p:cNvSpPr/>
          <p:nvPr/>
        </p:nvSpPr>
        <p:spPr>
          <a:xfrm>
            <a:off x="8159033" y="4970440"/>
            <a:ext cx="373962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5BBDD475-BC1E-63D1-4AF7-CAED64565CA9}"/>
              </a:ext>
            </a:extLst>
          </p:cNvPr>
          <p:cNvSpPr/>
          <p:nvPr/>
        </p:nvSpPr>
        <p:spPr>
          <a:xfrm>
            <a:off x="8159033" y="4231390"/>
            <a:ext cx="373962" cy="720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D72E98FB-16C5-112D-892E-87CB7618C0B2}"/>
              </a:ext>
            </a:extLst>
          </p:cNvPr>
          <p:cNvSpPr txBox="1"/>
          <p:nvPr/>
        </p:nvSpPr>
        <p:spPr>
          <a:xfrm>
            <a:off x="8059246" y="5719015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04B44D72-5997-ED24-7275-998E574BB335}"/>
              </a:ext>
            </a:extLst>
          </p:cNvPr>
          <p:cNvSpPr/>
          <p:nvPr/>
        </p:nvSpPr>
        <p:spPr>
          <a:xfrm>
            <a:off x="9381983" y="4970440"/>
            <a:ext cx="373962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E65DCBAE-1ADF-DE82-43B5-743124AC8B64}"/>
              </a:ext>
            </a:extLst>
          </p:cNvPr>
          <p:cNvSpPr/>
          <p:nvPr/>
        </p:nvSpPr>
        <p:spPr>
          <a:xfrm>
            <a:off x="9381983" y="4231390"/>
            <a:ext cx="373962" cy="720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68594023-EBB8-7CA8-C34F-7B831B2BBE33}"/>
              </a:ext>
            </a:extLst>
          </p:cNvPr>
          <p:cNvSpPr txBox="1"/>
          <p:nvPr/>
        </p:nvSpPr>
        <p:spPr>
          <a:xfrm>
            <a:off x="9263146" y="5719015"/>
            <a:ext cx="6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0EDC1E31-F599-CED7-A0E7-8AE21971B636}"/>
              </a:ext>
            </a:extLst>
          </p:cNvPr>
          <p:cNvCxnSpPr/>
          <p:nvPr/>
        </p:nvCxnSpPr>
        <p:spPr>
          <a:xfrm>
            <a:off x="2552700" y="3639978"/>
            <a:ext cx="0" cy="398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4665DCE7-21CE-D40A-B588-853B2E2FC1A3}"/>
              </a:ext>
            </a:extLst>
          </p:cNvPr>
          <p:cNvCxnSpPr/>
          <p:nvPr/>
        </p:nvCxnSpPr>
        <p:spPr>
          <a:xfrm>
            <a:off x="3714750" y="3639978"/>
            <a:ext cx="0" cy="398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5E49C84B-25CE-7DEF-B667-4088CC731854}"/>
              </a:ext>
            </a:extLst>
          </p:cNvPr>
          <p:cNvSpPr txBox="1"/>
          <p:nvPr/>
        </p:nvSpPr>
        <p:spPr>
          <a:xfrm>
            <a:off x="1506037" y="3552509"/>
            <a:ext cx="106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Copy</a:t>
            </a:r>
            <a:endParaRPr lang="zh-TW" altLang="en-US" sz="2400" dirty="0"/>
          </a:p>
        </p:txBody>
      </p: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3FD93F38-3C28-CF9D-01BF-F011FCCBCB2C}"/>
              </a:ext>
            </a:extLst>
          </p:cNvPr>
          <p:cNvCxnSpPr/>
          <p:nvPr/>
        </p:nvCxnSpPr>
        <p:spPr>
          <a:xfrm>
            <a:off x="4881734" y="3639978"/>
            <a:ext cx="0" cy="398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2794CA70-B2DF-5EAB-9190-7DA05F30AEB0}"/>
              </a:ext>
            </a:extLst>
          </p:cNvPr>
          <p:cNvCxnSpPr/>
          <p:nvPr/>
        </p:nvCxnSpPr>
        <p:spPr>
          <a:xfrm>
            <a:off x="6043784" y="3639978"/>
            <a:ext cx="0" cy="398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>
            <a:extLst>
              <a:ext uri="{FF2B5EF4-FFF2-40B4-BE49-F238E27FC236}">
                <a16:creationId xmlns:a16="http://schemas.microsoft.com/office/drawing/2014/main" id="{F97A4955-704A-FFC6-CAD0-269BD8777D85}"/>
              </a:ext>
            </a:extLst>
          </p:cNvPr>
          <p:cNvCxnSpPr/>
          <p:nvPr/>
        </p:nvCxnSpPr>
        <p:spPr>
          <a:xfrm>
            <a:off x="7203954" y="3639978"/>
            <a:ext cx="0" cy="398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A2237AE3-3137-CD0C-E71B-1D4E510655AE}"/>
              </a:ext>
            </a:extLst>
          </p:cNvPr>
          <p:cNvCxnSpPr/>
          <p:nvPr/>
        </p:nvCxnSpPr>
        <p:spPr>
          <a:xfrm>
            <a:off x="9559581" y="3688317"/>
            <a:ext cx="0" cy="3986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67DC2EF1-417C-F255-29C9-267D8BE49B92}"/>
              </a:ext>
            </a:extLst>
          </p:cNvPr>
          <p:cNvGrpSpPr/>
          <p:nvPr/>
        </p:nvGrpSpPr>
        <p:grpSpPr>
          <a:xfrm>
            <a:off x="9253763" y="3657600"/>
            <a:ext cx="611636" cy="209848"/>
            <a:chOff x="9253763" y="3668092"/>
            <a:chExt cx="611636" cy="209848"/>
          </a:xfrm>
        </p:grpSpPr>
        <p:cxnSp>
          <p:nvCxnSpPr>
            <p:cNvPr id="89" name="直線接點 88">
              <a:extLst>
                <a:ext uri="{FF2B5EF4-FFF2-40B4-BE49-F238E27FC236}">
                  <a16:creationId xmlns:a16="http://schemas.microsoft.com/office/drawing/2014/main" id="{F44A750A-E7F1-6AC5-CB41-3F462FDB686D}"/>
                </a:ext>
              </a:extLst>
            </p:cNvPr>
            <p:cNvCxnSpPr/>
            <p:nvPr/>
          </p:nvCxnSpPr>
          <p:spPr>
            <a:xfrm>
              <a:off x="9253763" y="3668092"/>
              <a:ext cx="611636" cy="2098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>
              <a:extLst>
                <a:ext uri="{FF2B5EF4-FFF2-40B4-BE49-F238E27FC236}">
                  <a16:creationId xmlns:a16="http://schemas.microsoft.com/office/drawing/2014/main" id="{990CB869-2EC0-F437-280C-8CAFD18ED5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3763" y="3668092"/>
              <a:ext cx="611636" cy="2098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1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E1D0B-15EF-414A-4B93-E8322F3DD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FA3C0-7071-D869-F1E3-0E8B1174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語言模型如何生成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FC0F7FA-7C89-95BC-4B98-9E1C3E3EC88D}"/>
              </a:ext>
            </a:extLst>
          </p:cNvPr>
          <p:cNvSpPr/>
          <p:nvPr/>
        </p:nvSpPr>
        <p:spPr>
          <a:xfrm>
            <a:off x="2057401" y="2590800"/>
            <a:ext cx="5372100" cy="2194226"/>
          </a:xfrm>
          <a:prstGeom prst="roundRect">
            <a:avLst>
              <a:gd name="adj" fmla="val 9009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CB8668-4302-ADF5-D9BA-6CEE9607377E}"/>
              </a:ext>
            </a:extLst>
          </p:cNvPr>
          <p:cNvSpPr txBox="1"/>
          <p:nvPr/>
        </p:nvSpPr>
        <p:spPr>
          <a:xfrm>
            <a:off x="2209801" y="53454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李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AD1E070-790F-B2C5-0D1D-235ADFA39790}"/>
              </a:ext>
            </a:extLst>
          </p:cNvPr>
          <p:cNvSpPr txBox="1"/>
          <p:nvPr/>
        </p:nvSpPr>
        <p:spPr>
          <a:xfrm>
            <a:off x="4343401" y="53454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毅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B33BCDC-A63D-4DFC-C1CA-9DF8BA3A635C}"/>
              </a:ext>
            </a:extLst>
          </p:cNvPr>
          <p:cNvSpPr txBox="1"/>
          <p:nvPr/>
        </p:nvSpPr>
        <p:spPr>
          <a:xfrm>
            <a:off x="6477001" y="53454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22452DA-0D16-DD1E-1329-8BC0E200BF41}"/>
              </a:ext>
            </a:extLst>
          </p:cNvPr>
          <p:cNvSpPr txBox="1"/>
          <p:nvPr/>
        </p:nvSpPr>
        <p:spPr>
          <a:xfrm>
            <a:off x="6477001" y="150747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EBC15EE-A6F4-4A72-5057-06A561473F8A}"/>
              </a:ext>
            </a:extLst>
          </p:cNvPr>
          <p:cNvCxnSpPr>
            <a:cxnSpLocks/>
          </p:cNvCxnSpPr>
          <p:nvPr/>
        </p:nvCxnSpPr>
        <p:spPr>
          <a:xfrm flipV="1">
            <a:off x="2552701" y="4785026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0DED3A5-3520-E287-AF41-273169479D30}"/>
              </a:ext>
            </a:extLst>
          </p:cNvPr>
          <p:cNvCxnSpPr>
            <a:cxnSpLocks/>
          </p:cNvCxnSpPr>
          <p:nvPr/>
        </p:nvCxnSpPr>
        <p:spPr>
          <a:xfrm flipV="1">
            <a:off x="4686301" y="4785026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EE308A1-FD46-500D-206B-0AFCFA6F8740}"/>
              </a:ext>
            </a:extLst>
          </p:cNvPr>
          <p:cNvCxnSpPr>
            <a:cxnSpLocks/>
          </p:cNvCxnSpPr>
          <p:nvPr/>
        </p:nvCxnSpPr>
        <p:spPr>
          <a:xfrm flipV="1">
            <a:off x="6819901" y="4785026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78602120-E2E5-E92B-FF20-E5FFF882EC6E}"/>
              </a:ext>
            </a:extLst>
          </p:cNvPr>
          <p:cNvSpPr txBox="1"/>
          <p:nvPr/>
        </p:nvSpPr>
        <p:spPr>
          <a:xfrm>
            <a:off x="3276601" y="53454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宏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F26AD72A-37EA-1F47-820E-2CC095048188}"/>
              </a:ext>
            </a:extLst>
          </p:cNvPr>
          <p:cNvCxnSpPr>
            <a:cxnSpLocks/>
          </p:cNvCxnSpPr>
          <p:nvPr/>
        </p:nvCxnSpPr>
        <p:spPr>
          <a:xfrm flipV="1">
            <a:off x="3619501" y="4785026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AB134F-3C30-684D-55EE-7A4A9914A205}"/>
              </a:ext>
            </a:extLst>
          </p:cNvPr>
          <p:cNvSpPr txBox="1"/>
          <p:nvPr/>
        </p:nvSpPr>
        <p:spPr>
          <a:xfrm>
            <a:off x="5410201" y="53454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幾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9387CBD9-69E7-872D-BC19-9EF293A127A0}"/>
              </a:ext>
            </a:extLst>
          </p:cNvPr>
          <p:cNvCxnSpPr>
            <a:cxnSpLocks/>
          </p:cNvCxnSpPr>
          <p:nvPr/>
        </p:nvCxnSpPr>
        <p:spPr>
          <a:xfrm flipV="1">
            <a:off x="5753101" y="4785026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7DFD6169-D92D-8A63-BF9C-07E31359407F}"/>
              </a:ext>
            </a:extLst>
          </p:cNvPr>
          <p:cNvSpPr/>
          <p:nvPr/>
        </p:nvSpPr>
        <p:spPr>
          <a:xfrm>
            <a:off x="2057401" y="2590800"/>
            <a:ext cx="6400800" cy="2194226"/>
          </a:xfrm>
          <a:prstGeom prst="roundRect">
            <a:avLst>
              <a:gd name="adj" fmla="val 9009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3799516-1429-1288-495B-F2138400A416}"/>
              </a:ext>
            </a:extLst>
          </p:cNvPr>
          <p:cNvSpPr txBox="1"/>
          <p:nvPr/>
        </p:nvSpPr>
        <p:spPr>
          <a:xfrm>
            <a:off x="7772401" y="53454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16EB3259-E960-B0C8-22D3-5EE70D431F26}"/>
              </a:ext>
            </a:extLst>
          </p:cNvPr>
          <p:cNvCxnSpPr>
            <a:cxnSpLocks/>
          </p:cNvCxnSpPr>
          <p:nvPr/>
        </p:nvCxnSpPr>
        <p:spPr>
          <a:xfrm flipV="1">
            <a:off x="8115301" y="4785026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4A44CB4-1EC8-777C-8E1A-9E33DCE092FD}"/>
              </a:ext>
            </a:extLst>
          </p:cNvPr>
          <p:cNvSpPr txBox="1"/>
          <p:nvPr/>
        </p:nvSpPr>
        <p:spPr>
          <a:xfrm>
            <a:off x="8839201" y="53454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2D9FD01-1373-E198-711E-BFB70AE36298}"/>
              </a:ext>
            </a:extLst>
          </p:cNvPr>
          <p:cNvCxnSpPr>
            <a:cxnSpLocks/>
          </p:cNvCxnSpPr>
          <p:nvPr/>
        </p:nvCxnSpPr>
        <p:spPr>
          <a:xfrm flipV="1">
            <a:off x="9182101" y="4785026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5AA2C4B7-0365-163A-3D3B-D6693D2C1A0C}"/>
              </a:ext>
            </a:extLst>
          </p:cNvPr>
          <p:cNvSpPr/>
          <p:nvPr/>
        </p:nvSpPr>
        <p:spPr>
          <a:xfrm>
            <a:off x="2057400" y="2590800"/>
            <a:ext cx="7467599" cy="2194226"/>
          </a:xfrm>
          <a:prstGeom prst="roundRect">
            <a:avLst>
              <a:gd name="adj" fmla="val 9009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81123BC-E40C-ADCD-B016-02241D08F5F9}"/>
              </a:ext>
            </a:extLst>
          </p:cNvPr>
          <p:cNvCxnSpPr/>
          <p:nvPr/>
        </p:nvCxnSpPr>
        <p:spPr>
          <a:xfrm flipV="1">
            <a:off x="6800851" y="1969144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1333049F-E7E3-BF4F-0580-55EC179BAAD7}"/>
              </a:ext>
            </a:extLst>
          </p:cNvPr>
          <p:cNvSpPr txBox="1"/>
          <p:nvPr/>
        </p:nvSpPr>
        <p:spPr>
          <a:xfrm>
            <a:off x="3505201" y="349627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Transformer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655615E-50C5-75F8-E2C0-54A6D4149D71}"/>
              </a:ext>
            </a:extLst>
          </p:cNvPr>
          <p:cNvCxnSpPr/>
          <p:nvPr/>
        </p:nvCxnSpPr>
        <p:spPr>
          <a:xfrm flipV="1">
            <a:off x="8077201" y="1954213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050A2B24-E55B-2AC2-FF4C-686BB8E330B3}"/>
              </a:ext>
            </a:extLst>
          </p:cNvPr>
          <p:cNvCxnSpPr/>
          <p:nvPr/>
        </p:nvCxnSpPr>
        <p:spPr>
          <a:xfrm flipV="1">
            <a:off x="9220201" y="1954213"/>
            <a:ext cx="0" cy="560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F3700ED-E88A-16B5-6746-A8F248BEAD00}"/>
              </a:ext>
            </a:extLst>
          </p:cNvPr>
          <p:cNvSpPr txBox="1"/>
          <p:nvPr/>
        </p:nvSpPr>
        <p:spPr>
          <a:xfrm>
            <a:off x="7734301" y="150747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B4D848A-28EB-6B69-2BB1-2DAED6178650}"/>
              </a:ext>
            </a:extLst>
          </p:cNvPr>
          <p:cNvSpPr txBox="1"/>
          <p:nvPr/>
        </p:nvSpPr>
        <p:spPr>
          <a:xfrm>
            <a:off x="8572501" y="1469379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[END]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CBDB36A7-5555-9CA3-719B-6874D629B707}"/>
              </a:ext>
            </a:extLst>
          </p:cNvPr>
          <p:cNvCxnSpPr/>
          <p:nvPr/>
        </p:nvCxnSpPr>
        <p:spPr>
          <a:xfrm>
            <a:off x="7467600" y="1676400"/>
            <a:ext cx="0" cy="405512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426B802-29C1-9E2C-A8C9-DD7AD4A66878}"/>
              </a:ext>
            </a:extLst>
          </p:cNvPr>
          <p:cNvSpPr txBox="1"/>
          <p:nvPr/>
        </p:nvSpPr>
        <p:spPr>
          <a:xfrm>
            <a:off x="3276601" y="5945832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Prefill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41EBD07-967A-4DCB-A698-A3A14C4B03F9}"/>
              </a:ext>
            </a:extLst>
          </p:cNvPr>
          <p:cNvSpPr txBox="1"/>
          <p:nvPr/>
        </p:nvSpPr>
        <p:spPr>
          <a:xfrm>
            <a:off x="6896101" y="5905800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Decode</a:t>
            </a:r>
            <a:endParaRPr kumimoji="0" lang="zh-TW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F880370-D82A-12B9-353D-43028E055B92}"/>
              </a:ext>
            </a:extLst>
          </p:cNvPr>
          <p:cNvSpPr txBox="1"/>
          <p:nvPr/>
        </p:nvSpPr>
        <p:spPr>
          <a:xfrm>
            <a:off x="5638800" y="838200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361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055D3-82DE-757B-51A2-536E1AF7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7294E4-1047-0B6F-A0DD-5C71F271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DBEDA9-6F22-A3A4-B906-8B09C917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65126"/>
            <a:ext cx="8229600" cy="2948400"/>
          </a:xfrm>
          <a:prstGeom prst="rect">
            <a:avLst/>
          </a:prstGeom>
        </p:spPr>
      </p:pic>
      <p:pic>
        <p:nvPicPr>
          <p:cNvPr id="2050" name="Picture 2" descr="Prompt Caching visualization">
            <a:extLst>
              <a:ext uri="{FF2B5EF4-FFF2-40B4-BE49-F238E27FC236}">
                <a16:creationId xmlns:a16="http://schemas.microsoft.com/office/drawing/2014/main" id="{2E22A691-79C5-695F-1352-F49608E2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2133600"/>
            <a:ext cx="8610599" cy="44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42CD37E-D4AA-12DF-D606-AB2F15F2C2F8}"/>
              </a:ext>
            </a:extLst>
          </p:cNvPr>
          <p:cNvSpPr txBox="1"/>
          <p:nvPr/>
        </p:nvSpPr>
        <p:spPr>
          <a:xfrm>
            <a:off x="495301" y="5820459"/>
            <a:ext cx="7162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https://developers.openai.com/api/docs/guides/prompt-caching/</a:t>
            </a:r>
            <a:endParaRPr lang="en-US" altLang="zh-TW" dirty="0"/>
          </a:p>
          <a:p>
            <a:r>
              <a:rPr lang="en-US" altLang="zh-TW" dirty="0"/>
              <a:t>https://developers.openai.com/api/docs/pricing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702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BE65-048F-2275-21C3-698E7BB87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65455F-772B-034B-FFE2-63ED718D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甚麼時候跨對話的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Cache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可以發揮作用</a:t>
            </a:r>
          </a:p>
        </p:txBody>
      </p:sp>
      <p:pic>
        <p:nvPicPr>
          <p:cNvPr id="24" name="圖形 23" descr="困惑的人 以實心填滿">
            <a:extLst>
              <a:ext uri="{FF2B5EF4-FFF2-40B4-BE49-F238E27FC236}">
                <a16:creationId xmlns:a16="http://schemas.microsoft.com/office/drawing/2014/main" id="{2F971C00-5AE6-4AB5-D853-43862DE52A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3805" y="2535431"/>
            <a:ext cx="1085619" cy="1085619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107359E4-2179-CE3C-25BE-74F8523D1A45}"/>
              </a:ext>
            </a:extLst>
          </p:cNvPr>
          <p:cNvGrpSpPr/>
          <p:nvPr/>
        </p:nvGrpSpPr>
        <p:grpSpPr>
          <a:xfrm>
            <a:off x="8722319" y="2283182"/>
            <a:ext cx="2020348" cy="1464880"/>
            <a:chOff x="9216535" y="2233704"/>
            <a:chExt cx="2020348" cy="1464880"/>
          </a:xfrm>
        </p:grpSpPr>
        <p:sp>
          <p:nvSpPr>
            <p:cNvPr id="26" name="Shape 6">
              <a:extLst>
                <a:ext uri="{FF2B5EF4-FFF2-40B4-BE49-F238E27FC236}">
                  <a16:creationId xmlns:a16="http://schemas.microsoft.com/office/drawing/2014/main" id="{9F855AEB-BE0E-02AE-9B90-15A7528EDDA0}"/>
                </a:ext>
              </a:extLst>
            </p:cNvPr>
            <p:cNvSpPr/>
            <p:nvPr/>
          </p:nvSpPr>
          <p:spPr>
            <a:xfrm>
              <a:off x="9216535" y="2233704"/>
              <a:ext cx="2020348" cy="1464880"/>
            </a:xfrm>
            <a:prstGeom prst="roundRect">
              <a:avLst>
                <a:gd name="adj" fmla="val 6250"/>
              </a:avLst>
            </a:prstGeom>
            <a:solidFill>
              <a:srgbClr val="E8F5E9"/>
            </a:solidFill>
            <a:ln w="25400">
              <a:solidFill>
                <a:srgbClr val="4CAF50"/>
              </a:solidFill>
              <a:prstDash val="solid"/>
            </a:ln>
          </p:spPr>
          <p:txBody>
            <a:bodyPr/>
            <a:lstStyle/>
            <a:p>
              <a:pPr algn="ctr" defTabSz="457200" rtl="0">
                <a:defRPr/>
              </a:pPr>
              <a:endParaRPr lang="zh-TW" altLang="en-US" sz="2800" kern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F072A335-7FAA-9D6E-AA00-67E4B9263E8A}"/>
                </a:ext>
              </a:extLst>
            </p:cNvPr>
            <p:cNvSpPr txBox="1"/>
            <p:nvPr/>
          </p:nvSpPr>
          <p:spPr>
            <a:xfrm>
              <a:off x="9557385" y="2498184"/>
              <a:ext cx="1390650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defRPr/>
              </a:pPr>
              <a:r>
                <a:rPr lang="zh-TW" altLang="en-US" sz="29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語言</a:t>
              </a:r>
              <a:endParaRPr lang="en-US" altLang="zh-TW" sz="29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algn="ctr" defTabSz="457200" rtl="0">
                <a:defRPr/>
              </a:pPr>
              <a:r>
                <a:rPr lang="zh-TW" altLang="en-US" sz="2900" kern="1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模型</a:t>
              </a:r>
            </a:p>
          </p:txBody>
        </p:sp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82AD7606-4E9F-7E55-B64C-5140D8DB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18" y="2366606"/>
            <a:ext cx="1443769" cy="14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DE1606DE-2B2F-8B76-E613-51AD5875A618}"/>
              </a:ext>
            </a:extLst>
          </p:cNvPr>
          <p:cNvSpPr txBox="1"/>
          <p:nvPr/>
        </p:nvSpPr>
        <p:spPr>
          <a:xfrm>
            <a:off x="4419597" y="2317587"/>
            <a:ext cx="228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rtl="0">
              <a:defRPr sz="8000" b="0">
                <a:solidFill>
                  <a:srgbClr val="1A1A2E"/>
                </a:solidFill>
                <a:latin typeface="Segoe UI Emoji"/>
              </a:defRPr>
            </a:pPr>
            <a:r>
              <a:rPr sz="9600" kern="1200" dirty="0">
                <a:solidFill>
                  <a:srgbClr val="1A1A2E"/>
                </a:solidFill>
                <a:latin typeface="Segoe UI Emoji"/>
                <a:ea typeface="+mn-ea"/>
                <a:cs typeface="+mn-cs"/>
              </a:rPr>
              <a:t>🦞</a:t>
            </a: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3B7249C1-F590-1D7A-C453-D62382ED2EA8}"/>
              </a:ext>
            </a:extLst>
          </p:cNvPr>
          <p:cNvCxnSpPr/>
          <p:nvPr/>
        </p:nvCxnSpPr>
        <p:spPr>
          <a:xfrm>
            <a:off x="2932437" y="3102417"/>
            <a:ext cx="165861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8B168ACF-F313-DAAA-B62B-AB357A3AD277}"/>
              </a:ext>
            </a:extLst>
          </p:cNvPr>
          <p:cNvCxnSpPr>
            <a:cxnSpLocks/>
          </p:cNvCxnSpPr>
          <p:nvPr/>
        </p:nvCxnSpPr>
        <p:spPr>
          <a:xfrm>
            <a:off x="6513188" y="3121467"/>
            <a:ext cx="196421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EF7EFA5-C8CB-696C-5928-B1115C422ACD}"/>
              </a:ext>
            </a:extLst>
          </p:cNvPr>
          <p:cNvCxnSpPr>
            <a:cxnSpLocks/>
          </p:cNvCxnSpPr>
          <p:nvPr/>
        </p:nvCxnSpPr>
        <p:spPr>
          <a:xfrm flipV="1">
            <a:off x="5582601" y="3887247"/>
            <a:ext cx="0" cy="99704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7C21819-F624-950D-C74E-F2EA1ECD2FA7}"/>
              </a:ext>
            </a:extLst>
          </p:cNvPr>
          <p:cNvSpPr txBox="1"/>
          <p:nvPr/>
        </p:nvSpPr>
        <p:spPr>
          <a:xfrm>
            <a:off x="4419597" y="5041408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/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自身相關資訊的文字檔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B0796C54-C78C-A1E6-3E25-5C6366D23949}"/>
              </a:ext>
            </a:extLst>
          </p:cNvPr>
          <p:cNvSpPr/>
          <p:nvPr/>
        </p:nvSpPr>
        <p:spPr>
          <a:xfrm>
            <a:off x="2975827" y="3317435"/>
            <a:ext cx="1443770" cy="533395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自我介紹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4B6DD312-DE8F-2FC0-568C-001DFA78746B}"/>
              </a:ext>
            </a:extLst>
          </p:cNvPr>
          <p:cNvSpPr/>
          <p:nvPr/>
        </p:nvSpPr>
        <p:spPr>
          <a:xfrm>
            <a:off x="6629397" y="4691127"/>
            <a:ext cx="1542401" cy="533395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自我介紹</a:t>
            </a: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91A455A0-078F-8BF7-AC1D-79E32356C54E}"/>
              </a:ext>
            </a:extLst>
          </p:cNvPr>
          <p:cNvSpPr/>
          <p:nvPr/>
        </p:nvSpPr>
        <p:spPr>
          <a:xfrm>
            <a:off x="6629400" y="3328462"/>
            <a:ext cx="1542399" cy="1237552"/>
          </a:xfrm>
          <a:prstGeom prst="roundRect">
            <a:avLst>
              <a:gd name="adj" fmla="val 12049"/>
            </a:avLst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我是小金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人生目標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….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E1F7701A-165A-F2C6-5220-A1A3782BC67A}"/>
              </a:ext>
            </a:extLst>
          </p:cNvPr>
          <p:cNvCxnSpPr>
            <a:cxnSpLocks/>
          </p:cNvCxnSpPr>
          <p:nvPr/>
        </p:nvCxnSpPr>
        <p:spPr>
          <a:xfrm flipH="1">
            <a:off x="6494138" y="2854767"/>
            <a:ext cx="1964212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635B1B99-DC04-DE28-4419-83A5E3018740}"/>
              </a:ext>
            </a:extLst>
          </p:cNvPr>
          <p:cNvCxnSpPr>
            <a:cxnSpLocks/>
          </p:cNvCxnSpPr>
          <p:nvPr/>
        </p:nvCxnSpPr>
        <p:spPr>
          <a:xfrm flipH="1">
            <a:off x="2932437" y="2854767"/>
            <a:ext cx="1658610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B6973C90-CDDA-5613-FE75-4F6BE4C50E7C}"/>
              </a:ext>
            </a:extLst>
          </p:cNvPr>
          <p:cNvSpPr/>
          <p:nvPr/>
        </p:nvSpPr>
        <p:spPr>
          <a:xfrm>
            <a:off x="6667498" y="2095682"/>
            <a:ext cx="1542401" cy="533395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我是小金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41F7C386-A80B-EA44-CA6E-575BBAFE02D1}"/>
              </a:ext>
            </a:extLst>
          </p:cNvPr>
          <p:cNvSpPr/>
          <p:nvPr/>
        </p:nvSpPr>
        <p:spPr>
          <a:xfrm>
            <a:off x="2877196" y="2057400"/>
            <a:ext cx="1542401" cy="533395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我是小金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C7BAA85E-DF5C-6B69-A6E2-B37843464C5F}"/>
              </a:ext>
            </a:extLst>
          </p:cNvPr>
          <p:cNvCxnSpPr>
            <a:cxnSpLocks/>
          </p:cNvCxnSpPr>
          <p:nvPr/>
        </p:nvCxnSpPr>
        <p:spPr>
          <a:xfrm flipH="1" flipV="1">
            <a:off x="8209899" y="4008250"/>
            <a:ext cx="540216" cy="27699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081D775-2489-4751-68AA-61DE149E055D}"/>
              </a:ext>
            </a:extLst>
          </p:cNvPr>
          <p:cNvSpPr txBox="1"/>
          <p:nvPr/>
        </p:nvSpPr>
        <p:spPr>
          <a:xfrm>
            <a:off x="8750115" y="4756525"/>
            <a:ext cx="299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每次呼叫語言模型的 </a:t>
            </a: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prompt </a:t>
            </a: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都會附上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896DD1DA-E7D4-5E2D-2F93-7516647AD762}"/>
              </a:ext>
            </a:extLst>
          </p:cNvPr>
          <p:cNvSpPr txBox="1"/>
          <p:nvPr/>
        </p:nvSpPr>
        <p:spPr>
          <a:xfrm>
            <a:off x="8602416" y="4217250"/>
            <a:ext cx="272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rtl="0"/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System prompt</a:t>
            </a:r>
            <a:endParaRPr lang="zh-TW" altLang="en-US" sz="24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3BAC57A7-7D34-9036-3338-A94F346EC689}"/>
              </a:ext>
            </a:extLst>
          </p:cNvPr>
          <p:cNvSpPr txBox="1"/>
          <p:nvPr/>
        </p:nvSpPr>
        <p:spPr>
          <a:xfrm>
            <a:off x="8769165" y="5681098"/>
            <a:ext cx="29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rtl="0"/>
            <a:r>
              <a:rPr lang="en-US" altLang="zh-TW" sz="24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Cache Hit!</a:t>
            </a:r>
            <a:endParaRPr lang="zh-TW" altLang="en-US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C6B7EE2-C4FF-BF8B-855B-6902573F9D20}"/>
              </a:ext>
            </a:extLst>
          </p:cNvPr>
          <p:cNvSpPr txBox="1"/>
          <p:nvPr/>
        </p:nvSpPr>
        <p:spPr>
          <a:xfrm>
            <a:off x="838199" y="4957824"/>
            <a:ext cx="2864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Agent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97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54200-5850-DC9A-2ADA-A26BC2586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2544E-EE2C-FC05-AFBA-73E9CF8C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甚麼時候跨對話的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Cache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可以發揮作用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68EADE0-DA67-B8E1-2751-B8F5A966729E}"/>
              </a:ext>
            </a:extLst>
          </p:cNvPr>
          <p:cNvSpPr txBox="1"/>
          <p:nvPr/>
        </p:nvSpPr>
        <p:spPr>
          <a:xfrm>
            <a:off x="63246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https://github.com/openclaw/openclaw/issues/27732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68FD626-0E10-BCBF-A830-A078AD2CC754}"/>
              </a:ext>
            </a:extLst>
          </p:cNvPr>
          <p:cNvGrpSpPr/>
          <p:nvPr/>
        </p:nvGrpSpPr>
        <p:grpSpPr>
          <a:xfrm>
            <a:off x="1246041" y="2806483"/>
            <a:ext cx="1542402" cy="1896060"/>
            <a:chOff x="-808977" y="3071696"/>
            <a:chExt cx="1542402" cy="1896060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5F8FB88B-6772-2C91-1DF1-AB0B933A953A}"/>
                </a:ext>
              </a:extLst>
            </p:cNvPr>
            <p:cNvSpPr/>
            <p:nvPr/>
          </p:nvSpPr>
          <p:spPr>
            <a:xfrm>
              <a:off x="-808977" y="4434361"/>
              <a:ext cx="1542401" cy="533395"/>
            </a:xfrm>
            <a:prstGeom prst="roundRect">
              <a:avLst/>
            </a:prstGeom>
            <a:gradFill rotWithShape="1">
              <a:gsLst>
                <a:gs pos="0">
                  <a:srgbClr val="5B9BD5">
                    <a:lumMod val="110000"/>
                    <a:satMod val="105000"/>
                    <a:tint val="67000"/>
                  </a:srgbClr>
                </a:gs>
                <a:gs pos="50000">
                  <a:srgbClr val="5B9BD5">
                    <a:lumMod val="105000"/>
                    <a:satMod val="103000"/>
                    <a:tint val="73000"/>
                  </a:srgbClr>
                </a:gs>
                <a:gs pos="100000">
                  <a:srgbClr val="5B9BD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自我介紹</a:t>
              </a:r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6DF060D0-077E-58A0-F186-E4DC0E6E56F5}"/>
                </a:ext>
              </a:extLst>
            </p:cNvPr>
            <p:cNvSpPr/>
            <p:nvPr/>
          </p:nvSpPr>
          <p:spPr>
            <a:xfrm>
              <a:off x="-808974" y="3071696"/>
              <a:ext cx="1542399" cy="1237552"/>
            </a:xfrm>
            <a:prstGeom prst="roundRect">
              <a:avLst>
                <a:gd name="adj" fmla="val 12049"/>
              </a:avLst>
            </a:prstGeom>
            <a:gradFill rotWithShape="1">
              <a:gsLst>
                <a:gs pos="0">
                  <a:srgbClr val="FFC000">
                    <a:lumMod val="110000"/>
                    <a:satMod val="105000"/>
                    <a:tint val="67000"/>
                  </a:srgbClr>
                </a:gs>
                <a:gs pos="50000">
                  <a:srgbClr val="FFC000">
                    <a:lumMod val="105000"/>
                    <a:satMod val="103000"/>
                    <a:tint val="73000"/>
                  </a:srgbClr>
                </a:gs>
                <a:gs pos="100000">
                  <a:srgbClr val="FFC000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我是小金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人生目標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….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5D37BAE-3A26-B89F-9DE7-0296DB49B451}"/>
              </a:ext>
            </a:extLst>
          </p:cNvPr>
          <p:cNvSpPr txBox="1"/>
          <p:nvPr/>
        </p:nvSpPr>
        <p:spPr>
          <a:xfrm>
            <a:off x="3200400" y="1929349"/>
            <a:ext cx="55673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 defTabSz="457200" rtl="0">
              <a:buFont typeface="Arial" panose="020B0604020202020204" pitchFamily="34" charset="0"/>
              <a:buChar char="•"/>
            </a:pP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有哪些工具使用 </a:t>
            </a: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以及怎麼用</a:t>
            </a: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0" lvl="1" indent="-457200" algn="l" defTabSz="457200" rtl="0">
              <a:buFont typeface="Arial" panose="020B0604020202020204" pitchFamily="34" charset="0"/>
              <a:buChar char="•"/>
            </a:pP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模型的行為</a:t>
            </a: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AGENTS.md</a:t>
            </a:r>
          </a:p>
          <a:p>
            <a:pPr marL="914400" lvl="1" indent="-457200" algn="l" defTabSz="457200" rtl="0">
              <a:buFont typeface="Arial" panose="020B0604020202020204" pitchFamily="34" charset="0"/>
              <a:buChar char="•"/>
            </a:pP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之前的記憶去哪裡找</a:t>
            </a:r>
            <a:endParaRPr lang="en-US" altLang="zh-TW" sz="24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algn="l" defTabSz="457200" rtl="0">
              <a:buFont typeface="Arial" panose="020B0604020202020204" pitchFamily="34" charset="0"/>
              <a:buChar char="•"/>
            </a:pP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與身分有關的資訊</a:t>
            </a:r>
            <a:endParaRPr lang="en-US" altLang="zh-TW" sz="24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371600" lvl="2" indent="-457200" algn="l" defTabSz="457200" rtl="0">
              <a:buFont typeface="Arial" panose="020B0604020202020204" pitchFamily="34" charset="0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SOUL.md</a:t>
            </a:r>
          </a:p>
          <a:p>
            <a:pPr marL="1371600" lvl="2" indent="-457200" algn="l" defTabSz="457200" rtl="0">
              <a:buFont typeface="Arial" panose="020B0604020202020204" pitchFamily="34" charset="0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IDENTITY.md</a:t>
            </a:r>
          </a:p>
          <a:p>
            <a:pPr marL="1371600" lvl="2" indent="-457200" algn="l" defTabSz="457200" rtl="0">
              <a:buFont typeface="Arial" panose="020B0604020202020204" pitchFamily="34" charset="0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USER.md</a:t>
            </a:r>
          </a:p>
          <a:p>
            <a:pPr marL="1371600" lvl="2" indent="-457200" algn="l" defTabSz="457200" rtl="0">
              <a:buFont typeface="Arial" panose="020B0604020202020204" pitchFamily="34" charset="0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MEMORY.md</a:t>
            </a:r>
          </a:p>
          <a:p>
            <a:pPr marL="914400" lvl="1" indent="-457200" algn="l" defTabSz="457200" rtl="0">
              <a:buFont typeface="Arial" panose="020B0604020202020204" pitchFamily="34" charset="0"/>
              <a:buChar char="•"/>
            </a:pP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有哪些 </a:t>
            </a: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“SKILL”</a:t>
            </a:r>
            <a:r>
              <a:rPr lang="zh-TW" altLang="en-US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可以使用</a:t>
            </a:r>
            <a:endParaRPr lang="en-US" altLang="zh-TW" sz="24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14400" lvl="1" indent="-457200" algn="l" defTabSz="457200" rtl="0">
              <a:buFont typeface="Arial" panose="020B0604020202020204" pitchFamily="34" charset="0"/>
              <a:buChar char="•"/>
            </a:pPr>
            <a:r>
              <a:rPr lang="en-US" altLang="zh-TW" sz="24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</a:p>
        </p:txBody>
      </p:sp>
      <p:sp>
        <p:nvSpPr>
          <p:cNvPr id="15" name="右大括弧 14">
            <a:extLst>
              <a:ext uri="{FF2B5EF4-FFF2-40B4-BE49-F238E27FC236}">
                <a16:creationId xmlns:a16="http://schemas.microsoft.com/office/drawing/2014/main" id="{91A608DB-E7A7-1798-993E-E2D04C7FA620}"/>
              </a:ext>
            </a:extLst>
          </p:cNvPr>
          <p:cNvSpPr/>
          <p:nvPr/>
        </p:nvSpPr>
        <p:spPr>
          <a:xfrm flipH="1">
            <a:off x="2940840" y="1671638"/>
            <a:ext cx="566740" cy="4043363"/>
          </a:xfrm>
          <a:prstGeom prst="rightBrace">
            <a:avLst>
              <a:gd name="adj1" fmla="val 118768"/>
              <a:gd name="adj2" fmla="val 41991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E95DD834-382C-841D-8E59-C22D96F36121}"/>
              </a:ext>
            </a:extLst>
          </p:cNvPr>
          <p:cNvCxnSpPr/>
          <p:nvPr/>
        </p:nvCxnSpPr>
        <p:spPr>
          <a:xfrm>
            <a:off x="8610600" y="1929349"/>
            <a:ext cx="0" cy="363325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0AB4025-667E-486C-A3F4-0A85C42DB7ED}"/>
              </a:ext>
            </a:extLst>
          </p:cNvPr>
          <p:cNvSpPr txBox="1"/>
          <p:nvPr/>
        </p:nvSpPr>
        <p:spPr>
          <a:xfrm>
            <a:off x="9008272" y="197548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穩定不動的放前面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2D641E9-178C-5D04-63F5-5938A3A77EB0}"/>
              </a:ext>
            </a:extLst>
          </p:cNvPr>
          <p:cNvSpPr txBox="1"/>
          <p:nvPr/>
        </p:nvSpPr>
        <p:spPr>
          <a:xfrm>
            <a:off x="9008272" y="4435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可能變動的放後面</a:t>
            </a:r>
          </a:p>
        </p:txBody>
      </p:sp>
    </p:spTree>
    <p:extLst>
      <p:ext uri="{BB962C8B-B14F-4D97-AF65-F5344CB8AC3E}">
        <p14:creationId xmlns:p14="http://schemas.microsoft.com/office/powerpoint/2010/main" val="350441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52B8-49CD-12FF-87F1-719766DD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D574CDA4-4EA0-5685-85A6-F78214A6C743}"/>
              </a:ext>
            </a:extLst>
          </p:cNvPr>
          <p:cNvSpPr/>
          <p:nvPr/>
        </p:nvSpPr>
        <p:spPr>
          <a:xfrm>
            <a:off x="3886200" y="688974"/>
            <a:ext cx="6286500" cy="9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幫我訂從台北到波士頓的班機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C525F62-3DFC-4803-C0EE-96E27A20928B}"/>
              </a:ext>
            </a:extLst>
          </p:cNvPr>
          <p:cNvSpPr/>
          <p:nvPr/>
        </p:nvSpPr>
        <p:spPr>
          <a:xfrm>
            <a:off x="3886200" y="2136772"/>
            <a:ext cx="6286500" cy="9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幫我訂從舊金山到紐約的班機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87CFBF9-B3B5-CDD3-3027-7E6B37372013}"/>
              </a:ext>
            </a:extLst>
          </p:cNvPr>
          <p:cNvSpPr/>
          <p:nvPr/>
        </p:nvSpPr>
        <p:spPr>
          <a:xfrm>
            <a:off x="3886200" y="3584570"/>
            <a:ext cx="6286500" cy="9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幫我訂從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的班機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y=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波士頓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254246B-DC52-C7EA-D9A1-33BFD5D8CAAA}"/>
              </a:ext>
            </a:extLst>
          </p:cNvPr>
          <p:cNvSpPr/>
          <p:nvPr/>
        </p:nvSpPr>
        <p:spPr>
          <a:xfrm>
            <a:off x="3886200" y="5029200"/>
            <a:ext cx="6286500" cy="9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幫我訂從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的班機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舊金山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y=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紐約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BCCD0B9-DEAB-4F7A-D466-88044246081C}"/>
              </a:ext>
            </a:extLst>
          </p:cNvPr>
          <p:cNvSpPr/>
          <p:nvPr/>
        </p:nvSpPr>
        <p:spPr>
          <a:xfrm>
            <a:off x="3962400" y="841373"/>
            <a:ext cx="9906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14E5CA32-8B13-5EBD-F1F7-2AE72C2C7927}"/>
              </a:ext>
            </a:extLst>
          </p:cNvPr>
          <p:cNvSpPr/>
          <p:nvPr/>
        </p:nvSpPr>
        <p:spPr>
          <a:xfrm>
            <a:off x="3962400" y="2289173"/>
            <a:ext cx="9906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FFF0A9BD-E038-7F12-FD16-525CA0B80857}"/>
              </a:ext>
            </a:extLst>
          </p:cNvPr>
          <p:cNvSpPr/>
          <p:nvPr/>
        </p:nvSpPr>
        <p:spPr>
          <a:xfrm>
            <a:off x="3962400" y="3767870"/>
            <a:ext cx="32004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6B8EB75-D3A9-D8B4-BF97-00350C57B7C0}"/>
              </a:ext>
            </a:extLst>
          </p:cNvPr>
          <p:cNvSpPr/>
          <p:nvPr/>
        </p:nvSpPr>
        <p:spPr>
          <a:xfrm>
            <a:off x="3962400" y="5212500"/>
            <a:ext cx="32004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98D25BF-F4AE-613F-C52A-47B23CB8BF78}"/>
              </a:ext>
            </a:extLst>
          </p:cNvPr>
          <p:cNvCxnSpPr/>
          <p:nvPr/>
        </p:nvCxnSpPr>
        <p:spPr>
          <a:xfrm>
            <a:off x="3657600" y="1588974"/>
            <a:ext cx="0" cy="5477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FDCCE406-54B1-A5ED-2FF6-5BC6EB5BF9D5}"/>
              </a:ext>
            </a:extLst>
          </p:cNvPr>
          <p:cNvCxnSpPr/>
          <p:nvPr/>
        </p:nvCxnSpPr>
        <p:spPr>
          <a:xfrm>
            <a:off x="3657600" y="4481402"/>
            <a:ext cx="0" cy="5477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12D6E3C-0C00-CB48-4E57-18D0DD168D31}"/>
              </a:ext>
            </a:extLst>
          </p:cNvPr>
          <p:cNvSpPr txBox="1"/>
          <p:nvPr/>
        </p:nvSpPr>
        <p:spPr>
          <a:xfrm>
            <a:off x="1143000" y="1632040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Cache hit little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6CC67B3-6564-8FCF-245D-B16965BCBAE0}"/>
              </a:ext>
            </a:extLst>
          </p:cNvPr>
          <p:cNvSpPr txBox="1"/>
          <p:nvPr/>
        </p:nvSpPr>
        <p:spPr>
          <a:xfrm>
            <a:off x="1142999" y="4567535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Cache hit more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40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48EF-F17D-87BD-C78A-FDE8A5C68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E82CA0-E426-3873-7EAD-4323CC6B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161903-6160-BF20-79AF-E2C02A10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0FB62B-3E37-C35B-695A-2822DC76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12" y="830262"/>
            <a:ext cx="9258975" cy="51974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9DD46EE-B7D7-875C-8304-9020FDCC7A72}"/>
              </a:ext>
            </a:extLst>
          </p:cNvPr>
          <p:cNvSpPr txBox="1"/>
          <p:nvPr/>
        </p:nvSpPr>
        <p:spPr>
          <a:xfrm>
            <a:off x="6858000" y="21558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https://arxiv.org/abs/2601.06007</a:t>
            </a:r>
          </a:p>
        </p:txBody>
      </p:sp>
    </p:spTree>
    <p:extLst>
      <p:ext uri="{BB962C8B-B14F-4D97-AF65-F5344CB8AC3E}">
        <p14:creationId xmlns:p14="http://schemas.microsoft.com/office/powerpoint/2010/main" val="221048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6D901-DBDD-52AE-A372-A8C394DA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FFDE7B6-4392-673A-0CB7-3661144DB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05997"/>
              </p:ext>
            </p:extLst>
          </p:nvPr>
        </p:nvGraphicFramePr>
        <p:xfrm>
          <a:off x="2590800" y="0"/>
          <a:ext cx="9144000" cy="668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27557949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8748289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8985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9301509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2480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是否改變原有的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Attention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是否需要</a:t>
                      </a: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訓練模型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其他代價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39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Flash Attention 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少搬資料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一點額外運算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一點點燒腦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08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KV</a:t>
                      </a:r>
                      <a:r>
                        <a:rPr lang="zh-TW" altLang="en-US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Cache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儲存已經算出來的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value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占用記憶體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58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Multi-query attention 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多個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query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共享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value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可能明顯傷害模型能力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43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Group-query attention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08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Multi-head</a:t>
                      </a:r>
                    </a:p>
                    <a:p>
                      <a:pPr algn="ctr"/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Latent</a:t>
                      </a:r>
                    </a:p>
                    <a:p>
                      <a:pPr algn="ctr"/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Attention 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壓縮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value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90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Sliding Window Attention 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改變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Attention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範圍</a:t>
                      </a: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56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Streaming LLM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04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Pruning KV Cache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丟棄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key 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value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可能明顯傷害模型能力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68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Speculative Decoding</a:t>
                      </a:r>
                      <a:endParaRPr lang="zh-TW" altLang="en-US" sz="180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用小模型來預言生成結果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理論上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小模型還是需要耗費額外算力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26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9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F2E85-1508-09FF-44AE-D4B93633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加快推論速度的經典方法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0FAF758-96BB-273C-2511-C5C542C56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867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: 圓角 2">
            <a:extLst>
              <a:ext uri="{FF2B5EF4-FFF2-40B4-BE49-F238E27FC236}">
                <a16:creationId xmlns:a16="http://schemas.microsoft.com/office/drawing/2014/main" id="{B4B63D11-4F5A-95DD-9101-6FD2D56B7A72}"/>
              </a:ext>
            </a:extLst>
          </p:cNvPr>
          <p:cNvSpPr/>
          <p:nvPr/>
        </p:nvSpPr>
        <p:spPr>
          <a:xfrm>
            <a:off x="762000" y="1882775"/>
            <a:ext cx="10668000" cy="2822575"/>
          </a:xfrm>
          <a:prstGeom prst="roundRect">
            <a:avLst>
              <a:gd name="adj" fmla="val 924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90E4E4-A691-6B04-35AC-F9C9C2BCEC76}"/>
              </a:ext>
            </a:extLst>
          </p:cNvPr>
          <p:cNvSpPr txBox="1"/>
          <p:nvPr/>
        </p:nvSpPr>
        <p:spPr>
          <a:xfrm>
            <a:off x="10020300" y="127383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Today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460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7F3F78F-2C7A-5366-86F4-BC3F5D3DA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04602"/>
            <a:ext cx="6963747" cy="44487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3908BF0-B42B-68C7-FC65-7E2B3E88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Speculative Decoding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17B6D7-434B-9E41-79CE-ED486858DB49}"/>
              </a:ext>
            </a:extLst>
          </p:cNvPr>
          <p:cNvSpPr txBox="1"/>
          <p:nvPr/>
        </p:nvSpPr>
        <p:spPr>
          <a:xfrm>
            <a:off x="1013791" y="5985150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https://youtu.be/MAbGgsWKrg8?si=88lZbhk0GVJtN0Yi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ED59AC-5527-BB99-6AB2-208F8E0D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7113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1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D7038-D2EA-4DA0-5911-6741ED9F0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Flash Attention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E0C6A2-6797-710D-C1E7-A6350E1E5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DA27CDD-8621-7CB9-F064-0920368DFE07}"/>
              </a:ext>
            </a:extLst>
          </p:cNvPr>
          <p:cNvSpPr txBox="1"/>
          <p:nvPr/>
        </p:nvSpPr>
        <p:spPr>
          <a:xfrm>
            <a:off x="8153400" y="5550970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https://arxiv.org/abs/2205.14135</a:t>
            </a:r>
          </a:p>
        </p:txBody>
      </p:sp>
    </p:spTree>
    <p:extLst>
      <p:ext uri="{BB962C8B-B14F-4D97-AF65-F5344CB8AC3E}">
        <p14:creationId xmlns:p14="http://schemas.microsoft.com/office/powerpoint/2010/main" val="209924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5AA4936-A4B5-68C3-4D07-65B5B403A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89" y="1371600"/>
            <a:ext cx="6260173" cy="42031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E0D680B-3885-7C25-5284-ED6FD1DA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600998-85BC-0AED-80A3-C8E8D1F1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82544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9ED8246-ECBF-67C9-B370-930CFCAF45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2" y="1701781"/>
            <a:ext cx="2882900" cy="157249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06E6D5D-B41E-E886-6290-7C5416B0B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8862" y="4124226"/>
            <a:ext cx="2882900" cy="157249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2572BB6-82F2-0E8F-A5BE-BC0CCE3794AA}"/>
              </a:ext>
            </a:extLst>
          </p:cNvPr>
          <p:cNvSpPr txBox="1"/>
          <p:nvPr/>
        </p:nvSpPr>
        <p:spPr>
          <a:xfrm>
            <a:off x="8505825" y="5435107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SRAM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0E2C1-3772-79F0-5737-53AF100F9931}"/>
              </a:ext>
            </a:extLst>
          </p:cNvPr>
          <p:cNvSpPr txBox="1"/>
          <p:nvPr/>
        </p:nvSpPr>
        <p:spPr>
          <a:xfrm>
            <a:off x="1231900" y="5435107"/>
            <a:ext cx="288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HBM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31B85EB-D293-3555-4879-E72C6C4E3C53}"/>
              </a:ext>
            </a:extLst>
          </p:cNvPr>
          <p:cNvCxnSpPr/>
          <p:nvPr/>
        </p:nvCxnSpPr>
        <p:spPr>
          <a:xfrm>
            <a:off x="4279900" y="3473194"/>
            <a:ext cx="3886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7ACB550-C93E-C277-794A-E3D205A7F243}"/>
              </a:ext>
            </a:extLst>
          </p:cNvPr>
          <p:cNvCxnSpPr>
            <a:cxnSpLocks/>
          </p:cNvCxnSpPr>
          <p:nvPr/>
        </p:nvCxnSpPr>
        <p:spPr>
          <a:xfrm flipH="1">
            <a:off x="4279900" y="3897293"/>
            <a:ext cx="3886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5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2904</Words>
  <Application>Microsoft Office PowerPoint</Application>
  <PresentationFormat>寬螢幕</PresentationFormat>
  <Paragraphs>736</Paragraphs>
  <Slides>55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8" baseType="lpstr">
      <vt:lpstr>Arial MT</vt:lpstr>
      <vt:lpstr>Lucida Grande</vt:lpstr>
      <vt:lpstr>SimSun</vt:lpstr>
      <vt:lpstr>微軟正黑體</vt:lpstr>
      <vt:lpstr>微軟正黑體</vt:lpstr>
      <vt:lpstr>Aptos</vt:lpstr>
      <vt:lpstr>Aptos Display</vt:lpstr>
      <vt:lpstr>Arial</vt:lpstr>
      <vt:lpstr>Calibri</vt:lpstr>
      <vt:lpstr>Cambria Math</vt:lpstr>
      <vt:lpstr>Segoe UI Emoji</vt:lpstr>
      <vt:lpstr>Trebuchet MS</vt:lpstr>
      <vt:lpstr>Office 佈景主題</vt:lpstr>
      <vt:lpstr>加快語言模型的生成速度</vt:lpstr>
      <vt:lpstr>先備知識</vt:lpstr>
      <vt:lpstr>語言模型如何生成</vt:lpstr>
      <vt:lpstr>Self-Attention </vt:lpstr>
      <vt:lpstr>語言模型如何生成</vt:lpstr>
      <vt:lpstr>加快推論速度的經典方法</vt:lpstr>
      <vt:lpstr>Speculative Decoding </vt:lpstr>
      <vt:lpstr>Flash Attention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範例程式</vt:lpstr>
      <vt:lpstr>KV Cache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Sliding Window Attention </vt:lpstr>
      <vt:lpstr>Sliding Window Attention </vt:lpstr>
      <vt:lpstr>Streaming LLM</vt:lpstr>
      <vt:lpstr>Pruning KV Cache</vt:lpstr>
      <vt:lpstr>PowerPoint 簡報</vt:lpstr>
      <vt:lpstr>跨對話的 Cache </vt:lpstr>
      <vt:lpstr>PowerPoint 簡報</vt:lpstr>
      <vt:lpstr>甚麼時候跨對話的 Cache 可以發揮作用</vt:lpstr>
      <vt:lpstr>甚麼時候跨對話的 Cache 可以發揮作用</vt:lpstr>
      <vt:lpstr>PowerPoint 簡報</vt:lpstr>
      <vt:lpstr>PowerPoint 簡報</vt:lpstr>
      <vt:lpstr>結論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Hung-yi Lee</dc:creator>
  <cp:lastModifiedBy>Hung-yi Lee</cp:lastModifiedBy>
  <cp:revision>139</cp:revision>
  <dcterms:created xsi:type="dcterms:W3CDTF">2026-03-07T18:13:21Z</dcterms:created>
  <dcterms:modified xsi:type="dcterms:W3CDTF">2026-03-19T19:34:30Z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2026-02-09T00:00:00Z</vt:filetime>
  </property>
  <property fmtid="{D5CDD505-2E9C-101B-9397-08002B2CF9AE}" pid="3" name="Creator">
    <vt:lpwstr>適用於 Microsoft 365 的 Microsoft® PowerPoint®</vt:lpwstr>
  </property>
  <property fmtid="{D5CDD505-2E9C-101B-9397-08002B2CF9AE}" pid="4" name="LastSaved">
    <vt:filetime>2026-03-07T00:00:00Z</vt:filetime>
  </property>
  <property fmtid="{D5CDD505-2E9C-101B-9397-08002B2CF9AE}" pid="5" name="Producer">
    <vt:lpwstr>適用於 Microsoft 365 的 Microsoft® PowerPoint®</vt:lpwstr>
  </property>
</Properties>
</file>