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316" r:id="rId3"/>
    <p:sldId id="319" r:id="rId4"/>
    <p:sldId id="315" r:id="rId5"/>
    <p:sldId id="317" r:id="rId6"/>
    <p:sldId id="258" r:id="rId7"/>
    <p:sldId id="320" r:id="rId8"/>
    <p:sldId id="265" r:id="rId9"/>
    <p:sldId id="322" r:id="rId10"/>
    <p:sldId id="321" r:id="rId11"/>
    <p:sldId id="323" r:id="rId12"/>
    <p:sldId id="324" r:id="rId13"/>
    <p:sldId id="325" r:id="rId14"/>
    <p:sldId id="327" r:id="rId15"/>
    <p:sldId id="326" r:id="rId16"/>
    <p:sldId id="328" r:id="rId17"/>
    <p:sldId id="330" r:id="rId18"/>
    <p:sldId id="331" r:id="rId19"/>
    <p:sldId id="332" r:id="rId20"/>
    <p:sldId id="333" r:id="rId21"/>
    <p:sldId id="337" r:id="rId22"/>
    <p:sldId id="353" r:id="rId23"/>
    <p:sldId id="318" r:id="rId24"/>
    <p:sldId id="335" r:id="rId25"/>
    <p:sldId id="336" r:id="rId26"/>
    <p:sldId id="276" r:id="rId27"/>
    <p:sldId id="260" r:id="rId28"/>
    <p:sldId id="338" r:id="rId29"/>
    <p:sldId id="340" r:id="rId30"/>
    <p:sldId id="343" r:id="rId31"/>
    <p:sldId id="348" r:id="rId32"/>
    <p:sldId id="354" r:id="rId33"/>
    <p:sldId id="355" r:id="rId34"/>
    <p:sldId id="356" r:id="rId35"/>
    <p:sldId id="344" r:id="rId36"/>
    <p:sldId id="352" r:id="rId37"/>
    <p:sldId id="351" r:id="rId38"/>
    <p:sldId id="261" r:id="rId39"/>
    <p:sldId id="362" r:id="rId40"/>
    <p:sldId id="357" r:id="rId41"/>
    <p:sldId id="361" r:id="rId42"/>
    <p:sldId id="359" r:id="rId43"/>
    <p:sldId id="363" r:id="rId44"/>
    <p:sldId id="367" r:id="rId45"/>
    <p:sldId id="368" r:id="rId46"/>
    <p:sldId id="364" r:id="rId47"/>
    <p:sldId id="371" r:id="rId48"/>
    <p:sldId id="290" r:id="rId49"/>
    <p:sldId id="369" r:id="rId50"/>
    <p:sldId id="370" r:id="rId51"/>
    <p:sldId id="307" r:id="rId52"/>
    <p:sldId id="296" r:id="rId53"/>
    <p:sldId id="346" r:id="rId54"/>
    <p:sldId id="347" r:id="rId55"/>
    <p:sldId id="345" r:id="rId56"/>
    <p:sldId id="305" r:id="rId57"/>
    <p:sldId id="310" r:id="rId58"/>
    <p:sldId id="334" r:id="rId5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9" autoAdjust="0"/>
    <p:restoredTop sz="92473" autoAdjust="0"/>
  </p:normalViewPr>
  <p:slideViewPr>
    <p:cSldViewPr snapToGrid="0">
      <p:cViewPr varScale="1">
        <p:scale>
          <a:sx n="49" d="100"/>
          <a:sy n="49" d="100"/>
        </p:scale>
        <p:origin x="103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C6793C-9C80-485C-8350-2F4882361DB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04E0BE7-2921-4036-BFC5-7C22D9F07F5D}">
      <dgm:prSet phldrT="[文字]" phldr="0"/>
      <dgm:spPr/>
      <dgm:t>
        <a:bodyPr/>
        <a:lstStyle/>
        <a:p>
          <a:r>
            <a:rPr lang="en-US" altLang="zh-TW" dirty="0"/>
            <a:t>Absolute Positional Embedding</a:t>
          </a:r>
          <a:endParaRPr lang="zh-TW" altLang="en-US" dirty="0"/>
        </a:p>
      </dgm:t>
    </dgm:pt>
    <dgm:pt modelId="{3C972855-4C14-4003-AA95-E26B731BDA9E}" type="parTrans" cxnId="{A06D6FF8-74A1-4AE5-98CD-4BB58F5289C8}">
      <dgm:prSet/>
      <dgm:spPr/>
      <dgm:t>
        <a:bodyPr/>
        <a:lstStyle/>
        <a:p>
          <a:endParaRPr lang="zh-TW" altLang="en-US"/>
        </a:p>
      </dgm:t>
    </dgm:pt>
    <dgm:pt modelId="{36463624-DAF6-4231-99EA-7414D105CFEC}" type="sibTrans" cxnId="{A06D6FF8-74A1-4AE5-98CD-4BB58F5289C8}">
      <dgm:prSet/>
      <dgm:spPr/>
      <dgm:t>
        <a:bodyPr/>
        <a:lstStyle/>
        <a:p>
          <a:endParaRPr lang="zh-TW" altLang="en-US"/>
        </a:p>
      </dgm:t>
    </dgm:pt>
    <dgm:pt modelId="{539B2557-48F1-4C45-905A-4C227C350C5E}">
      <dgm:prSet phldrT="[文字]" phldr="0"/>
      <dgm:spPr/>
      <dgm:t>
        <a:bodyPr/>
        <a:lstStyle/>
        <a:p>
          <a:r>
            <a:rPr lang="en-US" altLang="zh-TW" dirty="0"/>
            <a:t>Relative Positional Embedding</a:t>
          </a:r>
          <a:endParaRPr lang="zh-TW" altLang="en-US" dirty="0"/>
        </a:p>
      </dgm:t>
    </dgm:pt>
    <dgm:pt modelId="{3FBE4F77-8F80-494D-9719-33BE076EE5DC}" type="parTrans" cxnId="{C2A6F876-E799-4074-8707-301D032DC6E3}">
      <dgm:prSet/>
      <dgm:spPr/>
      <dgm:t>
        <a:bodyPr/>
        <a:lstStyle/>
        <a:p>
          <a:endParaRPr lang="zh-TW" altLang="en-US"/>
        </a:p>
      </dgm:t>
    </dgm:pt>
    <dgm:pt modelId="{92265E47-482E-45DC-BEFC-25285802F88D}" type="sibTrans" cxnId="{C2A6F876-E799-4074-8707-301D032DC6E3}">
      <dgm:prSet/>
      <dgm:spPr/>
      <dgm:t>
        <a:bodyPr/>
        <a:lstStyle/>
        <a:p>
          <a:endParaRPr lang="zh-TW" altLang="en-US"/>
        </a:p>
      </dgm:t>
    </dgm:pt>
    <dgm:pt modelId="{FA3CE721-2081-4546-B942-736686069266}">
      <dgm:prSet phldrT="[文字]"/>
      <dgm:spPr/>
      <dgm:t>
        <a:bodyPr/>
        <a:lstStyle/>
        <a:p>
          <a:r>
            <a:rPr lang="en-US" altLang="zh-TW" dirty="0" err="1"/>
            <a:t>RoPE</a:t>
          </a:r>
          <a:endParaRPr lang="zh-TW" altLang="en-US" dirty="0"/>
        </a:p>
      </dgm:t>
    </dgm:pt>
    <dgm:pt modelId="{206E8276-8D3B-4663-AE82-402A07551821}" type="parTrans" cxnId="{77DD4064-FDF0-401D-91B9-D5DC00CC0160}">
      <dgm:prSet/>
      <dgm:spPr/>
      <dgm:t>
        <a:bodyPr/>
        <a:lstStyle/>
        <a:p>
          <a:endParaRPr lang="zh-TW" altLang="en-US"/>
        </a:p>
      </dgm:t>
    </dgm:pt>
    <dgm:pt modelId="{BB3AC46F-F213-46B1-9740-F21A554EED16}" type="sibTrans" cxnId="{77DD4064-FDF0-401D-91B9-D5DC00CC0160}">
      <dgm:prSet/>
      <dgm:spPr/>
      <dgm:t>
        <a:bodyPr/>
        <a:lstStyle/>
        <a:p>
          <a:endParaRPr lang="zh-TW" altLang="en-US"/>
        </a:p>
      </dgm:t>
    </dgm:pt>
    <dgm:pt modelId="{5DFF276A-063E-4E9B-98ED-3F469B8F4802}">
      <dgm:prSet phldrT="[文字]" phldr="0"/>
      <dgm:spPr/>
      <dgm:t>
        <a:bodyPr/>
        <a:lstStyle/>
        <a:p>
          <a:r>
            <a:rPr lang="en-US" altLang="zh-TW" dirty="0"/>
            <a:t>Train short, test long</a:t>
          </a:r>
          <a:endParaRPr lang="zh-TW" altLang="en-US" dirty="0"/>
        </a:p>
      </dgm:t>
    </dgm:pt>
    <dgm:pt modelId="{DDAE5AD7-224B-4A74-88D8-ADDF386FDA49}" type="parTrans" cxnId="{03C90FF5-7182-40EE-842E-587F8EB26C29}">
      <dgm:prSet/>
      <dgm:spPr/>
      <dgm:t>
        <a:bodyPr/>
        <a:lstStyle/>
        <a:p>
          <a:endParaRPr lang="zh-TW" altLang="en-US"/>
        </a:p>
      </dgm:t>
    </dgm:pt>
    <dgm:pt modelId="{7FCE7863-AF33-49A0-9527-CCE6EBF42356}" type="sibTrans" cxnId="{03C90FF5-7182-40EE-842E-587F8EB26C29}">
      <dgm:prSet/>
      <dgm:spPr/>
      <dgm:t>
        <a:bodyPr/>
        <a:lstStyle/>
        <a:p>
          <a:endParaRPr lang="zh-TW" altLang="en-US"/>
        </a:p>
      </dgm:t>
    </dgm:pt>
    <dgm:pt modelId="{D41B82D2-11FF-43E7-8648-E54156AE9FE9}">
      <dgm:prSet phldrT="[文字]" phldr="0"/>
      <dgm:spPr/>
      <dgm:t>
        <a:bodyPr/>
        <a:lstStyle/>
        <a:p>
          <a:r>
            <a:rPr lang="en-US" altLang="zh-TW" dirty="0"/>
            <a:t>No Positional Embedding?!</a:t>
          </a:r>
          <a:endParaRPr lang="zh-TW" altLang="en-US" dirty="0"/>
        </a:p>
      </dgm:t>
    </dgm:pt>
    <dgm:pt modelId="{61F7868D-C451-4FA0-8749-0547842D80CB}" type="parTrans" cxnId="{D04998BA-7AFD-4DD6-821A-6C18037F0CD6}">
      <dgm:prSet/>
      <dgm:spPr/>
      <dgm:t>
        <a:bodyPr/>
        <a:lstStyle/>
        <a:p>
          <a:endParaRPr lang="zh-TW" altLang="en-US"/>
        </a:p>
      </dgm:t>
    </dgm:pt>
    <dgm:pt modelId="{EFCCCD3A-8329-45D0-8AC1-CFE0FA1C9E2E}" type="sibTrans" cxnId="{D04998BA-7AFD-4DD6-821A-6C18037F0CD6}">
      <dgm:prSet/>
      <dgm:spPr/>
      <dgm:t>
        <a:bodyPr/>
        <a:lstStyle/>
        <a:p>
          <a:endParaRPr lang="zh-TW" altLang="en-US"/>
        </a:p>
      </dgm:t>
    </dgm:pt>
    <dgm:pt modelId="{8A5783C5-B76C-4E05-A772-1C4165F8E9FB}" type="pres">
      <dgm:prSet presAssocID="{F6C6793C-9C80-485C-8350-2F4882361DB3}" presName="linear" presStyleCnt="0">
        <dgm:presLayoutVars>
          <dgm:animLvl val="lvl"/>
          <dgm:resizeHandles val="exact"/>
        </dgm:presLayoutVars>
      </dgm:prSet>
      <dgm:spPr/>
    </dgm:pt>
    <dgm:pt modelId="{F5D8FB5D-2C25-4DD5-BE6B-C792A7CFB340}" type="pres">
      <dgm:prSet presAssocID="{704E0BE7-2921-4036-BFC5-7C22D9F07F5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F1C2E9F-F002-41DC-A3CC-B122E0FDEB44}" type="pres">
      <dgm:prSet presAssocID="{36463624-DAF6-4231-99EA-7414D105CFEC}" presName="spacer" presStyleCnt="0"/>
      <dgm:spPr/>
    </dgm:pt>
    <dgm:pt modelId="{12966266-CD5D-4F2E-9728-550A4C31E2E9}" type="pres">
      <dgm:prSet presAssocID="{539B2557-48F1-4C45-905A-4C227C350C5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3A948DE-9AA4-44D3-A80C-AAFD3D8DF6F5}" type="pres">
      <dgm:prSet presAssocID="{92265E47-482E-45DC-BEFC-25285802F88D}" presName="spacer" presStyleCnt="0"/>
      <dgm:spPr/>
    </dgm:pt>
    <dgm:pt modelId="{42FC5981-5B5B-4D00-8C39-497D1CF7D50B}" type="pres">
      <dgm:prSet presAssocID="{FA3CE721-2081-4546-B942-73668606926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BCB8827-F25C-4C0B-933A-59A8E381AF4C}" type="pres">
      <dgm:prSet presAssocID="{BB3AC46F-F213-46B1-9740-F21A554EED16}" presName="spacer" presStyleCnt="0"/>
      <dgm:spPr/>
    </dgm:pt>
    <dgm:pt modelId="{FD838FC2-D537-4E78-9D4D-337F945B4760}" type="pres">
      <dgm:prSet presAssocID="{5DFF276A-063E-4E9B-98ED-3F469B8F480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76DFDA4-D256-487F-9E5F-1989031EA918}" type="pres">
      <dgm:prSet presAssocID="{7FCE7863-AF33-49A0-9527-CCE6EBF42356}" presName="spacer" presStyleCnt="0"/>
      <dgm:spPr/>
    </dgm:pt>
    <dgm:pt modelId="{6D94A5C0-4526-4EA7-94E1-D13C8373CCB5}" type="pres">
      <dgm:prSet presAssocID="{D41B82D2-11FF-43E7-8648-E54156AE9FE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CAE4735-D18D-42EB-A20D-878409335697}" type="presOf" srcId="{FA3CE721-2081-4546-B942-736686069266}" destId="{42FC5981-5B5B-4D00-8C39-497D1CF7D50B}" srcOrd="0" destOrd="0" presId="urn:microsoft.com/office/officeart/2005/8/layout/vList2"/>
    <dgm:cxn modelId="{1D8FC35F-9FAE-4419-83C7-2D39559AA3A3}" type="presOf" srcId="{704E0BE7-2921-4036-BFC5-7C22D9F07F5D}" destId="{F5D8FB5D-2C25-4DD5-BE6B-C792A7CFB340}" srcOrd="0" destOrd="0" presId="urn:microsoft.com/office/officeart/2005/8/layout/vList2"/>
    <dgm:cxn modelId="{93D4C241-8E26-4D8E-9D30-3F733FA513B2}" type="presOf" srcId="{D41B82D2-11FF-43E7-8648-E54156AE9FE9}" destId="{6D94A5C0-4526-4EA7-94E1-D13C8373CCB5}" srcOrd="0" destOrd="0" presId="urn:microsoft.com/office/officeart/2005/8/layout/vList2"/>
    <dgm:cxn modelId="{77DD4064-FDF0-401D-91B9-D5DC00CC0160}" srcId="{F6C6793C-9C80-485C-8350-2F4882361DB3}" destId="{FA3CE721-2081-4546-B942-736686069266}" srcOrd="2" destOrd="0" parTransId="{206E8276-8D3B-4663-AE82-402A07551821}" sibTransId="{BB3AC46F-F213-46B1-9740-F21A554EED16}"/>
    <dgm:cxn modelId="{80D72B49-84B6-4F9D-94BB-7FE16E603A1D}" type="presOf" srcId="{F6C6793C-9C80-485C-8350-2F4882361DB3}" destId="{8A5783C5-B76C-4E05-A772-1C4165F8E9FB}" srcOrd="0" destOrd="0" presId="urn:microsoft.com/office/officeart/2005/8/layout/vList2"/>
    <dgm:cxn modelId="{C2A6F876-E799-4074-8707-301D032DC6E3}" srcId="{F6C6793C-9C80-485C-8350-2F4882361DB3}" destId="{539B2557-48F1-4C45-905A-4C227C350C5E}" srcOrd="1" destOrd="0" parTransId="{3FBE4F77-8F80-494D-9719-33BE076EE5DC}" sibTransId="{92265E47-482E-45DC-BEFC-25285802F88D}"/>
    <dgm:cxn modelId="{D0E8BB88-DAFC-493C-8C73-9EE8BBE934F8}" type="presOf" srcId="{539B2557-48F1-4C45-905A-4C227C350C5E}" destId="{12966266-CD5D-4F2E-9728-550A4C31E2E9}" srcOrd="0" destOrd="0" presId="urn:microsoft.com/office/officeart/2005/8/layout/vList2"/>
    <dgm:cxn modelId="{2E6C3F9C-ADE4-410B-9BA7-685F3C29CF39}" type="presOf" srcId="{5DFF276A-063E-4E9B-98ED-3F469B8F4802}" destId="{FD838FC2-D537-4E78-9D4D-337F945B4760}" srcOrd="0" destOrd="0" presId="urn:microsoft.com/office/officeart/2005/8/layout/vList2"/>
    <dgm:cxn modelId="{D04998BA-7AFD-4DD6-821A-6C18037F0CD6}" srcId="{F6C6793C-9C80-485C-8350-2F4882361DB3}" destId="{D41B82D2-11FF-43E7-8648-E54156AE9FE9}" srcOrd="4" destOrd="0" parTransId="{61F7868D-C451-4FA0-8749-0547842D80CB}" sibTransId="{EFCCCD3A-8329-45D0-8AC1-CFE0FA1C9E2E}"/>
    <dgm:cxn modelId="{03C90FF5-7182-40EE-842E-587F8EB26C29}" srcId="{F6C6793C-9C80-485C-8350-2F4882361DB3}" destId="{5DFF276A-063E-4E9B-98ED-3F469B8F4802}" srcOrd="3" destOrd="0" parTransId="{DDAE5AD7-224B-4A74-88D8-ADDF386FDA49}" sibTransId="{7FCE7863-AF33-49A0-9527-CCE6EBF42356}"/>
    <dgm:cxn modelId="{A06D6FF8-74A1-4AE5-98CD-4BB58F5289C8}" srcId="{F6C6793C-9C80-485C-8350-2F4882361DB3}" destId="{704E0BE7-2921-4036-BFC5-7C22D9F07F5D}" srcOrd="0" destOrd="0" parTransId="{3C972855-4C14-4003-AA95-E26B731BDA9E}" sibTransId="{36463624-DAF6-4231-99EA-7414D105CFEC}"/>
    <dgm:cxn modelId="{AF5FCF17-8B8B-4845-807C-94AED3E4ACB8}" type="presParOf" srcId="{8A5783C5-B76C-4E05-A772-1C4165F8E9FB}" destId="{F5D8FB5D-2C25-4DD5-BE6B-C792A7CFB340}" srcOrd="0" destOrd="0" presId="urn:microsoft.com/office/officeart/2005/8/layout/vList2"/>
    <dgm:cxn modelId="{61638AFA-C993-47A0-83ED-B6F865FFE4C0}" type="presParOf" srcId="{8A5783C5-B76C-4E05-A772-1C4165F8E9FB}" destId="{5F1C2E9F-F002-41DC-A3CC-B122E0FDEB44}" srcOrd="1" destOrd="0" presId="urn:microsoft.com/office/officeart/2005/8/layout/vList2"/>
    <dgm:cxn modelId="{5E3D08EE-E2CE-4593-99C2-DF2C0FDDAC93}" type="presParOf" srcId="{8A5783C5-B76C-4E05-A772-1C4165F8E9FB}" destId="{12966266-CD5D-4F2E-9728-550A4C31E2E9}" srcOrd="2" destOrd="0" presId="urn:microsoft.com/office/officeart/2005/8/layout/vList2"/>
    <dgm:cxn modelId="{652454BE-CBFD-4E2F-B349-AD3F72551FDF}" type="presParOf" srcId="{8A5783C5-B76C-4E05-A772-1C4165F8E9FB}" destId="{93A948DE-9AA4-44D3-A80C-AAFD3D8DF6F5}" srcOrd="3" destOrd="0" presId="urn:microsoft.com/office/officeart/2005/8/layout/vList2"/>
    <dgm:cxn modelId="{21D9EF4E-9860-4984-B075-10CE05C2BDE0}" type="presParOf" srcId="{8A5783C5-B76C-4E05-A772-1C4165F8E9FB}" destId="{42FC5981-5B5B-4D00-8C39-497D1CF7D50B}" srcOrd="4" destOrd="0" presId="urn:microsoft.com/office/officeart/2005/8/layout/vList2"/>
    <dgm:cxn modelId="{58C34CFE-433F-4153-8E6C-FF0A773FDA6B}" type="presParOf" srcId="{8A5783C5-B76C-4E05-A772-1C4165F8E9FB}" destId="{4BCB8827-F25C-4C0B-933A-59A8E381AF4C}" srcOrd="5" destOrd="0" presId="urn:microsoft.com/office/officeart/2005/8/layout/vList2"/>
    <dgm:cxn modelId="{5B82B97C-9019-4129-9CA7-02BB3CB8737E}" type="presParOf" srcId="{8A5783C5-B76C-4E05-A772-1C4165F8E9FB}" destId="{FD838FC2-D537-4E78-9D4D-337F945B4760}" srcOrd="6" destOrd="0" presId="urn:microsoft.com/office/officeart/2005/8/layout/vList2"/>
    <dgm:cxn modelId="{43BCD274-E842-4FD5-A719-42A97E080F65}" type="presParOf" srcId="{8A5783C5-B76C-4E05-A772-1C4165F8E9FB}" destId="{D76DFDA4-D256-487F-9E5F-1989031EA918}" srcOrd="7" destOrd="0" presId="urn:microsoft.com/office/officeart/2005/8/layout/vList2"/>
    <dgm:cxn modelId="{1D04DCD6-EDB5-4B12-A6DF-73D1DCC08819}" type="presParOf" srcId="{8A5783C5-B76C-4E05-A772-1C4165F8E9FB}" destId="{6D94A5C0-4526-4EA7-94E1-D13C8373CCB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C6793C-9C80-485C-8350-2F4882361DB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04E0BE7-2921-4036-BFC5-7C22D9F07F5D}">
      <dgm:prSet phldrT="[文字]" phldr="0"/>
      <dgm:spPr/>
      <dgm:t>
        <a:bodyPr/>
        <a:lstStyle/>
        <a:p>
          <a:r>
            <a:rPr lang="en-US" altLang="zh-TW" dirty="0"/>
            <a:t>Absolute Positional Embedding</a:t>
          </a:r>
          <a:endParaRPr lang="zh-TW" altLang="en-US" dirty="0"/>
        </a:p>
      </dgm:t>
    </dgm:pt>
    <dgm:pt modelId="{3C972855-4C14-4003-AA95-E26B731BDA9E}" type="parTrans" cxnId="{A06D6FF8-74A1-4AE5-98CD-4BB58F5289C8}">
      <dgm:prSet/>
      <dgm:spPr/>
      <dgm:t>
        <a:bodyPr/>
        <a:lstStyle/>
        <a:p>
          <a:endParaRPr lang="zh-TW" altLang="en-US"/>
        </a:p>
      </dgm:t>
    </dgm:pt>
    <dgm:pt modelId="{36463624-DAF6-4231-99EA-7414D105CFEC}" type="sibTrans" cxnId="{A06D6FF8-74A1-4AE5-98CD-4BB58F5289C8}">
      <dgm:prSet/>
      <dgm:spPr/>
      <dgm:t>
        <a:bodyPr/>
        <a:lstStyle/>
        <a:p>
          <a:endParaRPr lang="zh-TW" altLang="en-US"/>
        </a:p>
      </dgm:t>
    </dgm:pt>
    <dgm:pt modelId="{539B2557-48F1-4C45-905A-4C227C350C5E}">
      <dgm:prSet phldrT="[文字]" phldr="0"/>
      <dgm:spPr/>
      <dgm:t>
        <a:bodyPr/>
        <a:lstStyle/>
        <a:p>
          <a:r>
            <a:rPr lang="en-US" altLang="zh-TW" dirty="0"/>
            <a:t>Relative Positional Embedding</a:t>
          </a:r>
          <a:endParaRPr lang="zh-TW" altLang="en-US" dirty="0"/>
        </a:p>
      </dgm:t>
    </dgm:pt>
    <dgm:pt modelId="{3FBE4F77-8F80-494D-9719-33BE076EE5DC}" type="parTrans" cxnId="{C2A6F876-E799-4074-8707-301D032DC6E3}">
      <dgm:prSet/>
      <dgm:spPr/>
      <dgm:t>
        <a:bodyPr/>
        <a:lstStyle/>
        <a:p>
          <a:endParaRPr lang="zh-TW" altLang="en-US"/>
        </a:p>
      </dgm:t>
    </dgm:pt>
    <dgm:pt modelId="{92265E47-482E-45DC-BEFC-25285802F88D}" type="sibTrans" cxnId="{C2A6F876-E799-4074-8707-301D032DC6E3}">
      <dgm:prSet/>
      <dgm:spPr/>
      <dgm:t>
        <a:bodyPr/>
        <a:lstStyle/>
        <a:p>
          <a:endParaRPr lang="zh-TW" altLang="en-US"/>
        </a:p>
      </dgm:t>
    </dgm:pt>
    <dgm:pt modelId="{FA3CE721-2081-4546-B942-736686069266}">
      <dgm:prSet phldrT="[文字]"/>
      <dgm:spPr/>
      <dgm:t>
        <a:bodyPr/>
        <a:lstStyle/>
        <a:p>
          <a:r>
            <a:rPr lang="en-US" altLang="zh-TW" dirty="0" err="1"/>
            <a:t>RoPE</a:t>
          </a:r>
          <a:endParaRPr lang="zh-TW" altLang="en-US" dirty="0"/>
        </a:p>
      </dgm:t>
    </dgm:pt>
    <dgm:pt modelId="{206E8276-8D3B-4663-AE82-402A07551821}" type="parTrans" cxnId="{77DD4064-FDF0-401D-91B9-D5DC00CC0160}">
      <dgm:prSet/>
      <dgm:spPr/>
      <dgm:t>
        <a:bodyPr/>
        <a:lstStyle/>
        <a:p>
          <a:endParaRPr lang="zh-TW" altLang="en-US"/>
        </a:p>
      </dgm:t>
    </dgm:pt>
    <dgm:pt modelId="{BB3AC46F-F213-46B1-9740-F21A554EED16}" type="sibTrans" cxnId="{77DD4064-FDF0-401D-91B9-D5DC00CC0160}">
      <dgm:prSet/>
      <dgm:spPr/>
      <dgm:t>
        <a:bodyPr/>
        <a:lstStyle/>
        <a:p>
          <a:endParaRPr lang="zh-TW" altLang="en-US"/>
        </a:p>
      </dgm:t>
    </dgm:pt>
    <dgm:pt modelId="{5DFF276A-063E-4E9B-98ED-3F469B8F4802}">
      <dgm:prSet phldrT="[文字]" phldr="0"/>
      <dgm:spPr/>
      <dgm:t>
        <a:bodyPr/>
        <a:lstStyle/>
        <a:p>
          <a:r>
            <a:rPr lang="en-US" altLang="zh-TW" dirty="0"/>
            <a:t>Train short, test long</a:t>
          </a:r>
          <a:endParaRPr lang="zh-TW" altLang="en-US" dirty="0"/>
        </a:p>
      </dgm:t>
    </dgm:pt>
    <dgm:pt modelId="{DDAE5AD7-224B-4A74-88D8-ADDF386FDA49}" type="parTrans" cxnId="{03C90FF5-7182-40EE-842E-587F8EB26C29}">
      <dgm:prSet/>
      <dgm:spPr/>
      <dgm:t>
        <a:bodyPr/>
        <a:lstStyle/>
        <a:p>
          <a:endParaRPr lang="zh-TW" altLang="en-US"/>
        </a:p>
      </dgm:t>
    </dgm:pt>
    <dgm:pt modelId="{7FCE7863-AF33-49A0-9527-CCE6EBF42356}" type="sibTrans" cxnId="{03C90FF5-7182-40EE-842E-587F8EB26C29}">
      <dgm:prSet/>
      <dgm:spPr/>
      <dgm:t>
        <a:bodyPr/>
        <a:lstStyle/>
        <a:p>
          <a:endParaRPr lang="zh-TW" altLang="en-US"/>
        </a:p>
      </dgm:t>
    </dgm:pt>
    <dgm:pt modelId="{D41B82D2-11FF-43E7-8648-E54156AE9FE9}">
      <dgm:prSet phldrT="[文字]" phldr="0"/>
      <dgm:spPr/>
      <dgm:t>
        <a:bodyPr/>
        <a:lstStyle/>
        <a:p>
          <a:r>
            <a:rPr lang="en-US" altLang="zh-TW" dirty="0"/>
            <a:t>No Positional Embedding?!</a:t>
          </a:r>
          <a:endParaRPr lang="zh-TW" altLang="en-US" dirty="0"/>
        </a:p>
      </dgm:t>
    </dgm:pt>
    <dgm:pt modelId="{61F7868D-C451-4FA0-8749-0547842D80CB}" type="parTrans" cxnId="{D04998BA-7AFD-4DD6-821A-6C18037F0CD6}">
      <dgm:prSet/>
      <dgm:spPr/>
      <dgm:t>
        <a:bodyPr/>
        <a:lstStyle/>
        <a:p>
          <a:endParaRPr lang="zh-TW" altLang="en-US"/>
        </a:p>
      </dgm:t>
    </dgm:pt>
    <dgm:pt modelId="{EFCCCD3A-8329-45D0-8AC1-CFE0FA1C9E2E}" type="sibTrans" cxnId="{D04998BA-7AFD-4DD6-821A-6C18037F0CD6}">
      <dgm:prSet/>
      <dgm:spPr/>
      <dgm:t>
        <a:bodyPr/>
        <a:lstStyle/>
        <a:p>
          <a:endParaRPr lang="zh-TW" altLang="en-US"/>
        </a:p>
      </dgm:t>
    </dgm:pt>
    <dgm:pt modelId="{8A5783C5-B76C-4E05-A772-1C4165F8E9FB}" type="pres">
      <dgm:prSet presAssocID="{F6C6793C-9C80-485C-8350-2F4882361DB3}" presName="linear" presStyleCnt="0">
        <dgm:presLayoutVars>
          <dgm:animLvl val="lvl"/>
          <dgm:resizeHandles val="exact"/>
        </dgm:presLayoutVars>
      </dgm:prSet>
      <dgm:spPr/>
    </dgm:pt>
    <dgm:pt modelId="{F5D8FB5D-2C25-4DD5-BE6B-C792A7CFB340}" type="pres">
      <dgm:prSet presAssocID="{704E0BE7-2921-4036-BFC5-7C22D9F07F5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F1C2E9F-F002-41DC-A3CC-B122E0FDEB44}" type="pres">
      <dgm:prSet presAssocID="{36463624-DAF6-4231-99EA-7414D105CFEC}" presName="spacer" presStyleCnt="0"/>
      <dgm:spPr/>
    </dgm:pt>
    <dgm:pt modelId="{12966266-CD5D-4F2E-9728-550A4C31E2E9}" type="pres">
      <dgm:prSet presAssocID="{539B2557-48F1-4C45-905A-4C227C350C5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3A948DE-9AA4-44D3-A80C-AAFD3D8DF6F5}" type="pres">
      <dgm:prSet presAssocID="{92265E47-482E-45DC-BEFC-25285802F88D}" presName="spacer" presStyleCnt="0"/>
      <dgm:spPr/>
    </dgm:pt>
    <dgm:pt modelId="{42FC5981-5B5B-4D00-8C39-497D1CF7D50B}" type="pres">
      <dgm:prSet presAssocID="{FA3CE721-2081-4546-B942-73668606926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BCB8827-F25C-4C0B-933A-59A8E381AF4C}" type="pres">
      <dgm:prSet presAssocID="{BB3AC46F-F213-46B1-9740-F21A554EED16}" presName="spacer" presStyleCnt="0"/>
      <dgm:spPr/>
    </dgm:pt>
    <dgm:pt modelId="{FD838FC2-D537-4E78-9D4D-337F945B4760}" type="pres">
      <dgm:prSet presAssocID="{5DFF276A-063E-4E9B-98ED-3F469B8F480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76DFDA4-D256-487F-9E5F-1989031EA918}" type="pres">
      <dgm:prSet presAssocID="{7FCE7863-AF33-49A0-9527-CCE6EBF42356}" presName="spacer" presStyleCnt="0"/>
      <dgm:spPr/>
    </dgm:pt>
    <dgm:pt modelId="{6D94A5C0-4526-4EA7-94E1-D13C8373CCB5}" type="pres">
      <dgm:prSet presAssocID="{D41B82D2-11FF-43E7-8648-E54156AE9FE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CAE4735-D18D-42EB-A20D-878409335697}" type="presOf" srcId="{FA3CE721-2081-4546-B942-736686069266}" destId="{42FC5981-5B5B-4D00-8C39-497D1CF7D50B}" srcOrd="0" destOrd="0" presId="urn:microsoft.com/office/officeart/2005/8/layout/vList2"/>
    <dgm:cxn modelId="{1D8FC35F-9FAE-4419-83C7-2D39559AA3A3}" type="presOf" srcId="{704E0BE7-2921-4036-BFC5-7C22D9F07F5D}" destId="{F5D8FB5D-2C25-4DD5-BE6B-C792A7CFB340}" srcOrd="0" destOrd="0" presId="urn:microsoft.com/office/officeart/2005/8/layout/vList2"/>
    <dgm:cxn modelId="{93D4C241-8E26-4D8E-9D30-3F733FA513B2}" type="presOf" srcId="{D41B82D2-11FF-43E7-8648-E54156AE9FE9}" destId="{6D94A5C0-4526-4EA7-94E1-D13C8373CCB5}" srcOrd="0" destOrd="0" presId="urn:microsoft.com/office/officeart/2005/8/layout/vList2"/>
    <dgm:cxn modelId="{77DD4064-FDF0-401D-91B9-D5DC00CC0160}" srcId="{F6C6793C-9C80-485C-8350-2F4882361DB3}" destId="{FA3CE721-2081-4546-B942-736686069266}" srcOrd="2" destOrd="0" parTransId="{206E8276-8D3B-4663-AE82-402A07551821}" sibTransId="{BB3AC46F-F213-46B1-9740-F21A554EED16}"/>
    <dgm:cxn modelId="{80D72B49-84B6-4F9D-94BB-7FE16E603A1D}" type="presOf" srcId="{F6C6793C-9C80-485C-8350-2F4882361DB3}" destId="{8A5783C5-B76C-4E05-A772-1C4165F8E9FB}" srcOrd="0" destOrd="0" presId="urn:microsoft.com/office/officeart/2005/8/layout/vList2"/>
    <dgm:cxn modelId="{C2A6F876-E799-4074-8707-301D032DC6E3}" srcId="{F6C6793C-9C80-485C-8350-2F4882361DB3}" destId="{539B2557-48F1-4C45-905A-4C227C350C5E}" srcOrd="1" destOrd="0" parTransId="{3FBE4F77-8F80-494D-9719-33BE076EE5DC}" sibTransId="{92265E47-482E-45DC-BEFC-25285802F88D}"/>
    <dgm:cxn modelId="{D0E8BB88-DAFC-493C-8C73-9EE8BBE934F8}" type="presOf" srcId="{539B2557-48F1-4C45-905A-4C227C350C5E}" destId="{12966266-CD5D-4F2E-9728-550A4C31E2E9}" srcOrd="0" destOrd="0" presId="urn:microsoft.com/office/officeart/2005/8/layout/vList2"/>
    <dgm:cxn modelId="{2E6C3F9C-ADE4-410B-9BA7-685F3C29CF39}" type="presOf" srcId="{5DFF276A-063E-4E9B-98ED-3F469B8F4802}" destId="{FD838FC2-D537-4E78-9D4D-337F945B4760}" srcOrd="0" destOrd="0" presId="urn:microsoft.com/office/officeart/2005/8/layout/vList2"/>
    <dgm:cxn modelId="{D04998BA-7AFD-4DD6-821A-6C18037F0CD6}" srcId="{F6C6793C-9C80-485C-8350-2F4882361DB3}" destId="{D41B82D2-11FF-43E7-8648-E54156AE9FE9}" srcOrd="4" destOrd="0" parTransId="{61F7868D-C451-4FA0-8749-0547842D80CB}" sibTransId="{EFCCCD3A-8329-45D0-8AC1-CFE0FA1C9E2E}"/>
    <dgm:cxn modelId="{03C90FF5-7182-40EE-842E-587F8EB26C29}" srcId="{F6C6793C-9C80-485C-8350-2F4882361DB3}" destId="{5DFF276A-063E-4E9B-98ED-3F469B8F4802}" srcOrd="3" destOrd="0" parTransId="{DDAE5AD7-224B-4A74-88D8-ADDF386FDA49}" sibTransId="{7FCE7863-AF33-49A0-9527-CCE6EBF42356}"/>
    <dgm:cxn modelId="{A06D6FF8-74A1-4AE5-98CD-4BB58F5289C8}" srcId="{F6C6793C-9C80-485C-8350-2F4882361DB3}" destId="{704E0BE7-2921-4036-BFC5-7C22D9F07F5D}" srcOrd="0" destOrd="0" parTransId="{3C972855-4C14-4003-AA95-E26B731BDA9E}" sibTransId="{36463624-DAF6-4231-99EA-7414D105CFEC}"/>
    <dgm:cxn modelId="{AF5FCF17-8B8B-4845-807C-94AED3E4ACB8}" type="presParOf" srcId="{8A5783C5-B76C-4E05-A772-1C4165F8E9FB}" destId="{F5D8FB5D-2C25-4DD5-BE6B-C792A7CFB340}" srcOrd="0" destOrd="0" presId="urn:microsoft.com/office/officeart/2005/8/layout/vList2"/>
    <dgm:cxn modelId="{61638AFA-C993-47A0-83ED-B6F865FFE4C0}" type="presParOf" srcId="{8A5783C5-B76C-4E05-A772-1C4165F8E9FB}" destId="{5F1C2E9F-F002-41DC-A3CC-B122E0FDEB44}" srcOrd="1" destOrd="0" presId="urn:microsoft.com/office/officeart/2005/8/layout/vList2"/>
    <dgm:cxn modelId="{5E3D08EE-E2CE-4593-99C2-DF2C0FDDAC93}" type="presParOf" srcId="{8A5783C5-B76C-4E05-A772-1C4165F8E9FB}" destId="{12966266-CD5D-4F2E-9728-550A4C31E2E9}" srcOrd="2" destOrd="0" presId="urn:microsoft.com/office/officeart/2005/8/layout/vList2"/>
    <dgm:cxn modelId="{652454BE-CBFD-4E2F-B349-AD3F72551FDF}" type="presParOf" srcId="{8A5783C5-B76C-4E05-A772-1C4165F8E9FB}" destId="{93A948DE-9AA4-44D3-A80C-AAFD3D8DF6F5}" srcOrd="3" destOrd="0" presId="urn:microsoft.com/office/officeart/2005/8/layout/vList2"/>
    <dgm:cxn modelId="{21D9EF4E-9860-4984-B075-10CE05C2BDE0}" type="presParOf" srcId="{8A5783C5-B76C-4E05-A772-1C4165F8E9FB}" destId="{42FC5981-5B5B-4D00-8C39-497D1CF7D50B}" srcOrd="4" destOrd="0" presId="urn:microsoft.com/office/officeart/2005/8/layout/vList2"/>
    <dgm:cxn modelId="{58C34CFE-433F-4153-8E6C-FF0A773FDA6B}" type="presParOf" srcId="{8A5783C5-B76C-4E05-A772-1C4165F8E9FB}" destId="{4BCB8827-F25C-4C0B-933A-59A8E381AF4C}" srcOrd="5" destOrd="0" presId="urn:microsoft.com/office/officeart/2005/8/layout/vList2"/>
    <dgm:cxn modelId="{5B82B97C-9019-4129-9CA7-02BB3CB8737E}" type="presParOf" srcId="{8A5783C5-B76C-4E05-A772-1C4165F8E9FB}" destId="{FD838FC2-D537-4E78-9D4D-337F945B4760}" srcOrd="6" destOrd="0" presId="urn:microsoft.com/office/officeart/2005/8/layout/vList2"/>
    <dgm:cxn modelId="{43BCD274-E842-4FD5-A719-42A97E080F65}" type="presParOf" srcId="{8A5783C5-B76C-4E05-A772-1C4165F8E9FB}" destId="{D76DFDA4-D256-487F-9E5F-1989031EA918}" srcOrd="7" destOrd="0" presId="urn:microsoft.com/office/officeart/2005/8/layout/vList2"/>
    <dgm:cxn modelId="{1D04DCD6-EDB5-4B12-A6DF-73D1DCC08819}" type="presParOf" srcId="{8A5783C5-B76C-4E05-A772-1C4165F8E9FB}" destId="{6D94A5C0-4526-4EA7-94E1-D13C8373CCB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8FB5D-2C25-4DD5-BE6B-C792A7CFB340}">
      <dsp:nvSpPr>
        <dsp:cNvPr id="0" name=""/>
        <dsp:cNvSpPr/>
      </dsp:nvSpPr>
      <dsp:spPr>
        <a:xfrm>
          <a:off x="0" y="25748"/>
          <a:ext cx="10515600" cy="786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Absolute Positional Embedding</a:t>
          </a:r>
          <a:endParaRPr lang="zh-TW" altLang="en-US" sz="3200" kern="1200" dirty="0"/>
        </a:p>
      </dsp:txBody>
      <dsp:txXfrm>
        <a:off x="38381" y="64129"/>
        <a:ext cx="10438838" cy="709478"/>
      </dsp:txXfrm>
    </dsp:sp>
    <dsp:sp modelId="{12966266-CD5D-4F2E-9728-550A4C31E2E9}">
      <dsp:nvSpPr>
        <dsp:cNvPr id="0" name=""/>
        <dsp:cNvSpPr/>
      </dsp:nvSpPr>
      <dsp:spPr>
        <a:xfrm>
          <a:off x="0" y="904148"/>
          <a:ext cx="10515600" cy="786240"/>
        </a:xfrm>
        <a:prstGeom prst="roundRect">
          <a:avLst/>
        </a:prstGeom>
        <a:solidFill>
          <a:schemeClr val="accent4">
            <a:hueOff val="1649984"/>
            <a:satOff val="-7300"/>
            <a:lumOff val="-12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Relative Positional Embedding</a:t>
          </a:r>
          <a:endParaRPr lang="zh-TW" altLang="en-US" sz="3200" kern="1200" dirty="0"/>
        </a:p>
      </dsp:txBody>
      <dsp:txXfrm>
        <a:off x="38381" y="942529"/>
        <a:ext cx="10438838" cy="709478"/>
      </dsp:txXfrm>
    </dsp:sp>
    <dsp:sp modelId="{42FC5981-5B5B-4D00-8C39-497D1CF7D50B}">
      <dsp:nvSpPr>
        <dsp:cNvPr id="0" name=""/>
        <dsp:cNvSpPr/>
      </dsp:nvSpPr>
      <dsp:spPr>
        <a:xfrm>
          <a:off x="0" y="1782549"/>
          <a:ext cx="10515600" cy="786240"/>
        </a:xfrm>
        <a:prstGeom prst="roundRect">
          <a:avLst/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 err="1"/>
            <a:t>RoPE</a:t>
          </a:r>
          <a:endParaRPr lang="zh-TW" altLang="en-US" sz="3200" kern="1200" dirty="0"/>
        </a:p>
      </dsp:txBody>
      <dsp:txXfrm>
        <a:off x="38381" y="1820930"/>
        <a:ext cx="10438838" cy="709478"/>
      </dsp:txXfrm>
    </dsp:sp>
    <dsp:sp modelId="{FD838FC2-D537-4E78-9D4D-337F945B4760}">
      <dsp:nvSpPr>
        <dsp:cNvPr id="0" name=""/>
        <dsp:cNvSpPr/>
      </dsp:nvSpPr>
      <dsp:spPr>
        <a:xfrm>
          <a:off x="0" y="2660949"/>
          <a:ext cx="10515600" cy="786240"/>
        </a:xfrm>
        <a:prstGeom prst="roundRect">
          <a:avLst/>
        </a:prstGeom>
        <a:solidFill>
          <a:schemeClr val="accent4">
            <a:hueOff val="4949952"/>
            <a:satOff val="-21901"/>
            <a:lumOff val="-36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Train short, test long</a:t>
          </a:r>
          <a:endParaRPr lang="zh-TW" altLang="en-US" sz="3200" kern="1200" dirty="0"/>
        </a:p>
      </dsp:txBody>
      <dsp:txXfrm>
        <a:off x="38381" y="2699330"/>
        <a:ext cx="10438838" cy="709478"/>
      </dsp:txXfrm>
    </dsp:sp>
    <dsp:sp modelId="{6D94A5C0-4526-4EA7-94E1-D13C8373CCB5}">
      <dsp:nvSpPr>
        <dsp:cNvPr id="0" name=""/>
        <dsp:cNvSpPr/>
      </dsp:nvSpPr>
      <dsp:spPr>
        <a:xfrm>
          <a:off x="0" y="3539349"/>
          <a:ext cx="10515600" cy="786240"/>
        </a:xfrm>
        <a:prstGeom prst="roundRec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No Positional Embedding?!</a:t>
          </a:r>
          <a:endParaRPr lang="zh-TW" altLang="en-US" sz="3200" kern="1200" dirty="0"/>
        </a:p>
      </dsp:txBody>
      <dsp:txXfrm>
        <a:off x="38381" y="3577730"/>
        <a:ext cx="10438838" cy="709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8FB5D-2C25-4DD5-BE6B-C792A7CFB340}">
      <dsp:nvSpPr>
        <dsp:cNvPr id="0" name=""/>
        <dsp:cNvSpPr/>
      </dsp:nvSpPr>
      <dsp:spPr>
        <a:xfrm>
          <a:off x="0" y="25748"/>
          <a:ext cx="10515600" cy="786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Absolute Positional Embedding</a:t>
          </a:r>
          <a:endParaRPr lang="zh-TW" altLang="en-US" sz="3200" kern="1200" dirty="0"/>
        </a:p>
      </dsp:txBody>
      <dsp:txXfrm>
        <a:off x="38381" y="64129"/>
        <a:ext cx="10438838" cy="709478"/>
      </dsp:txXfrm>
    </dsp:sp>
    <dsp:sp modelId="{12966266-CD5D-4F2E-9728-550A4C31E2E9}">
      <dsp:nvSpPr>
        <dsp:cNvPr id="0" name=""/>
        <dsp:cNvSpPr/>
      </dsp:nvSpPr>
      <dsp:spPr>
        <a:xfrm>
          <a:off x="0" y="904148"/>
          <a:ext cx="10515600" cy="786240"/>
        </a:xfrm>
        <a:prstGeom prst="roundRect">
          <a:avLst/>
        </a:prstGeom>
        <a:solidFill>
          <a:schemeClr val="accent4">
            <a:hueOff val="1649984"/>
            <a:satOff val="-7300"/>
            <a:lumOff val="-12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Relative Positional Embedding</a:t>
          </a:r>
          <a:endParaRPr lang="zh-TW" altLang="en-US" sz="3200" kern="1200" dirty="0"/>
        </a:p>
      </dsp:txBody>
      <dsp:txXfrm>
        <a:off x="38381" y="942529"/>
        <a:ext cx="10438838" cy="709478"/>
      </dsp:txXfrm>
    </dsp:sp>
    <dsp:sp modelId="{42FC5981-5B5B-4D00-8C39-497D1CF7D50B}">
      <dsp:nvSpPr>
        <dsp:cNvPr id="0" name=""/>
        <dsp:cNvSpPr/>
      </dsp:nvSpPr>
      <dsp:spPr>
        <a:xfrm>
          <a:off x="0" y="1782549"/>
          <a:ext cx="10515600" cy="786240"/>
        </a:xfrm>
        <a:prstGeom prst="roundRect">
          <a:avLst/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 err="1"/>
            <a:t>RoPE</a:t>
          </a:r>
          <a:endParaRPr lang="zh-TW" altLang="en-US" sz="3200" kern="1200" dirty="0"/>
        </a:p>
      </dsp:txBody>
      <dsp:txXfrm>
        <a:off x="38381" y="1820930"/>
        <a:ext cx="10438838" cy="709478"/>
      </dsp:txXfrm>
    </dsp:sp>
    <dsp:sp modelId="{FD838FC2-D537-4E78-9D4D-337F945B4760}">
      <dsp:nvSpPr>
        <dsp:cNvPr id="0" name=""/>
        <dsp:cNvSpPr/>
      </dsp:nvSpPr>
      <dsp:spPr>
        <a:xfrm>
          <a:off x="0" y="2660949"/>
          <a:ext cx="10515600" cy="786240"/>
        </a:xfrm>
        <a:prstGeom prst="roundRect">
          <a:avLst/>
        </a:prstGeom>
        <a:solidFill>
          <a:schemeClr val="accent4">
            <a:hueOff val="4949952"/>
            <a:satOff val="-21901"/>
            <a:lumOff val="-36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Train short, test long</a:t>
          </a:r>
          <a:endParaRPr lang="zh-TW" altLang="en-US" sz="3200" kern="1200" dirty="0"/>
        </a:p>
      </dsp:txBody>
      <dsp:txXfrm>
        <a:off x="38381" y="2699330"/>
        <a:ext cx="10438838" cy="709478"/>
      </dsp:txXfrm>
    </dsp:sp>
    <dsp:sp modelId="{6D94A5C0-4526-4EA7-94E1-D13C8373CCB5}">
      <dsp:nvSpPr>
        <dsp:cNvPr id="0" name=""/>
        <dsp:cNvSpPr/>
      </dsp:nvSpPr>
      <dsp:spPr>
        <a:xfrm>
          <a:off x="0" y="3539349"/>
          <a:ext cx="10515600" cy="786240"/>
        </a:xfrm>
        <a:prstGeom prst="roundRec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No Positional Embedding?!</a:t>
          </a:r>
          <a:endParaRPr lang="zh-TW" altLang="en-US" sz="3200" kern="1200" dirty="0"/>
        </a:p>
      </dsp:txBody>
      <dsp:txXfrm>
        <a:off x="38381" y="3577730"/>
        <a:ext cx="10438838" cy="709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0E58C-449F-4E55-ADBA-BF33BDC6DEB5}" type="datetimeFigureOut">
              <a:rPr lang="zh-TW" altLang="en-US" smtClean="0"/>
              <a:t>2026/3/27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D7471-CA8C-4E2E-BFE5-6872FA407B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46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Q_VpC6P568tugFUwPHvBozp1mPFJ6Eal?usp=sharin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maarora.github.io/posts/2025-09-21-rope-context-extension.html#ref-tongyi2025deepresearch" TargetMode="External"/><Relationship Id="rId4" Type="http://schemas.openxmlformats.org/officeDocument/2006/relationships/hyperlink" Target="https://colab.research.google.com/drive/1lErXyXIoltmyFOfATs_sJDkv-vJo3ohV?hl=zh-tw#scrollTo=6UWlfihZeTz2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maarora.github.io/posts/2025-09-21-rope-context-extension.html#ref-press2022alibi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Pp61ShI9VGc?si=mleRyz4dKrKrSIyl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410.06205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5.19466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5.19466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TODO: ROPE </a:t>
            </a:r>
            <a:r>
              <a:rPr lang="zh-TW" altLang="en-US" dirty="0"/>
              <a:t>實際上怎麼算的</a:t>
            </a:r>
            <a:r>
              <a:rPr lang="en-US" altLang="zh-TW" dirty="0"/>
              <a:t>, ROPE vs KV cache</a:t>
            </a:r>
          </a:p>
          <a:p>
            <a:r>
              <a:rPr lang="en-US" altLang="zh-TW" dirty="0"/>
              <a:t>TODO:</a:t>
            </a:r>
            <a:r>
              <a:rPr lang="zh-TW" altLang="en-US" dirty="0"/>
              <a:t> </a:t>
            </a:r>
            <a:r>
              <a:rPr lang="en-US" altLang="zh-TW" dirty="0"/>
              <a:t>NTK</a:t>
            </a:r>
            <a:r>
              <a:rPr lang="zh-TW" altLang="en-US" dirty="0"/>
              <a:t> 是甚麼意思</a:t>
            </a:r>
            <a:endParaRPr lang="en-US" altLang="zh-TW" dirty="0"/>
          </a:p>
          <a:p>
            <a:r>
              <a:rPr lang="zh-TW" altLang="en-US" dirty="0"/>
              <a:t>沒講到</a:t>
            </a:r>
            <a:r>
              <a:rPr lang="en-US" altLang="zh-TW" dirty="0"/>
              <a:t>:</a:t>
            </a:r>
            <a:r>
              <a:rPr lang="en-US" altLang="zh-TW" dirty="0" err="1"/>
              <a:t>RoPE</a:t>
            </a:r>
            <a:r>
              <a:rPr lang="en-US" altLang="zh-TW" dirty="0"/>
              <a:t> </a:t>
            </a:r>
            <a:r>
              <a:rPr lang="zh-TW" altLang="en-US" dirty="0"/>
              <a:t>實際計算方式、</a:t>
            </a:r>
            <a:r>
              <a:rPr lang="en-US" altLang="zh-TW" dirty="0" err="1"/>
              <a:t>CoPE</a:t>
            </a:r>
            <a:endParaRPr lang="en-US" altLang="zh-TW" dirty="0"/>
          </a:p>
          <a:p>
            <a:r>
              <a:rPr lang="en-US" altLang="zh-TW" dirty="0"/>
              <a:t>===</a:t>
            </a:r>
          </a:p>
          <a:p>
            <a:r>
              <a:rPr lang="en-US" altLang="zh-TW" dirty="0" err="1"/>
              <a:t>Colab</a:t>
            </a:r>
            <a:r>
              <a:rPr lang="en-US" altLang="zh-TW" dirty="0"/>
              <a:t>:</a:t>
            </a:r>
          </a:p>
          <a:p>
            <a:r>
              <a:rPr lang="en-US" altLang="zh-TW" dirty="0">
                <a:hlinkClick r:id="rId3"/>
              </a:rPr>
              <a:t>https://colab.research.google.com/drive/1Q_VpC6P568tugFUwPHvBozp1mPFJ6Eal?usp=sharing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hlinkClick r:id="rId4"/>
              </a:rPr>
              <a:t>https://colab.research.google.com/drive/1lErXyXIoltmyFOfATs_sJDkv-vJo3ohV?hl=zh-tw#scrollTo=6UWlfihZeTz2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https://colab.research.google.com/drive/1MnPrLCcsbO_IdFToSy054BMByyl9Kw-A?hl=zh-tw</a:t>
            </a:r>
          </a:p>
          <a:p>
            <a:r>
              <a:rPr lang="en-US" altLang="zh-TW" dirty="0"/>
              <a:t>======</a:t>
            </a:r>
          </a:p>
          <a:p>
            <a:r>
              <a:rPr lang="zh-TW" altLang="en-US" dirty="0"/>
              <a:t>處理長 </a:t>
            </a:r>
            <a:r>
              <a:rPr lang="en-US" altLang="zh-TW" dirty="0"/>
              <a:t>sequence </a:t>
            </a:r>
            <a:r>
              <a:rPr lang="zh-TW" altLang="en-US" dirty="0"/>
              <a:t>的重要性</a:t>
            </a:r>
          </a:p>
          <a:p>
            <a:r>
              <a:rPr lang="en-US" altLang="zh-TW" dirty="0"/>
              <a:t>. The recent accomplishment from </a:t>
            </a:r>
            <a:r>
              <a:rPr lang="en-US" altLang="zh-TW" dirty="0" err="1"/>
              <a:t>Tongyi</a:t>
            </a:r>
            <a:r>
              <a:rPr lang="en-US" altLang="zh-TW" dirty="0"/>
              <a:t> Labs introducing </a:t>
            </a:r>
            <a:r>
              <a:rPr lang="en-US" altLang="zh-TW" dirty="0" err="1"/>
              <a:t>Tongyi</a:t>
            </a:r>
            <a:r>
              <a:rPr lang="en-US" altLang="zh-TW" dirty="0"/>
              <a:t> </a:t>
            </a:r>
            <a:r>
              <a:rPr lang="en-US" altLang="zh-TW" dirty="0" err="1"/>
              <a:t>Deepresearch</a:t>
            </a:r>
            <a:r>
              <a:rPr lang="en-US" altLang="zh-TW" dirty="0"/>
              <a:t> (</a:t>
            </a:r>
            <a:r>
              <a:rPr lang="en-US" altLang="zh-TW" u="sng" dirty="0" err="1">
                <a:hlinkClick r:id="rId5"/>
              </a:rPr>
              <a:t>DeepResearch</a:t>
            </a:r>
            <a:r>
              <a:rPr lang="en-US" altLang="zh-TW" u="sng" dirty="0">
                <a:hlinkClick r:id="rId5"/>
              </a:rPr>
              <a:t> Team, </a:t>
            </a:r>
            <a:r>
              <a:rPr lang="en-US" altLang="zh-TW" u="sng" dirty="0" err="1">
                <a:hlinkClick r:id="rId5"/>
              </a:rPr>
              <a:t>Tongyi</a:t>
            </a:r>
            <a:r>
              <a:rPr lang="en-US" altLang="zh-TW" u="sng" dirty="0">
                <a:hlinkClick r:id="rId5"/>
              </a:rPr>
              <a:t> Lab 2025</a:t>
            </a:r>
            <a:r>
              <a:rPr lang="en-US" altLang="zh-TW" dirty="0"/>
              <a:t>) termed the 128K context length as insufficient! </a:t>
            </a:r>
            <a:endParaRPr lang="en-US" altLang="zh-TW" b="0" dirty="0">
              <a:effectLst/>
            </a:endParaRPr>
          </a:p>
          <a:p>
            <a:r>
              <a:rPr lang="en-US" altLang="zh-TW" dirty="0"/>
              <a:t> Often times using Claude Code, we run into context limits - where the conversation is then “compacted” by the terminal agent. </a:t>
            </a:r>
            <a:endParaRPr lang="en-US" altLang="zh-TW" b="0" dirty="0">
              <a:effectLst/>
            </a:endParaRPr>
          </a:p>
          <a:p>
            <a:r>
              <a:rPr lang="en-US" altLang="zh-TW" dirty="0"/>
              <a:t>On the other hand, Gemini CLI has a massive 1M context length! While at longer context, the accuracy of retrieval reduces, there are techniques to suppress that and it is pretty handy to have larger context lengths.</a:t>
            </a:r>
            <a:endParaRPr lang="en-US" altLang="zh-TW" b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======</a:t>
            </a:r>
          </a:p>
          <a:p>
            <a:r>
              <a:rPr lang="zh-TW" altLang="en-US" dirty="0"/>
              <a:t>說明怎麼衡量讀取 </a:t>
            </a:r>
            <a:r>
              <a:rPr lang="en-US" altLang="zh-TW" dirty="0"/>
              <a:t>long context </a:t>
            </a:r>
            <a:r>
              <a:rPr lang="zh-TW" altLang="en-US" dirty="0"/>
              <a:t>的能力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簡單的困惑度（</a:t>
            </a:r>
            <a:r>
              <a:rPr lang="en-US" altLang="zh-TW" dirty="0"/>
              <a:t>Perplexity</a:t>
            </a:r>
            <a:r>
              <a:rPr lang="zh-TW" altLang="en-US" dirty="0"/>
              <a:t>）測試往往具有誤導性。模型可能只是因為預測對了最近的幾個詞而降低了困惑度，而完全忘記了 </a:t>
            </a:r>
            <a:r>
              <a:rPr lang="en-US" altLang="zh-TW" dirty="0"/>
              <a:t>10,000 </a:t>
            </a:r>
            <a:r>
              <a:rPr lang="zh-TW" altLang="en-US" dirty="0"/>
              <a:t>個 </a:t>
            </a:r>
            <a:r>
              <a:rPr lang="en-US" altLang="zh-TW" dirty="0"/>
              <a:t>token </a:t>
            </a:r>
            <a:r>
              <a:rPr lang="zh-TW" altLang="en-US" dirty="0"/>
              <a:t>之前的信息。 為了更真實地評估長文本能力，</a:t>
            </a:r>
            <a:r>
              <a:rPr lang="en-US" altLang="zh-TW" dirty="0"/>
              <a:t>NVIDIA </a:t>
            </a:r>
            <a:r>
              <a:rPr lang="zh-TW" altLang="en-US" dirty="0"/>
              <a:t>提出了 </a:t>
            </a:r>
            <a:r>
              <a:rPr lang="en-US" altLang="zh-TW" b="1" dirty="0"/>
              <a:t>RULER</a:t>
            </a:r>
            <a:r>
              <a:rPr lang="zh-TW" altLang="en-US" dirty="0"/>
              <a:t> 基準 </a:t>
            </a:r>
            <a:r>
              <a:rPr lang="en-US" altLang="zh-TW" baseline="30000" dirty="0"/>
              <a:t>1</a:t>
            </a:r>
            <a:r>
              <a:rPr lang="zh-TW" altLang="en-US" dirty="0"/>
              <a:t>。它包含了比傳統「大海撈針」（</a:t>
            </a:r>
            <a:r>
              <a:rPr lang="en-US" altLang="zh-TW" dirty="0"/>
              <a:t>Needle-in-a-Haystack</a:t>
            </a:r>
            <a:r>
              <a:rPr lang="zh-TW" altLang="en-US" dirty="0"/>
              <a:t>）更複雜的任務，如變量追蹤（</a:t>
            </a:r>
            <a:r>
              <a:rPr lang="en-US" altLang="zh-TW" dirty="0"/>
              <a:t>Variable Tracking</a:t>
            </a:r>
            <a:r>
              <a:rPr lang="zh-TW" altLang="en-US" dirty="0"/>
              <a:t>）和多跳推理。測試發現，許多號稱支持 </a:t>
            </a:r>
            <a:r>
              <a:rPr lang="en-US" altLang="zh-TW" dirty="0"/>
              <a:t>128k </a:t>
            </a:r>
            <a:r>
              <a:rPr lang="zh-TW" altLang="en-US" dirty="0"/>
              <a:t>上下文的模型，在 </a:t>
            </a:r>
            <a:r>
              <a:rPr lang="en-US" altLang="zh-TW" dirty="0"/>
              <a:t>RULER </a:t>
            </a:r>
            <a:r>
              <a:rPr lang="zh-TW" altLang="en-US" dirty="0"/>
              <a:t>測試中，有效長度（</a:t>
            </a:r>
            <a:r>
              <a:rPr lang="en-US" altLang="zh-TW" dirty="0"/>
              <a:t>Effective Length</a:t>
            </a:r>
            <a:r>
              <a:rPr lang="zh-TW" altLang="en-US" dirty="0"/>
              <a:t>）往往只有 </a:t>
            </a:r>
            <a:r>
              <a:rPr lang="en-US" altLang="zh-TW" dirty="0"/>
              <a:t>32k </a:t>
            </a:r>
            <a:r>
              <a:rPr lang="zh-TW" altLang="en-US" dirty="0"/>
              <a:t>甚至更低。這揭示了「聲稱長度」與「可用長度」之間的巨大鴻溝。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537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120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Proof </a:t>
            </a:r>
          </a:p>
          <a:p>
            <a:r>
              <a:rPr lang="zh-TW" altLang="en-US" dirty="0"/>
              <a:t>對於任意固定的偏移量 </a:t>
            </a:r>
            <a:r>
              <a:rPr lang="en-US" altLang="zh-TW" dirty="0"/>
              <a:t>$k$</a:t>
            </a:r>
            <a:r>
              <a:rPr lang="zh-TW" altLang="en-US" dirty="0"/>
              <a:t>，位置 </a:t>
            </a:r>
            <a:r>
              <a:rPr lang="en-US" altLang="zh-TW" dirty="0"/>
              <a:t>$</a:t>
            </a:r>
            <a:r>
              <a:rPr lang="en-US" altLang="zh-TW" dirty="0" err="1"/>
              <a:t>pos+k</a:t>
            </a:r>
            <a:r>
              <a:rPr lang="en-US" altLang="zh-TW" dirty="0"/>
              <a:t>$ </a:t>
            </a:r>
            <a:r>
              <a:rPr lang="zh-TW" altLang="en-US" dirty="0"/>
              <a:t>的編碼向量 </a:t>
            </a:r>
            <a:r>
              <a:rPr lang="en-US" altLang="zh-TW" dirty="0"/>
              <a:t>$PE_{</a:t>
            </a:r>
            <a:r>
              <a:rPr lang="en-US" altLang="zh-TW" dirty="0" err="1"/>
              <a:t>pos+k</a:t>
            </a:r>
            <a:r>
              <a:rPr lang="en-US" altLang="zh-TW" dirty="0"/>
              <a:t>}$ </a:t>
            </a:r>
            <a:r>
              <a:rPr lang="zh-TW" altLang="en-US" dirty="0"/>
              <a:t>可以被表示為 </a:t>
            </a:r>
            <a:r>
              <a:rPr lang="en-US" altLang="zh-TW" dirty="0"/>
              <a:t>$PE_{pos}$ </a:t>
            </a:r>
            <a:r>
              <a:rPr lang="zh-TW" altLang="en-US" dirty="0"/>
              <a:t>的線性函數。具體來說，存在一個與位置 </a:t>
            </a:r>
            <a:r>
              <a:rPr lang="en-US" altLang="zh-TW" dirty="0"/>
              <a:t>$pos$ </a:t>
            </a:r>
            <a:r>
              <a:rPr lang="zh-TW" altLang="en-US" dirty="0"/>
              <a:t>無關的旋轉矩陣 </a:t>
            </a:r>
            <a:r>
              <a:rPr lang="en-US" altLang="zh-TW" dirty="0"/>
              <a:t>$</a:t>
            </a:r>
            <a:r>
              <a:rPr lang="en-US" altLang="zh-TW" dirty="0" err="1"/>
              <a:t>M_k</a:t>
            </a:r>
            <a:r>
              <a:rPr lang="en-US" altLang="zh-TW" dirty="0"/>
              <a:t>$</a:t>
            </a:r>
            <a:r>
              <a:rPr lang="zh-TW" altLang="en-US" dirty="0"/>
              <a:t>，使得：</a:t>
            </a:r>
            <a:endParaRPr lang="zh-TW" altLang="en-US" b="0" dirty="0">
              <a:effectLst/>
            </a:endParaRPr>
          </a:p>
          <a:p>
            <a:r>
              <a:rPr lang="en-US" altLang="zh-TW" dirty="0"/>
              <a:t>$$PE_{</a:t>
            </a:r>
            <a:r>
              <a:rPr lang="en-US" altLang="zh-TW" dirty="0" err="1"/>
              <a:t>pos+k</a:t>
            </a:r>
            <a:r>
              <a:rPr lang="en-US" altLang="zh-TW" dirty="0"/>
              <a:t>} = </a:t>
            </a:r>
            <a:r>
              <a:rPr lang="en-US" altLang="zh-TW" dirty="0" err="1"/>
              <a:t>M_k</a:t>
            </a:r>
            <a:r>
              <a:rPr lang="en-US" altLang="zh-TW" dirty="0"/>
              <a:t> \</a:t>
            </a:r>
            <a:r>
              <a:rPr lang="en-US" altLang="zh-TW" dirty="0" err="1"/>
              <a:t>cdot</a:t>
            </a:r>
            <a:r>
              <a:rPr lang="en-US" altLang="zh-TW" dirty="0"/>
              <a:t> PE_{pos}$$</a:t>
            </a:r>
            <a:endParaRPr lang="en-US" altLang="zh-TW" b="0" dirty="0">
              <a:effectLst/>
            </a:endParaRPr>
          </a:p>
          <a:p>
            <a:r>
              <a:rPr lang="zh-TW" altLang="en-US" dirty="0"/>
              <a:t>利用三角函數的和角公式：</a:t>
            </a:r>
            <a:endParaRPr lang="zh-TW" altLang="en-US" b="0" dirty="0">
              <a:effectLst/>
            </a:endParaRPr>
          </a:p>
          <a:p>
            <a:r>
              <a:rPr lang="en-US" altLang="zh-TW" dirty="0"/>
              <a:t>$$\sin(\alpha + \beta) = \sin\alpha \cos\beta + \cos\alpha \sin\beta$$</a:t>
            </a:r>
            <a:endParaRPr lang="en-US" altLang="zh-TW" b="0" dirty="0">
              <a:effectLst/>
            </a:endParaRPr>
          </a:p>
          <a:p>
            <a:r>
              <a:rPr lang="en-US" altLang="zh-TW" dirty="0"/>
              <a:t>$$\cos(\alpha + \beta) = \cos\alpha \cos\beta - \sin\alpha \sin\beta$$</a:t>
            </a:r>
            <a:endParaRPr lang="en-US" altLang="zh-TW" b="0" dirty="0">
              <a:effectLst/>
            </a:endParaRPr>
          </a:p>
          <a:p>
            <a:r>
              <a:rPr lang="zh-TW" altLang="en-US" dirty="0"/>
              <a:t>我們可以推導出，對於每一對維度 </a:t>
            </a:r>
            <a:r>
              <a:rPr lang="en-US" altLang="zh-TW" dirty="0"/>
              <a:t>$(2i, 2i+1)$</a:t>
            </a:r>
            <a:r>
              <a:rPr lang="zh-TW" altLang="en-US" dirty="0"/>
              <a:t>，旋轉矩陣 </a:t>
            </a:r>
            <a:r>
              <a:rPr lang="en-US" altLang="zh-TW" dirty="0"/>
              <a:t>$</a:t>
            </a:r>
            <a:r>
              <a:rPr lang="en-US" altLang="zh-TW" dirty="0" err="1"/>
              <a:t>M_k</a:t>
            </a:r>
            <a:r>
              <a:rPr lang="en-US" altLang="zh-TW" dirty="0"/>
              <a:t>$ </a:t>
            </a:r>
            <a:r>
              <a:rPr lang="zh-TW" altLang="en-US" dirty="0"/>
              <a:t>為：</a:t>
            </a:r>
            <a:endParaRPr lang="zh-TW" altLang="en-US" b="0" dirty="0">
              <a:effectLst/>
            </a:endParaRPr>
          </a:p>
          <a:p>
            <a:r>
              <a:rPr lang="en-US" altLang="zh-TW" dirty="0"/>
              <a:t>$$</a:t>
            </a:r>
            <a:r>
              <a:rPr lang="en-US" altLang="zh-TW" dirty="0" err="1"/>
              <a:t>M_k</a:t>
            </a:r>
            <a:r>
              <a:rPr lang="en-US" altLang="zh-TW" dirty="0"/>
              <a:t> = \begin{</a:t>
            </a:r>
            <a:r>
              <a:rPr lang="en-US" altLang="zh-TW" dirty="0" err="1"/>
              <a:t>pmatrix</a:t>
            </a:r>
            <a:r>
              <a:rPr lang="en-US" altLang="zh-TW" dirty="0"/>
              <a:t>} \cos(\</a:t>
            </a:r>
            <a:r>
              <a:rPr lang="en-US" altLang="zh-TW" dirty="0" err="1"/>
              <a:t>omega_i</a:t>
            </a:r>
            <a:r>
              <a:rPr lang="en-US" altLang="zh-TW" dirty="0"/>
              <a:t> k) &amp; \sin(\</a:t>
            </a:r>
            <a:r>
              <a:rPr lang="en-US" altLang="zh-TW" dirty="0" err="1"/>
              <a:t>omega_i</a:t>
            </a:r>
            <a:r>
              <a:rPr lang="en-US" altLang="zh-TW" dirty="0"/>
              <a:t> k) \\ -\sin(\</a:t>
            </a:r>
            <a:r>
              <a:rPr lang="en-US" altLang="zh-TW" dirty="0" err="1"/>
              <a:t>omega_i</a:t>
            </a:r>
            <a:r>
              <a:rPr lang="en-US" altLang="zh-TW" dirty="0"/>
              <a:t> k) &amp; \cos(\</a:t>
            </a:r>
            <a:r>
              <a:rPr lang="en-US" altLang="zh-TW" dirty="0" err="1"/>
              <a:t>omega_i</a:t>
            </a:r>
            <a:r>
              <a:rPr lang="en-US" altLang="zh-TW" dirty="0"/>
              <a:t> k) \end{</a:t>
            </a:r>
            <a:r>
              <a:rPr lang="en-US" altLang="zh-TW" dirty="0" err="1"/>
              <a:t>pmatrix</a:t>
            </a:r>
            <a:r>
              <a:rPr lang="en-US" altLang="zh-TW" dirty="0"/>
              <a:t>}$$</a:t>
            </a:r>
            <a:endParaRPr lang="en-US" altLang="zh-TW" b="0" dirty="0">
              <a:effectLst/>
            </a:endParaRPr>
          </a:p>
          <a:p>
            <a:r>
              <a:rPr lang="zh-TW" altLang="en-US" dirty="0"/>
              <a:t>這一屬性的重要性在於，它允許神經網路的線性層（</a:t>
            </a:r>
            <a:r>
              <a:rPr lang="en-US" altLang="zh-TW" dirty="0"/>
              <a:t>Linear Layers</a:t>
            </a:r>
            <a:r>
              <a:rPr lang="zh-TW" altLang="en-US" dirty="0"/>
              <a:t>）透過學習這個旋轉矩陣 </a:t>
            </a:r>
            <a:r>
              <a:rPr lang="en-US" altLang="zh-TW" dirty="0"/>
              <a:t>$</a:t>
            </a:r>
            <a:r>
              <a:rPr lang="en-US" altLang="zh-TW" dirty="0" err="1"/>
              <a:t>M_k</a:t>
            </a:r>
            <a:r>
              <a:rPr lang="en-US" altLang="zh-TW" dirty="0"/>
              <a:t>$ </a:t>
            </a:r>
            <a:r>
              <a:rPr lang="zh-TW" altLang="en-US" dirty="0"/>
              <a:t>來捕捉相對位置信息。換句話說，模型不需要顯式地計算 </a:t>
            </a:r>
            <a:r>
              <a:rPr lang="en-US" altLang="zh-TW" dirty="0"/>
              <a:t>$pos_{target} - pos_{source}$</a:t>
            </a:r>
            <a:r>
              <a:rPr lang="zh-TW" altLang="en-US" dirty="0"/>
              <a:t>，它的注意力機制（包含 </a:t>
            </a:r>
            <a:r>
              <a:rPr lang="en-US" altLang="zh-TW" dirty="0"/>
              <a:t>$W^Q, W^K$ </a:t>
            </a:r>
            <a:r>
              <a:rPr lang="zh-TW" altLang="en-US" dirty="0"/>
              <a:t>矩陣乘法）有能力隱式地學習到這種相對位置的幾何變換 。這是可學習嵌入（</a:t>
            </a:r>
            <a:r>
              <a:rPr lang="en-US" altLang="zh-TW" dirty="0"/>
              <a:t>Lookup Table</a:t>
            </a:r>
            <a:r>
              <a:rPr lang="zh-TW" altLang="en-US" dirty="0"/>
              <a:t>）所不具備的先驗數學結構。</a:t>
            </a:r>
            <a:endParaRPr lang="zh-TW" altLang="en-US" b="0" dirty="0">
              <a:effectLst/>
            </a:endParaRPr>
          </a:p>
          <a:p>
            <a:br>
              <a:rPr lang="zh-TW" altLang="en-US" dirty="0"/>
            </a:b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86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CDFCC-E63D-98FA-4DBE-C4C08C950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D2F17DE-7F78-9A5B-419E-484A4948C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AA63B840-16BE-C38A-8ADA-424BFD43D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Proof </a:t>
            </a:r>
          </a:p>
          <a:p>
            <a:r>
              <a:rPr lang="zh-TW" altLang="en-US" dirty="0"/>
              <a:t>對於任意固定的偏移量 </a:t>
            </a:r>
            <a:r>
              <a:rPr lang="en-US" altLang="zh-TW" dirty="0"/>
              <a:t>$k$</a:t>
            </a:r>
            <a:r>
              <a:rPr lang="zh-TW" altLang="en-US" dirty="0"/>
              <a:t>，位置 </a:t>
            </a:r>
            <a:r>
              <a:rPr lang="en-US" altLang="zh-TW" dirty="0"/>
              <a:t>$</a:t>
            </a:r>
            <a:r>
              <a:rPr lang="en-US" altLang="zh-TW" dirty="0" err="1"/>
              <a:t>pos+k</a:t>
            </a:r>
            <a:r>
              <a:rPr lang="en-US" altLang="zh-TW" dirty="0"/>
              <a:t>$ </a:t>
            </a:r>
            <a:r>
              <a:rPr lang="zh-TW" altLang="en-US" dirty="0"/>
              <a:t>的編碼向量 </a:t>
            </a:r>
            <a:r>
              <a:rPr lang="en-US" altLang="zh-TW" dirty="0"/>
              <a:t>$PE_{</a:t>
            </a:r>
            <a:r>
              <a:rPr lang="en-US" altLang="zh-TW" dirty="0" err="1"/>
              <a:t>pos+k</a:t>
            </a:r>
            <a:r>
              <a:rPr lang="en-US" altLang="zh-TW" dirty="0"/>
              <a:t>}$ </a:t>
            </a:r>
            <a:r>
              <a:rPr lang="zh-TW" altLang="en-US" dirty="0"/>
              <a:t>可以被表示為 </a:t>
            </a:r>
            <a:r>
              <a:rPr lang="en-US" altLang="zh-TW" dirty="0"/>
              <a:t>$PE_{pos}$ </a:t>
            </a:r>
            <a:r>
              <a:rPr lang="zh-TW" altLang="en-US" dirty="0"/>
              <a:t>的線性函數。具體來說，存在一個與位置 </a:t>
            </a:r>
            <a:r>
              <a:rPr lang="en-US" altLang="zh-TW" dirty="0"/>
              <a:t>$pos$ </a:t>
            </a:r>
            <a:r>
              <a:rPr lang="zh-TW" altLang="en-US" dirty="0"/>
              <a:t>無關的旋轉矩陣 </a:t>
            </a:r>
            <a:r>
              <a:rPr lang="en-US" altLang="zh-TW" dirty="0"/>
              <a:t>$</a:t>
            </a:r>
            <a:r>
              <a:rPr lang="en-US" altLang="zh-TW" dirty="0" err="1"/>
              <a:t>M_k</a:t>
            </a:r>
            <a:r>
              <a:rPr lang="en-US" altLang="zh-TW" dirty="0"/>
              <a:t>$</a:t>
            </a:r>
            <a:r>
              <a:rPr lang="zh-TW" altLang="en-US" dirty="0"/>
              <a:t>，使得：</a:t>
            </a:r>
            <a:endParaRPr lang="zh-TW" altLang="en-US" b="0" dirty="0">
              <a:effectLst/>
            </a:endParaRPr>
          </a:p>
          <a:p>
            <a:r>
              <a:rPr lang="en-US" altLang="zh-TW" dirty="0"/>
              <a:t>$$PE_{</a:t>
            </a:r>
            <a:r>
              <a:rPr lang="en-US" altLang="zh-TW" dirty="0" err="1"/>
              <a:t>pos+k</a:t>
            </a:r>
            <a:r>
              <a:rPr lang="en-US" altLang="zh-TW" dirty="0"/>
              <a:t>} = </a:t>
            </a:r>
            <a:r>
              <a:rPr lang="en-US" altLang="zh-TW" dirty="0" err="1"/>
              <a:t>M_k</a:t>
            </a:r>
            <a:r>
              <a:rPr lang="en-US" altLang="zh-TW" dirty="0"/>
              <a:t> \</a:t>
            </a:r>
            <a:r>
              <a:rPr lang="en-US" altLang="zh-TW" dirty="0" err="1"/>
              <a:t>cdot</a:t>
            </a:r>
            <a:r>
              <a:rPr lang="en-US" altLang="zh-TW" dirty="0"/>
              <a:t> PE_{pos}$$</a:t>
            </a:r>
            <a:endParaRPr lang="en-US" altLang="zh-TW" b="0" dirty="0">
              <a:effectLst/>
            </a:endParaRPr>
          </a:p>
          <a:p>
            <a:r>
              <a:rPr lang="zh-TW" altLang="en-US" dirty="0"/>
              <a:t>利用三角函數的和角公式：</a:t>
            </a:r>
            <a:endParaRPr lang="zh-TW" altLang="en-US" b="0" dirty="0">
              <a:effectLst/>
            </a:endParaRPr>
          </a:p>
          <a:p>
            <a:r>
              <a:rPr lang="en-US" altLang="zh-TW" dirty="0"/>
              <a:t>$$\sin(\alpha + \beta) = \sin\alpha \cos\beta + \cos\alpha \sin\beta$$</a:t>
            </a:r>
            <a:endParaRPr lang="en-US" altLang="zh-TW" b="0" dirty="0">
              <a:effectLst/>
            </a:endParaRPr>
          </a:p>
          <a:p>
            <a:r>
              <a:rPr lang="en-US" altLang="zh-TW" dirty="0"/>
              <a:t>$$\cos(\alpha + \beta) = \cos\alpha \cos\beta - \sin\alpha \sin\beta$$</a:t>
            </a:r>
            <a:endParaRPr lang="en-US" altLang="zh-TW" b="0" dirty="0">
              <a:effectLst/>
            </a:endParaRPr>
          </a:p>
          <a:p>
            <a:r>
              <a:rPr lang="zh-TW" altLang="en-US" dirty="0"/>
              <a:t>我們可以推導出，對於每一對維度 </a:t>
            </a:r>
            <a:r>
              <a:rPr lang="en-US" altLang="zh-TW" dirty="0"/>
              <a:t>$(2i, 2i+1)$</a:t>
            </a:r>
            <a:r>
              <a:rPr lang="zh-TW" altLang="en-US" dirty="0"/>
              <a:t>，旋轉矩陣 </a:t>
            </a:r>
            <a:r>
              <a:rPr lang="en-US" altLang="zh-TW" dirty="0"/>
              <a:t>$</a:t>
            </a:r>
            <a:r>
              <a:rPr lang="en-US" altLang="zh-TW" dirty="0" err="1"/>
              <a:t>M_k</a:t>
            </a:r>
            <a:r>
              <a:rPr lang="en-US" altLang="zh-TW" dirty="0"/>
              <a:t>$ </a:t>
            </a:r>
            <a:r>
              <a:rPr lang="zh-TW" altLang="en-US" dirty="0"/>
              <a:t>為：</a:t>
            </a:r>
            <a:endParaRPr lang="zh-TW" altLang="en-US" b="0" dirty="0">
              <a:effectLst/>
            </a:endParaRPr>
          </a:p>
          <a:p>
            <a:r>
              <a:rPr lang="en-US" altLang="zh-TW" dirty="0"/>
              <a:t>$$</a:t>
            </a:r>
            <a:r>
              <a:rPr lang="en-US" altLang="zh-TW" dirty="0" err="1"/>
              <a:t>M_k</a:t>
            </a:r>
            <a:r>
              <a:rPr lang="en-US" altLang="zh-TW" dirty="0"/>
              <a:t> = \begin{</a:t>
            </a:r>
            <a:r>
              <a:rPr lang="en-US" altLang="zh-TW" dirty="0" err="1"/>
              <a:t>pmatrix</a:t>
            </a:r>
            <a:r>
              <a:rPr lang="en-US" altLang="zh-TW" dirty="0"/>
              <a:t>} \cos(\</a:t>
            </a:r>
            <a:r>
              <a:rPr lang="en-US" altLang="zh-TW" dirty="0" err="1"/>
              <a:t>omega_i</a:t>
            </a:r>
            <a:r>
              <a:rPr lang="en-US" altLang="zh-TW" dirty="0"/>
              <a:t> k) &amp; \sin(\</a:t>
            </a:r>
            <a:r>
              <a:rPr lang="en-US" altLang="zh-TW" dirty="0" err="1"/>
              <a:t>omega_i</a:t>
            </a:r>
            <a:r>
              <a:rPr lang="en-US" altLang="zh-TW" dirty="0"/>
              <a:t> k) \\ -\sin(\</a:t>
            </a:r>
            <a:r>
              <a:rPr lang="en-US" altLang="zh-TW" dirty="0" err="1"/>
              <a:t>omega_i</a:t>
            </a:r>
            <a:r>
              <a:rPr lang="en-US" altLang="zh-TW" dirty="0"/>
              <a:t> k) &amp; \cos(\</a:t>
            </a:r>
            <a:r>
              <a:rPr lang="en-US" altLang="zh-TW" dirty="0" err="1"/>
              <a:t>omega_i</a:t>
            </a:r>
            <a:r>
              <a:rPr lang="en-US" altLang="zh-TW" dirty="0"/>
              <a:t> k) \end{</a:t>
            </a:r>
            <a:r>
              <a:rPr lang="en-US" altLang="zh-TW" dirty="0" err="1"/>
              <a:t>pmatrix</a:t>
            </a:r>
            <a:r>
              <a:rPr lang="en-US" altLang="zh-TW" dirty="0"/>
              <a:t>}$$</a:t>
            </a:r>
            <a:endParaRPr lang="en-US" altLang="zh-TW" b="0" dirty="0">
              <a:effectLst/>
            </a:endParaRPr>
          </a:p>
          <a:p>
            <a:r>
              <a:rPr lang="zh-TW" altLang="en-US" dirty="0"/>
              <a:t>這一屬性的重要性在於，它允許神經網路的線性層（</a:t>
            </a:r>
            <a:r>
              <a:rPr lang="en-US" altLang="zh-TW" dirty="0"/>
              <a:t>Linear Layers</a:t>
            </a:r>
            <a:r>
              <a:rPr lang="zh-TW" altLang="en-US" dirty="0"/>
              <a:t>）透過學習這個旋轉矩陣 </a:t>
            </a:r>
            <a:r>
              <a:rPr lang="en-US" altLang="zh-TW" dirty="0"/>
              <a:t>$</a:t>
            </a:r>
            <a:r>
              <a:rPr lang="en-US" altLang="zh-TW" dirty="0" err="1"/>
              <a:t>M_k</a:t>
            </a:r>
            <a:r>
              <a:rPr lang="en-US" altLang="zh-TW" dirty="0"/>
              <a:t>$ </a:t>
            </a:r>
            <a:r>
              <a:rPr lang="zh-TW" altLang="en-US" dirty="0"/>
              <a:t>來捕捉相對位置信息。換句話說，模型不需要顯式地計算 </a:t>
            </a:r>
            <a:r>
              <a:rPr lang="en-US" altLang="zh-TW" dirty="0"/>
              <a:t>$pos_{target} - pos_{source}$</a:t>
            </a:r>
            <a:r>
              <a:rPr lang="zh-TW" altLang="en-US" dirty="0"/>
              <a:t>，它的注意力機制（包含 </a:t>
            </a:r>
            <a:r>
              <a:rPr lang="en-US" altLang="zh-TW" dirty="0"/>
              <a:t>$W^Q, W^K$ </a:t>
            </a:r>
            <a:r>
              <a:rPr lang="zh-TW" altLang="en-US" dirty="0"/>
              <a:t>矩陣乘法）有能力隱式地學習到這種相對位置的幾何變換 。這是可學習嵌入（</a:t>
            </a:r>
            <a:r>
              <a:rPr lang="en-US" altLang="zh-TW" dirty="0"/>
              <a:t>Lookup Table</a:t>
            </a:r>
            <a:r>
              <a:rPr lang="zh-TW" altLang="en-US" dirty="0"/>
              <a:t>）所不具備的先驗數學結構。</a:t>
            </a:r>
            <a:endParaRPr lang="zh-TW" altLang="en-US" b="0" dirty="0">
              <a:effectLst/>
            </a:endParaRPr>
          </a:p>
          <a:p>
            <a:br>
              <a:rPr lang="zh-TW" altLang="en-US" dirty="0"/>
            </a:b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7542FA3-0CE6-CD9A-BB02-4DB087931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965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1D6AF-D171-2002-CBF7-A69BA8CB0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85F7A304-0D9E-F397-9052-AAB9A6F03E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2ACEC926-CFBE-467A-AE04-7946A403B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Proof </a:t>
            </a:r>
          </a:p>
          <a:p>
            <a:r>
              <a:rPr lang="zh-TW" altLang="en-US" dirty="0"/>
              <a:t>對於任意固定的偏移量 </a:t>
            </a:r>
            <a:r>
              <a:rPr lang="en-US" altLang="zh-TW" dirty="0"/>
              <a:t>$k$</a:t>
            </a:r>
            <a:r>
              <a:rPr lang="zh-TW" altLang="en-US" dirty="0"/>
              <a:t>，位置 </a:t>
            </a:r>
            <a:r>
              <a:rPr lang="en-US" altLang="zh-TW" dirty="0"/>
              <a:t>$</a:t>
            </a:r>
            <a:r>
              <a:rPr lang="en-US" altLang="zh-TW" dirty="0" err="1"/>
              <a:t>pos+k</a:t>
            </a:r>
            <a:r>
              <a:rPr lang="en-US" altLang="zh-TW" dirty="0"/>
              <a:t>$ </a:t>
            </a:r>
            <a:r>
              <a:rPr lang="zh-TW" altLang="en-US" dirty="0"/>
              <a:t>的編碼向量 </a:t>
            </a:r>
            <a:r>
              <a:rPr lang="en-US" altLang="zh-TW" dirty="0"/>
              <a:t>$PE_{</a:t>
            </a:r>
            <a:r>
              <a:rPr lang="en-US" altLang="zh-TW" dirty="0" err="1"/>
              <a:t>pos+k</a:t>
            </a:r>
            <a:r>
              <a:rPr lang="en-US" altLang="zh-TW" dirty="0"/>
              <a:t>}$ </a:t>
            </a:r>
            <a:r>
              <a:rPr lang="zh-TW" altLang="en-US" dirty="0"/>
              <a:t>可以被表示為 </a:t>
            </a:r>
            <a:r>
              <a:rPr lang="en-US" altLang="zh-TW" dirty="0"/>
              <a:t>$PE_{pos}$ </a:t>
            </a:r>
            <a:r>
              <a:rPr lang="zh-TW" altLang="en-US" dirty="0"/>
              <a:t>的線性函數。具體來說，存在一個與位置 </a:t>
            </a:r>
            <a:r>
              <a:rPr lang="en-US" altLang="zh-TW" dirty="0"/>
              <a:t>$pos$ </a:t>
            </a:r>
            <a:r>
              <a:rPr lang="zh-TW" altLang="en-US" dirty="0"/>
              <a:t>無關的旋轉矩陣 </a:t>
            </a:r>
            <a:r>
              <a:rPr lang="en-US" altLang="zh-TW" dirty="0"/>
              <a:t>$</a:t>
            </a:r>
            <a:r>
              <a:rPr lang="en-US" altLang="zh-TW" dirty="0" err="1"/>
              <a:t>M_k</a:t>
            </a:r>
            <a:r>
              <a:rPr lang="en-US" altLang="zh-TW" dirty="0"/>
              <a:t>$</a:t>
            </a:r>
            <a:r>
              <a:rPr lang="zh-TW" altLang="en-US" dirty="0"/>
              <a:t>，使得：</a:t>
            </a:r>
            <a:endParaRPr lang="zh-TW" altLang="en-US" b="0" dirty="0">
              <a:effectLst/>
            </a:endParaRPr>
          </a:p>
          <a:p>
            <a:r>
              <a:rPr lang="en-US" altLang="zh-TW" dirty="0"/>
              <a:t>$$PE_{</a:t>
            </a:r>
            <a:r>
              <a:rPr lang="en-US" altLang="zh-TW" dirty="0" err="1"/>
              <a:t>pos+k</a:t>
            </a:r>
            <a:r>
              <a:rPr lang="en-US" altLang="zh-TW" dirty="0"/>
              <a:t>} = </a:t>
            </a:r>
            <a:r>
              <a:rPr lang="en-US" altLang="zh-TW" dirty="0" err="1"/>
              <a:t>M_k</a:t>
            </a:r>
            <a:r>
              <a:rPr lang="en-US" altLang="zh-TW" dirty="0"/>
              <a:t> \</a:t>
            </a:r>
            <a:r>
              <a:rPr lang="en-US" altLang="zh-TW" dirty="0" err="1"/>
              <a:t>cdot</a:t>
            </a:r>
            <a:r>
              <a:rPr lang="en-US" altLang="zh-TW" dirty="0"/>
              <a:t> PE_{pos}$$</a:t>
            </a:r>
            <a:endParaRPr lang="en-US" altLang="zh-TW" b="0" dirty="0">
              <a:effectLst/>
            </a:endParaRPr>
          </a:p>
          <a:p>
            <a:r>
              <a:rPr lang="zh-TW" altLang="en-US" dirty="0"/>
              <a:t>利用三角函數的和角公式：</a:t>
            </a:r>
            <a:endParaRPr lang="zh-TW" altLang="en-US" b="0" dirty="0">
              <a:effectLst/>
            </a:endParaRPr>
          </a:p>
          <a:p>
            <a:r>
              <a:rPr lang="en-US" altLang="zh-TW" dirty="0"/>
              <a:t>$$\sin(\alpha + \beta) = \sin\alpha \cos\beta + \cos\alpha \sin\beta$$</a:t>
            </a:r>
            <a:endParaRPr lang="en-US" altLang="zh-TW" b="0" dirty="0">
              <a:effectLst/>
            </a:endParaRPr>
          </a:p>
          <a:p>
            <a:r>
              <a:rPr lang="en-US" altLang="zh-TW" dirty="0"/>
              <a:t>$$\cos(\alpha + \beta) = \cos\alpha \cos\beta - \sin\alpha \sin\beta$$</a:t>
            </a:r>
            <a:endParaRPr lang="en-US" altLang="zh-TW" b="0" dirty="0">
              <a:effectLst/>
            </a:endParaRPr>
          </a:p>
          <a:p>
            <a:r>
              <a:rPr lang="zh-TW" altLang="en-US" dirty="0"/>
              <a:t>我們可以推導出，對於每一對維度 </a:t>
            </a:r>
            <a:r>
              <a:rPr lang="en-US" altLang="zh-TW" dirty="0"/>
              <a:t>$(2i, 2i+1)$</a:t>
            </a:r>
            <a:r>
              <a:rPr lang="zh-TW" altLang="en-US" dirty="0"/>
              <a:t>，旋轉矩陣 </a:t>
            </a:r>
            <a:r>
              <a:rPr lang="en-US" altLang="zh-TW" dirty="0"/>
              <a:t>$</a:t>
            </a:r>
            <a:r>
              <a:rPr lang="en-US" altLang="zh-TW" dirty="0" err="1"/>
              <a:t>M_k</a:t>
            </a:r>
            <a:r>
              <a:rPr lang="en-US" altLang="zh-TW" dirty="0"/>
              <a:t>$ </a:t>
            </a:r>
            <a:r>
              <a:rPr lang="zh-TW" altLang="en-US" dirty="0"/>
              <a:t>為：</a:t>
            </a:r>
            <a:endParaRPr lang="zh-TW" altLang="en-US" b="0" dirty="0">
              <a:effectLst/>
            </a:endParaRPr>
          </a:p>
          <a:p>
            <a:r>
              <a:rPr lang="en-US" altLang="zh-TW" dirty="0"/>
              <a:t>$$</a:t>
            </a:r>
            <a:r>
              <a:rPr lang="en-US" altLang="zh-TW" dirty="0" err="1"/>
              <a:t>M_k</a:t>
            </a:r>
            <a:r>
              <a:rPr lang="en-US" altLang="zh-TW" dirty="0"/>
              <a:t> = \begin{</a:t>
            </a:r>
            <a:r>
              <a:rPr lang="en-US" altLang="zh-TW" dirty="0" err="1"/>
              <a:t>pmatrix</a:t>
            </a:r>
            <a:r>
              <a:rPr lang="en-US" altLang="zh-TW" dirty="0"/>
              <a:t>} \cos(\</a:t>
            </a:r>
            <a:r>
              <a:rPr lang="en-US" altLang="zh-TW" dirty="0" err="1"/>
              <a:t>omega_i</a:t>
            </a:r>
            <a:r>
              <a:rPr lang="en-US" altLang="zh-TW" dirty="0"/>
              <a:t> k) &amp; \sin(\</a:t>
            </a:r>
            <a:r>
              <a:rPr lang="en-US" altLang="zh-TW" dirty="0" err="1"/>
              <a:t>omega_i</a:t>
            </a:r>
            <a:r>
              <a:rPr lang="en-US" altLang="zh-TW" dirty="0"/>
              <a:t> k) \\ -\sin(\</a:t>
            </a:r>
            <a:r>
              <a:rPr lang="en-US" altLang="zh-TW" dirty="0" err="1"/>
              <a:t>omega_i</a:t>
            </a:r>
            <a:r>
              <a:rPr lang="en-US" altLang="zh-TW" dirty="0"/>
              <a:t> k) &amp; \cos(\</a:t>
            </a:r>
            <a:r>
              <a:rPr lang="en-US" altLang="zh-TW" dirty="0" err="1"/>
              <a:t>omega_i</a:t>
            </a:r>
            <a:r>
              <a:rPr lang="en-US" altLang="zh-TW" dirty="0"/>
              <a:t> k) \end{</a:t>
            </a:r>
            <a:r>
              <a:rPr lang="en-US" altLang="zh-TW" dirty="0" err="1"/>
              <a:t>pmatrix</a:t>
            </a:r>
            <a:r>
              <a:rPr lang="en-US" altLang="zh-TW" dirty="0"/>
              <a:t>}$$</a:t>
            </a:r>
            <a:endParaRPr lang="en-US" altLang="zh-TW" b="0" dirty="0">
              <a:effectLst/>
            </a:endParaRPr>
          </a:p>
          <a:p>
            <a:r>
              <a:rPr lang="zh-TW" altLang="en-US" dirty="0"/>
              <a:t>這一屬性的重要性在於，它允許神經網路的線性層（</a:t>
            </a:r>
            <a:r>
              <a:rPr lang="en-US" altLang="zh-TW" dirty="0"/>
              <a:t>Linear Layers</a:t>
            </a:r>
            <a:r>
              <a:rPr lang="zh-TW" altLang="en-US" dirty="0"/>
              <a:t>）透過學習這個旋轉矩陣 </a:t>
            </a:r>
            <a:r>
              <a:rPr lang="en-US" altLang="zh-TW" dirty="0"/>
              <a:t>$</a:t>
            </a:r>
            <a:r>
              <a:rPr lang="en-US" altLang="zh-TW" dirty="0" err="1"/>
              <a:t>M_k</a:t>
            </a:r>
            <a:r>
              <a:rPr lang="en-US" altLang="zh-TW" dirty="0"/>
              <a:t>$ </a:t>
            </a:r>
            <a:r>
              <a:rPr lang="zh-TW" altLang="en-US" dirty="0"/>
              <a:t>來捕捉相對位置信息。換句話說，模型不需要顯式地計算 </a:t>
            </a:r>
            <a:r>
              <a:rPr lang="en-US" altLang="zh-TW" dirty="0"/>
              <a:t>$pos_{target} - pos_{source}$</a:t>
            </a:r>
            <a:r>
              <a:rPr lang="zh-TW" altLang="en-US" dirty="0"/>
              <a:t>，它的注意力機制（包含 </a:t>
            </a:r>
            <a:r>
              <a:rPr lang="en-US" altLang="zh-TW" dirty="0"/>
              <a:t>$W^Q, W^K$ </a:t>
            </a:r>
            <a:r>
              <a:rPr lang="zh-TW" altLang="en-US" dirty="0"/>
              <a:t>矩陣乘法）有能力隱式地學習到這種相對位置的幾何變換 。這是可學習嵌入（</a:t>
            </a:r>
            <a:r>
              <a:rPr lang="en-US" altLang="zh-TW" dirty="0"/>
              <a:t>Lookup Table</a:t>
            </a:r>
            <a:r>
              <a:rPr lang="zh-TW" altLang="en-US" dirty="0"/>
              <a:t>）所不具備的先驗數學結構。</a:t>
            </a:r>
            <a:endParaRPr lang="zh-TW" altLang="en-US" b="0" dirty="0">
              <a:effectLst/>
            </a:endParaRPr>
          </a:p>
          <a:p>
            <a:br>
              <a:rPr lang="zh-TW" altLang="en-US" dirty="0"/>
            </a:b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680DBEB-5A77-7BF3-19CD-0678F14FC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7803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09C28-B5BF-DBB6-B5C3-4241D3879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74218291-D341-97F6-C80E-A7A77818E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5B43FB3-0E7A-DE21-7B95-73B132A17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Proof </a:t>
            </a:r>
          </a:p>
          <a:p>
            <a:r>
              <a:rPr lang="zh-TW" altLang="en-US" dirty="0"/>
              <a:t>對於任意固定的偏移量 </a:t>
            </a:r>
            <a:r>
              <a:rPr lang="en-US" altLang="zh-TW" dirty="0"/>
              <a:t>$k$</a:t>
            </a:r>
            <a:r>
              <a:rPr lang="zh-TW" altLang="en-US" dirty="0"/>
              <a:t>，位置 </a:t>
            </a:r>
            <a:r>
              <a:rPr lang="en-US" altLang="zh-TW" dirty="0"/>
              <a:t>$</a:t>
            </a:r>
            <a:r>
              <a:rPr lang="en-US" altLang="zh-TW" dirty="0" err="1"/>
              <a:t>pos+k</a:t>
            </a:r>
            <a:r>
              <a:rPr lang="en-US" altLang="zh-TW" dirty="0"/>
              <a:t>$ </a:t>
            </a:r>
            <a:r>
              <a:rPr lang="zh-TW" altLang="en-US" dirty="0"/>
              <a:t>的編碼向量 </a:t>
            </a:r>
            <a:r>
              <a:rPr lang="en-US" altLang="zh-TW" dirty="0"/>
              <a:t>$PE_{</a:t>
            </a:r>
            <a:r>
              <a:rPr lang="en-US" altLang="zh-TW" dirty="0" err="1"/>
              <a:t>pos+k</a:t>
            </a:r>
            <a:r>
              <a:rPr lang="en-US" altLang="zh-TW" dirty="0"/>
              <a:t>}$ </a:t>
            </a:r>
            <a:r>
              <a:rPr lang="zh-TW" altLang="en-US" dirty="0"/>
              <a:t>可以被表示為 </a:t>
            </a:r>
            <a:r>
              <a:rPr lang="en-US" altLang="zh-TW" dirty="0"/>
              <a:t>$PE_{pos}$ </a:t>
            </a:r>
            <a:r>
              <a:rPr lang="zh-TW" altLang="en-US" dirty="0"/>
              <a:t>的線性函數。具體來說，存在一個與位置 </a:t>
            </a:r>
            <a:r>
              <a:rPr lang="en-US" altLang="zh-TW" dirty="0"/>
              <a:t>$pos$ </a:t>
            </a:r>
            <a:r>
              <a:rPr lang="zh-TW" altLang="en-US" dirty="0"/>
              <a:t>無關的旋轉矩陣 </a:t>
            </a:r>
            <a:r>
              <a:rPr lang="en-US" altLang="zh-TW" dirty="0"/>
              <a:t>$</a:t>
            </a:r>
            <a:r>
              <a:rPr lang="en-US" altLang="zh-TW" dirty="0" err="1"/>
              <a:t>M_k</a:t>
            </a:r>
            <a:r>
              <a:rPr lang="en-US" altLang="zh-TW" dirty="0"/>
              <a:t>$</a:t>
            </a:r>
            <a:r>
              <a:rPr lang="zh-TW" altLang="en-US" dirty="0"/>
              <a:t>，使得：</a:t>
            </a:r>
            <a:endParaRPr lang="zh-TW" altLang="en-US" b="0" dirty="0">
              <a:effectLst/>
            </a:endParaRPr>
          </a:p>
          <a:p>
            <a:r>
              <a:rPr lang="en-US" altLang="zh-TW" dirty="0"/>
              <a:t>$$PE_{</a:t>
            </a:r>
            <a:r>
              <a:rPr lang="en-US" altLang="zh-TW" dirty="0" err="1"/>
              <a:t>pos+k</a:t>
            </a:r>
            <a:r>
              <a:rPr lang="en-US" altLang="zh-TW" dirty="0"/>
              <a:t>} = </a:t>
            </a:r>
            <a:r>
              <a:rPr lang="en-US" altLang="zh-TW" dirty="0" err="1"/>
              <a:t>M_k</a:t>
            </a:r>
            <a:r>
              <a:rPr lang="en-US" altLang="zh-TW" dirty="0"/>
              <a:t> \</a:t>
            </a:r>
            <a:r>
              <a:rPr lang="en-US" altLang="zh-TW" dirty="0" err="1"/>
              <a:t>cdot</a:t>
            </a:r>
            <a:r>
              <a:rPr lang="en-US" altLang="zh-TW" dirty="0"/>
              <a:t> PE_{pos}$$</a:t>
            </a:r>
            <a:endParaRPr lang="en-US" altLang="zh-TW" b="0" dirty="0">
              <a:effectLst/>
            </a:endParaRPr>
          </a:p>
          <a:p>
            <a:r>
              <a:rPr lang="zh-TW" altLang="en-US" dirty="0"/>
              <a:t>利用三角函數的和角公式：</a:t>
            </a:r>
            <a:endParaRPr lang="zh-TW" altLang="en-US" b="0" dirty="0">
              <a:effectLst/>
            </a:endParaRPr>
          </a:p>
          <a:p>
            <a:r>
              <a:rPr lang="en-US" altLang="zh-TW" dirty="0"/>
              <a:t>$$\sin(\alpha + \beta) = \sin\alpha \cos\beta + \cos\alpha \sin\beta$$</a:t>
            </a:r>
            <a:endParaRPr lang="en-US" altLang="zh-TW" b="0" dirty="0">
              <a:effectLst/>
            </a:endParaRPr>
          </a:p>
          <a:p>
            <a:r>
              <a:rPr lang="en-US" altLang="zh-TW" dirty="0"/>
              <a:t>$$\cos(\alpha + \beta) = \cos\alpha \cos\beta - \sin\alpha \sin\beta$$</a:t>
            </a:r>
            <a:endParaRPr lang="en-US" altLang="zh-TW" b="0" dirty="0">
              <a:effectLst/>
            </a:endParaRPr>
          </a:p>
          <a:p>
            <a:r>
              <a:rPr lang="zh-TW" altLang="en-US" dirty="0"/>
              <a:t>我們可以推導出，對於每一對維度 </a:t>
            </a:r>
            <a:r>
              <a:rPr lang="en-US" altLang="zh-TW" dirty="0"/>
              <a:t>$(2i, 2i+1)$</a:t>
            </a:r>
            <a:r>
              <a:rPr lang="zh-TW" altLang="en-US" dirty="0"/>
              <a:t>，旋轉矩陣 </a:t>
            </a:r>
            <a:r>
              <a:rPr lang="en-US" altLang="zh-TW" dirty="0"/>
              <a:t>$</a:t>
            </a:r>
            <a:r>
              <a:rPr lang="en-US" altLang="zh-TW" dirty="0" err="1"/>
              <a:t>M_k</a:t>
            </a:r>
            <a:r>
              <a:rPr lang="en-US" altLang="zh-TW" dirty="0"/>
              <a:t>$ </a:t>
            </a:r>
            <a:r>
              <a:rPr lang="zh-TW" altLang="en-US" dirty="0"/>
              <a:t>為：</a:t>
            </a:r>
            <a:endParaRPr lang="zh-TW" altLang="en-US" b="0" dirty="0">
              <a:effectLst/>
            </a:endParaRPr>
          </a:p>
          <a:p>
            <a:r>
              <a:rPr lang="en-US" altLang="zh-TW" dirty="0"/>
              <a:t>$$</a:t>
            </a:r>
            <a:r>
              <a:rPr lang="en-US" altLang="zh-TW" dirty="0" err="1"/>
              <a:t>M_k</a:t>
            </a:r>
            <a:r>
              <a:rPr lang="en-US" altLang="zh-TW" dirty="0"/>
              <a:t> = \begin{</a:t>
            </a:r>
            <a:r>
              <a:rPr lang="en-US" altLang="zh-TW" dirty="0" err="1"/>
              <a:t>pmatrix</a:t>
            </a:r>
            <a:r>
              <a:rPr lang="en-US" altLang="zh-TW" dirty="0"/>
              <a:t>} \cos(\</a:t>
            </a:r>
            <a:r>
              <a:rPr lang="en-US" altLang="zh-TW" dirty="0" err="1"/>
              <a:t>omega_i</a:t>
            </a:r>
            <a:r>
              <a:rPr lang="en-US" altLang="zh-TW" dirty="0"/>
              <a:t> k) &amp; \sin(\</a:t>
            </a:r>
            <a:r>
              <a:rPr lang="en-US" altLang="zh-TW" dirty="0" err="1"/>
              <a:t>omega_i</a:t>
            </a:r>
            <a:r>
              <a:rPr lang="en-US" altLang="zh-TW" dirty="0"/>
              <a:t> k) \\ -\sin(\</a:t>
            </a:r>
            <a:r>
              <a:rPr lang="en-US" altLang="zh-TW" dirty="0" err="1"/>
              <a:t>omega_i</a:t>
            </a:r>
            <a:r>
              <a:rPr lang="en-US" altLang="zh-TW" dirty="0"/>
              <a:t> k) &amp; \cos(\</a:t>
            </a:r>
            <a:r>
              <a:rPr lang="en-US" altLang="zh-TW" dirty="0" err="1"/>
              <a:t>omega_i</a:t>
            </a:r>
            <a:r>
              <a:rPr lang="en-US" altLang="zh-TW" dirty="0"/>
              <a:t> k) \end{</a:t>
            </a:r>
            <a:r>
              <a:rPr lang="en-US" altLang="zh-TW" dirty="0" err="1"/>
              <a:t>pmatrix</a:t>
            </a:r>
            <a:r>
              <a:rPr lang="en-US" altLang="zh-TW" dirty="0"/>
              <a:t>}$$</a:t>
            </a:r>
            <a:endParaRPr lang="en-US" altLang="zh-TW" b="0" dirty="0">
              <a:effectLst/>
            </a:endParaRPr>
          </a:p>
          <a:p>
            <a:r>
              <a:rPr lang="zh-TW" altLang="en-US" dirty="0"/>
              <a:t>這一屬性的重要性在於，它允許神經網路的線性層（</a:t>
            </a:r>
            <a:r>
              <a:rPr lang="en-US" altLang="zh-TW" dirty="0"/>
              <a:t>Linear Layers</a:t>
            </a:r>
            <a:r>
              <a:rPr lang="zh-TW" altLang="en-US" dirty="0"/>
              <a:t>）透過學習這個旋轉矩陣 </a:t>
            </a:r>
            <a:r>
              <a:rPr lang="en-US" altLang="zh-TW" dirty="0"/>
              <a:t>$</a:t>
            </a:r>
            <a:r>
              <a:rPr lang="en-US" altLang="zh-TW" dirty="0" err="1"/>
              <a:t>M_k</a:t>
            </a:r>
            <a:r>
              <a:rPr lang="en-US" altLang="zh-TW" dirty="0"/>
              <a:t>$ </a:t>
            </a:r>
            <a:r>
              <a:rPr lang="zh-TW" altLang="en-US" dirty="0"/>
              <a:t>來捕捉相對位置信息。換句話說，模型不需要顯式地計算 </a:t>
            </a:r>
            <a:r>
              <a:rPr lang="en-US" altLang="zh-TW" dirty="0"/>
              <a:t>$pos_{target} - pos_{source}$</a:t>
            </a:r>
            <a:r>
              <a:rPr lang="zh-TW" altLang="en-US" dirty="0"/>
              <a:t>，它的注意力機制（包含 </a:t>
            </a:r>
            <a:r>
              <a:rPr lang="en-US" altLang="zh-TW" dirty="0"/>
              <a:t>$W^Q, W^K$ </a:t>
            </a:r>
            <a:r>
              <a:rPr lang="zh-TW" altLang="en-US" dirty="0"/>
              <a:t>矩陣乘法）有能力隱式地學習到這種相對位置的幾何變換 。這是可學習嵌入（</a:t>
            </a:r>
            <a:r>
              <a:rPr lang="en-US" altLang="zh-TW" dirty="0"/>
              <a:t>Lookup Table</a:t>
            </a:r>
            <a:r>
              <a:rPr lang="zh-TW" altLang="en-US" dirty="0"/>
              <a:t>）所不具備的先驗數學結構。</a:t>
            </a:r>
            <a:endParaRPr lang="zh-TW" altLang="en-US" b="0" dirty="0">
              <a:effectLst/>
            </a:endParaRPr>
          </a:p>
          <a:p>
            <a:br>
              <a:rPr lang="zh-TW" altLang="en-US" dirty="0"/>
            </a:b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8628E0-CFA7-4D1E-1FD3-A51E547FC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4559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5AEA5-9FD8-5DB7-2AC7-5074DC1CA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3104B23-2450-44A0-D4F1-DBBB06A094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AAC06B2-91EF-975C-A2F5-3B8AA5AAA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Proof </a:t>
            </a:r>
          </a:p>
          <a:p>
            <a:r>
              <a:rPr lang="zh-TW" altLang="en-US" dirty="0"/>
              <a:t>對於任意固定的偏移量 </a:t>
            </a:r>
            <a:r>
              <a:rPr lang="en-US" altLang="zh-TW" dirty="0"/>
              <a:t>$k$</a:t>
            </a:r>
            <a:r>
              <a:rPr lang="zh-TW" altLang="en-US" dirty="0"/>
              <a:t>，位置 </a:t>
            </a:r>
            <a:r>
              <a:rPr lang="en-US" altLang="zh-TW" dirty="0"/>
              <a:t>$</a:t>
            </a:r>
            <a:r>
              <a:rPr lang="en-US" altLang="zh-TW" dirty="0" err="1"/>
              <a:t>pos+k</a:t>
            </a:r>
            <a:r>
              <a:rPr lang="en-US" altLang="zh-TW" dirty="0"/>
              <a:t>$ </a:t>
            </a:r>
            <a:r>
              <a:rPr lang="zh-TW" altLang="en-US" dirty="0"/>
              <a:t>的編碼向量 </a:t>
            </a:r>
            <a:r>
              <a:rPr lang="en-US" altLang="zh-TW" dirty="0"/>
              <a:t>$PE_{</a:t>
            </a:r>
            <a:r>
              <a:rPr lang="en-US" altLang="zh-TW" dirty="0" err="1"/>
              <a:t>pos+k</a:t>
            </a:r>
            <a:r>
              <a:rPr lang="en-US" altLang="zh-TW" dirty="0"/>
              <a:t>}$ </a:t>
            </a:r>
            <a:r>
              <a:rPr lang="zh-TW" altLang="en-US" dirty="0"/>
              <a:t>可以被表示為 </a:t>
            </a:r>
            <a:r>
              <a:rPr lang="en-US" altLang="zh-TW" dirty="0"/>
              <a:t>$PE_{pos}$ </a:t>
            </a:r>
            <a:r>
              <a:rPr lang="zh-TW" altLang="en-US" dirty="0"/>
              <a:t>的線性函數。具體來說，存在一個與位置 </a:t>
            </a:r>
            <a:r>
              <a:rPr lang="en-US" altLang="zh-TW" dirty="0"/>
              <a:t>$pos$ </a:t>
            </a:r>
            <a:r>
              <a:rPr lang="zh-TW" altLang="en-US" dirty="0"/>
              <a:t>無關的旋轉矩陣 </a:t>
            </a:r>
            <a:r>
              <a:rPr lang="en-US" altLang="zh-TW" dirty="0"/>
              <a:t>$</a:t>
            </a:r>
            <a:r>
              <a:rPr lang="en-US" altLang="zh-TW" dirty="0" err="1"/>
              <a:t>M_k</a:t>
            </a:r>
            <a:r>
              <a:rPr lang="en-US" altLang="zh-TW" dirty="0"/>
              <a:t>$</a:t>
            </a:r>
            <a:r>
              <a:rPr lang="zh-TW" altLang="en-US" dirty="0"/>
              <a:t>，使得：</a:t>
            </a:r>
            <a:endParaRPr lang="zh-TW" altLang="en-US" b="0" dirty="0">
              <a:effectLst/>
            </a:endParaRPr>
          </a:p>
          <a:p>
            <a:r>
              <a:rPr lang="en-US" altLang="zh-TW" dirty="0"/>
              <a:t>$$PE_{</a:t>
            </a:r>
            <a:r>
              <a:rPr lang="en-US" altLang="zh-TW" dirty="0" err="1"/>
              <a:t>pos+k</a:t>
            </a:r>
            <a:r>
              <a:rPr lang="en-US" altLang="zh-TW" dirty="0"/>
              <a:t>} = </a:t>
            </a:r>
            <a:r>
              <a:rPr lang="en-US" altLang="zh-TW" dirty="0" err="1"/>
              <a:t>M_k</a:t>
            </a:r>
            <a:r>
              <a:rPr lang="en-US" altLang="zh-TW" dirty="0"/>
              <a:t> \</a:t>
            </a:r>
            <a:r>
              <a:rPr lang="en-US" altLang="zh-TW" dirty="0" err="1"/>
              <a:t>cdot</a:t>
            </a:r>
            <a:r>
              <a:rPr lang="en-US" altLang="zh-TW" dirty="0"/>
              <a:t> PE_{pos}$$</a:t>
            </a:r>
            <a:endParaRPr lang="en-US" altLang="zh-TW" b="0" dirty="0">
              <a:effectLst/>
            </a:endParaRPr>
          </a:p>
          <a:p>
            <a:r>
              <a:rPr lang="zh-TW" altLang="en-US" dirty="0"/>
              <a:t>利用三角函數的和角公式：</a:t>
            </a:r>
            <a:endParaRPr lang="zh-TW" altLang="en-US" b="0" dirty="0">
              <a:effectLst/>
            </a:endParaRPr>
          </a:p>
          <a:p>
            <a:r>
              <a:rPr lang="en-US" altLang="zh-TW" dirty="0"/>
              <a:t>$$\sin(\alpha + \beta) = \sin\alpha \cos\beta + \cos\alpha \sin\beta$$</a:t>
            </a:r>
            <a:endParaRPr lang="en-US" altLang="zh-TW" b="0" dirty="0">
              <a:effectLst/>
            </a:endParaRPr>
          </a:p>
          <a:p>
            <a:r>
              <a:rPr lang="en-US" altLang="zh-TW" dirty="0"/>
              <a:t>$$\cos(\alpha + \beta) = \cos\alpha \cos\beta - \sin\alpha \sin\beta$$</a:t>
            </a:r>
            <a:endParaRPr lang="en-US" altLang="zh-TW" b="0" dirty="0">
              <a:effectLst/>
            </a:endParaRPr>
          </a:p>
          <a:p>
            <a:r>
              <a:rPr lang="zh-TW" altLang="en-US" dirty="0"/>
              <a:t>我們可以推導出，對於每一對維度 </a:t>
            </a:r>
            <a:r>
              <a:rPr lang="en-US" altLang="zh-TW" dirty="0"/>
              <a:t>$(2i, 2i+1)$</a:t>
            </a:r>
            <a:r>
              <a:rPr lang="zh-TW" altLang="en-US" dirty="0"/>
              <a:t>，旋轉矩陣 </a:t>
            </a:r>
            <a:r>
              <a:rPr lang="en-US" altLang="zh-TW" dirty="0"/>
              <a:t>$</a:t>
            </a:r>
            <a:r>
              <a:rPr lang="en-US" altLang="zh-TW" dirty="0" err="1"/>
              <a:t>M_k</a:t>
            </a:r>
            <a:r>
              <a:rPr lang="en-US" altLang="zh-TW" dirty="0"/>
              <a:t>$ </a:t>
            </a:r>
            <a:r>
              <a:rPr lang="zh-TW" altLang="en-US" dirty="0"/>
              <a:t>為：</a:t>
            </a:r>
            <a:endParaRPr lang="zh-TW" altLang="en-US" b="0" dirty="0">
              <a:effectLst/>
            </a:endParaRPr>
          </a:p>
          <a:p>
            <a:r>
              <a:rPr lang="en-US" altLang="zh-TW" dirty="0"/>
              <a:t>$$</a:t>
            </a:r>
            <a:r>
              <a:rPr lang="en-US" altLang="zh-TW" dirty="0" err="1"/>
              <a:t>M_k</a:t>
            </a:r>
            <a:r>
              <a:rPr lang="en-US" altLang="zh-TW" dirty="0"/>
              <a:t> = \begin{</a:t>
            </a:r>
            <a:r>
              <a:rPr lang="en-US" altLang="zh-TW" dirty="0" err="1"/>
              <a:t>pmatrix</a:t>
            </a:r>
            <a:r>
              <a:rPr lang="en-US" altLang="zh-TW" dirty="0"/>
              <a:t>} \cos(\</a:t>
            </a:r>
            <a:r>
              <a:rPr lang="en-US" altLang="zh-TW" dirty="0" err="1"/>
              <a:t>omega_i</a:t>
            </a:r>
            <a:r>
              <a:rPr lang="en-US" altLang="zh-TW" dirty="0"/>
              <a:t> k) &amp; \sin(\</a:t>
            </a:r>
            <a:r>
              <a:rPr lang="en-US" altLang="zh-TW" dirty="0" err="1"/>
              <a:t>omega_i</a:t>
            </a:r>
            <a:r>
              <a:rPr lang="en-US" altLang="zh-TW" dirty="0"/>
              <a:t> k) \\ -\sin(\</a:t>
            </a:r>
            <a:r>
              <a:rPr lang="en-US" altLang="zh-TW" dirty="0" err="1"/>
              <a:t>omega_i</a:t>
            </a:r>
            <a:r>
              <a:rPr lang="en-US" altLang="zh-TW" dirty="0"/>
              <a:t> k) &amp; \cos(\</a:t>
            </a:r>
            <a:r>
              <a:rPr lang="en-US" altLang="zh-TW" dirty="0" err="1"/>
              <a:t>omega_i</a:t>
            </a:r>
            <a:r>
              <a:rPr lang="en-US" altLang="zh-TW" dirty="0"/>
              <a:t> k) \end{</a:t>
            </a:r>
            <a:r>
              <a:rPr lang="en-US" altLang="zh-TW" dirty="0" err="1"/>
              <a:t>pmatrix</a:t>
            </a:r>
            <a:r>
              <a:rPr lang="en-US" altLang="zh-TW" dirty="0"/>
              <a:t>}$$</a:t>
            </a:r>
            <a:endParaRPr lang="en-US" altLang="zh-TW" b="0" dirty="0">
              <a:effectLst/>
            </a:endParaRPr>
          </a:p>
          <a:p>
            <a:r>
              <a:rPr lang="zh-TW" altLang="en-US" dirty="0"/>
              <a:t>這一屬性的重要性在於，它允許神經網路的線性層（</a:t>
            </a:r>
            <a:r>
              <a:rPr lang="en-US" altLang="zh-TW" dirty="0"/>
              <a:t>Linear Layers</a:t>
            </a:r>
            <a:r>
              <a:rPr lang="zh-TW" altLang="en-US" dirty="0"/>
              <a:t>）透過學習這個旋轉矩陣 </a:t>
            </a:r>
            <a:r>
              <a:rPr lang="en-US" altLang="zh-TW" dirty="0"/>
              <a:t>$</a:t>
            </a:r>
            <a:r>
              <a:rPr lang="en-US" altLang="zh-TW" dirty="0" err="1"/>
              <a:t>M_k</a:t>
            </a:r>
            <a:r>
              <a:rPr lang="en-US" altLang="zh-TW" dirty="0"/>
              <a:t>$ </a:t>
            </a:r>
            <a:r>
              <a:rPr lang="zh-TW" altLang="en-US" dirty="0"/>
              <a:t>來捕捉相對位置信息。換句話說，模型不需要顯式地計算 </a:t>
            </a:r>
            <a:r>
              <a:rPr lang="en-US" altLang="zh-TW" dirty="0"/>
              <a:t>$pos_{target} - pos_{source}$</a:t>
            </a:r>
            <a:r>
              <a:rPr lang="zh-TW" altLang="en-US" dirty="0"/>
              <a:t>，它的注意力機制（包含 </a:t>
            </a:r>
            <a:r>
              <a:rPr lang="en-US" altLang="zh-TW" dirty="0"/>
              <a:t>$W^Q, W^K$ </a:t>
            </a:r>
            <a:r>
              <a:rPr lang="zh-TW" altLang="en-US" dirty="0"/>
              <a:t>矩陣乘法）有能力隱式地學習到這種相對位置的幾何變換 。這是可學習嵌入（</a:t>
            </a:r>
            <a:r>
              <a:rPr lang="en-US" altLang="zh-TW" dirty="0"/>
              <a:t>Lookup Table</a:t>
            </a:r>
            <a:r>
              <a:rPr lang="zh-TW" altLang="en-US" dirty="0"/>
              <a:t>）所不具備的先驗數學結構。</a:t>
            </a:r>
            <a:endParaRPr lang="zh-TW" altLang="en-US" b="0" dirty="0">
              <a:effectLst/>
            </a:endParaRPr>
          </a:p>
          <a:p>
            <a:br>
              <a:rPr lang="zh-TW" altLang="en-US" dirty="0"/>
            </a:b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22C9FF8-234B-EF8E-2E7E-3BFB07B61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6016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32189-D7CA-A90A-7F12-CC2E785DD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F57F25B1-0DBF-26EA-C6DA-1970C34E09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7F4D0AC-444C-5A28-3956-241202093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72BFDC2-EC42-D0ED-AE6C-731D85954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7475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ALiBi</a:t>
            </a:r>
            <a:r>
              <a:rPr lang="en-US" altLang="zh-TW" dirty="0"/>
              <a:t> -&gt; </a:t>
            </a:r>
            <a:r>
              <a:rPr lang="zh-TW" altLang="en-US" dirty="0"/>
              <a:t>阿禮拜</a:t>
            </a:r>
            <a:endParaRPr lang="en-US" altLang="zh-TW" dirty="0"/>
          </a:p>
          <a:p>
            <a:r>
              <a:rPr lang="en-US" altLang="zh-TW" dirty="0"/>
              <a:t>===</a:t>
            </a:r>
          </a:p>
          <a:p>
            <a:r>
              <a:rPr lang="zh-TW" altLang="en-US" b="1" dirty="0"/>
              <a:t>無需 </a:t>
            </a:r>
            <a:r>
              <a:rPr lang="en-US" altLang="zh-TW" b="1" dirty="0"/>
              <a:t>Embedding </a:t>
            </a:r>
            <a:r>
              <a:rPr lang="zh-TW" altLang="en-US" b="1" dirty="0"/>
              <a:t>的替代方案：</a:t>
            </a:r>
            <a:r>
              <a:rPr lang="en-US" altLang="zh-TW" b="1" dirty="0" err="1"/>
              <a:t>ALiBi</a:t>
            </a:r>
            <a:endParaRPr lang="en-US" altLang="zh-TW" b="1" dirty="0">
              <a:effectLst/>
            </a:endParaRPr>
          </a:p>
          <a:p>
            <a:pPr fontAlgn="base"/>
            <a:r>
              <a:rPr lang="en-US" altLang="zh-TW" dirty="0"/>
              <a:t>Press, Smith, and Lewis (</a:t>
            </a:r>
            <a:r>
              <a:rPr lang="en-US" altLang="zh-TW" u="sng" dirty="0">
                <a:hlinkClick r:id="rId3"/>
              </a:rPr>
              <a:t>2022</a:t>
            </a:r>
            <a:r>
              <a:rPr lang="en-US" altLang="zh-TW" dirty="0"/>
              <a:t>) found that Transformer models overfit to specific position embeddings seen during training, even with </a:t>
            </a:r>
            <a:r>
              <a:rPr lang="en-US" altLang="zh-TW" dirty="0" err="1"/>
              <a:t>RoPE</a:t>
            </a:r>
            <a:r>
              <a:rPr lang="en-US" altLang="zh-TW" dirty="0"/>
              <a:t>. They proposed </a:t>
            </a:r>
            <a:r>
              <a:rPr lang="en-US" altLang="zh-TW" dirty="0" err="1"/>
              <a:t>ALiBi</a:t>
            </a:r>
            <a:r>
              <a:rPr lang="en-US" altLang="zh-TW" dirty="0"/>
              <a:t> (Attention with Linear Biases) as a solution, observing that models essentially memorize position-token pairs rather than learning generalizable positional patterns.</a:t>
            </a:r>
          </a:p>
          <a:p>
            <a:r>
              <a:rPr lang="en-US" altLang="zh-TW" u="sng" dirty="0" err="1">
                <a:hlinkClick r:id="rId4"/>
              </a:rPr>
              <a:t>ALiBi</a:t>
            </a:r>
            <a:r>
              <a:rPr lang="en-US" altLang="zh-TW" u="sng" dirty="0">
                <a:hlinkClick r:id="rId4"/>
              </a:rPr>
              <a:t> enables transformer language models to handle longer inputs</a:t>
            </a:r>
            <a:endParaRPr lang="en-US" altLang="zh-TW" b="0" dirty="0">
              <a:effectLst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535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其實 </a:t>
            </a:r>
            <a:r>
              <a:rPr lang="en-US" altLang="zh-TW" dirty="0" err="1"/>
              <a:t>A.libi</a:t>
            </a:r>
            <a:r>
              <a:rPr lang="en-US" altLang="zh-TW" dirty="0"/>
              <a:t> </a:t>
            </a:r>
            <a:r>
              <a:rPr lang="zh-TW" altLang="en-US" dirty="0"/>
              <a:t>還有其他實驗</a:t>
            </a:r>
            <a:endParaRPr lang="en-US" altLang="zh-TW" dirty="0"/>
          </a:p>
          <a:p>
            <a:r>
              <a:rPr lang="en-US" altLang="zh-TW" dirty="0"/>
              <a:t>===</a:t>
            </a:r>
          </a:p>
          <a:p>
            <a:r>
              <a:rPr lang="en-US" altLang="zh-TW" dirty="0"/>
              <a:t>Relative Positional embedding</a:t>
            </a:r>
            <a:r>
              <a:rPr lang="zh-TW" altLang="en-US" dirty="0"/>
              <a:t> 的 </a:t>
            </a:r>
            <a:r>
              <a:rPr lang="en-US" altLang="zh-TW" dirty="0"/>
              <a:t>GPU</a:t>
            </a:r>
            <a:r>
              <a:rPr lang="zh-TW" altLang="en-US" dirty="0"/>
              <a:t> </a:t>
            </a:r>
            <a:r>
              <a:rPr lang="en-US" altLang="zh-TW" dirty="0"/>
              <a:t>not friendly </a:t>
            </a:r>
            <a:r>
              <a:rPr lang="zh-TW" altLang="en-US" dirty="0"/>
              <a:t>問題 </a:t>
            </a:r>
          </a:p>
          <a:p>
            <a:r>
              <a:rPr lang="zh-TW" altLang="en-US" b="1" dirty="0"/>
              <a:t>代價</a:t>
            </a:r>
            <a:r>
              <a:rPr lang="zh-TW" altLang="en-US" dirty="0"/>
              <a:t>：計算效率。在標準 </a:t>
            </a:r>
            <a:r>
              <a:rPr lang="en-US" altLang="zh-TW" dirty="0"/>
              <a:t>Transformer </a:t>
            </a:r>
            <a:r>
              <a:rPr lang="zh-TW" altLang="en-US" dirty="0"/>
              <a:t>中，</a:t>
            </a:r>
            <a:r>
              <a:rPr lang="en-US" altLang="zh-TW" dirty="0"/>
              <a:t>Attention </a:t>
            </a:r>
            <a:r>
              <a:rPr lang="zh-TW" altLang="en-US" dirty="0"/>
              <a:t>可以表示為兩個大矩陣的乘法 </a:t>
            </a:r>
            <a:r>
              <a:rPr lang="en-US" altLang="zh-TW" dirty="0"/>
              <a:t>$QK^T$</a:t>
            </a:r>
            <a:r>
              <a:rPr lang="zh-TW" altLang="en-US" dirty="0"/>
              <a:t>，這非常適合 </a:t>
            </a:r>
            <a:r>
              <a:rPr lang="en-US" altLang="zh-TW" dirty="0"/>
              <a:t>GPU </a:t>
            </a:r>
            <a:r>
              <a:rPr lang="zh-TW" altLang="en-US" dirty="0"/>
              <a:t>加速。</a:t>
            </a:r>
            <a:r>
              <a:rPr lang="en-US" altLang="zh-TW" dirty="0"/>
              <a:t>RPE </a:t>
            </a:r>
            <a:r>
              <a:rPr lang="zh-TW" altLang="en-US" dirty="0"/>
              <a:t>引入了依賴於具體位置對 </a:t>
            </a:r>
            <a:r>
              <a:rPr lang="en-US" altLang="zh-TW" dirty="0"/>
              <a:t>$(</a:t>
            </a:r>
            <a:r>
              <a:rPr lang="en-US" altLang="zh-TW" dirty="0" err="1"/>
              <a:t>i</a:t>
            </a:r>
            <a:r>
              <a:rPr lang="en-US" altLang="zh-TW" dirty="0"/>
              <a:t>, j)$ </a:t>
            </a:r>
            <a:r>
              <a:rPr lang="zh-TW" altLang="en-US" dirty="0"/>
              <a:t>的偏置項，這通常需要顯式的張量廣播（</a:t>
            </a:r>
            <a:r>
              <a:rPr lang="en-US" altLang="zh-TW" dirty="0"/>
              <a:t>Broadcasting</a:t>
            </a:r>
            <a:r>
              <a:rPr lang="zh-TW" altLang="en-US" dirty="0"/>
              <a:t>）或內存操作，增加了推論時的延遲。此外，</a:t>
            </a:r>
            <a:r>
              <a:rPr lang="en-US" altLang="zh-TW" dirty="0"/>
              <a:t>RPE </a:t>
            </a:r>
            <a:r>
              <a:rPr lang="zh-TW" altLang="en-US" dirty="0"/>
              <a:t>對於 </a:t>
            </a:r>
            <a:r>
              <a:rPr lang="en-US" altLang="zh-TW" dirty="0"/>
              <a:t>KV Cache </a:t>
            </a:r>
            <a:r>
              <a:rPr lang="zh-TW" altLang="en-US" dirty="0"/>
              <a:t>的利用並不友好，因為對於新的 </a:t>
            </a:r>
            <a:r>
              <a:rPr lang="en-US" altLang="zh-TW" dirty="0"/>
              <a:t>Token</a:t>
            </a:r>
            <a:r>
              <a:rPr lang="zh-TW" altLang="en-US" dirty="0"/>
              <a:t>，它與舊 </a:t>
            </a:r>
            <a:r>
              <a:rPr lang="en-US" altLang="zh-TW" dirty="0"/>
              <a:t>Token </a:t>
            </a:r>
            <a:r>
              <a:rPr lang="zh-TW" altLang="en-US" dirty="0"/>
              <a:t>的相對距離是全新的，這導致舊的 </a:t>
            </a:r>
            <a:r>
              <a:rPr lang="en-US" altLang="zh-TW" dirty="0"/>
              <a:t>Attention Score </a:t>
            </a:r>
            <a:r>
              <a:rPr lang="zh-TW" altLang="en-US" dirty="0"/>
              <a:t>無法簡單復用 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489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Text-to-Text Transfer Transformer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13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本質上沒有順序</a:t>
            </a:r>
            <a:endParaRPr lang="en-US" altLang="zh-TW" dirty="0"/>
          </a:p>
          <a:p>
            <a:r>
              <a:rPr lang="zh-TW" altLang="en-US" dirty="0"/>
              <a:t>說明語言需要位置的資訊 </a:t>
            </a:r>
            <a:r>
              <a:rPr lang="en-US" altLang="zh-TW" dirty="0"/>
              <a:t>(</a:t>
            </a:r>
            <a:r>
              <a:rPr lang="zh-TW" altLang="en-US" dirty="0"/>
              <a:t>想個有趣的例子，</a:t>
            </a:r>
            <a:r>
              <a:rPr lang="en-US" altLang="zh-TW" dirty="0"/>
              <a:t>token </a:t>
            </a:r>
            <a:r>
              <a:rPr lang="zh-TW" altLang="en-US" dirty="0"/>
              <a:t>不變，但是改變順序以後意思要有很大的改變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(</a:t>
            </a:r>
            <a:r>
              <a:rPr lang="zh-TW" altLang="en-US" dirty="0"/>
              <a:t>留個伏筆，</a:t>
            </a:r>
            <a:r>
              <a:rPr lang="en-US" altLang="zh-TW" dirty="0" err="1"/>
              <a:t>NoPE</a:t>
            </a:r>
            <a:r>
              <a:rPr lang="en-US" altLang="zh-TW" dirty="0"/>
              <a:t> </a:t>
            </a:r>
            <a:r>
              <a:rPr lang="zh-TW" altLang="en-US" dirty="0"/>
              <a:t>那邊會說其實不需要 </a:t>
            </a:r>
            <a:r>
              <a:rPr lang="en-US" altLang="zh-TW" dirty="0"/>
              <a:t>positional embedding)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25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為什麼不是 </a:t>
            </a:r>
            <a:r>
              <a:rPr lang="en-US" altLang="zh-TW" dirty="0"/>
              <a:t>3-D rotation </a:t>
            </a:r>
          </a:p>
          <a:p>
            <a:r>
              <a:rPr lang="zh-TW" altLang="en-US" dirty="0"/>
              <a:t>解釋 </a:t>
            </a:r>
            <a:r>
              <a:rPr lang="en-US" altLang="zh-TW" dirty="0" err="1"/>
              <a:t>RoPE</a:t>
            </a:r>
            <a:r>
              <a:rPr lang="en-US" altLang="zh-TW" dirty="0"/>
              <a:t> </a:t>
            </a:r>
            <a:r>
              <a:rPr lang="zh-TW" altLang="en-US" dirty="0"/>
              <a:t>不做 </a:t>
            </a:r>
            <a:r>
              <a:rPr lang="en-US" altLang="zh-TW" dirty="0"/>
              <a:t>3-D rotation </a:t>
            </a:r>
            <a:r>
              <a:rPr lang="zh-TW" altLang="en-US" dirty="0"/>
              <a:t>的原因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050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9778F-DE8B-13CE-9FDB-A5B0511F9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30938B0-42D7-B071-6377-E16BC20E26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5CC06F7-3090-D700-B156-49B8154B5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Proof:</a:t>
            </a:r>
          </a:p>
          <a:p>
            <a:pPr lvl="1"/>
            <a:r>
              <a:rPr lang="zh-TW" altLang="en-US" dirty="0"/>
              <a:t>證明只跟 </a:t>
            </a:r>
            <a:r>
              <a:rPr lang="en-US" altLang="zh-TW" dirty="0"/>
              <a:t>relative position </a:t>
            </a:r>
            <a:r>
              <a:rPr lang="zh-TW" altLang="en-US" dirty="0"/>
              <a:t>有關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35E849-350C-AB98-F3FC-89A147BEEA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443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Round and Round We Go! What makes Rotary Positional Encodings useful?</a:t>
            </a:r>
            <a:endParaRPr lang="en-US" altLang="zh-TW" b="1" dirty="0">
              <a:effectLst/>
            </a:endParaRPr>
          </a:p>
          <a:p>
            <a:r>
              <a:rPr lang="en-US" altLang="zh-TW" u="sng" dirty="0">
                <a:hlinkClick r:id="rId3"/>
              </a:rPr>
              <a:t>https://arxiv.org/pdf/2410.06205</a:t>
            </a:r>
            <a:endParaRPr lang="en-US" altLang="zh-TW" b="0" dirty="0">
              <a:effectLst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112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+4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338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各種方法的比較可以看這篇</a:t>
            </a:r>
            <a:endParaRPr lang="en-US" altLang="zh-TW" dirty="0"/>
          </a:p>
          <a:p>
            <a:r>
              <a:rPr lang="en-US" altLang="zh-TW" dirty="0"/>
              <a:t>https://arxiv.org/pdf/2409.12181</a:t>
            </a: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https://amaarora.github.io/posts/2025-09-21-rope-context-extension.html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Todo: </a:t>
            </a:r>
            <a:r>
              <a:rPr lang="zh-TW" altLang="en-US" dirty="0"/>
              <a:t>閱讀以下這篇文章後選一些內容出來講</a:t>
            </a:r>
            <a:endParaRPr lang="en-US" altLang="zh-TW" dirty="0"/>
          </a:p>
          <a:p>
            <a:r>
              <a:rPr lang="en-US" altLang="zh-TW" dirty="0"/>
              <a:t>https://kaiokendev.github.io/context#a-bigger-problem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951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2.5Advanced: NTK “By Parts” - Frequency-Aware Interpolation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https://github.com/jquesnelle/yarn/pull/1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="1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173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TW" altLang="zh-TW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YaRN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：主打高效率 fine-tune 後得到很強的長文本能力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TW" altLang="zh-TW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Dynamic-YaRN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：主打不 fine-tune 時也能再多撐一段。 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790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CLEX: </a:t>
            </a:r>
            <a:r>
              <a:rPr lang="zh-TW" altLang="en-US" dirty="0"/>
              <a:t>https://arxiv.org/abs/2310.16450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476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4 </a:t>
            </a:r>
            <a:r>
              <a:rPr lang="en-US" altLang="zh-TW" b="1" dirty="0" err="1"/>
              <a:t>LongRoPE</a:t>
            </a:r>
            <a:r>
              <a:rPr lang="zh-TW" altLang="en-US" b="1" dirty="0"/>
              <a:t>：演算法搜尋的最佳解</a:t>
            </a:r>
            <a:endParaRPr lang="zh-TW" altLang="en-US" b="1" dirty="0">
              <a:effectLst/>
            </a:endParaRPr>
          </a:p>
          <a:p>
            <a:r>
              <a:rPr lang="zh-TW" altLang="en-US" dirty="0"/>
              <a:t>微軟提出的 </a:t>
            </a:r>
            <a:r>
              <a:rPr lang="en-US" altLang="zh-TW" b="1" dirty="0" err="1"/>
              <a:t>LongRoPE</a:t>
            </a:r>
            <a:r>
              <a:rPr lang="en-US" altLang="zh-TW" dirty="0"/>
              <a:t> </a:t>
            </a:r>
            <a:r>
              <a:rPr lang="zh-TW" altLang="en-US" dirty="0"/>
              <a:t>則更進一步，認為人工設計的縮放規則（如 </a:t>
            </a:r>
            <a:r>
              <a:rPr lang="en-US" altLang="zh-TW" dirty="0" err="1"/>
              <a:t>YaRN</a:t>
            </a:r>
            <a:r>
              <a:rPr lang="en-US" altLang="zh-TW" dirty="0"/>
              <a:t> </a:t>
            </a:r>
            <a:r>
              <a:rPr lang="zh-TW" altLang="en-US" dirty="0"/>
              <a:t>的分段）可能不是最佳解。</a:t>
            </a:r>
            <a:r>
              <a:rPr lang="en-US" altLang="zh-TW" dirty="0" err="1"/>
              <a:t>LongRoPE</a:t>
            </a:r>
            <a:r>
              <a:rPr lang="en-US" altLang="zh-TW" dirty="0"/>
              <a:t> </a:t>
            </a:r>
            <a:r>
              <a:rPr lang="zh-TW" altLang="en-US" dirty="0"/>
              <a:t>使用演化演算法（</a:t>
            </a:r>
            <a:r>
              <a:rPr lang="en-US" altLang="zh-TW" dirty="0"/>
              <a:t>Evolutionary Search</a:t>
            </a:r>
            <a:r>
              <a:rPr lang="zh-TW" altLang="en-US" dirty="0"/>
              <a:t>）來搜尋每一對維度的最佳縮放因子 </a:t>
            </a:r>
            <a:r>
              <a:rPr lang="en-US" altLang="zh-TW" dirty="0"/>
              <a:t>$\</a:t>
            </a:r>
            <a:r>
              <a:rPr lang="en-US" altLang="zh-TW" dirty="0" err="1"/>
              <a:t>lambda_i</a:t>
            </a:r>
            <a:r>
              <a:rPr lang="en-US" altLang="zh-TW" dirty="0"/>
              <a:t>$ </a:t>
            </a:r>
            <a:r>
              <a:rPr lang="zh-TW" altLang="en-US" dirty="0"/>
              <a:t>。 此外，</a:t>
            </a:r>
            <a:r>
              <a:rPr lang="en-US" altLang="zh-TW" dirty="0" err="1"/>
              <a:t>LongRoPE</a:t>
            </a:r>
            <a:r>
              <a:rPr lang="en-US" altLang="zh-TW" dirty="0"/>
              <a:t> </a:t>
            </a:r>
            <a:r>
              <a:rPr lang="zh-TW" altLang="en-US" dirty="0"/>
              <a:t>引入了非均勻插值（</a:t>
            </a:r>
            <a:r>
              <a:rPr lang="en-US" altLang="zh-TW" dirty="0"/>
              <a:t>Non-uniform Interpolation</a:t>
            </a:r>
            <a:r>
              <a:rPr lang="zh-TW" altLang="en-US" dirty="0"/>
              <a:t>），允許不同 </a:t>
            </a:r>
            <a:r>
              <a:rPr lang="en-US" altLang="zh-TW" dirty="0"/>
              <a:t>Token </a:t>
            </a:r>
            <a:r>
              <a:rPr lang="zh-TW" altLang="en-US" dirty="0"/>
              <a:t>位置使用不同的縮放因子。這種數據驅動的方法在保持短文本性能的同時，將上下文窗口擴展到了 </a:t>
            </a:r>
            <a:r>
              <a:rPr lang="en-US" altLang="zh-TW" dirty="0"/>
              <a:t>2048k</a:t>
            </a:r>
            <a:r>
              <a:rPr lang="zh-TW" altLang="en-US" dirty="0"/>
              <a:t>（</a:t>
            </a:r>
            <a:r>
              <a:rPr lang="en-US" altLang="zh-TW" dirty="0"/>
              <a:t>2</a:t>
            </a:r>
            <a:r>
              <a:rPr lang="zh-TW" altLang="en-US" dirty="0"/>
              <a:t>百萬）</a:t>
            </a:r>
            <a:r>
              <a:rPr lang="en-US" altLang="zh-TW" dirty="0"/>
              <a:t>Token 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8498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46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92598-BF88-BBAD-1409-0ABBC001B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2FA53557-DB31-0EC2-022F-F98A7BFCDD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E4ED340-2FBF-BC5E-D13F-AE31D48B0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本質上沒有順序</a:t>
            </a:r>
            <a:endParaRPr lang="en-US" altLang="zh-TW" dirty="0"/>
          </a:p>
          <a:p>
            <a:r>
              <a:rPr lang="zh-TW" altLang="en-US" dirty="0"/>
              <a:t>說明語言需要位置的資訊 </a:t>
            </a:r>
            <a:r>
              <a:rPr lang="en-US" altLang="zh-TW" dirty="0"/>
              <a:t>(</a:t>
            </a:r>
            <a:r>
              <a:rPr lang="zh-TW" altLang="en-US" dirty="0"/>
              <a:t>想個有趣的例子，</a:t>
            </a:r>
            <a:r>
              <a:rPr lang="en-US" altLang="zh-TW" dirty="0"/>
              <a:t>token </a:t>
            </a:r>
            <a:r>
              <a:rPr lang="zh-TW" altLang="en-US" dirty="0"/>
              <a:t>不變，但是改變順序以後意思要有很大的改變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(</a:t>
            </a:r>
            <a:r>
              <a:rPr lang="zh-TW" altLang="en-US" dirty="0"/>
              <a:t>留個伏筆，</a:t>
            </a:r>
            <a:r>
              <a:rPr lang="en-US" altLang="zh-TW" dirty="0" err="1"/>
              <a:t>NoPE</a:t>
            </a:r>
            <a:r>
              <a:rPr lang="en-US" altLang="zh-TW" dirty="0"/>
              <a:t> </a:t>
            </a:r>
            <a:r>
              <a:rPr lang="zh-TW" altLang="en-US" dirty="0"/>
              <a:t>那邊會說其實不需要 </a:t>
            </a:r>
            <a:r>
              <a:rPr lang="en-US" altLang="zh-TW" dirty="0"/>
              <a:t>positional embedding)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BDA791B-46CF-182D-1384-5B2F15ACF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7340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hlinkClick r:id="rId3"/>
              </a:rPr>
              <a:t>https://arxiv.org/pdf/2305.19466</a:t>
            </a:r>
            <a:r>
              <a:rPr lang="en-US" altLang="zh-TW" dirty="0"/>
              <a:t> -&gt; </a:t>
            </a:r>
            <a:r>
              <a:rPr lang="zh-TW" altLang="en-US" dirty="0"/>
              <a:t>這篇文章的 </a:t>
            </a:r>
            <a:r>
              <a:rPr lang="en-US" altLang="zh-TW" dirty="0"/>
              <a:t>appendix </a:t>
            </a:r>
            <a:r>
              <a:rPr lang="zh-TW" altLang="en-US" dirty="0"/>
              <a:t>有完整的證明</a:t>
            </a:r>
            <a:endParaRPr lang="en-US" altLang="zh-TW" dirty="0"/>
          </a:p>
          <a:p>
            <a:r>
              <a:rPr lang="en-US" altLang="zh-TW" dirty="0"/>
              <a:t>the impact of positional encoding on length generalization in transformers</a:t>
            </a:r>
          </a:p>
          <a:p>
            <a:r>
              <a:rPr lang="en-US" altLang="zh-TW" dirty="0"/>
              <a:t>https://arxiv.org/pdf/2305.19466</a:t>
            </a: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85145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D6169-F66A-80F8-A7A2-7E155FA9B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ADB6625-7888-843D-ADA5-417B3A6F4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F5DF371-8FD9-97E8-A498-893C0BD88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hlinkClick r:id="rId3"/>
              </a:rPr>
              <a:t>https://arxiv.org/pdf/2305.19466</a:t>
            </a:r>
            <a:r>
              <a:rPr lang="en-US" altLang="zh-TW" dirty="0"/>
              <a:t> -&gt; </a:t>
            </a:r>
            <a:r>
              <a:rPr lang="zh-TW" altLang="en-US" dirty="0"/>
              <a:t>這篇文章的 </a:t>
            </a:r>
            <a:r>
              <a:rPr lang="en-US" altLang="zh-TW" dirty="0"/>
              <a:t>appendix </a:t>
            </a:r>
            <a:r>
              <a:rPr lang="zh-TW" altLang="en-US" dirty="0"/>
              <a:t>有完整的證明</a:t>
            </a:r>
            <a:endParaRPr lang="en-US" altLang="zh-TW" dirty="0"/>
          </a:p>
          <a:p>
            <a:r>
              <a:rPr lang="en-US" altLang="zh-TW" dirty="0"/>
              <a:t>the impact of positional encoding on length generalization in transformers</a:t>
            </a:r>
          </a:p>
          <a:p>
            <a:r>
              <a:rPr lang="en-US" altLang="zh-TW" dirty="0"/>
              <a:t>https://arxiv.org/pdf/2305.19466</a:t>
            </a: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EA5E40-F032-8E2F-F88D-C18734ADC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2739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能不能證明為什麼其實不要 </a:t>
            </a:r>
            <a:r>
              <a:rPr lang="en-US" altLang="zh-TW" dirty="0"/>
              <a:t>positional embedding ?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095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Absolute </a:t>
            </a:r>
            <a:r>
              <a:rPr lang="zh-TW" altLang="en-US" dirty="0"/>
              <a:t>的問題</a:t>
            </a:r>
            <a:endParaRPr lang="en-US" altLang="zh-TW" dirty="0"/>
          </a:p>
          <a:p>
            <a:pPr lvl="1"/>
            <a:r>
              <a:rPr lang="zh-TW" altLang="en-US" dirty="0"/>
              <a:t>硬記了位置資訊</a:t>
            </a:r>
            <a:endParaRPr lang="en-US" altLang="zh-TW" dirty="0"/>
          </a:p>
          <a:p>
            <a:pPr lvl="1"/>
            <a:r>
              <a:rPr lang="zh-TW" altLang="en-US" dirty="0"/>
              <a:t>看到的不是 </a:t>
            </a:r>
            <a:r>
              <a:rPr lang="en-US" altLang="zh-TW" dirty="0"/>
              <a:t>“</a:t>
            </a:r>
            <a:r>
              <a:rPr lang="zh-TW" altLang="en-US" dirty="0"/>
              <a:t>狗</a:t>
            </a:r>
            <a:r>
              <a:rPr lang="en-US" altLang="zh-TW" dirty="0"/>
              <a:t>”</a:t>
            </a:r>
          </a:p>
          <a:p>
            <a:pPr lvl="1"/>
            <a:r>
              <a:rPr lang="en-US" altLang="zh-TW" dirty="0"/>
              <a:t>“</a:t>
            </a:r>
            <a:r>
              <a:rPr lang="zh-TW" altLang="en-US" dirty="0"/>
              <a:t>狗 </a:t>
            </a:r>
            <a:r>
              <a:rPr lang="en-US" altLang="zh-TW" dirty="0"/>
              <a:t>108”</a:t>
            </a:r>
          </a:p>
          <a:p>
            <a:pPr lvl="1"/>
            <a:r>
              <a:rPr lang="zh-TW" altLang="en-US" dirty="0"/>
              <a:t>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9741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(</a:t>
            </a:r>
            <a:r>
              <a:rPr lang="zh-TW" altLang="en-US" dirty="0"/>
              <a:t>用學的沒有比較好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怎麼解決</a:t>
            </a:r>
            <a:r>
              <a:rPr lang="en-US" altLang="zh-TW" dirty="0"/>
              <a:t>?</a:t>
            </a:r>
            <a:r>
              <a:rPr lang="zh-TW" altLang="en-US" dirty="0"/>
              <a:t> 用 </a:t>
            </a:r>
            <a:r>
              <a:rPr lang="en-US" altLang="zh-TW" dirty="0"/>
              <a:t>sin, cos, </a:t>
            </a:r>
            <a:r>
              <a:rPr lang="zh-TW" altLang="en-US" dirty="0"/>
              <a:t>那個 </a:t>
            </a:r>
            <a:r>
              <a:rPr lang="en-US" altLang="zh-TW" dirty="0"/>
              <a:t>positional embedding 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3327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BA64E-1EF8-42C9-7F0D-1362E9D82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B88A5ED-501D-3A3C-EC89-8819862E9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8540CAB-A14C-7B8F-BE1C-3372EB94D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Target =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r>
              <a:rPr lang="zh-TW" altLang="en-US" dirty="0"/>
              <a:t>為什麼 </a:t>
            </a:r>
            <a:r>
              <a:rPr lang="en-US" altLang="zh-TW" dirty="0"/>
              <a:t>sin, cos? </a:t>
            </a:r>
          </a:p>
          <a:p>
            <a:r>
              <a:rPr lang="zh-TW" altLang="en-US" dirty="0"/>
              <a:t>先說明位置唯一性</a:t>
            </a:r>
            <a:endParaRPr lang="en-US" altLang="zh-TW" dirty="0"/>
          </a:p>
          <a:p>
            <a:r>
              <a:rPr lang="zh-TW" altLang="en-US" dirty="0"/>
              <a:t>有一些 </a:t>
            </a:r>
            <a:r>
              <a:rPr lang="en-US" altLang="zh-TW" dirty="0"/>
              <a:t>dim </a:t>
            </a:r>
            <a:r>
              <a:rPr lang="zh-TW" altLang="en-US" dirty="0"/>
              <a:t>變化快、有一些 </a:t>
            </a:r>
            <a:r>
              <a:rPr lang="en-US" altLang="zh-TW" dirty="0"/>
              <a:t>dim </a:t>
            </a:r>
            <a:r>
              <a:rPr lang="zh-TW" altLang="en-US" dirty="0"/>
              <a:t>變化慢，請務必用畫圖說明</a:t>
            </a:r>
            <a:endParaRPr lang="en-US" altLang="zh-TW" dirty="0"/>
          </a:p>
          <a:p>
            <a:r>
              <a:rPr lang="zh-TW" altLang="en-US" dirty="0"/>
              <a:t>就像是個、十、百、千</a:t>
            </a:r>
            <a:r>
              <a:rPr lang="en-US" altLang="zh-TW" dirty="0"/>
              <a:t>….</a:t>
            </a:r>
          </a:p>
          <a:p>
            <a:pPr>
              <a:lnSpc>
                <a:spcPct val="120000"/>
              </a:lnSpc>
            </a:pPr>
            <a:r>
              <a:rPr lang="zh-TW" altLang="en-US" b="1" dirty="0"/>
              <a:t>正弦編碼的希望：</a:t>
            </a:r>
            <a:r>
              <a:rPr lang="zh-TW" altLang="en-US" dirty="0"/>
              <a:t> 由於正弦函數是週期且連續的，作者假設模型能夠學習到這種頻率模式。即便到了第 </a:t>
            </a:r>
            <a:r>
              <a:rPr lang="en-US" altLang="zh-TW" dirty="0"/>
              <a:t>100 </a:t>
            </a:r>
            <a:r>
              <a:rPr lang="zh-TW" altLang="en-US" dirty="0"/>
              <a:t>個位置，其編碼仍然遵循同樣的數學規律。這種「歸納偏置」（</a:t>
            </a:r>
            <a:r>
              <a:rPr lang="en-US" altLang="zh-TW" dirty="0"/>
              <a:t>Inductive Bias</a:t>
            </a:r>
            <a:r>
              <a:rPr lang="zh-TW" altLang="en-US" dirty="0"/>
              <a:t>）理論上賦予了模型處理比訓練序列更長文本的能力 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(</a:t>
            </a:r>
            <a:r>
              <a:rPr lang="zh-TW" altLang="en-US" dirty="0"/>
              <a:t>用學的沒有比較好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怎麼解決</a:t>
            </a:r>
            <a:r>
              <a:rPr lang="en-US" altLang="zh-TW" dirty="0"/>
              <a:t>?</a:t>
            </a:r>
            <a:r>
              <a:rPr lang="zh-TW" altLang="en-US" dirty="0"/>
              <a:t> 用 </a:t>
            </a:r>
            <a:r>
              <a:rPr lang="en-US" altLang="zh-TW" dirty="0"/>
              <a:t>sin, cos, </a:t>
            </a:r>
            <a:r>
              <a:rPr lang="zh-TW" altLang="en-US" dirty="0"/>
              <a:t>那個 </a:t>
            </a:r>
            <a:r>
              <a:rPr lang="en-US" altLang="zh-TW" dirty="0"/>
              <a:t>positional embedding 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E83A262-F3C5-2D9E-C939-FAF508D85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15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F4C66-978D-597F-534B-932320B51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13009BA-060A-F006-DF87-8753A87289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C4D56D0-D0E4-EA24-0202-4AF57A67E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(</a:t>
            </a:r>
            <a:r>
              <a:rPr lang="zh-TW" altLang="en-US" dirty="0"/>
              <a:t>用學的沒有比較好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怎麼解決</a:t>
            </a:r>
            <a:r>
              <a:rPr lang="en-US" altLang="zh-TW" dirty="0"/>
              <a:t>?</a:t>
            </a:r>
            <a:r>
              <a:rPr lang="zh-TW" altLang="en-US" dirty="0"/>
              <a:t> 用 </a:t>
            </a:r>
            <a:r>
              <a:rPr lang="en-US" altLang="zh-TW" dirty="0"/>
              <a:t>sin, cos, </a:t>
            </a:r>
            <a:r>
              <a:rPr lang="zh-TW" altLang="en-US" dirty="0"/>
              <a:t>那個 </a:t>
            </a:r>
            <a:r>
              <a:rPr lang="en-US" altLang="zh-TW" dirty="0"/>
              <a:t>positional embedding </a:t>
            </a:r>
          </a:p>
          <a:p>
            <a:r>
              <a:rPr lang="en-US" altLang="zh-TW" dirty="0"/>
              <a:t>===</a:t>
            </a:r>
          </a:p>
          <a:p>
            <a:r>
              <a:rPr lang="zh-TW" altLang="en-US" dirty="0"/>
              <a:t>為什麼 </a:t>
            </a:r>
            <a:r>
              <a:rPr lang="en-US" altLang="zh-TW" dirty="0"/>
              <a:t>sin, cos? </a:t>
            </a:r>
          </a:p>
          <a:p>
            <a:r>
              <a:rPr lang="zh-TW" altLang="en-US" dirty="0"/>
              <a:t>先說明位置唯一性</a:t>
            </a:r>
            <a:endParaRPr lang="en-US" altLang="zh-TW" dirty="0"/>
          </a:p>
          <a:p>
            <a:r>
              <a:rPr lang="zh-TW" altLang="en-US" dirty="0"/>
              <a:t>有一些 </a:t>
            </a:r>
            <a:r>
              <a:rPr lang="en-US" altLang="zh-TW" dirty="0"/>
              <a:t>dim </a:t>
            </a:r>
            <a:r>
              <a:rPr lang="zh-TW" altLang="en-US" dirty="0"/>
              <a:t>變化快、有一些 </a:t>
            </a:r>
            <a:r>
              <a:rPr lang="en-US" altLang="zh-TW" dirty="0"/>
              <a:t>dim </a:t>
            </a:r>
            <a:r>
              <a:rPr lang="zh-TW" altLang="en-US" dirty="0"/>
              <a:t>變化慢，請務必用畫圖說明</a:t>
            </a:r>
            <a:endParaRPr lang="en-US" altLang="zh-TW" dirty="0"/>
          </a:p>
          <a:p>
            <a:r>
              <a:rPr lang="zh-TW" altLang="en-US" dirty="0"/>
              <a:t>就像是個、十、百、千</a:t>
            </a:r>
            <a:r>
              <a:rPr lang="en-US" altLang="zh-TW" dirty="0"/>
              <a:t>….</a:t>
            </a:r>
          </a:p>
          <a:p>
            <a:pPr>
              <a:lnSpc>
                <a:spcPct val="120000"/>
              </a:lnSpc>
            </a:pPr>
            <a:r>
              <a:rPr lang="zh-TW" altLang="en-US" b="1" dirty="0"/>
              <a:t>正弦編碼的希望：</a:t>
            </a:r>
            <a:r>
              <a:rPr lang="zh-TW" altLang="en-US" dirty="0"/>
              <a:t> 由於正弦函數是週期且連續的，作者假設模型能夠學習到這種頻率模式。即便到了第 </a:t>
            </a:r>
            <a:r>
              <a:rPr lang="en-US" altLang="zh-TW" dirty="0"/>
              <a:t>100 </a:t>
            </a:r>
            <a:r>
              <a:rPr lang="zh-TW" altLang="en-US" dirty="0"/>
              <a:t>個位置，其編碼仍然遵循同樣的數學規律。這種「歸納偏置」（</a:t>
            </a:r>
            <a:r>
              <a:rPr lang="en-US" altLang="zh-TW" dirty="0"/>
              <a:t>Inductive Bias</a:t>
            </a:r>
            <a:r>
              <a:rPr lang="zh-TW" altLang="en-US" dirty="0"/>
              <a:t>）理論上賦予了模型處理比訓練序列更長文本的能力 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FBBF64C-EF3C-A8D3-AB63-C49350C3A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228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能知道「我在哪裡」（絕對位置），還能輕鬆計算「它離我多遠」（相對位置）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Relative Position is important! </a:t>
            </a:r>
          </a:p>
          <a:p>
            <a:r>
              <a:rPr lang="zh-TW" altLang="en-US" dirty="0"/>
              <a:t>其實 </a:t>
            </a:r>
            <a:r>
              <a:rPr lang="en-US" altLang="zh-TW" dirty="0"/>
              <a:t>relative position </a:t>
            </a:r>
            <a:r>
              <a:rPr lang="zh-TW" altLang="en-US" dirty="0"/>
              <a:t>才是真正重要的</a:t>
            </a:r>
            <a:endParaRPr lang="en-US" altLang="zh-TW" dirty="0"/>
          </a:p>
          <a:p>
            <a:pPr lvl="1"/>
            <a:r>
              <a:rPr lang="zh-TW" altLang="en-US" dirty="0"/>
              <a:t>舉個例子說明</a:t>
            </a:r>
            <a:endParaRPr lang="en-US" altLang="zh-TW" dirty="0"/>
          </a:p>
          <a:p>
            <a:r>
              <a:rPr lang="en-US" altLang="zh-TW" dirty="0"/>
              <a:t>Sin, cos </a:t>
            </a:r>
            <a:r>
              <a:rPr lang="zh-TW" altLang="en-US" dirty="0"/>
              <a:t>那個已經有</a:t>
            </a:r>
            <a:r>
              <a:rPr lang="en-US" altLang="zh-TW" dirty="0"/>
              <a:t>relative position </a:t>
            </a:r>
            <a:r>
              <a:rPr lang="zh-TW" altLang="en-US" dirty="0"/>
              <a:t>的概念</a:t>
            </a:r>
            <a:r>
              <a:rPr lang="en-US" altLang="zh-TW" dirty="0"/>
              <a:t>!</a:t>
            </a:r>
          </a:p>
          <a:p>
            <a:r>
              <a:rPr lang="en-US" altLang="zh-TW" dirty="0"/>
              <a:t>sin, cos</a:t>
            </a:r>
            <a:r>
              <a:rPr lang="zh-TW" altLang="en-US" dirty="0"/>
              <a:t>還有更巧妙的巧思</a:t>
            </a:r>
            <a:endParaRPr lang="en-US" altLang="zh-TW" dirty="0"/>
          </a:p>
          <a:p>
            <a:r>
              <a:rPr lang="zh-TW" altLang="en-US" b="1" dirty="0"/>
              <a:t>這種「物理位置」的假設限制了模型在高層次抽象上的推理能力。人類在閱讀時，並非單純依賴「第 </a:t>
            </a:r>
            <a:r>
              <a:rPr lang="en-US" altLang="zh-TW" b="1" dirty="0"/>
              <a:t>1024 </a:t>
            </a:r>
            <a:r>
              <a:rPr lang="zh-TW" altLang="en-US" b="1" dirty="0"/>
              <a:t>個字」這樣的絕對座標，而是依賴「上一段的開頭」、「第二個論點的主詞」等相對且具備語義的定位方式。</a:t>
            </a:r>
            <a:endParaRPr lang="en-US" altLang="zh-TW" b="1" dirty="0"/>
          </a:p>
          <a:p>
            <a:r>
              <a:rPr lang="zh-TW" altLang="en-US" b="1" dirty="0"/>
              <a:t>模型不僅能知道「我在哪裡」（絕對位置），還能輕鬆計算「它離我多遠」（相對位置）。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795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6E286-939A-21C0-FC7A-3DD665BD1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215FF73-5A8B-67B4-4A32-7C4E9D934A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056050E-07CE-7293-B63C-874EC2744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能知道「我在哪裡」（絕對位置），還能輕鬆計算「它離我多遠」（相對位置）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Relative Position is important! </a:t>
            </a:r>
          </a:p>
          <a:p>
            <a:r>
              <a:rPr lang="zh-TW" altLang="en-US" dirty="0"/>
              <a:t>其實 </a:t>
            </a:r>
            <a:r>
              <a:rPr lang="en-US" altLang="zh-TW" dirty="0"/>
              <a:t>relative position </a:t>
            </a:r>
            <a:r>
              <a:rPr lang="zh-TW" altLang="en-US" dirty="0"/>
              <a:t>才是真正重要的</a:t>
            </a:r>
            <a:endParaRPr lang="en-US" altLang="zh-TW" dirty="0"/>
          </a:p>
          <a:p>
            <a:pPr lvl="1"/>
            <a:r>
              <a:rPr lang="zh-TW" altLang="en-US" dirty="0"/>
              <a:t>舉個例子說明</a:t>
            </a:r>
            <a:endParaRPr lang="en-US" altLang="zh-TW" dirty="0"/>
          </a:p>
          <a:p>
            <a:r>
              <a:rPr lang="en-US" altLang="zh-TW" dirty="0"/>
              <a:t>Sin, cos </a:t>
            </a:r>
            <a:r>
              <a:rPr lang="zh-TW" altLang="en-US" dirty="0"/>
              <a:t>那個已經有</a:t>
            </a:r>
            <a:r>
              <a:rPr lang="en-US" altLang="zh-TW" dirty="0"/>
              <a:t>relative position </a:t>
            </a:r>
            <a:r>
              <a:rPr lang="zh-TW" altLang="en-US" dirty="0"/>
              <a:t>的概念</a:t>
            </a:r>
            <a:r>
              <a:rPr lang="en-US" altLang="zh-TW" dirty="0"/>
              <a:t>!</a:t>
            </a:r>
          </a:p>
          <a:p>
            <a:r>
              <a:rPr lang="en-US" altLang="zh-TW" dirty="0"/>
              <a:t>sin, cos</a:t>
            </a:r>
            <a:r>
              <a:rPr lang="zh-TW" altLang="en-US" dirty="0"/>
              <a:t>還有更巧妙的巧思</a:t>
            </a:r>
            <a:endParaRPr lang="en-US" altLang="zh-TW" dirty="0"/>
          </a:p>
          <a:p>
            <a:r>
              <a:rPr lang="zh-TW" altLang="en-US" b="1" dirty="0"/>
              <a:t>這種「物理位置」的假設限制了模型在高層次抽象上的推理能力。人類在閱讀時，並非單純依賴「第 </a:t>
            </a:r>
            <a:r>
              <a:rPr lang="en-US" altLang="zh-TW" b="1" dirty="0"/>
              <a:t>1024 </a:t>
            </a:r>
            <a:r>
              <a:rPr lang="zh-TW" altLang="en-US" b="1" dirty="0"/>
              <a:t>個字」這樣的絕對座標，而是依賴「上一段的開頭」、「第二個論點的主詞」等相對且具備語義的定位方式。</a:t>
            </a:r>
            <a:endParaRPr lang="en-US" altLang="zh-TW" b="1" dirty="0"/>
          </a:p>
          <a:p>
            <a:r>
              <a:rPr lang="zh-TW" altLang="en-US" b="1" dirty="0"/>
              <a:t>模型不僅能知道「我在哪裡」（絕對位置），還能輕鬆計算「它離我多遠」（相對位置）。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05E82F-46EB-4D57-D8BA-01C69C2FBE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7471-CA8C-4E2E-BFE5-6872FA407B9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37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F0E601-B2C7-7A22-4EA7-C2AD85D31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3356C4D-14AC-9136-9A38-894B838F6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1FF579-8FCA-261A-DF4B-C5940B1E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735-05DB-4FD2-81A5-92ED81F7A7ED}" type="datetimeFigureOut">
              <a:rPr lang="zh-TW" altLang="en-US" smtClean="0"/>
              <a:t>2026/3/27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3B22A2-F7C5-0D9B-C1E7-C343C8B8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4E8B41-237B-09BD-DAB1-75ED3EF8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962-5D12-449B-A45D-49D47D02FA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215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90478C-3994-A0A1-5EA7-CA489043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E315F6C-7CD0-8F93-1F93-A051ADF87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0536DA-8452-733D-2FD5-64115B3E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735-05DB-4FD2-81A5-92ED81F7A7ED}" type="datetimeFigureOut">
              <a:rPr lang="zh-TW" altLang="en-US" smtClean="0"/>
              <a:t>2026/3/27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57F3D01-76F6-8B0F-9130-893DB5492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D2DD84-7827-BD62-6FEC-7DD685E4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962-5D12-449B-A45D-49D47D02FA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943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9A76129-31F0-756B-8A62-2368F92269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AAF0AEE-189A-AD4D-1E97-1CAC9C649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0DB95E-1EAD-543B-B7B7-594766B0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735-05DB-4FD2-81A5-92ED81F7A7ED}" type="datetimeFigureOut">
              <a:rPr lang="zh-TW" altLang="en-US" smtClean="0"/>
              <a:t>2026/3/27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5588DD-2566-DF08-D2FC-89900821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D6DF7E-8BC0-1C14-5DA3-CB382974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962-5D12-449B-A45D-49D47D02FA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712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E43B02-C29E-0F8A-DC03-9E0385BF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0CE4D33-BC19-73EE-F6C5-06268F85D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7CD5FA-C970-DC4C-6CF1-208FCFEC2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735-05DB-4FD2-81A5-92ED81F7A7ED}" type="datetimeFigureOut">
              <a:rPr lang="zh-TW" altLang="en-US" smtClean="0"/>
              <a:t>2026/3/27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D0F868-86B4-6871-3799-E5300D11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F90A5D-7F33-308B-4D92-53184423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962-5D12-449B-A45D-49D47D02FA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79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E034F6-E3FB-9840-4860-75CD058B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0A53D06-0F1A-B495-69F7-601C44BBC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02EFE7-6474-6334-0F50-FE3FDCE8A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735-05DB-4FD2-81A5-92ED81F7A7ED}" type="datetimeFigureOut">
              <a:rPr lang="zh-TW" altLang="en-US" smtClean="0"/>
              <a:t>2026/3/27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6B1D309-AB98-37E9-15A7-62A718AE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6EDEDE0-398F-9708-D77A-87EBCB24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962-5D12-449B-A45D-49D47D02FA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72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00EA7D-3AD6-701E-D4A9-6B0924DC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E9A383-B54F-C33A-4C56-78B2CFF05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18C1DAC-D444-046C-90C3-F410B9FE2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26ADF95-89C0-963E-E188-B92AFF7D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735-05DB-4FD2-81A5-92ED81F7A7ED}" type="datetimeFigureOut">
              <a:rPr lang="zh-TW" altLang="en-US" smtClean="0"/>
              <a:t>2026/3/27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4A2ACB4-B9E3-1087-E1EE-668B5BA5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082BDB5-F64B-194C-9A96-3952D84CD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962-5D12-449B-A45D-49D47D02FA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68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78D91E-1708-4DE1-3C37-A915017C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47A6004-C55F-8037-8D96-528699297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8B9C8CB-063C-2D14-DFAA-A8CF78D64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E24308B-EBF1-F143-1C31-D802F64FD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642D2F4-133F-C340-2310-32F319158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02C4450-6A93-3032-A5CA-7BDB363D6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735-05DB-4FD2-81A5-92ED81F7A7ED}" type="datetimeFigureOut">
              <a:rPr lang="zh-TW" altLang="en-US" smtClean="0"/>
              <a:t>2026/3/27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80103D8-CF56-7917-A6E6-E9ABDF05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D9D0215-D76A-C8E3-6E7A-4D463F93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962-5D12-449B-A45D-49D47D02FA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71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622B9D-6AD3-ABD5-F828-07B368AD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9DBD3E9-EC1E-20DE-4B59-7E269BCF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735-05DB-4FD2-81A5-92ED81F7A7ED}" type="datetimeFigureOut">
              <a:rPr lang="zh-TW" altLang="en-US" smtClean="0"/>
              <a:t>2026/3/27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FEE38F9-9A85-0E5B-8909-D88EC39C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9C062A3-8D55-A300-0EFC-D85F5050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962-5D12-449B-A45D-49D47D02FA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041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CDCA11F-EBCB-ACB0-EB31-DFC2DA912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735-05DB-4FD2-81A5-92ED81F7A7ED}" type="datetimeFigureOut">
              <a:rPr lang="zh-TW" altLang="en-US" smtClean="0"/>
              <a:t>2026/3/27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F361237-FB2F-0B2E-F25E-A7222DD34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8987475-5BD2-B8BB-CAF8-421E9F29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962-5D12-449B-A45D-49D47D02FA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370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9C3322-3345-DE1B-05D1-91344BF4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B84DE7-A6E6-4C43-75D4-6F911CDB1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5E1C048-ACBB-9F99-6E04-6691AF7E9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A9A0277-986A-FA29-AFE4-2F5DF6DA6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735-05DB-4FD2-81A5-92ED81F7A7ED}" type="datetimeFigureOut">
              <a:rPr lang="zh-TW" altLang="en-US" smtClean="0"/>
              <a:t>2026/3/27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E733B8B-A3C1-114C-51EA-A45369BAD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72B4E08-2AEE-B316-0310-4A8BE582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962-5D12-449B-A45D-49D47D02FA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622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A67AA8-C9A0-BB06-76E3-18D1EB35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D374436-52FB-87EC-543E-4C8185FCF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1CAE04A-9992-A213-B84D-1728C4228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4AAB17C-22C4-E009-F0B3-6217B8BA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735-05DB-4FD2-81A5-92ED81F7A7ED}" type="datetimeFigureOut">
              <a:rPr lang="zh-TW" altLang="en-US" smtClean="0"/>
              <a:t>2026/3/27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D0B5566-DE27-6F99-6E5F-ADD13410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FA3CB97-129C-B0DF-3146-8AB5F5EB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962-5D12-449B-A45D-49D47D02FA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8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115417C-AC01-9C7B-81CB-34DD683A0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112A8A0-E46E-E862-EE4B-7439CD974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669925-74FF-3DBF-6833-20D7E7C14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E07735-05DB-4FD2-81A5-92ED81F7A7ED}" type="datetimeFigureOut">
              <a:rPr lang="zh-TW" altLang="en-US" smtClean="0"/>
              <a:t>2026/3/27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33D966A-2C3C-9D0F-D2DB-EAFD97295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47A84A-D44C-E454-5FC6-8F0ADEBE4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55C962-5D12-449B-A45D-49D47D02FA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46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8.png"/><Relationship Id="rId21" Type="http://schemas.openxmlformats.org/officeDocument/2006/relationships/image" Target="../media/image106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17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21.png"/><Relationship Id="rId5" Type="http://schemas.openxmlformats.org/officeDocument/2006/relationships/image" Target="../media/image109.png"/><Relationship Id="rId15" Type="http://schemas.openxmlformats.org/officeDocument/2006/relationships/image" Target="../media/image123.png"/><Relationship Id="rId10" Type="http://schemas.openxmlformats.org/officeDocument/2006/relationships/image" Target="../media/image120.png"/><Relationship Id="rId4" Type="http://schemas.openxmlformats.org/officeDocument/2006/relationships/image" Target="../media/image108.png"/><Relationship Id="rId9" Type="http://schemas.openxmlformats.org/officeDocument/2006/relationships/image" Target="../media/image119.png"/><Relationship Id="rId14" Type="http://schemas.openxmlformats.org/officeDocument/2006/relationships/image" Target="../media/image1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1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21.png"/><Relationship Id="rId5" Type="http://schemas.openxmlformats.org/officeDocument/2006/relationships/image" Target="../media/image126.png"/><Relationship Id="rId15" Type="http://schemas.openxmlformats.org/officeDocument/2006/relationships/image" Target="../media/image133.png"/><Relationship Id="rId10" Type="http://schemas.openxmlformats.org/officeDocument/2006/relationships/image" Target="../media/image120.png"/><Relationship Id="rId4" Type="http://schemas.openxmlformats.org/officeDocument/2006/relationships/image" Target="../media/image125.png"/><Relationship Id="rId9" Type="http://schemas.openxmlformats.org/officeDocument/2006/relationships/image" Target="../media/image119.png"/><Relationship Id="rId14" Type="http://schemas.openxmlformats.org/officeDocument/2006/relationships/image" Target="../media/image1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7.png"/><Relationship Id="rId5" Type="http://schemas.openxmlformats.org/officeDocument/2006/relationships/image" Target="../media/image126.png"/><Relationship Id="rId10" Type="http://schemas.openxmlformats.org/officeDocument/2006/relationships/image" Target="../media/image136.png"/><Relationship Id="rId4" Type="http://schemas.openxmlformats.org/officeDocument/2006/relationships/image" Target="../media/image125.png"/><Relationship Id="rId9" Type="http://schemas.openxmlformats.org/officeDocument/2006/relationships/image" Target="../media/image1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3" Type="http://schemas.openxmlformats.org/officeDocument/2006/relationships/image" Target="../media/image124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26.png"/><Relationship Id="rId15" Type="http://schemas.openxmlformats.org/officeDocument/2006/relationships/image" Target="../media/image149.png"/><Relationship Id="rId10" Type="http://schemas.openxmlformats.org/officeDocument/2006/relationships/image" Target="../media/image144.png"/><Relationship Id="rId4" Type="http://schemas.openxmlformats.org/officeDocument/2006/relationships/image" Target="../media/image125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8.png"/><Relationship Id="rId21" Type="http://schemas.openxmlformats.org/officeDocument/2006/relationships/image" Target="../media/image153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23" Type="http://schemas.openxmlformats.org/officeDocument/2006/relationships/image" Target="../media/image155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Relationship Id="rId22" Type="http://schemas.openxmlformats.org/officeDocument/2006/relationships/image" Target="../media/image1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10" Type="http://schemas.openxmlformats.org/officeDocument/2006/relationships/image" Target="../media/image16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75.png"/><Relationship Id="rId18" Type="http://schemas.openxmlformats.org/officeDocument/2006/relationships/image" Target="../media/image183.png"/><Relationship Id="rId3" Type="http://schemas.openxmlformats.org/officeDocument/2006/relationships/image" Target="../media/image170.png"/><Relationship Id="rId21" Type="http://schemas.openxmlformats.org/officeDocument/2006/relationships/image" Target="../media/image184.png"/><Relationship Id="rId12" Type="http://schemas.openxmlformats.org/officeDocument/2006/relationships/image" Target="../media/image180.png"/><Relationship Id="rId17" Type="http://schemas.openxmlformats.org/officeDocument/2006/relationships/image" Target="../media/image159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82.png"/><Relationship Id="rId20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9.png"/><Relationship Id="rId5" Type="http://schemas.openxmlformats.org/officeDocument/2006/relationships/image" Target="../media/image172.png"/><Relationship Id="rId15" Type="http://schemas.openxmlformats.org/officeDocument/2006/relationships/image" Target="../media/image181.png"/><Relationship Id="rId10" Type="http://schemas.openxmlformats.org/officeDocument/2006/relationships/image" Target="../media/image174.png"/><Relationship Id="rId19" Type="http://schemas.openxmlformats.org/officeDocument/2006/relationships/image" Target="../media/image162.png"/><Relationship Id="rId4" Type="http://schemas.openxmlformats.org/officeDocument/2006/relationships/image" Target="../media/image171.png"/><Relationship Id="rId9" Type="http://schemas.openxmlformats.org/officeDocument/2006/relationships/image" Target="../media/image177.png"/><Relationship Id="rId14" Type="http://schemas.openxmlformats.org/officeDocument/2006/relationships/image" Target="../media/image178.png"/><Relationship Id="rId22" Type="http://schemas.openxmlformats.org/officeDocument/2006/relationships/image" Target="../media/image18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26" Type="http://schemas.openxmlformats.org/officeDocument/2006/relationships/image" Target="../media/image195.png"/><Relationship Id="rId3" Type="http://schemas.openxmlformats.org/officeDocument/2006/relationships/image" Target="../media/image1830.png"/><Relationship Id="rId21" Type="http://schemas.openxmlformats.org/officeDocument/2006/relationships/image" Target="../media/image166.png"/><Relationship Id="rId7" Type="http://schemas.openxmlformats.org/officeDocument/2006/relationships/image" Target="../media/image187.png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5" Type="http://schemas.openxmlformats.org/officeDocument/2006/relationships/image" Target="../media/image194.png"/><Relationship Id="rId2" Type="http://schemas.openxmlformats.org/officeDocument/2006/relationships/image" Target="../media/image1820.png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29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156.png"/><Relationship Id="rId24" Type="http://schemas.openxmlformats.org/officeDocument/2006/relationships/image" Target="../media/image193.png"/><Relationship Id="rId5" Type="http://schemas.openxmlformats.org/officeDocument/2006/relationships/image" Target="../media/image1850.png"/><Relationship Id="rId15" Type="http://schemas.openxmlformats.org/officeDocument/2006/relationships/image" Target="../media/image160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10" Type="http://schemas.openxmlformats.org/officeDocument/2006/relationships/image" Target="../media/image190.png"/><Relationship Id="rId19" Type="http://schemas.openxmlformats.org/officeDocument/2006/relationships/image" Target="../media/image164.png"/><Relationship Id="rId4" Type="http://schemas.openxmlformats.org/officeDocument/2006/relationships/image" Target="../media/image1840.png"/><Relationship Id="rId9" Type="http://schemas.openxmlformats.org/officeDocument/2006/relationships/image" Target="../media/image189.png"/><Relationship Id="rId14" Type="http://schemas.openxmlformats.org/officeDocument/2006/relationships/image" Target="../media/image159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Relationship Id="rId30" Type="http://schemas.openxmlformats.org/officeDocument/2006/relationships/image" Target="../media/image19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13" Type="http://schemas.openxmlformats.org/officeDocument/2006/relationships/image" Target="../media/image211.png"/><Relationship Id="rId18" Type="http://schemas.openxmlformats.org/officeDocument/2006/relationships/image" Target="../media/image216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12" Type="http://schemas.openxmlformats.org/officeDocument/2006/relationships/image" Target="../media/image210.png"/><Relationship Id="rId17" Type="http://schemas.openxmlformats.org/officeDocument/2006/relationships/image" Target="../media/image215.png"/><Relationship Id="rId2" Type="http://schemas.openxmlformats.org/officeDocument/2006/relationships/image" Target="../media/image200.png"/><Relationship Id="rId16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11" Type="http://schemas.openxmlformats.org/officeDocument/2006/relationships/image" Target="../media/image209.png"/><Relationship Id="rId5" Type="http://schemas.openxmlformats.org/officeDocument/2006/relationships/image" Target="../media/image203.png"/><Relationship Id="rId15" Type="http://schemas.openxmlformats.org/officeDocument/2006/relationships/image" Target="../media/image213.png"/><Relationship Id="rId10" Type="http://schemas.openxmlformats.org/officeDocument/2006/relationships/image" Target="../media/image208.png"/><Relationship Id="rId19" Type="http://schemas.openxmlformats.org/officeDocument/2006/relationships/image" Target="../media/image217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Relationship Id="rId14" Type="http://schemas.openxmlformats.org/officeDocument/2006/relationships/image" Target="../media/image2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1.png"/><Relationship Id="rId18" Type="http://schemas.openxmlformats.org/officeDocument/2006/relationships/image" Target="../media/image33.png"/><Relationship Id="rId26" Type="http://schemas.openxmlformats.org/officeDocument/2006/relationships/image" Target="../media/image24.png"/><Relationship Id="rId3" Type="http://schemas.openxmlformats.org/officeDocument/2006/relationships/image" Target="../media/image26.png"/><Relationship Id="rId21" Type="http://schemas.openxmlformats.org/officeDocument/2006/relationships/image" Target="../media/image19.png"/><Relationship Id="rId7" Type="http://schemas.openxmlformats.org/officeDocument/2006/relationships/image" Target="../media/image28.png"/><Relationship Id="rId12" Type="http://schemas.openxmlformats.org/officeDocument/2006/relationships/image" Target="../media/image10.png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27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30.png"/><Relationship Id="rId14" Type="http://schemas.openxmlformats.org/officeDocument/2006/relationships/image" Target="../media/image12.png"/><Relationship Id="rId22" Type="http://schemas.openxmlformats.org/officeDocument/2006/relationships/image" Target="../media/image35.png"/><Relationship Id="rId27" Type="http://schemas.openxmlformats.org/officeDocument/2006/relationships/image" Target="../media/image3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229.png"/><Relationship Id="rId18" Type="http://schemas.openxmlformats.org/officeDocument/2006/relationships/image" Target="../media/image209.png"/><Relationship Id="rId3" Type="http://schemas.openxmlformats.org/officeDocument/2006/relationships/image" Target="../media/image219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17" Type="http://schemas.openxmlformats.org/officeDocument/2006/relationships/image" Target="../media/image203.png"/><Relationship Id="rId2" Type="http://schemas.openxmlformats.org/officeDocument/2006/relationships/image" Target="../media/image218.png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221.png"/><Relationship Id="rId15" Type="http://schemas.openxmlformats.org/officeDocument/2006/relationships/image" Target="../media/image231.png"/><Relationship Id="rId10" Type="http://schemas.openxmlformats.org/officeDocument/2006/relationships/image" Target="../media/image226.png"/><Relationship Id="rId19" Type="http://schemas.openxmlformats.org/officeDocument/2006/relationships/image" Target="../media/image212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Relationship Id="rId14" Type="http://schemas.openxmlformats.org/officeDocument/2006/relationships/image" Target="../media/image2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13" Type="http://schemas.openxmlformats.org/officeDocument/2006/relationships/image" Target="../media/image242.png"/><Relationship Id="rId18" Type="http://schemas.openxmlformats.org/officeDocument/2006/relationships/image" Target="../media/image247.png"/><Relationship Id="rId26" Type="http://schemas.openxmlformats.org/officeDocument/2006/relationships/image" Target="../media/image255.png"/><Relationship Id="rId3" Type="http://schemas.openxmlformats.org/officeDocument/2006/relationships/image" Target="../media/image232.png"/><Relationship Id="rId21" Type="http://schemas.openxmlformats.org/officeDocument/2006/relationships/image" Target="../media/image250.png"/><Relationship Id="rId7" Type="http://schemas.openxmlformats.org/officeDocument/2006/relationships/image" Target="../media/image236.png"/><Relationship Id="rId12" Type="http://schemas.openxmlformats.org/officeDocument/2006/relationships/image" Target="../media/image241.png"/><Relationship Id="rId17" Type="http://schemas.openxmlformats.org/officeDocument/2006/relationships/image" Target="../media/image246.png"/><Relationship Id="rId25" Type="http://schemas.openxmlformats.org/officeDocument/2006/relationships/image" Target="../media/image254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45.png"/><Relationship Id="rId20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11" Type="http://schemas.openxmlformats.org/officeDocument/2006/relationships/image" Target="../media/image240.png"/><Relationship Id="rId24" Type="http://schemas.openxmlformats.org/officeDocument/2006/relationships/image" Target="../media/image253.png"/><Relationship Id="rId5" Type="http://schemas.openxmlformats.org/officeDocument/2006/relationships/image" Target="../media/image234.png"/><Relationship Id="rId15" Type="http://schemas.openxmlformats.org/officeDocument/2006/relationships/image" Target="../media/image244.png"/><Relationship Id="rId23" Type="http://schemas.openxmlformats.org/officeDocument/2006/relationships/image" Target="../media/image252.png"/><Relationship Id="rId10" Type="http://schemas.openxmlformats.org/officeDocument/2006/relationships/image" Target="../media/image239.png"/><Relationship Id="rId19" Type="http://schemas.openxmlformats.org/officeDocument/2006/relationships/image" Target="../media/image248.png"/><Relationship Id="rId4" Type="http://schemas.openxmlformats.org/officeDocument/2006/relationships/image" Target="../media/image233.png"/><Relationship Id="rId9" Type="http://schemas.openxmlformats.org/officeDocument/2006/relationships/image" Target="../media/image238.png"/><Relationship Id="rId14" Type="http://schemas.openxmlformats.org/officeDocument/2006/relationships/image" Target="../media/image243.png"/><Relationship Id="rId22" Type="http://schemas.openxmlformats.org/officeDocument/2006/relationships/image" Target="../media/image251.png"/><Relationship Id="rId27" Type="http://schemas.openxmlformats.org/officeDocument/2006/relationships/image" Target="../media/image25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13" Type="http://schemas.openxmlformats.org/officeDocument/2006/relationships/image" Target="../media/image214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12" Type="http://schemas.openxmlformats.org/officeDocument/2006/relationships/image" Target="../media/image213.png"/><Relationship Id="rId17" Type="http://schemas.openxmlformats.org/officeDocument/2006/relationships/image" Target="../media/image260.png"/><Relationship Id="rId2" Type="http://schemas.openxmlformats.org/officeDocument/2006/relationships/image" Target="../media/image200.png"/><Relationship Id="rId16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11" Type="http://schemas.openxmlformats.org/officeDocument/2006/relationships/image" Target="../media/image212.png"/><Relationship Id="rId5" Type="http://schemas.openxmlformats.org/officeDocument/2006/relationships/image" Target="../media/image203.png"/><Relationship Id="rId15" Type="http://schemas.openxmlformats.org/officeDocument/2006/relationships/image" Target="../media/image258.png"/><Relationship Id="rId10" Type="http://schemas.openxmlformats.org/officeDocument/2006/relationships/image" Target="../media/image211.png"/><Relationship Id="rId4" Type="http://schemas.openxmlformats.org/officeDocument/2006/relationships/image" Target="../media/image202.png"/><Relationship Id="rId9" Type="http://schemas.openxmlformats.org/officeDocument/2006/relationships/image" Target="../media/image210.png"/><Relationship Id="rId14" Type="http://schemas.openxmlformats.org/officeDocument/2006/relationships/image" Target="../media/image2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3" Type="http://schemas.openxmlformats.org/officeDocument/2006/relationships/image" Target="../media/image262.png"/><Relationship Id="rId7" Type="http://schemas.openxmlformats.org/officeDocument/2006/relationships/image" Target="../media/image266.png"/><Relationship Id="rId12" Type="http://schemas.openxmlformats.org/officeDocument/2006/relationships/image" Target="../media/image271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png"/><Relationship Id="rId11" Type="http://schemas.openxmlformats.org/officeDocument/2006/relationships/image" Target="../media/image270.png"/><Relationship Id="rId5" Type="http://schemas.openxmlformats.org/officeDocument/2006/relationships/image" Target="../media/image264.png"/><Relationship Id="rId10" Type="http://schemas.openxmlformats.org/officeDocument/2006/relationships/image" Target="../media/image269.png"/><Relationship Id="rId4" Type="http://schemas.openxmlformats.org/officeDocument/2006/relationships/image" Target="../media/image263.png"/><Relationship Id="rId9" Type="http://schemas.openxmlformats.org/officeDocument/2006/relationships/image" Target="../media/image26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3" Type="http://schemas.openxmlformats.org/officeDocument/2006/relationships/image" Target="../media/image262.png"/><Relationship Id="rId7" Type="http://schemas.openxmlformats.org/officeDocument/2006/relationships/image" Target="../media/image273.png"/><Relationship Id="rId12" Type="http://schemas.openxmlformats.org/officeDocument/2006/relationships/image" Target="../media/image278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11" Type="http://schemas.openxmlformats.org/officeDocument/2006/relationships/image" Target="../media/image277.png"/><Relationship Id="rId5" Type="http://schemas.openxmlformats.org/officeDocument/2006/relationships/image" Target="../media/image264.png"/><Relationship Id="rId10" Type="http://schemas.openxmlformats.org/officeDocument/2006/relationships/image" Target="../media/image276.png"/><Relationship Id="rId4" Type="http://schemas.openxmlformats.org/officeDocument/2006/relationships/image" Target="../media/image263.png"/><Relationship Id="rId9" Type="http://schemas.openxmlformats.org/officeDocument/2006/relationships/image" Target="../media/image27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13" Type="http://schemas.openxmlformats.org/officeDocument/2006/relationships/image" Target="../media/image289.png"/><Relationship Id="rId3" Type="http://schemas.openxmlformats.org/officeDocument/2006/relationships/image" Target="../media/image279.png"/><Relationship Id="rId7" Type="http://schemas.openxmlformats.org/officeDocument/2006/relationships/image" Target="../media/image283.png"/><Relationship Id="rId12" Type="http://schemas.openxmlformats.org/officeDocument/2006/relationships/image" Target="../media/image288.png"/><Relationship Id="rId17" Type="http://schemas.openxmlformats.org/officeDocument/2006/relationships/image" Target="../media/image29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png"/><Relationship Id="rId11" Type="http://schemas.openxmlformats.org/officeDocument/2006/relationships/image" Target="../media/image287.png"/><Relationship Id="rId5" Type="http://schemas.openxmlformats.org/officeDocument/2006/relationships/image" Target="../media/image281.png"/><Relationship Id="rId15" Type="http://schemas.openxmlformats.org/officeDocument/2006/relationships/image" Target="../media/image291.png"/><Relationship Id="rId10" Type="http://schemas.openxmlformats.org/officeDocument/2006/relationships/image" Target="../media/image286.png"/><Relationship Id="rId4" Type="http://schemas.openxmlformats.org/officeDocument/2006/relationships/image" Target="../media/image280.png"/><Relationship Id="rId9" Type="http://schemas.openxmlformats.org/officeDocument/2006/relationships/image" Target="../media/image285.png"/><Relationship Id="rId14" Type="http://schemas.openxmlformats.org/officeDocument/2006/relationships/image" Target="../media/image2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.png"/><Relationship Id="rId5" Type="http://schemas.openxmlformats.org/officeDocument/2006/relationships/image" Target="../media/image296.png"/><Relationship Id="rId4" Type="http://schemas.openxmlformats.org/officeDocument/2006/relationships/image" Target="../media/image29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3" Type="http://schemas.openxmlformats.org/officeDocument/2006/relationships/image" Target="../media/image299.png"/><Relationship Id="rId7" Type="http://schemas.openxmlformats.org/officeDocument/2006/relationships/image" Target="../media/image303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5" Type="http://schemas.openxmlformats.org/officeDocument/2006/relationships/image" Target="../media/image301.png"/><Relationship Id="rId4" Type="http://schemas.openxmlformats.org/officeDocument/2006/relationships/image" Target="../media/image300.png"/><Relationship Id="rId9" Type="http://schemas.openxmlformats.org/officeDocument/2006/relationships/image" Target="../media/image30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png"/><Relationship Id="rId3" Type="http://schemas.openxmlformats.org/officeDocument/2006/relationships/image" Target="../media/image307.png"/><Relationship Id="rId7" Type="http://schemas.openxmlformats.org/officeDocument/2006/relationships/image" Target="../media/image311.png"/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9.png"/><Relationship Id="rId4" Type="http://schemas.openxmlformats.org/officeDocument/2006/relationships/image" Target="../media/image30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15.png"/><Relationship Id="rId7" Type="http://schemas.openxmlformats.org/officeDocument/2006/relationships/image" Target="../media/image319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8.png"/><Relationship Id="rId5" Type="http://schemas.openxmlformats.org/officeDocument/2006/relationships/image" Target="../media/image317.png"/><Relationship Id="rId4" Type="http://schemas.openxmlformats.org/officeDocument/2006/relationships/image" Target="../media/image316.png"/><Relationship Id="rId9" Type="http://schemas.openxmlformats.org/officeDocument/2006/relationships/image" Target="../media/image32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png"/><Relationship Id="rId3" Type="http://schemas.openxmlformats.org/officeDocument/2006/relationships/image" Target="../media/image323.png"/><Relationship Id="rId7" Type="http://schemas.openxmlformats.org/officeDocument/2006/relationships/image" Target="../media/image311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6.png"/><Relationship Id="rId5" Type="http://schemas.openxmlformats.org/officeDocument/2006/relationships/image" Target="../media/image325.png"/><Relationship Id="rId4" Type="http://schemas.openxmlformats.org/officeDocument/2006/relationships/image" Target="../media/image324.png"/><Relationship Id="rId9" Type="http://schemas.openxmlformats.org/officeDocument/2006/relationships/image" Target="../media/image32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3" Type="http://schemas.openxmlformats.org/officeDocument/2006/relationships/image" Target="../media/image330.png"/><Relationship Id="rId7" Type="http://schemas.openxmlformats.org/officeDocument/2006/relationships/image" Target="../media/image334.png"/><Relationship Id="rId12" Type="http://schemas.openxmlformats.org/officeDocument/2006/relationships/image" Target="../media/image339.png"/><Relationship Id="rId2" Type="http://schemas.openxmlformats.org/officeDocument/2006/relationships/image" Target="../media/image3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png"/><Relationship Id="rId11" Type="http://schemas.openxmlformats.org/officeDocument/2006/relationships/image" Target="../media/image338.png"/><Relationship Id="rId5" Type="http://schemas.openxmlformats.org/officeDocument/2006/relationships/image" Target="../media/image332.png"/><Relationship Id="rId10" Type="http://schemas.openxmlformats.org/officeDocument/2006/relationships/image" Target="../media/image337.png"/><Relationship Id="rId4" Type="http://schemas.openxmlformats.org/officeDocument/2006/relationships/image" Target="../media/image331.png"/><Relationship Id="rId9" Type="http://schemas.openxmlformats.org/officeDocument/2006/relationships/image" Target="../media/image3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5" Type="http://schemas.openxmlformats.org/officeDocument/2006/relationships/image" Target="../media/image343.png"/><Relationship Id="rId4" Type="http://schemas.openxmlformats.org/officeDocument/2006/relationships/image" Target="../media/image34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6.png"/><Relationship Id="rId13" Type="http://schemas.openxmlformats.org/officeDocument/2006/relationships/image" Target="../media/image350.png"/><Relationship Id="rId3" Type="http://schemas.openxmlformats.org/officeDocument/2006/relationships/image" Target="../media/image330.png"/><Relationship Id="rId7" Type="http://schemas.openxmlformats.org/officeDocument/2006/relationships/image" Target="../media/image345.png"/><Relationship Id="rId12" Type="http://schemas.openxmlformats.org/officeDocument/2006/relationships/image" Target="../media/image339.png"/><Relationship Id="rId2" Type="http://schemas.openxmlformats.org/officeDocument/2006/relationships/image" Target="../media/image3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0.png"/><Relationship Id="rId11" Type="http://schemas.openxmlformats.org/officeDocument/2006/relationships/image" Target="../media/image349.png"/><Relationship Id="rId5" Type="http://schemas.openxmlformats.org/officeDocument/2006/relationships/image" Target="../media/image3430.png"/><Relationship Id="rId15" Type="http://schemas.openxmlformats.org/officeDocument/2006/relationships/image" Target="../media/image352.png"/><Relationship Id="rId10" Type="http://schemas.openxmlformats.org/officeDocument/2006/relationships/image" Target="../media/image348.png"/><Relationship Id="rId4" Type="http://schemas.openxmlformats.org/officeDocument/2006/relationships/image" Target="../media/image3420.png"/><Relationship Id="rId9" Type="http://schemas.openxmlformats.org/officeDocument/2006/relationships/image" Target="../media/image347.png"/><Relationship Id="rId14" Type="http://schemas.openxmlformats.org/officeDocument/2006/relationships/image" Target="../media/image3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png"/><Relationship Id="rId13" Type="http://schemas.openxmlformats.org/officeDocument/2006/relationships/image" Target="../media/image339.png"/><Relationship Id="rId3" Type="http://schemas.openxmlformats.org/officeDocument/2006/relationships/image" Target="../media/image329.png"/><Relationship Id="rId7" Type="http://schemas.openxmlformats.org/officeDocument/2006/relationships/image" Target="../media/image3440.png"/><Relationship Id="rId12" Type="http://schemas.openxmlformats.org/officeDocument/2006/relationships/image" Target="../media/image3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30.png"/><Relationship Id="rId11" Type="http://schemas.openxmlformats.org/officeDocument/2006/relationships/image" Target="../media/image348.png"/><Relationship Id="rId5" Type="http://schemas.openxmlformats.org/officeDocument/2006/relationships/image" Target="../media/image3420.png"/><Relationship Id="rId10" Type="http://schemas.openxmlformats.org/officeDocument/2006/relationships/image" Target="../media/image347.png"/><Relationship Id="rId4" Type="http://schemas.openxmlformats.org/officeDocument/2006/relationships/image" Target="../media/image330.png"/><Relationship Id="rId9" Type="http://schemas.openxmlformats.org/officeDocument/2006/relationships/image" Target="../media/image34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6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38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7E1FE918-C933-220D-6B05-1DF5C3E70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666351"/>
            <a:ext cx="10558405" cy="3044335"/>
          </a:xfrm>
        </p:spPr>
        <p:txBody>
          <a:bodyPr anchor="b">
            <a:norm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Transformer </a:t>
            </a:r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怎麼知道 </a:t>
            </a:r>
            <a:r>
              <a:rPr lang="en-US" altLang="zh-TW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Token </a:t>
            </a:r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的順序？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BF84611-CE65-539D-6735-B29EAE9E0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866064"/>
            <a:ext cx="10558405" cy="2234485"/>
          </a:xfrm>
        </p:spPr>
        <p:txBody>
          <a:bodyPr anchor="t">
            <a:normAutofit/>
          </a:bodyPr>
          <a:lstStyle/>
          <a:p>
            <a:r>
              <a:rPr lang="en-US" altLang="zh-TW" sz="4800" b="1" dirty="0">
                <a:solidFill>
                  <a:schemeClr val="bg1"/>
                </a:solidFill>
              </a:rPr>
              <a:t>Positional Embedding</a:t>
            </a:r>
            <a:endParaRPr lang="zh-TW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6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A3C28-F18F-9D02-FC4C-59BF66D6A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754746-B327-6EE1-E87B-9A9A75E8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Sinusoidal Positional Embedding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74FAD67-A565-2613-614C-A855AD794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919AA12-05F5-3D87-B400-B96811850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52" y="1372560"/>
            <a:ext cx="9226998" cy="525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91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E48B2F-1D9D-8DB1-C749-7F6278F8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Sinusoidal Positional Embedding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DE605A7-7AD3-6CE9-3FF2-A02918F755DE}"/>
                  </a:ext>
                </a:extLst>
              </p:cNvPr>
              <p:cNvSpPr txBox="1"/>
              <p:nvPr/>
            </p:nvSpPr>
            <p:spPr>
              <a:xfrm>
                <a:off x="1249734" y="1835227"/>
                <a:ext cx="4112985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10000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DE605A7-7AD3-6CE9-3FF2-A02918F75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34" y="1835227"/>
                <a:ext cx="4112985" cy="968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57E546F-003E-D289-F4D1-DB86EE679A13}"/>
                  </a:ext>
                </a:extLst>
              </p:cNvPr>
              <p:cNvSpPr txBox="1"/>
              <p:nvPr/>
            </p:nvSpPr>
            <p:spPr>
              <a:xfrm>
                <a:off x="6096000" y="1835227"/>
                <a:ext cx="4723729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10000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57E546F-003E-D289-F4D1-DB86EE679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35227"/>
                <a:ext cx="4723729" cy="9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945C66F-C690-9D7D-2CE4-315FCF2F1DB3}"/>
                  </a:ext>
                </a:extLst>
              </p:cNvPr>
              <p:cNvSpPr txBox="1"/>
              <p:nvPr/>
            </p:nvSpPr>
            <p:spPr>
              <a:xfrm>
                <a:off x="1249734" y="3275090"/>
                <a:ext cx="3086100" cy="926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10000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945C66F-C690-9D7D-2CE4-315FCF2F1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34" y="3275090"/>
                <a:ext cx="3086100" cy="9264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D85251F9-8575-5BD3-EB24-2D609C363529}"/>
                  </a:ext>
                </a:extLst>
              </p:cNvPr>
              <p:cNvSpPr txBox="1"/>
              <p:nvPr/>
            </p:nvSpPr>
            <p:spPr>
              <a:xfrm>
                <a:off x="1249734" y="4532390"/>
                <a:ext cx="3550866" cy="549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10000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D85251F9-8575-5BD3-EB24-2D609C363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34" y="4532390"/>
                <a:ext cx="3550866" cy="5499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811EDCA-159F-F271-B195-3B21A7F7D50F}"/>
                  </a:ext>
                </a:extLst>
              </p:cNvPr>
              <p:cNvSpPr txBox="1"/>
              <p:nvPr/>
            </p:nvSpPr>
            <p:spPr>
              <a:xfrm>
                <a:off x="1249734" y="5413177"/>
                <a:ext cx="250311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=128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811EDCA-159F-F271-B195-3B21A7F7D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34" y="5413177"/>
                <a:ext cx="250311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468CDAEE-5402-6EC9-0E03-16B7FE09527A}"/>
                  </a:ext>
                </a:extLst>
              </p:cNvPr>
              <p:cNvSpPr txBox="1"/>
              <p:nvPr/>
            </p:nvSpPr>
            <p:spPr>
              <a:xfrm>
                <a:off x="5362718" y="3678342"/>
                <a:ext cx="308609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(0,1 dim)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468CDAEE-5402-6EC9-0E03-16B7FE095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18" y="3678342"/>
                <a:ext cx="3086099" cy="523220"/>
              </a:xfrm>
              <a:prstGeom prst="rect">
                <a:avLst/>
              </a:prstGeom>
              <a:blipFill>
                <a:blip r:embed="rId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E1B8DB9-405B-AA1E-3861-FB749A42EE37}"/>
                  </a:ext>
                </a:extLst>
              </p:cNvPr>
              <p:cNvSpPr txBox="1"/>
              <p:nvPr/>
            </p:nvSpPr>
            <p:spPr>
              <a:xfrm>
                <a:off x="5362718" y="4676564"/>
                <a:ext cx="418133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(64,65 dim)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E1B8DB9-405B-AA1E-3861-FB749A42E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18" y="4676564"/>
                <a:ext cx="4181332" cy="523220"/>
              </a:xfrm>
              <a:prstGeom prst="rect">
                <a:avLst/>
              </a:prstGeom>
              <a:blipFill>
                <a:blip r:embed="rId8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AB55149C-6818-E62C-AA0C-EC94785A6897}"/>
                  </a:ext>
                </a:extLst>
              </p:cNvPr>
              <p:cNvSpPr txBox="1"/>
              <p:nvPr/>
            </p:nvSpPr>
            <p:spPr>
              <a:xfrm>
                <a:off x="5362718" y="5674787"/>
                <a:ext cx="34383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=63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(126,127 dim)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AB55149C-6818-E62C-AA0C-EC94785A6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18" y="5674787"/>
                <a:ext cx="3438382" cy="523220"/>
              </a:xfrm>
              <a:prstGeom prst="rect">
                <a:avLst/>
              </a:prstGeom>
              <a:blipFill>
                <a:blip r:embed="rId9"/>
                <a:stretch>
                  <a:fillRect t="-12791" r="-887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>
            <a:extLst>
              <a:ext uri="{FF2B5EF4-FFF2-40B4-BE49-F238E27FC236}">
                <a16:creationId xmlns:a16="http://schemas.microsoft.com/office/drawing/2014/main" id="{2D74A01C-7E5D-0677-66FF-706DC359C31B}"/>
              </a:ext>
            </a:extLst>
          </p:cNvPr>
          <p:cNvSpPr txBox="1"/>
          <p:nvPr/>
        </p:nvSpPr>
        <p:spPr>
          <a:xfrm>
            <a:off x="9315450" y="3678342"/>
            <a:ext cx="1085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b="0" i="0">
                <a:solidFill>
                  <a:srgbClr val="E3E3E3"/>
                </a:solidFill>
                <a:effectLst/>
                <a:latin typeface="Courier New" panose="02070309020205020404" pitchFamily="49" charset="0"/>
              </a:defRPr>
            </a:lvl1pPr>
          </a:lstStyle>
          <a:p>
            <a:r>
              <a:rPr lang="en-US" altLang="zh-TW" sz="2400" dirty="0">
                <a:solidFill>
                  <a:schemeClr val="tx1"/>
                </a:solidFill>
              </a:rPr>
              <a:t>6.3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3A79112-FF43-D378-ACFE-CB7927877CDA}"/>
              </a:ext>
            </a:extLst>
          </p:cNvPr>
          <p:cNvSpPr txBox="1"/>
          <p:nvPr/>
        </p:nvSpPr>
        <p:spPr>
          <a:xfrm>
            <a:off x="9315450" y="4689699"/>
            <a:ext cx="15220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i="0" dirty="0">
                <a:effectLst/>
                <a:latin typeface="Courier New" panose="02070309020205020404" pitchFamily="49" charset="0"/>
              </a:rPr>
              <a:t>628.3</a:t>
            </a:r>
            <a:endParaRPr lang="zh-TW" altLang="en-US" sz="24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EB56DC0-ECE6-B787-0697-B7B3072B1BC3}"/>
              </a:ext>
            </a:extLst>
          </p:cNvPr>
          <p:cNvSpPr txBox="1"/>
          <p:nvPr/>
        </p:nvSpPr>
        <p:spPr>
          <a:xfrm>
            <a:off x="9315450" y="5767120"/>
            <a:ext cx="15220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i="0" dirty="0">
                <a:effectLst/>
                <a:latin typeface="Courier New" panose="02070309020205020404" pitchFamily="49" charset="0"/>
              </a:rPr>
              <a:t>54410.1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443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AC667D-C088-49E0-423D-760B6ED2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10D7E0-4B50-96FF-6AEB-47F13BF83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CC9D09B-17AF-EC42-CE0F-B82EC1453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94" y="305877"/>
            <a:ext cx="8872212" cy="6149692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CFE8EA4-6AAF-F446-A255-159B4E30D4CD}"/>
              </a:ext>
            </a:extLst>
          </p:cNvPr>
          <p:cNvSpPr txBox="1"/>
          <p:nvPr/>
        </p:nvSpPr>
        <p:spPr>
          <a:xfrm>
            <a:off x="8169688" y="6221174"/>
            <a:ext cx="4422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https://arxiv.org/abs/1706.03762</a:t>
            </a: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1CA9F72C-39C6-22FE-5FE0-91EE3A385E17}"/>
              </a:ext>
            </a:extLst>
          </p:cNvPr>
          <p:cNvCxnSpPr/>
          <p:nvPr/>
        </p:nvCxnSpPr>
        <p:spPr>
          <a:xfrm>
            <a:off x="4310743" y="4746171"/>
            <a:ext cx="62213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625A491F-C611-647C-3E63-BE57C5338751}"/>
              </a:ext>
            </a:extLst>
          </p:cNvPr>
          <p:cNvCxnSpPr>
            <a:cxnSpLocks/>
          </p:cNvCxnSpPr>
          <p:nvPr/>
        </p:nvCxnSpPr>
        <p:spPr>
          <a:xfrm>
            <a:off x="1763486" y="5000171"/>
            <a:ext cx="87686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E96592B0-6DDA-2CC9-E361-3DA72EAB4DE3}"/>
              </a:ext>
            </a:extLst>
          </p:cNvPr>
          <p:cNvCxnSpPr>
            <a:cxnSpLocks/>
          </p:cNvCxnSpPr>
          <p:nvPr/>
        </p:nvCxnSpPr>
        <p:spPr>
          <a:xfrm>
            <a:off x="1763486" y="5254171"/>
            <a:ext cx="6313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34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7D99A9-0850-B98B-D4AC-FDB2AB906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Relative positioning is crucial!</a:t>
            </a: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D3AC4EB0-9831-CAAE-FCEB-E39BE995F5B1}"/>
              </a:ext>
            </a:extLst>
          </p:cNvPr>
          <p:cNvSpPr/>
          <p:nvPr/>
        </p:nvSpPr>
        <p:spPr>
          <a:xfrm>
            <a:off x="1270274" y="3429000"/>
            <a:ext cx="3999292" cy="1077073"/>
          </a:xfrm>
          <a:prstGeom prst="roundRect">
            <a:avLst>
              <a:gd name="adj" fmla="val 900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Self-attention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A608D279-C6CB-3087-B758-B5B769EE72C7}"/>
              </a:ext>
            </a:extLst>
          </p:cNvPr>
          <p:cNvGrpSpPr/>
          <p:nvPr/>
        </p:nvGrpSpPr>
        <p:grpSpPr>
          <a:xfrm>
            <a:off x="1405417" y="4632322"/>
            <a:ext cx="552450" cy="790495"/>
            <a:chOff x="1428337" y="5145136"/>
            <a:chExt cx="552450" cy="790495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82817BCF-3D48-7833-0A48-3192D77A1D0D}"/>
                </a:ext>
              </a:extLst>
            </p:cNvPr>
            <p:cNvSpPr txBox="1"/>
            <p:nvPr/>
          </p:nvSpPr>
          <p:spPr>
            <a:xfrm>
              <a:off x="1428337" y="5566299"/>
              <a:ext cx="55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貓  </a:t>
              </a:r>
            </a:p>
          </p:txBody>
        </p: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8CEC7700-3CB6-996E-68FE-78948B10DD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5450" y="5145136"/>
              <a:ext cx="0" cy="3866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D3415AAD-59E7-ED58-1469-BBBEC87AE7DD}"/>
              </a:ext>
            </a:extLst>
          </p:cNvPr>
          <p:cNvGrpSpPr/>
          <p:nvPr/>
        </p:nvGrpSpPr>
        <p:grpSpPr>
          <a:xfrm>
            <a:off x="2494189" y="4632322"/>
            <a:ext cx="552450" cy="790495"/>
            <a:chOff x="2211713" y="5145136"/>
            <a:chExt cx="552450" cy="790495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BE2FDAAC-2C3D-243D-3C36-A03EEBEBAC58}"/>
                </a:ext>
              </a:extLst>
            </p:cNvPr>
            <p:cNvSpPr txBox="1"/>
            <p:nvPr/>
          </p:nvSpPr>
          <p:spPr>
            <a:xfrm>
              <a:off x="2211713" y="5566299"/>
              <a:ext cx="55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吃  </a:t>
              </a:r>
            </a:p>
          </p:txBody>
        </p: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06E54965-D4A6-1632-B609-C607843972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2685" y="5145136"/>
              <a:ext cx="0" cy="3866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4BFA8048-D507-EA0F-FDC1-CB2B62AD6D71}"/>
              </a:ext>
            </a:extLst>
          </p:cNvPr>
          <p:cNvGrpSpPr/>
          <p:nvPr/>
        </p:nvGrpSpPr>
        <p:grpSpPr>
          <a:xfrm>
            <a:off x="3582961" y="4632322"/>
            <a:ext cx="552450" cy="790495"/>
            <a:chOff x="2995089" y="5145136"/>
            <a:chExt cx="552450" cy="790495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3125A900-FE1D-A6AB-40E8-EB97D4620116}"/>
                </a:ext>
              </a:extLst>
            </p:cNvPr>
            <p:cNvSpPr txBox="1"/>
            <p:nvPr/>
          </p:nvSpPr>
          <p:spPr>
            <a:xfrm>
              <a:off x="2995089" y="5566299"/>
              <a:ext cx="55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了</a:t>
              </a:r>
            </a:p>
          </p:txBody>
        </p: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2A0B297F-FDE4-0553-8FEF-CE1C1251CD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9920" y="5145136"/>
              <a:ext cx="0" cy="3866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36F276E8-E48B-2B6F-B75F-63588714D2BE}"/>
              </a:ext>
            </a:extLst>
          </p:cNvPr>
          <p:cNvGrpSpPr/>
          <p:nvPr/>
        </p:nvGrpSpPr>
        <p:grpSpPr>
          <a:xfrm>
            <a:off x="4671732" y="4632322"/>
            <a:ext cx="552450" cy="790495"/>
            <a:chOff x="3778464" y="5145136"/>
            <a:chExt cx="552450" cy="790495"/>
          </a:xfrm>
        </p:grpSpPr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61329EE6-E9B7-645A-9288-1B9BABE21B7A}"/>
                </a:ext>
              </a:extLst>
            </p:cNvPr>
            <p:cNvSpPr txBox="1"/>
            <p:nvPr/>
          </p:nvSpPr>
          <p:spPr>
            <a:xfrm>
              <a:off x="3778464" y="5566299"/>
              <a:ext cx="55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魚</a:t>
              </a:r>
            </a:p>
          </p:txBody>
        </p: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FD64BC5E-90F8-4BB1-74EF-7AC40518D5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7156" y="5145136"/>
              <a:ext cx="0" cy="3866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5744E425-F43F-E17D-1A7F-6164E05C20D1}"/>
              </a:ext>
            </a:extLst>
          </p:cNvPr>
          <p:cNvSpPr/>
          <p:nvPr/>
        </p:nvSpPr>
        <p:spPr>
          <a:xfrm>
            <a:off x="6095999" y="3429000"/>
            <a:ext cx="5086347" cy="1077073"/>
          </a:xfrm>
          <a:prstGeom prst="roundRect">
            <a:avLst>
              <a:gd name="adj" fmla="val 900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Self-attention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856043EA-6568-3E8C-00BF-0F1195D84B96}"/>
              </a:ext>
            </a:extLst>
          </p:cNvPr>
          <p:cNvGrpSpPr/>
          <p:nvPr/>
        </p:nvGrpSpPr>
        <p:grpSpPr>
          <a:xfrm>
            <a:off x="7241577" y="4601087"/>
            <a:ext cx="552450" cy="790495"/>
            <a:chOff x="1428337" y="5145136"/>
            <a:chExt cx="552450" cy="790495"/>
          </a:xfrm>
        </p:grpSpPr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3941C9AE-1926-E73A-D4CE-43A2E3E3A4E5}"/>
                </a:ext>
              </a:extLst>
            </p:cNvPr>
            <p:cNvSpPr txBox="1"/>
            <p:nvPr/>
          </p:nvSpPr>
          <p:spPr>
            <a:xfrm>
              <a:off x="1428337" y="5566299"/>
              <a:ext cx="55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貓  </a:t>
              </a:r>
            </a:p>
          </p:txBody>
        </p:sp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2EBE91A2-AC2C-BC28-D806-4798054B71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5450" y="5145136"/>
              <a:ext cx="0" cy="3866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607837CA-D261-9DE7-B71F-112986F27A9B}"/>
              </a:ext>
            </a:extLst>
          </p:cNvPr>
          <p:cNvGrpSpPr/>
          <p:nvPr/>
        </p:nvGrpSpPr>
        <p:grpSpPr>
          <a:xfrm>
            <a:off x="8330349" y="4601087"/>
            <a:ext cx="552450" cy="790495"/>
            <a:chOff x="2211713" y="5145136"/>
            <a:chExt cx="552450" cy="790495"/>
          </a:xfrm>
        </p:grpSpPr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E686476-0C49-D3AE-791D-9B69E1330614}"/>
                </a:ext>
              </a:extLst>
            </p:cNvPr>
            <p:cNvSpPr txBox="1"/>
            <p:nvPr/>
          </p:nvSpPr>
          <p:spPr>
            <a:xfrm>
              <a:off x="2211713" y="5566299"/>
              <a:ext cx="55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吃  </a:t>
              </a:r>
            </a:p>
          </p:txBody>
        </p: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BC8A528A-1B0C-3709-8248-4899D777AA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2685" y="5145136"/>
              <a:ext cx="0" cy="3866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144AD97C-AAF2-2AE5-E1E6-F5DC788A7301}"/>
              </a:ext>
            </a:extLst>
          </p:cNvPr>
          <p:cNvGrpSpPr/>
          <p:nvPr/>
        </p:nvGrpSpPr>
        <p:grpSpPr>
          <a:xfrm>
            <a:off x="9419121" y="4601087"/>
            <a:ext cx="552450" cy="790495"/>
            <a:chOff x="2995089" y="5145136"/>
            <a:chExt cx="552450" cy="790495"/>
          </a:xfrm>
        </p:grpSpPr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C4F3EBAA-1A73-F9B9-2C06-F6FBB0B9D1F5}"/>
                </a:ext>
              </a:extLst>
            </p:cNvPr>
            <p:cNvSpPr txBox="1"/>
            <p:nvPr/>
          </p:nvSpPr>
          <p:spPr>
            <a:xfrm>
              <a:off x="2995089" y="5566299"/>
              <a:ext cx="55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了</a:t>
              </a:r>
            </a:p>
          </p:txBody>
        </p: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55271195-D4D5-4505-407E-B7ACB578AE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9920" y="5145136"/>
              <a:ext cx="0" cy="3866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9BFDB464-8F8A-78AE-EF63-B7B36FBC23F7}"/>
              </a:ext>
            </a:extLst>
          </p:cNvPr>
          <p:cNvGrpSpPr/>
          <p:nvPr/>
        </p:nvGrpSpPr>
        <p:grpSpPr>
          <a:xfrm>
            <a:off x="10507892" y="4601087"/>
            <a:ext cx="552450" cy="790495"/>
            <a:chOff x="3778464" y="5145136"/>
            <a:chExt cx="552450" cy="790495"/>
          </a:xfrm>
        </p:grpSpPr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60CA31F8-EDB5-F879-1118-4D0C7577EBF2}"/>
                </a:ext>
              </a:extLst>
            </p:cNvPr>
            <p:cNvSpPr txBox="1"/>
            <p:nvPr/>
          </p:nvSpPr>
          <p:spPr>
            <a:xfrm>
              <a:off x="3778464" y="5566299"/>
              <a:ext cx="55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魚</a:t>
              </a:r>
            </a:p>
          </p:txBody>
        </p:sp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302C0908-6E32-6D11-E8A9-56C2E40E38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7156" y="5145136"/>
              <a:ext cx="0" cy="3866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6808D06F-ACD5-4F24-8302-B02F172C9B2D}"/>
              </a:ext>
            </a:extLst>
          </p:cNvPr>
          <p:cNvSpPr txBox="1"/>
          <p:nvPr/>
        </p:nvSpPr>
        <p:spPr>
          <a:xfrm>
            <a:off x="6161978" y="4899597"/>
            <a:ext cx="84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CB6D31C9-D188-B6A3-1725-CDF313DECE70}"/>
                  </a:ext>
                </a:extLst>
              </p:cNvPr>
              <p:cNvSpPr txBox="1"/>
              <p:nvPr/>
            </p:nvSpPr>
            <p:spPr>
              <a:xfrm>
                <a:off x="1518196" y="5339106"/>
                <a:ext cx="400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CB6D31C9-D188-B6A3-1725-CDF313DEC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196" y="5339106"/>
                <a:ext cx="400686" cy="369332"/>
              </a:xfrm>
              <a:prstGeom prst="rect">
                <a:avLst/>
              </a:prstGeom>
              <a:blipFill>
                <a:blip r:embed="rId3"/>
                <a:stretch>
                  <a:fillRect l="-19697" r="-7576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A5156BF3-415F-EC03-86BB-E8CC1744DF21}"/>
                  </a:ext>
                </a:extLst>
              </p:cNvPr>
              <p:cNvSpPr txBox="1"/>
              <p:nvPr/>
            </p:nvSpPr>
            <p:spPr>
              <a:xfrm>
                <a:off x="3652314" y="5339106"/>
                <a:ext cx="400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A5156BF3-415F-EC03-86BB-E8CC1744D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314" y="5339106"/>
                <a:ext cx="400686" cy="369332"/>
              </a:xfrm>
              <a:prstGeom prst="rect">
                <a:avLst/>
              </a:prstGeom>
              <a:blipFill>
                <a:blip r:embed="rId4"/>
                <a:stretch>
                  <a:fillRect l="-19697" r="-7576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6BE5F2AC-75B4-C642-F62D-2EC49946D39A}"/>
                  </a:ext>
                </a:extLst>
              </p:cNvPr>
              <p:cNvSpPr txBox="1"/>
              <p:nvPr/>
            </p:nvSpPr>
            <p:spPr>
              <a:xfrm>
                <a:off x="2585255" y="5339106"/>
                <a:ext cx="400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6BE5F2AC-75B4-C642-F62D-2EC49946D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255" y="5339106"/>
                <a:ext cx="400686" cy="369332"/>
              </a:xfrm>
              <a:prstGeom prst="rect">
                <a:avLst/>
              </a:prstGeom>
              <a:blipFill>
                <a:blip r:embed="rId5"/>
                <a:stretch>
                  <a:fillRect l="-19697" r="-7576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B37580A3-B67B-AF19-BDD7-4079EFD5AC11}"/>
                  </a:ext>
                </a:extLst>
              </p:cNvPr>
              <p:cNvSpPr txBox="1"/>
              <p:nvPr/>
            </p:nvSpPr>
            <p:spPr>
              <a:xfrm>
                <a:off x="4719374" y="5339106"/>
                <a:ext cx="400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B37580A3-B67B-AF19-BDD7-4079EFD5A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374" y="5339106"/>
                <a:ext cx="400686" cy="369332"/>
              </a:xfrm>
              <a:prstGeom prst="rect">
                <a:avLst/>
              </a:prstGeom>
              <a:blipFill>
                <a:blip r:embed="rId6"/>
                <a:stretch>
                  <a:fillRect l="-19697" r="-7576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F79AC324-3669-4322-77E8-0660BC5DEED4}"/>
                  </a:ext>
                </a:extLst>
              </p:cNvPr>
              <p:cNvSpPr txBox="1"/>
              <p:nvPr/>
            </p:nvSpPr>
            <p:spPr>
              <a:xfrm>
                <a:off x="7168408" y="5392532"/>
                <a:ext cx="8046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𝟏𝟎𝟎𝟏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F79AC324-3669-4322-77E8-0660BC5DE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408" y="5392532"/>
                <a:ext cx="804644" cy="369332"/>
              </a:xfrm>
              <a:prstGeom prst="rect">
                <a:avLst/>
              </a:prstGeom>
              <a:blipFill>
                <a:blip r:embed="rId7"/>
                <a:stretch>
                  <a:fillRect l="-9848" r="-4545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3836BCC1-DD0A-DB45-F8B0-F1C52F9582B8}"/>
                  </a:ext>
                </a:extLst>
              </p:cNvPr>
              <p:cNvSpPr txBox="1"/>
              <p:nvPr/>
            </p:nvSpPr>
            <p:spPr>
              <a:xfrm>
                <a:off x="9371942" y="5392532"/>
                <a:ext cx="8046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𝟏𝟎𝟎𝟑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3836BCC1-DD0A-DB45-F8B0-F1C52F958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942" y="5392532"/>
                <a:ext cx="804644" cy="369332"/>
              </a:xfrm>
              <a:prstGeom prst="rect">
                <a:avLst/>
              </a:prstGeom>
              <a:blipFill>
                <a:blip r:embed="rId8"/>
                <a:stretch>
                  <a:fillRect l="-9091" r="-4545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817B0B84-E7E4-D95D-9D6B-8147DA0C5F7C}"/>
                  </a:ext>
                </a:extLst>
              </p:cNvPr>
              <p:cNvSpPr txBox="1"/>
              <p:nvPr/>
            </p:nvSpPr>
            <p:spPr>
              <a:xfrm>
                <a:off x="8270175" y="5392532"/>
                <a:ext cx="8046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𝟏𝟎𝟎𝟐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817B0B84-E7E4-D95D-9D6B-8147DA0C5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175" y="5392532"/>
                <a:ext cx="804644" cy="369332"/>
              </a:xfrm>
              <a:prstGeom prst="rect">
                <a:avLst/>
              </a:prstGeom>
              <a:blipFill>
                <a:blip r:embed="rId9"/>
                <a:stretch>
                  <a:fillRect l="-9848" r="-4545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0B6E7BC9-EE45-C298-81FF-3414ECCB69E0}"/>
                  </a:ext>
                </a:extLst>
              </p:cNvPr>
              <p:cNvSpPr txBox="1"/>
              <p:nvPr/>
            </p:nvSpPr>
            <p:spPr>
              <a:xfrm>
                <a:off x="10473708" y="5392532"/>
                <a:ext cx="8046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𝟏𝟎𝟎𝟒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0B6E7BC9-EE45-C298-81FF-3414ECCB6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708" y="5392532"/>
                <a:ext cx="804644" cy="369332"/>
              </a:xfrm>
              <a:prstGeom prst="rect">
                <a:avLst/>
              </a:prstGeom>
              <a:blipFill>
                <a:blip r:embed="rId10"/>
                <a:stretch>
                  <a:fillRect l="-9091" r="-4545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手繪多邊形: 圖案 40">
            <a:extLst>
              <a:ext uri="{FF2B5EF4-FFF2-40B4-BE49-F238E27FC236}">
                <a16:creationId xmlns:a16="http://schemas.microsoft.com/office/drawing/2014/main" id="{FF7EBE20-564B-AECA-0191-05239ED05BBB}"/>
              </a:ext>
            </a:extLst>
          </p:cNvPr>
          <p:cNvSpPr/>
          <p:nvPr/>
        </p:nvSpPr>
        <p:spPr>
          <a:xfrm>
            <a:off x="1814285" y="2647330"/>
            <a:ext cx="3133671" cy="638859"/>
          </a:xfrm>
          <a:custGeom>
            <a:avLst/>
            <a:gdLst>
              <a:gd name="csX0" fmla="*/ 3338286 w 3338286"/>
              <a:gd name="csY0" fmla="*/ 638859 h 638859"/>
              <a:gd name="csX1" fmla="*/ 1698171 w 3338286"/>
              <a:gd name="csY1" fmla="*/ 231 h 638859"/>
              <a:gd name="csX2" fmla="*/ 0 w 3338286"/>
              <a:gd name="csY2" fmla="*/ 580802 h 6388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338286" h="638859">
                <a:moveTo>
                  <a:pt x="3338286" y="638859"/>
                </a:moveTo>
                <a:cubicBezTo>
                  <a:pt x="2796419" y="324383"/>
                  <a:pt x="2254552" y="9907"/>
                  <a:pt x="1698171" y="231"/>
                </a:cubicBezTo>
                <a:cubicBezTo>
                  <a:pt x="1141790" y="-9445"/>
                  <a:pt x="570895" y="285678"/>
                  <a:pt x="0" y="5808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手繪多邊形: 圖案 42">
            <a:extLst>
              <a:ext uri="{FF2B5EF4-FFF2-40B4-BE49-F238E27FC236}">
                <a16:creationId xmlns:a16="http://schemas.microsoft.com/office/drawing/2014/main" id="{65C36138-7338-D356-98EF-C78057587F9D}"/>
              </a:ext>
            </a:extLst>
          </p:cNvPr>
          <p:cNvSpPr/>
          <p:nvPr/>
        </p:nvSpPr>
        <p:spPr>
          <a:xfrm>
            <a:off x="7650446" y="2695127"/>
            <a:ext cx="3133671" cy="638859"/>
          </a:xfrm>
          <a:custGeom>
            <a:avLst/>
            <a:gdLst>
              <a:gd name="csX0" fmla="*/ 3338286 w 3338286"/>
              <a:gd name="csY0" fmla="*/ 638859 h 638859"/>
              <a:gd name="csX1" fmla="*/ 1698171 w 3338286"/>
              <a:gd name="csY1" fmla="*/ 231 h 638859"/>
              <a:gd name="csX2" fmla="*/ 0 w 3338286"/>
              <a:gd name="csY2" fmla="*/ 580802 h 6388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338286" h="638859">
                <a:moveTo>
                  <a:pt x="3338286" y="638859"/>
                </a:moveTo>
                <a:cubicBezTo>
                  <a:pt x="2796419" y="324383"/>
                  <a:pt x="2254552" y="9907"/>
                  <a:pt x="1698171" y="231"/>
                </a:cubicBezTo>
                <a:cubicBezTo>
                  <a:pt x="1141790" y="-9445"/>
                  <a:pt x="570895" y="285678"/>
                  <a:pt x="0" y="5808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E69EB242-E0B2-4573-12CE-DA29E5925A81}"/>
              </a:ext>
            </a:extLst>
          </p:cNvPr>
          <p:cNvCxnSpPr>
            <a:cxnSpLocks/>
          </p:cNvCxnSpPr>
          <p:nvPr/>
        </p:nvCxnSpPr>
        <p:spPr>
          <a:xfrm flipV="1">
            <a:off x="1670515" y="2647330"/>
            <a:ext cx="0" cy="5910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398D09C1-0F30-446B-B91B-74BA225579DB}"/>
              </a:ext>
            </a:extLst>
          </p:cNvPr>
          <p:cNvSpPr txBox="1"/>
          <p:nvPr/>
        </p:nvSpPr>
        <p:spPr>
          <a:xfrm>
            <a:off x="1194179" y="2234137"/>
            <a:ext cx="97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0.7</a:t>
            </a:r>
            <a:endParaRPr lang="zh-TW" altLang="en-US" sz="2400" dirty="0"/>
          </a:p>
        </p:txBody>
      </p: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91833D9D-75FC-8130-1982-13284D85E971}"/>
              </a:ext>
            </a:extLst>
          </p:cNvPr>
          <p:cNvCxnSpPr>
            <a:cxnSpLocks/>
          </p:cNvCxnSpPr>
          <p:nvPr/>
        </p:nvCxnSpPr>
        <p:spPr>
          <a:xfrm flipV="1">
            <a:off x="7497563" y="2667890"/>
            <a:ext cx="0" cy="5910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DD7F8F40-3882-6390-D76A-967A684FB47B}"/>
              </a:ext>
            </a:extLst>
          </p:cNvPr>
          <p:cNvSpPr txBox="1"/>
          <p:nvPr/>
        </p:nvSpPr>
        <p:spPr>
          <a:xfrm>
            <a:off x="7021227" y="2254697"/>
            <a:ext cx="97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0.7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9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3BC1C-FF48-2690-C78F-9E931EFE0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91D33A-EC89-036C-8155-871C5ECD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Relative positioning is crucial!</a:t>
            </a: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F632206F-141C-C527-8C20-19EBD94FDE1F}"/>
              </a:ext>
            </a:extLst>
          </p:cNvPr>
          <p:cNvSpPr/>
          <p:nvPr/>
        </p:nvSpPr>
        <p:spPr>
          <a:xfrm>
            <a:off x="1270274" y="3429000"/>
            <a:ext cx="3999292" cy="1077073"/>
          </a:xfrm>
          <a:prstGeom prst="roundRect">
            <a:avLst>
              <a:gd name="adj" fmla="val 900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Self-attention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4064E68F-6852-6CED-6D7D-FEB4DB53A62D}"/>
              </a:ext>
            </a:extLst>
          </p:cNvPr>
          <p:cNvGrpSpPr/>
          <p:nvPr/>
        </p:nvGrpSpPr>
        <p:grpSpPr>
          <a:xfrm>
            <a:off x="1405417" y="4632322"/>
            <a:ext cx="552450" cy="790495"/>
            <a:chOff x="1428337" y="5145136"/>
            <a:chExt cx="552450" cy="790495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251690D4-CA2A-99FB-8EF8-905FCAA3724B}"/>
                </a:ext>
              </a:extLst>
            </p:cNvPr>
            <p:cNvSpPr txBox="1"/>
            <p:nvPr/>
          </p:nvSpPr>
          <p:spPr>
            <a:xfrm>
              <a:off x="1428337" y="5566299"/>
              <a:ext cx="55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貓  </a:t>
              </a:r>
            </a:p>
          </p:txBody>
        </p: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F3E627F8-786A-9ACE-45CD-B576FB56F1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5450" y="5145136"/>
              <a:ext cx="0" cy="3866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21A27E94-098E-5FFF-270C-4970B2D487B9}"/>
              </a:ext>
            </a:extLst>
          </p:cNvPr>
          <p:cNvGrpSpPr/>
          <p:nvPr/>
        </p:nvGrpSpPr>
        <p:grpSpPr>
          <a:xfrm>
            <a:off x="2494189" y="4632322"/>
            <a:ext cx="552450" cy="790495"/>
            <a:chOff x="2211713" y="5145136"/>
            <a:chExt cx="552450" cy="790495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50AEEA37-787B-C396-068A-7FA78B892959}"/>
                </a:ext>
              </a:extLst>
            </p:cNvPr>
            <p:cNvSpPr txBox="1"/>
            <p:nvPr/>
          </p:nvSpPr>
          <p:spPr>
            <a:xfrm>
              <a:off x="2211713" y="5566299"/>
              <a:ext cx="55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吃  </a:t>
              </a:r>
            </a:p>
          </p:txBody>
        </p: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CB62ADDA-77DD-7FE9-22BE-FEF137359C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2685" y="5145136"/>
              <a:ext cx="0" cy="3866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13B01B9F-174B-22E9-FB13-15AED450FFBA}"/>
              </a:ext>
            </a:extLst>
          </p:cNvPr>
          <p:cNvGrpSpPr/>
          <p:nvPr/>
        </p:nvGrpSpPr>
        <p:grpSpPr>
          <a:xfrm>
            <a:off x="3582961" y="4632322"/>
            <a:ext cx="552450" cy="790495"/>
            <a:chOff x="2995089" y="5145136"/>
            <a:chExt cx="552450" cy="790495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64B77194-CD43-BB25-CC6A-9261DFAEE985}"/>
                </a:ext>
              </a:extLst>
            </p:cNvPr>
            <p:cNvSpPr txBox="1"/>
            <p:nvPr/>
          </p:nvSpPr>
          <p:spPr>
            <a:xfrm>
              <a:off x="2995089" y="5566299"/>
              <a:ext cx="55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了</a:t>
              </a:r>
            </a:p>
          </p:txBody>
        </p: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26E1EC8A-7067-07CB-A4CD-18F89710C6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9920" y="5145136"/>
              <a:ext cx="0" cy="3866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8DF0B72A-CB4A-1552-3E6F-7B47E3EB77BA}"/>
              </a:ext>
            </a:extLst>
          </p:cNvPr>
          <p:cNvGrpSpPr/>
          <p:nvPr/>
        </p:nvGrpSpPr>
        <p:grpSpPr>
          <a:xfrm>
            <a:off x="4671732" y="4632322"/>
            <a:ext cx="552450" cy="790495"/>
            <a:chOff x="3778464" y="5145136"/>
            <a:chExt cx="552450" cy="790495"/>
          </a:xfrm>
        </p:grpSpPr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65871937-867C-962F-BAFD-2D22A9B74C69}"/>
                </a:ext>
              </a:extLst>
            </p:cNvPr>
            <p:cNvSpPr txBox="1"/>
            <p:nvPr/>
          </p:nvSpPr>
          <p:spPr>
            <a:xfrm>
              <a:off x="3778464" y="5566299"/>
              <a:ext cx="55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魚</a:t>
              </a:r>
            </a:p>
          </p:txBody>
        </p: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55CD43B9-7401-00C8-6552-2CB7223FFD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7156" y="5145136"/>
              <a:ext cx="0" cy="3866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571BA12D-7681-5FBF-2206-192512BE392C}"/>
              </a:ext>
            </a:extLst>
          </p:cNvPr>
          <p:cNvSpPr/>
          <p:nvPr/>
        </p:nvSpPr>
        <p:spPr>
          <a:xfrm>
            <a:off x="6095999" y="3429000"/>
            <a:ext cx="5086347" cy="1077073"/>
          </a:xfrm>
          <a:prstGeom prst="roundRect">
            <a:avLst>
              <a:gd name="adj" fmla="val 900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Self-attention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938609B0-3FF2-74AA-1D70-07DD0DAD8D7D}"/>
              </a:ext>
            </a:extLst>
          </p:cNvPr>
          <p:cNvGrpSpPr/>
          <p:nvPr/>
        </p:nvGrpSpPr>
        <p:grpSpPr>
          <a:xfrm>
            <a:off x="6403377" y="4601087"/>
            <a:ext cx="552450" cy="790495"/>
            <a:chOff x="1428337" y="5145136"/>
            <a:chExt cx="552450" cy="790495"/>
          </a:xfrm>
        </p:grpSpPr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1DC5B54C-1629-F90B-35A9-AE46137329C6}"/>
                </a:ext>
              </a:extLst>
            </p:cNvPr>
            <p:cNvSpPr txBox="1"/>
            <p:nvPr/>
          </p:nvSpPr>
          <p:spPr>
            <a:xfrm>
              <a:off x="1428337" y="5566299"/>
              <a:ext cx="55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貓  </a:t>
              </a:r>
            </a:p>
          </p:txBody>
        </p:sp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4FBC455A-5E42-90AB-4AA8-55F39E616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5450" y="5145136"/>
              <a:ext cx="0" cy="3866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E1259457-8CF8-22AF-737C-78D28E0BD7EF}"/>
              </a:ext>
            </a:extLst>
          </p:cNvPr>
          <p:cNvGrpSpPr/>
          <p:nvPr/>
        </p:nvGrpSpPr>
        <p:grpSpPr>
          <a:xfrm>
            <a:off x="8330349" y="4601087"/>
            <a:ext cx="552450" cy="790495"/>
            <a:chOff x="2211713" y="5145136"/>
            <a:chExt cx="552450" cy="790495"/>
          </a:xfrm>
        </p:grpSpPr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6354294B-4674-84B6-3B9E-B89666EEC176}"/>
                </a:ext>
              </a:extLst>
            </p:cNvPr>
            <p:cNvSpPr txBox="1"/>
            <p:nvPr/>
          </p:nvSpPr>
          <p:spPr>
            <a:xfrm>
              <a:off x="2211713" y="5566299"/>
              <a:ext cx="55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吃  </a:t>
              </a:r>
            </a:p>
          </p:txBody>
        </p: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9C1ED38B-A912-2B74-D5DA-77E44F388E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2685" y="5145136"/>
              <a:ext cx="0" cy="3866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4DFE3071-067D-9BC0-2404-5427CB0650A9}"/>
              </a:ext>
            </a:extLst>
          </p:cNvPr>
          <p:cNvGrpSpPr/>
          <p:nvPr/>
        </p:nvGrpSpPr>
        <p:grpSpPr>
          <a:xfrm>
            <a:off x="9419121" y="4601087"/>
            <a:ext cx="552450" cy="790495"/>
            <a:chOff x="2995089" y="5145136"/>
            <a:chExt cx="552450" cy="790495"/>
          </a:xfrm>
        </p:grpSpPr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073BA365-C7AE-B1DF-FB7A-1244F9B7FA9D}"/>
                </a:ext>
              </a:extLst>
            </p:cNvPr>
            <p:cNvSpPr txBox="1"/>
            <p:nvPr/>
          </p:nvSpPr>
          <p:spPr>
            <a:xfrm>
              <a:off x="2995089" y="5566299"/>
              <a:ext cx="55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了</a:t>
              </a:r>
            </a:p>
          </p:txBody>
        </p: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7354CBFE-8BDA-BDA7-ADE3-55FCC8C60D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9920" y="5145136"/>
              <a:ext cx="0" cy="3866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1CF66FC1-76A5-7283-8EB7-E69FA3069204}"/>
              </a:ext>
            </a:extLst>
          </p:cNvPr>
          <p:cNvGrpSpPr/>
          <p:nvPr/>
        </p:nvGrpSpPr>
        <p:grpSpPr>
          <a:xfrm>
            <a:off x="10507892" y="4601087"/>
            <a:ext cx="552450" cy="790495"/>
            <a:chOff x="3778464" y="5145136"/>
            <a:chExt cx="552450" cy="790495"/>
          </a:xfrm>
        </p:grpSpPr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76A42B21-6DC7-D259-BB07-DE9B2BD069FC}"/>
                </a:ext>
              </a:extLst>
            </p:cNvPr>
            <p:cNvSpPr txBox="1"/>
            <p:nvPr/>
          </p:nvSpPr>
          <p:spPr>
            <a:xfrm>
              <a:off x="3778464" y="5566299"/>
              <a:ext cx="55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魚</a:t>
              </a:r>
            </a:p>
          </p:txBody>
        </p:sp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981E4B39-BA6D-E603-901F-F4F9FC22EE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7156" y="5145136"/>
              <a:ext cx="0" cy="3866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937BBB2B-F518-E63F-5B07-CAC7E7E9365E}"/>
                  </a:ext>
                </a:extLst>
              </p:cNvPr>
              <p:cNvSpPr txBox="1"/>
              <p:nvPr/>
            </p:nvSpPr>
            <p:spPr>
              <a:xfrm>
                <a:off x="1518196" y="5339106"/>
                <a:ext cx="400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937BBB2B-F518-E63F-5B07-CAC7E7E93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196" y="5339106"/>
                <a:ext cx="400686" cy="369332"/>
              </a:xfrm>
              <a:prstGeom prst="rect">
                <a:avLst/>
              </a:prstGeom>
              <a:blipFill>
                <a:blip r:embed="rId3"/>
                <a:stretch>
                  <a:fillRect l="-19697" r="-7576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BFB2C592-308B-BCD8-194C-CC7098FC3F4C}"/>
                  </a:ext>
                </a:extLst>
              </p:cNvPr>
              <p:cNvSpPr txBox="1"/>
              <p:nvPr/>
            </p:nvSpPr>
            <p:spPr>
              <a:xfrm>
                <a:off x="3652314" y="5339106"/>
                <a:ext cx="400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BFB2C592-308B-BCD8-194C-CC7098FC3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314" y="5339106"/>
                <a:ext cx="400686" cy="369332"/>
              </a:xfrm>
              <a:prstGeom prst="rect">
                <a:avLst/>
              </a:prstGeom>
              <a:blipFill>
                <a:blip r:embed="rId4"/>
                <a:stretch>
                  <a:fillRect l="-19697" r="-7576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67F09D0D-08E0-1358-51AB-D3F0C1658208}"/>
                  </a:ext>
                </a:extLst>
              </p:cNvPr>
              <p:cNvSpPr txBox="1"/>
              <p:nvPr/>
            </p:nvSpPr>
            <p:spPr>
              <a:xfrm>
                <a:off x="2585255" y="5339106"/>
                <a:ext cx="400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67F09D0D-08E0-1358-51AB-D3F0C1658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255" y="5339106"/>
                <a:ext cx="400686" cy="369332"/>
              </a:xfrm>
              <a:prstGeom prst="rect">
                <a:avLst/>
              </a:prstGeom>
              <a:blipFill>
                <a:blip r:embed="rId5"/>
                <a:stretch>
                  <a:fillRect l="-19697" r="-7576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2E46EFBD-2CE7-FE52-1D82-A04ABB58AB16}"/>
                  </a:ext>
                </a:extLst>
              </p:cNvPr>
              <p:cNvSpPr txBox="1"/>
              <p:nvPr/>
            </p:nvSpPr>
            <p:spPr>
              <a:xfrm>
                <a:off x="4719374" y="5339106"/>
                <a:ext cx="400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2E46EFBD-2CE7-FE52-1D82-A04ABB58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374" y="5339106"/>
                <a:ext cx="400686" cy="369332"/>
              </a:xfrm>
              <a:prstGeom prst="rect">
                <a:avLst/>
              </a:prstGeom>
              <a:blipFill>
                <a:blip r:embed="rId6"/>
                <a:stretch>
                  <a:fillRect l="-19697" r="-7576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88EA9CE3-E798-D23A-8B31-4792F203B2AA}"/>
                  </a:ext>
                </a:extLst>
              </p:cNvPr>
              <p:cNvSpPr txBox="1"/>
              <p:nvPr/>
            </p:nvSpPr>
            <p:spPr>
              <a:xfrm>
                <a:off x="6482608" y="5392532"/>
                <a:ext cx="400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88EA9CE3-E798-D23A-8B31-4792F203B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08" y="5392532"/>
                <a:ext cx="400686" cy="369332"/>
              </a:xfrm>
              <a:prstGeom prst="rect">
                <a:avLst/>
              </a:prstGeom>
              <a:blipFill>
                <a:blip r:embed="rId7"/>
                <a:stretch>
                  <a:fillRect l="-19697" r="-7576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635BC5EF-AC76-12D4-B2C2-24AAE71388AB}"/>
                  </a:ext>
                </a:extLst>
              </p:cNvPr>
              <p:cNvSpPr txBox="1"/>
              <p:nvPr/>
            </p:nvSpPr>
            <p:spPr>
              <a:xfrm>
                <a:off x="9371942" y="5392532"/>
                <a:ext cx="8046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𝟏𝟎𝟎𝟑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635BC5EF-AC76-12D4-B2C2-24AAE7138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942" y="5392532"/>
                <a:ext cx="804644" cy="369332"/>
              </a:xfrm>
              <a:prstGeom prst="rect">
                <a:avLst/>
              </a:prstGeom>
              <a:blipFill>
                <a:blip r:embed="rId8"/>
                <a:stretch>
                  <a:fillRect l="-9091" r="-4545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78039D83-8A1E-6F79-38DF-CF74CD29AC2F}"/>
                  </a:ext>
                </a:extLst>
              </p:cNvPr>
              <p:cNvSpPr txBox="1"/>
              <p:nvPr/>
            </p:nvSpPr>
            <p:spPr>
              <a:xfrm>
                <a:off x="8270175" y="5392532"/>
                <a:ext cx="8046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𝟏𝟎𝟎𝟐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78039D83-8A1E-6F79-38DF-CF74CD29A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175" y="5392532"/>
                <a:ext cx="804644" cy="369332"/>
              </a:xfrm>
              <a:prstGeom prst="rect">
                <a:avLst/>
              </a:prstGeom>
              <a:blipFill>
                <a:blip r:embed="rId9"/>
                <a:stretch>
                  <a:fillRect l="-9848" r="-4545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0730DA77-BE6B-991C-5315-7AFAA114070B}"/>
                  </a:ext>
                </a:extLst>
              </p:cNvPr>
              <p:cNvSpPr txBox="1"/>
              <p:nvPr/>
            </p:nvSpPr>
            <p:spPr>
              <a:xfrm>
                <a:off x="10473708" y="5392532"/>
                <a:ext cx="8046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𝟏𝟎𝟎𝟒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0730DA77-BE6B-991C-5315-7AFAA1140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708" y="5392532"/>
                <a:ext cx="804644" cy="369332"/>
              </a:xfrm>
              <a:prstGeom prst="rect">
                <a:avLst/>
              </a:prstGeom>
              <a:blipFill>
                <a:blip r:embed="rId10"/>
                <a:stretch>
                  <a:fillRect l="-9091" r="-4545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手繪多邊形: 圖案 40">
            <a:extLst>
              <a:ext uri="{FF2B5EF4-FFF2-40B4-BE49-F238E27FC236}">
                <a16:creationId xmlns:a16="http://schemas.microsoft.com/office/drawing/2014/main" id="{8E514620-4EF2-FA54-BF35-1BF28FE6D0FD}"/>
              </a:ext>
            </a:extLst>
          </p:cNvPr>
          <p:cNvSpPr/>
          <p:nvPr/>
        </p:nvSpPr>
        <p:spPr>
          <a:xfrm>
            <a:off x="1814285" y="2647330"/>
            <a:ext cx="3133671" cy="638859"/>
          </a:xfrm>
          <a:custGeom>
            <a:avLst/>
            <a:gdLst>
              <a:gd name="csX0" fmla="*/ 3338286 w 3338286"/>
              <a:gd name="csY0" fmla="*/ 638859 h 638859"/>
              <a:gd name="csX1" fmla="*/ 1698171 w 3338286"/>
              <a:gd name="csY1" fmla="*/ 231 h 638859"/>
              <a:gd name="csX2" fmla="*/ 0 w 3338286"/>
              <a:gd name="csY2" fmla="*/ 580802 h 6388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338286" h="638859">
                <a:moveTo>
                  <a:pt x="3338286" y="638859"/>
                </a:moveTo>
                <a:cubicBezTo>
                  <a:pt x="2796419" y="324383"/>
                  <a:pt x="2254552" y="9907"/>
                  <a:pt x="1698171" y="231"/>
                </a:cubicBezTo>
                <a:cubicBezTo>
                  <a:pt x="1141790" y="-9445"/>
                  <a:pt x="570895" y="285678"/>
                  <a:pt x="0" y="5808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手繪多邊形: 圖案 42">
            <a:extLst>
              <a:ext uri="{FF2B5EF4-FFF2-40B4-BE49-F238E27FC236}">
                <a16:creationId xmlns:a16="http://schemas.microsoft.com/office/drawing/2014/main" id="{AD7611D7-86D2-9631-B18D-7748D2DD151D}"/>
              </a:ext>
            </a:extLst>
          </p:cNvPr>
          <p:cNvSpPr/>
          <p:nvPr/>
        </p:nvSpPr>
        <p:spPr>
          <a:xfrm>
            <a:off x="6883294" y="2695127"/>
            <a:ext cx="3900823" cy="638859"/>
          </a:xfrm>
          <a:custGeom>
            <a:avLst/>
            <a:gdLst>
              <a:gd name="csX0" fmla="*/ 3338286 w 3338286"/>
              <a:gd name="csY0" fmla="*/ 638859 h 638859"/>
              <a:gd name="csX1" fmla="*/ 1698171 w 3338286"/>
              <a:gd name="csY1" fmla="*/ 231 h 638859"/>
              <a:gd name="csX2" fmla="*/ 0 w 3338286"/>
              <a:gd name="csY2" fmla="*/ 580802 h 6388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338286" h="638859">
                <a:moveTo>
                  <a:pt x="3338286" y="638859"/>
                </a:moveTo>
                <a:cubicBezTo>
                  <a:pt x="2796419" y="324383"/>
                  <a:pt x="2254552" y="9907"/>
                  <a:pt x="1698171" y="231"/>
                </a:cubicBezTo>
                <a:cubicBezTo>
                  <a:pt x="1141790" y="-9445"/>
                  <a:pt x="570895" y="285678"/>
                  <a:pt x="0" y="5808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C81E6AC1-10F9-AB1D-79A8-F3F115F357F1}"/>
              </a:ext>
            </a:extLst>
          </p:cNvPr>
          <p:cNvCxnSpPr>
            <a:cxnSpLocks/>
          </p:cNvCxnSpPr>
          <p:nvPr/>
        </p:nvCxnSpPr>
        <p:spPr>
          <a:xfrm flipV="1">
            <a:off x="1670515" y="2647330"/>
            <a:ext cx="0" cy="5910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F205F4BB-0BF3-435B-3D8C-366A3964D6F7}"/>
              </a:ext>
            </a:extLst>
          </p:cNvPr>
          <p:cNvSpPr txBox="1"/>
          <p:nvPr/>
        </p:nvSpPr>
        <p:spPr>
          <a:xfrm>
            <a:off x="1194179" y="2234137"/>
            <a:ext cx="97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0.7</a:t>
            </a:r>
            <a:endParaRPr lang="zh-TW" altLang="en-US" sz="2400" dirty="0"/>
          </a:p>
        </p:txBody>
      </p: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55F6AD27-D944-B265-E7F4-15B2213E727E}"/>
              </a:ext>
            </a:extLst>
          </p:cNvPr>
          <p:cNvCxnSpPr>
            <a:cxnSpLocks/>
          </p:cNvCxnSpPr>
          <p:nvPr/>
        </p:nvCxnSpPr>
        <p:spPr>
          <a:xfrm flipV="1">
            <a:off x="6659363" y="2667890"/>
            <a:ext cx="0" cy="5910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0423B702-6E66-74AE-F5EA-80B341AA3D77}"/>
              </a:ext>
            </a:extLst>
          </p:cNvPr>
          <p:cNvSpPr txBox="1"/>
          <p:nvPr/>
        </p:nvSpPr>
        <p:spPr>
          <a:xfrm>
            <a:off x="6183027" y="2254697"/>
            <a:ext cx="97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0.01</a:t>
            </a:r>
            <a:endParaRPr lang="zh-TW" altLang="en-US" sz="24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89C102-8081-D930-956E-E420314C212F}"/>
              </a:ext>
            </a:extLst>
          </p:cNvPr>
          <p:cNvSpPr txBox="1"/>
          <p:nvPr/>
        </p:nvSpPr>
        <p:spPr>
          <a:xfrm>
            <a:off x="7193424" y="4825638"/>
            <a:ext cx="84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/>
              <a:t>……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9642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1AF608FA-1343-7298-C898-FABAD1D060A5}"/>
              </a:ext>
            </a:extLst>
          </p:cNvPr>
          <p:cNvSpPr/>
          <p:nvPr/>
        </p:nvSpPr>
        <p:spPr>
          <a:xfrm>
            <a:off x="1386798" y="4351215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72F6B251-67E4-CD55-A7B6-8A0A8B613491}"/>
              </a:ext>
            </a:extLst>
          </p:cNvPr>
          <p:cNvSpPr/>
          <p:nvPr/>
        </p:nvSpPr>
        <p:spPr>
          <a:xfrm>
            <a:off x="3458568" y="4313298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6404D14-D921-F5B7-2A66-38A0D8F451B1}"/>
                  </a:ext>
                </a:extLst>
              </p:cNvPr>
              <p:cNvSpPr txBox="1"/>
              <p:nvPr/>
            </p:nvSpPr>
            <p:spPr>
              <a:xfrm>
                <a:off x="1761459" y="4354509"/>
                <a:ext cx="402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6404D14-D921-F5B7-2A66-38A0D8F45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459" y="4354509"/>
                <a:ext cx="402290" cy="369332"/>
              </a:xfrm>
              <a:prstGeom prst="rect">
                <a:avLst/>
              </a:prstGeom>
              <a:blipFill>
                <a:blip r:embed="rId3"/>
                <a:stretch>
                  <a:fillRect l="-12121" r="-7576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D961CF0-E79E-8C53-0B17-EAE4F6C2D1AC}"/>
                  </a:ext>
                </a:extLst>
              </p:cNvPr>
              <p:cNvSpPr txBox="1"/>
              <p:nvPr/>
            </p:nvSpPr>
            <p:spPr>
              <a:xfrm>
                <a:off x="3838005" y="4336420"/>
                <a:ext cx="4060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D961CF0-E79E-8C53-0B17-EAE4F6C2D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005" y="4336420"/>
                <a:ext cx="406009" cy="369332"/>
              </a:xfrm>
              <a:prstGeom prst="rect">
                <a:avLst/>
              </a:prstGeom>
              <a:blipFill>
                <a:blip r:embed="rId4"/>
                <a:stretch>
                  <a:fillRect l="-12121" r="-121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D189C766-C2DB-1B7D-F511-4EFDF8B09080}"/>
              </a:ext>
            </a:extLst>
          </p:cNvPr>
          <p:cNvSpPr/>
          <p:nvPr/>
        </p:nvSpPr>
        <p:spPr>
          <a:xfrm>
            <a:off x="3447751" y="3275114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7AA33DA-ABB5-F75F-7A3A-77149B2A1CE6}"/>
                  </a:ext>
                </a:extLst>
              </p:cNvPr>
              <p:cNvSpPr txBox="1"/>
              <p:nvPr/>
            </p:nvSpPr>
            <p:spPr>
              <a:xfrm>
                <a:off x="3266267" y="332293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7AA33DA-ABB5-F75F-7A3A-77149B2A1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267" y="3322931"/>
                <a:ext cx="715161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>
            <a:extLst>
              <a:ext uri="{FF2B5EF4-FFF2-40B4-BE49-F238E27FC236}">
                <a16:creationId xmlns:a16="http://schemas.microsoft.com/office/drawing/2014/main" id="{A64A18B4-9AE9-DAB7-68D4-F5835C0EB3FD}"/>
              </a:ext>
            </a:extLst>
          </p:cNvPr>
          <p:cNvGrpSpPr/>
          <p:nvPr/>
        </p:nvGrpSpPr>
        <p:grpSpPr>
          <a:xfrm>
            <a:off x="3839581" y="3275114"/>
            <a:ext cx="715161" cy="540000"/>
            <a:chOff x="2533997" y="4142041"/>
            <a:chExt cx="715161" cy="54000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B08A95B-5062-963B-1FA9-56345EFBD5DE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6C0E2E82-9F91-A9DD-EEA1-A45D9D859E02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6C0E2E82-9F91-A9DD-EEA1-A45D9D859E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7D6E8441-644D-1693-F385-394A6F798749}"/>
              </a:ext>
            </a:extLst>
          </p:cNvPr>
          <p:cNvCxnSpPr>
            <a:cxnSpLocks/>
          </p:cNvCxnSpPr>
          <p:nvPr/>
        </p:nvCxnSpPr>
        <p:spPr>
          <a:xfrm flipV="1">
            <a:off x="3600339" y="3819061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425A797-E701-C407-F161-FED2020A8936}"/>
              </a:ext>
            </a:extLst>
          </p:cNvPr>
          <p:cNvCxnSpPr>
            <a:cxnSpLocks/>
          </p:cNvCxnSpPr>
          <p:nvPr/>
        </p:nvCxnSpPr>
        <p:spPr>
          <a:xfrm>
            <a:off x="3018263" y="4098900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80DE5DEA-0778-25FC-7751-4C92526FD446}"/>
              </a:ext>
            </a:extLst>
          </p:cNvPr>
          <p:cNvCxnSpPr>
            <a:cxnSpLocks/>
          </p:cNvCxnSpPr>
          <p:nvPr/>
        </p:nvCxnSpPr>
        <p:spPr>
          <a:xfrm flipV="1">
            <a:off x="3018262" y="3817051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FB76938D-730A-5CE4-E82E-1BFDD876B1B0}"/>
              </a:ext>
            </a:extLst>
          </p:cNvPr>
          <p:cNvGrpSpPr/>
          <p:nvPr/>
        </p:nvGrpSpPr>
        <p:grpSpPr>
          <a:xfrm>
            <a:off x="2660681" y="3266696"/>
            <a:ext cx="715161" cy="540000"/>
            <a:chOff x="1526126" y="3795863"/>
            <a:chExt cx="715161" cy="5400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6696075-C58F-F499-E95B-84EC14B4FE2B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102CDECB-EE5A-FE91-B339-A73A1A609E4B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102CDECB-EE5A-FE91-B339-A73A1A609E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744D7596-58AB-CF41-2CE4-426395996E2A}"/>
              </a:ext>
            </a:extLst>
          </p:cNvPr>
          <p:cNvCxnSpPr>
            <a:cxnSpLocks/>
          </p:cNvCxnSpPr>
          <p:nvPr/>
        </p:nvCxnSpPr>
        <p:spPr>
          <a:xfrm>
            <a:off x="3018263" y="4098900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44523BB8-C7AE-D8B9-FC76-CC92976E7C78}"/>
              </a:ext>
            </a:extLst>
          </p:cNvPr>
          <p:cNvCxnSpPr>
            <a:cxnSpLocks/>
          </p:cNvCxnSpPr>
          <p:nvPr/>
        </p:nvCxnSpPr>
        <p:spPr>
          <a:xfrm>
            <a:off x="3623847" y="4098771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2D55A900-A390-54A2-3E06-B8142E873992}"/>
              </a:ext>
            </a:extLst>
          </p:cNvPr>
          <p:cNvCxnSpPr>
            <a:cxnSpLocks/>
          </p:cNvCxnSpPr>
          <p:nvPr/>
        </p:nvCxnSpPr>
        <p:spPr>
          <a:xfrm flipV="1">
            <a:off x="4168586" y="3827277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8DF2638F-2FF4-CDD4-08FA-CA03F389EB0F}"/>
              </a:ext>
            </a:extLst>
          </p:cNvPr>
          <p:cNvSpPr/>
          <p:nvPr/>
        </p:nvSpPr>
        <p:spPr>
          <a:xfrm>
            <a:off x="1372838" y="3282373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18D81A97-4EED-D443-BEB5-91081AC65ED6}"/>
                  </a:ext>
                </a:extLst>
              </p:cNvPr>
              <p:cNvSpPr txBox="1"/>
              <p:nvPr/>
            </p:nvSpPr>
            <p:spPr>
              <a:xfrm>
                <a:off x="1191354" y="333019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18D81A97-4EED-D443-BEB5-91081AC65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354" y="3330190"/>
                <a:ext cx="715161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群組 23">
            <a:extLst>
              <a:ext uri="{FF2B5EF4-FFF2-40B4-BE49-F238E27FC236}">
                <a16:creationId xmlns:a16="http://schemas.microsoft.com/office/drawing/2014/main" id="{551BDB70-FE10-6DAD-7076-992B99BCBF50}"/>
              </a:ext>
            </a:extLst>
          </p:cNvPr>
          <p:cNvGrpSpPr/>
          <p:nvPr/>
        </p:nvGrpSpPr>
        <p:grpSpPr>
          <a:xfrm>
            <a:off x="1764668" y="3282373"/>
            <a:ext cx="715161" cy="540000"/>
            <a:chOff x="2533997" y="4142041"/>
            <a:chExt cx="715161" cy="54000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73D66FE-0F41-04E8-0461-591C5A0D4B70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7FAF64DA-B758-A228-4671-FA63A99140FF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7FAF64DA-B758-A228-4671-FA63A99140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0B23F219-D3A5-1792-F844-640938F5DD80}"/>
              </a:ext>
            </a:extLst>
          </p:cNvPr>
          <p:cNvCxnSpPr>
            <a:cxnSpLocks/>
          </p:cNvCxnSpPr>
          <p:nvPr/>
        </p:nvCxnSpPr>
        <p:spPr>
          <a:xfrm flipV="1">
            <a:off x="1525426" y="3826320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FD8F822A-BDE6-054A-5D3D-0D931696406F}"/>
              </a:ext>
            </a:extLst>
          </p:cNvPr>
          <p:cNvCxnSpPr>
            <a:cxnSpLocks/>
          </p:cNvCxnSpPr>
          <p:nvPr/>
        </p:nvCxnSpPr>
        <p:spPr>
          <a:xfrm>
            <a:off x="943350" y="4106159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733F9878-0C9C-C6E2-CFF5-4040946642DF}"/>
              </a:ext>
            </a:extLst>
          </p:cNvPr>
          <p:cNvCxnSpPr>
            <a:cxnSpLocks/>
          </p:cNvCxnSpPr>
          <p:nvPr/>
        </p:nvCxnSpPr>
        <p:spPr>
          <a:xfrm flipV="1">
            <a:off x="943349" y="3824310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9AE8F583-C983-3B27-FEFF-2612DFC6DB49}"/>
              </a:ext>
            </a:extLst>
          </p:cNvPr>
          <p:cNvGrpSpPr/>
          <p:nvPr/>
        </p:nvGrpSpPr>
        <p:grpSpPr>
          <a:xfrm>
            <a:off x="585768" y="3273955"/>
            <a:ext cx="715161" cy="540000"/>
            <a:chOff x="1526126" y="3795863"/>
            <a:chExt cx="715161" cy="54000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4E3A852A-FAD4-49F2-5FCA-F2574D9C1EE3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1E038B54-1DFF-AE3A-1690-786531473218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1E038B54-1DFF-AE3A-1690-7865314732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9F24B9FC-F5D9-A749-AAF9-41E27E9D937E}"/>
              </a:ext>
            </a:extLst>
          </p:cNvPr>
          <p:cNvCxnSpPr>
            <a:cxnSpLocks/>
          </p:cNvCxnSpPr>
          <p:nvPr/>
        </p:nvCxnSpPr>
        <p:spPr>
          <a:xfrm>
            <a:off x="943350" y="4106159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28B002BA-C50F-ABE4-FE20-CBE3B29ED679}"/>
              </a:ext>
            </a:extLst>
          </p:cNvPr>
          <p:cNvCxnSpPr>
            <a:cxnSpLocks/>
          </p:cNvCxnSpPr>
          <p:nvPr/>
        </p:nvCxnSpPr>
        <p:spPr>
          <a:xfrm>
            <a:off x="1548934" y="4106030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F42758A0-821B-2EA4-7896-4979B615BA6C}"/>
              </a:ext>
            </a:extLst>
          </p:cNvPr>
          <p:cNvCxnSpPr>
            <a:cxnSpLocks/>
          </p:cNvCxnSpPr>
          <p:nvPr/>
        </p:nvCxnSpPr>
        <p:spPr>
          <a:xfrm flipV="1">
            <a:off x="2093673" y="3834536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96AE6067-9C1C-5137-872D-4BC87BEB2EDE}"/>
              </a:ext>
            </a:extLst>
          </p:cNvPr>
          <p:cNvGrpSpPr/>
          <p:nvPr/>
        </p:nvGrpSpPr>
        <p:grpSpPr>
          <a:xfrm>
            <a:off x="1372838" y="5188980"/>
            <a:ext cx="786569" cy="539018"/>
            <a:chOff x="2606656" y="4940996"/>
            <a:chExt cx="786569" cy="539018"/>
          </a:xfrm>
        </p:grpSpPr>
        <p:sp>
          <p:nvSpPr>
            <p:cNvPr id="37" name="矩形: 圓角 36">
              <a:extLst>
                <a:ext uri="{FF2B5EF4-FFF2-40B4-BE49-F238E27FC236}">
                  <a16:creationId xmlns:a16="http://schemas.microsoft.com/office/drawing/2014/main" id="{92C4F376-38DD-1ED2-47A7-036609E9F749}"/>
                </a:ext>
              </a:extLst>
            </p:cNvPr>
            <p:cNvSpPr/>
            <p:nvPr/>
          </p:nvSpPr>
          <p:spPr>
            <a:xfrm>
              <a:off x="2606656" y="4940996"/>
              <a:ext cx="286405" cy="5390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CFA20097-91F9-4619-FD29-255211845346}"/>
                    </a:ext>
                  </a:extLst>
                </p:cNvPr>
                <p:cNvSpPr txBox="1"/>
                <p:nvPr/>
              </p:nvSpPr>
              <p:spPr>
                <a:xfrm>
                  <a:off x="2981317" y="4961149"/>
                  <a:ext cx="4119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CFA20097-91F9-4619-FD29-2552118453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1317" y="4961149"/>
                  <a:ext cx="411908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0896" r="-2985" b="-2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05FDECC6-AB10-057B-5BFA-EFB6E7E55CAB}"/>
              </a:ext>
            </a:extLst>
          </p:cNvPr>
          <p:cNvGrpSpPr/>
          <p:nvPr/>
        </p:nvGrpSpPr>
        <p:grpSpPr>
          <a:xfrm>
            <a:off x="3477237" y="5188980"/>
            <a:ext cx="810319" cy="539018"/>
            <a:chOff x="3853747" y="4925035"/>
            <a:chExt cx="810319" cy="539018"/>
          </a:xfrm>
        </p:grpSpPr>
        <p:sp>
          <p:nvSpPr>
            <p:cNvPr id="40" name="矩形: 圓角 39">
              <a:extLst>
                <a:ext uri="{FF2B5EF4-FFF2-40B4-BE49-F238E27FC236}">
                  <a16:creationId xmlns:a16="http://schemas.microsoft.com/office/drawing/2014/main" id="{8D42C694-2BE5-930D-404C-49AEA3290884}"/>
                </a:ext>
              </a:extLst>
            </p:cNvPr>
            <p:cNvSpPr/>
            <p:nvPr/>
          </p:nvSpPr>
          <p:spPr>
            <a:xfrm>
              <a:off x="3853747" y="4925035"/>
              <a:ext cx="286405" cy="53901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字方塊 40">
                  <a:extLst>
                    <a:ext uri="{FF2B5EF4-FFF2-40B4-BE49-F238E27FC236}">
                      <a16:creationId xmlns:a16="http://schemas.microsoft.com/office/drawing/2014/main" id="{CA1A1D79-3722-1F81-EADD-6BD47DA77667}"/>
                    </a:ext>
                  </a:extLst>
                </p:cNvPr>
                <p:cNvSpPr txBox="1"/>
                <p:nvPr/>
              </p:nvSpPr>
              <p:spPr>
                <a:xfrm>
                  <a:off x="4189642" y="4931520"/>
                  <a:ext cx="47442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41" name="文字方塊 40">
                  <a:extLst>
                    <a:ext uri="{FF2B5EF4-FFF2-40B4-BE49-F238E27FC236}">
                      <a16:creationId xmlns:a16="http://schemas.microsoft.com/office/drawing/2014/main" id="{CA1A1D79-3722-1F81-EADD-6BD47DA77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9642" y="4931520"/>
                  <a:ext cx="474424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8182" r="-2597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AF9A092F-FFC5-67C6-5134-7E10D1EB5EDD}"/>
              </a:ext>
            </a:extLst>
          </p:cNvPr>
          <p:cNvSpPr txBox="1"/>
          <p:nvPr/>
        </p:nvSpPr>
        <p:spPr>
          <a:xfrm>
            <a:off x="1186591" y="4785396"/>
            <a:ext cx="68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+</a:t>
            </a:r>
            <a:endParaRPr lang="zh-TW" altLang="en-US" sz="2800" b="1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FC4C46BD-AA0D-C9CE-096E-B7E9930C99A8}"/>
              </a:ext>
            </a:extLst>
          </p:cNvPr>
          <p:cNvSpPr txBox="1"/>
          <p:nvPr/>
        </p:nvSpPr>
        <p:spPr>
          <a:xfrm>
            <a:off x="3284298" y="4758812"/>
            <a:ext cx="68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+</a:t>
            </a:r>
            <a:endParaRPr lang="zh-TW" altLang="en-US" sz="2800" b="1" dirty="0"/>
          </a:p>
        </p:txBody>
      </p: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AF3B991A-3512-2E37-DAA7-3AC9F4D1A2CF}"/>
              </a:ext>
            </a:extLst>
          </p:cNvPr>
          <p:cNvCxnSpPr>
            <a:cxnSpLocks/>
          </p:cNvCxnSpPr>
          <p:nvPr/>
        </p:nvCxnSpPr>
        <p:spPr>
          <a:xfrm flipV="1">
            <a:off x="1525426" y="2211901"/>
            <a:ext cx="0" cy="91538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6" name="手繪多邊形: 圖案 45">
            <a:extLst>
              <a:ext uri="{FF2B5EF4-FFF2-40B4-BE49-F238E27FC236}">
                <a16:creationId xmlns:a16="http://schemas.microsoft.com/office/drawing/2014/main" id="{61C5D672-887D-6B63-462F-EE0A06A736D0}"/>
              </a:ext>
            </a:extLst>
          </p:cNvPr>
          <p:cNvSpPr/>
          <p:nvPr/>
        </p:nvSpPr>
        <p:spPr>
          <a:xfrm>
            <a:off x="1548934" y="2647330"/>
            <a:ext cx="2638704" cy="638859"/>
          </a:xfrm>
          <a:custGeom>
            <a:avLst/>
            <a:gdLst>
              <a:gd name="csX0" fmla="*/ 3338286 w 3338286"/>
              <a:gd name="csY0" fmla="*/ 638859 h 638859"/>
              <a:gd name="csX1" fmla="*/ 1698171 w 3338286"/>
              <a:gd name="csY1" fmla="*/ 231 h 638859"/>
              <a:gd name="csX2" fmla="*/ 0 w 3338286"/>
              <a:gd name="csY2" fmla="*/ 580802 h 6388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338286" h="638859">
                <a:moveTo>
                  <a:pt x="3338286" y="638859"/>
                </a:moveTo>
                <a:cubicBezTo>
                  <a:pt x="2796419" y="324383"/>
                  <a:pt x="2254552" y="9907"/>
                  <a:pt x="1698171" y="231"/>
                </a:cubicBezTo>
                <a:cubicBezTo>
                  <a:pt x="1141790" y="-9445"/>
                  <a:pt x="570895" y="285678"/>
                  <a:pt x="0" y="5808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60FA68AB-AF21-DDDF-022B-EBBFE05AE899}"/>
                  </a:ext>
                </a:extLst>
              </p:cNvPr>
              <p:cNvSpPr txBox="1"/>
              <p:nvPr/>
            </p:nvSpPr>
            <p:spPr>
              <a:xfrm>
                <a:off x="1158459" y="1675525"/>
                <a:ext cx="715161" cy="475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60FA68AB-AF21-DDDF-022B-EBBFE05AE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459" y="1675525"/>
                <a:ext cx="715161" cy="4752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96ED2DA7-BD9F-04D4-BBBA-F425379371D9}"/>
                  </a:ext>
                </a:extLst>
              </p:cNvPr>
              <p:cNvSpPr txBox="1"/>
              <p:nvPr/>
            </p:nvSpPr>
            <p:spPr>
              <a:xfrm>
                <a:off x="5082660" y="386373"/>
                <a:ext cx="2384600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altLang="zh-TW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96ED2DA7-BD9F-04D4-BBBA-F42537937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60" y="386373"/>
                <a:ext cx="2384600" cy="477888"/>
              </a:xfrm>
              <a:prstGeom prst="rect">
                <a:avLst/>
              </a:prstGeom>
              <a:blipFill>
                <a:blip r:embed="rId14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706B3CD3-C8E3-362F-01F9-E1638F741339}"/>
                  </a:ext>
                </a:extLst>
              </p:cNvPr>
              <p:cNvSpPr txBox="1"/>
              <p:nvPr/>
            </p:nvSpPr>
            <p:spPr>
              <a:xfrm>
                <a:off x="6843145" y="386373"/>
                <a:ext cx="18868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706B3CD3-C8E3-362F-01F9-E1638F741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145" y="386373"/>
                <a:ext cx="1886857" cy="461665"/>
              </a:xfrm>
              <a:prstGeom prst="rect">
                <a:avLst/>
              </a:prstGeom>
              <a:blipFill>
                <a:blip r:embed="rId1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84B8824F-091D-5542-9498-3A577587ACCD}"/>
                  </a:ext>
                </a:extLst>
              </p:cNvPr>
              <p:cNvSpPr txBox="1"/>
              <p:nvPr/>
            </p:nvSpPr>
            <p:spPr>
              <a:xfrm>
                <a:off x="5344405" y="1072073"/>
                <a:ext cx="4742554" cy="718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TW" sz="2400" b="1" i="1" smtClean="0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84B8824F-091D-5542-9498-3A577587A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405" y="1072073"/>
                <a:ext cx="4742554" cy="7182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87764A14-251E-DF54-E796-D12AFA0F0DF8}"/>
                  </a:ext>
                </a:extLst>
              </p:cNvPr>
              <p:cNvSpPr txBox="1"/>
              <p:nvPr/>
            </p:nvSpPr>
            <p:spPr>
              <a:xfrm>
                <a:off x="5344405" y="2014318"/>
                <a:ext cx="4742554" cy="521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87764A14-251E-DF54-E796-D12AFA0F0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405" y="2014318"/>
                <a:ext cx="4742554" cy="5211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A23963BE-4AF1-85B4-D9DC-033B9A3A7DD1}"/>
                  </a:ext>
                </a:extLst>
              </p:cNvPr>
              <p:cNvSpPr txBox="1"/>
              <p:nvPr/>
            </p:nvSpPr>
            <p:spPr>
              <a:xfrm>
                <a:off x="5344405" y="2860032"/>
                <a:ext cx="4742554" cy="521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A23963BE-4AF1-85B4-D9DC-033B9A3A7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405" y="2860032"/>
                <a:ext cx="4742554" cy="52110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120EE4E0-C5CB-9A13-C263-DF0CBA4AAB98}"/>
                  </a:ext>
                </a:extLst>
              </p:cNvPr>
              <p:cNvSpPr txBox="1"/>
              <p:nvPr/>
            </p:nvSpPr>
            <p:spPr>
              <a:xfrm>
                <a:off x="5603759" y="3662029"/>
                <a:ext cx="4742554" cy="521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120EE4E0-C5CB-9A13-C263-DF0CBA4AA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759" y="3662029"/>
                <a:ext cx="4742554" cy="52110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67DC0723-A066-F200-4813-75E8CFEE3932}"/>
                  </a:ext>
                </a:extLst>
              </p:cNvPr>
              <p:cNvSpPr txBox="1"/>
              <p:nvPr/>
            </p:nvSpPr>
            <p:spPr>
              <a:xfrm>
                <a:off x="5603951" y="4582807"/>
                <a:ext cx="4742554" cy="521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67DC0723-A066-F200-4813-75E8CFEE3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951" y="4582807"/>
                <a:ext cx="4742554" cy="52110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文字方塊 56">
            <a:extLst>
              <a:ext uri="{FF2B5EF4-FFF2-40B4-BE49-F238E27FC236}">
                <a16:creationId xmlns:a16="http://schemas.microsoft.com/office/drawing/2014/main" id="{D993BA48-3916-1139-F1A9-0817D7F29FB0}"/>
              </a:ext>
            </a:extLst>
          </p:cNvPr>
          <p:cNvSpPr txBox="1"/>
          <p:nvPr/>
        </p:nvSpPr>
        <p:spPr>
          <a:xfrm>
            <a:off x="7716311" y="2887820"/>
            <a:ext cx="263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只跟內容有關</a:t>
            </a: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51818433-F617-8083-3246-674ECF15013B}"/>
              </a:ext>
            </a:extLst>
          </p:cNvPr>
          <p:cNvSpPr txBox="1"/>
          <p:nvPr/>
        </p:nvSpPr>
        <p:spPr>
          <a:xfrm>
            <a:off x="7975036" y="4662526"/>
            <a:ext cx="263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只跟位置有關</a:t>
            </a: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9ABD6FB7-7980-99AD-7D9E-CFC1E39B8852}"/>
              </a:ext>
            </a:extLst>
          </p:cNvPr>
          <p:cNvSpPr txBox="1"/>
          <p:nvPr/>
        </p:nvSpPr>
        <p:spPr>
          <a:xfrm>
            <a:off x="10086959" y="3522253"/>
            <a:ext cx="2630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內容、位置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交互影響</a:t>
            </a: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2F4B1466-310F-690C-C71A-7BB68B4895D8}"/>
              </a:ext>
            </a:extLst>
          </p:cNvPr>
          <p:cNvSpPr/>
          <p:nvPr/>
        </p:nvSpPr>
        <p:spPr>
          <a:xfrm>
            <a:off x="5883074" y="4521086"/>
            <a:ext cx="1889912" cy="6678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4A5A0539-0FCB-A1E8-B33B-EACD1622DAB3}"/>
                  </a:ext>
                </a:extLst>
              </p:cNvPr>
              <p:cNvSpPr txBox="1"/>
              <p:nvPr/>
            </p:nvSpPr>
            <p:spPr>
              <a:xfrm>
                <a:off x="5883074" y="5458489"/>
                <a:ext cx="486460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=3,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和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=1003,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=1001</m:t>
                    </m:r>
                  </m:oMath>
                </a14:m>
                <a:endParaRPr lang="en-US" altLang="zh-TW" sz="2400" dirty="0"/>
              </a:p>
              <a:p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沒有甚麼關聯 </a:t>
                </a:r>
              </a:p>
            </p:txBody>
          </p:sp>
        </mc:Choice>
        <mc:Fallback xmlns="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4A5A0539-0FCB-A1E8-B33B-EACD1622D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074" y="5458489"/>
                <a:ext cx="4864601" cy="738664"/>
              </a:xfrm>
              <a:prstGeom prst="rect">
                <a:avLst/>
              </a:prstGeom>
              <a:blipFill>
                <a:blip r:embed="rId21"/>
                <a:stretch>
                  <a:fillRect l="-3759" t="-13115" r="-1378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1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2" grpId="0" animBg="1"/>
      <p:bldP spid="23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E20CAA-3C51-64B5-F384-C85F0F70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 to Sinusoidal Positional Embedding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1C96517-5AEE-F9E5-74FA-1A007E689435}"/>
                  </a:ext>
                </a:extLst>
              </p:cNvPr>
              <p:cNvSpPr txBox="1"/>
              <p:nvPr/>
            </p:nvSpPr>
            <p:spPr>
              <a:xfrm>
                <a:off x="1149289" y="1840227"/>
                <a:ext cx="238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1C96517-5AEE-F9E5-74FA-1A007E689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289" y="1840227"/>
                <a:ext cx="2384600" cy="461665"/>
              </a:xfrm>
              <a:prstGeom prst="rect">
                <a:avLst/>
              </a:prstGeom>
              <a:blipFill>
                <a:blip r:embed="rId3"/>
                <a:stretch>
                  <a:fillRect l="-1023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1C8A728-B3C6-AC24-B272-5D76D423A075}"/>
                  </a:ext>
                </a:extLst>
              </p:cNvPr>
              <p:cNvSpPr txBox="1"/>
              <p:nvPr/>
            </p:nvSpPr>
            <p:spPr>
              <a:xfrm>
                <a:off x="4147042" y="1656137"/>
                <a:ext cx="3477683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10000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1C8A728-B3C6-AC24-B272-5D76D423A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042" y="1656137"/>
                <a:ext cx="3477683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92A363D-CD81-7631-1F45-CA2C5C38A09E}"/>
                  </a:ext>
                </a:extLst>
              </p:cNvPr>
              <p:cNvSpPr txBox="1"/>
              <p:nvPr/>
            </p:nvSpPr>
            <p:spPr>
              <a:xfrm>
                <a:off x="7921808" y="1656136"/>
                <a:ext cx="404514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10000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92A363D-CD81-7631-1F45-CA2C5C38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808" y="1656136"/>
                <a:ext cx="4045145" cy="829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EE2446A-E266-0213-DD08-E9EB07D79E40}"/>
                  </a:ext>
                </a:extLst>
              </p:cNvPr>
              <p:cNvSpPr txBox="1"/>
              <p:nvPr/>
            </p:nvSpPr>
            <p:spPr>
              <a:xfrm>
                <a:off x="7389249" y="2485979"/>
                <a:ext cx="2168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EE2446A-E266-0213-DD08-E9EB07D79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249" y="2485979"/>
                <a:ext cx="216854" cy="369332"/>
              </a:xfrm>
              <a:prstGeom prst="rect">
                <a:avLst/>
              </a:prstGeom>
              <a:blipFill>
                <a:blip r:embed="rId6"/>
                <a:stretch>
                  <a:fillRect l="-19444" r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AFE153C-016D-EE37-A87A-84A16B9F0F5C}"/>
                  </a:ext>
                </a:extLst>
              </p:cNvPr>
              <p:cNvSpPr txBox="1"/>
              <p:nvPr/>
            </p:nvSpPr>
            <p:spPr>
              <a:xfrm>
                <a:off x="11669427" y="2486558"/>
                <a:ext cx="2168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AFE153C-016D-EE37-A87A-84A16B9F0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427" y="2486558"/>
                <a:ext cx="216854" cy="369332"/>
              </a:xfrm>
              <a:prstGeom prst="rect">
                <a:avLst/>
              </a:prstGeom>
              <a:blipFill>
                <a:blip r:embed="rId7"/>
                <a:stretch>
                  <a:fillRect l="-19444" r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: 圓角 8">
            <a:extLst>
              <a:ext uri="{FF2B5EF4-FFF2-40B4-BE49-F238E27FC236}">
                <a16:creationId xmlns:a16="http://schemas.microsoft.com/office/drawing/2014/main" id="{9C9D8682-30DF-B804-4D26-4FE62C6BB309}"/>
              </a:ext>
            </a:extLst>
          </p:cNvPr>
          <p:cNvSpPr/>
          <p:nvPr/>
        </p:nvSpPr>
        <p:spPr>
          <a:xfrm>
            <a:off x="6005043" y="2137518"/>
            <a:ext cx="1398720" cy="33394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0669921B-8639-F792-A495-99B3FA26D7BD}"/>
              </a:ext>
            </a:extLst>
          </p:cNvPr>
          <p:cNvSpPr/>
          <p:nvPr/>
        </p:nvSpPr>
        <p:spPr>
          <a:xfrm>
            <a:off x="10343351" y="2152323"/>
            <a:ext cx="1398720" cy="33394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F177D1F-DD10-FFB4-EB64-6C23D47D40EF}"/>
                  </a:ext>
                </a:extLst>
              </p:cNvPr>
              <p:cNvSpPr txBox="1"/>
              <p:nvPr/>
            </p:nvSpPr>
            <p:spPr>
              <a:xfrm>
                <a:off x="1824584" y="3123849"/>
                <a:ext cx="3104824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4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F177D1F-DD10-FFB4-EB64-6C23D47D4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584" y="3123849"/>
                <a:ext cx="3104824" cy="8298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9759F3B-F914-AF7D-2ED5-D470449B0463}"/>
                  </a:ext>
                </a:extLst>
              </p:cNvPr>
              <p:cNvSpPr txBox="1"/>
              <p:nvPr/>
            </p:nvSpPr>
            <p:spPr>
              <a:xfrm>
                <a:off x="1824584" y="4176639"/>
                <a:ext cx="3672287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4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9759F3B-F914-AF7D-2ED5-D470449B0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584" y="4176639"/>
                <a:ext cx="3672287" cy="8298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26FB433E-8C04-68DB-D76F-C58B74374228}"/>
                  </a:ext>
                </a:extLst>
              </p:cNvPr>
              <p:cNvSpPr txBox="1"/>
              <p:nvPr/>
            </p:nvSpPr>
            <p:spPr>
              <a:xfrm>
                <a:off x="7429625" y="2975985"/>
                <a:ext cx="2370329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26FB433E-8C04-68DB-D76F-C58B74374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625" y="2975985"/>
                <a:ext cx="2370329" cy="8298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C070EA32-4449-F03A-D61C-E9FE435BA487}"/>
                  </a:ext>
                </a:extLst>
              </p:cNvPr>
              <p:cNvSpPr txBox="1"/>
              <p:nvPr/>
            </p:nvSpPr>
            <p:spPr>
              <a:xfrm>
                <a:off x="7429625" y="4028775"/>
                <a:ext cx="2937791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C070EA32-4449-F03A-D61C-E9FE435BA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625" y="4028775"/>
                <a:ext cx="2937791" cy="8298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07B9024B-2CED-59FE-C4BB-217D53E8DF74}"/>
                  </a:ext>
                </a:extLst>
              </p:cNvPr>
              <p:cNvSpPr txBox="1"/>
              <p:nvPr/>
            </p:nvSpPr>
            <p:spPr>
              <a:xfrm>
                <a:off x="5966777" y="5459396"/>
                <a:ext cx="5702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07B9024B-2CED-59FE-C4BB-217D53E8D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777" y="5459396"/>
                <a:ext cx="5702650" cy="369332"/>
              </a:xfrm>
              <a:prstGeom prst="rect">
                <a:avLst/>
              </a:prstGeom>
              <a:blipFill>
                <a:blip r:embed="rId12"/>
                <a:stretch>
                  <a:fillRect l="-856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40C084C1-ABE3-E00E-A5B3-333905025253}"/>
                  </a:ext>
                </a:extLst>
              </p:cNvPr>
              <p:cNvSpPr txBox="1"/>
              <p:nvPr/>
            </p:nvSpPr>
            <p:spPr>
              <a:xfrm>
                <a:off x="5985126" y="5964863"/>
                <a:ext cx="57341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40C084C1-ABE3-E00E-A5B3-333905025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126" y="5964863"/>
                <a:ext cx="5734134" cy="369332"/>
              </a:xfrm>
              <a:prstGeom prst="rect">
                <a:avLst/>
              </a:prstGeom>
              <a:blipFill>
                <a:blip r:embed="rId13"/>
                <a:stretch>
                  <a:fillRect l="-319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33B791B1-49F4-CD48-CDF1-9EA6C2358DD9}"/>
              </a:ext>
            </a:extLst>
          </p:cNvPr>
          <p:cNvSpPr/>
          <p:nvPr/>
        </p:nvSpPr>
        <p:spPr>
          <a:xfrm>
            <a:off x="5813313" y="5323261"/>
            <a:ext cx="6039703" cy="116961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2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507FE-7B38-472A-AF13-516DEC05A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D8963A-7FAC-BDB1-7EA6-34F76187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 to Sinusoidal Positional Embedding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6E80488C-FF04-5336-6B2A-1BFEB20BA8C8}"/>
                  </a:ext>
                </a:extLst>
              </p:cNvPr>
              <p:cNvSpPr txBox="1"/>
              <p:nvPr/>
            </p:nvSpPr>
            <p:spPr>
              <a:xfrm>
                <a:off x="1149289" y="1840227"/>
                <a:ext cx="238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6E80488C-FF04-5336-6B2A-1BFEB20BA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289" y="1840227"/>
                <a:ext cx="2384600" cy="461665"/>
              </a:xfrm>
              <a:prstGeom prst="rect">
                <a:avLst/>
              </a:prstGeom>
              <a:blipFill>
                <a:blip r:embed="rId3"/>
                <a:stretch>
                  <a:fillRect l="-1023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9D6B9438-380F-AAAB-4C0E-7D6B4432305F}"/>
                  </a:ext>
                </a:extLst>
              </p:cNvPr>
              <p:cNvSpPr txBox="1"/>
              <p:nvPr/>
            </p:nvSpPr>
            <p:spPr>
              <a:xfrm>
                <a:off x="4147042" y="1656137"/>
                <a:ext cx="3477683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10000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9D6B9438-380F-AAAB-4C0E-7D6B44323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042" y="1656137"/>
                <a:ext cx="3477683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4ADF69E-26BA-F9FB-6277-0412A08D95A2}"/>
                  </a:ext>
                </a:extLst>
              </p:cNvPr>
              <p:cNvSpPr txBox="1"/>
              <p:nvPr/>
            </p:nvSpPr>
            <p:spPr>
              <a:xfrm>
                <a:off x="7921808" y="1656136"/>
                <a:ext cx="404514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10000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4ADF69E-26BA-F9FB-6277-0412A08D9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808" y="1656136"/>
                <a:ext cx="4045145" cy="829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494B2EC-661A-B3B4-3C97-50D86563AB9B}"/>
                  </a:ext>
                </a:extLst>
              </p:cNvPr>
              <p:cNvSpPr txBox="1"/>
              <p:nvPr/>
            </p:nvSpPr>
            <p:spPr>
              <a:xfrm>
                <a:off x="7389249" y="2485979"/>
                <a:ext cx="2168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494B2EC-661A-B3B4-3C97-50D86563A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249" y="2485979"/>
                <a:ext cx="216854" cy="369332"/>
              </a:xfrm>
              <a:prstGeom prst="rect">
                <a:avLst/>
              </a:prstGeom>
              <a:blipFill>
                <a:blip r:embed="rId6"/>
                <a:stretch>
                  <a:fillRect l="-19444" r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5BAB8E8-2F5D-1CF6-3A84-E9C4D9A25017}"/>
                  </a:ext>
                </a:extLst>
              </p:cNvPr>
              <p:cNvSpPr txBox="1"/>
              <p:nvPr/>
            </p:nvSpPr>
            <p:spPr>
              <a:xfrm>
                <a:off x="11669427" y="2486558"/>
                <a:ext cx="2168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5BAB8E8-2F5D-1CF6-3A84-E9C4D9A25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427" y="2486558"/>
                <a:ext cx="216854" cy="369332"/>
              </a:xfrm>
              <a:prstGeom prst="rect">
                <a:avLst/>
              </a:prstGeom>
              <a:blipFill>
                <a:blip r:embed="rId7"/>
                <a:stretch>
                  <a:fillRect l="-19444" r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: 圓角 8">
            <a:extLst>
              <a:ext uri="{FF2B5EF4-FFF2-40B4-BE49-F238E27FC236}">
                <a16:creationId xmlns:a16="http://schemas.microsoft.com/office/drawing/2014/main" id="{057E3726-1765-B84B-176D-02996B6D08C7}"/>
              </a:ext>
            </a:extLst>
          </p:cNvPr>
          <p:cNvSpPr/>
          <p:nvPr/>
        </p:nvSpPr>
        <p:spPr>
          <a:xfrm>
            <a:off x="6005043" y="2137518"/>
            <a:ext cx="1398720" cy="33394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79B6E541-82D7-E12F-6CC8-1B0F0F38D947}"/>
              </a:ext>
            </a:extLst>
          </p:cNvPr>
          <p:cNvSpPr/>
          <p:nvPr/>
        </p:nvSpPr>
        <p:spPr>
          <a:xfrm>
            <a:off x="10343351" y="2152323"/>
            <a:ext cx="1398720" cy="33394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D6BEB44-A1A8-9438-CF4B-98E940C3B8C1}"/>
                  </a:ext>
                </a:extLst>
              </p:cNvPr>
              <p:cNvSpPr txBox="1"/>
              <p:nvPr/>
            </p:nvSpPr>
            <p:spPr>
              <a:xfrm>
                <a:off x="1149289" y="2904309"/>
                <a:ext cx="3104824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4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D6BEB44-A1A8-9438-CF4B-98E940C3B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289" y="2904309"/>
                <a:ext cx="3104824" cy="8298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FC6CB028-2135-8282-79D7-550C09293A06}"/>
                  </a:ext>
                </a:extLst>
              </p:cNvPr>
              <p:cNvSpPr txBox="1"/>
              <p:nvPr/>
            </p:nvSpPr>
            <p:spPr>
              <a:xfrm>
                <a:off x="1149289" y="3957099"/>
                <a:ext cx="3672287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4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FC6CB028-2135-8282-79D7-550C09293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289" y="3957099"/>
                <a:ext cx="3672287" cy="8298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676FE87-4332-8E75-7A31-4F8D8592C217}"/>
                  </a:ext>
                </a:extLst>
              </p:cNvPr>
              <p:cNvSpPr txBox="1"/>
              <p:nvPr/>
            </p:nvSpPr>
            <p:spPr>
              <a:xfrm>
                <a:off x="1149289" y="4998885"/>
                <a:ext cx="2370329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676FE87-4332-8E75-7A31-4F8D8592C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289" y="4998885"/>
                <a:ext cx="2370329" cy="8298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1B027747-FFB3-F9FC-02B0-B0625A74AD36}"/>
                  </a:ext>
                </a:extLst>
              </p:cNvPr>
              <p:cNvSpPr txBox="1"/>
              <p:nvPr/>
            </p:nvSpPr>
            <p:spPr>
              <a:xfrm>
                <a:off x="1149289" y="5828728"/>
                <a:ext cx="2937791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1B027747-FFB3-F9FC-02B0-B0625A74A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289" y="5828728"/>
                <a:ext cx="2937791" cy="8298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C601BFAC-60F6-CEE2-DDE8-F21FB97254F8}"/>
                  </a:ext>
                </a:extLst>
              </p:cNvPr>
              <p:cNvSpPr txBox="1"/>
              <p:nvPr/>
            </p:nvSpPr>
            <p:spPr>
              <a:xfrm>
                <a:off x="5966777" y="5459396"/>
                <a:ext cx="5702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C601BFAC-60F6-CEE2-DDE8-F21FB9725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777" y="5459396"/>
                <a:ext cx="5702650" cy="369332"/>
              </a:xfrm>
              <a:prstGeom prst="rect">
                <a:avLst/>
              </a:prstGeom>
              <a:blipFill>
                <a:blip r:embed="rId12"/>
                <a:stretch>
                  <a:fillRect l="-856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D339B0F-3B03-1AF2-4584-CAA1E95FF077}"/>
                  </a:ext>
                </a:extLst>
              </p:cNvPr>
              <p:cNvSpPr txBox="1"/>
              <p:nvPr/>
            </p:nvSpPr>
            <p:spPr>
              <a:xfrm>
                <a:off x="5985126" y="5964863"/>
                <a:ext cx="57341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D339B0F-3B03-1AF2-4584-CAA1E95FF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126" y="5964863"/>
                <a:ext cx="5734134" cy="369332"/>
              </a:xfrm>
              <a:prstGeom prst="rect">
                <a:avLst/>
              </a:prstGeom>
              <a:blipFill>
                <a:blip r:embed="rId13"/>
                <a:stretch>
                  <a:fillRect l="-319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8699E9AD-5127-5275-D024-6200DDCA313C}"/>
              </a:ext>
            </a:extLst>
          </p:cNvPr>
          <p:cNvSpPr/>
          <p:nvPr/>
        </p:nvSpPr>
        <p:spPr>
          <a:xfrm>
            <a:off x="5813313" y="5323261"/>
            <a:ext cx="6039703" cy="116961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32B57130-8BFE-3427-D0D8-1217089BE35D}"/>
                  </a:ext>
                </a:extLst>
              </p:cNvPr>
              <p:cNvSpPr txBox="1"/>
              <p:nvPr/>
            </p:nvSpPr>
            <p:spPr>
              <a:xfrm>
                <a:off x="4910603" y="2929864"/>
                <a:ext cx="477861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32B57130-8BFE-3427-D0D8-1217089BE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603" y="2929864"/>
                <a:ext cx="4778616" cy="8298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2F346E2-9CE1-2756-CFCD-BE17FD95AC14}"/>
                  </a:ext>
                </a:extLst>
              </p:cNvPr>
              <p:cNvSpPr txBox="1"/>
              <p:nvPr/>
            </p:nvSpPr>
            <p:spPr>
              <a:xfrm>
                <a:off x="4910603" y="3903241"/>
                <a:ext cx="477861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2F346E2-9CE1-2756-CFCD-BE17FD95A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603" y="3903241"/>
                <a:ext cx="4778616" cy="8298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5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0D53F-FEBA-73A9-0BF3-D54B6D5D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658755C-2377-3AF3-F554-3B9248E0CBDE}"/>
                  </a:ext>
                </a:extLst>
              </p:cNvPr>
              <p:cNvSpPr txBox="1"/>
              <p:nvPr/>
            </p:nvSpPr>
            <p:spPr>
              <a:xfrm>
                <a:off x="901596" y="383520"/>
                <a:ext cx="238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658755C-2377-3AF3-F554-3B9248E0C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96" y="383520"/>
                <a:ext cx="2384600" cy="461665"/>
              </a:xfrm>
              <a:prstGeom prst="rect">
                <a:avLst/>
              </a:prstGeom>
              <a:blipFill>
                <a:blip r:embed="rId3"/>
                <a:stretch>
                  <a:fillRect l="-1023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A8174B9-F65E-BB25-0949-E7245FB08D89}"/>
                  </a:ext>
                </a:extLst>
              </p:cNvPr>
              <p:cNvSpPr txBox="1"/>
              <p:nvPr/>
            </p:nvSpPr>
            <p:spPr>
              <a:xfrm>
                <a:off x="3899349" y="199430"/>
                <a:ext cx="3477683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10000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A8174B9-F65E-BB25-0949-E7245FB08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349" y="199430"/>
                <a:ext cx="3477683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03D0941-642F-B9A6-DC10-0D02278251A5}"/>
                  </a:ext>
                </a:extLst>
              </p:cNvPr>
              <p:cNvSpPr txBox="1"/>
              <p:nvPr/>
            </p:nvSpPr>
            <p:spPr>
              <a:xfrm>
                <a:off x="7674115" y="199429"/>
                <a:ext cx="404514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10000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03D0941-642F-B9A6-DC10-0D0227825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115" y="199429"/>
                <a:ext cx="4045145" cy="829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2C94AA6-DD22-F112-EF3F-48FE47310407}"/>
                  </a:ext>
                </a:extLst>
              </p:cNvPr>
              <p:cNvSpPr txBox="1"/>
              <p:nvPr/>
            </p:nvSpPr>
            <p:spPr>
              <a:xfrm>
                <a:off x="7141556" y="1029272"/>
                <a:ext cx="2168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2C94AA6-DD22-F112-EF3F-48FE47310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6" y="1029272"/>
                <a:ext cx="216854" cy="369332"/>
              </a:xfrm>
              <a:prstGeom prst="rect">
                <a:avLst/>
              </a:prstGeom>
              <a:blipFill>
                <a:blip r:embed="rId6"/>
                <a:stretch>
                  <a:fillRect l="-22857" r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A4D9A1A-649A-CAB2-0A08-E30DD0560BEA}"/>
                  </a:ext>
                </a:extLst>
              </p:cNvPr>
              <p:cNvSpPr txBox="1"/>
              <p:nvPr/>
            </p:nvSpPr>
            <p:spPr>
              <a:xfrm>
                <a:off x="11421734" y="1029851"/>
                <a:ext cx="2168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A4D9A1A-649A-CAB2-0A08-E30DD0560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1734" y="1029851"/>
                <a:ext cx="216854" cy="369332"/>
              </a:xfrm>
              <a:prstGeom prst="rect">
                <a:avLst/>
              </a:prstGeom>
              <a:blipFill>
                <a:blip r:embed="rId7"/>
                <a:stretch>
                  <a:fillRect l="-22857" r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: 圓角 8">
            <a:extLst>
              <a:ext uri="{FF2B5EF4-FFF2-40B4-BE49-F238E27FC236}">
                <a16:creationId xmlns:a16="http://schemas.microsoft.com/office/drawing/2014/main" id="{8CF75925-97BB-A6B8-0A66-BF88018D7CD1}"/>
              </a:ext>
            </a:extLst>
          </p:cNvPr>
          <p:cNvSpPr/>
          <p:nvPr/>
        </p:nvSpPr>
        <p:spPr>
          <a:xfrm>
            <a:off x="5757350" y="680811"/>
            <a:ext cx="1398720" cy="33394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7572961-78B4-B405-A4A2-485F59FADE51}"/>
              </a:ext>
            </a:extLst>
          </p:cNvPr>
          <p:cNvSpPr/>
          <p:nvPr/>
        </p:nvSpPr>
        <p:spPr>
          <a:xfrm>
            <a:off x="10095658" y="695616"/>
            <a:ext cx="1398720" cy="33394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00E98446-CB07-8917-5D99-425F5043ABA9}"/>
                  </a:ext>
                </a:extLst>
              </p:cNvPr>
              <p:cNvSpPr txBox="1"/>
              <p:nvPr/>
            </p:nvSpPr>
            <p:spPr>
              <a:xfrm>
                <a:off x="982256" y="1663342"/>
                <a:ext cx="3104824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4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00E98446-CB07-8917-5D99-425F5043A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56" y="1663342"/>
                <a:ext cx="3104824" cy="8298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1DB3682-8665-53EF-7816-D502059CBBF7}"/>
                  </a:ext>
                </a:extLst>
              </p:cNvPr>
              <p:cNvSpPr txBox="1"/>
              <p:nvPr/>
            </p:nvSpPr>
            <p:spPr>
              <a:xfrm>
                <a:off x="1149289" y="3957099"/>
                <a:ext cx="3672287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4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1DB3682-8665-53EF-7816-D502059CB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289" y="3957099"/>
                <a:ext cx="3672287" cy="8298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2987372-D702-B3BF-B064-48CBCF7CD18F}"/>
                  </a:ext>
                </a:extLst>
              </p:cNvPr>
              <p:cNvSpPr txBox="1"/>
              <p:nvPr/>
            </p:nvSpPr>
            <p:spPr>
              <a:xfrm>
                <a:off x="1149289" y="4998885"/>
                <a:ext cx="2370329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2987372-D702-B3BF-B064-48CBCF7CD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289" y="4998885"/>
                <a:ext cx="2370329" cy="8298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618A6A94-780F-60A1-21B6-66C4A28CCBD8}"/>
                  </a:ext>
                </a:extLst>
              </p:cNvPr>
              <p:cNvSpPr txBox="1"/>
              <p:nvPr/>
            </p:nvSpPr>
            <p:spPr>
              <a:xfrm>
                <a:off x="1149289" y="5828728"/>
                <a:ext cx="2937791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618A6A94-780F-60A1-21B6-66C4A28CC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289" y="5828728"/>
                <a:ext cx="2937791" cy="8298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B6528C8A-F531-AD19-A24F-DAC2931F5025}"/>
                  </a:ext>
                </a:extLst>
              </p:cNvPr>
              <p:cNvSpPr txBox="1"/>
              <p:nvPr/>
            </p:nvSpPr>
            <p:spPr>
              <a:xfrm>
                <a:off x="4219820" y="1670874"/>
                <a:ext cx="477861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B6528C8A-F531-AD19-A24F-DAC2931F5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820" y="1670874"/>
                <a:ext cx="4778616" cy="8298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6D7034D3-DDF4-57F8-8F21-E6EEF424F946}"/>
                  </a:ext>
                </a:extLst>
              </p:cNvPr>
              <p:cNvSpPr txBox="1"/>
              <p:nvPr/>
            </p:nvSpPr>
            <p:spPr>
              <a:xfrm>
                <a:off x="4957972" y="5098751"/>
                <a:ext cx="4838119" cy="630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6D7034D3-DDF4-57F8-8F21-E6EEF424F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972" y="5098751"/>
                <a:ext cx="4838119" cy="63010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A1CBE7B-6A47-90B9-783C-16D7A7532F16}"/>
                  </a:ext>
                </a:extLst>
              </p:cNvPr>
              <p:cNvSpPr txBox="1"/>
              <p:nvPr/>
            </p:nvSpPr>
            <p:spPr>
              <a:xfrm>
                <a:off x="4219820" y="2756363"/>
                <a:ext cx="4838119" cy="630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A1CBE7B-6A47-90B9-783C-16D7A7532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820" y="2756363"/>
                <a:ext cx="4838119" cy="63010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397B5258-C7CA-40DF-DB5E-79DF35B1263F}"/>
                  </a:ext>
                </a:extLst>
              </p:cNvPr>
              <p:cNvSpPr txBox="1"/>
              <p:nvPr/>
            </p:nvSpPr>
            <p:spPr>
              <a:xfrm>
                <a:off x="4915036" y="4038691"/>
                <a:ext cx="477861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397B5258-C7CA-40DF-DB5E-79DF35B12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036" y="4038691"/>
                <a:ext cx="4778616" cy="8298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16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E3AC2-555A-87D1-D7CF-108356970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E22594E-0A77-E4C2-C873-BDE6E4C7DD42}"/>
                  </a:ext>
                </a:extLst>
              </p:cNvPr>
              <p:cNvSpPr txBox="1"/>
              <p:nvPr/>
            </p:nvSpPr>
            <p:spPr>
              <a:xfrm>
                <a:off x="901596" y="383520"/>
                <a:ext cx="238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E22594E-0A77-E4C2-C873-BDE6E4C7D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96" y="383520"/>
                <a:ext cx="2384600" cy="461665"/>
              </a:xfrm>
              <a:prstGeom prst="rect">
                <a:avLst/>
              </a:prstGeom>
              <a:blipFill>
                <a:blip r:embed="rId3"/>
                <a:stretch>
                  <a:fillRect l="-1023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F6E9AEA0-3D8F-6ABC-E810-3EEFEAC461C6}"/>
                  </a:ext>
                </a:extLst>
              </p:cNvPr>
              <p:cNvSpPr txBox="1"/>
              <p:nvPr/>
            </p:nvSpPr>
            <p:spPr>
              <a:xfrm>
                <a:off x="3899349" y="199430"/>
                <a:ext cx="3477683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10000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F6E9AEA0-3D8F-6ABC-E810-3EEFEAC46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349" y="199430"/>
                <a:ext cx="3477683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9E2C8E9-0B19-36A9-0076-19C19CF44F47}"/>
                  </a:ext>
                </a:extLst>
              </p:cNvPr>
              <p:cNvSpPr txBox="1"/>
              <p:nvPr/>
            </p:nvSpPr>
            <p:spPr>
              <a:xfrm>
                <a:off x="7674115" y="199429"/>
                <a:ext cx="404514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10000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9E2C8E9-0B19-36A9-0076-19C19CF44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115" y="199429"/>
                <a:ext cx="4045145" cy="829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EF49EC3-2964-9C68-9769-AF6DFBC6DFA2}"/>
                  </a:ext>
                </a:extLst>
              </p:cNvPr>
              <p:cNvSpPr txBox="1"/>
              <p:nvPr/>
            </p:nvSpPr>
            <p:spPr>
              <a:xfrm>
                <a:off x="7141556" y="1029272"/>
                <a:ext cx="2168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EF49EC3-2964-9C68-9769-AF6DFBC6D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6" y="1029272"/>
                <a:ext cx="216854" cy="369332"/>
              </a:xfrm>
              <a:prstGeom prst="rect">
                <a:avLst/>
              </a:prstGeom>
              <a:blipFill>
                <a:blip r:embed="rId6"/>
                <a:stretch>
                  <a:fillRect l="-22857" r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30EF0D9-F6C6-7C67-87AC-0A9E9BA217D2}"/>
                  </a:ext>
                </a:extLst>
              </p:cNvPr>
              <p:cNvSpPr txBox="1"/>
              <p:nvPr/>
            </p:nvSpPr>
            <p:spPr>
              <a:xfrm>
                <a:off x="11421734" y="1029851"/>
                <a:ext cx="2168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30EF0D9-F6C6-7C67-87AC-0A9E9BA21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1734" y="1029851"/>
                <a:ext cx="216854" cy="369332"/>
              </a:xfrm>
              <a:prstGeom prst="rect">
                <a:avLst/>
              </a:prstGeom>
              <a:blipFill>
                <a:blip r:embed="rId7"/>
                <a:stretch>
                  <a:fillRect l="-22857" r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: 圓角 8">
            <a:extLst>
              <a:ext uri="{FF2B5EF4-FFF2-40B4-BE49-F238E27FC236}">
                <a16:creationId xmlns:a16="http://schemas.microsoft.com/office/drawing/2014/main" id="{172565E4-B38F-9B5F-109F-FB35E146388B}"/>
              </a:ext>
            </a:extLst>
          </p:cNvPr>
          <p:cNvSpPr/>
          <p:nvPr/>
        </p:nvSpPr>
        <p:spPr>
          <a:xfrm>
            <a:off x="5757350" y="680811"/>
            <a:ext cx="1398720" cy="33394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719EF392-C3AE-A56A-3411-3961FE82D03D}"/>
              </a:ext>
            </a:extLst>
          </p:cNvPr>
          <p:cNvSpPr/>
          <p:nvPr/>
        </p:nvSpPr>
        <p:spPr>
          <a:xfrm>
            <a:off x="10095658" y="695616"/>
            <a:ext cx="1398720" cy="33394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9912015-9558-6DB4-0843-9D8CCD8D7AEE}"/>
                  </a:ext>
                </a:extLst>
              </p:cNvPr>
              <p:cNvSpPr txBox="1"/>
              <p:nvPr/>
            </p:nvSpPr>
            <p:spPr>
              <a:xfrm>
                <a:off x="2459709" y="2227585"/>
                <a:ext cx="11805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9912015-9558-6DB4-0843-9D8CCD8D7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709" y="2227585"/>
                <a:ext cx="1180515" cy="369332"/>
              </a:xfrm>
              <a:prstGeom prst="rect">
                <a:avLst/>
              </a:prstGeom>
              <a:blipFill>
                <a:blip r:embed="rId8"/>
                <a:stretch>
                  <a:fillRect l="-618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FFD773B9-E2DD-F90F-815E-A75F13E4A5F7}"/>
                  </a:ext>
                </a:extLst>
              </p:cNvPr>
              <p:cNvSpPr txBox="1"/>
              <p:nvPr/>
            </p:nvSpPr>
            <p:spPr>
              <a:xfrm>
                <a:off x="2468346" y="3082728"/>
                <a:ext cx="17164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FFD773B9-E2DD-F90F-815E-A75F13E4A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346" y="3082728"/>
                <a:ext cx="1716496" cy="369332"/>
              </a:xfrm>
              <a:prstGeom prst="rect">
                <a:avLst/>
              </a:prstGeom>
              <a:blipFill>
                <a:blip r:embed="rId9"/>
                <a:stretch>
                  <a:fillRect l="-4626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17F5AC1-939A-2CFE-A0AA-1B2550335DA1}"/>
                  </a:ext>
                </a:extLst>
              </p:cNvPr>
              <p:cNvSpPr txBox="1"/>
              <p:nvPr/>
            </p:nvSpPr>
            <p:spPr>
              <a:xfrm>
                <a:off x="4329315" y="2952339"/>
                <a:ext cx="4838119" cy="630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17F5AC1-939A-2CFE-A0AA-1B2550335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315" y="2952339"/>
                <a:ext cx="4838119" cy="6301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2BC69B5-B7CC-746F-A2BF-E509BFA46912}"/>
                  </a:ext>
                </a:extLst>
              </p:cNvPr>
              <p:cNvSpPr txBox="1"/>
              <p:nvPr/>
            </p:nvSpPr>
            <p:spPr>
              <a:xfrm>
                <a:off x="4329315" y="2161976"/>
                <a:ext cx="4838119" cy="630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2BC69B5-B7CC-746F-A2BF-E509BFA46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315" y="2161976"/>
                <a:ext cx="4838119" cy="63010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0F949090-FBED-ABE4-44DF-DBF3DE694A65}"/>
                  </a:ext>
                </a:extLst>
              </p:cNvPr>
              <p:cNvSpPr txBox="1"/>
              <p:nvPr/>
            </p:nvSpPr>
            <p:spPr>
              <a:xfrm>
                <a:off x="2459709" y="4275274"/>
                <a:ext cx="675402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num>
                                      <m:den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num>
                                      <m:den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num>
                                      <m:den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num>
                                      <m:den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0F949090-FBED-ABE4-44DF-DBF3DE694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709" y="4275274"/>
                <a:ext cx="6754028" cy="13606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A03C5A81-E461-739E-CE3D-D73B1E97EBF8}"/>
                  </a:ext>
                </a:extLst>
              </p:cNvPr>
              <p:cNvSpPr txBox="1"/>
              <p:nvPr/>
            </p:nvSpPr>
            <p:spPr>
              <a:xfrm>
                <a:off x="4992432" y="5786593"/>
                <a:ext cx="2384600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A03C5A81-E461-739E-CE3D-D73B1E97E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32" y="5786593"/>
                <a:ext cx="2384600" cy="5421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0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43CADEFB-C321-2A5B-ECB7-F9DD3FAF80F1}"/>
              </a:ext>
            </a:extLst>
          </p:cNvPr>
          <p:cNvCxnSpPr>
            <a:cxnSpLocks/>
          </p:cNvCxnSpPr>
          <p:nvPr/>
        </p:nvCxnSpPr>
        <p:spPr>
          <a:xfrm flipV="1">
            <a:off x="4757252" y="2269083"/>
            <a:ext cx="0" cy="861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6388A0DC-54D4-6445-10D6-E8D8C4301599}"/>
              </a:ext>
            </a:extLst>
          </p:cNvPr>
          <p:cNvCxnSpPr>
            <a:cxnSpLocks/>
          </p:cNvCxnSpPr>
          <p:nvPr/>
        </p:nvCxnSpPr>
        <p:spPr>
          <a:xfrm flipV="1">
            <a:off x="6941617" y="2269083"/>
            <a:ext cx="0" cy="861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AC60E996-26B4-7287-0E55-836B35D57F8F}"/>
              </a:ext>
            </a:extLst>
          </p:cNvPr>
          <p:cNvCxnSpPr>
            <a:cxnSpLocks/>
          </p:cNvCxnSpPr>
          <p:nvPr/>
        </p:nvCxnSpPr>
        <p:spPr>
          <a:xfrm flipV="1">
            <a:off x="9096363" y="2269083"/>
            <a:ext cx="0" cy="861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95B0ECFF-1DF6-2FC8-CB35-F1017B930D3A}"/>
              </a:ext>
            </a:extLst>
          </p:cNvPr>
          <p:cNvCxnSpPr>
            <a:cxnSpLocks/>
          </p:cNvCxnSpPr>
          <p:nvPr/>
        </p:nvCxnSpPr>
        <p:spPr>
          <a:xfrm flipV="1">
            <a:off x="11171276" y="2269083"/>
            <a:ext cx="0" cy="861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F16C8717-4F24-2FC0-C02D-E3DF36CFF02C}"/>
              </a:ext>
            </a:extLst>
          </p:cNvPr>
          <p:cNvSpPr/>
          <p:nvPr/>
        </p:nvSpPr>
        <p:spPr>
          <a:xfrm>
            <a:off x="4405971" y="2540127"/>
            <a:ext cx="7329095" cy="315707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Soft-max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EE74E510-8BB3-B3E0-4024-05B8508D7A1D}"/>
              </a:ext>
            </a:extLst>
          </p:cNvPr>
          <p:cNvCxnSpPr>
            <a:cxnSpLocks/>
          </p:cNvCxnSpPr>
          <p:nvPr/>
        </p:nvCxnSpPr>
        <p:spPr>
          <a:xfrm flipV="1">
            <a:off x="4126429" y="1556667"/>
            <a:ext cx="0" cy="288000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B89A8A7F-A275-7FB8-13FB-C6018436B425}"/>
              </a:ext>
            </a:extLst>
          </p:cNvPr>
          <p:cNvCxnSpPr>
            <a:cxnSpLocks/>
          </p:cNvCxnSpPr>
          <p:nvPr/>
        </p:nvCxnSpPr>
        <p:spPr>
          <a:xfrm flipV="1">
            <a:off x="6295831" y="1556667"/>
            <a:ext cx="0" cy="288000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73A942B9-FA02-D50B-C097-C0F98A220599}"/>
              </a:ext>
            </a:extLst>
          </p:cNvPr>
          <p:cNvCxnSpPr>
            <a:cxnSpLocks/>
          </p:cNvCxnSpPr>
          <p:nvPr/>
        </p:nvCxnSpPr>
        <p:spPr>
          <a:xfrm flipV="1">
            <a:off x="8468956" y="1556667"/>
            <a:ext cx="0" cy="288000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95F8BA88-A611-84D4-1810-DE5F418404AD}"/>
              </a:ext>
            </a:extLst>
          </p:cNvPr>
          <p:cNvCxnSpPr>
            <a:cxnSpLocks/>
          </p:cNvCxnSpPr>
          <p:nvPr/>
        </p:nvCxnSpPr>
        <p:spPr>
          <a:xfrm flipV="1">
            <a:off x="10515684" y="1556667"/>
            <a:ext cx="0" cy="288000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1EBDD7C7-F08D-E581-352C-67982B59A659}"/>
              </a:ext>
            </a:extLst>
          </p:cNvPr>
          <p:cNvSpPr/>
          <p:nvPr/>
        </p:nvSpPr>
        <p:spPr>
          <a:xfrm>
            <a:off x="4628058" y="5445993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0B28392F-7608-8097-C611-8340DDF84100}"/>
              </a:ext>
            </a:extLst>
          </p:cNvPr>
          <p:cNvSpPr/>
          <p:nvPr/>
        </p:nvSpPr>
        <p:spPr>
          <a:xfrm>
            <a:off x="6776678" y="5483132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62A4B9DC-2C89-1503-8F72-EADA9870126A}"/>
              </a:ext>
            </a:extLst>
          </p:cNvPr>
          <p:cNvSpPr/>
          <p:nvPr/>
        </p:nvSpPr>
        <p:spPr>
          <a:xfrm>
            <a:off x="8934227" y="5480014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D5968E55-1DCB-3916-8225-64EB70D91988}"/>
              </a:ext>
            </a:extLst>
          </p:cNvPr>
          <p:cNvSpPr/>
          <p:nvPr/>
        </p:nvSpPr>
        <p:spPr>
          <a:xfrm>
            <a:off x="11005997" y="5442097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67D8DB6-1152-B9A8-C44E-D61CAD986C93}"/>
                  </a:ext>
                </a:extLst>
              </p:cNvPr>
              <p:cNvSpPr txBox="1"/>
              <p:nvPr/>
            </p:nvSpPr>
            <p:spPr>
              <a:xfrm>
                <a:off x="4944038" y="5465219"/>
                <a:ext cx="4781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67D8DB6-1152-B9A8-C44E-D61CAD986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038" y="5465219"/>
                <a:ext cx="47814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059E2CD-E667-C75F-132B-A65289E633D1}"/>
                  </a:ext>
                </a:extLst>
              </p:cNvPr>
              <p:cNvSpPr txBox="1"/>
              <p:nvPr/>
            </p:nvSpPr>
            <p:spPr>
              <a:xfrm>
                <a:off x="7148862" y="5480014"/>
                <a:ext cx="4733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059E2CD-E667-C75F-132B-A65289E63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862" y="5480014"/>
                <a:ext cx="47333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9B24FE9E-DE93-FB30-EAE0-A7DB341CFCC9}"/>
                  </a:ext>
                </a:extLst>
              </p:cNvPr>
              <p:cNvSpPr txBox="1"/>
              <p:nvPr/>
            </p:nvSpPr>
            <p:spPr>
              <a:xfrm>
                <a:off x="9337916" y="5483308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9B24FE9E-DE93-FB30-EAE0-A7DB341CF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916" y="5483308"/>
                <a:ext cx="46051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8C24BF71-A606-5977-B89E-D1E2AC1BE0FF}"/>
                  </a:ext>
                </a:extLst>
              </p:cNvPr>
              <p:cNvSpPr txBox="1"/>
              <p:nvPr/>
            </p:nvSpPr>
            <p:spPr>
              <a:xfrm>
                <a:off x="11385434" y="5465219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8C24BF71-A606-5977-B89E-D1E2AC1BE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5434" y="5465219"/>
                <a:ext cx="40600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:a16="http://schemas.microsoft.com/office/drawing/2014/main" id="{0DA389E9-74A2-84FB-2717-B751CD03B460}"/>
              </a:ext>
            </a:extLst>
          </p:cNvPr>
          <p:cNvSpPr/>
          <p:nvPr/>
        </p:nvSpPr>
        <p:spPr>
          <a:xfrm>
            <a:off x="4613068" y="4345949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8CFE94B1-1312-9647-D6B0-290230A5C4E1}"/>
                  </a:ext>
                </a:extLst>
              </p:cNvPr>
              <p:cNvSpPr txBox="1"/>
              <p:nvPr/>
            </p:nvSpPr>
            <p:spPr>
              <a:xfrm>
                <a:off x="4431584" y="4393766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8CFE94B1-1312-9647-D6B0-290230A5C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584" y="4393766"/>
                <a:ext cx="715161" cy="461665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群組 22">
            <a:extLst>
              <a:ext uri="{FF2B5EF4-FFF2-40B4-BE49-F238E27FC236}">
                <a16:creationId xmlns:a16="http://schemas.microsoft.com/office/drawing/2014/main" id="{BC1605EB-FACF-B483-C785-6221E920A1FB}"/>
              </a:ext>
            </a:extLst>
          </p:cNvPr>
          <p:cNvGrpSpPr/>
          <p:nvPr/>
        </p:nvGrpSpPr>
        <p:grpSpPr>
          <a:xfrm>
            <a:off x="5004898" y="4345949"/>
            <a:ext cx="715161" cy="540000"/>
            <a:chOff x="2533997" y="4142041"/>
            <a:chExt cx="715161" cy="540000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B0CA135-980F-B08B-4967-9FC2ECC63E16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87B14F40-8196-9EF6-7A43-61C5D8F44BBA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87B14F40-8196-9EF6-7A43-61C5D8F44B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FE709BC0-652F-B123-1866-A05CCE7AC703}"/>
              </a:ext>
            </a:extLst>
          </p:cNvPr>
          <p:cNvCxnSpPr>
            <a:cxnSpLocks/>
          </p:cNvCxnSpPr>
          <p:nvPr/>
        </p:nvCxnSpPr>
        <p:spPr>
          <a:xfrm flipV="1">
            <a:off x="4765656" y="4889896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8919FFE3-84D0-7123-6177-8BC30B111ACA}"/>
              </a:ext>
            </a:extLst>
          </p:cNvPr>
          <p:cNvCxnSpPr>
            <a:cxnSpLocks/>
          </p:cNvCxnSpPr>
          <p:nvPr/>
        </p:nvCxnSpPr>
        <p:spPr>
          <a:xfrm>
            <a:off x="4183580" y="5169735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28AAFCB4-8AEA-BEBC-3138-9B9D83C35A21}"/>
              </a:ext>
            </a:extLst>
          </p:cNvPr>
          <p:cNvCxnSpPr>
            <a:cxnSpLocks/>
          </p:cNvCxnSpPr>
          <p:nvPr/>
        </p:nvCxnSpPr>
        <p:spPr>
          <a:xfrm flipV="1">
            <a:off x="4183579" y="4887886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D994ABDC-4D24-E82D-A156-0D70A1431A89}"/>
              </a:ext>
            </a:extLst>
          </p:cNvPr>
          <p:cNvGrpSpPr/>
          <p:nvPr/>
        </p:nvGrpSpPr>
        <p:grpSpPr>
          <a:xfrm>
            <a:off x="3825998" y="4337531"/>
            <a:ext cx="715161" cy="540000"/>
            <a:chOff x="1526126" y="3795863"/>
            <a:chExt cx="715161" cy="54000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A8FF1C3-BC4F-5B82-A2D8-13C6A9097CF8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C35393D1-F770-5A26-524B-373DEF1F741D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C35393D1-F770-5A26-524B-373DEF1F74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C5398B64-6E98-9E52-A309-626BD3BBC53F}"/>
              </a:ext>
            </a:extLst>
          </p:cNvPr>
          <p:cNvCxnSpPr>
            <a:cxnSpLocks/>
          </p:cNvCxnSpPr>
          <p:nvPr/>
        </p:nvCxnSpPr>
        <p:spPr>
          <a:xfrm>
            <a:off x="4183580" y="5169735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2EAC8127-1BC1-0D31-4EA1-5A7B2274CBD1}"/>
              </a:ext>
            </a:extLst>
          </p:cNvPr>
          <p:cNvCxnSpPr>
            <a:cxnSpLocks/>
          </p:cNvCxnSpPr>
          <p:nvPr/>
        </p:nvCxnSpPr>
        <p:spPr>
          <a:xfrm>
            <a:off x="4789164" y="5169606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DACE2A48-0D91-E226-1D3D-8ABFB9B94101}"/>
              </a:ext>
            </a:extLst>
          </p:cNvPr>
          <p:cNvCxnSpPr>
            <a:cxnSpLocks/>
          </p:cNvCxnSpPr>
          <p:nvPr/>
        </p:nvCxnSpPr>
        <p:spPr>
          <a:xfrm flipV="1">
            <a:off x="5333903" y="4898112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B2D27A47-11C8-BA26-0277-C471D3A9F60E}"/>
              </a:ext>
            </a:extLst>
          </p:cNvPr>
          <p:cNvSpPr/>
          <p:nvPr/>
        </p:nvSpPr>
        <p:spPr>
          <a:xfrm>
            <a:off x="10995180" y="4403913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CDDEE59E-33C2-576C-243F-7D3258A0E990}"/>
                  </a:ext>
                </a:extLst>
              </p:cNvPr>
              <p:cNvSpPr txBox="1"/>
              <p:nvPr/>
            </p:nvSpPr>
            <p:spPr>
              <a:xfrm>
                <a:off x="10813696" y="445173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CDDEE59E-33C2-576C-243F-7D3258A0E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3696" y="4451730"/>
                <a:ext cx="715161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群組 36">
            <a:extLst>
              <a:ext uri="{FF2B5EF4-FFF2-40B4-BE49-F238E27FC236}">
                <a16:creationId xmlns:a16="http://schemas.microsoft.com/office/drawing/2014/main" id="{F5963027-220C-895D-9AAF-AEE928D5AD03}"/>
              </a:ext>
            </a:extLst>
          </p:cNvPr>
          <p:cNvGrpSpPr/>
          <p:nvPr/>
        </p:nvGrpSpPr>
        <p:grpSpPr>
          <a:xfrm>
            <a:off x="11387010" y="4403913"/>
            <a:ext cx="715161" cy="540000"/>
            <a:chOff x="2533997" y="4142041"/>
            <a:chExt cx="715161" cy="540000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66CB030A-5D18-5C9A-AB72-026B4F77755C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字方塊 38">
                  <a:extLst>
                    <a:ext uri="{FF2B5EF4-FFF2-40B4-BE49-F238E27FC236}">
                      <a16:creationId xmlns:a16="http://schemas.microsoft.com/office/drawing/2014/main" id="{55FCC602-209B-D2E2-956C-8FBCC9A8A6B0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39" name="文字方塊 38">
                  <a:extLst>
                    <a:ext uri="{FF2B5EF4-FFF2-40B4-BE49-F238E27FC236}">
                      <a16:creationId xmlns:a16="http://schemas.microsoft.com/office/drawing/2014/main" id="{55FCC602-209B-D2E2-956C-8FBCC9A8A6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95DBFADE-C125-AA66-4919-18BAF8BF87DD}"/>
              </a:ext>
            </a:extLst>
          </p:cNvPr>
          <p:cNvCxnSpPr>
            <a:cxnSpLocks/>
          </p:cNvCxnSpPr>
          <p:nvPr/>
        </p:nvCxnSpPr>
        <p:spPr>
          <a:xfrm flipV="1">
            <a:off x="11147768" y="4947860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851CE2AF-F7A9-B79F-ED42-9E32725D750F}"/>
              </a:ext>
            </a:extLst>
          </p:cNvPr>
          <p:cNvCxnSpPr>
            <a:cxnSpLocks/>
          </p:cNvCxnSpPr>
          <p:nvPr/>
        </p:nvCxnSpPr>
        <p:spPr>
          <a:xfrm>
            <a:off x="10565692" y="5227699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FFCFD125-DF26-1039-5734-6DD8DF6CC592}"/>
              </a:ext>
            </a:extLst>
          </p:cNvPr>
          <p:cNvCxnSpPr>
            <a:cxnSpLocks/>
          </p:cNvCxnSpPr>
          <p:nvPr/>
        </p:nvCxnSpPr>
        <p:spPr>
          <a:xfrm flipV="1">
            <a:off x="10565691" y="4945850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443F4789-20F6-6C3C-D125-7A1FB2977794}"/>
              </a:ext>
            </a:extLst>
          </p:cNvPr>
          <p:cNvGrpSpPr/>
          <p:nvPr/>
        </p:nvGrpSpPr>
        <p:grpSpPr>
          <a:xfrm>
            <a:off x="10208110" y="4395495"/>
            <a:ext cx="715161" cy="540000"/>
            <a:chOff x="1526126" y="3795863"/>
            <a:chExt cx="715161" cy="540000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9BCF8467-3CEF-17CB-C225-A06671707726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438830A7-C6D2-B3D3-8B83-4C37C782BF4F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438830A7-C6D2-B3D3-8B83-4C37C782BF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C2EEABB1-1DA9-9929-3C98-BD90C19E8352}"/>
              </a:ext>
            </a:extLst>
          </p:cNvPr>
          <p:cNvCxnSpPr>
            <a:cxnSpLocks/>
          </p:cNvCxnSpPr>
          <p:nvPr/>
        </p:nvCxnSpPr>
        <p:spPr>
          <a:xfrm>
            <a:off x="10565692" y="5227699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B372ECB8-DE4E-D6CF-B1E8-63807154A27B}"/>
              </a:ext>
            </a:extLst>
          </p:cNvPr>
          <p:cNvCxnSpPr>
            <a:cxnSpLocks/>
          </p:cNvCxnSpPr>
          <p:nvPr/>
        </p:nvCxnSpPr>
        <p:spPr>
          <a:xfrm>
            <a:off x="11171276" y="5227570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B79ACE07-ABB7-2605-990C-A7EB4936D482}"/>
              </a:ext>
            </a:extLst>
          </p:cNvPr>
          <p:cNvCxnSpPr>
            <a:cxnSpLocks/>
          </p:cNvCxnSpPr>
          <p:nvPr/>
        </p:nvCxnSpPr>
        <p:spPr>
          <a:xfrm flipV="1">
            <a:off x="11716015" y="4956076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9" name="矩形 48">
            <a:extLst>
              <a:ext uri="{FF2B5EF4-FFF2-40B4-BE49-F238E27FC236}">
                <a16:creationId xmlns:a16="http://schemas.microsoft.com/office/drawing/2014/main" id="{4F170AD3-93A3-D0C1-EB78-40E7D242FE9C}"/>
              </a:ext>
            </a:extLst>
          </p:cNvPr>
          <p:cNvSpPr/>
          <p:nvPr/>
        </p:nvSpPr>
        <p:spPr>
          <a:xfrm>
            <a:off x="6766668" y="4373997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A6FA39F2-9791-BC58-E920-8DCDA33BF10B}"/>
                  </a:ext>
                </a:extLst>
              </p:cNvPr>
              <p:cNvSpPr txBox="1"/>
              <p:nvPr/>
            </p:nvSpPr>
            <p:spPr>
              <a:xfrm>
                <a:off x="6585184" y="4421814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A6FA39F2-9791-BC58-E920-8DCDA33BF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184" y="4421814"/>
                <a:ext cx="715161" cy="461665"/>
              </a:xfrm>
              <a:prstGeom prst="rect">
                <a:avLst/>
              </a:prstGeom>
              <a:blipFill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群組 50">
            <a:extLst>
              <a:ext uri="{FF2B5EF4-FFF2-40B4-BE49-F238E27FC236}">
                <a16:creationId xmlns:a16="http://schemas.microsoft.com/office/drawing/2014/main" id="{7F028C7A-FF97-2071-D1C2-30DD16B00023}"/>
              </a:ext>
            </a:extLst>
          </p:cNvPr>
          <p:cNvGrpSpPr/>
          <p:nvPr/>
        </p:nvGrpSpPr>
        <p:grpSpPr>
          <a:xfrm>
            <a:off x="7158498" y="4373997"/>
            <a:ext cx="715161" cy="540000"/>
            <a:chOff x="2533997" y="4142041"/>
            <a:chExt cx="715161" cy="540000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A5CD6073-B922-ACE9-096F-070C0AA3D81B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字方塊 52">
                  <a:extLst>
                    <a:ext uri="{FF2B5EF4-FFF2-40B4-BE49-F238E27FC236}">
                      <a16:creationId xmlns:a16="http://schemas.microsoft.com/office/drawing/2014/main" id="{F9980D3E-3DD0-1957-7D0C-65822D8E4BC0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53" name="文字方塊 52">
                  <a:extLst>
                    <a:ext uri="{FF2B5EF4-FFF2-40B4-BE49-F238E27FC236}">
                      <a16:creationId xmlns:a16="http://schemas.microsoft.com/office/drawing/2014/main" id="{F9980D3E-3DD0-1957-7D0C-65822D8E4B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5F52E29E-C48D-7ADF-C311-8C7E267CEB40}"/>
              </a:ext>
            </a:extLst>
          </p:cNvPr>
          <p:cNvCxnSpPr>
            <a:cxnSpLocks/>
          </p:cNvCxnSpPr>
          <p:nvPr/>
        </p:nvCxnSpPr>
        <p:spPr>
          <a:xfrm flipV="1">
            <a:off x="6919256" y="4917944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9ADB9C4D-63D3-B487-5F71-D7C7615C588A}"/>
              </a:ext>
            </a:extLst>
          </p:cNvPr>
          <p:cNvCxnSpPr>
            <a:cxnSpLocks/>
          </p:cNvCxnSpPr>
          <p:nvPr/>
        </p:nvCxnSpPr>
        <p:spPr>
          <a:xfrm>
            <a:off x="6337180" y="5197783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EE176E6D-4188-D520-2172-39FF6A70FADA}"/>
              </a:ext>
            </a:extLst>
          </p:cNvPr>
          <p:cNvCxnSpPr>
            <a:cxnSpLocks/>
          </p:cNvCxnSpPr>
          <p:nvPr/>
        </p:nvCxnSpPr>
        <p:spPr>
          <a:xfrm flipV="1">
            <a:off x="6337179" y="4915934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DB88653A-E0C8-E7E6-4C96-FEFAFD7AC055}"/>
              </a:ext>
            </a:extLst>
          </p:cNvPr>
          <p:cNvGrpSpPr/>
          <p:nvPr/>
        </p:nvGrpSpPr>
        <p:grpSpPr>
          <a:xfrm>
            <a:off x="5979598" y="4365579"/>
            <a:ext cx="715161" cy="540000"/>
            <a:chOff x="1526126" y="3795863"/>
            <a:chExt cx="715161" cy="540000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98C11568-D2FE-C5E4-D73A-D952384FB1FA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9728E149-252E-ED5C-0C6F-4321A14D408D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9728E149-252E-ED5C-0C6F-4321A14D40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8CBB0813-3B26-C9F5-CE31-4BF88AE7EC74}"/>
              </a:ext>
            </a:extLst>
          </p:cNvPr>
          <p:cNvCxnSpPr>
            <a:cxnSpLocks/>
          </p:cNvCxnSpPr>
          <p:nvPr/>
        </p:nvCxnSpPr>
        <p:spPr>
          <a:xfrm>
            <a:off x="6337180" y="5197783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AEDCB89C-ACB8-C060-296F-4FC82B0CEBB1}"/>
              </a:ext>
            </a:extLst>
          </p:cNvPr>
          <p:cNvCxnSpPr>
            <a:cxnSpLocks/>
          </p:cNvCxnSpPr>
          <p:nvPr/>
        </p:nvCxnSpPr>
        <p:spPr>
          <a:xfrm>
            <a:off x="6942764" y="5197654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EC4E9938-DDA5-CCD9-21AF-326733629A56}"/>
              </a:ext>
            </a:extLst>
          </p:cNvPr>
          <p:cNvCxnSpPr>
            <a:cxnSpLocks/>
          </p:cNvCxnSpPr>
          <p:nvPr/>
        </p:nvCxnSpPr>
        <p:spPr>
          <a:xfrm flipV="1">
            <a:off x="7487503" y="4926160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3" name="矩形 62">
            <a:extLst>
              <a:ext uri="{FF2B5EF4-FFF2-40B4-BE49-F238E27FC236}">
                <a16:creationId xmlns:a16="http://schemas.microsoft.com/office/drawing/2014/main" id="{308578D8-9063-49E2-BE47-251CFDA26807}"/>
              </a:ext>
            </a:extLst>
          </p:cNvPr>
          <p:cNvSpPr/>
          <p:nvPr/>
        </p:nvSpPr>
        <p:spPr>
          <a:xfrm>
            <a:off x="8920267" y="4411172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E0C491A4-F2ED-D285-E26F-29306236AA6A}"/>
                  </a:ext>
                </a:extLst>
              </p:cNvPr>
              <p:cNvSpPr txBox="1"/>
              <p:nvPr/>
            </p:nvSpPr>
            <p:spPr>
              <a:xfrm>
                <a:off x="8738783" y="4458989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E0C491A4-F2ED-D285-E26F-29306236A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783" y="4458989"/>
                <a:ext cx="715161" cy="461665"/>
              </a:xfrm>
              <a:prstGeom prst="rect">
                <a:avLst/>
              </a:prstGeom>
              <a:blipFill>
                <a:blip r:embed="rId1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群組 64">
            <a:extLst>
              <a:ext uri="{FF2B5EF4-FFF2-40B4-BE49-F238E27FC236}">
                <a16:creationId xmlns:a16="http://schemas.microsoft.com/office/drawing/2014/main" id="{8D8FE7C3-CC9F-8EC4-FCD6-25E8417AFF59}"/>
              </a:ext>
            </a:extLst>
          </p:cNvPr>
          <p:cNvGrpSpPr/>
          <p:nvPr/>
        </p:nvGrpSpPr>
        <p:grpSpPr>
          <a:xfrm>
            <a:off x="9312097" y="4411172"/>
            <a:ext cx="715161" cy="540000"/>
            <a:chOff x="2533997" y="4142041"/>
            <a:chExt cx="715161" cy="540000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F8A298C6-1E55-E9E0-7794-03AB4592ABFC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文字方塊 66">
                  <a:extLst>
                    <a:ext uri="{FF2B5EF4-FFF2-40B4-BE49-F238E27FC236}">
                      <a16:creationId xmlns:a16="http://schemas.microsoft.com/office/drawing/2014/main" id="{AF83D40E-9BC6-8362-908F-7FDFAD13B4EC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67" name="文字方塊 66">
                  <a:extLst>
                    <a:ext uri="{FF2B5EF4-FFF2-40B4-BE49-F238E27FC236}">
                      <a16:creationId xmlns:a16="http://schemas.microsoft.com/office/drawing/2014/main" id="{AF83D40E-9BC6-8362-908F-7FDFAD13B4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AA64D4F6-2251-803F-6769-352D8D993374}"/>
              </a:ext>
            </a:extLst>
          </p:cNvPr>
          <p:cNvCxnSpPr>
            <a:cxnSpLocks/>
          </p:cNvCxnSpPr>
          <p:nvPr/>
        </p:nvCxnSpPr>
        <p:spPr>
          <a:xfrm flipV="1">
            <a:off x="9072855" y="4955119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387E20D7-D8BA-687D-C206-23A168D62412}"/>
              </a:ext>
            </a:extLst>
          </p:cNvPr>
          <p:cNvCxnSpPr>
            <a:cxnSpLocks/>
          </p:cNvCxnSpPr>
          <p:nvPr/>
        </p:nvCxnSpPr>
        <p:spPr>
          <a:xfrm>
            <a:off x="8490779" y="5234958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2B46A325-8165-1622-1CE5-E1672214087F}"/>
              </a:ext>
            </a:extLst>
          </p:cNvPr>
          <p:cNvCxnSpPr>
            <a:cxnSpLocks/>
          </p:cNvCxnSpPr>
          <p:nvPr/>
        </p:nvCxnSpPr>
        <p:spPr>
          <a:xfrm flipV="1">
            <a:off x="8490778" y="4953109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25D0981A-1137-6362-AC19-235853F41A50}"/>
              </a:ext>
            </a:extLst>
          </p:cNvPr>
          <p:cNvGrpSpPr/>
          <p:nvPr/>
        </p:nvGrpSpPr>
        <p:grpSpPr>
          <a:xfrm>
            <a:off x="8133197" y="4402754"/>
            <a:ext cx="715161" cy="540000"/>
            <a:chOff x="1526126" y="3795863"/>
            <a:chExt cx="715161" cy="540000"/>
          </a:xfrm>
        </p:grpSpPr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B087B188-A0AA-387E-AF55-D337CB3C8798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字方塊 72">
                  <a:extLst>
                    <a:ext uri="{FF2B5EF4-FFF2-40B4-BE49-F238E27FC236}">
                      <a16:creationId xmlns:a16="http://schemas.microsoft.com/office/drawing/2014/main" id="{D30BC50C-ACB1-FFC4-8170-14495FF32567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73" name="文字方塊 72">
                  <a:extLst>
                    <a:ext uri="{FF2B5EF4-FFF2-40B4-BE49-F238E27FC236}">
                      <a16:creationId xmlns:a16="http://schemas.microsoft.com/office/drawing/2014/main" id="{D30BC50C-ACB1-FFC4-8170-14495FF325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7CCACB48-E08D-AD50-E4C6-1DA78F4D64DC}"/>
              </a:ext>
            </a:extLst>
          </p:cNvPr>
          <p:cNvCxnSpPr>
            <a:cxnSpLocks/>
          </p:cNvCxnSpPr>
          <p:nvPr/>
        </p:nvCxnSpPr>
        <p:spPr>
          <a:xfrm>
            <a:off x="8490779" y="5234958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800898F2-46E7-8FF5-C33F-2693EC09FD3C}"/>
              </a:ext>
            </a:extLst>
          </p:cNvPr>
          <p:cNvCxnSpPr>
            <a:cxnSpLocks/>
          </p:cNvCxnSpPr>
          <p:nvPr/>
        </p:nvCxnSpPr>
        <p:spPr>
          <a:xfrm>
            <a:off x="9096363" y="5234829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9AFB6B95-17BD-87F4-FC03-4A562E05DF30}"/>
              </a:ext>
            </a:extLst>
          </p:cNvPr>
          <p:cNvCxnSpPr>
            <a:cxnSpLocks/>
          </p:cNvCxnSpPr>
          <p:nvPr/>
        </p:nvCxnSpPr>
        <p:spPr>
          <a:xfrm flipV="1">
            <a:off x="9641102" y="4963335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80655127-C5D3-7844-F79A-D4D35D87730B}"/>
                  </a:ext>
                </a:extLst>
              </p:cNvPr>
              <p:cNvSpPr txBox="1"/>
              <p:nvPr/>
            </p:nvSpPr>
            <p:spPr>
              <a:xfrm>
                <a:off x="10868484" y="3086086"/>
                <a:ext cx="5233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80655127-C5D3-7844-F79A-D4D35D877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8484" y="3086086"/>
                <a:ext cx="523348" cy="369332"/>
              </a:xfrm>
              <a:prstGeom prst="rect">
                <a:avLst/>
              </a:prstGeom>
              <a:blipFill>
                <a:blip r:embed="rId1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2CA6A926-AC1F-82AA-840C-A1D7423E244C}"/>
              </a:ext>
            </a:extLst>
          </p:cNvPr>
          <p:cNvCxnSpPr>
            <a:cxnSpLocks/>
          </p:cNvCxnSpPr>
          <p:nvPr/>
        </p:nvCxnSpPr>
        <p:spPr>
          <a:xfrm flipV="1">
            <a:off x="11712494" y="3879179"/>
            <a:ext cx="0" cy="45835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61DD076B-6A4A-AF29-BBFD-D79216ABC284}"/>
                  </a:ext>
                </a:extLst>
              </p:cNvPr>
              <p:cNvSpPr txBox="1"/>
              <p:nvPr/>
            </p:nvSpPr>
            <p:spPr>
              <a:xfrm>
                <a:off x="8830479" y="3086086"/>
                <a:ext cx="54777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61DD076B-6A4A-AF29-BBFD-D79216ABC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479" y="3086086"/>
                <a:ext cx="547779" cy="369332"/>
              </a:xfrm>
              <a:prstGeom prst="rect">
                <a:avLst/>
              </a:prstGeom>
              <a:blipFill>
                <a:blip r:embed="rId2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B7247888-0AE5-A150-EE77-E398580A6ECD}"/>
                  </a:ext>
                </a:extLst>
              </p:cNvPr>
              <p:cNvSpPr txBox="1"/>
              <p:nvPr/>
            </p:nvSpPr>
            <p:spPr>
              <a:xfrm>
                <a:off x="6714874" y="3086086"/>
                <a:ext cx="54777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B7247888-0AE5-A150-EE77-E398580A6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874" y="3086086"/>
                <a:ext cx="547779" cy="369332"/>
              </a:xfrm>
              <a:prstGeom prst="rect">
                <a:avLst/>
              </a:prstGeom>
              <a:blipFill>
                <a:blip r:embed="rId2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2B18C322-082A-E148-B715-37E5CB5BB967}"/>
                  </a:ext>
                </a:extLst>
              </p:cNvPr>
              <p:cNvSpPr txBox="1"/>
              <p:nvPr/>
            </p:nvSpPr>
            <p:spPr>
              <a:xfrm>
                <a:off x="4563851" y="3086086"/>
                <a:ext cx="54777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2B18C322-082A-E148-B715-37E5CB5BB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851" y="3086086"/>
                <a:ext cx="547779" cy="369332"/>
              </a:xfrm>
              <a:prstGeom prst="rect">
                <a:avLst/>
              </a:prstGeom>
              <a:blipFill>
                <a:blip r:embed="rId2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群組 81">
            <a:extLst>
              <a:ext uri="{FF2B5EF4-FFF2-40B4-BE49-F238E27FC236}">
                <a16:creationId xmlns:a16="http://schemas.microsoft.com/office/drawing/2014/main" id="{72366105-31F4-A218-BB2E-14DB9ED9E9D2}"/>
              </a:ext>
            </a:extLst>
          </p:cNvPr>
          <p:cNvGrpSpPr/>
          <p:nvPr/>
        </p:nvGrpSpPr>
        <p:grpSpPr>
          <a:xfrm>
            <a:off x="4661024" y="3484137"/>
            <a:ext cx="180000" cy="861812"/>
            <a:chOff x="3325540" y="3618158"/>
            <a:chExt cx="180000" cy="861812"/>
          </a:xfrm>
        </p:grpSpPr>
        <p:sp>
          <p:nvSpPr>
            <p:cNvPr id="83" name="橢圓 82">
              <a:extLst>
                <a:ext uri="{FF2B5EF4-FFF2-40B4-BE49-F238E27FC236}">
                  <a16:creationId xmlns:a16="http://schemas.microsoft.com/office/drawing/2014/main" id="{32C55E6D-FE4C-EADE-F8E0-9BDE448CC4A9}"/>
                </a:ext>
              </a:extLst>
            </p:cNvPr>
            <p:cNvSpPr/>
            <p:nvPr/>
          </p:nvSpPr>
          <p:spPr>
            <a:xfrm>
              <a:off x="3325540" y="3920796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84" name="直線單箭頭接點 83">
              <a:extLst>
                <a:ext uri="{FF2B5EF4-FFF2-40B4-BE49-F238E27FC236}">
                  <a16:creationId xmlns:a16="http://schemas.microsoft.com/office/drawing/2014/main" id="{E415A580-4F52-79C4-58DE-B9F9AF776D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0376" y="3618158"/>
              <a:ext cx="8588" cy="8618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矩形: 圓角 84">
            <a:extLst>
              <a:ext uri="{FF2B5EF4-FFF2-40B4-BE49-F238E27FC236}">
                <a16:creationId xmlns:a16="http://schemas.microsoft.com/office/drawing/2014/main" id="{D5501D97-9808-2E0F-C50B-13FA102D9C31}"/>
              </a:ext>
            </a:extLst>
          </p:cNvPr>
          <p:cNvSpPr/>
          <p:nvPr/>
        </p:nvSpPr>
        <p:spPr>
          <a:xfrm>
            <a:off x="11040802" y="171312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BF3A119F-8042-EC4C-D7A9-75BCEB3D0DDC}"/>
                  </a:ext>
                </a:extLst>
              </p:cNvPr>
              <p:cNvSpPr txBox="1"/>
              <p:nvPr/>
            </p:nvSpPr>
            <p:spPr>
              <a:xfrm>
                <a:off x="11470839" y="173154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BF3A119F-8042-EC4C-D7A9-75BCEB3D0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0839" y="173154"/>
                <a:ext cx="406009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群組 86">
            <a:extLst>
              <a:ext uri="{FF2B5EF4-FFF2-40B4-BE49-F238E27FC236}">
                <a16:creationId xmlns:a16="http://schemas.microsoft.com/office/drawing/2014/main" id="{00CDB6A5-1E1B-79AF-17F0-594C570EEA06}"/>
              </a:ext>
            </a:extLst>
          </p:cNvPr>
          <p:cNvGrpSpPr/>
          <p:nvPr/>
        </p:nvGrpSpPr>
        <p:grpSpPr>
          <a:xfrm>
            <a:off x="6832345" y="3512057"/>
            <a:ext cx="180000" cy="861812"/>
            <a:chOff x="3325540" y="3618158"/>
            <a:chExt cx="180000" cy="861812"/>
          </a:xfrm>
        </p:grpSpPr>
        <p:sp>
          <p:nvSpPr>
            <p:cNvPr id="88" name="橢圓 87">
              <a:extLst>
                <a:ext uri="{FF2B5EF4-FFF2-40B4-BE49-F238E27FC236}">
                  <a16:creationId xmlns:a16="http://schemas.microsoft.com/office/drawing/2014/main" id="{E138A4CA-FC4E-64EE-6001-162DD8AF948E}"/>
                </a:ext>
              </a:extLst>
            </p:cNvPr>
            <p:cNvSpPr/>
            <p:nvPr/>
          </p:nvSpPr>
          <p:spPr>
            <a:xfrm>
              <a:off x="3325540" y="3920796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89" name="直線單箭頭接點 88">
              <a:extLst>
                <a:ext uri="{FF2B5EF4-FFF2-40B4-BE49-F238E27FC236}">
                  <a16:creationId xmlns:a16="http://schemas.microsoft.com/office/drawing/2014/main" id="{B29026F4-9CC7-C3FA-1310-771F73E6B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0376" y="3618158"/>
              <a:ext cx="8588" cy="8618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橢圓 89">
            <a:extLst>
              <a:ext uri="{FF2B5EF4-FFF2-40B4-BE49-F238E27FC236}">
                <a16:creationId xmlns:a16="http://schemas.microsoft.com/office/drawing/2014/main" id="{29F0C6B1-725E-C7F8-B2AF-327C3B6AE334}"/>
              </a:ext>
            </a:extLst>
          </p:cNvPr>
          <p:cNvSpPr/>
          <p:nvPr/>
        </p:nvSpPr>
        <p:spPr>
          <a:xfrm>
            <a:off x="8980185" y="3822906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53A7D005-1B97-FA71-A31A-47D0A12A88CE}"/>
              </a:ext>
            </a:extLst>
          </p:cNvPr>
          <p:cNvCxnSpPr>
            <a:cxnSpLocks/>
          </p:cNvCxnSpPr>
          <p:nvPr/>
        </p:nvCxnSpPr>
        <p:spPr>
          <a:xfrm flipV="1">
            <a:off x="9065021" y="3549296"/>
            <a:ext cx="8588" cy="861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群組 91">
            <a:extLst>
              <a:ext uri="{FF2B5EF4-FFF2-40B4-BE49-F238E27FC236}">
                <a16:creationId xmlns:a16="http://schemas.microsoft.com/office/drawing/2014/main" id="{CA3595EC-E2FF-1D81-D627-F430CB54A8AA}"/>
              </a:ext>
            </a:extLst>
          </p:cNvPr>
          <p:cNvGrpSpPr/>
          <p:nvPr/>
        </p:nvGrpSpPr>
        <p:grpSpPr>
          <a:xfrm>
            <a:off x="11057768" y="3497990"/>
            <a:ext cx="180000" cy="861812"/>
            <a:chOff x="3325540" y="3618158"/>
            <a:chExt cx="180000" cy="861812"/>
          </a:xfrm>
        </p:grpSpPr>
        <p:sp>
          <p:nvSpPr>
            <p:cNvPr id="93" name="橢圓 92">
              <a:extLst>
                <a:ext uri="{FF2B5EF4-FFF2-40B4-BE49-F238E27FC236}">
                  <a16:creationId xmlns:a16="http://schemas.microsoft.com/office/drawing/2014/main" id="{68447712-8DAB-5221-9ABD-43AF68CDEA07}"/>
                </a:ext>
              </a:extLst>
            </p:cNvPr>
            <p:cNvSpPr/>
            <p:nvPr/>
          </p:nvSpPr>
          <p:spPr>
            <a:xfrm>
              <a:off x="3325540" y="3920796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94" name="直線單箭頭接點 93">
              <a:extLst>
                <a:ext uri="{FF2B5EF4-FFF2-40B4-BE49-F238E27FC236}">
                  <a16:creationId xmlns:a16="http://schemas.microsoft.com/office/drawing/2014/main" id="{2B0F8132-A534-153B-9245-6F5678B488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0376" y="3618158"/>
              <a:ext cx="8588" cy="8618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F80B228D-2C6B-932A-36E6-F5DC50D2983E}"/>
              </a:ext>
            </a:extLst>
          </p:cNvPr>
          <p:cNvCxnSpPr>
            <a:cxnSpLocks/>
          </p:cNvCxnSpPr>
          <p:nvPr/>
        </p:nvCxnSpPr>
        <p:spPr>
          <a:xfrm flipH="1">
            <a:off x="4671892" y="3879179"/>
            <a:ext cx="706317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C20E4EB5-6645-5581-E25B-790473336580}"/>
                  </a:ext>
                </a:extLst>
              </p:cNvPr>
              <p:cNvSpPr txBox="1"/>
              <p:nvPr/>
            </p:nvSpPr>
            <p:spPr>
              <a:xfrm>
                <a:off x="10933328" y="1832855"/>
                <a:ext cx="5233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zh-TW" altLang="en-US" sz="2400" kern="12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C20E4EB5-6645-5581-E25B-790473336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328" y="1832855"/>
                <a:ext cx="523348" cy="369332"/>
              </a:xfrm>
              <a:prstGeom prst="rect">
                <a:avLst/>
              </a:prstGeom>
              <a:blipFill>
                <a:blip r:embed="rId24"/>
                <a:stretch>
                  <a:fillRect t="-18333" r="-43529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F399A147-5E2F-0D0E-A088-EC5D8CAB2B49}"/>
                  </a:ext>
                </a:extLst>
              </p:cNvPr>
              <p:cNvSpPr txBox="1"/>
              <p:nvPr/>
            </p:nvSpPr>
            <p:spPr>
              <a:xfrm>
                <a:off x="8808239" y="1832855"/>
                <a:ext cx="54777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zh-TW" altLang="en-US" sz="2400" kern="12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F399A147-5E2F-0D0E-A088-EC5D8CAB2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239" y="1832855"/>
                <a:ext cx="547779" cy="369332"/>
              </a:xfrm>
              <a:prstGeom prst="rect">
                <a:avLst/>
              </a:prstGeom>
              <a:blipFill>
                <a:blip r:embed="rId25"/>
                <a:stretch>
                  <a:fillRect t="-18333" r="-40000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EADD9BE5-9A9E-3F32-CE17-A8CC9495F6DD}"/>
                  </a:ext>
                </a:extLst>
              </p:cNvPr>
              <p:cNvSpPr txBox="1"/>
              <p:nvPr/>
            </p:nvSpPr>
            <p:spPr>
              <a:xfrm>
                <a:off x="6692634" y="1832855"/>
                <a:ext cx="54777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400" kern="12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EADD9BE5-9A9E-3F32-CE17-A8CC9495F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634" y="1832855"/>
                <a:ext cx="547779" cy="369332"/>
              </a:xfrm>
              <a:prstGeom prst="rect">
                <a:avLst/>
              </a:prstGeom>
              <a:blipFill>
                <a:blip r:embed="rId26"/>
                <a:stretch>
                  <a:fillRect t="-18333" r="-38889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14B7E911-3610-E8DA-899E-24A9814E9720}"/>
                  </a:ext>
                </a:extLst>
              </p:cNvPr>
              <p:cNvSpPr txBox="1"/>
              <p:nvPr/>
            </p:nvSpPr>
            <p:spPr>
              <a:xfrm>
                <a:off x="4532331" y="1851902"/>
                <a:ext cx="54777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14B7E911-3610-E8DA-899E-24A9814E9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331" y="1851902"/>
                <a:ext cx="547779" cy="369332"/>
              </a:xfrm>
              <a:prstGeom prst="rect">
                <a:avLst/>
              </a:prstGeom>
              <a:blipFill>
                <a:blip r:embed="rId27"/>
                <a:stretch>
                  <a:fillRect t="-18333" r="-40000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直線單箭頭接點 99">
            <a:extLst>
              <a:ext uri="{FF2B5EF4-FFF2-40B4-BE49-F238E27FC236}">
                <a16:creationId xmlns:a16="http://schemas.microsoft.com/office/drawing/2014/main" id="{A7BAB0F6-3B0F-F629-F582-AECEE4F6C8A2}"/>
              </a:ext>
            </a:extLst>
          </p:cNvPr>
          <p:cNvCxnSpPr>
            <a:cxnSpLocks/>
            <a:endCxn id="102" idx="1"/>
          </p:cNvCxnSpPr>
          <p:nvPr/>
        </p:nvCxnSpPr>
        <p:spPr>
          <a:xfrm>
            <a:off x="4108763" y="1545417"/>
            <a:ext cx="6913092" cy="1696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56AF661A-8CB3-A317-A50F-53FFB3B292C2}"/>
              </a:ext>
            </a:extLst>
          </p:cNvPr>
          <p:cNvCxnSpPr>
            <a:cxnSpLocks/>
          </p:cNvCxnSpPr>
          <p:nvPr/>
        </p:nvCxnSpPr>
        <p:spPr>
          <a:xfrm flipV="1">
            <a:off x="11171276" y="710330"/>
            <a:ext cx="0" cy="8751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>
            <a:extLst>
              <a:ext uri="{FF2B5EF4-FFF2-40B4-BE49-F238E27FC236}">
                <a16:creationId xmlns:a16="http://schemas.microsoft.com/office/drawing/2014/main" id="{F531A800-CB96-37A2-B083-344847138AC2}"/>
              </a:ext>
            </a:extLst>
          </p:cNvPr>
          <p:cNvSpPr/>
          <p:nvPr/>
        </p:nvSpPr>
        <p:spPr>
          <a:xfrm>
            <a:off x="11021855" y="1397692"/>
            <a:ext cx="298841" cy="29884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+</a:t>
            </a:r>
            <a:endParaRPr lang="zh-TW" altLang="en-US" sz="2400" b="1" dirty="0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BDECF898-2CFC-1817-870F-C66E64EA6443}"/>
              </a:ext>
            </a:extLst>
          </p:cNvPr>
          <p:cNvSpPr/>
          <p:nvPr/>
        </p:nvSpPr>
        <p:spPr>
          <a:xfrm>
            <a:off x="3977011" y="1911272"/>
            <a:ext cx="298841" cy="29884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x</a:t>
            </a:r>
            <a:endParaRPr lang="zh-TW" altLang="en-US" sz="2400" b="1" dirty="0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8428C47D-502C-413D-FF19-58A99B657D6F}"/>
              </a:ext>
            </a:extLst>
          </p:cNvPr>
          <p:cNvSpPr/>
          <p:nvPr/>
        </p:nvSpPr>
        <p:spPr>
          <a:xfrm>
            <a:off x="6146680" y="1904817"/>
            <a:ext cx="298841" cy="29884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x</a:t>
            </a:r>
            <a:endParaRPr lang="zh-TW" altLang="en-US" sz="2400" b="1" dirty="0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C9CA3C54-CBE1-F55F-449D-5D691F78D0BF}"/>
              </a:ext>
            </a:extLst>
          </p:cNvPr>
          <p:cNvSpPr/>
          <p:nvPr/>
        </p:nvSpPr>
        <p:spPr>
          <a:xfrm>
            <a:off x="8306019" y="1918113"/>
            <a:ext cx="298841" cy="29884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x</a:t>
            </a:r>
            <a:endParaRPr lang="zh-TW" altLang="en-US" sz="2400" b="1" dirty="0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26EA747B-017E-1E6D-5FE4-8F76D79C771C}"/>
              </a:ext>
            </a:extLst>
          </p:cNvPr>
          <p:cNvSpPr/>
          <p:nvPr/>
        </p:nvSpPr>
        <p:spPr>
          <a:xfrm>
            <a:off x="10366263" y="1918113"/>
            <a:ext cx="298841" cy="29884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x</a:t>
            </a:r>
            <a:endParaRPr lang="zh-TW" altLang="en-US" sz="2400" b="1" dirty="0"/>
          </a:p>
        </p:txBody>
      </p:sp>
      <p:cxnSp>
        <p:nvCxnSpPr>
          <p:cNvPr id="107" name="直線單箭頭接點 106">
            <a:extLst>
              <a:ext uri="{FF2B5EF4-FFF2-40B4-BE49-F238E27FC236}">
                <a16:creationId xmlns:a16="http://schemas.microsoft.com/office/drawing/2014/main" id="{24998BD0-645A-857E-328B-A56E50BE83A6}"/>
              </a:ext>
            </a:extLst>
          </p:cNvPr>
          <p:cNvCxnSpPr>
            <a:cxnSpLocks/>
          </p:cNvCxnSpPr>
          <p:nvPr/>
        </p:nvCxnSpPr>
        <p:spPr>
          <a:xfrm flipH="1">
            <a:off x="4275852" y="2075096"/>
            <a:ext cx="2557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>
            <a:extLst>
              <a:ext uri="{FF2B5EF4-FFF2-40B4-BE49-F238E27FC236}">
                <a16:creationId xmlns:a16="http://schemas.microsoft.com/office/drawing/2014/main" id="{97ED0E66-7D6D-6BB9-A531-E7248661B87B}"/>
              </a:ext>
            </a:extLst>
          </p:cNvPr>
          <p:cNvCxnSpPr>
            <a:cxnSpLocks/>
          </p:cNvCxnSpPr>
          <p:nvPr/>
        </p:nvCxnSpPr>
        <p:spPr>
          <a:xfrm flipH="1">
            <a:off x="6436879" y="2054237"/>
            <a:ext cx="2557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D4288EE6-33C7-B576-3F09-DFA3A3AF1E92}"/>
              </a:ext>
            </a:extLst>
          </p:cNvPr>
          <p:cNvCxnSpPr>
            <a:cxnSpLocks/>
          </p:cNvCxnSpPr>
          <p:nvPr/>
        </p:nvCxnSpPr>
        <p:spPr>
          <a:xfrm flipH="1">
            <a:off x="8574724" y="2067533"/>
            <a:ext cx="2557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BA273E45-7F88-7B21-638B-810BA2946C19}"/>
              </a:ext>
            </a:extLst>
          </p:cNvPr>
          <p:cNvCxnSpPr>
            <a:cxnSpLocks/>
          </p:cNvCxnSpPr>
          <p:nvPr/>
        </p:nvCxnSpPr>
        <p:spPr>
          <a:xfrm flipH="1">
            <a:off x="10665104" y="2084687"/>
            <a:ext cx="2557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矩形: 圓角 111">
            <a:extLst>
              <a:ext uri="{FF2B5EF4-FFF2-40B4-BE49-F238E27FC236}">
                <a16:creationId xmlns:a16="http://schemas.microsoft.com/office/drawing/2014/main" id="{606BB4E4-8423-7950-67BA-64B8B589AEFD}"/>
              </a:ext>
            </a:extLst>
          </p:cNvPr>
          <p:cNvSpPr/>
          <p:nvPr/>
        </p:nvSpPr>
        <p:spPr>
          <a:xfrm>
            <a:off x="439319" y="1704287"/>
            <a:ext cx="3305758" cy="4206614"/>
          </a:xfrm>
          <a:prstGeom prst="roundRect">
            <a:avLst>
              <a:gd name="adj" fmla="val 4415"/>
            </a:avLst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13" name="直線單箭頭接點 112">
            <a:extLst>
              <a:ext uri="{FF2B5EF4-FFF2-40B4-BE49-F238E27FC236}">
                <a16:creationId xmlns:a16="http://schemas.microsoft.com/office/drawing/2014/main" id="{A91463C1-A37A-F377-2D40-AF5FEF042508}"/>
              </a:ext>
            </a:extLst>
          </p:cNvPr>
          <p:cNvCxnSpPr/>
          <p:nvPr/>
        </p:nvCxnSpPr>
        <p:spPr>
          <a:xfrm flipV="1">
            <a:off x="3317071" y="1189347"/>
            <a:ext cx="0" cy="419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文字方塊 113">
            <a:extLst>
              <a:ext uri="{FF2B5EF4-FFF2-40B4-BE49-F238E27FC236}">
                <a16:creationId xmlns:a16="http://schemas.microsoft.com/office/drawing/2014/main" id="{DD85A683-CF28-A581-A916-7CC779032106}"/>
              </a:ext>
            </a:extLst>
          </p:cNvPr>
          <p:cNvSpPr txBox="1"/>
          <p:nvPr/>
        </p:nvSpPr>
        <p:spPr>
          <a:xfrm>
            <a:off x="498435" y="554585"/>
            <a:ext cx="2608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LLM (Transformer) </a:t>
            </a:r>
            <a:endParaRPr lang="zh-TW" altLang="en-US" sz="2800" dirty="0"/>
          </a:p>
        </p:txBody>
      </p:sp>
      <p:sp>
        <p:nvSpPr>
          <p:cNvPr id="115" name="文字方塊 114">
            <a:extLst>
              <a:ext uri="{FF2B5EF4-FFF2-40B4-BE49-F238E27FC236}">
                <a16:creationId xmlns:a16="http://schemas.microsoft.com/office/drawing/2014/main" id="{131FA9DD-DD24-ED38-4B53-33AC73AD634C}"/>
              </a:ext>
            </a:extLst>
          </p:cNvPr>
          <p:cNvSpPr txBox="1"/>
          <p:nvPr/>
        </p:nvSpPr>
        <p:spPr>
          <a:xfrm>
            <a:off x="2905930" y="685489"/>
            <a:ext cx="87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?</a:t>
            </a:r>
            <a:endParaRPr lang="zh-TW" altLang="en-US" sz="2800" dirty="0"/>
          </a:p>
        </p:txBody>
      </p:sp>
      <p:sp>
        <p:nvSpPr>
          <p:cNvPr id="120" name="矩形: 圓角 119">
            <a:extLst>
              <a:ext uri="{FF2B5EF4-FFF2-40B4-BE49-F238E27FC236}">
                <a16:creationId xmlns:a16="http://schemas.microsoft.com/office/drawing/2014/main" id="{C1D81F5F-DBC5-736C-10F6-467B2BBA4885}"/>
              </a:ext>
            </a:extLst>
          </p:cNvPr>
          <p:cNvSpPr/>
          <p:nvPr/>
        </p:nvSpPr>
        <p:spPr>
          <a:xfrm>
            <a:off x="778700" y="5102077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1" name="矩形: 圓角 120">
            <a:extLst>
              <a:ext uri="{FF2B5EF4-FFF2-40B4-BE49-F238E27FC236}">
                <a16:creationId xmlns:a16="http://schemas.microsoft.com/office/drawing/2014/main" id="{3D6BF218-0597-1B85-075E-E0373C098502}"/>
              </a:ext>
            </a:extLst>
          </p:cNvPr>
          <p:cNvSpPr/>
          <p:nvPr/>
        </p:nvSpPr>
        <p:spPr>
          <a:xfrm>
            <a:off x="1554825" y="5099848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2" name="矩形: 圓角 121">
            <a:extLst>
              <a:ext uri="{FF2B5EF4-FFF2-40B4-BE49-F238E27FC236}">
                <a16:creationId xmlns:a16="http://schemas.microsoft.com/office/drawing/2014/main" id="{6462C8E9-137A-AD0A-2904-0D3659815B47}"/>
              </a:ext>
            </a:extLst>
          </p:cNvPr>
          <p:cNvSpPr/>
          <p:nvPr/>
        </p:nvSpPr>
        <p:spPr>
          <a:xfrm>
            <a:off x="2340642" y="5115068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3" name="矩形: 圓角 122">
            <a:extLst>
              <a:ext uri="{FF2B5EF4-FFF2-40B4-BE49-F238E27FC236}">
                <a16:creationId xmlns:a16="http://schemas.microsoft.com/office/drawing/2014/main" id="{5EF9AD64-4B18-4D5C-E536-8216C6321BE2}"/>
              </a:ext>
            </a:extLst>
          </p:cNvPr>
          <p:cNvSpPr/>
          <p:nvPr/>
        </p:nvSpPr>
        <p:spPr>
          <a:xfrm>
            <a:off x="3129618" y="5113821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25" name="直線單箭頭接點 124">
            <a:extLst>
              <a:ext uri="{FF2B5EF4-FFF2-40B4-BE49-F238E27FC236}">
                <a16:creationId xmlns:a16="http://schemas.microsoft.com/office/drawing/2014/main" id="{5A71D71E-05B7-795C-F364-A40975C994E6}"/>
              </a:ext>
            </a:extLst>
          </p:cNvPr>
          <p:cNvCxnSpPr>
            <a:cxnSpLocks/>
          </p:cNvCxnSpPr>
          <p:nvPr/>
        </p:nvCxnSpPr>
        <p:spPr>
          <a:xfrm flipV="1">
            <a:off x="914400" y="5697586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直線單箭頭接點 126">
            <a:extLst>
              <a:ext uri="{FF2B5EF4-FFF2-40B4-BE49-F238E27FC236}">
                <a16:creationId xmlns:a16="http://schemas.microsoft.com/office/drawing/2014/main" id="{703D9A31-556D-0793-7A05-D7CF2135A4E7}"/>
              </a:ext>
            </a:extLst>
          </p:cNvPr>
          <p:cNvCxnSpPr>
            <a:cxnSpLocks/>
          </p:cNvCxnSpPr>
          <p:nvPr/>
        </p:nvCxnSpPr>
        <p:spPr>
          <a:xfrm flipV="1">
            <a:off x="1701635" y="5697586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>
            <a:extLst>
              <a:ext uri="{FF2B5EF4-FFF2-40B4-BE49-F238E27FC236}">
                <a16:creationId xmlns:a16="http://schemas.microsoft.com/office/drawing/2014/main" id="{C0A8E867-40D1-88F1-2261-974728E282ED}"/>
              </a:ext>
            </a:extLst>
          </p:cNvPr>
          <p:cNvCxnSpPr>
            <a:cxnSpLocks/>
          </p:cNvCxnSpPr>
          <p:nvPr/>
        </p:nvCxnSpPr>
        <p:spPr>
          <a:xfrm flipV="1">
            <a:off x="2488870" y="5697586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直線單箭頭接點 128">
            <a:extLst>
              <a:ext uri="{FF2B5EF4-FFF2-40B4-BE49-F238E27FC236}">
                <a16:creationId xmlns:a16="http://schemas.microsoft.com/office/drawing/2014/main" id="{0F1EF765-5E98-EB25-05E2-EBFD3039167F}"/>
              </a:ext>
            </a:extLst>
          </p:cNvPr>
          <p:cNvCxnSpPr>
            <a:cxnSpLocks/>
          </p:cNvCxnSpPr>
          <p:nvPr/>
        </p:nvCxnSpPr>
        <p:spPr>
          <a:xfrm flipV="1">
            <a:off x="3276106" y="5697586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矩形: 圓角 129">
            <a:extLst>
              <a:ext uri="{FF2B5EF4-FFF2-40B4-BE49-F238E27FC236}">
                <a16:creationId xmlns:a16="http://schemas.microsoft.com/office/drawing/2014/main" id="{AAB41D4C-B084-4E44-54BA-E0F6DDCA3182}"/>
              </a:ext>
            </a:extLst>
          </p:cNvPr>
          <p:cNvSpPr/>
          <p:nvPr/>
        </p:nvSpPr>
        <p:spPr>
          <a:xfrm>
            <a:off x="498436" y="3086086"/>
            <a:ext cx="3190572" cy="1826449"/>
          </a:xfrm>
          <a:prstGeom prst="roundRect">
            <a:avLst>
              <a:gd name="adj" fmla="val 6788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矩形: 圓角 130">
            <a:extLst>
              <a:ext uri="{FF2B5EF4-FFF2-40B4-BE49-F238E27FC236}">
                <a16:creationId xmlns:a16="http://schemas.microsoft.com/office/drawing/2014/main" id="{4B83D48B-BABE-7778-721B-2C8F85846DC7}"/>
              </a:ext>
            </a:extLst>
          </p:cNvPr>
          <p:cNvSpPr/>
          <p:nvPr/>
        </p:nvSpPr>
        <p:spPr>
          <a:xfrm>
            <a:off x="619461" y="4241799"/>
            <a:ext cx="2961505" cy="432113"/>
          </a:xfrm>
          <a:prstGeom prst="roundRect">
            <a:avLst>
              <a:gd name="adj" fmla="val 900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Self-attention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2" name="矩形: 圓角 131">
            <a:extLst>
              <a:ext uri="{FF2B5EF4-FFF2-40B4-BE49-F238E27FC236}">
                <a16:creationId xmlns:a16="http://schemas.microsoft.com/office/drawing/2014/main" id="{C2D8B2ED-40F2-0C58-E913-31A0CA2586CA}"/>
              </a:ext>
            </a:extLst>
          </p:cNvPr>
          <p:cNvSpPr/>
          <p:nvPr/>
        </p:nvSpPr>
        <p:spPr>
          <a:xfrm>
            <a:off x="771140" y="327214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3" name="矩形: 圓角 132">
            <a:extLst>
              <a:ext uri="{FF2B5EF4-FFF2-40B4-BE49-F238E27FC236}">
                <a16:creationId xmlns:a16="http://schemas.microsoft.com/office/drawing/2014/main" id="{894098D1-6428-B5D4-AE87-5F90E5E7AEAC}"/>
              </a:ext>
            </a:extLst>
          </p:cNvPr>
          <p:cNvSpPr/>
          <p:nvPr/>
        </p:nvSpPr>
        <p:spPr>
          <a:xfrm>
            <a:off x="1547265" y="3269915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4" name="矩形: 圓角 133">
            <a:extLst>
              <a:ext uri="{FF2B5EF4-FFF2-40B4-BE49-F238E27FC236}">
                <a16:creationId xmlns:a16="http://schemas.microsoft.com/office/drawing/2014/main" id="{B4958AF3-3F72-43E0-4610-05F957F893AF}"/>
              </a:ext>
            </a:extLst>
          </p:cNvPr>
          <p:cNvSpPr/>
          <p:nvPr/>
        </p:nvSpPr>
        <p:spPr>
          <a:xfrm>
            <a:off x="2333082" y="3285135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5" name="矩形: 圓角 134">
            <a:extLst>
              <a:ext uri="{FF2B5EF4-FFF2-40B4-BE49-F238E27FC236}">
                <a16:creationId xmlns:a16="http://schemas.microsoft.com/office/drawing/2014/main" id="{0D9F86A0-F404-CEC1-1753-A7270C688E95}"/>
              </a:ext>
            </a:extLst>
          </p:cNvPr>
          <p:cNvSpPr/>
          <p:nvPr/>
        </p:nvSpPr>
        <p:spPr>
          <a:xfrm>
            <a:off x="3122058" y="3283888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6" name="直線單箭頭接點 135">
            <a:extLst>
              <a:ext uri="{FF2B5EF4-FFF2-40B4-BE49-F238E27FC236}">
                <a16:creationId xmlns:a16="http://schemas.microsoft.com/office/drawing/2014/main" id="{63CA2918-76D6-CFA8-5730-C0042A631FDC}"/>
              </a:ext>
            </a:extLst>
          </p:cNvPr>
          <p:cNvCxnSpPr>
            <a:cxnSpLocks/>
          </p:cNvCxnSpPr>
          <p:nvPr/>
        </p:nvCxnSpPr>
        <p:spPr>
          <a:xfrm flipV="1">
            <a:off x="906840" y="3867653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直線單箭頭接點 136">
            <a:extLst>
              <a:ext uri="{FF2B5EF4-FFF2-40B4-BE49-F238E27FC236}">
                <a16:creationId xmlns:a16="http://schemas.microsoft.com/office/drawing/2014/main" id="{BEC30B1E-684B-DE62-D6C5-1F02A5A5A8A4}"/>
              </a:ext>
            </a:extLst>
          </p:cNvPr>
          <p:cNvCxnSpPr>
            <a:cxnSpLocks/>
          </p:cNvCxnSpPr>
          <p:nvPr/>
        </p:nvCxnSpPr>
        <p:spPr>
          <a:xfrm flipV="1">
            <a:off x="1694075" y="3867653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直線單箭頭接點 137">
            <a:extLst>
              <a:ext uri="{FF2B5EF4-FFF2-40B4-BE49-F238E27FC236}">
                <a16:creationId xmlns:a16="http://schemas.microsoft.com/office/drawing/2014/main" id="{DFF73344-19BF-487D-BA87-4E12BBCFD8C5}"/>
              </a:ext>
            </a:extLst>
          </p:cNvPr>
          <p:cNvCxnSpPr>
            <a:cxnSpLocks/>
          </p:cNvCxnSpPr>
          <p:nvPr/>
        </p:nvCxnSpPr>
        <p:spPr>
          <a:xfrm flipV="1">
            <a:off x="2481310" y="3867653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直線單箭頭接點 138">
            <a:extLst>
              <a:ext uri="{FF2B5EF4-FFF2-40B4-BE49-F238E27FC236}">
                <a16:creationId xmlns:a16="http://schemas.microsoft.com/office/drawing/2014/main" id="{3D41E469-F5A6-D1B1-EC8E-08F19D30CF5C}"/>
              </a:ext>
            </a:extLst>
          </p:cNvPr>
          <p:cNvCxnSpPr>
            <a:cxnSpLocks/>
          </p:cNvCxnSpPr>
          <p:nvPr/>
        </p:nvCxnSpPr>
        <p:spPr>
          <a:xfrm flipV="1">
            <a:off x="3268546" y="3867653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直線單箭頭接點 139">
            <a:extLst>
              <a:ext uri="{FF2B5EF4-FFF2-40B4-BE49-F238E27FC236}">
                <a16:creationId xmlns:a16="http://schemas.microsoft.com/office/drawing/2014/main" id="{EF5C461F-86AD-E9A1-1E78-0BEC85F9AB09}"/>
              </a:ext>
            </a:extLst>
          </p:cNvPr>
          <p:cNvCxnSpPr>
            <a:cxnSpLocks/>
          </p:cNvCxnSpPr>
          <p:nvPr/>
        </p:nvCxnSpPr>
        <p:spPr>
          <a:xfrm flipV="1">
            <a:off x="907143" y="4690163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直線單箭頭接點 140">
            <a:extLst>
              <a:ext uri="{FF2B5EF4-FFF2-40B4-BE49-F238E27FC236}">
                <a16:creationId xmlns:a16="http://schemas.microsoft.com/office/drawing/2014/main" id="{19FCB31B-1DB9-1278-79F3-0D3803213016}"/>
              </a:ext>
            </a:extLst>
          </p:cNvPr>
          <p:cNvCxnSpPr>
            <a:cxnSpLocks/>
          </p:cNvCxnSpPr>
          <p:nvPr/>
        </p:nvCxnSpPr>
        <p:spPr>
          <a:xfrm flipV="1">
            <a:off x="1694378" y="4690163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直線單箭頭接點 141">
            <a:extLst>
              <a:ext uri="{FF2B5EF4-FFF2-40B4-BE49-F238E27FC236}">
                <a16:creationId xmlns:a16="http://schemas.microsoft.com/office/drawing/2014/main" id="{6506DD7C-9467-B5B0-A826-71CB3377CC5E}"/>
              </a:ext>
            </a:extLst>
          </p:cNvPr>
          <p:cNvCxnSpPr>
            <a:cxnSpLocks/>
          </p:cNvCxnSpPr>
          <p:nvPr/>
        </p:nvCxnSpPr>
        <p:spPr>
          <a:xfrm flipV="1">
            <a:off x="2481613" y="4690163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直線單箭頭接點 142">
            <a:extLst>
              <a:ext uri="{FF2B5EF4-FFF2-40B4-BE49-F238E27FC236}">
                <a16:creationId xmlns:a16="http://schemas.microsoft.com/office/drawing/2014/main" id="{23792407-0231-4589-E1B0-C880AB96AE33}"/>
              </a:ext>
            </a:extLst>
          </p:cNvPr>
          <p:cNvCxnSpPr>
            <a:cxnSpLocks/>
          </p:cNvCxnSpPr>
          <p:nvPr/>
        </p:nvCxnSpPr>
        <p:spPr>
          <a:xfrm flipV="1">
            <a:off x="3268849" y="4690163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文字方塊 143">
            <a:extLst>
              <a:ext uri="{FF2B5EF4-FFF2-40B4-BE49-F238E27FC236}">
                <a16:creationId xmlns:a16="http://schemas.microsoft.com/office/drawing/2014/main" id="{88C785AC-4CD2-D454-06FF-442B68FE2255}"/>
              </a:ext>
            </a:extLst>
          </p:cNvPr>
          <p:cNvSpPr txBox="1"/>
          <p:nvPr/>
        </p:nvSpPr>
        <p:spPr>
          <a:xfrm>
            <a:off x="640947" y="607792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5" name="文字方塊 144">
            <a:extLst>
              <a:ext uri="{FF2B5EF4-FFF2-40B4-BE49-F238E27FC236}">
                <a16:creationId xmlns:a16="http://schemas.microsoft.com/office/drawing/2014/main" id="{1BCFCD25-3931-364F-FA34-60C37EC51F63}"/>
              </a:ext>
            </a:extLst>
          </p:cNvPr>
          <p:cNvSpPr txBox="1"/>
          <p:nvPr/>
        </p:nvSpPr>
        <p:spPr>
          <a:xfrm>
            <a:off x="1424323" y="607792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6" name="文字方塊 145">
            <a:extLst>
              <a:ext uri="{FF2B5EF4-FFF2-40B4-BE49-F238E27FC236}">
                <a16:creationId xmlns:a16="http://schemas.microsoft.com/office/drawing/2014/main" id="{02D1911B-428D-F946-612A-D669F2170A8F}"/>
              </a:ext>
            </a:extLst>
          </p:cNvPr>
          <p:cNvSpPr txBox="1"/>
          <p:nvPr/>
        </p:nvSpPr>
        <p:spPr>
          <a:xfrm>
            <a:off x="2207699" y="607792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7" name="文字方塊 146">
            <a:extLst>
              <a:ext uri="{FF2B5EF4-FFF2-40B4-BE49-F238E27FC236}">
                <a16:creationId xmlns:a16="http://schemas.microsoft.com/office/drawing/2014/main" id="{10114D1F-66F8-29DF-9A84-0C031DA3A1D7}"/>
              </a:ext>
            </a:extLst>
          </p:cNvPr>
          <p:cNvSpPr txBox="1"/>
          <p:nvPr/>
        </p:nvSpPr>
        <p:spPr>
          <a:xfrm>
            <a:off x="2991074" y="607792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48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/>
      <p:bldP spid="35" grpId="0" animBg="1"/>
      <p:bldP spid="36" grpId="0"/>
      <p:bldP spid="49" grpId="0" animBg="1"/>
      <p:bldP spid="50" grpId="0"/>
      <p:bldP spid="63" grpId="0" animBg="1"/>
      <p:bldP spid="64" grpId="0"/>
      <p:bldP spid="77" grpId="0"/>
      <p:bldP spid="79" grpId="0"/>
      <p:bldP spid="80" grpId="0"/>
      <p:bldP spid="81" grpId="0"/>
      <p:bldP spid="85" grpId="0" animBg="1"/>
      <p:bldP spid="86" grpId="0"/>
      <p:bldP spid="90" grpId="0" animBg="1"/>
      <p:bldP spid="96" grpId="0"/>
      <p:bldP spid="97" grpId="0"/>
      <p:bldP spid="98" grpId="0"/>
      <p:bldP spid="99" grpId="0"/>
      <p:bldP spid="102" grpId="0" animBg="1"/>
      <p:bldP spid="103" grpId="0" animBg="1"/>
      <p:bldP spid="104" grpId="0" animBg="1"/>
      <p:bldP spid="105" grpId="0" animBg="1"/>
      <p:bldP spid="106" grpId="0" animBg="1"/>
      <p:bldP spid="114" grpId="0"/>
      <p:bldP spid="1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1E17E-D7AC-F6CC-63D9-AF65F5FB6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4C0D773-58DE-BD0D-778A-7512904CD08B}"/>
                  </a:ext>
                </a:extLst>
              </p:cNvPr>
              <p:cNvSpPr txBox="1"/>
              <p:nvPr/>
            </p:nvSpPr>
            <p:spPr>
              <a:xfrm>
                <a:off x="901596" y="383520"/>
                <a:ext cx="238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4C0D773-58DE-BD0D-778A-7512904CD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96" y="383520"/>
                <a:ext cx="2384600" cy="461665"/>
              </a:xfrm>
              <a:prstGeom prst="rect">
                <a:avLst/>
              </a:prstGeom>
              <a:blipFill>
                <a:blip r:embed="rId3"/>
                <a:stretch>
                  <a:fillRect l="-1023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36C51B2-E164-B4FE-56A8-43CF18128D93}"/>
                  </a:ext>
                </a:extLst>
              </p:cNvPr>
              <p:cNvSpPr txBox="1"/>
              <p:nvPr/>
            </p:nvSpPr>
            <p:spPr>
              <a:xfrm>
                <a:off x="3899349" y="199430"/>
                <a:ext cx="3477683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10000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36C51B2-E164-B4FE-56A8-43CF18128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349" y="199430"/>
                <a:ext cx="3477683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088AFDCE-1AFD-F93C-76D2-2D5C020804F9}"/>
                  </a:ext>
                </a:extLst>
              </p:cNvPr>
              <p:cNvSpPr txBox="1"/>
              <p:nvPr/>
            </p:nvSpPr>
            <p:spPr>
              <a:xfrm>
                <a:off x="7674115" y="199429"/>
                <a:ext cx="404514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10000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088AFDCE-1AFD-F93C-76D2-2D5C02080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115" y="199429"/>
                <a:ext cx="4045145" cy="829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B7DDF863-EEE9-BCE8-6813-7C8AE5B7A230}"/>
                  </a:ext>
                </a:extLst>
              </p:cNvPr>
              <p:cNvSpPr txBox="1"/>
              <p:nvPr/>
            </p:nvSpPr>
            <p:spPr>
              <a:xfrm>
                <a:off x="943315" y="1213938"/>
                <a:ext cx="4694875" cy="735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B7DDF863-EEE9-BCE8-6813-7C8AE5B7A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15" y="1213938"/>
                <a:ext cx="4694875" cy="7350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: 圓角 2">
            <a:extLst>
              <a:ext uri="{FF2B5EF4-FFF2-40B4-BE49-F238E27FC236}">
                <a16:creationId xmlns:a16="http://schemas.microsoft.com/office/drawing/2014/main" id="{E9CBC9B3-C8F9-BCD6-7E3A-D71840C3FF7D}"/>
              </a:ext>
            </a:extLst>
          </p:cNvPr>
          <p:cNvSpPr/>
          <p:nvPr/>
        </p:nvSpPr>
        <p:spPr>
          <a:xfrm>
            <a:off x="2953823" y="2317700"/>
            <a:ext cx="514350" cy="366870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ED1FCA3B-6CC7-C333-59E4-35DC7399E1DB}"/>
              </a:ext>
            </a:extLst>
          </p:cNvPr>
          <p:cNvSpPr/>
          <p:nvPr/>
        </p:nvSpPr>
        <p:spPr>
          <a:xfrm>
            <a:off x="9438977" y="2317700"/>
            <a:ext cx="514350" cy="36957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B70A7AC2-1162-361D-727D-F4AC8F796DFB}"/>
              </a:ext>
            </a:extLst>
          </p:cNvPr>
          <p:cNvSpPr/>
          <p:nvPr/>
        </p:nvSpPr>
        <p:spPr>
          <a:xfrm>
            <a:off x="5089098" y="2317700"/>
            <a:ext cx="4045145" cy="3695700"/>
          </a:xfrm>
          <a:prstGeom prst="roundRect">
            <a:avLst>
              <a:gd name="adj" fmla="val 4296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B44F39B-8B78-E8F7-CEE2-9EABCB26C91E}"/>
              </a:ext>
            </a:extLst>
          </p:cNvPr>
          <p:cNvSpPr txBox="1"/>
          <p:nvPr/>
        </p:nvSpPr>
        <p:spPr>
          <a:xfrm>
            <a:off x="3600360" y="397779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AF47F2F3-3B0F-9BFF-89A2-8D093121D69B}"/>
              </a:ext>
            </a:extLst>
          </p:cNvPr>
          <p:cNvSpPr/>
          <p:nvPr/>
        </p:nvSpPr>
        <p:spPr>
          <a:xfrm>
            <a:off x="5195584" y="2470393"/>
            <a:ext cx="1276960" cy="113505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38405B81-97BB-7604-13DB-4F2AD323F2CA}"/>
              </a:ext>
            </a:extLst>
          </p:cNvPr>
          <p:cNvSpPr/>
          <p:nvPr/>
        </p:nvSpPr>
        <p:spPr>
          <a:xfrm>
            <a:off x="6499443" y="3584525"/>
            <a:ext cx="1276960" cy="113505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F54F483-D4FB-4CA7-F8AE-1F479963CE38}"/>
              </a:ext>
            </a:extLst>
          </p:cNvPr>
          <p:cNvSpPr txBox="1"/>
          <p:nvPr/>
        </p:nvSpPr>
        <p:spPr>
          <a:xfrm rot="5400000">
            <a:off x="2887391" y="4987282"/>
            <a:ext cx="86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18725288-BD56-7069-44E3-59F96022A707}"/>
              </a:ext>
            </a:extLst>
          </p:cNvPr>
          <p:cNvSpPr txBox="1"/>
          <p:nvPr/>
        </p:nvSpPr>
        <p:spPr>
          <a:xfrm rot="5400000">
            <a:off x="9369242" y="5014274"/>
            <a:ext cx="86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CE99197-FE3C-DF36-6CB8-0B740F1817FF}"/>
              </a:ext>
            </a:extLst>
          </p:cNvPr>
          <p:cNvSpPr txBox="1"/>
          <p:nvPr/>
        </p:nvSpPr>
        <p:spPr>
          <a:xfrm rot="2700000">
            <a:off x="8079492" y="4955342"/>
            <a:ext cx="86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4FD8263-44F1-9F8E-B81D-2AA315BC3F36}"/>
                  </a:ext>
                </a:extLst>
              </p:cNvPr>
              <p:cNvSpPr txBox="1"/>
              <p:nvPr/>
            </p:nvSpPr>
            <p:spPr>
              <a:xfrm>
                <a:off x="5532497" y="2801347"/>
                <a:ext cx="728276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4FD8263-44F1-9F8E-B81D-2AA315BC3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497" y="2801347"/>
                <a:ext cx="728276" cy="4498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B5785759-9B38-AB7F-7B4C-3B929C5F677C}"/>
                  </a:ext>
                </a:extLst>
              </p:cNvPr>
              <p:cNvSpPr txBox="1"/>
              <p:nvPr/>
            </p:nvSpPr>
            <p:spPr>
              <a:xfrm>
                <a:off x="6836356" y="3954144"/>
                <a:ext cx="728276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B5785759-9B38-AB7F-7B4C-3B929C5F6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356" y="3954144"/>
                <a:ext cx="728276" cy="449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B2ABFD6-433C-A269-49DA-4F412BE4CCC6}"/>
                  </a:ext>
                </a:extLst>
              </p:cNvPr>
              <p:cNvSpPr txBox="1"/>
              <p:nvPr/>
            </p:nvSpPr>
            <p:spPr>
              <a:xfrm>
                <a:off x="6008194" y="6166093"/>
                <a:ext cx="2384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B2ABFD6-433C-A269-49DA-4F412BE4C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194" y="6166093"/>
                <a:ext cx="238460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55FCB36-AD3D-5C8C-B750-873D70E4F0E9}"/>
                  </a:ext>
                </a:extLst>
              </p:cNvPr>
              <p:cNvSpPr txBox="1"/>
              <p:nvPr/>
            </p:nvSpPr>
            <p:spPr>
              <a:xfrm>
                <a:off x="9414958" y="6041613"/>
                <a:ext cx="6392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55FCB36-AD3D-5C8C-B750-873D70E4F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958" y="6041613"/>
                <a:ext cx="63926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8FC0BFE3-0789-82F6-CAEC-2593E5C3ABEC}"/>
                  </a:ext>
                </a:extLst>
              </p:cNvPr>
              <p:cNvSpPr txBox="1"/>
              <p:nvPr/>
            </p:nvSpPr>
            <p:spPr>
              <a:xfrm>
                <a:off x="2018698" y="5986408"/>
                <a:ext cx="2384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8FC0BFE3-0789-82F6-CAEC-2593E5C3A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698" y="5986408"/>
                <a:ext cx="238460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C78826EA-C211-48AC-61D9-6BEA2F780E7F}"/>
                  </a:ext>
                </a:extLst>
              </p:cNvPr>
              <p:cNvSpPr txBox="1"/>
              <p:nvPr/>
            </p:nvSpPr>
            <p:spPr>
              <a:xfrm>
                <a:off x="10024283" y="2591058"/>
                <a:ext cx="789255" cy="7347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C78826EA-C211-48AC-61D9-6BEA2F780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4283" y="2591058"/>
                <a:ext cx="789255" cy="7347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103A3672-9238-E48B-2E3B-859DC6CE64B1}"/>
                  </a:ext>
                </a:extLst>
              </p:cNvPr>
              <p:cNvSpPr txBox="1"/>
              <p:nvPr/>
            </p:nvSpPr>
            <p:spPr>
              <a:xfrm>
                <a:off x="1654638" y="2694119"/>
                <a:ext cx="1087414" cy="7348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103A3672-9238-E48B-2E3B-859DC6CE6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38" y="2694119"/>
                <a:ext cx="1087414" cy="7348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3C29DC89-67EB-8B39-68EA-34CE53985B75}"/>
                  </a:ext>
                </a:extLst>
              </p:cNvPr>
              <p:cNvSpPr txBox="1"/>
              <p:nvPr/>
            </p:nvSpPr>
            <p:spPr>
              <a:xfrm>
                <a:off x="10070465" y="3707294"/>
                <a:ext cx="789255" cy="7347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3C29DC89-67EB-8B39-68EA-34CE53985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465" y="3707294"/>
                <a:ext cx="789255" cy="7347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E00431D2-51CC-F51A-075D-8B5285184DB7}"/>
                  </a:ext>
                </a:extLst>
              </p:cNvPr>
              <p:cNvSpPr txBox="1"/>
              <p:nvPr/>
            </p:nvSpPr>
            <p:spPr>
              <a:xfrm>
                <a:off x="1694966" y="3703037"/>
                <a:ext cx="1072986" cy="735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E00431D2-51CC-F51A-075D-8B5285184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966" y="3703037"/>
                <a:ext cx="1072986" cy="73500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07862697-B526-191B-4BDC-E075D0D1A719}"/>
              </a:ext>
            </a:extLst>
          </p:cNvPr>
          <p:cNvSpPr/>
          <p:nvPr/>
        </p:nvSpPr>
        <p:spPr>
          <a:xfrm>
            <a:off x="9494671" y="3615962"/>
            <a:ext cx="402961" cy="9393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ADD7DCBE-2CE5-5624-D436-E777C3E9ECDF}"/>
              </a:ext>
            </a:extLst>
          </p:cNvPr>
          <p:cNvSpPr/>
          <p:nvPr/>
        </p:nvSpPr>
        <p:spPr>
          <a:xfrm>
            <a:off x="9494671" y="2563264"/>
            <a:ext cx="402961" cy="9393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: 圓角 37">
            <a:extLst>
              <a:ext uri="{FF2B5EF4-FFF2-40B4-BE49-F238E27FC236}">
                <a16:creationId xmlns:a16="http://schemas.microsoft.com/office/drawing/2014/main" id="{2F43FFC7-70B8-6354-9857-AA6978EB0131}"/>
              </a:ext>
            </a:extLst>
          </p:cNvPr>
          <p:cNvSpPr/>
          <p:nvPr/>
        </p:nvSpPr>
        <p:spPr>
          <a:xfrm>
            <a:off x="3014916" y="3522022"/>
            <a:ext cx="402961" cy="9393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42A5CCDA-EF61-471C-0AEF-6FAB032AEDE2}"/>
              </a:ext>
            </a:extLst>
          </p:cNvPr>
          <p:cNvSpPr/>
          <p:nvPr/>
        </p:nvSpPr>
        <p:spPr>
          <a:xfrm>
            <a:off x="3014916" y="2469324"/>
            <a:ext cx="402961" cy="9393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70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3F7D6D0-F463-C77F-10B1-53EE6A270A3B}"/>
                  </a:ext>
                </a:extLst>
              </p:cNvPr>
              <p:cNvSpPr txBox="1"/>
              <p:nvPr/>
            </p:nvSpPr>
            <p:spPr>
              <a:xfrm>
                <a:off x="2459709" y="536394"/>
                <a:ext cx="675402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num>
                                      <m:den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num>
                                      <m:den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num>
                                      <m:den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num>
                                      <m:den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3F7D6D0-F463-C77F-10B1-53EE6A270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709" y="536394"/>
                <a:ext cx="6754028" cy="13606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7A1DC04-5088-1FB9-373E-042840B54657}"/>
                  </a:ext>
                </a:extLst>
              </p:cNvPr>
              <p:cNvSpPr txBox="1"/>
              <p:nvPr/>
            </p:nvSpPr>
            <p:spPr>
              <a:xfrm>
                <a:off x="4992432" y="2047713"/>
                <a:ext cx="2384600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7A1DC04-5088-1FB9-373E-042840B54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32" y="2047713"/>
                <a:ext cx="2384600" cy="542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>
            <a:extLst>
              <a:ext uri="{FF2B5EF4-FFF2-40B4-BE49-F238E27FC236}">
                <a16:creationId xmlns:a16="http://schemas.microsoft.com/office/drawing/2014/main" id="{5F59D81D-861A-A1EC-6662-10B65CA9F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862634"/>
            <a:ext cx="10728960" cy="345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3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10846-B2CB-CC52-CB67-4D630429B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F8A1DD4D-3C8B-3BF6-4BB5-FF210A181A0C}"/>
              </a:ext>
            </a:extLst>
          </p:cNvPr>
          <p:cNvSpPr/>
          <p:nvPr/>
        </p:nvSpPr>
        <p:spPr>
          <a:xfrm>
            <a:off x="1386798" y="4351215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C5EA56A2-21FD-02C9-7054-340C948B9853}"/>
              </a:ext>
            </a:extLst>
          </p:cNvPr>
          <p:cNvSpPr/>
          <p:nvPr/>
        </p:nvSpPr>
        <p:spPr>
          <a:xfrm>
            <a:off x="3458568" y="4313298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3481CA6-6E13-4303-F5BC-BE637BCD021D}"/>
                  </a:ext>
                </a:extLst>
              </p:cNvPr>
              <p:cNvSpPr txBox="1"/>
              <p:nvPr/>
            </p:nvSpPr>
            <p:spPr>
              <a:xfrm>
                <a:off x="1761459" y="4354509"/>
                <a:ext cx="402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3481CA6-6E13-4303-F5BC-BE637BCD0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459" y="4354509"/>
                <a:ext cx="402290" cy="369332"/>
              </a:xfrm>
              <a:prstGeom prst="rect">
                <a:avLst/>
              </a:prstGeom>
              <a:blipFill>
                <a:blip r:embed="rId3"/>
                <a:stretch>
                  <a:fillRect l="-12121" r="-7576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20E7509-DD55-8C06-02DC-B49A99757BB0}"/>
                  </a:ext>
                </a:extLst>
              </p:cNvPr>
              <p:cNvSpPr txBox="1"/>
              <p:nvPr/>
            </p:nvSpPr>
            <p:spPr>
              <a:xfrm>
                <a:off x="3838005" y="4336420"/>
                <a:ext cx="4060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20E7509-DD55-8C06-02DC-B49A99757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005" y="4336420"/>
                <a:ext cx="406009" cy="369332"/>
              </a:xfrm>
              <a:prstGeom prst="rect">
                <a:avLst/>
              </a:prstGeom>
              <a:blipFill>
                <a:blip r:embed="rId4"/>
                <a:stretch>
                  <a:fillRect l="-12121" r="-121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C8CD1B09-80DE-19E7-5025-610D55330C13}"/>
              </a:ext>
            </a:extLst>
          </p:cNvPr>
          <p:cNvSpPr/>
          <p:nvPr/>
        </p:nvSpPr>
        <p:spPr>
          <a:xfrm>
            <a:off x="3447751" y="3275114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0015061-3352-4E02-F2FE-22D9EF4D9EC2}"/>
                  </a:ext>
                </a:extLst>
              </p:cNvPr>
              <p:cNvSpPr txBox="1"/>
              <p:nvPr/>
            </p:nvSpPr>
            <p:spPr>
              <a:xfrm>
                <a:off x="3266267" y="332293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0015061-3352-4E02-F2FE-22D9EF4D9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267" y="3322931"/>
                <a:ext cx="715161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>
            <a:extLst>
              <a:ext uri="{FF2B5EF4-FFF2-40B4-BE49-F238E27FC236}">
                <a16:creationId xmlns:a16="http://schemas.microsoft.com/office/drawing/2014/main" id="{C1630C9E-1847-2C14-9585-76705136B187}"/>
              </a:ext>
            </a:extLst>
          </p:cNvPr>
          <p:cNvGrpSpPr/>
          <p:nvPr/>
        </p:nvGrpSpPr>
        <p:grpSpPr>
          <a:xfrm>
            <a:off x="3839581" y="3275114"/>
            <a:ext cx="715161" cy="540000"/>
            <a:chOff x="2533997" y="4142041"/>
            <a:chExt cx="715161" cy="54000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AF30E4C-D506-2A3C-A915-A740EEFC907B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57C1D9FA-3C8F-E476-280E-AE8C39B0360D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57C1D9FA-3C8F-E476-280E-AE8C39B036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665957BA-F218-069A-E008-9A1D22047558}"/>
              </a:ext>
            </a:extLst>
          </p:cNvPr>
          <p:cNvCxnSpPr>
            <a:cxnSpLocks/>
          </p:cNvCxnSpPr>
          <p:nvPr/>
        </p:nvCxnSpPr>
        <p:spPr>
          <a:xfrm flipV="1">
            <a:off x="3600339" y="3819061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83F4B8CB-FA54-D966-1EE6-18F0B0B1934A}"/>
              </a:ext>
            </a:extLst>
          </p:cNvPr>
          <p:cNvCxnSpPr>
            <a:cxnSpLocks/>
          </p:cNvCxnSpPr>
          <p:nvPr/>
        </p:nvCxnSpPr>
        <p:spPr>
          <a:xfrm>
            <a:off x="3018263" y="4098900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B7157D01-3AB6-38D2-7BEE-BEB08EC9A46F}"/>
              </a:ext>
            </a:extLst>
          </p:cNvPr>
          <p:cNvCxnSpPr>
            <a:cxnSpLocks/>
          </p:cNvCxnSpPr>
          <p:nvPr/>
        </p:nvCxnSpPr>
        <p:spPr>
          <a:xfrm flipV="1">
            <a:off x="3018262" y="3817051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20DCAC9D-9F6E-4607-F90F-DBF7CFE1C048}"/>
              </a:ext>
            </a:extLst>
          </p:cNvPr>
          <p:cNvGrpSpPr/>
          <p:nvPr/>
        </p:nvGrpSpPr>
        <p:grpSpPr>
          <a:xfrm>
            <a:off x="2660681" y="3266696"/>
            <a:ext cx="715161" cy="540000"/>
            <a:chOff x="1526126" y="3795863"/>
            <a:chExt cx="715161" cy="5400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5A8B365-46CD-DE5B-0134-1C621B5940DE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DAEDB80F-AF6F-8A20-CF9A-868B94DCF464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DAEDB80F-AF6F-8A20-CF9A-868B94DCF4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B5873FC8-93B8-F5DD-0014-9E57ACCFC8B2}"/>
              </a:ext>
            </a:extLst>
          </p:cNvPr>
          <p:cNvCxnSpPr>
            <a:cxnSpLocks/>
          </p:cNvCxnSpPr>
          <p:nvPr/>
        </p:nvCxnSpPr>
        <p:spPr>
          <a:xfrm>
            <a:off x="3018263" y="4098900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78236EA3-F655-F722-5A46-20F60CA7CAB4}"/>
              </a:ext>
            </a:extLst>
          </p:cNvPr>
          <p:cNvCxnSpPr>
            <a:cxnSpLocks/>
          </p:cNvCxnSpPr>
          <p:nvPr/>
        </p:nvCxnSpPr>
        <p:spPr>
          <a:xfrm>
            <a:off x="3623847" y="4098771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7FB3AAD6-F393-C1E7-DB7B-FA0BCD8304F5}"/>
              </a:ext>
            </a:extLst>
          </p:cNvPr>
          <p:cNvCxnSpPr>
            <a:cxnSpLocks/>
          </p:cNvCxnSpPr>
          <p:nvPr/>
        </p:nvCxnSpPr>
        <p:spPr>
          <a:xfrm flipV="1">
            <a:off x="4168586" y="3827277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28D12CF5-E034-E38E-B958-8A74C7D0D2D1}"/>
              </a:ext>
            </a:extLst>
          </p:cNvPr>
          <p:cNvSpPr/>
          <p:nvPr/>
        </p:nvSpPr>
        <p:spPr>
          <a:xfrm>
            <a:off x="1372838" y="3282373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E600D60F-65F6-9217-FFA3-419E4E7B66E8}"/>
                  </a:ext>
                </a:extLst>
              </p:cNvPr>
              <p:cNvSpPr txBox="1"/>
              <p:nvPr/>
            </p:nvSpPr>
            <p:spPr>
              <a:xfrm>
                <a:off x="1191354" y="333019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E600D60F-65F6-9217-FFA3-419E4E7B6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354" y="3330190"/>
                <a:ext cx="715161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群組 23">
            <a:extLst>
              <a:ext uri="{FF2B5EF4-FFF2-40B4-BE49-F238E27FC236}">
                <a16:creationId xmlns:a16="http://schemas.microsoft.com/office/drawing/2014/main" id="{ADE39066-2B37-33E6-7392-0340436A1E14}"/>
              </a:ext>
            </a:extLst>
          </p:cNvPr>
          <p:cNvGrpSpPr/>
          <p:nvPr/>
        </p:nvGrpSpPr>
        <p:grpSpPr>
          <a:xfrm>
            <a:off x="1764668" y="3282373"/>
            <a:ext cx="715161" cy="540000"/>
            <a:chOff x="2533997" y="4142041"/>
            <a:chExt cx="715161" cy="54000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1A45B7A-6907-55A3-325A-CEEEE5F9A316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7BAE1331-CF6C-B5FE-18D5-724F273DDE53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7BAE1331-CF6C-B5FE-18D5-724F273DDE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30359EA5-8E26-DB1C-3909-1D68FB4BF103}"/>
              </a:ext>
            </a:extLst>
          </p:cNvPr>
          <p:cNvCxnSpPr>
            <a:cxnSpLocks/>
          </p:cNvCxnSpPr>
          <p:nvPr/>
        </p:nvCxnSpPr>
        <p:spPr>
          <a:xfrm flipV="1">
            <a:off x="1525426" y="3826320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848F50D9-2E2D-E622-906B-886A7FC68469}"/>
              </a:ext>
            </a:extLst>
          </p:cNvPr>
          <p:cNvCxnSpPr>
            <a:cxnSpLocks/>
          </p:cNvCxnSpPr>
          <p:nvPr/>
        </p:nvCxnSpPr>
        <p:spPr>
          <a:xfrm>
            <a:off x="943350" y="4106159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B4FCFEF3-3B00-96EA-12CC-1D0C904DEDDA}"/>
              </a:ext>
            </a:extLst>
          </p:cNvPr>
          <p:cNvCxnSpPr>
            <a:cxnSpLocks/>
          </p:cNvCxnSpPr>
          <p:nvPr/>
        </p:nvCxnSpPr>
        <p:spPr>
          <a:xfrm flipV="1">
            <a:off x="943349" y="3824310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D755ED9E-0789-FF31-7F01-455F03E5B58A}"/>
              </a:ext>
            </a:extLst>
          </p:cNvPr>
          <p:cNvGrpSpPr/>
          <p:nvPr/>
        </p:nvGrpSpPr>
        <p:grpSpPr>
          <a:xfrm>
            <a:off x="585768" y="3273955"/>
            <a:ext cx="715161" cy="540000"/>
            <a:chOff x="1526126" y="3795863"/>
            <a:chExt cx="715161" cy="54000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562E55E3-E665-E2E5-F98C-9DCF294D1E2C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3935B388-5E1C-EFC0-2863-382C6E7A4C88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3935B388-5E1C-EFC0-2863-382C6E7A4C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98CFC282-3F01-2381-CFB4-1BD46A489C62}"/>
              </a:ext>
            </a:extLst>
          </p:cNvPr>
          <p:cNvCxnSpPr>
            <a:cxnSpLocks/>
          </p:cNvCxnSpPr>
          <p:nvPr/>
        </p:nvCxnSpPr>
        <p:spPr>
          <a:xfrm>
            <a:off x="943350" y="4106159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F0344730-D4D9-ED27-8225-CDAD5A7CA765}"/>
              </a:ext>
            </a:extLst>
          </p:cNvPr>
          <p:cNvCxnSpPr>
            <a:cxnSpLocks/>
          </p:cNvCxnSpPr>
          <p:nvPr/>
        </p:nvCxnSpPr>
        <p:spPr>
          <a:xfrm>
            <a:off x="1548934" y="4106030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EB631ECF-E805-54C1-D25E-FDAA1BC4D0AD}"/>
              </a:ext>
            </a:extLst>
          </p:cNvPr>
          <p:cNvCxnSpPr>
            <a:cxnSpLocks/>
          </p:cNvCxnSpPr>
          <p:nvPr/>
        </p:nvCxnSpPr>
        <p:spPr>
          <a:xfrm flipV="1">
            <a:off x="2093673" y="3834536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0CFC70E9-E4BD-7F74-0B97-21A0A5B9BB71}"/>
              </a:ext>
            </a:extLst>
          </p:cNvPr>
          <p:cNvGrpSpPr/>
          <p:nvPr/>
        </p:nvGrpSpPr>
        <p:grpSpPr>
          <a:xfrm>
            <a:off x="1372838" y="5188980"/>
            <a:ext cx="786569" cy="539018"/>
            <a:chOff x="2606656" y="4940996"/>
            <a:chExt cx="786569" cy="539018"/>
          </a:xfrm>
        </p:grpSpPr>
        <p:sp>
          <p:nvSpPr>
            <p:cNvPr id="37" name="矩形: 圓角 36">
              <a:extLst>
                <a:ext uri="{FF2B5EF4-FFF2-40B4-BE49-F238E27FC236}">
                  <a16:creationId xmlns:a16="http://schemas.microsoft.com/office/drawing/2014/main" id="{83090464-62E1-0F12-A929-C4E7DA9E2985}"/>
                </a:ext>
              </a:extLst>
            </p:cNvPr>
            <p:cNvSpPr/>
            <p:nvPr/>
          </p:nvSpPr>
          <p:spPr>
            <a:xfrm>
              <a:off x="2606656" y="4940996"/>
              <a:ext cx="286405" cy="5390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1F2CAEBE-985B-76FA-61CD-7BCCB5FDD78A}"/>
                    </a:ext>
                  </a:extLst>
                </p:cNvPr>
                <p:cNvSpPr txBox="1"/>
                <p:nvPr/>
              </p:nvSpPr>
              <p:spPr>
                <a:xfrm>
                  <a:off x="2981317" y="4961149"/>
                  <a:ext cx="4119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1F2CAEBE-985B-76FA-61CD-7BCCB5FDD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1317" y="4961149"/>
                  <a:ext cx="411908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0896" r="-2985" b="-2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13D38732-C125-D574-4FB1-B861ADD3D737}"/>
              </a:ext>
            </a:extLst>
          </p:cNvPr>
          <p:cNvGrpSpPr/>
          <p:nvPr/>
        </p:nvGrpSpPr>
        <p:grpSpPr>
          <a:xfrm>
            <a:off x="3477237" y="5188980"/>
            <a:ext cx="810319" cy="539018"/>
            <a:chOff x="3853747" y="4925035"/>
            <a:chExt cx="810319" cy="539018"/>
          </a:xfrm>
        </p:grpSpPr>
        <p:sp>
          <p:nvSpPr>
            <p:cNvPr id="40" name="矩形: 圓角 39">
              <a:extLst>
                <a:ext uri="{FF2B5EF4-FFF2-40B4-BE49-F238E27FC236}">
                  <a16:creationId xmlns:a16="http://schemas.microsoft.com/office/drawing/2014/main" id="{5A68CA17-71F9-0D25-E21E-455D16DFC9F3}"/>
                </a:ext>
              </a:extLst>
            </p:cNvPr>
            <p:cNvSpPr/>
            <p:nvPr/>
          </p:nvSpPr>
          <p:spPr>
            <a:xfrm>
              <a:off x="3853747" y="4925035"/>
              <a:ext cx="286405" cy="53901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字方塊 40">
                  <a:extLst>
                    <a:ext uri="{FF2B5EF4-FFF2-40B4-BE49-F238E27FC236}">
                      <a16:creationId xmlns:a16="http://schemas.microsoft.com/office/drawing/2014/main" id="{3D3171B6-34D8-9290-5CA6-4BDCB3B32037}"/>
                    </a:ext>
                  </a:extLst>
                </p:cNvPr>
                <p:cNvSpPr txBox="1"/>
                <p:nvPr/>
              </p:nvSpPr>
              <p:spPr>
                <a:xfrm>
                  <a:off x="4189642" y="4931520"/>
                  <a:ext cx="47442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41" name="文字方塊 40">
                  <a:extLst>
                    <a:ext uri="{FF2B5EF4-FFF2-40B4-BE49-F238E27FC236}">
                      <a16:creationId xmlns:a16="http://schemas.microsoft.com/office/drawing/2014/main" id="{3D3171B6-34D8-9290-5CA6-4BDCB3B320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9642" y="4931520"/>
                  <a:ext cx="474424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8182" r="-2597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F0D33587-0E88-3E54-0D11-03EC6B48D051}"/>
              </a:ext>
            </a:extLst>
          </p:cNvPr>
          <p:cNvSpPr txBox="1"/>
          <p:nvPr/>
        </p:nvSpPr>
        <p:spPr>
          <a:xfrm>
            <a:off x="1186591" y="4785396"/>
            <a:ext cx="68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+</a:t>
            </a:r>
            <a:endParaRPr lang="zh-TW" altLang="en-US" sz="2800" b="1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7601D9BE-F944-4A61-E5B5-74A49B973E0D}"/>
              </a:ext>
            </a:extLst>
          </p:cNvPr>
          <p:cNvSpPr txBox="1"/>
          <p:nvPr/>
        </p:nvSpPr>
        <p:spPr>
          <a:xfrm>
            <a:off x="3284298" y="4758812"/>
            <a:ext cx="68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+</a:t>
            </a:r>
            <a:endParaRPr lang="zh-TW" altLang="en-US" sz="2800" b="1" dirty="0"/>
          </a:p>
        </p:txBody>
      </p: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79471563-93CF-D6BA-060C-5C8013DB7172}"/>
              </a:ext>
            </a:extLst>
          </p:cNvPr>
          <p:cNvCxnSpPr>
            <a:cxnSpLocks/>
          </p:cNvCxnSpPr>
          <p:nvPr/>
        </p:nvCxnSpPr>
        <p:spPr>
          <a:xfrm flipV="1">
            <a:off x="1525426" y="2211901"/>
            <a:ext cx="0" cy="91538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6" name="手繪多邊形: 圖案 45">
            <a:extLst>
              <a:ext uri="{FF2B5EF4-FFF2-40B4-BE49-F238E27FC236}">
                <a16:creationId xmlns:a16="http://schemas.microsoft.com/office/drawing/2014/main" id="{2A6298D3-56A7-C0D2-3519-3336FDBFAEBC}"/>
              </a:ext>
            </a:extLst>
          </p:cNvPr>
          <p:cNvSpPr/>
          <p:nvPr/>
        </p:nvSpPr>
        <p:spPr>
          <a:xfrm>
            <a:off x="1548934" y="2647330"/>
            <a:ext cx="2638704" cy="638859"/>
          </a:xfrm>
          <a:custGeom>
            <a:avLst/>
            <a:gdLst>
              <a:gd name="csX0" fmla="*/ 3338286 w 3338286"/>
              <a:gd name="csY0" fmla="*/ 638859 h 638859"/>
              <a:gd name="csX1" fmla="*/ 1698171 w 3338286"/>
              <a:gd name="csY1" fmla="*/ 231 h 638859"/>
              <a:gd name="csX2" fmla="*/ 0 w 3338286"/>
              <a:gd name="csY2" fmla="*/ 580802 h 6388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338286" h="638859">
                <a:moveTo>
                  <a:pt x="3338286" y="638859"/>
                </a:moveTo>
                <a:cubicBezTo>
                  <a:pt x="2796419" y="324383"/>
                  <a:pt x="2254552" y="9907"/>
                  <a:pt x="1698171" y="231"/>
                </a:cubicBezTo>
                <a:cubicBezTo>
                  <a:pt x="1141790" y="-9445"/>
                  <a:pt x="570895" y="285678"/>
                  <a:pt x="0" y="5808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2064FA83-DB59-6C88-285A-DB7A439EB316}"/>
                  </a:ext>
                </a:extLst>
              </p:cNvPr>
              <p:cNvSpPr txBox="1"/>
              <p:nvPr/>
            </p:nvSpPr>
            <p:spPr>
              <a:xfrm>
                <a:off x="1158459" y="1675525"/>
                <a:ext cx="715161" cy="475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2064FA83-DB59-6C88-285A-DB7A439EB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459" y="1675525"/>
                <a:ext cx="715161" cy="4752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958F21C8-19FA-F96B-781C-D49D756C7D91}"/>
                  </a:ext>
                </a:extLst>
              </p:cNvPr>
              <p:cNvSpPr txBox="1"/>
              <p:nvPr/>
            </p:nvSpPr>
            <p:spPr>
              <a:xfrm>
                <a:off x="5082660" y="386373"/>
                <a:ext cx="2384600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altLang="zh-TW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958F21C8-19FA-F96B-781C-D49D756C7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60" y="386373"/>
                <a:ext cx="2384600" cy="477888"/>
              </a:xfrm>
              <a:prstGeom prst="rect">
                <a:avLst/>
              </a:prstGeom>
              <a:blipFill>
                <a:blip r:embed="rId14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772152C5-CE4E-6BB2-F79A-E63374CBA04F}"/>
                  </a:ext>
                </a:extLst>
              </p:cNvPr>
              <p:cNvSpPr txBox="1"/>
              <p:nvPr/>
            </p:nvSpPr>
            <p:spPr>
              <a:xfrm>
                <a:off x="6843145" y="386373"/>
                <a:ext cx="18868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772152C5-CE4E-6BB2-F79A-E63374CBA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145" y="386373"/>
                <a:ext cx="1886857" cy="461665"/>
              </a:xfrm>
              <a:prstGeom prst="rect">
                <a:avLst/>
              </a:prstGeom>
              <a:blipFill>
                <a:blip r:embed="rId1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DC1C2429-1E03-C612-CCA4-7393435D14A4}"/>
                  </a:ext>
                </a:extLst>
              </p:cNvPr>
              <p:cNvSpPr txBox="1"/>
              <p:nvPr/>
            </p:nvSpPr>
            <p:spPr>
              <a:xfrm>
                <a:off x="5344405" y="1072073"/>
                <a:ext cx="4742554" cy="718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TW" sz="2400" b="1" i="1" smtClean="0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DC1C2429-1E03-C612-CCA4-7393435D1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405" y="1072073"/>
                <a:ext cx="4742554" cy="7182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0000BACD-7FFA-8392-CCAA-03E47D20317E}"/>
                  </a:ext>
                </a:extLst>
              </p:cNvPr>
              <p:cNvSpPr txBox="1"/>
              <p:nvPr/>
            </p:nvSpPr>
            <p:spPr>
              <a:xfrm>
                <a:off x="5344405" y="2014318"/>
                <a:ext cx="4742554" cy="521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0000BACD-7FFA-8392-CCAA-03E47D203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405" y="2014318"/>
                <a:ext cx="4742554" cy="5211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B5BB7EC5-F351-5C74-3EB6-1090CF62683F}"/>
                  </a:ext>
                </a:extLst>
              </p:cNvPr>
              <p:cNvSpPr txBox="1"/>
              <p:nvPr/>
            </p:nvSpPr>
            <p:spPr>
              <a:xfrm>
                <a:off x="5344405" y="2860032"/>
                <a:ext cx="4742554" cy="521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B5BB7EC5-F351-5C74-3EB6-1090CF626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405" y="2860032"/>
                <a:ext cx="4742554" cy="52110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614969B6-E38A-FEA1-B902-D148208DCF97}"/>
                  </a:ext>
                </a:extLst>
              </p:cNvPr>
              <p:cNvSpPr txBox="1"/>
              <p:nvPr/>
            </p:nvSpPr>
            <p:spPr>
              <a:xfrm>
                <a:off x="5603759" y="3662029"/>
                <a:ext cx="4742554" cy="521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614969B6-E38A-FEA1-B902-D148208DC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759" y="3662029"/>
                <a:ext cx="4742554" cy="52110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3727F6B3-C28A-4AAA-9949-23D6C961A8C8}"/>
                  </a:ext>
                </a:extLst>
              </p:cNvPr>
              <p:cNvSpPr txBox="1"/>
              <p:nvPr/>
            </p:nvSpPr>
            <p:spPr>
              <a:xfrm>
                <a:off x="5603951" y="4582807"/>
                <a:ext cx="4742554" cy="521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3727F6B3-C28A-4AAA-9949-23D6C961A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951" y="4582807"/>
                <a:ext cx="4742554" cy="52110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文字方塊 56">
            <a:extLst>
              <a:ext uri="{FF2B5EF4-FFF2-40B4-BE49-F238E27FC236}">
                <a16:creationId xmlns:a16="http://schemas.microsoft.com/office/drawing/2014/main" id="{C26DC851-7EDB-A969-6CD5-7223A564A6E4}"/>
              </a:ext>
            </a:extLst>
          </p:cNvPr>
          <p:cNvSpPr txBox="1"/>
          <p:nvPr/>
        </p:nvSpPr>
        <p:spPr>
          <a:xfrm>
            <a:off x="7716311" y="2887820"/>
            <a:ext cx="263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只跟內容有關</a:t>
            </a: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6F1BB3DA-66B7-2AEE-9F5D-93609D93AA12}"/>
              </a:ext>
            </a:extLst>
          </p:cNvPr>
          <p:cNvSpPr txBox="1"/>
          <p:nvPr/>
        </p:nvSpPr>
        <p:spPr>
          <a:xfrm>
            <a:off x="7975036" y="4662526"/>
            <a:ext cx="263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只跟位置有關</a:t>
            </a: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9F94FD10-24EA-96EF-094A-6E2245BB2B7A}"/>
              </a:ext>
            </a:extLst>
          </p:cNvPr>
          <p:cNvSpPr txBox="1"/>
          <p:nvPr/>
        </p:nvSpPr>
        <p:spPr>
          <a:xfrm>
            <a:off x="10086959" y="3522253"/>
            <a:ext cx="2630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內容、位置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交互影響</a:t>
            </a: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C066082E-C4D6-2363-4C29-31F71B889F37}"/>
              </a:ext>
            </a:extLst>
          </p:cNvPr>
          <p:cNvSpPr/>
          <p:nvPr/>
        </p:nvSpPr>
        <p:spPr>
          <a:xfrm>
            <a:off x="5883074" y="4521086"/>
            <a:ext cx="1889912" cy="6678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6B489898-FA3D-6ED1-5322-0CB20D57DF24}"/>
                  </a:ext>
                </a:extLst>
              </p:cNvPr>
              <p:cNvSpPr txBox="1"/>
              <p:nvPr/>
            </p:nvSpPr>
            <p:spPr>
              <a:xfrm>
                <a:off x="1279013" y="553820"/>
                <a:ext cx="238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6B489898-FA3D-6ED1-5322-0CB20D57D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013" y="553820"/>
                <a:ext cx="2384600" cy="461665"/>
              </a:xfrm>
              <a:prstGeom prst="rect">
                <a:avLst/>
              </a:prstGeom>
              <a:blipFill>
                <a:blip r:embed="rId21"/>
                <a:stretch>
                  <a:fillRect l="-1023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3B70714A-AB2A-CAD9-7E54-BC5631B1A19D}"/>
                  </a:ext>
                </a:extLst>
              </p:cNvPr>
              <p:cNvSpPr txBox="1"/>
              <p:nvPr/>
            </p:nvSpPr>
            <p:spPr>
              <a:xfrm>
                <a:off x="4928503" y="5467445"/>
                <a:ext cx="4742554" cy="521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3B70714A-AB2A-CAD9-7E54-BC5631B1A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503" y="5467445"/>
                <a:ext cx="4742554" cy="52110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013B5B94-20EA-A924-08F3-C63F2D38AD3D}"/>
                  </a:ext>
                </a:extLst>
              </p:cNvPr>
              <p:cNvSpPr txBox="1"/>
              <p:nvPr/>
            </p:nvSpPr>
            <p:spPr>
              <a:xfrm>
                <a:off x="8233761" y="5503585"/>
                <a:ext cx="4742554" cy="521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013B5B94-20EA-A924-08F3-C63F2D38A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761" y="5503585"/>
                <a:ext cx="4742554" cy="52110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1219863A-0115-CDE0-EB52-347321756ABC}"/>
              </a:ext>
            </a:extLst>
          </p:cNvPr>
          <p:cNvSpPr/>
          <p:nvPr/>
        </p:nvSpPr>
        <p:spPr>
          <a:xfrm>
            <a:off x="9401357" y="5574852"/>
            <a:ext cx="787672" cy="4136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61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2" grpId="0" animBg="1"/>
      <p:bldP spid="23" grpId="0"/>
      <p:bldP spid="47" grpId="0"/>
      <p:bldP spid="48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5AF8697-6E69-026E-1B81-E6BF2515E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altLang="zh-TW" dirty="0"/>
              <a:t>Relative Positional Embedding</a:t>
            </a:r>
            <a:r>
              <a:rPr lang="zh-TW" altLang="en-US" dirty="0"/>
              <a:t>　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28F36B6-21F5-9F50-44F8-9163ABDDC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6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群組 185">
            <a:extLst>
              <a:ext uri="{FF2B5EF4-FFF2-40B4-BE49-F238E27FC236}">
                <a16:creationId xmlns:a16="http://schemas.microsoft.com/office/drawing/2014/main" id="{65BBB001-E247-AD75-9DF0-3BF43C1E57A0}"/>
              </a:ext>
            </a:extLst>
          </p:cNvPr>
          <p:cNvGrpSpPr/>
          <p:nvPr/>
        </p:nvGrpSpPr>
        <p:grpSpPr>
          <a:xfrm>
            <a:off x="1211111" y="1934439"/>
            <a:ext cx="3968974" cy="4052473"/>
            <a:chOff x="585768" y="1675525"/>
            <a:chExt cx="3968974" cy="4052473"/>
          </a:xfrm>
        </p:grpSpPr>
        <p:sp>
          <p:nvSpPr>
            <p:cNvPr id="143" name="矩形: 圓角 142">
              <a:extLst>
                <a:ext uri="{FF2B5EF4-FFF2-40B4-BE49-F238E27FC236}">
                  <a16:creationId xmlns:a16="http://schemas.microsoft.com/office/drawing/2014/main" id="{605E131F-6E6B-D500-4672-CD67DD1D6349}"/>
                </a:ext>
              </a:extLst>
            </p:cNvPr>
            <p:cNvSpPr/>
            <p:nvPr/>
          </p:nvSpPr>
          <p:spPr>
            <a:xfrm>
              <a:off x="1386798" y="4351215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4" name="矩形: 圓角 143">
              <a:extLst>
                <a:ext uri="{FF2B5EF4-FFF2-40B4-BE49-F238E27FC236}">
                  <a16:creationId xmlns:a16="http://schemas.microsoft.com/office/drawing/2014/main" id="{AFA98F67-E10D-F324-FF2A-921D60BC60B7}"/>
                </a:ext>
              </a:extLst>
            </p:cNvPr>
            <p:cNvSpPr/>
            <p:nvPr/>
          </p:nvSpPr>
          <p:spPr>
            <a:xfrm>
              <a:off x="3458568" y="4313298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文字方塊 144">
                  <a:extLst>
                    <a:ext uri="{FF2B5EF4-FFF2-40B4-BE49-F238E27FC236}">
                      <a16:creationId xmlns:a16="http://schemas.microsoft.com/office/drawing/2014/main" id="{291DD6C8-7D7B-9988-F24F-5A414A9C9F1A}"/>
                    </a:ext>
                  </a:extLst>
                </p:cNvPr>
                <p:cNvSpPr txBox="1"/>
                <p:nvPr/>
              </p:nvSpPr>
              <p:spPr>
                <a:xfrm>
                  <a:off x="1761459" y="4354509"/>
                  <a:ext cx="40229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45" name="文字方塊 144">
                  <a:extLst>
                    <a:ext uri="{FF2B5EF4-FFF2-40B4-BE49-F238E27FC236}">
                      <a16:creationId xmlns:a16="http://schemas.microsoft.com/office/drawing/2014/main" id="{291DD6C8-7D7B-9988-F24F-5A414A9C9F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1459" y="4354509"/>
                  <a:ext cx="40229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2121" r="-7576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文字方塊 145">
                  <a:extLst>
                    <a:ext uri="{FF2B5EF4-FFF2-40B4-BE49-F238E27FC236}">
                      <a16:creationId xmlns:a16="http://schemas.microsoft.com/office/drawing/2014/main" id="{531174C1-BF8A-08FF-3D86-24E3631C1374}"/>
                    </a:ext>
                  </a:extLst>
                </p:cNvPr>
                <p:cNvSpPr txBox="1"/>
                <p:nvPr/>
              </p:nvSpPr>
              <p:spPr>
                <a:xfrm>
                  <a:off x="3838005" y="4336420"/>
                  <a:ext cx="406009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46" name="文字方塊 145">
                  <a:extLst>
                    <a:ext uri="{FF2B5EF4-FFF2-40B4-BE49-F238E27FC236}">
                      <a16:creationId xmlns:a16="http://schemas.microsoft.com/office/drawing/2014/main" id="{531174C1-BF8A-08FF-3D86-24E3631C13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8005" y="4336420"/>
                  <a:ext cx="40600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1940" r="-10448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52FD58B0-F5D5-5212-38A1-094B69DCFF46}"/>
                </a:ext>
              </a:extLst>
            </p:cNvPr>
            <p:cNvSpPr/>
            <p:nvPr/>
          </p:nvSpPr>
          <p:spPr>
            <a:xfrm>
              <a:off x="3447751" y="3275114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文字方塊 147">
                  <a:extLst>
                    <a:ext uri="{FF2B5EF4-FFF2-40B4-BE49-F238E27FC236}">
                      <a16:creationId xmlns:a16="http://schemas.microsoft.com/office/drawing/2014/main" id="{BADA70A6-3CA7-B76E-B0D7-79AA630E3D1A}"/>
                    </a:ext>
                  </a:extLst>
                </p:cNvPr>
                <p:cNvSpPr txBox="1"/>
                <p:nvPr/>
              </p:nvSpPr>
              <p:spPr>
                <a:xfrm>
                  <a:off x="3266267" y="3322931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48" name="文字方塊 147">
                  <a:extLst>
                    <a:ext uri="{FF2B5EF4-FFF2-40B4-BE49-F238E27FC236}">
                      <a16:creationId xmlns:a16="http://schemas.microsoft.com/office/drawing/2014/main" id="{BADA70A6-3CA7-B76E-B0D7-79AA630E3D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6267" y="3322931"/>
                  <a:ext cx="715161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9" name="群組 148">
              <a:extLst>
                <a:ext uri="{FF2B5EF4-FFF2-40B4-BE49-F238E27FC236}">
                  <a16:creationId xmlns:a16="http://schemas.microsoft.com/office/drawing/2014/main" id="{38D7DB5E-90C2-844C-F2B3-D2C73A1B7B35}"/>
                </a:ext>
              </a:extLst>
            </p:cNvPr>
            <p:cNvGrpSpPr/>
            <p:nvPr/>
          </p:nvGrpSpPr>
          <p:grpSpPr>
            <a:xfrm>
              <a:off x="3839581" y="3275114"/>
              <a:ext cx="715161" cy="540000"/>
              <a:chOff x="2533997" y="4142041"/>
              <a:chExt cx="715161" cy="540000"/>
            </a:xfrm>
          </p:grpSpPr>
          <p:sp>
            <p:nvSpPr>
              <p:cNvPr id="150" name="矩形 149">
                <a:extLst>
                  <a:ext uri="{FF2B5EF4-FFF2-40B4-BE49-F238E27FC236}">
                    <a16:creationId xmlns:a16="http://schemas.microsoft.com/office/drawing/2014/main" id="{8EAF9052-201D-D5F8-07E9-225D4F61310C}"/>
                  </a:ext>
                </a:extLst>
              </p:cNvPr>
              <p:cNvSpPr/>
              <p:nvPr/>
            </p:nvSpPr>
            <p:spPr>
              <a:xfrm>
                <a:off x="2715481" y="4142041"/>
                <a:ext cx="288000" cy="540000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文字方塊 150">
                    <a:extLst>
                      <a:ext uri="{FF2B5EF4-FFF2-40B4-BE49-F238E27FC236}">
                        <a16:creationId xmlns:a16="http://schemas.microsoft.com/office/drawing/2014/main" id="{E0C4B7C0-AF9F-7617-1A57-840DFA464804}"/>
                      </a:ext>
                    </a:extLst>
                  </p:cNvPr>
                  <p:cNvSpPr txBox="1"/>
                  <p:nvPr/>
                </p:nvSpPr>
                <p:spPr>
                  <a:xfrm>
                    <a:off x="2533997" y="4189858"/>
                    <a:ext cx="7151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51" name="文字方塊 150">
                    <a:extLst>
                      <a:ext uri="{FF2B5EF4-FFF2-40B4-BE49-F238E27FC236}">
                        <a16:creationId xmlns:a16="http://schemas.microsoft.com/office/drawing/2014/main" id="{E0C4B7C0-AF9F-7617-1A57-840DFA4648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3997" y="4189858"/>
                    <a:ext cx="715161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066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2" name="直線單箭頭接點 151">
              <a:extLst>
                <a:ext uri="{FF2B5EF4-FFF2-40B4-BE49-F238E27FC236}">
                  <a16:creationId xmlns:a16="http://schemas.microsoft.com/office/drawing/2014/main" id="{829F99D6-3F43-D2AC-6CC5-F889F5AFAC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0339" y="3819061"/>
              <a:ext cx="0" cy="5088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3" name="直線單箭頭接點 152">
              <a:extLst>
                <a:ext uri="{FF2B5EF4-FFF2-40B4-BE49-F238E27FC236}">
                  <a16:creationId xmlns:a16="http://schemas.microsoft.com/office/drawing/2014/main" id="{AAC97C75-3CA5-DB1A-EFF1-611345DE2F40}"/>
                </a:ext>
              </a:extLst>
            </p:cNvPr>
            <p:cNvCxnSpPr>
              <a:cxnSpLocks/>
            </p:cNvCxnSpPr>
            <p:nvPr/>
          </p:nvCxnSpPr>
          <p:spPr>
            <a:xfrm>
              <a:off x="3018263" y="4098900"/>
              <a:ext cx="605585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直線單箭頭接點 153">
              <a:extLst>
                <a:ext uri="{FF2B5EF4-FFF2-40B4-BE49-F238E27FC236}">
                  <a16:creationId xmlns:a16="http://schemas.microsoft.com/office/drawing/2014/main" id="{BB8D7E97-9DE2-C1B8-2889-AA062FE8A0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8262" y="3817051"/>
              <a:ext cx="0" cy="27149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55" name="群組 154">
              <a:extLst>
                <a:ext uri="{FF2B5EF4-FFF2-40B4-BE49-F238E27FC236}">
                  <a16:creationId xmlns:a16="http://schemas.microsoft.com/office/drawing/2014/main" id="{6997DED4-7B77-5E5A-78BD-965ABED33C72}"/>
                </a:ext>
              </a:extLst>
            </p:cNvPr>
            <p:cNvGrpSpPr/>
            <p:nvPr/>
          </p:nvGrpSpPr>
          <p:grpSpPr>
            <a:xfrm>
              <a:off x="2660681" y="3266696"/>
              <a:ext cx="715161" cy="540000"/>
              <a:chOff x="1526126" y="3795863"/>
              <a:chExt cx="715161" cy="540000"/>
            </a:xfrm>
          </p:grpSpPr>
          <p:sp>
            <p:nvSpPr>
              <p:cNvPr id="156" name="矩形 155">
                <a:extLst>
                  <a:ext uri="{FF2B5EF4-FFF2-40B4-BE49-F238E27FC236}">
                    <a16:creationId xmlns:a16="http://schemas.microsoft.com/office/drawing/2014/main" id="{CBD4A378-DA3C-5A09-991B-1B6FC7A618E0}"/>
                  </a:ext>
                </a:extLst>
              </p:cNvPr>
              <p:cNvSpPr/>
              <p:nvPr/>
            </p:nvSpPr>
            <p:spPr>
              <a:xfrm>
                <a:off x="1717885" y="3795863"/>
                <a:ext cx="288000" cy="540000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文字方塊 156">
                    <a:extLst>
                      <a:ext uri="{FF2B5EF4-FFF2-40B4-BE49-F238E27FC236}">
                        <a16:creationId xmlns:a16="http://schemas.microsoft.com/office/drawing/2014/main" id="{B9D18FC4-0722-52DA-9548-6A47CDC51A9F}"/>
                      </a:ext>
                    </a:extLst>
                  </p:cNvPr>
                  <p:cNvSpPr txBox="1"/>
                  <p:nvPr/>
                </p:nvSpPr>
                <p:spPr>
                  <a:xfrm>
                    <a:off x="1526126" y="3833406"/>
                    <a:ext cx="7151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57" name="文字方塊 156">
                    <a:extLst>
                      <a:ext uri="{FF2B5EF4-FFF2-40B4-BE49-F238E27FC236}">
                        <a16:creationId xmlns:a16="http://schemas.microsoft.com/office/drawing/2014/main" id="{B9D18FC4-0722-52DA-9548-6A47CDC51A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6126" y="3833406"/>
                    <a:ext cx="715161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333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8" name="直線單箭頭接點 157">
              <a:extLst>
                <a:ext uri="{FF2B5EF4-FFF2-40B4-BE49-F238E27FC236}">
                  <a16:creationId xmlns:a16="http://schemas.microsoft.com/office/drawing/2014/main" id="{DFAC0E16-9D42-F9DB-5659-725FC23768C1}"/>
                </a:ext>
              </a:extLst>
            </p:cNvPr>
            <p:cNvCxnSpPr>
              <a:cxnSpLocks/>
            </p:cNvCxnSpPr>
            <p:nvPr/>
          </p:nvCxnSpPr>
          <p:spPr>
            <a:xfrm>
              <a:off x="3018263" y="4098900"/>
              <a:ext cx="582077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直線單箭頭接點 158">
              <a:extLst>
                <a:ext uri="{FF2B5EF4-FFF2-40B4-BE49-F238E27FC236}">
                  <a16:creationId xmlns:a16="http://schemas.microsoft.com/office/drawing/2014/main" id="{9F7801C5-3B3F-5940-EA5B-DF0653FF544E}"/>
                </a:ext>
              </a:extLst>
            </p:cNvPr>
            <p:cNvCxnSpPr>
              <a:cxnSpLocks/>
            </p:cNvCxnSpPr>
            <p:nvPr/>
          </p:nvCxnSpPr>
          <p:spPr>
            <a:xfrm>
              <a:off x="3623847" y="4098771"/>
              <a:ext cx="56379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直線單箭頭接點 159">
              <a:extLst>
                <a:ext uri="{FF2B5EF4-FFF2-40B4-BE49-F238E27FC236}">
                  <a16:creationId xmlns:a16="http://schemas.microsoft.com/office/drawing/2014/main" id="{7FDD1793-5112-6189-FAE0-1586A74355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8586" y="3827277"/>
              <a:ext cx="0" cy="27149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F73A3448-2D4B-967A-F5D1-89EF37B46E6C}"/>
                </a:ext>
              </a:extLst>
            </p:cNvPr>
            <p:cNvSpPr/>
            <p:nvPr/>
          </p:nvSpPr>
          <p:spPr>
            <a:xfrm>
              <a:off x="1372838" y="328237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文字方塊 161">
                  <a:extLst>
                    <a:ext uri="{FF2B5EF4-FFF2-40B4-BE49-F238E27FC236}">
                      <a16:creationId xmlns:a16="http://schemas.microsoft.com/office/drawing/2014/main" id="{D1102912-CBBA-17AA-F152-D108CC1A57EB}"/>
                    </a:ext>
                  </a:extLst>
                </p:cNvPr>
                <p:cNvSpPr txBox="1"/>
                <p:nvPr/>
              </p:nvSpPr>
              <p:spPr>
                <a:xfrm>
                  <a:off x="1191354" y="333019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62" name="文字方塊 161">
                  <a:extLst>
                    <a:ext uri="{FF2B5EF4-FFF2-40B4-BE49-F238E27FC236}">
                      <a16:creationId xmlns:a16="http://schemas.microsoft.com/office/drawing/2014/main" id="{D1102912-CBBA-17AA-F152-D108CC1A57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354" y="3330190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3" name="群組 162">
              <a:extLst>
                <a:ext uri="{FF2B5EF4-FFF2-40B4-BE49-F238E27FC236}">
                  <a16:creationId xmlns:a16="http://schemas.microsoft.com/office/drawing/2014/main" id="{EDD2427F-9C0D-4BE9-D7DA-933DF9D1707C}"/>
                </a:ext>
              </a:extLst>
            </p:cNvPr>
            <p:cNvGrpSpPr/>
            <p:nvPr/>
          </p:nvGrpSpPr>
          <p:grpSpPr>
            <a:xfrm>
              <a:off x="1764668" y="3282373"/>
              <a:ext cx="715161" cy="540000"/>
              <a:chOff x="2533997" y="4142041"/>
              <a:chExt cx="715161" cy="540000"/>
            </a:xfrm>
          </p:grpSpPr>
          <p:sp>
            <p:nvSpPr>
              <p:cNvPr id="164" name="矩形 163">
                <a:extLst>
                  <a:ext uri="{FF2B5EF4-FFF2-40B4-BE49-F238E27FC236}">
                    <a16:creationId xmlns:a16="http://schemas.microsoft.com/office/drawing/2014/main" id="{14E8432A-DEC7-40D0-2AB6-580A59C944F8}"/>
                  </a:ext>
                </a:extLst>
              </p:cNvPr>
              <p:cNvSpPr/>
              <p:nvPr/>
            </p:nvSpPr>
            <p:spPr>
              <a:xfrm>
                <a:off x="2715481" y="4142041"/>
                <a:ext cx="288000" cy="540000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文字方塊 164">
                    <a:extLst>
                      <a:ext uri="{FF2B5EF4-FFF2-40B4-BE49-F238E27FC236}">
                        <a16:creationId xmlns:a16="http://schemas.microsoft.com/office/drawing/2014/main" id="{5BFB2074-8009-4AF1-9651-BB95162BA00A}"/>
                      </a:ext>
                    </a:extLst>
                  </p:cNvPr>
                  <p:cNvSpPr txBox="1"/>
                  <p:nvPr/>
                </p:nvSpPr>
                <p:spPr>
                  <a:xfrm>
                    <a:off x="2533997" y="4189858"/>
                    <a:ext cx="7151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65" name="文字方塊 164">
                    <a:extLst>
                      <a:ext uri="{FF2B5EF4-FFF2-40B4-BE49-F238E27FC236}">
                        <a16:creationId xmlns:a16="http://schemas.microsoft.com/office/drawing/2014/main" id="{5BFB2074-8009-4AF1-9651-BB95162BA0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3997" y="4189858"/>
                    <a:ext cx="715161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066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66" name="直線單箭頭接點 165">
              <a:extLst>
                <a:ext uri="{FF2B5EF4-FFF2-40B4-BE49-F238E27FC236}">
                  <a16:creationId xmlns:a16="http://schemas.microsoft.com/office/drawing/2014/main" id="{2D86EBC5-9F64-5E8F-5304-5BB412BC3E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5426" y="3826320"/>
              <a:ext cx="0" cy="5088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7" name="直線單箭頭接點 166">
              <a:extLst>
                <a:ext uri="{FF2B5EF4-FFF2-40B4-BE49-F238E27FC236}">
                  <a16:creationId xmlns:a16="http://schemas.microsoft.com/office/drawing/2014/main" id="{BE866375-9799-9288-97C6-CF5587C36883}"/>
                </a:ext>
              </a:extLst>
            </p:cNvPr>
            <p:cNvCxnSpPr>
              <a:cxnSpLocks/>
            </p:cNvCxnSpPr>
            <p:nvPr/>
          </p:nvCxnSpPr>
          <p:spPr>
            <a:xfrm>
              <a:off x="943350" y="4106159"/>
              <a:ext cx="605585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直線單箭頭接點 167">
              <a:extLst>
                <a:ext uri="{FF2B5EF4-FFF2-40B4-BE49-F238E27FC236}">
                  <a16:creationId xmlns:a16="http://schemas.microsoft.com/office/drawing/2014/main" id="{EC32C544-ADD2-D069-C34C-63B7CB3D04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3349" y="3824310"/>
              <a:ext cx="0" cy="27149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69" name="群組 168">
              <a:extLst>
                <a:ext uri="{FF2B5EF4-FFF2-40B4-BE49-F238E27FC236}">
                  <a16:creationId xmlns:a16="http://schemas.microsoft.com/office/drawing/2014/main" id="{A25342CF-AEC2-7389-2057-E7A2F8DD4672}"/>
                </a:ext>
              </a:extLst>
            </p:cNvPr>
            <p:cNvGrpSpPr/>
            <p:nvPr/>
          </p:nvGrpSpPr>
          <p:grpSpPr>
            <a:xfrm>
              <a:off x="585768" y="3273955"/>
              <a:ext cx="715161" cy="540000"/>
              <a:chOff x="1526126" y="3795863"/>
              <a:chExt cx="715161" cy="540000"/>
            </a:xfrm>
          </p:grpSpPr>
          <p:sp>
            <p:nvSpPr>
              <p:cNvPr id="170" name="矩形 169">
                <a:extLst>
                  <a:ext uri="{FF2B5EF4-FFF2-40B4-BE49-F238E27FC236}">
                    <a16:creationId xmlns:a16="http://schemas.microsoft.com/office/drawing/2014/main" id="{8B06AA3B-E1A5-2217-A8A6-B31B2BCCD4E8}"/>
                  </a:ext>
                </a:extLst>
              </p:cNvPr>
              <p:cNvSpPr/>
              <p:nvPr/>
            </p:nvSpPr>
            <p:spPr>
              <a:xfrm>
                <a:off x="1717885" y="3795863"/>
                <a:ext cx="288000" cy="540000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1" name="文字方塊 170">
                    <a:extLst>
                      <a:ext uri="{FF2B5EF4-FFF2-40B4-BE49-F238E27FC236}">
                        <a16:creationId xmlns:a16="http://schemas.microsoft.com/office/drawing/2014/main" id="{4BE1BB3B-3606-71A6-5A7F-608E10FEE065}"/>
                      </a:ext>
                    </a:extLst>
                  </p:cNvPr>
                  <p:cNvSpPr txBox="1"/>
                  <p:nvPr/>
                </p:nvSpPr>
                <p:spPr>
                  <a:xfrm>
                    <a:off x="1526126" y="3833406"/>
                    <a:ext cx="7151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71" name="文字方塊 170">
                    <a:extLst>
                      <a:ext uri="{FF2B5EF4-FFF2-40B4-BE49-F238E27FC236}">
                        <a16:creationId xmlns:a16="http://schemas.microsoft.com/office/drawing/2014/main" id="{4BE1BB3B-3606-71A6-5A7F-608E10FEE0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6126" y="3833406"/>
                    <a:ext cx="715161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33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72" name="直線單箭頭接點 171">
              <a:extLst>
                <a:ext uri="{FF2B5EF4-FFF2-40B4-BE49-F238E27FC236}">
                  <a16:creationId xmlns:a16="http://schemas.microsoft.com/office/drawing/2014/main" id="{D20E6A9A-682F-C0DD-2D9B-28CE4E7C04E4}"/>
                </a:ext>
              </a:extLst>
            </p:cNvPr>
            <p:cNvCxnSpPr>
              <a:cxnSpLocks/>
            </p:cNvCxnSpPr>
            <p:nvPr/>
          </p:nvCxnSpPr>
          <p:spPr>
            <a:xfrm>
              <a:off x="943350" y="4106159"/>
              <a:ext cx="582077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直線單箭頭接點 172">
              <a:extLst>
                <a:ext uri="{FF2B5EF4-FFF2-40B4-BE49-F238E27FC236}">
                  <a16:creationId xmlns:a16="http://schemas.microsoft.com/office/drawing/2014/main" id="{AE82573E-94B1-48F4-F368-DC816B510C02}"/>
                </a:ext>
              </a:extLst>
            </p:cNvPr>
            <p:cNvCxnSpPr>
              <a:cxnSpLocks/>
            </p:cNvCxnSpPr>
            <p:nvPr/>
          </p:nvCxnSpPr>
          <p:spPr>
            <a:xfrm>
              <a:off x="1548934" y="4106030"/>
              <a:ext cx="56379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直線單箭頭接點 173">
              <a:extLst>
                <a:ext uri="{FF2B5EF4-FFF2-40B4-BE49-F238E27FC236}">
                  <a16:creationId xmlns:a16="http://schemas.microsoft.com/office/drawing/2014/main" id="{F41C68BE-FFF5-2F01-B0F8-C21460E90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3673" y="3834536"/>
              <a:ext cx="0" cy="27149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75" name="群組 174">
              <a:extLst>
                <a:ext uri="{FF2B5EF4-FFF2-40B4-BE49-F238E27FC236}">
                  <a16:creationId xmlns:a16="http://schemas.microsoft.com/office/drawing/2014/main" id="{4A404FB5-3613-F462-09AB-7F6081D67CC5}"/>
                </a:ext>
              </a:extLst>
            </p:cNvPr>
            <p:cNvGrpSpPr/>
            <p:nvPr/>
          </p:nvGrpSpPr>
          <p:grpSpPr>
            <a:xfrm>
              <a:off x="1372838" y="5188980"/>
              <a:ext cx="786569" cy="539018"/>
              <a:chOff x="2606656" y="4940996"/>
              <a:chExt cx="786569" cy="539018"/>
            </a:xfrm>
          </p:grpSpPr>
          <p:sp>
            <p:nvSpPr>
              <p:cNvPr id="176" name="矩形: 圓角 175">
                <a:extLst>
                  <a:ext uri="{FF2B5EF4-FFF2-40B4-BE49-F238E27FC236}">
                    <a16:creationId xmlns:a16="http://schemas.microsoft.com/office/drawing/2014/main" id="{868E332D-C7A7-C28D-29D1-B66A61746E0A}"/>
                  </a:ext>
                </a:extLst>
              </p:cNvPr>
              <p:cNvSpPr/>
              <p:nvPr/>
            </p:nvSpPr>
            <p:spPr>
              <a:xfrm>
                <a:off x="2606656" y="4940996"/>
                <a:ext cx="286405" cy="53901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文字方塊 176">
                    <a:extLst>
                      <a:ext uri="{FF2B5EF4-FFF2-40B4-BE49-F238E27FC236}">
                        <a16:creationId xmlns:a16="http://schemas.microsoft.com/office/drawing/2014/main" id="{EBD96C6C-7BF4-4098-F993-5D3AB6B6DE31}"/>
                      </a:ext>
                    </a:extLst>
                  </p:cNvPr>
                  <p:cNvSpPr txBox="1"/>
                  <p:nvPr/>
                </p:nvSpPr>
                <p:spPr>
                  <a:xfrm>
                    <a:off x="2981317" y="4961149"/>
                    <a:ext cx="41190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77" name="文字方塊 176">
                    <a:extLst>
                      <a:ext uri="{FF2B5EF4-FFF2-40B4-BE49-F238E27FC236}">
                        <a16:creationId xmlns:a16="http://schemas.microsoft.com/office/drawing/2014/main" id="{EBD96C6C-7BF4-4098-F993-5D3AB6B6DE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1317" y="4961149"/>
                    <a:ext cx="411908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9118" r="-2941" b="-2295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8" name="群組 177">
              <a:extLst>
                <a:ext uri="{FF2B5EF4-FFF2-40B4-BE49-F238E27FC236}">
                  <a16:creationId xmlns:a16="http://schemas.microsoft.com/office/drawing/2014/main" id="{04AE0FB8-801E-92F1-15A5-2DD2917AA8C9}"/>
                </a:ext>
              </a:extLst>
            </p:cNvPr>
            <p:cNvGrpSpPr/>
            <p:nvPr/>
          </p:nvGrpSpPr>
          <p:grpSpPr>
            <a:xfrm>
              <a:off x="3477237" y="5188980"/>
              <a:ext cx="810319" cy="539018"/>
              <a:chOff x="3853747" y="4925035"/>
              <a:chExt cx="810319" cy="539018"/>
            </a:xfrm>
          </p:grpSpPr>
          <p:sp>
            <p:nvSpPr>
              <p:cNvPr id="179" name="矩形: 圓角 178">
                <a:extLst>
                  <a:ext uri="{FF2B5EF4-FFF2-40B4-BE49-F238E27FC236}">
                    <a16:creationId xmlns:a16="http://schemas.microsoft.com/office/drawing/2014/main" id="{6C6BD301-F112-E18D-0E7A-E47F95CC8DE3}"/>
                  </a:ext>
                </a:extLst>
              </p:cNvPr>
              <p:cNvSpPr/>
              <p:nvPr/>
            </p:nvSpPr>
            <p:spPr>
              <a:xfrm>
                <a:off x="3853747" y="4925035"/>
                <a:ext cx="286405" cy="53901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0" name="文字方塊 179">
                    <a:extLst>
                      <a:ext uri="{FF2B5EF4-FFF2-40B4-BE49-F238E27FC236}">
                        <a16:creationId xmlns:a16="http://schemas.microsoft.com/office/drawing/2014/main" id="{577A0D34-0C21-22C6-4267-785662BDCCD2}"/>
                      </a:ext>
                    </a:extLst>
                  </p:cNvPr>
                  <p:cNvSpPr txBox="1"/>
                  <p:nvPr/>
                </p:nvSpPr>
                <p:spPr>
                  <a:xfrm>
                    <a:off x="4189642" y="4931520"/>
                    <a:ext cx="47442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80" name="文字方塊 179">
                    <a:extLst>
                      <a:ext uri="{FF2B5EF4-FFF2-40B4-BE49-F238E27FC236}">
                        <a16:creationId xmlns:a16="http://schemas.microsoft.com/office/drawing/2014/main" id="{577A0D34-0C21-22C6-4267-785662BDCC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89642" y="4931520"/>
                    <a:ext cx="474424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6667" r="-2564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1" name="文字方塊 180">
              <a:extLst>
                <a:ext uri="{FF2B5EF4-FFF2-40B4-BE49-F238E27FC236}">
                  <a16:creationId xmlns:a16="http://schemas.microsoft.com/office/drawing/2014/main" id="{2946FE83-5445-106E-3126-7459DCC354BF}"/>
                </a:ext>
              </a:extLst>
            </p:cNvPr>
            <p:cNvSpPr txBox="1"/>
            <p:nvPr/>
          </p:nvSpPr>
          <p:spPr>
            <a:xfrm>
              <a:off x="1186591" y="4785396"/>
              <a:ext cx="6813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/>
                <a:t>+</a:t>
              </a:r>
              <a:endParaRPr lang="zh-TW" altLang="en-US" sz="2800" b="1" dirty="0"/>
            </a:p>
          </p:txBody>
        </p:sp>
        <p:sp>
          <p:nvSpPr>
            <p:cNvPr id="182" name="文字方塊 181">
              <a:extLst>
                <a:ext uri="{FF2B5EF4-FFF2-40B4-BE49-F238E27FC236}">
                  <a16:creationId xmlns:a16="http://schemas.microsoft.com/office/drawing/2014/main" id="{22F057D0-3D21-9B84-F619-73DFCC0AB45F}"/>
                </a:ext>
              </a:extLst>
            </p:cNvPr>
            <p:cNvSpPr txBox="1"/>
            <p:nvPr/>
          </p:nvSpPr>
          <p:spPr>
            <a:xfrm>
              <a:off x="3284298" y="4758812"/>
              <a:ext cx="6813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/>
                <a:t>+</a:t>
              </a:r>
              <a:endParaRPr lang="zh-TW" altLang="en-US" sz="2800" b="1" dirty="0"/>
            </a:p>
          </p:txBody>
        </p:sp>
        <p:cxnSp>
          <p:nvCxnSpPr>
            <p:cNvPr id="183" name="直線單箭頭接點 182">
              <a:extLst>
                <a:ext uri="{FF2B5EF4-FFF2-40B4-BE49-F238E27FC236}">
                  <a16:creationId xmlns:a16="http://schemas.microsoft.com/office/drawing/2014/main" id="{2B682967-E781-904A-79D1-B8E9E75BFB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5426" y="2211901"/>
              <a:ext cx="0" cy="91538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84" name="手繪多邊形: 圖案 183">
              <a:extLst>
                <a:ext uri="{FF2B5EF4-FFF2-40B4-BE49-F238E27FC236}">
                  <a16:creationId xmlns:a16="http://schemas.microsoft.com/office/drawing/2014/main" id="{3984CAD7-4085-12CC-6CC2-D00273B18EF3}"/>
                </a:ext>
              </a:extLst>
            </p:cNvPr>
            <p:cNvSpPr/>
            <p:nvPr/>
          </p:nvSpPr>
          <p:spPr>
            <a:xfrm>
              <a:off x="1548934" y="2647330"/>
              <a:ext cx="2638704" cy="638859"/>
            </a:xfrm>
            <a:custGeom>
              <a:avLst/>
              <a:gdLst>
                <a:gd name="csX0" fmla="*/ 3338286 w 3338286"/>
                <a:gd name="csY0" fmla="*/ 638859 h 638859"/>
                <a:gd name="csX1" fmla="*/ 1698171 w 3338286"/>
                <a:gd name="csY1" fmla="*/ 231 h 638859"/>
                <a:gd name="csX2" fmla="*/ 0 w 3338286"/>
                <a:gd name="csY2" fmla="*/ 580802 h 6388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338286" h="638859">
                  <a:moveTo>
                    <a:pt x="3338286" y="638859"/>
                  </a:moveTo>
                  <a:cubicBezTo>
                    <a:pt x="2796419" y="324383"/>
                    <a:pt x="2254552" y="9907"/>
                    <a:pt x="1698171" y="231"/>
                  </a:cubicBezTo>
                  <a:cubicBezTo>
                    <a:pt x="1141790" y="-9445"/>
                    <a:pt x="570895" y="285678"/>
                    <a:pt x="0" y="58080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文字方塊 184">
                  <a:extLst>
                    <a:ext uri="{FF2B5EF4-FFF2-40B4-BE49-F238E27FC236}">
                      <a16:creationId xmlns:a16="http://schemas.microsoft.com/office/drawing/2014/main" id="{3E1B7389-3ABD-5EFC-2484-B0AF685B4A8A}"/>
                    </a:ext>
                  </a:extLst>
                </p:cNvPr>
                <p:cNvSpPr txBox="1"/>
                <p:nvPr/>
              </p:nvSpPr>
              <p:spPr>
                <a:xfrm>
                  <a:off x="1158459" y="1675525"/>
                  <a:ext cx="715161" cy="475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85" name="文字方塊 184">
                  <a:extLst>
                    <a:ext uri="{FF2B5EF4-FFF2-40B4-BE49-F238E27FC236}">
                      <a16:creationId xmlns:a16="http://schemas.microsoft.com/office/drawing/2014/main" id="{3E1B7389-3ABD-5EFC-2484-B0AF685B4A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8459" y="1675525"/>
                  <a:ext cx="715161" cy="47525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72AD3F02-082F-9291-B0CA-60A724747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Attention with Linear Biases (</a:t>
            </a:r>
            <a:r>
              <a:rPr lang="en-US" altLang="zh-TW" dirty="0" err="1"/>
              <a:t>ALiBi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0118892-C9A5-1049-176A-CB5AB2CA2B4E}"/>
              </a:ext>
            </a:extLst>
          </p:cNvPr>
          <p:cNvSpPr txBox="1"/>
          <p:nvPr/>
        </p:nvSpPr>
        <p:spPr>
          <a:xfrm>
            <a:off x="8305800" y="13213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https://arxiv.org/abs/2108.12409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字方塊 92">
                <a:extLst>
                  <a:ext uri="{FF2B5EF4-FFF2-40B4-BE49-F238E27FC236}">
                    <a16:creationId xmlns:a16="http://schemas.microsoft.com/office/drawing/2014/main" id="{015D2BD5-2E89-48F2-87DA-DF7B40AF3FA5}"/>
                  </a:ext>
                </a:extLst>
              </p:cNvPr>
              <p:cNvSpPr txBox="1"/>
              <p:nvPr/>
            </p:nvSpPr>
            <p:spPr>
              <a:xfrm>
                <a:off x="2269823" y="1925776"/>
                <a:ext cx="16706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3" name="文字方塊 92">
                <a:extLst>
                  <a:ext uri="{FF2B5EF4-FFF2-40B4-BE49-F238E27FC236}">
                    <a16:creationId xmlns:a16="http://schemas.microsoft.com/office/drawing/2014/main" id="{015D2BD5-2E89-48F2-87DA-DF7B40AF3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823" y="1925776"/>
                <a:ext cx="1670697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文字方塊 93">
            <a:extLst>
              <a:ext uri="{FF2B5EF4-FFF2-40B4-BE49-F238E27FC236}">
                <a16:creationId xmlns:a16="http://schemas.microsoft.com/office/drawing/2014/main" id="{1D2F5CA2-181A-C91C-684D-C367E33FA923}"/>
              </a:ext>
            </a:extLst>
          </p:cNvPr>
          <p:cNvSpPr txBox="1"/>
          <p:nvPr/>
        </p:nvSpPr>
        <p:spPr>
          <a:xfrm>
            <a:off x="6096000" y="2685514"/>
            <a:ext cx="4317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距離越遠，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attention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越小，就這樣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6" name="直線接點 95">
            <a:extLst>
              <a:ext uri="{FF2B5EF4-FFF2-40B4-BE49-F238E27FC236}">
                <a16:creationId xmlns:a16="http://schemas.microsoft.com/office/drawing/2014/main" id="{45726F52-DEAA-BE08-6A8F-A2035E6B2AF3}"/>
              </a:ext>
            </a:extLst>
          </p:cNvPr>
          <p:cNvCxnSpPr/>
          <p:nvPr/>
        </p:nvCxnSpPr>
        <p:spPr>
          <a:xfrm>
            <a:off x="1652824" y="5283302"/>
            <a:ext cx="1024625" cy="6809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線接點 96">
            <a:extLst>
              <a:ext uri="{FF2B5EF4-FFF2-40B4-BE49-F238E27FC236}">
                <a16:creationId xmlns:a16="http://schemas.microsoft.com/office/drawing/2014/main" id="{EA3767AF-CD8B-750A-8025-B904BE88F01F}"/>
              </a:ext>
            </a:extLst>
          </p:cNvPr>
          <p:cNvCxnSpPr/>
          <p:nvPr/>
        </p:nvCxnSpPr>
        <p:spPr>
          <a:xfrm>
            <a:off x="3675323" y="5374061"/>
            <a:ext cx="1024625" cy="6809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D52A8742-D420-537F-3AC2-FF627B2A09C3}"/>
                  </a:ext>
                </a:extLst>
              </p:cNvPr>
              <p:cNvSpPr txBox="1"/>
              <p:nvPr/>
            </p:nvSpPr>
            <p:spPr>
              <a:xfrm>
                <a:off x="6165249" y="4156155"/>
                <a:ext cx="33889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是手動設置</a:t>
                </a:r>
              </a:p>
            </p:txBody>
          </p:sp>
        </mc:Choice>
        <mc:Fallback xmlns="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D52A8742-D420-537F-3AC2-FF627B2A0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249" y="4156155"/>
                <a:ext cx="3388966" cy="523220"/>
              </a:xfrm>
              <a:prstGeom prst="rect">
                <a:avLst/>
              </a:prstGeom>
              <a:blipFill>
                <a:blip r:embed="rId1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44A1A8C9-93BA-0453-DBC1-BFEC0121A67B}"/>
                  </a:ext>
                </a:extLst>
              </p:cNvPr>
              <p:cNvSpPr txBox="1"/>
              <p:nvPr/>
            </p:nvSpPr>
            <p:spPr>
              <a:xfrm>
                <a:off x="7682721" y="4877199"/>
                <a:ext cx="374298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800" b="0" i="1" smtClean="0">
                        <a:latin typeface="Cambria Math" panose="02040503050406030204" pitchFamily="18" charset="0"/>
                      </a:rPr>
                      <m:t>不同</m:t>
                    </m:r>
                  </m:oMath>
                </a14:m>
                <a:r>
                  <a:rPr lang="zh-TW" altLang="en-US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attention head </a:t>
                </a:r>
                <a:r>
                  <a:rPr lang="zh-TW" altLang="en-US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設置不同值</a:t>
                </a:r>
              </a:p>
            </p:txBody>
          </p:sp>
        </mc:Choice>
        <mc:Fallback xmlns="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44A1A8C9-93BA-0453-DBC1-BFEC0121A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21" y="4877199"/>
                <a:ext cx="3742988" cy="954107"/>
              </a:xfrm>
              <a:prstGeom prst="rect">
                <a:avLst/>
              </a:prstGeom>
              <a:blipFill>
                <a:blip r:embed="rId16"/>
                <a:stretch>
                  <a:fillRect l="-3257" t="-5732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12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90C1B6-013C-17ED-E8A7-170D8A3C5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F40FFE-4CB4-CD7F-7252-30E25E285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512E7D4-6395-7238-AFFA-97D0B7D51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24" y="955913"/>
            <a:ext cx="11102952" cy="494617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89C9880C-14CA-8E84-AEEF-144551BCF963}"/>
              </a:ext>
            </a:extLst>
          </p:cNvPr>
          <p:cNvSpPr txBox="1"/>
          <p:nvPr/>
        </p:nvSpPr>
        <p:spPr>
          <a:xfrm>
            <a:off x="8122920" y="59336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https://arxiv.org/abs/2108.12409</a:t>
            </a:r>
          </a:p>
        </p:txBody>
      </p:sp>
    </p:spTree>
    <p:extLst>
      <p:ext uri="{BB962C8B-B14F-4D97-AF65-F5344CB8AC3E}">
        <p14:creationId xmlns:p14="http://schemas.microsoft.com/office/powerpoint/2010/main" val="207385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79B830-1EB7-6B6C-B286-ACBFD58E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Text-to-Text Transfer Transformer</a:t>
            </a:r>
            <a:r>
              <a:rPr lang="zh-TW" altLang="en-US" dirty="0"/>
              <a:t> </a:t>
            </a:r>
            <a:r>
              <a:rPr lang="en-US" altLang="zh-TW" dirty="0"/>
              <a:t>(T5)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859DF42-55F0-1371-5293-7485F4630453}"/>
              </a:ext>
            </a:extLst>
          </p:cNvPr>
          <p:cNvSpPr txBox="1"/>
          <p:nvPr/>
        </p:nvSpPr>
        <p:spPr>
          <a:xfrm>
            <a:off x="5581257" y="56935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https://arxiv.org/abs/1910.10683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1DCB8DE5-3B70-282F-1BB5-9D5F088B463B}"/>
                  </a:ext>
                </a:extLst>
              </p:cNvPr>
              <p:cNvSpPr txBox="1"/>
              <p:nvPr/>
            </p:nvSpPr>
            <p:spPr>
              <a:xfrm>
                <a:off x="7377613" y="1886388"/>
                <a:ext cx="16706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1DCB8DE5-3B70-282F-1BB5-9D5F088B4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613" y="1886388"/>
                <a:ext cx="167069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文字方塊 41">
            <a:extLst>
              <a:ext uri="{FF2B5EF4-FFF2-40B4-BE49-F238E27FC236}">
                <a16:creationId xmlns:a16="http://schemas.microsoft.com/office/drawing/2014/main" id="{3398A4F1-5F21-929A-0397-13D3870D07D6}"/>
              </a:ext>
            </a:extLst>
          </p:cNvPr>
          <p:cNvSpPr txBox="1"/>
          <p:nvPr/>
        </p:nvSpPr>
        <p:spPr>
          <a:xfrm>
            <a:off x="8912919" y="1690688"/>
            <a:ext cx="1896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Trainable parameters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CC1EAF19-9C1F-40D1-AF80-A6B6041964CF}"/>
              </a:ext>
            </a:extLst>
          </p:cNvPr>
          <p:cNvSpPr/>
          <p:nvPr/>
        </p:nvSpPr>
        <p:spPr>
          <a:xfrm>
            <a:off x="7355374" y="4562078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74046B51-C2B5-766B-A154-6CCE8EAE217E}"/>
              </a:ext>
            </a:extLst>
          </p:cNvPr>
          <p:cNvSpPr/>
          <p:nvPr/>
        </p:nvSpPr>
        <p:spPr>
          <a:xfrm>
            <a:off x="9427144" y="4524161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73624853-4FCC-0258-FF7C-BAC7035DFEBC}"/>
                  </a:ext>
                </a:extLst>
              </p:cNvPr>
              <p:cNvSpPr txBox="1"/>
              <p:nvPr/>
            </p:nvSpPr>
            <p:spPr>
              <a:xfrm>
                <a:off x="7730035" y="4565372"/>
                <a:ext cx="402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73624853-4FCC-0258-FF7C-BAC7035DF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035" y="4565372"/>
                <a:ext cx="402290" cy="369332"/>
              </a:xfrm>
              <a:prstGeom prst="rect">
                <a:avLst/>
              </a:prstGeom>
              <a:blipFill>
                <a:blip r:embed="rId4"/>
                <a:stretch>
                  <a:fillRect l="-12121" r="-7576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83AF5E61-8299-DD0C-B95A-0DA06197A63B}"/>
                  </a:ext>
                </a:extLst>
              </p:cNvPr>
              <p:cNvSpPr txBox="1"/>
              <p:nvPr/>
            </p:nvSpPr>
            <p:spPr>
              <a:xfrm>
                <a:off x="9806581" y="4547283"/>
                <a:ext cx="4060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83AF5E61-8299-DD0C-B95A-0DA06197A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581" y="4547283"/>
                <a:ext cx="406009" cy="369332"/>
              </a:xfrm>
              <a:prstGeom prst="rect">
                <a:avLst/>
              </a:prstGeom>
              <a:blipFill>
                <a:blip r:embed="rId5"/>
                <a:stretch>
                  <a:fillRect l="-12121" r="-121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矩形 52">
            <a:extLst>
              <a:ext uri="{FF2B5EF4-FFF2-40B4-BE49-F238E27FC236}">
                <a16:creationId xmlns:a16="http://schemas.microsoft.com/office/drawing/2014/main" id="{8D5FF723-4DEA-DFC1-7BCB-A0D56FB07BCF}"/>
              </a:ext>
            </a:extLst>
          </p:cNvPr>
          <p:cNvSpPr/>
          <p:nvPr/>
        </p:nvSpPr>
        <p:spPr>
          <a:xfrm>
            <a:off x="9416327" y="3485977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C9F5D955-3772-5895-ADB4-8A5D0A4EFC67}"/>
                  </a:ext>
                </a:extLst>
              </p:cNvPr>
              <p:cNvSpPr txBox="1"/>
              <p:nvPr/>
            </p:nvSpPr>
            <p:spPr>
              <a:xfrm>
                <a:off x="9234843" y="3533794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C9F5D955-3772-5895-ADB4-8A5D0A4EF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843" y="3533794"/>
                <a:ext cx="715161" cy="461665"/>
              </a:xfrm>
              <a:prstGeom prst="rect">
                <a:avLst/>
              </a:prstGeom>
              <a:blipFill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群組 54">
            <a:extLst>
              <a:ext uri="{FF2B5EF4-FFF2-40B4-BE49-F238E27FC236}">
                <a16:creationId xmlns:a16="http://schemas.microsoft.com/office/drawing/2014/main" id="{30C5F2D9-13C8-066B-42D0-F3C830CE7A16}"/>
              </a:ext>
            </a:extLst>
          </p:cNvPr>
          <p:cNvGrpSpPr/>
          <p:nvPr/>
        </p:nvGrpSpPr>
        <p:grpSpPr>
          <a:xfrm>
            <a:off x="9808157" y="3485977"/>
            <a:ext cx="715161" cy="540000"/>
            <a:chOff x="2533997" y="4142041"/>
            <a:chExt cx="715161" cy="540000"/>
          </a:xfrm>
        </p:grpSpPr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5AC5EF9E-230D-1ED6-0490-65843C90C432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文字方塊 90">
                  <a:extLst>
                    <a:ext uri="{FF2B5EF4-FFF2-40B4-BE49-F238E27FC236}">
                      <a16:creationId xmlns:a16="http://schemas.microsoft.com/office/drawing/2014/main" id="{9EFFA159-0EA6-04A3-F077-857D3427B284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91" name="文字方塊 90">
                  <a:extLst>
                    <a:ext uri="{FF2B5EF4-FFF2-40B4-BE49-F238E27FC236}">
                      <a16:creationId xmlns:a16="http://schemas.microsoft.com/office/drawing/2014/main" id="{9EFFA159-0EA6-04A3-F077-857D3427B2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F068BAFA-0ABD-FCEC-34FB-F5E98E38FA42}"/>
              </a:ext>
            </a:extLst>
          </p:cNvPr>
          <p:cNvCxnSpPr>
            <a:cxnSpLocks/>
          </p:cNvCxnSpPr>
          <p:nvPr/>
        </p:nvCxnSpPr>
        <p:spPr>
          <a:xfrm flipV="1">
            <a:off x="9568915" y="4029924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219B914D-2D55-4009-4471-B82F3BA6126C}"/>
              </a:ext>
            </a:extLst>
          </p:cNvPr>
          <p:cNvCxnSpPr>
            <a:cxnSpLocks/>
          </p:cNvCxnSpPr>
          <p:nvPr/>
        </p:nvCxnSpPr>
        <p:spPr>
          <a:xfrm>
            <a:off x="8986839" y="4309763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5EA8750E-CC4F-5618-0B7E-F5126D3FFF1D}"/>
              </a:ext>
            </a:extLst>
          </p:cNvPr>
          <p:cNvCxnSpPr>
            <a:cxnSpLocks/>
          </p:cNvCxnSpPr>
          <p:nvPr/>
        </p:nvCxnSpPr>
        <p:spPr>
          <a:xfrm flipV="1">
            <a:off x="8986838" y="4027914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27DB7944-4B7F-7AE2-82CC-E3660698D809}"/>
              </a:ext>
            </a:extLst>
          </p:cNvPr>
          <p:cNvGrpSpPr/>
          <p:nvPr/>
        </p:nvGrpSpPr>
        <p:grpSpPr>
          <a:xfrm>
            <a:off x="8629257" y="3477559"/>
            <a:ext cx="715161" cy="540000"/>
            <a:chOff x="1526126" y="3795863"/>
            <a:chExt cx="715161" cy="540000"/>
          </a:xfrm>
        </p:grpSpPr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D2EF827A-194E-4AE6-E455-8D0D053C7C38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文字方塊 88">
                  <a:extLst>
                    <a:ext uri="{FF2B5EF4-FFF2-40B4-BE49-F238E27FC236}">
                      <a16:creationId xmlns:a16="http://schemas.microsoft.com/office/drawing/2014/main" id="{CC4D94BD-E37D-E0DA-6B9A-ED1273FCC727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89" name="文字方塊 88">
                  <a:extLst>
                    <a:ext uri="{FF2B5EF4-FFF2-40B4-BE49-F238E27FC236}">
                      <a16:creationId xmlns:a16="http://schemas.microsoft.com/office/drawing/2014/main" id="{CC4D94BD-E37D-E0DA-6B9A-ED1273FCC7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DCF48A24-0DCC-31F1-28F8-3FC3AEAAC0B2}"/>
              </a:ext>
            </a:extLst>
          </p:cNvPr>
          <p:cNvCxnSpPr>
            <a:cxnSpLocks/>
          </p:cNvCxnSpPr>
          <p:nvPr/>
        </p:nvCxnSpPr>
        <p:spPr>
          <a:xfrm>
            <a:off x="8986839" y="4309763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3052C8A0-6568-22A7-BFE8-15836217FDB8}"/>
              </a:ext>
            </a:extLst>
          </p:cNvPr>
          <p:cNvCxnSpPr>
            <a:cxnSpLocks/>
          </p:cNvCxnSpPr>
          <p:nvPr/>
        </p:nvCxnSpPr>
        <p:spPr>
          <a:xfrm>
            <a:off x="9592423" y="4309634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57C29EF2-C754-0202-E909-8E468FB2FF86}"/>
              </a:ext>
            </a:extLst>
          </p:cNvPr>
          <p:cNvCxnSpPr>
            <a:cxnSpLocks/>
          </p:cNvCxnSpPr>
          <p:nvPr/>
        </p:nvCxnSpPr>
        <p:spPr>
          <a:xfrm flipV="1">
            <a:off x="10137162" y="4038140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3" name="矩形 62">
            <a:extLst>
              <a:ext uri="{FF2B5EF4-FFF2-40B4-BE49-F238E27FC236}">
                <a16:creationId xmlns:a16="http://schemas.microsoft.com/office/drawing/2014/main" id="{E1A7F1E8-848B-22FD-0A76-ADB800D6EF89}"/>
              </a:ext>
            </a:extLst>
          </p:cNvPr>
          <p:cNvSpPr/>
          <p:nvPr/>
        </p:nvSpPr>
        <p:spPr>
          <a:xfrm>
            <a:off x="7341414" y="3493236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01F15291-0EDC-8FDD-C28B-F033CA08CBED}"/>
                  </a:ext>
                </a:extLst>
              </p:cNvPr>
              <p:cNvSpPr txBox="1"/>
              <p:nvPr/>
            </p:nvSpPr>
            <p:spPr>
              <a:xfrm>
                <a:off x="7159930" y="3541053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01F15291-0EDC-8FDD-C28B-F033CA08C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930" y="3541053"/>
                <a:ext cx="71516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群組 64">
            <a:extLst>
              <a:ext uri="{FF2B5EF4-FFF2-40B4-BE49-F238E27FC236}">
                <a16:creationId xmlns:a16="http://schemas.microsoft.com/office/drawing/2014/main" id="{B983B9B3-4844-2D9A-23D2-B9D103F2A666}"/>
              </a:ext>
            </a:extLst>
          </p:cNvPr>
          <p:cNvGrpSpPr/>
          <p:nvPr/>
        </p:nvGrpSpPr>
        <p:grpSpPr>
          <a:xfrm>
            <a:off x="7733244" y="3493236"/>
            <a:ext cx="715161" cy="540000"/>
            <a:chOff x="2533997" y="4142041"/>
            <a:chExt cx="715161" cy="540000"/>
          </a:xfrm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560D2ADA-55E9-AF0B-93EC-78047CB5C9DA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字方塊 86">
                  <a:extLst>
                    <a:ext uri="{FF2B5EF4-FFF2-40B4-BE49-F238E27FC236}">
                      <a16:creationId xmlns:a16="http://schemas.microsoft.com/office/drawing/2014/main" id="{125684F1-3E3B-A5F0-42BA-16C509FD5A5D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87" name="文字方塊 86">
                  <a:extLst>
                    <a:ext uri="{FF2B5EF4-FFF2-40B4-BE49-F238E27FC236}">
                      <a16:creationId xmlns:a16="http://schemas.microsoft.com/office/drawing/2014/main" id="{125684F1-3E3B-A5F0-42BA-16C509FD5A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9325C1E2-7C2A-706B-9887-69EFD6D05D78}"/>
              </a:ext>
            </a:extLst>
          </p:cNvPr>
          <p:cNvCxnSpPr>
            <a:cxnSpLocks/>
          </p:cNvCxnSpPr>
          <p:nvPr/>
        </p:nvCxnSpPr>
        <p:spPr>
          <a:xfrm flipV="1">
            <a:off x="7494002" y="4037183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6CF8FA69-FE81-BE0D-E9BB-307E36B4D80A}"/>
              </a:ext>
            </a:extLst>
          </p:cNvPr>
          <p:cNvCxnSpPr>
            <a:cxnSpLocks/>
          </p:cNvCxnSpPr>
          <p:nvPr/>
        </p:nvCxnSpPr>
        <p:spPr>
          <a:xfrm>
            <a:off x="6911926" y="4317022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25828BA6-A3F6-9D3E-EA10-C2F850C8909D}"/>
              </a:ext>
            </a:extLst>
          </p:cNvPr>
          <p:cNvCxnSpPr>
            <a:cxnSpLocks/>
          </p:cNvCxnSpPr>
          <p:nvPr/>
        </p:nvCxnSpPr>
        <p:spPr>
          <a:xfrm flipV="1">
            <a:off x="6911925" y="4035173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D3AD236A-C2E1-F16F-CADC-309A9FF1A079}"/>
              </a:ext>
            </a:extLst>
          </p:cNvPr>
          <p:cNvGrpSpPr/>
          <p:nvPr/>
        </p:nvGrpSpPr>
        <p:grpSpPr>
          <a:xfrm>
            <a:off x="6554344" y="3484818"/>
            <a:ext cx="715161" cy="540000"/>
            <a:chOff x="1526126" y="3795863"/>
            <a:chExt cx="715161" cy="540000"/>
          </a:xfrm>
        </p:grpSpPr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ECA276D9-87A1-5FEB-B103-C243B1784918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文字方塊 84">
                  <a:extLst>
                    <a:ext uri="{FF2B5EF4-FFF2-40B4-BE49-F238E27FC236}">
                      <a16:creationId xmlns:a16="http://schemas.microsoft.com/office/drawing/2014/main" id="{22270450-2D84-31A2-9B71-5FB73EA5515C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85" name="文字方塊 84">
                  <a:extLst>
                    <a:ext uri="{FF2B5EF4-FFF2-40B4-BE49-F238E27FC236}">
                      <a16:creationId xmlns:a16="http://schemas.microsoft.com/office/drawing/2014/main" id="{22270450-2D84-31A2-9B71-5FB73EA551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C3EB7B00-9F4C-D822-DB7B-9C2B7E402205}"/>
              </a:ext>
            </a:extLst>
          </p:cNvPr>
          <p:cNvCxnSpPr>
            <a:cxnSpLocks/>
          </p:cNvCxnSpPr>
          <p:nvPr/>
        </p:nvCxnSpPr>
        <p:spPr>
          <a:xfrm>
            <a:off x="6911926" y="4317022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0EC9F212-A47D-039C-EFD7-0F9FDC7B5C91}"/>
              </a:ext>
            </a:extLst>
          </p:cNvPr>
          <p:cNvCxnSpPr>
            <a:cxnSpLocks/>
          </p:cNvCxnSpPr>
          <p:nvPr/>
        </p:nvCxnSpPr>
        <p:spPr>
          <a:xfrm>
            <a:off x="7517510" y="4316893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B210E972-B953-0717-8131-EC86B34D9898}"/>
              </a:ext>
            </a:extLst>
          </p:cNvPr>
          <p:cNvCxnSpPr>
            <a:cxnSpLocks/>
          </p:cNvCxnSpPr>
          <p:nvPr/>
        </p:nvCxnSpPr>
        <p:spPr>
          <a:xfrm flipV="1">
            <a:off x="8062249" y="4045399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085B7313-DC22-DEAF-5F76-CF058730062D}"/>
              </a:ext>
            </a:extLst>
          </p:cNvPr>
          <p:cNvCxnSpPr>
            <a:cxnSpLocks/>
          </p:cNvCxnSpPr>
          <p:nvPr/>
        </p:nvCxnSpPr>
        <p:spPr>
          <a:xfrm flipV="1">
            <a:off x="7494002" y="2422764"/>
            <a:ext cx="0" cy="91538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8" name="手繪多邊形: 圖案 77">
            <a:extLst>
              <a:ext uri="{FF2B5EF4-FFF2-40B4-BE49-F238E27FC236}">
                <a16:creationId xmlns:a16="http://schemas.microsoft.com/office/drawing/2014/main" id="{36FC0586-F7A7-7330-016C-27A8FAC6B36A}"/>
              </a:ext>
            </a:extLst>
          </p:cNvPr>
          <p:cNvSpPr/>
          <p:nvPr/>
        </p:nvSpPr>
        <p:spPr>
          <a:xfrm>
            <a:off x="7517510" y="2858193"/>
            <a:ext cx="2638704" cy="638859"/>
          </a:xfrm>
          <a:custGeom>
            <a:avLst/>
            <a:gdLst>
              <a:gd name="csX0" fmla="*/ 3338286 w 3338286"/>
              <a:gd name="csY0" fmla="*/ 638859 h 638859"/>
              <a:gd name="csX1" fmla="*/ 1698171 w 3338286"/>
              <a:gd name="csY1" fmla="*/ 231 h 638859"/>
              <a:gd name="csX2" fmla="*/ 0 w 3338286"/>
              <a:gd name="csY2" fmla="*/ 580802 h 6388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338286" h="638859">
                <a:moveTo>
                  <a:pt x="3338286" y="638859"/>
                </a:moveTo>
                <a:cubicBezTo>
                  <a:pt x="2796419" y="324383"/>
                  <a:pt x="2254552" y="9907"/>
                  <a:pt x="1698171" y="231"/>
                </a:cubicBezTo>
                <a:cubicBezTo>
                  <a:pt x="1141790" y="-9445"/>
                  <a:pt x="570895" y="285678"/>
                  <a:pt x="0" y="5808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0DFAB183-41C4-76EF-08D2-FE589D6CF53F}"/>
                  </a:ext>
                </a:extLst>
              </p:cNvPr>
              <p:cNvSpPr txBox="1"/>
              <p:nvPr/>
            </p:nvSpPr>
            <p:spPr>
              <a:xfrm>
                <a:off x="7127035" y="1886388"/>
                <a:ext cx="715161" cy="475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0DFAB183-41C4-76EF-08D2-FE589D6CF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035" y="1886388"/>
                <a:ext cx="715161" cy="4752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: 圓角 3">
            <a:extLst>
              <a:ext uri="{FF2B5EF4-FFF2-40B4-BE49-F238E27FC236}">
                <a16:creationId xmlns:a16="http://schemas.microsoft.com/office/drawing/2014/main" id="{6AD83276-FD32-6130-759E-739AC62526C4}"/>
              </a:ext>
            </a:extLst>
          </p:cNvPr>
          <p:cNvSpPr/>
          <p:nvPr/>
        </p:nvSpPr>
        <p:spPr>
          <a:xfrm>
            <a:off x="2012141" y="4610129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0749CCDA-49EA-1CC6-C469-B52F9D138CB1}"/>
              </a:ext>
            </a:extLst>
          </p:cNvPr>
          <p:cNvSpPr/>
          <p:nvPr/>
        </p:nvSpPr>
        <p:spPr>
          <a:xfrm>
            <a:off x="4083911" y="4572212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9AA3022-E880-C1B4-9AD1-5CD56AB9EDD1}"/>
                  </a:ext>
                </a:extLst>
              </p:cNvPr>
              <p:cNvSpPr txBox="1"/>
              <p:nvPr/>
            </p:nvSpPr>
            <p:spPr>
              <a:xfrm>
                <a:off x="2386802" y="4613423"/>
                <a:ext cx="402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9AA3022-E880-C1B4-9AD1-5CD56AB9E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802" y="4613423"/>
                <a:ext cx="402290" cy="369332"/>
              </a:xfrm>
              <a:prstGeom prst="rect">
                <a:avLst/>
              </a:prstGeom>
              <a:blipFill>
                <a:blip r:embed="rId14"/>
                <a:stretch>
                  <a:fillRect l="-12121" r="-7576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4CE593D-9153-2051-762B-BAB6A1FC3B7D}"/>
                  </a:ext>
                </a:extLst>
              </p:cNvPr>
              <p:cNvSpPr txBox="1"/>
              <p:nvPr/>
            </p:nvSpPr>
            <p:spPr>
              <a:xfrm>
                <a:off x="4463348" y="4595334"/>
                <a:ext cx="4060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4CE593D-9153-2051-762B-BAB6A1FC3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348" y="4595334"/>
                <a:ext cx="406009" cy="369332"/>
              </a:xfrm>
              <a:prstGeom prst="rect">
                <a:avLst/>
              </a:prstGeom>
              <a:blipFill>
                <a:blip r:embed="rId15"/>
                <a:stretch>
                  <a:fillRect l="-11940" r="-10448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E9ABA36A-E0D5-21B8-97FC-1D550E05680B}"/>
              </a:ext>
            </a:extLst>
          </p:cNvPr>
          <p:cNvSpPr/>
          <p:nvPr/>
        </p:nvSpPr>
        <p:spPr>
          <a:xfrm>
            <a:off x="4073094" y="3534028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C0E6EDA-8471-7DD0-6E68-4830AE1EDD22}"/>
                  </a:ext>
                </a:extLst>
              </p:cNvPr>
              <p:cNvSpPr txBox="1"/>
              <p:nvPr/>
            </p:nvSpPr>
            <p:spPr>
              <a:xfrm>
                <a:off x="3891610" y="358184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C0E6EDA-8471-7DD0-6E68-4830AE1ED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10" y="3581845"/>
                <a:ext cx="715161" cy="461665"/>
              </a:xfrm>
              <a:prstGeom prst="rect">
                <a:avLst/>
              </a:prstGeom>
              <a:blipFill>
                <a:blip r:embed="rId1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群組 10">
            <a:extLst>
              <a:ext uri="{FF2B5EF4-FFF2-40B4-BE49-F238E27FC236}">
                <a16:creationId xmlns:a16="http://schemas.microsoft.com/office/drawing/2014/main" id="{9F5246B9-9B1C-2535-6377-A0F0A91D7AB8}"/>
              </a:ext>
            </a:extLst>
          </p:cNvPr>
          <p:cNvGrpSpPr/>
          <p:nvPr/>
        </p:nvGrpSpPr>
        <p:grpSpPr>
          <a:xfrm>
            <a:off x="4464924" y="3534028"/>
            <a:ext cx="715161" cy="540000"/>
            <a:chOff x="2533997" y="4142041"/>
            <a:chExt cx="715161" cy="540000"/>
          </a:xfrm>
        </p:grpSpPr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9B68167A-2BB2-E46A-AED5-DCAAE08A318D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128224F9-B656-8FEA-4571-FA6BD61B98BD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51" name="文字方塊 150">
                  <a:extLst>
                    <a:ext uri="{FF2B5EF4-FFF2-40B4-BE49-F238E27FC236}">
                      <a16:creationId xmlns:a16="http://schemas.microsoft.com/office/drawing/2014/main" id="{E0C4B7C0-AF9F-7617-1A57-840DFA4648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C27AB59B-46C9-7044-0EF3-DAD71B90065E}"/>
              </a:ext>
            </a:extLst>
          </p:cNvPr>
          <p:cNvCxnSpPr>
            <a:cxnSpLocks/>
          </p:cNvCxnSpPr>
          <p:nvPr/>
        </p:nvCxnSpPr>
        <p:spPr>
          <a:xfrm flipV="1">
            <a:off x="4225682" y="4077975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9CA09270-CA66-6D81-70B9-827C86B2D6F2}"/>
              </a:ext>
            </a:extLst>
          </p:cNvPr>
          <p:cNvCxnSpPr>
            <a:cxnSpLocks/>
          </p:cNvCxnSpPr>
          <p:nvPr/>
        </p:nvCxnSpPr>
        <p:spPr>
          <a:xfrm>
            <a:off x="3643606" y="4357814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E98D7B42-C8F6-9AAF-162F-56F9A50B9475}"/>
              </a:ext>
            </a:extLst>
          </p:cNvPr>
          <p:cNvCxnSpPr>
            <a:cxnSpLocks/>
          </p:cNvCxnSpPr>
          <p:nvPr/>
        </p:nvCxnSpPr>
        <p:spPr>
          <a:xfrm flipV="1">
            <a:off x="3643605" y="4075965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DE8AFB70-D8BF-632E-45E6-ACE1B14CF397}"/>
              </a:ext>
            </a:extLst>
          </p:cNvPr>
          <p:cNvGrpSpPr/>
          <p:nvPr/>
        </p:nvGrpSpPr>
        <p:grpSpPr>
          <a:xfrm>
            <a:off x="3286024" y="3525610"/>
            <a:ext cx="715161" cy="540000"/>
            <a:chOff x="1526126" y="3795863"/>
            <a:chExt cx="715161" cy="540000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EFEE7248-5430-6930-AB42-8D5B55016C21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字方塊 72">
                  <a:extLst>
                    <a:ext uri="{FF2B5EF4-FFF2-40B4-BE49-F238E27FC236}">
                      <a16:creationId xmlns:a16="http://schemas.microsoft.com/office/drawing/2014/main" id="{BC3E32A8-AADB-AFFE-76C3-3FF9AE68F178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57" name="文字方塊 156">
                  <a:extLst>
                    <a:ext uri="{FF2B5EF4-FFF2-40B4-BE49-F238E27FC236}">
                      <a16:creationId xmlns:a16="http://schemas.microsoft.com/office/drawing/2014/main" id="{B9D18FC4-0722-52DA-9548-6A47CDC51A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BEE92C75-1591-1756-892C-9099A735229A}"/>
              </a:ext>
            </a:extLst>
          </p:cNvPr>
          <p:cNvCxnSpPr>
            <a:cxnSpLocks/>
          </p:cNvCxnSpPr>
          <p:nvPr/>
        </p:nvCxnSpPr>
        <p:spPr>
          <a:xfrm>
            <a:off x="3643606" y="4357814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C16EE467-FD3A-BD99-751C-BF92A9C37159}"/>
              </a:ext>
            </a:extLst>
          </p:cNvPr>
          <p:cNvCxnSpPr>
            <a:cxnSpLocks/>
          </p:cNvCxnSpPr>
          <p:nvPr/>
        </p:nvCxnSpPr>
        <p:spPr>
          <a:xfrm>
            <a:off x="4249190" y="4357685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F27B70CF-CFA3-7173-1A32-376F8AAF05A5}"/>
              </a:ext>
            </a:extLst>
          </p:cNvPr>
          <p:cNvCxnSpPr>
            <a:cxnSpLocks/>
          </p:cNvCxnSpPr>
          <p:nvPr/>
        </p:nvCxnSpPr>
        <p:spPr>
          <a:xfrm flipV="1">
            <a:off x="4793929" y="4086191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1EE2DB54-38E1-32A1-DCEB-775D316B5151}"/>
              </a:ext>
            </a:extLst>
          </p:cNvPr>
          <p:cNvSpPr/>
          <p:nvPr/>
        </p:nvSpPr>
        <p:spPr>
          <a:xfrm>
            <a:off x="1998181" y="3541287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CDD1E165-47A6-D8DE-327B-68F6CBBF7BA1}"/>
                  </a:ext>
                </a:extLst>
              </p:cNvPr>
              <p:cNvSpPr txBox="1"/>
              <p:nvPr/>
            </p:nvSpPr>
            <p:spPr>
              <a:xfrm>
                <a:off x="1816697" y="3589104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CDD1E165-47A6-D8DE-327B-68F6CBBF7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697" y="3589104"/>
                <a:ext cx="715161" cy="461665"/>
              </a:xfrm>
              <a:prstGeom prst="rect">
                <a:avLst/>
              </a:prstGeom>
              <a:blipFill>
                <a:blip r:embed="rId1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群組 20">
            <a:extLst>
              <a:ext uri="{FF2B5EF4-FFF2-40B4-BE49-F238E27FC236}">
                <a16:creationId xmlns:a16="http://schemas.microsoft.com/office/drawing/2014/main" id="{31E88403-1AC9-24D4-0AAD-5CDF15E5273C}"/>
              </a:ext>
            </a:extLst>
          </p:cNvPr>
          <p:cNvGrpSpPr/>
          <p:nvPr/>
        </p:nvGrpSpPr>
        <p:grpSpPr>
          <a:xfrm>
            <a:off x="2390011" y="3541287"/>
            <a:ext cx="715161" cy="540000"/>
            <a:chOff x="2533997" y="4142041"/>
            <a:chExt cx="715161" cy="540000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A3CEE2C-8FB4-89DC-D018-F1E3BE2EF5EA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字方塊 46">
                  <a:extLst>
                    <a:ext uri="{FF2B5EF4-FFF2-40B4-BE49-F238E27FC236}">
                      <a16:creationId xmlns:a16="http://schemas.microsoft.com/office/drawing/2014/main" id="{E0065942-B091-D309-0476-1FE389B8123F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65" name="文字方塊 164">
                  <a:extLst>
                    <a:ext uri="{FF2B5EF4-FFF2-40B4-BE49-F238E27FC236}">
                      <a16:creationId xmlns:a16="http://schemas.microsoft.com/office/drawing/2014/main" id="{5BFB2074-8009-4AF1-9651-BB95162BA0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48A41082-5BED-4CA1-0D1C-E8B6723AC247}"/>
              </a:ext>
            </a:extLst>
          </p:cNvPr>
          <p:cNvCxnSpPr>
            <a:cxnSpLocks/>
          </p:cNvCxnSpPr>
          <p:nvPr/>
        </p:nvCxnSpPr>
        <p:spPr>
          <a:xfrm flipV="1">
            <a:off x="2150769" y="4085234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282AE3F3-6A3A-82C5-A8B1-D67E44FEECCF}"/>
              </a:ext>
            </a:extLst>
          </p:cNvPr>
          <p:cNvCxnSpPr>
            <a:cxnSpLocks/>
          </p:cNvCxnSpPr>
          <p:nvPr/>
        </p:nvCxnSpPr>
        <p:spPr>
          <a:xfrm>
            <a:off x="1568693" y="4365073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B5406438-F355-0277-ED36-E5DD86BDF552}"/>
              </a:ext>
            </a:extLst>
          </p:cNvPr>
          <p:cNvCxnSpPr>
            <a:cxnSpLocks/>
          </p:cNvCxnSpPr>
          <p:nvPr/>
        </p:nvCxnSpPr>
        <p:spPr>
          <a:xfrm flipV="1">
            <a:off x="1568692" y="4083224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4BD79919-F499-717F-C11E-1829AEDC03A9}"/>
              </a:ext>
            </a:extLst>
          </p:cNvPr>
          <p:cNvGrpSpPr/>
          <p:nvPr/>
        </p:nvGrpSpPr>
        <p:grpSpPr>
          <a:xfrm>
            <a:off x="1211111" y="3532869"/>
            <a:ext cx="715161" cy="540000"/>
            <a:chOff x="1526126" y="3795863"/>
            <a:chExt cx="715161" cy="540000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A95DC8BA-4C6B-2FE2-E5AF-8BF4FBA73FC3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字方塊 42">
                  <a:extLst>
                    <a:ext uri="{FF2B5EF4-FFF2-40B4-BE49-F238E27FC236}">
                      <a16:creationId xmlns:a16="http://schemas.microsoft.com/office/drawing/2014/main" id="{F46C8EE0-A92A-362F-2685-5947FD6732A4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71" name="文字方塊 170">
                  <a:extLst>
                    <a:ext uri="{FF2B5EF4-FFF2-40B4-BE49-F238E27FC236}">
                      <a16:creationId xmlns:a16="http://schemas.microsoft.com/office/drawing/2014/main" id="{4BE1BB3B-3606-71A6-5A7F-608E10FEE0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20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23A28B50-DD56-48F8-E6F9-289867F91E30}"/>
              </a:ext>
            </a:extLst>
          </p:cNvPr>
          <p:cNvCxnSpPr>
            <a:cxnSpLocks/>
          </p:cNvCxnSpPr>
          <p:nvPr/>
        </p:nvCxnSpPr>
        <p:spPr>
          <a:xfrm>
            <a:off x="1568693" y="4365073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D7787B5E-25D4-3076-0F03-CB3ABC1AF445}"/>
              </a:ext>
            </a:extLst>
          </p:cNvPr>
          <p:cNvCxnSpPr>
            <a:cxnSpLocks/>
          </p:cNvCxnSpPr>
          <p:nvPr/>
        </p:nvCxnSpPr>
        <p:spPr>
          <a:xfrm>
            <a:off x="2174277" y="4364944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DD754504-DDCA-B408-C502-8D59E8F9399C}"/>
              </a:ext>
            </a:extLst>
          </p:cNvPr>
          <p:cNvCxnSpPr>
            <a:cxnSpLocks/>
          </p:cNvCxnSpPr>
          <p:nvPr/>
        </p:nvCxnSpPr>
        <p:spPr>
          <a:xfrm flipV="1">
            <a:off x="2719016" y="4093450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D0E59D81-E653-5461-540C-D2D498679BFF}"/>
              </a:ext>
            </a:extLst>
          </p:cNvPr>
          <p:cNvCxnSpPr>
            <a:cxnSpLocks/>
          </p:cNvCxnSpPr>
          <p:nvPr/>
        </p:nvCxnSpPr>
        <p:spPr>
          <a:xfrm flipV="1">
            <a:off x="2150769" y="2470815"/>
            <a:ext cx="0" cy="91538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4" name="手繪多邊形: 圖案 33">
            <a:extLst>
              <a:ext uri="{FF2B5EF4-FFF2-40B4-BE49-F238E27FC236}">
                <a16:creationId xmlns:a16="http://schemas.microsoft.com/office/drawing/2014/main" id="{434A51B2-23D7-73A0-D812-ABFCDFEF4B9B}"/>
              </a:ext>
            </a:extLst>
          </p:cNvPr>
          <p:cNvSpPr/>
          <p:nvPr/>
        </p:nvSpPr>
        <p:spPr>
          <a:xfrm>
            <a:off x="2174277" y="2906244"/>
            <a:ext cx="2638704" cy="638859"/>
          </a:xfrm>
          <a:custGeom>
            <a:avLst/>
            <a:gdLst>
              <a:gd name="csX0" fmla="*/ 3338286 w 3338286"/>
              <a:gd name="csY0" fmla="*/ 638859 h 638859"/>
              <a:gd name="csX1" fmla="*/ 1698171 w 3338286"/>
              <a:gd name="csY1" fmla="*/ 231 h 638859"/>
              <a:gd name="csX2" fmla="*/ 0 w 3338286"/>
              <a:gd name="csY2" fmla="*/ 580802 h 6388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338286" h="638859">
                <a:moveTo>
                  <a:pt x="3338286" y="638859"/>
                </a:moveTo>
                <a:cubicBezTo>
                  <a:pt x="2796419" y="324383"/>
                  <a:pt x="2254552" y="9907"/>
                  <a:pt x="1698171" y="231"/>
                </a:cubicBezTo>
                <a:cubicBezTo>
                  <a:pt x="1141790" y="-9445"/>
                  <a:pt x="570895" y="285678"/>
                  <a:pt x="0" y="5808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61483890-E55B-06E2-E706-741837337ACA}"/>
                  </a:ext>
                </a:extLst>
              </p:cNvPr>
              <p:cNvSpPr txBox="1"/>
              <p:nvPr/>
            </p:nvSpPr>
            <p:spPr>
              <a:xfrm>
                <a:off x="1783802" y="1934439"/>
                <a:ext cx="715161" cy="475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61483890-E55B-06E2-E706-741837337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802" y="1934439"/>
                <a:ext cx="715161" cy="47525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262F9878-E9FF-EEDA-70A3-CAFE4B5BDB8E}"/>
                  </a:ext>
                </a:extLst>
              </p:cNvPr>
              <p:cNvSpPr txBox="1"/>
              <p:nvPr/>
            </p:nvSpPr>
            <p:spPr>
              <a:xfrm>
                <a:off x="2269823" y="1925776"/>
                <a:ext cx="16706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262F9878-E9FF-EEDA-70A3-CAFE4B5BD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823" y="1925776"/>
                <a:ext cx="1670697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文字方塊 81">
            <a:extLst>
              <a:ext uri="{FF2B5EF4-FFF2-40B4-BE49-F238E27FC236}">
                <a16:creationId xmlns:a16="http://schemas.microsoft.com/office/drawing/2014/main" id="{451F61D3-0419-4956-7E0A-0586232845E3}"/>
              </a:ext>
            </a:extLst>
          </p:cNvPr>
          <p:cNvSpPr txBox="1"/>
          <p:nvPr/>
        </p:nvSpPr>
        <p:spPr>
          <a:xfrm>
            <a:off x="429783" y="56890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https://arxiv.org/abs/2108.12409</a:t>
            </a:r>
          </a:p>
        </p:txBody>
      </p:sp>
    </p:spTree>
    <p:extLst>
      <p:ext uri="{BB962C8B-B14F-4D97-AF65-F5344CB8AC3E}">
        <p14:creationId xmlns:p14="http://schemas.microsoft.com/office/powerpoint/2010/main" val="55387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A7435-A10A-604A-879A-9EB0136F6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4BB274-0AE6-4701-6222-ED27CEC44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RoPE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8D67278-004D-AB4E-38ED-2B7E4B2B38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Rotary Position Embedding</a:t>
            </a:r>
            <a:endParaRPr lang="zh-TW" altLang="en-US" sz="44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16EBC76-942D-69D3-B746-D3AFCBC91287}"/>
              </a:ext>
            </a:extLst>
          </p:cNvPr>
          <p:cNvSpPr txBox="1"/>
          <p:nvPr/>
        </p:nvSpPr>
        <p:spPr>
          <a:xfrm>
            <a:off x="8249920" y="60738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https://arxiv.org/abs/2104.09864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44A4B10-A567-9D8D-81F7-816A5FF09EF5}"/>
              </a:ext>
            </a:extLst>
          </p:cNvPr>
          <p:cNvSpPr txBox="1"/>
          <p:nvPr/>
        </p:nvSpPr>
        <p:spPr>
          <a:xfrm>
            <a:off x="2509520" y="4429919"/>
            <a:ext cx="7172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Llama</a:t>
            </a:r>
            <a:r>
              <a:rPr lang="zh-TW" altLang="en-US" sz="2400" dirty="0"/>
              <a:t>、</a:t>
            </a:r>
            <a:r>
              <a:rPr lang="en-US" altLang="zh-TW" sz="2400" dirty="0"/>
              <a:t>Qwen</a:t>
            </a:r>
            <a:r>
              <a:rPr lang="zh-TW" altLang="en-US" sz="2400" dirty="0"/>
              <a:t>、</a:t>
            </a:r>
            <a:r>
              <a:rPr lang="en-US" altLang="zh-TW" sz="2400" dirty="0"/>
              <a:t>Gemma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1610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063320C9-246D-6CF2-D3B4-E16E5ABEA62C}"/>
                  </a:ext>
                </a:extLst>
              </p:cNvPr>
              <p:cNvSpPr txBox="1"/>
              <p:nvPr/>
            </p:nvSpPr>
            <p:spPr>
              <a:xfrm>
                <a:off x="1123874" y="497342"/>
                <a:ext cx="1031240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063320C9-246D-6CF2-D3B4-E16E5ABEA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874" y="497342"/>
                <a:ext cx="1031240" cy="4778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F3341225-5157-E746-DDD6-ED9F2492183E}"/>
                  </a:ext>
                </a:extLst>
              </p:cNvPr>
              <p:cNvSpPr txBox="1"/>
              <p:nvPr/>
            </p:nvSpPr>
            <p:spPr>
              <a:xfrm>
                <a:off x="1084306" y="950465"/>
                <a:ext cx="4742554" cy="718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TW" sz="2400" b="1" i="1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F3341225-5157-E746-DDD6-ED9F24921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306" y="950465"/>
                <a:ext cx="4742554" cy="7182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D14C82E5-493D-925A-8B85-E5E27CF00E2F}"/>
              </a:ext>
            </a:extLst>
          </p:cNvPr>
          <p:cNvSpPr/>
          <p:nvPr/>
        </p:nvSpPr>
        <p:spPr>
          <a:xfrm>
            <a:off x="7672276" y="5638267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E85C83CF-0925-B8F3-C316-DCE40538A223}"/>
              </a:ext>
            </a:extLst>
          </p:cNvPr>
          <p:cNvSpPr/>
          <p:nvPr/>
        </p:nvSpPr>
        <p:spPr>
          <a:xfrm>
            <a:off x="9744046" y="5600350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D53E7EDB-825E-B621-E2B4-4F43F5C19990}"/>
              </a:ext>
            </a:extLst>
          </p:cNvPr>
          <p:cNvSpPr/>
          <p:nvPr/>
        </p:nvSpPr>
        <p:spPr>
          <a:xfrm>
            <a:off x="9733229" y="4562166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F89CEB37-7B3B-96DF-FD5F-5696D632138A}"/>
              </a:ext>
            </a:extLst>
          </p:cNvPr>
          <p:cNvSpPr/>
          <p:nvPr/>
        </p:nvSpPr>
        <p:spPr>
          <a:xfrm>
            <a:off x="10306543" y="4562166"/>
            <a:ext cx="288000" cy="54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021D8334-EBBA-6F0F-23C0-9AF12E5F3B0A}"/>
              </a:ext>
            </a:extLst>
          </p:cNvPr>
          <p:cNvCxnSpPr>
            <a:cxnSpLocks/>
          </p:cNvCxnSpPr>
          <p:nvPr/>
        </p:nvCxnSpPr>
        <p:spPr>
          <a:xfrm flipV="1">
            <a:off x="9885817" y="5106113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174A629C-EF67-9964-3DE0-DCFAC4AC1CA4}"/>
              </a:ext>
            </a:extLst>
          </p:cNvPr>
          <p:cNvCxnSpPr>
            <a:cxnSpLocks/>
          </p:cNvCxnSpPr>
          <p:nvPr/>
        </p:nvCxnSpPr>
        <p:spPr>
          <a:xfrm>
            <a:off x="9303741" y="5385952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0C6AFC62-8031-1502-24A6-D054F095DD6A}"/>
              </a:ext>
            </a:extLst>
          </p:cNvPr>
          <p:cNvCxnSpPr>
            <a:cxnSpLocks/>
          </p:cNvCxnSpPr>
          <p:nvPr/>
        </p:nvCxnSpPr>
        <p:spPr>
          <a:xfrm flipV="1">
            <a:off x="9303740" y="5104103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5" name="矩形 64">
            <a:extLst>
              <a:ext uri="{FF2B5EF4-FFF2-40B4-BE49-F238E27FC236}">
                <a16:creationId xmlns:a16="http://schemas.microsoft.com/office/drawing/2014/main" id="{5581EBE0-D4B5-CB94-6F54-DFA6A1FACB1D}"/>
              </a:ext>
            </a:extLst>
          </p:cNvPr>
          <p:cNvSpPr/>
          <p:nvPr/>
        </p:nvSpPr>
        <p:spPr>
          <a:xfrm>
            <a:off x="9137918" y="4553748"/>
            <a:ext cx="288000" cy="54000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B6B6398E-62A6-33AA-5D8E-77FF4405C9EE}"/>
              </a:ext>
            </a:extLst>
          </p:cNvPr>
          <p:cNvCxnSpPr>
            <a:cxnSpLocks/>
          </p:cNvCxnSpPr>
          <p:nvPr/>
        </p:nvCxnSpPr>
        <p:spPr>
          <a:xfrm>
            <a:off x="9303741" y="5385952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E97E7C42-4298-9669-CBFB-DC2589CF1591}"/>
              </a:ext>
            </a:extLst>
          </p:cNvPr>
          <p:cNvCxnSpPr>
            <a:cxnSpLocks/>
          </p:cNvCxnSpPr>
          <p:nvPr/>
        </p:nvCxnSpPr>
        <p:spPr>
          <a:xfrm>
            <a:off x="9909325" y="5385823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354EC104-96CE-8A05-7E6A-C12F7C565F5D}"/>
              </a:ext>
            </a:extLst>
          </p:cNvPr>
          <p:cNvCxnSpPr>
            <a:cxnSpLocks/>
          </p:cNvCxnSpPr>
          <p:nvPr/>
        </p:nvCxnSpPr>
        <p:spPr>
          <a:xfrm flipV="1">
            <a:off x="10454064" y="5114329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0" name="矩形 69">
            <a:extLst>
              <a:ext uri="{FF2B5EF4-FFF2-40B4-BE49-F238E27FC236}">
                <a16:creationId xmlns:a16="http://schemas.microsoft.com/office/drawing/2014/main" id="{CBAEE162-CCCF-CB2D-6C91-44DAC7390BF2}"/>
              </a:ext>
            </a:extLst>
          </p:cNvPr>
          <p:cNvSpPr/>
          <p:nvPr/>
        </p:nvSpPr>
        <p:spPr>
          <a:xfrm>
            <a:off x="7658316" y="4569425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8D88799A-3270-024D-F0FF-133DE8A51FCA}"/>
              </a:ext>
            </a:extLst>
          </p:cNvPr>
          <p:cNvSpPr/>
          <p:nvPr/>
        </p:nvSpPr>
        <p:spPr>
          <a:xfrm>
            <a:off x="8231630" y="4569425"/>
            <a:ext cx="288000" cy="54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75B82B60-0372-D63C-7B0F-072DE8C1FCC3}"/>
              </a:ext>
            </a:extLst>
          </p:cNvPr>
          <p:cNvCxnSpPr>
            <a:cxnSpLocks/>
          </p:cNvCxnSpPr>
          <p:nvPr/>
        </p:nvCxnSpPr>
        <p:spPr>
          <a:xfrm flipV="1">
            <a:off x="7810904" y="5113372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2EE80865-F931-B201-B1B1-AF491149BA1F}"/>
              </a:ext>
            </a:extLst>
          </p:cNvPr>
          <p:cNvCxnSpPr>
            <a:cxnSpLocks/>
          </p:cNvCxnSpPr>
          <p:nvPr/>
        </p:nvCxnSpPr>
        <p:spPr>
          <a:xfrm>
            <a:off x="7228828" y="5393211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DC98F6AA-5872-98B9-B04C-FAA04699BEC5}"/>
              </a:ext>
            </a:extLst>
          </p:cNvPr>
          <p:cNvCxnSpPr>
            <a:cxnSpLocks/>
          </p:cNvCxnSpPr>
          <p:nvPr/>
        </p:nvCxnSpPr>
        <p:spPr>
          <a:xfrm flipV="1">
            <a:off x="7228827" y="5111362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9" name="矩形 78">
            <a:extLst>
              <a:ext uri="{FF2B5EF4-FFF2-40B4-BE49-F238E27FC236}">
                <a16:creationId xmlns:a16="http://schemas.microsoft.com/office/drawing/2014/main" id="{1C14D752-6055-F4C8-72C8-D2BF0C605CF4}"/>
              </a:ext>
            </a:extLst>
          </p:cNvPr>
          <p:cNvSpPr/>
          <p:nvPr/>
        </p:nvSpPr>
        <p:spPr>
          <a:xfrm>
            <a:off x="7063005" y="4561007"/>
            <a:ext cx="288000" cy="54000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C798DE2A-3AF6-E6FB-8DF3-22B96655343E}"/>
              </a:ext>
            </a:extLst>
          </p:cNvPr>
          <p:cNvCxnSpPr>
            <a:cxnSpLocks/>
          </p:cNvCxnSpPr>
          <p:nvPr/>
        </p:nvCxnSpPr>
        <p:spPr>
          <a:xfrm>
            <a:off x="7228828" y="5393211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3B97181F-AF40-2BB8-8D26-82C9B9CEC9E7}"/>
              </a:ext>
            </a:extLst>
          </p:cNvPr>
          <p:cNvCxnSpPr>
            <a:cxnSpLocks/>
          </p:cNvCxnSpPr>
          <p:nvPr/>
        </p:nvCxnSpPr>
        <p:spPr>
          <a:xfrm>
            <a:off x="7834412" y="5393082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CD93FA1F-231A-BAED-52C5-EECE3F0031F6}"/>
              </a:ext>
            </a:extLst>
          </p:cNvPr>
          <p:cNvCxnSpPr>
            <a:cxnSpLocks/>
          </p:cNvCxnSpPr>
          <p:nvPr/>
        </p:nvCxnSpPr>
        <p:spPr>
          <a:xfrm flipV="1">
            <a:off x="8379151" y="5121588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E168D031-F576-5A95-B86A-E3795ADB612B}"/>
              </a:ext>
            </a:extLst>
          </p:cNvPr>
          <p:cNvCxnSpPr>
            <a:cxnSpLocks/>
          </p:cNvCxnSpPr>
          <p:nvPr/>
        </p:nvCxnSpPr>
        <p:spPr>
          <a:xfrm flipV="1">
            <a:off x="7810904" y="2340561"/>
            <a:ext cx="0" cy="91538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5" name="手繪多邊形: 圖案 84">
            <a:extLst>
              <a:ext uri="{FF2B5EF4-FFF2-40B4-BE49-F238E27FC236}">
                <a16:creationId xmlns:a16="http://schemas.microsoft.com/office/drawing/2014/main" id="{78372708-6C8B-7816-C670-A338AB54107A}"/>
              </a:ext>
            </a:extLst>
          </p:cNvPr>
          <p:cNvSpPr/>
          <p:nvPr/>
        </p:nvSpPr>
        <p:spPr>
          <a:xfrm>
            <a:off x="7834412" y="2775990"/>
            <a:ext cx="2638704" cy="638859"/>
          </a:xfrm>
          <a:custGeom>
            <a:avLst/>
            <a:gdLst>
              <a:gd name="csX0" fmla="*/ 3338286 w 3338286"/>
              <a:gd name="csY0" fmla="*/ 638859 h 638859"/>
              <a:gd name="csX1" fmla="*/ 1698171 w 3338286"/>
              <a:gd name="csY1" fmla="*/ 231 h 638859"/>
              <a:gd name="csX2" fmla="*/ 0 w 3338286"/>
              <a:gd name="csY2" fmla="*/ 580802 h 6388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338286" h="638859">
                <a:moveTo>
                  <a:pt x="3338286" y="638859"/>
                </a:moveTo>
                <a:cubicBezTo>
                  <a:pt x="2796419" y="324383"/>
                  <a:pt x="2254552" y="9907"/>
                  <a:pt x="1698171" y="231"/>
                </a:cubicBezTo>
                <a:cubicBezTo>
                  <a:pt x="1141790" y="-9445"/>
                  <a:pt x="570895" y="285678"/>
                  <a:pt x="0" y="5808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A7ED63A6-9F53-FE8E-C178-1551A189D67E}"/>
                  </a:ext>
                </a:extLst>
              </p:cNvPr>
              <p:cNvSpPr txBox="1"/>
              <p:nvPr/>
            </p:nvSpPr>
            <p:spPr>
              <a:xfrm>
                <a:off x="7443937" y="1804185"/>
                <a:ext cx="715161" cy="475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A7ED63A6-9F53-FE8E-C178-1551A189D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937" y="1804185"/>
                <a:ext cx="715161" cy="4752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37C5CC5E-2717-37B6-14D8-CFABA2981F46}"/>
                  </a:ext>
                </a:extLst>
              </p:cNvPr>
              <p:cNvSpPr txBox="1"/>
              <p:nvPr/>
            </p:nvSpPr>
            <p:spPr>
              <a:xfrm>
                <a:off x="7958681" y="722131"/>
                <a:ext cx="1031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37C5CC5E-2717-37B6-14D8-CFABA2981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681" y="722131"/>
                <a:ext cx="10312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DDA8B25D-E0C2-BEB8-827C-E8E2587BAC33}"/>
                  </a:ext>
                </a:extLst>
              </p:cNvPr>
              <p:cNvSpPr txBox="1"/>
              <p:nvPr/>
            </p:nvSpPr>
            <p:spPr>
              <a:xfrm>
                <a:off x="8439630" y="1350023"/>
                <a:ext cx="24046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DDA8B25D-E0C2-BEB8-827C-E8E2587BA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630" y="1350023"/>
                <a:ext cx="2404691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8DE607E9-D1BD-AB80-BF47-85F716114310}"/>
                  </a:ext>
                </a:extLst>
              </p:cNvPr>
              <p:cNvSpPr txBox="1"/>
              <p:nvPr/>
            </p:nvSpPr>
            <p:spPr>
              <a:xfrm>
                <a:off x="8419686" y="737549"/>
                <a:ext cx="1886857" cy="835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zh-TW" altLang="en-US" sz="2400" b="1" i="1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8DE607E9-D1BD-AB80-BF47-85F716114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686" y="737549"/>
                <a:ext cx="1886857" cy="8354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矩形 89">
            <a:extLst>
              <a:ext uri="{FF2B5EF4-FFF2-40B4-BE49-F238E27FC236}">
                <a16:creationId xmlns:a16="http://schemas.microsoft.com/office/drawing/2014/main" id="{FA77E2AE-4CC9-5C7F-1A52-1AC99B9B5388}"/>
              </a:ext>
            </a:extLst>
          </p:cNvPr>
          <p:cNvSpPr/>
          <p:nvPr/>
        </p:nvSpPr>
        <p:spPr>
          <a:xfrm>
            <a:off x="7658316" y="3425204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082D0023-4CC5-70D6-DA66-4F5FEB105D25}"/>
              </a:ext>
            </a:extLst>
          </p:cNvPr>
          <p:cNvCxnSpPr>
            <a:cxnSpLocks/>
          </p:cNvCxnSpPr>
          <p:nvPr/>
        </p:nvCxnSpPr>
        <p:spPr>
          <a:xfrm flipV="1">
            <a:off x="7810904" y="4045641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946FEAE3-9423-E29B-BD9F-F6D03AD393CA}"/>
              </a:ext>
            </a:extLst>
          </p:cNvPr>
          <p:cNvCxnSpPr>
            <a:cxnSpLocks/>
          </p:cNvCxnSpPr>
          <p:nvPr/>
        </p:nvCxnSpPr>
        <p:spPr>
          <a:xfrm flipV="1">
            <a:off x="10454469" y="4021370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3" name="矩形 92">
            <a:extLst>
              <a:ext uri="{FF2B5EF4-FFF2-40B4-BE49-F238E27FC236}">
                <a16:creationId xmlns:a16="http://schemas.microsoft.com/office/drawing/2014/main" id="{90AA4881-F180-1DDB-6902-DBFF041A49AC}"/>
              </a:ext>
            </a:extLst>
          </p:cNvPr>
          <p:cNvSpPr/>
          <p:nvPr/>
        </p:nvSpPr>
        <p:spPr>
          <a:xfrm>
            <a:off x="10306543" y="3425204"/>
            <a:ext cx="288000" cy="54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字方塊 93">
                <a:extLst>
                  <a:ext uri="{FF2B5EF4-FFF2-40B4-BE49-F238E27FC236}">
                    <a16:creationId xmlns:a16="http://schemas.microsoft.com/office/drawing/2014/main" id="{777540E7-9636-D5B0-9157-66EF4F4562D2}"/>
                  </a:ext>
                </a:extLst>
              </p:cNvPr>
              <p:cNvSpPr txBox="1"/>
              <p:nvPr/>
            </p:nvSpPr>
            <p:spPr>
              <a:xfrm>
                <a:off x="10115534" y="3464486"/>
                <a:ext cx="715161" cy="47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94" name="文字方塊 93">
                <a:extLst>
                  <a:ext uri="{FF2B5EF4-FFF2-40B4-BE49-F238E27FC236}">
                    <a16:creationId xmlns:a16="http://schemas.microsoft.com/office/drawing/2014/main" id="{777540E7-9636-D5B0-9157-66EF4F456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534" y="3464486"/>
                <a:ext cx="715161" cy="470642"/>
              </a:xfrm>
              <a:prstGeom prst="rect">
                <a:avLst/>
              </a:prstGeom>
              <a:blipFill>
                <a:blip r:embed="rId8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3DC1417D-DC1E-E5C8-50C5-4C0E7CBB4A81}"/>
                  </a:ext>
                </a:extLst>
              </p:cNvPr>
              <p:cNvSpPr txBox="1"/>
              <p:nvPr/>
            </p:nvSpPr>
            <p:spPr>
              <a:xfrm>
                <a:off x="7453323" y="3495286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</m:oMath>
                  </m:oMathPara>
                </a14:m>
                <a:endParaRPr lang="zh-TW" altLang="en-US" sz="2400" b="1" i="1" dirty="0"/>
              </a:p>
            </p:txBody>
          </p:sp>
        </mc:Choice>
        <mc:Fallback xmlns="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3DC1417D-DC1E-E5C8-50C5-4C0E7CBB4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323" y="3495286"/>
                <a:ext cx="715161" cy="461665"/>
              </a:xfrm>
              <a:prstGeom prst="rect">
                <a:avLst/>
              </a:prstGeom>
              <a:blipFill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70B63AFC-8D39-F1FD-3E8D-AD8EEEA47A04}"/>
                  </a:ext>
                </a:extLst>
              </p:cNvPr>
              <p:cNvSpPr txBox="1"/>
              <p:nvPr/>
            </p:nvSpPr>
            <p:spPr>
              <a:xfrm>
                <a:off x="6141954" y="4020241"/>
                <a:ext cx="1646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TW" sz="2400" dirty="0"/>
                  <a:t>position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70B63AFC-8D39-F1FD-3E8D-AD8EEEA47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954" y="4020241"/>
                <a:ext cx="1646094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群組 97">
            <a:extLst>
              <a:ext uri="{FF2B5EF4-FFF2-40B4-BE49-F238E27FC236}">
                <a16:creationId xmlns:a16="http://schemas.microsoft.com/office/drawing/2014/main" id="{FFDDD549-E857-C299-9ABB-11CEBA341ECE}"/>
              </a:ext>
            </a:extLst>
          </p:cNvPr>
          <p:cNvGrpSpPr/>
          <p:nvPr/>
        </p:nvGrpSpPr>
        <p:grpSpPr>
          <a:xfrm>
            <a:off x="1211111" y="1934439"/>
            <a:ext cx="3968974" cy="4052473"/>
            <a:chOff x="585768" y="1675525"/>
            <a:chExt cx="3968974" cy="4052473"/>
          </a:xfrm>
        </p:grpSpPr>
        <p:sp>
          <p:nvSpPr>
            <p:cNvPr id="99" name="矩形: 圓角 98">
              <a:extLst>
                <a:ext uri="{FF2B5EF4-FFF2-40B4-BE49-F238E27FC236}">
                  <a16:creationId xmlns:a16="http://schemas.microsoft.com/office/drawing/2014/main" id="{17C16BB6-F2D5-053B-9641-F26A398BBED1}"/>
                </a:ext>
              </a:extLst>
            </p:cNvPr>
            <p:cNvSpPr/>
            <p:nvPr/>
          </p:nvSpPr>
          <p:spPr>
            <a:xfrm>
              <a:off x="1386798" y="4351215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0" name="矩形: 圓角 99">
              <a:extLst>
                <a:ext uri="{FF2B5EF4-FFF2-40B4-BE49-F238E27FC236}">
                  <a16:creationId xmlns:a16="http://schemas.microsoft.com/office/drawing/2014/main" id="{D55FEDC2-6056-7089-6B0C-2A92F410A6FA}"/>
                </a:ext>
              </a:extLst>
            </p:cNvPr>
            <p:cNvSpPr/>
            <p:nvPr/>
          </p:nvSpPr>
          <p:spPr>
            <a:xfrm>
              <a:off x="3458568" y="4313298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6CC75235-3DC3-3424-BA1E-7ABFF62A5185}"/>
                    </a:ext>
                  </a:extLst>
                </p:cNvPr>
                <p:cNvSpPr txBox="1"/>
                <p:nvPr/>
              </p:nvSpPr>
              <p:spPr>
                <a:xfrm>
                  <a:off x="1761459" y="4354509"/>
                  <a:ext cx="40229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6CC75235-3DC3-3424-BA1E-7ABFF62A51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1459" y="4354509"/>
                  <a:ext cx="402290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2121" r="-7576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文字方塊 101">
                  <a:extLst>
                    <a:ext uri="{FF2B5EF4-FFF2-40B4-BE49-F238E27FC236}">
                      <a16:creationId xmlns:a16="http://schemas.microsoft.com/office/drawing/2014/main" id="{5410404B-09A5-62F6-0829-CE99CA2A0059}"/>
                    </a:ext>
                  </a:extLst>
                </p:cNvPr>
                <p:cNvSpPr txBox="1"/>
                <p:nvPr/>
              </p:nvSpPr>
              <p:spPr>
                <a:xfrm>
                  <a:off x="3838005" y="4336420"/>
                  <a:ext cx="406009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02" name="文字方塊 101">
                  <a:extLst>
                    <a:ext uri="{FF2B5EF4-FFF2-40B4-BE49-F238E27FC236}">
                      <a16:creationId xmlns:a16="http://schemas.microsoft.com/office/drawing/2014/main" id="{5410404B-09A5-62F6-0829-CE99CA2A00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8005" y="4336420"/>
                  <a:ext cx="406009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1940" r="-10448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1B08C98D-BD98-E90B-AF73-66D8CEF25996}"/>
                </a:ext>
              </a:extLst>
            </p:cNvPr>
            <p:cNvSpPr/>
            <p:nvPr/>
          </p:nvSpPr>
          <p:spPr>
            <a:xfrm>
              <a:off x="3447751" y="3275114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文字方塊 103">
                  <a:extLst>
                    <a:ext uri="{FF2B5EF4-FFF2-40B4-BE49-F238E27FC236}">
                      <a16:creationId xmlns:a16="http://schemas.microsoft.com/office/drawing/2014/main" id="{F11F342F-686F-C21F-8DFF-D0315BFC6771}"/>
                    </a:ext>
                  </a:extLst>
                </p:cNvPr>
                <p:cNvSpPr txBox="1"/>
                <p:nvPr/>
              </p:nvSpPr>
              <p:spPr>
                <a:xfrm>
                  <a:off x="3266267" y="3322931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04" name="文字方塊 103">
                  <a:extLst>
                    <a:ext uri="{FF2B5EF4-FFF2-40B4-BE49-F238E27FC236}">
                      <a16:creationId xmlns:a16="http://schemas.microsoft.com/office/drawing/2014/main" id="{F11F342F-686F-C21F-8DFF-D0315BFC67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6267" y="3322931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5" name="群組 104">
              <a:extLst>
                <a:ext uri="{FF2B5EF4-FFF2-40B4-BE49-F238E27FC236}">
                  <a16:creationId xmlns:a16="http://schemas.microsoft.com/office/drawing/2014/main" id="{715F4A77-AE46-CE05-6A23-DE25906A7ACD}"/>
                </a:ext>
              </a:extLst>
            </p:cNvPr>
            <p:cNvGrpSpPr/>
            <p:nvPr/>
          </p:nvGrpSpPr>
          <p:grpSpPr>
            <a:xfrm>
              <a:off x="3839581" y="3275114"/>
              <a:ext cx="715161" cy="540000"/>
              <a:chOff x="2533997" y="4142041"/>
              <a:chExt cx="715161" cy="540000"/>
            </a:xfrm>
          </p:grpSpPr>
          <p:sp>
            <p:nvSpPr>
              <p:cNvPr id="140" name="矩形 139">
                <a:extLst>
                  <a:ext uri="{FF2B5EF4-FFF2-40B4-BE49-F238E27FC236}">
                    <a16:creationId xmlns:a16="http://schemas.microsoft.com/office/drawing/2014/main" id="{0161885F-D266-E6E0-A2EE-4F14E9230A54}"/>
                  </a:ext>
                </a:extLst>
              </p:cNvPr>
              <p:cNvSpPr/>
              <p:nvPr/>
            </p:nvSpPr>
            <p:spPr>
              <a:xfrm>
                <a:off x="2715481" y="4142041"/>
                <a:ext cx="288000" cy="540000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文字方塊 140">
                    <a:extLst>
                      <a:ext uri="{FF2B5EF4-FFF2-40B4-BE49-F238E27FC236}">
                        <a16:creationId xmlns:a16="http://schemas.microsoft.com/office/drawing/2014/main" id="{D473C707-17B0-DC6C-90EF-3D7576953B77}"/>
                      </a:ext>
                    </a:extLst>
                  </p:cNvPr>
                  <p:cNvSpPr txBox="1"/>
                  <p:nvPr/>
                </p:nvSpPr>
                <p:spPr>
                  <a:xfrm>
                    <a:off x="2533997" y="4189858"/>
                    <a:ext cx="7151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41" name="文字方塊 140">
                    <a:extLst>
                      <a:ext uri="{FF2B5EF4-FFF2-40B4-BE49-F238E27FC236}">
                        <a16:creationId xmlns:a16="http://schemas.microsoft.com/office/drawing/2014/main" id="{D473C707-17B0-DC6C-90EF-3D7576953B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3997" y="4189858"/>
                    <a:ext cx="715161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066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6" name="直線單箭頭接點 105">
              <a:extLst>
                <a:ext uri="{FF2B5EF4-FFF2-40B4-BE49-F238E27FC236}">
                  <a16:creationId xmlns:a16="http://schemas.microsoft.com/office/drawing/2014/main" id="{2F90C4D2-658C-9175-309B-11F6AA4D3D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0339" y="3819061"/>
              <a:ext cx="0" cy="5088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7" name="直線單箭頭接點 106">
              <a:extLst>
                <a:ext uri="{FF2B5EF4-FFF2-40B4-BE49-F238E27FC236}">
                  <a16:creationId xmlns:a16="http://schemas.microsoft.com/office/drawing/2014/main" id="{39EDBCFE-C9EC-260C-C24E-81FBD6348D48}"/>
                </a:ext>
              </a:extLst>
            </p:cNvPr>
            <p:cNvCxnSpPr>
              <a:cxnSpLocks/>
            </p:cNvCxnSpPr>
            <p:nvPr/>
          </p:nvCxnSpPr>
          <p:spPr>
            <a:xfrm>
              <a:off x="3018263" y="4098900"/>
              <a:ext cx="605585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直線單箭頭接點 107">
              <a:extLst>
                <a:ext uri="{FF2B5EF4-FFF2-40B4-BE49-F238E27FC236}">
                  <a16:creationId xmlns:a16="http://schemas.microsoft.com/office/drawing/2014/main" id="{B0BFEDF4-E3D4-5B70-8F4A-7D4C3DFB39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8262" y="3817051"/>
              <a:ext cx="0" cy="27149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09" name="群組 108">
              <a:extLst>
                <a:ext uri="{FF2B5EF4-FFF2-40B4-BE49-F238E27FC236}">
                  <a16:creationId xmlns:a16="http://schemas.microsoft.com/office/drawing/2014/main" id="{2722C216-58C8-EDC5-5609-A9ECF4160CA8}"/>
                </a:ext>
              </a:extLst>
            </p:cNvPr>
            <p:cNvGrpSpPr/>
            <p:nvPr/>
          </p:nvGrpSpPr>
          <p:grpSpPr>
            <a:xfrm>
              <a:off x="2660681" y="3266696"/>
              <a:ext cx="715161" cy="540000"/>
              <a:chOff x="1526126" y="3795863"/>
              <a:chExt cx="715161" cy="540000"/>
            </a:xfrm>
          </p:grpSpPr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AF6BBF0D-C9CA-796F-5AC1-290E52A48E27}"/>
                  </a:ext>
                </a:extLst>
              </p:cNvPr>
              <p:cNvSpPr/>
              <p:nvPr/>
            </p:nvSpPr>
            <p:spPr>
              <a:xfrm>
                <a:off x="1717885" y="3795863"/>
                <a:ext cx="288000" cy="540000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文字方塊 138">
                    <a:extLst>
                      <a:ext uri="{FF2B5EF4-FFF2-40B4-BE49-F238E27FC236}">
                        <a16:creationId xmlns:a16="http://schemas.microsoft.com/office/drawing/2014/main" id="{4C6292DE-E8EA-BEB2-5A3C-B02DF77FD27F}"/>
                      </a:ext>
                    </a:extLst>
                  </p:cNvPr>
                  <p:cNvSpPr txBox="1"/>
                  <p:nvPr/>
                </p:nvSpPr>
                <p:spPr>
                  <a:xfrm>
                    <a:off x="1526126" y="3833406"/>
                    <a:ext cx="7151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39" name="文字方塊 138">
                    <a:extLst>
                      <a:ext uri="{FF2B5EF4-FFF2-40B4-BE49-F238E27FC236}">
                        <a16:creationId xmlns:a16="http://schemas.microsoft.com/office/drawing/2014/main" id="{4C6292DE-E8EA-BEB2-5A3C-B02DF77FD2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6126" y="3833406"/>
                    <a:ext cx="715161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33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0" name="直線單箭頭接點 109">
              <a:extLst>
                <a:ext uri="{FF2B5EF4-FFF2-40B4-BE49-F238E27FC236}">
                  <a16:creationId xmlns:a16="http://schemas.microsoft.com/office/drawing/2014/main" id="{41DBFD2C-0F4B-1054-428D-51EF21CFA7C4}"/>
                </a:ext>
              </a:extLst>
            </p:cNvPr>
            <p:cNvCxnSpPr>
              <a:cxnSpLocks/>
            </p:cNvCxnSpPr>
            <p:nvPr/>
          </p:nvCxnSpPr>
          <p:spPr>
            <a:xfrm>
              <a:off x="3018263" y="4098900"/>
              <a:ext cx="582077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直線單箭頭接點 110">
              <a:extLst>
                <a:ext uri="{FF2B5EF4-FFF2-40B4-BE49-F238E27FC236}">
                  <a16:creationId xmlns:a16="http://schemas.microsoft.com/office/drawing/2014/main" id="{8E6B9068-3C00-B739-5D74-1835BF82B620}"/>
                </a:ext>
              </a:extLst>
            </p:cNvPr>
            <p:cNvCxnSpPr>
              <a:cxnSpLocks/>
            </p:cNvCxnSpPr>
            <p:nvPr/>
          </p:nvCxnSpPr>
          <p:spPr>
            <a:xfrm>
              <a:off x="3623847" y="4098771"/>
              <a:ext cx="56379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直線單箭頭接點 111">
              <a:extLst>
                <a:ext uri="{FF2B5EF4-FFF2-40B4-BE49-F238E27FC236}">
                  <a16:creationId xmlns:a16="http://schemas.microsoft.com/office/drawing/2014/main" id="{D6A7F4D8-6216-66CB-DB28-2A1A754EE0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8586" y="3827277"/>
              <a:ext cx="0" cy="27149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E8E0778C-A5BE-4BC6-F10F-8694F4ABE95E}"/>
                </a:ext>
              </a:extLst>
            </p:cNvPr>
            <p:cNvSpPr/>
            <p:nvPr/>
          </p:nvSpPr>
          <p:spPr>
            <a:xfrm>
              <a:off x="1372838" y="328237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文字方塊 113">
                  <a:extLst>
                    <a:ext uri="{FF2B5EF4-FFF2-40B4-BE49-F238E27FC236}">
                      <a16:creationId xmlns:a16="http://schemas.microsoft.com/office/drawing/2014/main" id="{125E80B6-E772-ACC3-7401-92CADAD73927}"/>
                    </a:ext>
                  </a:extLst>
                </p:cNvPr>
                <p:cNvSpPr txBox="1"/>
                <p:nvPr/>
              </p:nvSpPr>
              <p:spPr>
                <a:xfrm>
                  <a:off x="1191354" y="333019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14" name="文字方塊 113">
                  <a:extLst>
                    <a:ext uri="{FF2B5EF4-FFF2-40B4-BE49-F238E27FC236}">
                      <a16:creationId xmlns:a16="http://schemas.microsoft.com/office/drawing/2014/main" id="{125E80B6-E772-ACC3-7401-92CADAD739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354" y="3330190"/>
                  <a:ext cx="715161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5" name="群組 114">
              <a:extLst>
                <a:ext uri="{FF2B5EF4-FFF2-40B4-BE49-F238E27FC236}">
                  <a16:creationId xmlns:a16="http://schemas.microsoft.com/office/drawing/2014/main" id="{74A461F0-85A4-7A99-0E2E-30EA9F1D4DAA}"/>
                </a:ext>
              </a:extLst>
            </p:cNvPr>
            <p:cNvGrpSpPr/>
            <p:nvPr/>
          </p:nvGrpSpPr>
          <p:grpSpPr>
            <a:xfrm>
              <a:off x="1764668" y="3282373"/>
              <a:ext cx="715161" cy="540000"/>
              <a:chOff x="2533997" y="4142041"/>
              <a:chExt cx="715161" cy="540000"/>
            </a:xfrm>
          </p:grpSpPr>
          <p:sp>
            <p:nvSpPr>
              <p:cNvPr id="136" name="矩形 135">
                <a:extLst>
                  <a:ext uri="{FF2B5EF4-FFF2-40B4-BE49-F238E27FC236}">
                    <a16:creationId xmlns:a16="http://schemas.microsoft.com/office/drawing/2014/main" id="{4FC0000B-4238-10EE-21F7-E5AFC3B8FE0F}"/>
                  </a:ext>
                </a:extLst>
              </p:cNvPr>
              <p:cNvSpPr/>
              <p:nvPr/>
            </p:nvSpPr>
            <p:spPr>
              <a:xfrm>
                <a:off x="2715481" y="4142041"/>
                <a:ext cx="288000" cy="540000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文字方塊 136">
                    <a:extLst>
                      <a:ext uri="{FF2B5EF4-FFF2-40B4-BE49-F238E27FC236}">
                        <a16:creationId xmlns:a16="http://schemas.microsoft.com/office/drawing/2014/main" id="{665B6C4F-35D3-3F2D-1324-350B820227FC}"/>
                      </a:ext>
                    </a:extLst>
                  </p:cNvPr>
                  <p:cNvSpPr txBox="1"/>
                  <p:nvPr/>
                </p:nvSpPr>
                <p:spPr>
                  <a:xfrm>
                    <a:off x="2533997" y="4189858"/>
                    <a:ext cx="7151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37" name="文字方塊 136">
                    <a:extLst>
                      <a:ext uri="{FF2B5EF4-FFF2-40B4-BE49-F238E27FC236}">
                        <a16:creationId xmlns:a16="http://schemas.microsoft.com/office/drawing/2014/main" id="{665B6C4F-35D3-3F2D-1324-350B820227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3997" y="4189858"/>
                    <a:ext cx="715161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066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6" name="直線單箭頭接點 115">
              <a:extLst>
                <a:ext uri="{FF2B5EF4-FFF2-40B4-BE49-F238E27FC236}">
                  <a16:creationId xmlns:a16="http://schemas.microsoft.com/office/drawing/2014/main" id="{B6BEF3E0-1B03-8C2E-BF80-00E61AEDC0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5426" y="3826320"/>
              <a:ext cx="0" cy="5088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7" name="直線單箭頭接點 116">
              <a:extLst>
                <a:ext uri="{FF2B5EF4-FFF2-40B4-BE49-F238E27FC236}">
                  <a16:creationId xmlns:a16="http://schemas.microsoft.com/office/drawing/2014/main" id="{589EC21A-FACB-BB19-6B7C-8738AC0D619A}"/>
                </a:ext>
              </a:extLst>
            </p:cNvPr>
            <p:cNvCxnSpPr>
              <a:cxnSpLocks/>
            </p:cNvCxnSpPr>
            <p:nvPr/>
          </p:nvCxnSpPr>
          <p:spPr>
            <a:xfrm>
              <a:off x="943350" y="4106159"/>
              <a:ext cx="605585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直線單箭頭接點 117">
              <a:extLst>
                <a:ext uri="{FF2B5EF4-FFF2-40B4-BE49-F238E27FC236}">
                  <a16:creationId xmlns:a16="http://schemas.microsoft.com/office/drawing/2014/main" id="{9EA5180B-29F8-07E8-4257-0F91500B09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3349" y="3824310"/>
              <a:ext cx="0" cy="27149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19" name="群組 118">
              <a:extLst>
                <a:ext uri="{FF2B5EF4-FFF2-40B4-BE49-F238E27FC236}">
                  <a16:creationId xmlns:a16="http://schemas.microsoft.com/office/drawing/2014/main" id="{E1CC93C6-D3D6-EA0D-8553-85188E6BB34F}"/>
                </a:ext>
              </a:extLst>
            </p:cNvPr>
            <p:cNvGrpSpPr/>
            <p:nvPr/>
          </p:nvGrpSpPr>
          <p:grpSpPr>
            <a:xfrm>
              <a:off x="585768" y="3273955"/>
              <a:ext cx="715161" cy="540000"/>
              <a:chOff x="1526126" y="3795863"/>
              <a:chExt cx="715161" cy="540000"/>
            </a:xfrm>
          </p:grpSpPr>
          <p:sp>
            <p:nvSpPr>
              <p:cNvPr id="134" name="矩形 133">
                <a:extLst>
                  <a:ext uri="{FF2B5EF4-FFF2-40B4-BE49-F238E27FC236}">
                    <a16:creationId xmlns:a16="http://schemas.microsoft.com/office/drawing/2014/main" id="{A257B91C-5187-1368-8086-FC4AB212C961}"/>
                  </a:ext>
                </a:extLst>
              </p:cNvPr>
              <p:cNvSpPr/>
              <p:nvPr/>
            </p:nvSpPr>
            <p:spPr>
              <a:xfrm>
                <a:off x="1717885" y="3795863"/>
                <a:ext cx="288000" cy="540000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文字方塊 134">
                    <a:extLst>
                      <a:ext uri="{FF2B5EF4-FFF2-40B4-BE49-F238E27FC236}">
                        <a16:creationId xmlns:a16="http://schemas.microsoft.com/office/drawing/2014/main" id="{C08A9331-22E7-B3F2-3258-3A6B1AC3F77B}"/>
                      </a:ext>
                    </a:extLst>
                  </p:cNvPr>
                  <p:cNvSpPr txBox="1"/>
                  <p:nvPr/>
                </p:nvSpPr>
                <p:spPr>
                  <a:xfrm>
                    <a:off x="1526126" y="3833406"/>
                    <a:ext cx="7151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35" name="文字方塊 134">
                    <a:extLst>
                      <a:ext uri="{FF2B5EF4-FFF2-40B4-BE49-F238E27FC236}">
                        <a16:creationId xmlns:a16="http://schemas.microsoft.com/office/drawing/2014/main" id="{C08A9331-22E7-B3F2-3258-3A6B1AC3F7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6126" y="3833406"/>
                    <a:ext cx="715161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333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0" name="直線單箭頭接點 119">
              <a:extLst>
                <a:ext uri="{FF2B5EF4-FFF2-40B4-BE49-F238E27FC236}">
                  <a16:creationId xmlns:a16="http://schemas.microsoft.com/office/drawing/2014/main" id="{3111CA73-2EDA-51AD-5E00-8C232C1706AA}"/>
                </a:ext>
              </a:extLst>
            </p:cNvPr>
            <p:cNvCxnSpPr>
              <a:cxnSpLocks/>
            </p:cNvCxnSpPr>
            <p:nvPr/>
          </p:nvCxnSpPr>
          <p:spPr>
            <a:xfrm>
              <a:off x="943350" y="4106159"/>
              <a:ext cx="582077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直線單箭頭接點 120">
              <a:extLst>
                <a:ext uri="{FF2B5EF4-FFF2-40B4-BE49-F238E27FC236}">
                  <a16:creationId xmlns:a16="http://schemas.microsoft.com/office/drawing/2014/main" id="{ABD3F972-BB85-5C89-5EC7-D2A37819A562}"/>
                </a:ext>
              </a:extLst>
            </p:cNvPr>
            <p:cNvCxnSpPr>
              <a:cxnSpLocks/>
            </p:cNvCxnSpPr>
            <p:nvPr/>
          </p:nvCxnSpPr>
          <p:spPr>
            <a:xfrm>
              <a:off x="1548934" y="4106030"/>
              <a:ext cx="56379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直線單箭頭接點 121">
              <a:extLst>
                <a:ext uri="{FF2B5EF4-FFF2-40B4-BE49-F238E27FC236}">
                  <a16:creationId xmlns:a16="http://schemas.microsoft.com/office/drawing/2014/main" id="{AA34C467-5C74-583C-EA37-6D34400B87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3673" y="3834536"/>
              <a:ext cx="0" cy="27149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23" name="群組 122">
              <a:extLst>
                <a:ext uri="{FF2B5EF4-FFF2-40B4-BE49-F238E27FC236}">
                  <a16:creationId xmlns:a16="http://schemas.microsoft.com/office/drawing/2014/main" id="{B08DC215-0EB8-0977-AA1A-F25E8E35C002}"/>
                </a:ext>
              </a:extLst>
            </p:cNvPr>
            <p:cNvGrpSpPr/>
            <p:nvPr/>
          </p:nvGrpSpPr>
          <p:grpSpPr>
            <a:xfrm>
              <a:off x="1372838" y="5188980"/>
              <a:ext cx="786569" cy="539018"/>
              <a:chOff x="2606656" y="4940996"/>
              <a:chExt cx="786569" cy="539018"/>
            </a:xfrm>
          </p:grpSpPr>
          <p:sp>
            <p:nvSpPr>
              <p:cNvPr id="132" name="矩形: 圓角 131">
                <a:extLst>
                  <a:ext uri="{FF2B5EF4-FFF2-40B4-BE49-F238E27FC236}">
                    <a16:creationId xmlns:a16="http://schemas.microsoft.com/office/drawing/2014/main" id="{6757A8F4-B503-A606-09CB-B10F9C34268C}"/>
                  </a:ext>
                </a:extLst>
              </p:cNvPr>
              <p:cNvSpPr/>
              <p:nvPr/>
            </p:nvSpPr>
            <p:spPr>
              <a:xfrm>
                <a:off x="2606656" y="4940996"/>
                <a:ext cx="286405" cy="53901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文字方塊 132">
                    <a:extLst>
                      <a:ext uri="{FF2B5EF4-FFF2-40B4-BE49-F238E27FC236}">
                        <a16:creationId xmlns:a16="http://schemas.microsoft.com/office/drawing/2014/main" id="{00547465-AAF7-4140-03B1-4B3D277C87D5}"/>
                      </a:ext>
                    </a:extLst>
                  </p:cNvPr>
                  <p:cNvSpPr txBox="1"/>
                  <p:nvPr/>
                </p:nvSpPr>
                <p:spPr>
                  <a:xfrm>
                    <a:off x="2981317" y="4961149"/>
                    <a:ext cx="41190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33" name="文字方塊 132">
                    <a:extLst>
                      <a:ext uri="{FF2B5EF4-FFF2-40B4-BE49-F238E27FC236}">
                        <a16:creationId xmlns:a16="http://schemas.microsoft.com/office/drawing/2014/main" id="{00547465-AAF7-4140-03B1-4B3D277C87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1317" y="4961149"/>
                    <a:ext cx="411908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9118" r="-2941" b="-2295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4" name="群組 123">
              <a:extLst>
                <a:ext uri="{FF2B5EF4-FFF2-40B4-BE49-F238E27FC236}">
                  <a16:creationId xmlns:a16="http://schemas.microsoft.com/office/drawing/2014/main" id="{41EF1E75-1513-E1FB-FEEA-C35E3EFB304F}"/>
                </a:ext>
              </a:extLst>
            </p:cNvPr>
            <p:cNvGrpSpPr/>
            <p:nvPr/>
          </p:nvGrpSpPr>
          <p:grpSpPr>
            <a:xfrm>
              <a:off x="3477237" y="5188980"/>
              <a:ext cx="810319" cy="539018"/>
              <a:chOff x="3853747" y="4925035"/>
              <a:chExt cx="810319" cy="539018"/>
            </a:xfrm>
          </p:grpSpPr>
          <p:sp>
            <p:nvSpPr>
              <p:cNvPr id="130" name="矩形: 圓角 129">
                <a:extLst>
                  <a:ext uri="{FF2B5EF4-FFF2-40B4-BE49-F238E27FC236}">
                    <a16:creationId xmlns:a16="http://schemas.microsoft.com/office/drawing/2014/main" id="{D6B350A2-6104-1B3C-492A-043ECFACD4CE}"/>
                  </a:ext>
                </a:extLst>
              </p:cNvPr>
              <p:cNvSpPr/>
              <p:nvPr/>
            </p:nvSpPr>
            <p:spPr>
              <a:xfrm>
                <a:off x="3853747" y="4925035"/>
                <a:ext cx="286405" cy="53901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文字方塊 130">
                    <a:extLst>
                      <a:ext uri="{FF2B5EF4-FFF2-40B4-BE49-F238E27FC236}">
                        <a16:creationId xmlns:a16="http://schemas.microsoft.com/office/drawing/2014/main" id="{69250798-98A2-A4CA-89F3-2F6B4A5A1096}"/>
                      </a:ext>
                    </a:extLst>
                  </p:cNvPr>
                  <p:cNvSpPr txBox="1"/>
                  <p:nvPr/>
                </p:nvSpPr>
                <p:spPr>
                  <a:xfrm>
                    <a:off x="4189642" y="4931520"/>
                    <a:ext cx="47442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31" name="文字方塊 130">
                    <a:extLst>
                      <a:ext uri="{FF2B5EF4-FFF2-40B4-BE49-F238E27FC236}">
                        <a16:creationId xmlns:a16="http://schemas.microsoft.com/office/drawing/2014/main" id="{69250798-98A2-A4CA-89F3-2F6B4A5A10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89642" y="4931520"/>
                    <a:ext cx="474424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6667" r="-2564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5" name="文字方塊 124">
              <a:extLst>
                <a:ext uri="{FF2B5EF4-FFF2-40B4-BE49-F238E27FC236}">
                  <a16:creationId xmlns:a16="http://schemas.microsoft.com/office/drawing/2014/main" id="{5F3523B5-EF0E-F065-D5B3-6A88C15127C7}"/>
                </a:ext>
              </a:extLst>
            </p:cNvPr>
            <p:cNvSpPr txBox="1"/>
            <p:nvPr/>
          </p:nvSpPr>
          <p:spPr>
            <a:xfrm>
              <a:off x="1186591" y="4785396"/>
              <a:ext cx="6813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/>
                <a:t>+</a:t>
              </a:r>
              <a:endParaRPr lang="zh-TW" altLang="en-US" sz="2800" b="1" dirty="0"/>
            </a:p>
          </p:txBody>
        </p:sp>
        <p:sp>
          <p:nvSpPr>
            <p:cNvPr id="126" name="文字方塊 125">
              <a:extLst>
                <a:ext uri="{FF2B5EF4-FFF2-40B4-BE49-F238E27FC236}">
                  <a16:creationId xmlns:a16="http://schemas.microsoft.com/office/drawing/2014/main" id="{AFEB8174-01FA-1F52-886A-BB2B42DEC4A1}"/>
                </a:ext>
              </a:extLst>
            </p:cNvPr>
            <p:cNvSpPr txBox="1"/>
            <p:nvPr/>
          </p:nvSpPr>
          <p:spPr>
            <a:xfrm>
              <a:off x="3284298" y="4758812"/>
              <a:ext cx="6813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/>
                <a:t>+</a:t>
              </a:r>
              <a:endParaRPr lang="zh-TW" altLang="en-US" sz="2800" b="1" dirty="0"/>
            </a:p>
          </p:txBody>
        </p:sp>
        <p:cxnSp>
          <p:nvCxnSpPr>
            <p:cNvPr id="127" name="直線單箭頭接點 126">
              <a:extLst>
                <a:ext uri="{FF2B5EF4-FFF2-40B4-BE49-F238E27FC236}">
                  <a16:creationId xmlns:a16="http://schemas.microsoft.com/office/drawing/2014/main" id="{C8778524-73D5-C08A-405B-ED48556016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5426" y="2211901"/>
              <a:ext cx="0" cy="91538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28" name="手繪多邊形: 圖案 127">
              <a:extLst>
                <a:ext uri="{FF2B5EF4-FFF2-40B4-BE49-F238E27FC236}">
                  <a16:creationId xmlns:a16="http://schemas.microsoft.com/office/drawing/2014/main" id="{D0284C19-0E88-11B8-C4CC-1DFD75B52EF1}"/>
                </a:ext>
              </a:extLst>
            </p:cNvPr>
            <p:cNvSpPr/>
            <p:nvPr/>
          </p:nvSpPr>
          <p:spPr>
            <a:xfrm>
              <a:off x="1548934" y="2647330"/>
              <a:ext cx="2638704" cy="638859"/>
            </a:xfrm>
            <a:custGeom>
              <a:avLst/>
              <a:gdLst>
                <a:gd name="csX0" fmla="*/ 3338286 w 3338286"/>
                <a:gd name="csY0" fmla="*/ 638859 h 638859"/>
                <a:gd name="csX1" fmla="*/ 1698171 w 3338286"/>
                <a:gd name="csY1" fmla="*/ 231 h 638859"/>
                <a:gd name="csX2" fmla="*/ 0 w 3338286"/>
                <a:gd name="csY2" fmla="*/ 580802 h 6388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338286" h="638859">
                  <a:moveTo>
                    <a:pt x="3338286" y="638859"/>
                  </a:moveTo>
                  <a:cubicBezTo>
                    <a:pt x="2796419" y="324383"/>
                    <a:pt x="2254552" y="9907"/>
                    <a:pt x="1698171" y="231"/>
                  </a:cubicBezTo>
                  <a:cubicBezTo>
                    <a:pt x="1141790" y="-9445"/>
                    <a:pt x="570895" y="285678"/>
                    <a:pt x="0" y="58080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文字方塊 128">
                  <a:extLst>
                    <a:ext uri="{FF2B5EF4-FFF2-40B4-BE49-F238E27FC236}">
                      <a16:creationId xmlns:a16="http://schemas.microsoft.com/office/drawing/2014/main" id="{8382E4A5-401B-81AF-DEE1-D09EE9AF558F}"/>
                    </a:ext>
                  </a:extLst>
                </p:cNvPr>
                <p:cNvSpPr txBox="1"/>
                <p:nvPr/>
              </p:nvSpPr>
              <p:spPr>
                <a:xfrm>
                  <a:off x="1158459" y="1675525"/>
                  <a:ext cx="715161" cy="475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9" name="文字方塊 128">
                  <a:extLst>
                    <a:ext uri="{FF2B5EF4-FFF2-40B4-BE49-F238E27FC236}">
                      <a16:creationId xmlns:a16="http://schemas.microsoft.com/office/drawing/2014/main" id="{8382E4A5-401B-81AF-DEE1-D09EE9AF55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8459" y="1675525"/>
                  <a:ext cx="715161" cy="47525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文字方塊 141">
                <a:extLst>
                  <a:ext uri="{FF2B5EF4-FFF2-40B4-BE49-F238E27FC236}">
                    <a16:creationId xmlns:a16="http://schemas.microsoft.com/office/drawing/2014/main" id="{305F3A1D-EE78-712C-FE57-663D79F4FAE8}"/>
                  </a:ext>
                </a:extLst>
              </p:cNvPr>
              <p:cNvSpPr txBox="1"/>
              <p:nvPr/>
            </p:nvSpPr>
            <p:spPr>
              <a:xfrm>
                <a:off x="8728698" y="4011846"/>
                <a:ext cx="1646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TW" sz="2400" dirty="0"/>
                  <a:t>position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zh-TW" altLang="en-US" sz="2400" i="1" dirty="0"/>
              </a:p>
            </p:txBody>
          </p:sp>
        </mc:Choice>
        <mc:Fallback xmlns="">
          <p:sp>
            <p:nvSpPr>
              <p:cNvPr id="142" name="文字方塊 141">
                <a:extLst>
                  <a:ext uri="{FF2B5EF4-FFF2-40B4-BE49-F238E27FC236}">
                    <a16:creationId xmlns:a16="http://schemas.microsoft.com/office/drawing/2014/main" id="{305F3A1D-EE78-712C-FE57-663D79F4F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698" y="4011846"/>
                <a:ext cx="1646094" cy="461665"/>
              </a:xfrm>
              <a:prstGeom prst="rect">
                <a:avLst/>
              </a:prstGeom>
              <a:blipFill>
                <a:blip r:embed="rId22"/>
                <a:stretch>
                  <a:fillRect l="-148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文字方塊 142">
                <a:extLst>
                  <a:ext uri="{FF2B5EF4-FFF2-40B4-BE49-F238E27FC236}">
                    <a16:creationId xmlns:a16="http://schemas.microsoft.com/office/drawing/2014/main" id="{48F9C18A-3840-BE64-8EE4-A4D7C5608A74}"/>
                  </a:ext>
                </a:extLst>
              </p:cNvPr>
              <p:cNvSpPr txBox="1"/>
              <p:nvPr/>
            </p:nvSpPr>
            <p:spPr>
              <a:xfrm>
                <a:off x="8062463" y="5686107"/>
                <a:ext cx="402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43" name="文字方塊 142">
                <a:extLst>
                  <a:ext uri="{FF2B5EF4-FFF2-40B4-BE49-F238E27FC236}">
                    <a16:creationId xmlns:a16="http://schemas.microsoft.com/office/drawing/2014/main" id="{48F9C18A-3840-BE64-8EE4-A4D7C5608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463" y="5686107"/>
                <a:ext cx="402290" cy="369332"/>
              </a:xfrm>
              <a:prstGeom prst="rect">
                <a:avLst/>
              </a:prstGeom>
              <a:blipFill>
                <a:blip r:embed="rId23"/>
                <a:stretch>
                  <a:fillRect l="-12121" r="-7576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文字方塊 143">
                <a:extLst>
                  <a:ext uri="{FF2B5EF4-FFF2-40B4-BE49-F238E27FC236}">
                    <a16:creationId xmlns:a16="http://schemas.microsoft.com/office/drawing/2014/main" id="{AA198415-3298-407E-367A-A125FEEE55C8}"/>
                  </a:ext>
                </a:extLst>
              </p:cNvPr>
              <p:cNvSpPr txBox="1"/>
              <p:nvPr/>
            </p:nvSpPr>
            <p:spPr>
              <a:xfrm>
                <a:off x="7492358" y="466178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44" name="文字方塊 143">
                <a:extLst>
                  <a:ext uri="{FF2B5EF4-FFF2-40B4-BE49-F238E27FC236}">
                    <a16:creationId xmlns:a16="http://schemas.microsoft.com/office/drawing/2014/main" id="{AA198415-3298-407E-367A-A125FEEE5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358" y="4661788"/>
                <a:ext cx="715161" cy="461665"/>
              </a:xfrm>
              <a:prstGeom prst="rect">
                <a:avLst/>
              </a:prstGeom>
              <a:blipFill>
                <a:blip r:embed="rId2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文字方塊 144">
                <a:extLst>
                  <a:ext uri="{FF2B5EF4-FFF2-40B4-BE49-F238E27FC236}">
                    <a16:creationId xmlns:a16="http://schemas.microsoft.com/office/drawing/2014/main" id="{DA6752E4-F858-5F15-1D7C-3B9B05691C20}"/>
                  </a:ext>
                </a:extLst>
              </p:cNvPr>
              <p:cNvSpPr txBox="1"/>
              <p:nvPr/>
            </p:nvSpPr>
            <p:spPr>
              <a:xfrm>
                <a:off x="8065672" y="466178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45" name="文字方塊 144">
                <a:extLst>
                  <a:ext uri="{FF2B5EF4-FFF2-40B4-BE49-F238E27FC236}">
                    <a16:creationId xmlns:a16="http://schemas.microsoft.com/office/drawing/2014/main" id="{DA6752E4-F858-5F15-1D7C-3B9B05691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672" y="4661788"/>
                <a:ext cx="715161" cy="461665"/>
              </a:xfrm>
              <a:prstGeom prst="rect">
                <a:avLst/>
              </a:prstGeom>
              <a:blipFill>
                <a:blip r:embed="rId2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文字方塊 145">
                <a:extLst>
                  <a:ext uri="{FF2B5EF4-FFF2-40B4-BE49-F238E27FC236}">
                    <a16:creationId xmlns:a16="http://schemas.microsoft.com/office/drawing/2014/main" id="{C6AA511D-5FBD-5746-9E69-8B773549DCF0}"/>
                  </a:ext>
                </a:extLst>
              </p:cNvPr>
              <p:cNvSpPr txBox="1"/>
              <p:nvPr/>
            </p:nvSpPr>
            <p:spPr>
              <a:xfrm>
                <a:off x="6886772" y="4643096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46" name="文字方塊 145">
                <a:extLst>
                  <a:ext uri="{FF2B5EF4-FFF2-40B4-BE49-F238E27FC236}">
                    <a16:creationId xmlns:a16="http://schemas.microsoft.com/office/drawing/2014/main" id="{C6AA511D-5FBD-5746-9E69-8B773549D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772" y="4643096"/>
                <a:ext cx="715161" cy="461665"/>
              </a:xfrm>
              <a:prstGeom prst="rect">
                <a:avLst/>
              </a:prstGeom>
              <a:blipFill>
                <a:blip r:embed="rId2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字方塊 146">
                <a:extLst>
                  <a:ext uri="{FF2B5EF4-FFF2-40B4-BE49-F238E27FC236}">
                    <a16:creationId xmlns:a16="http://schemas.microsoft.com/office/drawing/2014/main" id="{5A926949-34C4-588D-CDD5-1F0EECA0A23D}"/>
                  </a:ext>
                </a:extLst>
              </p:cNvPr>
              <p:cNvSpPr txBox="1"/>
              <p:nvPr/>
            </p:nvSpPr>
            <p:spPr>
              <a:xfrm>
                <a:off x="10127584" y="5632390"/>
                <a:ext cx="4060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47" name="文字方塊 146">
                <a:extLst>
                  <a:ext uri="{FF2B5EF4-FFF2-40B4-BE49-F238E27FC236}">
                    <a16:creationId xmlns:a16="http://schemas.microsoft.com/office/drawing/2014/main" id="{5A926949-34C4-588D-CDD5-1F0EECA0A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584" y="5632390"/>
                <a:ext cx="406009" cy="369332"/>
              </a:xfrm>
              <a:prstGeom prst="rect">
                <a:avLst/>
              </a:prstGeom>
              <a:blipFill>
                <a:blip r:embed="rId27"/>
                <a:stretch>
                  <a:fillRect l="-11940" r="-1044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文字方塊 147">
                <a:extLst>
                  <a:ext uri="{FF2B5EF4-FFF2-40B4-BE49-F238E27FC236}">
                    <a16:creationId xmlns:a16="http://schemas.microsoft.com/office/drawing/2014/main" id="{D3A678D3-189B-6DE1-56D1-3980CA294F56}"/>
                  </a:ext>
                </a:extLst>
              </p:cNvPr>
              <p:cNvSpPr txBox="1"/>
              <p:nvPr/>
            </p:nvSpPr>
            <p:spPr>
              <a:xfrm>
                <a:off x="9555846" y="461890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48" name="文字方塊 147">
                <a:extLst>
                  <a:ext uri="{FF2B5EF4-FFF2-40B4-BE49-F238E27FC236}">
                    <a16:creationId xmlns:a16="http://schemas.microsoft.com/office/drawing/2014/main" id="{D3A678D3-189B-6DE1-56D1-3980CA294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846" y="4618901"/>
                <a:ext cx="715161" cy="461665"/>
              </a:xfrm>
              <a:prstGeom prst="rect">
                <a:avLst/>
              </a:prstGeom>
              <a:blipFill>
                <a:blip r:embed="rId2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文字方塊 148">
                <a:extLst>
                  <a:ext uri="{FF2B5EF4-FFF2-40B4-BE49-F238E27FC236}">
                    <a16:creationId xmlns:a16="http://schemas.microsoft.com/office/drawing/2014/main" id="{1C8D551F-EFE9-244C-10B8-86A98E732D81}"/>
                  </a:ext>
                </a:extLst>
              </p:cNvPr>
              <p:cNvSpPr txBox="1"/>
              <p:nvPr/>
            </p:nvSpPr>
            <p:spPr>
              <a:xfrm>
                <a:off x="10129160" y="461890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49" name="文字方塊 148">
                <a:extLst>
                  <a:ext uri="{FF2B5EF4-FFF2-40B4-BE49-F238E27FC236}">
                    <a16:creationId xmlns:a16="http://schemas.microsoft.com/office/drawing/2014/main" id="{1C8D551F-EFE9-244C-10B8-86A98E732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160" y="4618901"/>
                <a:ext cx="715161" cy="461665"/>
              </a:xfrm>
              <a:prstGeom prst="rect">
                <a:avLst/>
              </a:prstGeom>
              <a:blipFill>
                <a:blip r:embed="rId29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字方塊 149">
                <a:extLst>
                  <a:ext uri="{FF2B5EF4-FFF2-40B4-BE49-F238E27FC236}">
                    <a16:creationId xmlns:a16="http://schemas.microsoft.com/office/drawing/2014/main" id="{A315B412-DC79-ABC3-58E7-57C3140F1A4F}"/>
                  </a:ext>
                </a:extLst>
              </p:cNvPr>
              <p:cNvSpPr txBox="1"/>
              <p:nvPr/>
            </p:nvSpPr>
            <p:spPr>
              <a:xfrm>
                <a:off x="8950260" y="4600209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50" name="文字方塊 149">
                <a:extLst>
                  <a:ext uri="{FF2B5EF4-FFF2-40B4-BE49-F238E27FC236}">
                    <a16:creationId xmlns:a16="http://schemas.microsoft.com/office/drawing/2014/main" id="{A315B412-DC79-ABC3-58E7-57C3140F1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260" y="4600209"/>
                <a:ext cx="715161" cy="461665"/>
              </a:xfrm>
              <a:prstGeom prst="rect">
                <a:avLst/>
              </a:prstGeom>
              <a:blipFill>
                <a:blip r:embed="rId3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1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 animBg="1"/>
      <p:bldP spid="70" grpId="0" animBg="1"/>
      <p:bldP spid="86" grpId="0"/>
      <p:bldP spid="87" grpId="0"/>
      <p:bldP spid="9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12C86-4DB1-D5F2-AAD6-A6E094459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286A8281-7F1D-9BB4-AF79-AD4483C1CB4A}"/>
              </a:ext>
            </a:extLst>
          </p:cNvPr>
          <p:cNvSpPr/>
          <p:nvPr/>
        </p:nvSpPr>
        <p:spPr>
          <a:xfrm>
            <a:off x="4073152" y="1088086"/>
            <a:ext cx="380783" cy="2110364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77552FE-DA6E-5367-5848-EBADA36F5C79}"/>
              </a:ext>
            </a:extLst>
          </p:cNvPr>
          <p:cNvSpPr/>
          <p:nvPr/>
        </p:nvSpPr>
        <p:spPr>
          <a:xfrm>
            <a:off x="1333716" y="1069037"/>
            <a:ext cx="380783" cy="2110364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527F424-8C0B-FFC4-86CF-4BCB5AF005E5}"/>
                  </a:ext>
                </a:extLst>
              </p:cNvPr>
              <p:cNvSpPr txBox="1"/>
              <p:nvPr/>
            </p:nvSpPr>
            <p:spPr>
              <a:xfrm>
                <a:off x="680661" y="273341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527F424-8C0B-FFC4-86CF-4BCB5AF00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61" y="2733412"/>
                <a:ext cx="715161" cy="461665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橢圓 5">
            <a:extLst>
              <a:ext uri="{FF2B5EF4-FFF2-40B4-BE49-F238E27FC236}">
                <a16:creationId xmlns:a16="http://schemas.microsoft.com/office/drawing/2014/main" id="{5829160B-921E-CE82-C3A9-E036F99B46EB}"/>
              </a:ext>
            </a:extLst>
          </p:cNvPr>
          <p:cNvSpPr/>
          <p:nvPr/>
        </p:nvSpPr>
        <p:spPr>
          <a:xfrm>
            <a:off x="1381233" y="1168083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9166E94-F8E0-7A3F-3B1D-821C445D5078}"/>
              </a:ext>
            </a:extLst>
          </p:cNvPr>
          <p:cNvSpPr/>
          <p:nvPr/>
        </p:nvSpPr>
        <p:spPr>
          <a:xfrm>
            <a:off x="1381233" y="1599883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97ED20A-D442-0B93-7669-3BABCE478C4F}"/>
                  </a:ext>
                </a:extLst>
              </p:cNvPr>
              <p:cNvSpPr txBox="1"/>
              <p:nvPr/>
            </p:nvSpPr>
            <p:spPr>
              <a:xfrm>
                <a:off x="1714500" y="1088086"/>
                <a:ext cx="17106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97ED20A-D442-0B93-7669-3BABCE478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1088086"/>
                <a:ext cx="1710663" cy="461665"/>
              </a:xfrm>
              <a:prstGeom prst="rect">
                <a:avLst/>
              </a:prstGeom>
              <a:blipFill>
                <a:blip r:embed="rId3"/>
                <a:stretch>
                  <a:fillRect l="-1068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03DC202-7B57-3D41-D003-C1E9122B8570}"/>
                  </a:ext>
                </a:extLst>
              </p:cNvPr>
              <p:cNvSpPr txBox="1"/>
              <p:nvPr/>
            </p:nvSpPr>
            <p:spPr>
              <a:xfrm>
                <a:off x="1714500" y="1486251"/>
                <a:ext cx="1005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03DC202-7B57-3D41-D003-C1E9122B8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1486251"/>
                <a:ext cx="1005173" cy="461665"/>
              </a:xfrm>
              <a:prstGeom prst="rect">
                <a:avLst/>
              </a:prstGeom>
              <a:blipFill>
                <a:blip r:embed="rId4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26B06FE2-3E67-624C-B86A-17D0D59864EE}"/>
              </a:ext>
            </a:extLst>
          </p:cNvPr>
          <p:cNvCxnSpPr>
            <a:cxnSpLocks/>
          </p:cNvCxnSpPr>
          <p:nvPr/>
        </p:nvCxnSpPr>
        <p:spPr>
          <a:xfrm>
            <a:off x="6096000" y="2872903"/>
            <a:ext cx="48002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58CB0E68-F1E7-7813-C18B-F8DC63412E72}"/>
              </a:ext>
            </a:extLst>
          </p:cNvPr>
          <p:cNvCxnSpPr>
            <a:cxnSpLocks/>
          </p:cNvCxnSpPr>
          <p:nvPr/>
        </p:nvCxnSpPr>
        <p:spPr>
          <a:xfrm flipV="1">
            <a:off x="8360229" y="471809"/>
            <a:ext cx="0" cy="3109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74CA2769-0388-14C4-C86C-6871226C640C}"/>
              </a:ext>
            </a:extLst>
          </p:cNvPr>
          <p:cNvCxnSpPr>
            <a:cxnSpLocks/>
          </p:cNvCxnSpPr>
          <p:nvPr/>
        </p:nvCxnSpPr>
        <p:spPr>
          <a:xfrm flipV="1">
            <a:off x="8292391" y="2340673"/>
            <a:ext cx="1536899" cy="5322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25E0741A-BE28-5F06-8387-39297E4047E1}"/>
                  </a:ext>
                </a:extLst>
              </p:cNvPr>
              <p:cNvSpPr txBox="1"/>
              <p:nvPr/>
            </p:nvSpPr>
            <p:spPr>
              <a:xfrm>
                <a:off x="3425163" y="2843484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</m:oMath>
                  </m:oMathPara>
                </a14:m>
                <a:endParaRPr lang="zh-TW" altLang="en-US" sz="2400" b="1" i="1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25E0741A-BE28-5F06-8387-39297E404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163" y="2843484"/>
                <a:ext cx="715161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橢圓 18">
            <a:extLst>
              <a:ext uri="{FF2B5EF4-FFF2-40B4-BE49-F238E27FC236}">
                <a16:creationId xmlns:a16="http://schemas.microsoft.com/office/drawing/2014/main" id="{B4CFE905-38D6-2FC1-B5F5-D86CDBB1B676}"/>
              </a:ext>
            </a:extLst>
          </p:cNvPr>
          <p:cNvSpPr/>
          <p:nvPr/>
        </p:nvSpPr>
        <p:spPr>
          <a:xfrm>
            <a:off x="4120669" y="1150520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39F1A8D2-1538-279F-B7E1-C9788CBAF8A8}"/>
              </a:ext>
            </a:extLst>
          </p:cNvPr>
          <p:cNvSpPr/>
          <p:nvPr/>
        </p:nvSpPr>
        <p:spPr>
          <a:xfrm>
            <a:off x="4120669" y="1582320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368578AB-FC34-1378-AE88-EAA09E0191A7}"/>
                  </a:ext>
                </a:extLst>
              </p:cNvPr>
              <p:cNvSpPr txBox="1"/>
              <p:nvPr/>
            </p:nvSpPr>
            <p:spPr>
              <a:xfrm>
                <a:off x="4453936" y="1070523"/>
                <a:ext cx="21260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368578AB-FC34-1378-AE88-EAA09E019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936" y="1070523"/>
                <a:ext cx="2126083" cy="461665"/>
              </a:xfrm>
              <a:prstGeom prst="rect">
                <a:avLst/>
              </a:prstGeom>
              <a:blipFill>
                <a:blip r:embed="rId6"/>
                <a:stretch>
                  <a:fillRect l="-1149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07E6A9F-94FC-C725-CFDA-F0660C0D5364}"/>
                  </a:ext>
                </a:extLst>
              </p:cNvPr>
              <p:cNvSpPr txBox="1"/>
              <p:nvPr/>
            </p:nvSpPr>
            <p:spPr>
              <a:xfrm>
                <a:off x="4453936" y="1468688"/>
                <a:ext cx="1005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07E6A9F-94FC-C725-CFDA-F0660C0D5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936" y="1468688"/>
                <a:ext cx="1005173" cy="461665"/>
              </a:xfrm>
              <a:prstGeom prst="rect">
                <a:avLst/>
              </a:prstGeom>
              <a:blipFill>
                <a:blip r:embed="rId7"/>
                <a:stretch>
                  <a:fillRect l="-2424"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D09668C1-E96E-BBD2-2178-F8AA12BED368}"/>
              </a:ext>
            </a:extLst>
          </p:cNvPr>
          <p:cNvCxnSpPr/>
          <p:nvPr/>
        </p:nvCxnSpPr>
        <p:spPr>
          <a:xfrm>
            <a:off x="2438400" y="2340673"/>
            <a:ext cx="11239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5ACAFE5C-C890-CF15-A8E0-6CC4369EB16B}"/>
              </a:ext>
            </a:extLst>
          </p:cNvPr>
          <p:cNvCxnSpPr>
            <a:cxnSpLocks/>
          </p:cNvCxnSpPr>
          <p:nvPr/>
        </p:nvCxnSpPr>
        <p:spPr>
          <a:xfrm flipH="1" flipV="1">
            <a:off x="7927848" y="1632177"/>
            <a:ext cx="404330" cy="12001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0B4658C9-A4DF-27B5-B617-61AE70924FCF}"/>
                  </a:ext>
                </a:extLst>
              </p:cNvPr>
              <p:cNvSpPr txBox="1"/>
              <p:nvPr/>
            </p:nvSpPr>
            <p:spPr>
              <a:xfrm>
                <a:off x="9914337" y="1632177"/>
                <a:ext cx="1089849" cy="7347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0B4658C9-A4DF-27B5-B617-61AE70924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337" y="1632177"/>
                <a:ext cx="1089849" cy="7347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B6316D02-1466-526E-9B24-D816CADB87C1}"/>
                  </a:ext>
                </a:extLst>
              </p:cNvPr>
              <p:cNvSpPr txBox="1"/>
              <p:nvPr/>
            </p:nvSpPr>
            <p:spPr>
              <a:xfrm>
                <a:off x="8434849" y="664666"/>
                <a:ext cx="1158522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zh-TW" altLang="en-US" sz="2400" b="1" i="1" dirty="0"/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zh-TW" altLang="en-US" sz="2400" b="1" i="1" dirty="0"/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B6316D02-1466-526E-9B24-D816CADB8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849" y="664666"/>
                <a:ext cx="1158522" cy="8218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弧形 31">
            <a:extLst>
              <a:ext uri="{FF2B5EF4-FFF2-40B4-BE49-F238E27FC236}">
                <a16:creationId xmlns:a16="http://schemas.microsoft.com/office/drawing/2014/main" id="{CD039B8C-E923-206D-AF1A-C1B4F8E89A18}"/>
              </a:ext>
            </a:extLst>
          </p:cNvPr>
          <p:cNvSpPr/>
          <p:nvPr/>
        </p:nvSpPr>
        <p:spPr>
          <a:xfrm rot="19138787">
            <a:off x="8089591" y="1789012"/>
            <a:ext cx="1297086" cy="1668017"/>
          </a:xfrm>
          <a:prstGeom prst="arc">
            <a:avLst>
              <a:gd name="adj1" fmla="val 16200000"/>
              <a:gd name="adj2" fmla="val 1352352"/>
            </a:avLst>
          </a:prstGeom>
          <a:ln w="571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F28D7F4B-C6E7-8008-13E3-739E56B5BF98}"/>
                  </a:ext>
                </a:extLst>
              </p:cNvPr>
              <p:cNvSpPr txBox="1"/>
              <p:nvPr/>
            </p:nvSpPr>
            <p:spPr>
              <a:xfrm>
                <a:off x="9774916" y="714200"/>
                <a:ext cx="2107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Rotate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F28D7F4B-C6E7-8008-13E3-739E56B5B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916" y="714200"/>
                <a:ext cx="2107024" cy="461665"/>
              </a:xfrm>
              <a:prstGeom prst="rect">
                <a:avLst/>
              </a:prstGeom>
              <a:blipFill>
                <a:blip r:embed="rId10"/>
                <a:stretch>
                  <a:fillRect l="-433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字方塊 34">
            <a:extLst>
              <a:ext uri="{FF2B5EF4-FFF2-40B4-BE49-F238E27FC236}">
                <a16:creationId xmlns:a16="http://schemas.microsoft.com/office/drawing/2014/main" id="{D28869D9-5DAA-32B9-37A4-FC3FF2EFAA20}"/>
              </a:ext>
            </a:extLst>
          </p:cNvPr>
          <p:cNvSpPr txBox="1"/>
          <p:nvPr/>
        </p:nvSpPr>
        <p:spPr>
          <a:xfrm>
            <a:off x="445538" y="348684"/>
            <a:ext cx="44884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/>
              <a:t>Rotation as Position</a:t>
            </a:r>
            <a:endParaRPr lang="zh-TW" altLang="en-US" sz="3200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D11BD62E-26B1-8B04-E64E-4FA1F1761106}"/>
              </a:ext>
            </a:extLst>
          </p:cNvPr>
          <p:cNvSpPr/>
          <p:nvPr/>
        </p:nvSpPr>
        <p:spPr>
          <a:xfrm>
            <a:off x="4073152" y="4269662"/>
            <a:ext cx="380783" cy="21103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4DE5B3CD-983A-F1A0-B82D-1ECA2405DB38}"/>
              </a:ext>
            </a:extLst>
          </p:cNvPr>
          <p:cNvSpPr/>
          <p:nvPr/>
        </p:nvSpPr>
        <p:spPr>
          <a:xfrm>
            <a:off x="1333716" y="4250613"/>
            <a:ext cx="380783" cy="21103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C7F7C537-CF0A-99F2-B641-B36A551070CD}"/>
                  </a:ext>
                </a:extLst>
              </p:cNvPr>
              <p:cNvSpPr txBox="1"/>
              <p:nvPr/>
            </p:nvSpPr>
            <p:spPr>
              <a:xfrm>
                <a:off x="636175" y="591836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C7F7C537-CF0A-99F2-B641-B36A55107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75" y="5918361"/>
                <a:ext cx="715161" cy="461665"/>
              </a:xfrm>
              <a:prstGeom prst="rect">
                <a:avLst/>
              </a:prstGeom>
              <a:blipFill>
                <a:blip r:embed="rId11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橢圓 62">
            <a:extLst>
              <a:ext uri="{FF2B5EF4-FFF2-40B4-BE49-F238E27FC236}">
                <a16:creationId xmlns:a16="http://schemas.microsoft.com/office/drawing/2014/main" id="{C596FEDE-AF13-BFDC-C39E-4CDE7C0A35CB}"/>
              </a:ext>
            </a:extLst>
          </p:cNvPr>
          <p:cNvSpPr/>
          <p:nvPr/>
        </p:nvSpPr>
        <p:spPr>
          <a:xfrm>
            <a:off x="1381233" y="4349659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>
            <a:extLst>
              <a:ext uri="{FF2B5EF4-FFF2-40B4-BE49-F238E27FC236}">
                <a16:creationId xmlns:a16="http://schemas.microsoft.com/office/drawing/2014/main" id="{A1A1FDD4-705B-B356-13C6-D3F517034675}"/>
              </a:ext>
            </a:extLst>
          </p:cNvPr>
          <p:cNvSpPr/>
          <p:nvPr/>
        </p:nvSpPr>
        <p:spPr>
          <a:xfrm>
            <a:off x="1381233" y="4781459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49C1FFFC-B465-686A-D598-3C360AF0CCBB}"/>
                  </a:ext>
                </a:extLst>
              </p:cNvPr>
              <p:cNvSpPr txBox="1"/>
              <p:nvPr/>
            </p:nvSpPr>
            <p:spPr>
              <a:xfrm>
                <a:off x="1714500" y="4269662"/>
                <a:ext cx="1005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49C1FFFC-B465-686A-D598-3C360AF0C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4269662"/>
                <a:ext cx="1005173" cy="461665"/>
              </a:xfrm>
              <a:prstGeom prst="rect">
                <a:avLst/>
              </a:prstGeom>
              <a:blipFill>
                <a:blip r:embed="rId12"/>
                <a:stretch>
                  <a:fillRect l="-1818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A91DDAAE-18B0-BA47-8574-65C718DD843D}"/>
                  </a:ext>
                </a:extLst>
              </p:cNvPr>
              <p:cNvSpPr txBox="1"/>
              <p:nvPr/>
            </p:nvSpPr>
            <p:spPr>
              <a:xfrm>
                <a:off x="1714500" y="4667827"/>
                <a:ext cx="1005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A91DDAAE-18B0-BA47-8574-65C718DD8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4667827"/>
                <a:ext cx="1005173" cy="461665"/>
              </a:xfrm>
              <a:prstGeom prst="rect">
                <a:avLst/>
              </a:prstGeom>
              <a:blipFill>
                <a:blip r:embed="rId13"/>
                <a:stretch>
                  <a:fillRect l="-1818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095B5B5D-A29A-7248-129B-2C586AB3EE75}"/>
              </a:ext>
            </a:extLst>
          </p:cNvPr>
          <p:cNvCxnSpPr>
            <a:cxnSpLocks/>
          </p:cNvCxnSpPr>
          <p:nvPr/>
        </p:nvCxnSpPr>
        <p:spPr>
          <a:xfrm>
            <a:off x="6096000" y="6054479"/>
            <a:ext cx="48002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0D13E747-E6D5-8D05-BC61-2A2076AAC555}"/>
              </a:ext>
            </a:extLst>
          </p:cNvPr>
          <p:cNvCxnSpPr>
            <a:cxnSpLocks/>
          </p:cNvCxnSpPr>
          <p:nvPr/>
        </p:nvCxnSpPr>
        <p:spPr>
          <a:xfrm flipV="1">
            <a:off x="8360229" y="3653385"/>
            <a:ext cx="0" cy="3109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8D4DF552-2FAE-1EDD-FF57-55B62B71DD94}"/>
              </a:ext>
            </a:extLst>
          </p:cNvPr>
          <p:cNvCxnSpPr>
            <a:cxnSpLocks/>
          </p:cNvCxnSpPr>
          <p:nvPr/>
        </p:nvCxnSpPr>
        <p:spPr>
          <a:xfrm flipV="1">
            <a:off x="8360228" y="5732930"/>
            <a:ext cx="1642067" cy="3215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14F92106-936A-C309-01FB-EC0819DADC49}"/>
                  </a:ext>
                </a:extLst>
              </p:cNvPr>
              <p:cNvSpPr txBox="1"/>
              <p:nvPr/>
            </p:nvSpPr>
            <p:spPr>
              <a:xfrm>
                <a:off x="3425163" y="6025060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14F92106-936A-C309-01FB-EC0819DAD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163" y="6025060"/>
                <a:ext cx="715161" cy="473591"/>
              </a:xfrm>
              <a:prstGeom prst="rect">
                <a:avLst/>
              </a:prstGeom>
              <a:blipFill>
                <a:blip r:embed="rId14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橢圓 70">
            <a:extLst>
              <a:ext uri="{FF2B5EF4-FFF2-40B4-BE49-F238E27FC236}">
                <a16:creationId xmlns:a16="http://schemas.microsoft.com/office/drawing/2014/main" id="{42E0E936-52A0-EEF7-8A78-2CC642919302}"/>
              </a:ext>
            </a:extLst>
          </p:cNvPr>
          <p:cNvSpPr/>
          <p:nvPr/>
        </p:nvSpPr>
        <p:spPr>
          <a:xfrm>
            <a:off x="4120669" y="4332096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>
            <a:extLst>
              <a:ext uri="{FF2B5EF4-FFF2-40B4-BE49-F238E27FC236}">
                <a16:creationId xmlns:a16="http://schemas.microsoft.com/office/drawing/2014/main" id="{B2AE2947-C456-A5B5-7839-B95603379E87}"/>
              </a:ext>
            </a:extLst>
          </p:cNvPr>
          <p:cNvSpPr/>
          <p:nvPr/>
        </p:nvSpPr>
        <p:spPr>
          <a:xfrm>
            <a:off x="4120669" y="4763896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0874396E-0EC0-663F-D521-E50D8860B974}"/>
                  </a:ext>
                </a:extLst>
              </p:cNvPr>
              <p:cNvSpPr txBox="1"/>
              <p:nvPr/>
            </p:nvSpPr>
            <p:spPr>
              <a:xfrm>
                <a:off x="4453936" y="4252099"/>
                <a:ext cx="1410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0874396E-0EC0-663F-D521-E50D8860B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936" y="4252099"/>
                <a:ext cx="1410629" cy="461665"/>
              </a:xfrm>
              <a:prstGeom prst="rect">
                <a:avLst/>
              </a:prstGeom>
              <a:blipFill>
                <a:blip r:embed="rId15"/>
                <a:stretch>
                  <a:fillRect l="-1732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60E934AD-8A4C-3111-A2CD-46AB2567D794}"/>
                  </a:ext>
                </a:extLst>
              </p:cNvPr>
              <p:cNvSpPr txBox="1"/>
              <p:nvPr/>
            </p:nvSpPr>
            <p:spPr>
              <a:xfrm>
                <a:off x="4453936" y="4650264"/>
                <a:ext cx="1005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60E934AD-8A4C-3111-A2CD-46AB2567D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936" y="4650264"/>
                <a:ext cx="1005173" cy="461665"/>
              </a:xfrm>
              <a:prstGeom prst="rect">
                <a:avLst/>
              </a:prstGeom>
              <a:blipFill>
                <a:blip r:embed="rId16"/>
                <a:stretch>
                  <a:fillRect l="-2424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B005BDA7-97DF-0902-03D3-C82097A6242D}"/>
              </a:ext>
            </a:extLst>
          </p:cNvPr>
          <p:cNvCxnSpPr/>
          <p:nvPr/>
        </p:nvCxnSpPr>
        <p:spPr>
          <a:xfrm>
            <a:off x="2438400" y="5522249"/>
            <a:ext cx="11239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A5B4A161-295B-466E-5168-01063B6A69D5}"/>
              </a:ext>
            </a:extLst>
          </p:cNvPr>
          <p:cNvCxnSpPr>
            <a:cxnSpLocks/>
          </p:cNvCxnSpPr>
          <p:nvPr/>
        </p:nvCxnSpPr>
        <p:spPr>
          <a:xfrm flipH="1" flipV="1">
            <a:off x="6844921" y="5448902"/>
            <a:ext cx="1447470" cy="5852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47597DF7-D387-8461-30AD-DDE2327A49FD}"/>
                  </a:ext>
                </a:extLst>
              </p:cNvPr>
              <p:cNvSpPr txBox="1"/>
              <p:nvPr/>
            </p:nvSpPr>
            <p:spPr>
              <a:xfrm>
                <a:off x="9805704" y="4713764"/>
                <a:ext cx="1104277" cy="735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47597DF7-D387-8461-30AD-DDE2327A4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5704" y="4713764"/>
                <a:ext cx="1104277" cy="7351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D8BF7139-8890-BD1C-62AA-16C1F16A9685}"/>
                  </a:ext>
                </a:extLst>
              </p:cNvPr>
              <p:cNvSpPr txBox="1"/>
              <p:nvPr/>
            </p:nvSpPr>
            <p:spPr>
              <a:xfrm>
                <a:off x="6042608" y="4552184"/>
                <a:ext cx="1153714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D8BF7139-8890-BD1C-62AA-16C1F16A9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608" y="4552184"/>
                <a:ext cx="1153714" cy="82189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弧形 78">
            <a:extLst>
              <a:ext uri="{FF2B5EF4-FFF2-40B4-BE49-F238E27FC236}">
                <a16:creationId xmlns:a16="http://schemas.microsoft.com/office/drawing/2014/main" id="{40605D45-B02D-CB69-9A59-4DAFEC008776}"/>
              </a:ext>
            </a:extLst>
          </p:cNvPr>
          <p:cNvSpPr/>
          <p:nvPr/>
        </p:nvSpPr>
        <p:spPr>
          <a:xfrm rot="19119874">
            <a:off x="7003599" y="5305239"/>
            <a:ext cx="2713256" cy="2444620"/>
          </a:xfrm>
          <a:prstGeom prst="arc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D32C28BA-AE15-AFBD-3E3D-2B9141FFB043}"/>
                  </a:ext>
                </a:extLst>
              </p:cNvPr>
              <p:cNvSpPr txBox="1"/>
              <p:nvPr/>
            </p:nvSpPr>
            <p:spPr>
              <a:xfrm>
                <a:off x="8697224" y="3717747"/>
                <a:ext cx="2107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Rotate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D32C28BA-AE15-AFBD-3E3D-2B9141FFB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224" y="3717747"/>
                <a:ext cx="2107024" cy="461665"/>
              </a:xfrm>
              <a:prstGeom prst="rect">
                <a:avLst/>
              </a:prstGeom>
              <a:blipFill>
                <a:blip r:embed="rId19"/>
                <a:stretch>
                  <a:fillRect l="-463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45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" grpId="0" animBg="1"/>
      <p:bldP spid="5" grpId="0"/>
      <p:bldP spid="8" grpId="0"/>
      <p:bldP spid="9" grpId="0"/>
      <p:bldP spid="16" grpId="0"/>
      <p:bldP spid="22" grpId="0"/>
      <p:bldP spid="23" grpId="0"/>
      <p:bldP spid="60" grpId="0" animBg="1"/>
      <p:bldP spid="61" grpId="0" animBg="1"/>
      <p:bldP spid="62" grpId="0"/>
      <p:bldP spid="65" grpId="0"/>
      <p:bldP spid="66" grpId="0"/>
      <p:bldP spid="70" grpId="0"/>
      <p:bldP spid="73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BBDF5-32E0-2C82-7C76-1C1412767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1B2525A4-C14A-D2F6-24C0-AE4142C5B539}"/>
              </a:ext>
            </a:extLst>
          </p:cNvPr>
          <p:cNvCxnSpPr>
            <a:cxnSpLocks/>
          </p:cNvCxnSpPr>
          <p:nvPr/>
        </p:nvCxnSpPr>
        <p:spPr>
          <a:xfrm flipV="1">
            <a:off x="4757252" y="2269083"/>
            <a:ext cx="0" cy="861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A12DB257-F85A-C7A2-A32D-ADEBF15538E1}"/>
              </a:ext>
            </a:extLst>
          </p:cNvPr>
          <p:cNvCxnSpPr>
            <a:cxnSpLocks/>
          </p:cNvCxnSpPr>
          <p:nvPr/>
        </p:nvCxnSpPr>
        <p:spPr>
          <a:xfrm flipV="1">
            <a:off x="6941617" y="2269083"/>
            <a:ext cx="0" cy="861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CD80B1FD-D196-560E-C528-87F837A09152}"/>
              </a:ext>
            </a:extLst>
          </p:cNvPr>
          <p:cNvCxnSpPr>
            <a:cxnSpLocks/>
          </p:cNvCxnSpPr>
          <p:nvPr/>
        </p:nvCxnSpPr>
        <p:spPr>
          <a:xfrm flipV="1">
            <a:off x="9096363" y="2269083"/>
            <a:ext cx="0" cy="861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01349B66-D2CA-D58F-E17E-F4E2BE85EDA3}"/>
              </a:ext>
            </a:extLst>
          </p:cNvPr>
          <p:cNvCxnSpPr>
            <a:cxnSpLocks/>
          </p:cNvCxnSpPr>
          <p:nvPr/>
        </p:nvCxnSpPr>
        <p:spPr>
          <a:xfrm flipV="1">
            <a:off x="11171276" y="2269083"/>
            <a:ext cx="0" cy="861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5211160C-2059-7B97-1BE7-FC536C7007E0}"/>
              </a:ext>
            </a:extLst>
          </p:cNvPr>
          <p:cNvSpPr/>
          <p:nvPr/>
        </p:nvSpPr>
        <p:spPr>
          <a:xfrm>
            <a:off x="4405971" y="2540127"/>
            <a:ext cx="7329095" cy="315707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Soft-max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BB56A836-D9C9-9CD0-2C5E-CEF1BDB45130}"/>
              </a:ext>
            </a:extLst>
          </p:cNvPr>
          <p:cNvCxnSpPr>
            <a:cxnSpLocks/>
          </p:cNvCxnSpPr>
          <p:nvPr/>
        </p:nvCxnSpPr>
        <p:spPr>
          <a:xfrm flipV="1">
            <a:off x="4126429" y="1556667"/>
            <a:ext cx="0" cy="288000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E7C60D3D-3E91-CE33-A0C7-D81BC7D2900D}"/>
              </a:ext>
            </a:extLst>
          </p:cNvPr>
          <p:cNvCxnSpPr>
            <a:cxnSpLocks/>
          </p:cNvCxnSpPr>
          <p:nvPr/>
        </p:nvCxnSpPr>
        <p:spPr>
          <a:xfrm flipV="1">
            <a:off x="6295831" y="1556667"/>
            <a:ext cx="0" cy="288000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C3330AD9-6164-B511-3403-34026B722E7C}"/>
              </a:ext>
            </a:extLst>
          </p:cNvPr>
          <p:cNvCxnSpPr>
            <a:cxnSpLocks/>
          </p:cNvCxnSpPr>
          <p:nvPr/>
        </p:nvCxnSpPr>
        <p:spPr>
          <a:xfrm flipV="1">
            <a:off x="8468956" y="1556667"/>
            <a:ext cx="0" cy="288000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5D20522C-342F-5EAD-55FC-0ED0ECD86CA2}"/>
              </a:ext>
            </a:extLst>
          </p:cNvPr>
          <p:cNvCxnSpPr>
            <a:cxnSpLocks/>
          </p:cNvCxnSpPr>
          <p:nvPr/>
        </p:nvCxnSpPr>
        <p:spPr>
          <a:xfrm flipV="1">
            <a:off x="10515684" y="1556667"/>
            <a:ext cx="0" cy="288000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04726114-4585-67A1-8CE5-87B2F75DCCE2}"/>
              </a:ext>
            </a:extLst>
          </p:cNvPr>
          <p:cNvSpPr/>
          <p:nvPr/>
        </p:nvSpPr>
        <p:spPr>
          <a:xfrm>
            <a:off x="4628058" y="5445993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84F1708E-12D6-9E6A-F725-6A83FD8FEF5A}"/>
              </a:ext>
            </a:extLst>
          </p:cNvPr>
          <p:cNvSpPr/>
          <p:nvPr/>
        </p:nvSpPr>
        <p:spPr>
          <a:xfrm>
            <a:off x="6776678" y="5483132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7338C0FB-2565-44D3-175C-1D139B395CBB}"/>
              </a:ext>
            </a:extLst>
          </p:cNvPr>
          <p:cNvSpPr/>
          <p:nvPr/>
        </p:nvSpPr>
        <p:spPr>
          <a:xfrm>
            <a:off x="8934227" y="5480014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E195DE40-7DC8-2C14-9655-901788F297E7}"/>
              </a:ext>
            </a:extLst>
          </p:cNvPr>
          <p:cNvSpPr/>
          <p:nvPr/>
        </p:nvSpPr>
        <p:spPr>
          <a:xfrm>
            <a:off x="11005997" y="5442097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A2AA9823-391A-60AD-17DB-17A36101AA13}"/>
                  </a:ext>
                </a:extLst>
              </p:cNvPr>
              <p:cNvSpPr txBox="1"/>
              <p:nvPr/>
            </p:nvSpPr>
            <p:spPr>
              <a:xfrm>
                <a:off x="4944038" y="5465219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A2AA9823-391A-60AD-17DB-17A36101A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038" y="5465219"/>
                <a:ext cx="46051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72A1B550-275E-F6A3-385C-12884AC33540}"/>
                  </a:ext>
                </a:extLst>
              </p:cNvPr>
              <p:cNvSpPr txBox="1"/>
              <p:nvPr/>
            </p:nvSpPr>
            <p:spPr>
              <a:xfrm>
                <a:off x="7148862" y="5480014"/>
                <a:ext cx="4733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72A1B550-275E-F6A3-385C-12884AC33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862" y="5480014"/>
                <a:ext cx="47333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59F3E32D-44A1-C952-2BE1-1B0D999B5123}"/>
                  </a:ext>
                </a:extLst>
              </p:cNvPr>
              <p:cNvSpPr txBox="1"/>
              <p:nvPr/>
            </p:nvSpPr>
            <p:spPr>
              <a:xfrm>
                <a:off x="9337916" y="5483308"/>
                <a:ext cx="4781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59F3E32D-44A1-C952-2BE1-1B0D999B5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916" y="5483308"/>
                <a:ext cx="47814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E4921AAC-F662-F9F6-23F1-A2EC0A78B54F}"/>
                  </a:ext>
                </a:extLst>
              </p:cNvPr>
              <p:cNvSpPr txBox="1"/>
              <p:nvPr/>
            </p:nvSpPr>
            <p:spPr>
              <a:xfrm>
                <a:off x="11385434" y="5465219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E4921AAC-F662-F9F6-23F1-A2EC0A78B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5434" y="5465219"/>
                <a:ext cx="40600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:a16="http://schemas.microsoft.com/office/drawing/2014/main" id="{C37248FB-1911-D553-FD72-E67E6953AB51}"/>
              </a:ext>
            </a:extLst>
          </p:cNvPr>
          <p:cNvSpPr/>
          <p:nvPr/>
        </p:nvSpPr>
        <p:spPr>
          <a:xfrm>
            <a:off x="4613068" y="4345949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6B26C934-BADC-C09F-0BA6-B7EC60B3AB5A}"/>
                  </a:ext>
                </a:extLst>
              </p:cNvPr>
              <p:cNvSpPr txBox="1"/>
              <p:nvPr/>
            </p:nvSpPr>
            <p:spPr>
              <a:xfrm>
                <a:off x="4431584" y="4393766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6B26C934-BADC-C09F-0BA6-B7EC60B3A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584" y="4393766"/>
                <a:ext cx="715161" cy="461665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群組 22">
            <a:extLst>
              <a:ext uri="{FF2B5EF4-FFF2-40B4-BE49-F238E27FC236}">
                <a16:creationId xmlns:a16="http://schemas.microsoft.com/office/drawing/2014/main" id="{2EA08C8B-4281-2125-51DA-1E787C2E9A43}"/>
              </a:ext>
            </a:extLst>
          </p:cNvPr>
          <p:cNvGrpSpPr/>
          <p:nvPr/>
        </p:nvGrpSpPr>
        <p:grpSpPr>
          <a:xfrm>
            <a:off x="5004898" y="4345949"/>
            <a:ext cx="715161" cy="540000"/>
            <a:chOff x="2533997" y="4142041"/>
            <a:chExt cx="715161" cy="540000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E8A5E5C-31AA-6E65-D76C-065B1B19B251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6784F13B-C8D9-65C6-79DE-E5F7D6885E84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6784F13B-C8D9-65C6-79DE-E5F7D6885E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7629FD45-5A03-4707-24D8-C4A8CD46FC69}"/>
              </a:ext>
            </a:extLst>
          </p:cNvPr>
          <p:cNvCxnSpPr>
            <a:cxnSpLocks/>
          </p:cNvCxnSpPr>
          <p:nvPr/>
        </p:nvCxnSpPr>
        <p:spPr>
          <a:xfrm flipV="1">
            <a:off x="4765656" y="4889896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D427C876-C147-ED32-7DD3-4244F0CB3B2E}"/>
              </a:ext>
            </a:extLst>
          </p:cNvPr>
          <p:cNvCxnSpPr>
            <a:cxnSpLocks/>
          </p:cNvCxnSpPr>
          <p:nvPr/>
        </p:nvCxnSpPr>
        <p:spPr>
          <a:xfrm>
            <a:off x="4183580" y="5169735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25DD41DE-C31A-0351-DFAA-3FA7E8B28318}"/>
              </a:ext>
            </a:extLst>
          </p:cNvPr>
          <p:cNvCxnSpPr>
            <a:cxnSpLocks/>
          </p:cNvCxnSpPr>
          <p:nvPr/>
        </p:nvCxnSpPr>
        <p:spPr>
          <a:xfrm flipV="1">
            <a:off x="4183579" y="4887886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112211B2-6030-C5DF-AC42-CF69AACA5E7A}"/>
              </a:ext>
            </a:extLst>
          </p:cNvPr>
          <p:cNvGrpSpPr/>
          <p:nvPr/>
        </p:nvGrpSpPr>
        <p:grpSpPr>
          <a:xfrm>
            <a:off x="3825998" y="4337531"/>
            <a:ext cx="715161" cy="540000"/>
            <a:chOff x="1526126" y="3795863"/>
            <a:chExt cx="715161" cy="54000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C9F73B41-5C40-0C1D-0123-E1086EA60D08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10325D56-7623-5CBB-6C55-A3339098B8F1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10325D56-7623-5CBB-6C55-A3339098B8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6CDA871B-CF13-D62E-7C0D-6DEF8FE8EF10}"/>
              </a:ext>
            </a:extLst>
          </p:cNvPr>
          <p:cNvCxnSpPr>
            <a:cxnSpLocks/>
          </p:cNvCxnSpPr>
          <p:nvPr/>
        </p:nvCxnSpPr>
        <p:spPr>
          <a:xfrm>
            <a:off x="4183580" y="5169735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E02BA61C-90D8-A33A-D4D0-981271187B81}"/>
              </a:ext>
            </a:extLst>
          </p:cNvPr>
          <p:cNvCxnSpPr>
            <a:cxnSpLocks/>
          </p:cNvCxnSpPr>
          <p:nvPr/>
        </p:nvCxnSpPr>
        <p:spPr>
          <a:xfrm>
            <a:off x="4789164" y="5169606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091800EA-7F0B-9396-871B-BDB0B2AC1F40}"/>
              </a:ext>
            </a:extLst>
          </p:cNvPr>
          <p:cNvCxnSpPr>
            <a:cxnSpLocks/>
          </p:cNvCxnSpPr>
          <p:nvPr/>
        </p:nvCxnSpPr>
        <p:spPr>
          <a:xfrm flipV="1">
            <a:off x="5333903" y="4898112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8550DF61-4FD7-E499-82D5-EAC082A47C49}"/>
              </a:ext>
            </a:extLst>
          </p:cNvPr>
          <p:cNvSpPr/>
          <p:nvPr/>
        </p:nvSpPr>
        <p:spPr>
          <a:xfrm>
            <a:off x="10995180" y="4403913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319A595E-EE2A-85C3-93CE-16DE345458B2}"/>
                  </a:ext>
                </a:extLst>
              </p:cNvPr>
              <p:cNvSpPr txBox="1"/>
              <p:nvPr/>
            </p:nvSpPr>
            <p:spPr>
              <a:xfrm>
                <a:off x="10813696" y="445173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319A595E-EE2A-85C3-93CE-16DE34545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3696" y="4451730"/>
                <a:ext cx="715161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群組 36">
            <a:extLst>
              <a:ext uri="{FF2B5EF4-FFF2-40B4-BE49-F238E27FC236}">
                <a16:creationId xmlns:a16="http://schemas.microsoft.com/office/drawing/2014/main" id="{0DC2B170-A4D2-7B5F-5989-236D6114AC12}"/>
              </a:ext>
            </a:extLst>
          </p:cNvPr>
          <p:cNvGrpSpPr/>
          <p:nvPr/>
        </p:nvGrpSpPr>
        <p:grpSpPr>
          <a:xfrm>
            <a:off x="11387010" y="4403913"/>
            <a:ext cx="715161" cy="540000"/>
            <a:chOff x="2533997" y="4142041"/>
            <a:chExt cx="715161" cy="540000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D572699-5AC2-DDC7-1910-CD69127A17F7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字方塊 38">
                  <a:extLst>
                    <a:ext uri="{FF2B5EF4-FFF2-40B4-BE49-F238E27FC236}">
                      <a16:creationId xmlns:a16="http://schemas.microsoft.com/office/drawing/2014/main" id="{F235BDEF-BB16-38DF-2BAA-8A2704DAAD10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39" name="文字方塊 38">
                  <a:extLst>
                    <a:ext uri="{FF2B5EF4-FFF2-40B4-BE49-F238E27FC236}">
                      <a16:creationId xmlns:a16="http://schemas.microsoft.com/office/drawing/2014/main" id="{F235BDEF-BB16-38DF-2BAA-8A2704DAAD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CB5B0AB0-A07B-626E-14CA-78EE8F526E0E}"/>
              </a:ext>
            </a:extLst>
          </p:cNvPr>
          <p:cNvCxnSpPr>
            <a:cxnSpLocks/>
          </p:cNvCxnSpPr>
          <p:nvPr/>
        </p:nvCxnSpPr>
        <p:spPr>
          <a:xfrm flipV="1">
            <a:off x="11147768" y="4947860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61F22AE0-736F-FF51-C09B-0D2059A7529E}"/>
              </a:ext>
            </a:extLst>
          </p:cNvPr>
          <p:cNvCxnSpPr>
            <a:cxnSpLocks/>
          </p:cNvCxnSpPr>
          <p:nvPr/>
        </p:nvCxnSpPr>
        <p:spPr>
          <a:xfrm>
            <a:off x="10565692" y="5227699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1F63C649-5FD9-23E9-D9A5-FE5704C08AFF}"/>
              </a:ext>
            </a:extLst>
          </p:cNvPr>
          <p:cNvCxnSpPr>
            <a:cxnSpLocks/>
          </p:cNvCxnSpPr>
          <p:nvPr/>
        </p:nvCxnSpPr>
        <p:spPr>
          <a:xfrm flipV="1">
            <a:off x="10565691" y="4945850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E41BE475-4D67-D18A-0AC2-1DD28D625866}"/>
              </a:ext>
            </a:extLst>
          </p:cNvPr>
          <p:cNvGrpSpPr/>
          <p:nvPr/>
        </p:nvGrpSpPr>
        <p:grpSpPr>
          <a:xfrm>
            <a:off x="10208110" y="4395495"/>
            <a:ext cx="715161" cy="540000"/>
            <a:chOff x="1526126" y="3795863"/>
            <a:chExt cx="715161" cy="540000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5496463B-1D2D-C6CA-A380-5FECDBC18068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3C488E62-8A8C-4780-F3C5-BBF37C81A864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3C488E62-8A8C-4780-F3C5-BBF37C81A8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4521ECDE-F95C-1148-ECE3-73EC22649BE9}"/>
              </a:ext>
            </a:extLst>
          </p:cNvPr>
          <p:cNvCxnSpPr>
            <a:cxnSpLocks/>
          </p:cNvCxnSpPr>
          <p:nvPr/>
        </p:nvCxnSpPr>
        <p:spPr>
          <a:xfrm>
            <a:off x="10565692" y="5227699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16E12552-22DB-2C1C-6E6B-63F9FB80C20B}"/>
              </a:ext>
            </a:extLst>
          </p:cNvPr>
          <p:cNvCxnSpPr>
            <a:cxnSpLocks/>
          </p:cNvCxnSpPr>
          <p:nvPr/>
        </p:nvCxnSpPr>
        <p:spPr>
          <a:xfrm>
            <a:off x="11171276" y="5227570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0A987EF0-4608-17DF-0EDC-7848ED4FFF6D}"/>
              </a:ext>
            </a:extLst>
          </p:cNvPr>
          <p:cNvCxnSpPr>
            <a:cxnSpLocks/>
          </p:cNvCxnSpPr>
          <p:nvPr/>
        </p:nvCxnSpPr>
        <p:spPr>
          <a:xfrm flipV="1">
            <a:off x="11716015" y="4956076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9" name="矩形 48">
            <a:extLst>
              <a:ext uri="{FF2B5EF4-FFF2-40B4-BE49-F238E27FC236}">
                <a16:creationId xmlns:a16="http://schemas.microsoft.com/office/drawing/2014/main" id="{82FD3DE2-2255-9E20-94DF-8D679E7AA182}"/>
              </a:ext>
            </a:extLst>
          </p:cNvPr>
          <p:cNvSpPr/>
          <p:nvPr/>
        </p:nvSpPr>
        <p:spPr>
          <a:xfrm>
            <a:off x="6766668" y="4373997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70C30408-D87D-44DF-AF42-AE5856A436B9}"/>
                  </a:ext>
                </a:extLst>
              </p:cNvPr>
              <p:cNvSpPr txBox="1"/>
              <p:nvPr/>
            </p:nvSpPr>
            <p:spPr>
              <a:xfrm>
                <a:off x="6585184" y="4421814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70C30408-D87D-44DF-AF42-AE5856A43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184" y="4421814"/>
                <a:ext cx="715161" cy="461665"/>
              </a:xfrm>
              <a:prstGeom prst="rect">
                <a:avLst/>
              </a:prstGeom>
              <a:blipFill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群組 50">
            <a:extLst>
              <a:ext uri="{FF2B5EF4-FFF2-40B4-BE49-F238E27FC236}">
                <a16:creationId xmlns:a16="http://schemas.microsoft.com/office/drawing/2014/main" id="{3CCAD9CB-2F83-E79B-2D97-6425301B3220}"/>
              </a:ext>
            </a:extLst>
          </p:cNvPr>
          <p:cNvGrpSpPr/>
          <p:nvPr/>
        </p:nvGrpSpPr>
        <p:grpSpPr>
          <a:xfrm>
            <a:off x="7158498" y="4373997"/>
            <a:ext cx="715161" cy="540000"/>
            <a:chOff x="2533997" y="4142041"/>
            <a:chExt cx="715161" cy="540000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6B0CBAC5-5F15-A104-3BDC-44A1E89A54AD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字方塊 52">
                  <a:extLst>
                    <a:ext uri="{FF2B5EF4-FFF2-40B4-BE49-F238E27FC236}">
                      <a16:creationId xmlns:a16="http://schemas.microsoft.com/office/drawing/2014/main" id="{66BA9A68-8AF5-A223-B9F9-1BFE9926EBCF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53" name="文字方塊 52">
                  <a:extLst>
                    <a:ext uri="{FF2B5EF4-FFF2-40B4-BE49-F238E27FC236}">
                      <a16:creationId xmlns:a16="http://schemas.microsoft.com/office/drawing/2014/main" id="{66BA9A68-8AF5-A223-B9F9-1BFE9926EB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0546F423-75BC-2823-0EBF-CAE18F895B8B}"/>
              </a:ext>
            </a:extLst>
          </p:cNvPr>
          <p:cNvCxnSpPr>
            <a:cxnSpLocks/>
          </p:cNvCxnSpPr>
          <p:nvPr/>
        </p:nvCxnSpPr>
        <p:spPr>
          <a:xfrm flipV="1">
            <a:off x="6919256" y="4917944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10428039-3444-143F-6971-49A13A7E6ED4}"/>
              </a:ext>
            </a:extLst>
          </p:cNvPr>
          <p:cNvCxnSpPr>
            <a:cxnSpLocks/>
          </p:cNvCxnSpPr>
          <p:nvPr/>
        </p:nvCxnSpPr>
        <p:spPr>
          <a:xfrm>
            <a:off x="6337180" y="5197783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D9A504ED-3693-5E08-CD6E-436FAABF8955}"/>
              </a:ext>
            </a:extLst>
          </p:cNvPr>
          <p:cNvCxnSpPr>
            <a:cxnSpLocks/>
          </p:cNvCxnSpPr>
          <p:nvPr/>
        </p:nvCxnSpPr>
        <p:spPr>
          <a:xfrm flipV="1">
            <a:off x="6337179" y="4915934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7E09403E-01BF-6A03-DB84-5E0F904B5AF8}"/>
              </a:ext>
            </a:extLst>
          </p:cNvPr>
          <p:cNvGrpSpPr/>
          <p:nvPr/>
        </p:nvGrpSpPr>
        <p:grpSpPr>
          <a:xfrm>
            <a:off x="5979598" y="4365579"/>
            <a:ext cx="715161" cy="540000"/>
            <a:chOff x="1526126" y="3795863"/>
            <a:chExt cx="715161" cy="540000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C1BB0DDF-47FF-E6B9-B03C-D1731D482728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F8D9A344-AA69-3838-354E-1662E3CCD920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F8D9A344-AA69-3838-354E-1662E3CCD9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C71369FA-4C43-DE89-A5AB-16C81043B2B3}"/>
              </a:ext>
            </a:extLst>
          </p:cNvPr>
          <p:cNvCxnSpPr>
            <a:cxnSpLocks/>
          </p:cNvCxnSpPr>
          <p:nvPr/>
        </p:nvCxnSpPr>
        <p:spPr>
          <a:xfrm>
            <a:off x="6337180" y="5197783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36D70FD9-F444-5566-D288-E82184860B9A}"/>
              </a:ext>
            </a:extLst>
          </p:cNvPr>
          <p:cNvCxnSpPr>
            <a:cxnSpLocks/>
          </p:cNvCxnSpPr>
          <p:nvPr/>
        </p:nvCxnSpPr>
        <p:spPr>
          <a:xfrm>
            <a:off x="6942764" y="5197654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3A4BA676-C0B7-6D8E-006A-D4C169ED3A6C}"/>
              </a:ext>
            </a:extLst>
          </p:cNvPr>
          <p:cNvCxnSpPr>
            <a:cxnSpLocks/>
          </p:cNvCxnSpPr>
          <p:nvPr/>
        </p:nvCxnSpPr>
        <p:spPr>
          <a:xfrm flipV="1">
            <a:off x="7487503" y="4926160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3" name="矩形 62">
            <a:extLst>
              <a:ext uri="{FF2B5EF4-FFF2-40B4-BE49-F238E27FC236}">
                <a16:creationId xmlns:a16="http://schemas.microsoft.com/office/drawing/2014/main" id="{2ECCF3C4-CFE0-F834-8A4A-7363FF458747}"/>
              </a:ext>
            </a:extLst>
          </p:cNvPr>
          <p:cNvSpPr/>
          <p:nvPr/>
        </p:nvSpPr>
        <p:spPr>
          <a:xfrm>
            <a:off x="8920267" y="4411172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AE6D2541-2434-CF3E-4842-8078860CA295}"/>
                  </a:ext>
                </a:extLst>
              </p:cNvPr>
              <p:cNvSpPr txBox="1"/>
              <p:nvPr/>
            </p:nvSpPr>
            <p:spPr>
              <a:xfrm>
                <a:off x="8738783" y="4458989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AE6D2541-2434-CF3E-4842-8078860CA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783" y="4458989"/>
                <a:ext cx="715161" cy="461665"/>
              </a:xfrm>
              <a:prstGeom prst="rect">
                <a:avLst/>
              </a:prstGeom>
              <a:blipFill>
                <a:blip r:embed="rId1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群組 64">
            <a:extLst>
              <a:ext uri="{FF2B5EF4-FFF2-40B4-BE49-F238E27FC236}">
                <a16:creationId xmlns:a16="http://schemas.microsoft.com/office/drawing/2014/main" id="{EDF8F4C4-FF4F-011D-EBB0-A8607688E0B4}"/>
              </a:ext>
            </a:extLst>
          </p:cNvPr>
          <p:cNvGrpSpPr/>
          <p:nvPr/>
        </p:nvGrpSpPr>
        <p:grpSpPr>
          <a:xfrm>
            <a:off x="9312097" y="4411172"/>
            <a:ext cx="715161" cy="540000"/>
            <a:chOff x="2533997" y="4142041"/>
            <a:chExt cx="715161" cy="540000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DA78DBAF-3B6C-0BD5-30AE-B167F2D0C5E7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文字方塊 66">
                  <a:extLst>
                    <a:ext uri="{FF2B5EF4-FFF2-40B4-BE49-F238E27FC236}">
                      <a16:creationId xmlns:a16="http://schemas.microsoft.com/office/drawing/2014/main" id="{4DB172F6-4975-E6A2-CDBD-6A4E009D4955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67" name="文字方塊 66">
                  <a:extLst>
                    <a:ext uri="{FF2B5EF4-FFF2-40B4-BE49-F238E27FC236}">
                      <a16:creationId xmlns:a16="http://schemas.microsoft.com/office/drawing/2014/main" id="{4DB172F6-4975-E6A2-CDBD-6A4E009D49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7F10E5F2-260F-A1D7-EFA4-6321EB773429}"/>
              </a:ext>
            </a:extLst>
          </p:cNvPr>
          <p:cNvCxnSpPr>
            <a:cxnSpLocks/>
          </p:cNvCxnSpPr>
          <p:nvPr/>
        </p:nvCxnSpPr>
        <p:spPr>
          <a:xfrm flipV="1">
            <a:off x="9072855" y="4955119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06C9E042-B2AB-CCC9-F7B5-068467B99573}"/>
              </a:ext>
            </a:extLst>
          </p:cNvPr>
          <p:cNvCxnSpPr>
            <a:cxnSpLocks/>
          </p:cNvCxnSpPr>
          <p:nvPr/>
        </p:nvCxnSpPr>
        <p:spPr>
          <a:xfrm>
            <a:off x="8490779" y="5234958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F026DCC0-522F-5D91-579D-8408F6419EDD}"/>
              </a:ext>
            </a:extLst>
          </p:cNvPr>
          <p:cNvCxnSpPr>
            <a:cxnSpLocks/>
          </p:cNvCxnSpPr>
          <p:nvPr/>
        </p:nvCxnSpPr>
        <p:spPr>
          <a:xfrm flipV="1">
            <a:off x="8490778" y="4953109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3006FA34-E587-5F6F-76D2-F6CD149FFBA8}"/>
              </a:ext>
            </a:extLst>
          </p:cNvPr>
          <p:cNvGrpSpPr/>
          <p:nvPr/>
        </p:nvGrpSpPr>
        <p:grpSpPr>
          <a:xfrm>
            <a:off x="8133197" y="4402754"/>
            <a:ext cx="715161" cy="540000"/>
            <a:chOff x="1526126" y="3795863"/>
            <a:chExt cx="715161" cy="540000"/>
          </a:xfrm>
        </p:grpSpPr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8A8DD73C-4B65-F193-5EC7-C2FA06C119B6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字方塊 72">
                  <a:extLst>
                    <a:ext uri="{FF2B5EF4-FFF2-40B4-BE49-F238E27FC236}">
                      <a16:creationId xmlns:a16="http://schemas.microsoft.com/office/drawing/2014/main" id="{F7C6C6D8-C8B5-AE30-C9A0-381DAB6C5975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73" name="文字方塊 72">
                  <a:extLst>
                    <a:ext uri="{FF2B5EF4-FFF2-40B4-BE49-F238E27FC236}">
                      <a16:creationId xmlns:a16="http://schemas.microsoft.com/office/drawing/2014/main" id="{F7C6C6D8-C8B5-AE30-C9A0-381DAB6C5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13EA8ED9-F320-A029-CF3D-B32F5CAA38D1}"/>
              </a:ext>
            </a:extLst>
          </p:cNvPr>
          <p:cNvCxnSpPr>
            <a:cxnSpLocks/>
          </p:cNvCxnSpPr>
          <p:nvPr/>
        </p:nvCxnSpPr>
        <p:spPr>
          <a:xfrm>
            <a:off x="8490779" y="5234958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D4131DCD-2BBE-B31D-0455-2852753D98BD}"/>
              </a:ext>
            </a:extLst>
          </p:cNvPr>
          <p:cNvCxnSpPr>
            <a:cxnSpLocks/>
          </p:cNvCxnSpPr>
          <p:nvPr/>
        </p:nvCxnSpPr>
        <p:spPr>
          <a:xfrm>
            <a:off x="9096363" y="5234829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72656E2A-0E03-BEE6-504E-8455810B303E}"/>
              </a:ext>
            </a:extLst>
          </p:cNvPr>
          <p:cNvCxnSpPr>
            <a:cxnSpLocks/>
          </p:cNvCxnSpPr>
          <p:nvPr/>
        </p:nvCxnSpPr>
        <p:spPr>
          <a:xfrm flipV="1">
            <a:off x="9641102" y="4963335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1428F703-D68D-C890-AFEF-B101A2031107}"/>
                  </a:ext>
                </a:extLst>
              </p:cNvPr>
              <p:cNvSpPr txBox="1"/>
              <p:nvPr/>
            </p:nvSpPr>
            <p:spPr>
              <a:xfrm>
                <a:off x="10868484" y="3086086"/>
                <a:ext cx="5233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1428F703-D68D-C890-AFEF-B101A2031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8484" y="3086086"/>
                <a:ext cx="523348" cy="369332"/>
              </a:xfrm>
              <a:prstGeom prst="rect">
                <a:avLst/>
              </a:prstGeom>
              <a:blipFill>
                <a:blip r:embed="rId1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8579877D-24F6-8648-BAEA-5B38816F3D13}"/>
              </a:ext>
            </a:extLst>
          </p:cNvPr>
          <p:cNvCxnSpPr>
            <a:cxnSpLocks/>
          </p:cNvCxnSpPr>
          <p:nvPr/>
        </p:nvCxnSpPr>
        <p:spPr>
          <a:xfrm flipV="1">
            <a:off x="11712494" y="3879179"/>
            <a:ext cx="0" cy="45835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EB93D14A-0310-859C-6A33-16F66C04067B}"/>
                  </a:ext>
                </a:extLst>
              </p:cNvPr>
              <p:cNvSpPr txBox="1"/>
              <p:nvPr/>
            </p:nvSpPr>
            <p:spPr>
              <a:xfrm>
                <a:off x="8830479" y="3086086"/>
                <a:ext cx="54777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EB93D14A-0310-859C-6A33-16F66C040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479" y="3086086"/>
                <a:ext cx="547779" cy="369332"/>
              </a:xfrm>
              <a:prstGeom prst="rect">
                <a:avLst/>
              </a:prstGeom>
              <a:blipFill>
                <a:blip r:embed="rId2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2A6522A7-56A9-4D66-DAA9-21B932911A99}"/>
                  </a:ext>
                </a:extLst>
              </p:cNvPr>
              <p:cNvSpPr txBox="1"/>
              <p:nvPr/>
            </p:nvSpPr>
            <p:spPr>
              <a:xfrm>
                <a:off x="6714874" y="3086086"/>
                <a:ext cx="54777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2A6522A7-56A9-4D66-DAA9-21B932911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874" y="3086086"/>
                <a:ext cx="547779" cy="369332"/>
              </a:xfrm>
              <a:prstGeom prst="rect">
                <a:avLst/>
              </a:prstGeom>
              <a:blipFill>
                <a:blip r:embed="rId2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30A2D9CC-1FDA-D23F-1C8C-3C5A40CEB3F9}"/>
                  </a:ext>
                </a:extLst>
              </p:cNvPr>
              <p:cNvSpPr txBox="1"/>
              <p:nvPr/>
            </p:nvSpPr>
            <p:spPr>
              <a:xfrm>
                <a:off x="4563851" y="3086086"/>
                <a:ext cx="54777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30A2D9CC-1FDA-D23F-1C8C-3C5A40CEB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851" y="3086086"/>
                <a:ext cx="547779" cy="369332"/>
              </a:xfrm>
              <a:prstGeom prst="rect">
                <a:avLst/>
              </a:prstGeom>
              <a:blipFill>
                <a:blip r:embed="rId2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群組 81">
            <a:extLst>
              <a:ext uri="{FF2B5EF4-FFF2-40B4-BE49-F238E27FC236}">
                <a16:creationId xmlns:a16="http://schemas.microsoft.com/office/drawing/2014/main" id="{928EA4BC-8CBC-F7F9-F009-ADAFA39AB798}"/>
              </a:ext>
            </a:extLst>
          </p:cNvPr>
          <p:cNvGrpSpPr/>
          <p:nvPr/>
        </p:nvGrpSpPr>
        <p:grpSpPr>
          <a:xfrm>
            <a:off x="4661024" y="3484137"/>
            <a:ext cx="180000" cy="861812"/>
            <a:chOff x="3325540" y="3618158"/>
            <a:chExt cx="180000" cy="861812"/>
          </a:xfrm>
        </p:grpSpPr>
        <p:sp>
          <p:nvSpPr>
            <p:cNvPr id="83" name="橢圓 82">
              <a:extLst>
                <a:ext uri="{FF2B5EF4-FFF2-40B4-BE49-F238E27FC236}">
                  <a16:creationId xmlns:a16="http://schemas.microsoft.com/office/drawing/2014/main" id="{CD3EC7DE-7056-3602-69E8-E0F25B362FFD}"/>
                </a:ext>
              </a:extLst>
            </p:cNvPr>
            <p:cNvSpPr/>
            <p:nvPr/>
          </p:nvSpPr>
          <p:spPr>
            <a:xfrm>
              <a:off x="3325540" y="3920796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84" name="直線單箭頭接點 83">
              <a:extLst>
                <a:ext uri="{FF2B5EF4-FFF2-40B4-BE49-F238E27FC236}">
                  <a16:creationId xmlns:a16="http://schemas.microsoft.com/office/drawing/2014/main" id="{C9638356-C6A1-1F47-7768-96F5B3F508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0376" y="3618158"/>
              <a:ext cx="8588" cy="8618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矩形: 圓角 84">
            <a:extLst>
              <a:ext uri="{FF2B5EF4-FFF2-40B4-BE49-F238E27FC236}">
                <a16:creationId xmlns:a16="http://schemas.microsoft.com/office/drawing/2014/main" id="{A4C4BE50-9668-790F-BFF5-BAC465D40B6F}"/>
              </a:ext>
            </a:extLst>
          </p:cNvPr>
          <p:cNvSpPr/>
          <p:nvPr/>
        </p:nvSpPr>
        <p:spPr>
          <a:xfrm>
            <a:off x="11040802" y="171312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0C968B4A-BBFF-F1CB-70A9-1983E20F1282}"/>
                  </a:ext>
                </a:extLst>
              </p:cNvPr>
              <p:cNvSpPr txBox="1"/>
              <p:nvPr/>
            </p:nvSpPr>
            <p:spPr>
              <a:xfrm>
                <a:off x="11470839" y="173154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0C968B4A-BBFF-F1CB-70A9-1983E20F1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0839" y="173154"/>
                <a:ext cx="406009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群組 86">
            <a:extLst>
              <a:ext uri="{FF2B5EF4-FFF2-40B4-BE49-F238E27FC236}">
                <a16:creationId xmlns:a16="http://schemas.microsoft.com/office/drawing/2014/main" id="{E3FFB774-0600-42D3-BF60-8426B8E73281}"/>
              </a:ext>
            </a:extLst>
          </p:cNvPr>
          <p:cNvGrpSpPr/>
          <p:nvPr/>
        </p:nvGrpSpPr>
        <p:grpSpPr>
          <a:xfrm>
            <a:off x="6832345" y="3512057"/>
            <a:ext cx="180000" cy="861812"/>
            <a:chOff x="3325540" y="3618158"/>
            <a:chExt cx="180000" cy="861812"/>
          </a:xfrm>
        </p:grpSpPr>
        <p:sp>
          <p:nvSpPr>
            <p:cNvPr id="88" name="橢圓 87">
              <a:extLst>
                <a:ext uri="{FF2B5EF4-FFF2-40B4-BE49-F238E27FC236}">
                  <a16:creationId xmlns:a16="http://schemas.microsoft.com/office/drawing/2014/main" id="{376EB6B5-1C3C-CCE5-D7BE-994610BDE62B}"/>
                </a:ext>
              </a:extLst>
            </p:cNvPr>
            <p:cNvSpPr/>
            <p:nvPr/>
          </p:nvSpPr>
          <p:spPr>
            <a:xfrm>
              <a:off x="3325540" y="3920796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89" name="直線單箭頭接點 88">
              <a:extLst>
                <a:ext uri="{FF2B5EF4-FFF2-40B4-BE49-F238E27FC236}">
                  <a16:creationId xmlns:a16="http://schemas.microsoft.com/office/drawing/2014/main" id="{B25B7A0F-0A3D-262A-FDD4-808887CF54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0376" y="3618158"/>
              <a:ext cx="8588" cy="8618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橢圓 89">
            <a:extLst>
              <a:ext uri="{FF2B5EF4-FFF2-40B4-BE49-F238E27FC236}">
                <a16:creationId xmlns:a16="http://schemas.microsoft.com/office/drawing/2014/main" id="{110436C3-4334-52DE-F544-4F220FA0BB2E}"/>
              </a:ext>
            </a:extLst>
          </p:cNvPr>
          <p:cNvSpPr/>
          <p:nvPr/>
        </p:nvSpPr>
        <p:spPr>
          <a:xfrm>
            <a:off x="8980185" y="3822906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FF30770B-EC22-6144-F123-91B759EB90B0}"/>
              </a:ext>
            </a:extLst>
          </p:cNvPr>
          <p:cNvCxnSpPr>
            <a:cxnSpLocks/>
          </p:cNvCxnSpPr>
          <p:nvPr/>
        </p:nvCxnSpPr>
        <p:spPr>
          <a:xfrm flipV="1">
            <a:off x="9065021" y="3549296"/>
            <a:ext cx="8588" cy="861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群組 91">
            <a:extLst>
              <a:ext uri="{FF2B5EF4-FFF2-40B4-BE49-F238E27FC236}">
                <a16:creationId xmlns:a16="http://schemas.microsoft.com/office/drawing/2014/main" id="{384A1A53-2939-8E5C-AFCC-82D813DB7C28}"/>
              </a:ext>
            </a:extLst>
          </p:cNvPr>
          <p:cNvGrpSpPr/>
          <p:nvPr/>
        </p:nvGrpSpPr>
        <p:grpSpPr>
          <a:xfrm>
            <a:off x="11057768" y="3497990"/>
            <a:ext cx="180000" cy="861812"/>
            <a:chOff x="3325540" y="3618158"/>
            <a:chExt cx="180000" cy="861812"/>
          </a:xfrm>
        </p:grpSpPr>
        <p:sp>
          <p:nvSpPr>
            <p:cNvPr id="93" name="橢圓 92">
              <a:extLst>
                <a:ext uri="{FF2B5EF4-FFF2-40B4-BE49-F238E27FC236}">
                  <a16:creationId xmlns:a16="http://schemas.microsoft.com/office/drawing/2014/main" id="{56B5FDB2-1D50-DDEA-EB61-6CDB38141B0C}"/>
                </a:ext>
              </a:extLst>
            </p:cNvPr>
            <p:cNvSpPr/>
            <p:nvPr/>
          </p:nvSpPr>
          <p:spPr>
            <a:xfrm>
              <a:off x="3325540" y="3920796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94" name="直線單箭頭接點 93">
              <a:extLst>
                <a:ext uri="{FF2B5EF4-FFF2-40B4-BE49-F238E27FC236}">
                  <a16:creationId xmlns:a16="http://schemas.microsoft.com/office/drawing/2014/main" id="{60E8562B-FF2B-8CBD-B451-8F6CF0829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0376" y="3618158"/>
              <a:ext cx="8588" cy="8618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6E1547D6-E459-A6A6-908C-DFE5E8C57810}"/>
              </a:ext>
            </a:extLst>
          </p:cNvPr>
          <p:cNvCxnSpPr>
            <a:cxnSpLocks/>
          </p:cNvCxnSpPr>
          <p:nvPr/>
        </p:nvCxnSpPr>
        <p:spPr>
          <a:xfrm flipH="1">
            <a:off x="4671892" y="3879179"/>
            <a:ext cx="706317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4BC7DBF3-ABAE-215B-16F6-29BBDBC319E7}"/>
                  </a:ext>
                </a:extLst>
              </p:cNvPr>
              <p:cNvSpPr txBox="1"/>
              <p:nvPr/>
            </p:nvSpPr>
            <p:spPr>
              <a:xfrm>
                <a:off x="10933328" y="1832855"/>
                <a:ext cx="5233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zh-TW" altLang="en-US" sz="2400" kern="12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4BC7DBF3-ABAE-215B-16F6-29BBDBC31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328" y="1832855"/>
                <a:ext cx="523348" cy="369332"/>
              </a:xfrm>
              <a:prstGeom prst="rect">
                <a:avLst/>
              </a:prstGeom>
              <a:blipFill>
                <a:blip r:embed="rId24"/>
                <a:stretch>
                  <a:fillRect t="-18333" r="-43529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4033404B-C2CC-2B0E-7420-14AECE2B667A}"/>
                  </a:ext>
                </a:extLst>
              </p:cNvPr>
              <p:cNvSpPr txBox="1"/>
              <p:nvPr/>
            </p:nvSpPr>
            <p:spPr>
              <a:xfrm>
                <a:off x="8808239" y="1832855"/>
                <a:ext cx="54777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zh-TW" altLang="en-US" sz="2400" kern="12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4033404B-C2CC-2B0E-7420-14AECE2B6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239" y="1832855"/>
                <a:ext cx="547779" cy="369332"/>
              </a:xfrm>
              <a:prstGeom prst="rect">
                <a:avLst/>
              </a:prstGeom>
              <a:blipFill>
                <a:blip r:embed="rId25"/>
                <a:stretch>
                  <a:fillRect t="-18333" r="-38889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308B74A6-2C40-F357-E77F-894647BA8907}"/>
                  </a:ext>
                </a:extLst>
              </p:cNvPr>
              <p:cNvSpPr txBox="1"/>
              <p:nvPr/>
            </p:nvSpPr>
            <p:spPr>
              <a:xfrm>
                <a:off x="6692634" y="1832855"/>
                <a:ext cx="54777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400" kern="12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308B74A6-2C40-F357-E77F-894647BA8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634" y="1832855"/>
                <a:ext cx="547779" cy="369332"/>
              </a:xfrm>
              <a:prstGeom prst="rect">
                <a:avLst/>
              </a:prstGeom>
              <a:blipFill>
                <a:blip r:embed="rId26"/>
                <a:stretch>
                  <a:fillRect t="-18333" r="-38889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03ED2C67-8984-C0D9-62F3-4BC94C99D005}"/>
                  </a:ext>
                </a:extLst>
              </p:cNvPr>
              <p:cNvSpPr txBox="1"/>
              <p:nvPr/>
            </p:nvSpPr>
            <p:spPr>
              <a:xfrm>
                <a:off x="4532331" y="1851902"/>
                <a:ext cx="54777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03ED2C67-8984-C0D9-62F3-4BC94C99D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331" y="1851902"/>
                <a:ext cx="547779" cy="369332"/>
              </a:xfrm>
              <a:prstGeom prst="rect">
                <a:avLst/>
              </a:prstGeom>
              <a:blipFill>
                <a:blip r:embed="rId27"/>
                <a:stretch>
                  <a:fillRect t="-18333" r="-41111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直線單箭頭接點 99">
            <a:extLst>
              <a:ext uri="{FF2B5EF4-FFF2-40B4-BE49-F238E27FC236}">
                <a16:creationId xmlns:a16="http://schemas.microsoft.com/office/drawing/2014/main" id="{35E77A3E-9D07-75F9-EB72-EFDAD8E717DF}"/>
              </a:ext>
            </a:extLst>
          </p:cNvPr>
          <p:cNvCxnSpPr>
            <a:cxnSpLocks/>
            <a:endCxn id="102" idx="1"/>
          </p:cNvCxnSpPr>
          <p:nvPr/>
        </p:nvCxnSpPr>
        <p:spPr>
          <a:xfrm>
            <a:off x="4108763" y="1545417"/>
            <a:ext cx="6913092" cy="1696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BC0136F0-B953-D261-CADC-6951644CDD75}"/>
              </a:ext>
            </a:extLst>
          </p:cNvPr>
          <p:cNvCxnSpPr>
            <a:cxnSpLocks/>
          </p:cNvCxnSpPr>
          <p:nvPr/>
        </p:nvCxnSpPr>
        <p:spPr>
          <a:xfrm flipV="1">
            <a:off x="11171276" y="710330"/>
            <a:ext cx="0" cy="8751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>
            <a:extLst>
              <a:ext uri="{FF2B5EF4-FFF2-40B4-BE49-F238E27FC236}">
                <a16:creationId xmlns:a16="http://schemas.microsoft.com/office/drawing/2014/main" id="{25D82175-D806-E223-BD36-48665C06DF8C}"/>
              </a:ext>
            </a:extLst>
          </p:cNvPr>
          <p:cNvSpPr/>
          <p:nvPr/>
        </p:nvSpPr>
        <p:spPr>
          <a:xfrm>
            <a:off x="11021855" y="1397692"/>
            <a:ext cx="298841" cy="29884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+</a:t>
            </a:r>
            <a:endParaRPr lang="zh-TW" altLang="en-US" sz="2400" b="1" dirty="0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55A2F0B2-0613-F32B-AAB9-D2EB464B9835}"/>
              </a:ext>
            </a:extLst>
          </p:cNvPr>
          <p:cNvSpPr/>
          <p:nvPr/>
        </p:nvSpPr>
        <p:spPr>
          <a:xfrm>
            <a:off x="3977011" y="1911272"/>
            <a:ext cx="298841" cy="29884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x</a:t>
            </a:r>
            <a:endParaRPr lang="zh-TW" altLang="en-US" sz="2400" b="1" dirty="0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F4DCE625-5546-BB96-B334-2E3D209435AA}"/>
              </a:ext>
            </a:extLst>
          </p:cNvPr>
          <p:cNvSpPr/>
          <p:nvPr/>
        </p:nvSpPr>
        <p:spPr>
          <a:xfrm>
            <a:off x="6146680" y="1904817"/>
            <a:ext cx="298841" cy="29884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x</a:t>
            </a:r>
            <a:endParaRPr lang="zh-TW" altLang="en-US" sz="2400" b="1" dirty="0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E9A667E9-ED94-5DC6-8FD9-F6E0DA10FDA0}"/>
              </a:ext>
            </a:extLst>
          </p:cNvPr>
          <p:cNvSpPr/>
          <p:nvPr/>
        </p:nvSpPr>
        <p:spPr>
          <a:xfrm>
            <a:off x="8306019" y="1918113"/>
            <a:ext cx="298841" cy="29884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x</a:t>
            </a:r>
            <a:endParaRPr lang="zh-TW" altLang="en-US" sz="2400" b="1" dirty="0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ABD21DB0-537F-4E77-1D4F-1FF08E1D2D30}"/>
              </a:ext>
            </a:extLst>
          </p:cNvPr>
          <p:cNvSpPr/>
          <p:nvPr/>
        </p:nvSpPr>
        <p:spPr>
          <a:xfrm>
            <a:off x="10366263" y="1918113"/>
            <a:ext cx="298841" cy="29884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x</a:t>
            </a:r>
            <a:endParaRPr lang="zh-TW" altLang="en-US" sz="2400" b="1" dirty="0"/>
          </a:p>
        </p:txBody>
      </p:sp>
      <p:cxnSp>
        <p:nvCxnSpPr>
          <p:cNvPr id="107" name="直線單箭頭接點 106">
            <a:extLst>
              <a:ext uri="{FF2B5EF4-FFF2-40B4-BE49-F238E27FC236}">
                <a16:creationId xmlns:a16="http://schemas.microsoft.com/office/drawing/2014/main" id="{9D467DF6-2336-2F95-CB1C-D63FBA0754E3}"/>
              </a:ext>
            </a:extLst>
          </p:cNvPr>
          <p:cNvCxnSpPr>
            <a:cxnSpLocks/>
          </p:cNvCxnSpPr>
          <p:nvPr/>
        </p:nvCxnSpPr>
        <p:spPr>
          <a:xfrm flipH="1">
            <a:off x="4275852" y="2075096"/>
            <a:ext cx="2557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>
            <a:extLst>
              <a:ext uri="{FF2B5EF4-FFF2-40B4-BE49-F238E27FC236}">
                <a16:creationId xmlns:a16="http://schemas.microsoft.com/office/drawing/2014/main" id="{94277C78-3657-604B-A215-FA4C84EF792A}"/>
              </a:ext>
            </a:extLst>
          </p:cNvPr>
          <p:cNvCxnSpPr>
            <a:cxnSpLocks/>
          </p:cNvCxnSpPr>
          <p:nvPr/>
        </p:nvCxnSpPr>
        <p:spPr>
          <a:xfrm flipH="1">
            <a:off x="6436879" y="2054237"/>
            <a:ext cx="2557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CE5EFAB7-8DE3-A315-B343-2EE8118BCB2B}"/>
              </a:ext>
            </a:extLst>
          </p:cNvPr>
          <p:cNvCxnSpPr>
            <a:cxnSpLocks/>
          </p:cNvCxnSpPr>
          <p:nvPr/>
        </p:nvCxnSpPr>
        <p:spPr>
          <a:xfrm flipH="1">
            <a:off x="8574724" y="2067533"/>
            <a:ext cx="2557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32B21C0F-2A7B-D68A-C6EA-DC8C086ECEA1}"/>
              </a:ext>
            </a:extLst>
          </p:cNvPr>
          <p:cNvCxnSpPr>
            <a:cxnSpLocks/>
          </p:cNvCxnSpPr>
          <p:nvPr/>
        </p:nvCxnSpPr>
        <p:spPr>
          <a:xfrm flipH="1">
            <a:off x="10665104" y="2084687"/>
            <a:ext cx="2557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矩形: 圓角 111">
            <a:extLst>
              <a:ext uri="{FF2B5EF4-FFF2-40B4-BE49-F238E27FC236}">
                <a16:creationId xmlns:a16="http://schemas.microsoft.com/office/drawing/2014/main" id="{9279BEB7-51B9-D489-14CF-CD06457D9122}"/>
              </a:ext>
            </a:extLst>
          </p:cNvPr>
          <p:cNvSpPr/>
          <p:nvPr/>
        </p:nvSpPr>
        <p:spPr>
          <a:xfrm>
            <a:off x="439319" y="1704287"/>
            <a:ext cx="3305758" cy="4206614"/>
          </a:xfrm>
          <a:prstGeom prst="roundRect">
            <a:avLst>
              <a:gd name="adj" fmla="val 4415"/>
            </a:avLst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13" name="直線單箭頭接點 112">
            <a:extLst>
              <a:ext uri="{FF2B5EF4-FFF2-40B4-BE49-F238E27FC236}">
                <a16:creationId xmlns:a16="http://schemas.microsoft.com/office/drawing/2014/main" id="{C993638A-E5ED-EF1A-4A08-5A8C6D7A2DFF}"/>
              </a:ext>
            </a:extLst>
          </p:cNvPr>
          <p:cNvCxnSpPr/>
          <p:nvPr/>
        </p:nvCxnSpPr>
        <p:spPr>
          <a:xfrm flipV="1">
            <a:off x="3317071" y="1189347"/>
            <a:ext cx="0" cy="419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文字方塊 113">
            <a:extLst>
              <a:ext uri="{FF2B5EF4-FFF2-40B4-BE49-F238E27FC236}">
                <a16:creationId xmlns:a16="http://schemas.microsoft.com/office/drawing/2014/main" id="{5AFD1FB5-DFD5-505A-5E09-EC0FCF9F7021}"/>
              </a:ext>
            </a:extLst>
          </p:cNvPr>
          <p:cNvSpPr txBox="1"/>
          <p:nvPr/>
        </p:nvSpPr>
        <p:spPr>
          <a:xfrm>
            <a:off x="498435" y="554585"/>
            <a:ext cx="2608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LLM (Transformer) </a:t>
            </a:r>
            <a:endParaRPr lang="zh-TW" altLang="en-US" sz="2800" dirty="0"/>
          </a:p>
        </p:txBody>
      </p:sp>
      <p:sp>
        <p:nvSpPr>
          <p:cNvPr id="115" name="文字方塊 114">
            <a:extLst>
              <a:ext uri="{FF2B5EF4-FFF2-40B4-BE49-F238E27FC236}">
                <a16:creationId xmlns:a16="http://schemas.microsoft.com/office/drawing/2014/main" id="{1F5BEB67-3720-9AE3-9A81-B10046D0B8B9}"/>
              </a:ext>
            </a:extLst>
          </p:cNvPr>
          <p:cNvSpPr txBox="1"/>
          <p:nvPr/>
        </p:nvSpPr>
        <p:spPr>
          <a:xfrm>
            <a:off x="2905930" y="685489"/>
            <a:ext cx="87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?</a:t>
            </a:r>
            <a:endParaRPr lang="zh-TW" altLang="en-US" sz="2800" dirty="0"/>
          </a:p>
        </p:txBody>
      </p:sp>
      <p:sp>
        <p:nvSpPr>
          <p:cNvPr id="120" name="矩形: 圓角 119">
            <a:extLst>
              <a:ext uri="{FF2B5EF4-FFF2-40B4-BE49-F238E27FC236}">
                <a16:creationId xmlns:a16="http://schemas.microsoft.com/office/drawing/2014/main" id="{02AF0179-C87E-E4C0-6430-AA3D55DF9046}"/>
              </a:ext>
            </a:extLst>
          </p:cNvPr>
          <p:cNvSpPr/>
          <p:nvPr/>
        </p:nvSpPr>
        <p:spPr>
          <a:xfrm>
            <a:off x="778700" y="5102077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1" name="矩形: 圓角 120">
            <a:extLst>
              <a:ext uri="{FF2B5EF4-FFF2-40B4-BE49-F238E27FC236}">
                <a16:creationId xmlns:a16="http://schemas.microsoft.com/office/drawing/2014/main" id="{AAAC1339-A6D8-B4DC-5036-7D5E47B8B42A}"/>
              </a:ext>
            </a:extLst>
          </p:cNvPr>
          <p:cNvSpPr/>
          <p:nvPr/>
        </p:nvSpPr>
        <p:spPr>
          <a:xfrm>
            <a:off x="1554825" y="5099848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2" name="矩形: 圓角 121">
            <a:extLst>
              <a:ext uri="{FF2B5EF4-FFF2-40B4-BE49-F238E27FC236}">
                <a16:creationId xmlns:a16="http://schemas.microsoft.com/office/drawing/2014/main" id="{AC1020D4-0454-3146-3688-BF9BD9DE3C42}"/>
              </a:ext>
            </a:extLst>
          </p:cNvPr>
          <p:cNvSpPr/>
          <p:nvPr/>
        </p:nvSpPr>
        <p:spPr>
          <a:xfrm>
            <a:off x="2340642" y="5115068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3" name="矩形: 圓角 122">
            <a:extLst>
              <a:ext uri="{FF2B5EF4-FFF2-40B4-BE49-F238E27FC236}">
                <a16:creationId xmlns:a16="http://schemas.microsoft.com/office/drawing/2014/main" id="{A0410D32-FDD0-4934-81D0-39963B5EA52A}"/>
              </a:ext>
            </a:extLst>
          </p:cNvPr>
          <p:cNvSpPr/>
          <p:nvPr/>
        </p:nvSpPr>
        <p:spPr>
          <a:xfrm>
            <a:off x="3129618" y="5113821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25" name="直線單箭頭接點 124">
            <a:extLst>
              <a:ext uri="{FF2B5EF4-FFF2-40B4-BE49-F238E27FC236}">
                <a16:creationId xmlns:a16="http://schemas.microsoft.com/office/drawing/2014/main" id="{E0D0712C-2E4F-EB00-A3ED-D5E4CBC63FA0}"/>
              </a:ext>
            </a:extLst>
          </p:cNvPr>
          <p:cNvCxnSpPr>
            <a:cxnSpLocks/>
          </p:cNvCxnSpPr>
          <p:nvPr/>
        </p:nvCxnSpPr>
        <p:spPr>
          <a:xfrm flipV="1">
            <a:off x="914400" y="5697586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直線單箭頭接點 126">
            <a:extLst>
              <a:ext uri="{FF2B5EF4-FFF2-40B4-BE49-F238E27FC236}">
                <a16:creationId xmlns:a16="http://schemas.microsoft.com/office/drawing/2014/main" id="{5C5722C7-CA68-2C75-B267-36BDA0151F7D}"/>
              </a:ext>
            </a:extLst>
          </p:cNvPr>
          <p:cNvCxnSpPr>
            <a:cxnSpLocks/>
          </p:cNvCxnSpPr>
          <p:nvPr/>
        </p:nvCxnSpPr>
        <p:spPr>
          <a:xfrm flipV="1">
            <a:off x="1701635" y="5697586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>
            <a:extLst>
              <a:ext uri="{FF2B5EF4-FFF2-40B4-BE49-F238E27FC236}">
                <a16:creationId xmlns:a16="http://schemas.microsoft.com/office/drawing/2014/main" id="{1931F21B-973D-3301-DE24-CB241ABB0AA4}"/>
              </a:ext>
            </a:extLst>
          </p:cNvPr>
          <p:cNvCxnSpPr>
            <a:cxnSpLocks/>
          </p:cNvCxnSpPr>
          <p:nvPr/>
        </p:nvCxnSpPr>
        <p:spPr>
          <a:xfrm flipV="1">
            <a:off x="2488870" y="5697586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直線單箭頭接點 128">
            <a:extLst>
              <a:ext uri="{FF2B5EF4-FFF2-40B4-BE49-F238E27FC236}">
                <a16:creationId xmlns:a16="http://schemas.microsoft.com/office/drawing/2014/main" id="{251540DA-3A6E-536D-899A-7A11D0C40B38}"/>
              </a:ext>
            </a:extLst>
          </p:cNvPr>
          <p:cNvCxnSpPr>
            <a:cxnSpLocks/>
          </p:cNvCxnSpPr>
          <p:nvPr/>
        </p:nvCxnSpPr>
        <p:spPr>
          <a:xfrm flipV="1">
            <a:off x="3276106" y="5697586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矩形: 圓角 129">
            <a:extLst>
              <a:ext uri="{FF2B5EF4-FFF2-40B4-BE49-F238E27FC236}">
                <a16:creationId xmlns:a16="http://schemas.microsoft.com/office/drawing/2014/main" id="{8FC49342-0CC8-D13D-EE1E-1CD0E09E0930}"/>
              </a:ext>
            </a:extLst>
          </p:cNvPr>
          <p:cNvSpPr/>
          <p:nvPr/>
        </p:nvSpPr>
        <p:spPr>
          <a:xfrm>
            <a:off x="498436" y="3086086"/>
            <a:ext cx="3190572" cy="1826449"/>
          </a:xfrm>
          <a:prstGeom prst="roundRect">
            <a:avLst>
              <a:gd name="adj" fmla="val 6788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矩形: 圓角 130">
            <a:extLst>
              <a:ext uri="{FF2B5EF4-FFF2-40B4-BE49-F238E27FC236}">
                <a16:creationId xmlns:a16="http://schemas.microsoft.com/office/drawing/2014/main" id="{B02CD5EC-7CD3-C291-A126-E34C7E282FC2}"/>
              </a:ext>
            </a:extLst>
          </p:cNvPr>
          <p:cNvSpPr/>
          <p:nvPr/>
        </p:nvSpPr>
        <p:spPr>
          <a:xfrm>
            <a:off x="619461" y="4241799"/>
            <a:ext cx="2961505" cy="432113"/>
          </a:xfrm>
          <a:prstGeom prst="roundRect">
            <a:avLst>
              <a:gd name="adj" fmla="val 900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Self-attention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2" name="矩形: 圓角 131">
            <a:extLst>
              <a:ext uri="{FF2B5EF4-FFF2-40B4-BE49-F238E27FC236}">
                <a16:creationId xmlns:a16="http://schemas.microsoft.com/office/drawing/2014/main" id="{7B01A1EC-7F44-AB4D-7852-505029585A60}"/>
              </a:ext>
            </a:extLst>
          </p:cNvPr>
          <p:cNvSpPr/>
          <p:nvPr/>
        </p:nvSpPr>
        <p:spPr>
          <a:xfrm>
            <a:off x="771140" y="327214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3" name="矩形: 圓角 132">
            <a:extLst>
              <a:ext uri="{FF2B5EF4-FFF2-40B4-BE49-F238E27FC236}">
                <a16:creationId xmlns:a16="http://schemas.microsoft.com/office/drawing/2014/main" id="{5805A01E-EF23-7441-C669-E2FFB33992FA}"/>
              </a:ext>
            </a:extLst>
          </p:cNvPr>
          <p:cNvSpPr/>
          <p:nvPr/>
        </p:nvSpPr>
        <p:spPr>
          <a:xfrm>
            <a:off x="1547265" y="3269915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4" name="矩形: 圓角 133">
            <a:extLst>
              <a:ext uri="{FF2B5EF4-FFF2-40B4-BE49-F238E27FC236}">
                <a16:creationId xmlns:a16="http://schemas.microsoft.com/office/drawing/2014/main" id="{2F924F21-E991-5C10-0E1A-AD004AB60AE8}"/>
              </a:ext>
            </a:extLst>
          </p:cNvPr>
          <p:cNvSpPr/>
          <p:nvPr/>
        </p:nvSpPr>
        <p:spPr>
          <a:xfrm>
            <a:off x="2333082" y="3285135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5" name="矩形: 圓角 134">
            <a:extLst>
              <a:ext uri="{FF2B5EF4-FFF2-40B4-BE49-F238E27FC236}">
                <a16:creationId xmlns:a16="http://schemas.microsoft.com/office/drawing/2014/main" id="{83B1B2C0-E418-D2AA-EBEE-393795D64D49}"/>
              </a:ext>
            </a:extLst>
          </p:cNvPr>
          <p:cNvSpPr/>
          <p:nvPr/>
        </p:nvSpPr>
        <p:spPr>
          <a:xfrm>
            <a:off x="3122058" y="3283888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6" name="直線單箭頭接點 135">
            <a:extLst>
              <a:ext uri="{FF2B5EF4-FFF2-40B4-BE49-F238E27FC236}">
                <a16:creationId xmlns:a16="http://schemas.microsoft.com/office/drawing/2014/main" id="{86AFDC3C-97A9-EFD5-5376-6DD46D5B40BD}"/>
              </a:ext>
            </a:extLst>
          </p:cNvPr>
          <p:cNvCxnSpPr>
            <a:cxnSpLocks/>
          </p:cNvCxnSpPr>
          <p:nvPr/>
        </p:nvCxnSpPr>
        <p:spPr>
          <a:xfrm flipV="1">
            <a:off x="906840" y="3867653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直線單箭頭接點 136">
            <a:extLst>
              <a:ext uri="{FF2B5EF4-FFF2-40B4-BE49-F238E27FC236}">
                <a16:creationId xmlns:a16="http://schemas.microsoft.com/office/drawing/2014/main" id="{5CCDBE6D-8FD0-2708-82BF-20D91D7B8469}"/>
              </a:ext>
            </a:extLst>
          </p:cNvPr>
          <p:cNvCxnSpPr>
            <a:cxnSpLocks/>
          </p:cNvCxnSpPr>
          <p:nvPr/>
        </p:nvCxnSpPr>
        <p:spPr>
          <a:xfrm flipV="1">
            <a:off x="1694075" y="3867653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直線單箭頭接點 137">
            <a:extLst>
              <a:ext uri="{FF2B5EF4-FFF2-40B4-BE49-F238E27FC236}">
                <a16:creationId xmlns:a16="http://schemas.microsoft.com/office/drawing/2014/main" id="{40244932-61EF-7640-8972-71DB4384AB67}"/>
              </a:ext>
            </a:extLst>
          </p:cNvPr>
          <p:cNvCxnSpPr>
            <a:cxnSpLocks/>
          </p:cNvCxnSpPr>
          <p:nvPr/>
        </p:nvCxnSpPr>
        <p:spPr>
          <a:xfrm flipV="1">
            <a:off x="2481310" y="3867653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直線單箭頭接點 138">
            <a:extLst>
              <a:ext uri="{FF2B5EF4-FFF2-40B4-BE49-F238E27FC236}">
                <a16:creationId xmlns:a16="http://schemas.microsoft.com/office/drawing/2014/main" id="{B2DC3D80-549F-008F-5182-C34797E8AE1C}"/>
              </a:ext>
            </a:extLst>
          </p:cNvPr>
          <p:cNvCxnSpPr>
            <a:cxnSpLocks/>
          </p:cNvCxnSpPr>
          <p:nvPr/>
        </p:nvCxnSpPr>
        <p:spPr>
          <a:xfrm flipV="1">
            <a:off x="3268546" y="3867653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直線單箭頭接點 139">
            <a:extLst>
              <a:ext uri="{FF2B5EF4-FFF2-40B4-BE49-F238E27FC236}">
                <a16:creationId xmlns:a16="http://schemas.microsoft.com/office/drawing/2014/main" id="{E2B3EECC-762F-8014-FB77-466E00E68840}"/>
              </a:ext>
            </a:extLst>
          </p:cNvPr>
          <p:cNvCxnSpPr>
            <a:cxnSpLocks/>
          </p:cNvCxnSpPr>
          <p:nvPr/>
        </p:nvCxnSpPr>
        <p:spPr>
          <a:xfrm flipV="1">
            <a:off x="907143" y="4690163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直線單箭頭接點 140">
            <a:extLst>
              <a:ext uri="{FF2B5EF4-FFF2-40B4-BE49-F238E27FC236}">
                <a16:creationId xmlns:a16="http://schemas.microsoft.com/office/drawing/2014/main" id="{46AF0D85-8170-1080-C1BC-24CDDB61D29C}"/>
              </a:ext>
            </a:extLst>
          </p:cNvPr>
          <p:cNvCxnSpPr>
            <a:cxnSpLocks/>
          </p:cNvCxnSpPr>
          <p:nvPr/>
        </p:nvCxnSpPr>
        <p:spPr>
          <a:xfrm flipV="1">
            <a:off x="1694378" y="4690163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直線單箭頭接點 141">
            <a:extLst>
              <a:ext uri="{FF2B5EF4-FFF2-40B4-BE49-F238E27FC236}">
                <a16:creationId xmlns:a16="http://schemas.microsoft.com/office/drawing/2014/main" id="{41CB308E-A7FA-B3DF-12D1-4B9EB9C96453}"/>
              </a:ext>
            </a:extLst>
          </p:cNvPr>
          <p:cNvCxnSpPr>
            <a:cxnSpLocks/>
          </p:cNvCxnSpPr>
          <p:nvPr/>
        </p:nvCxnSpPr>
        <p:spPr>
          <a:xfrm flipV="1">
            <a:off x="2481613" y="4690163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直線單箭頭接點 142">
            <a:extLst>
              <a:ext uri="{FF2B5EF4-FFF2-40B4-BE49-F238E27FC236}">
                <a16:creationId xmlns:a16="http://schemas.microsoft.com/office/drawing/2014/main" id="{7EB4144D-E3BB-EEDF-594D-C20CDDF779F8}"/>
              </a:ext>
            </a:extLst>
          </p:cNvPr>
          <p:cNvCxnSpPr>
            <a:cxnSpLocks/>
          </p:cNvCxnSpPr>
          <p:nvPr/>
        </p:nvCxnSpPr>
        <p:spPr>
          <a:xfrm flipV="1">
            <a:off x="3268849" y="4690163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右大括弧 1">
            <a:extLst>
              <a:ext uri="{FF2B5EF4-FFF2-40B4-BE49-F238E27FC236}">
                <a16:creationId xmlns:a16="http://schemas.microsoft.com/office/drawing/2014/main" id="{0B2E7445-C860-C397-D084-044A2707059C}"/>
              </a:ext>
            </a:extLst>
          </p:cNvPr>
          <p:cNvSpPr/>
          <p:nvPr/>
        </p:nvSpPr>
        <p:spPr>
          <a:xfrm rot="5400000">
            <a:off x="6868933" y="3159907"/>
            <a:ext cx="430888" cy="5915897"/>
          </a:xfrm>
          <a:prstGeom prst="rightBrace">
            <a:avLst>
              <a:gd name="adj1" fmla="val 15213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93897A7-D551-D934-6CC6-9526DA7ED02F}"/>
              </a:ext>
            </a:extLst>
          </p:cNvPr>
          <p:cNvSpPr txBox="1"/>
          <p:nvPr/>
        </p:nvSpPr>
        <p:spPr>
          <a:xfrm>
            <a:off x="5836109" y="6336823"/>
            <a:ext cx="2495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調換順序</a:t>
            </a:r>
          </a:p>
        </p:txBody>
      </p:sp>
      <p:sp>
        <p:nvSpPr>
          <p:cNvPr id="111" name="文字方塊 110">
            <a:extLst>
              <a:ext uri="{FF2B5EF4-FFF2-40B4-BE49-F238E27FC236}">
                <a16:creationId xmlns:a16="http://schemas.microsoft.com/office/drawing/2014/main" id="{D33F48AF-BCA0-7E5F-CEB4-7BB6F7649E24}"/>
              </a:ext>
            </a:extLst>
          </p:cNvPr>
          <p:cNvSpPr txBox="1"/>
          <p:nvPr/>
        </p:nvSpPr>
        <p:spPr>
          <a:xfrm>
            <a:off x="8710187" y="226226"/>
            <a:ext cx="2495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不影響輸出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4" name="文字方塊 123">
            <a:extLst>
              <a:ext uri="{FF2B5EF4-FFF2-40B4-BE49-F238E27FC236}">
                <a16:creationId xmlns:a16="http://schemas.microsoft.com/office/drawing/2014/main" id="{1CD952B7-2B8E-CE23-6BAD-A17E43548C5B}"/>
              </a:ext>
            </a:extLst>
          </p:cNvPr>
          <p:cNvSpPr txBox="1"/>
          <p:nvPr/>
        </p:nvSpPr>
        <p:spPr>
          <a:xfrm>
            <a:off x="3896782" y="707018"/>
            <a:ext cx="527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Self-attention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沒有順序資訊</a:t>
            </a:r>
          </a:p>
        </p:txBody>
      </p:sp>
      <p:sp>
        <p:nvSpPr>
          <p:cNvPr id="126" name="文字方塊 125">
            <a:extLst>
              <a:ext uri="{FF2B5EF4-FFF2-40B4-BE49-F238E27FC236}">
                <a16:creationId xmlns:a16="http://schemas.microsoft.com/office/drawing/2014/main" id="{2D9F4E5B-7A31-8C6B-ED87-D5F70A0BAD9B}"/>
              </a:ext>
            </a:extLst>
          </p:cNvPr>
          <p:cNvSpPr txBox="1"/>
          <p:nvPr/>
        </p:nvSpPr>
        <p:spPr>
          <a:xfrm>
            <a:off x="8276658" y="664955"/>
            <a:ext cx="85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(?)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" name="文字方塊 151">
            <a:extLst>
              <a:ext uri="{FF2B5EF4-FFF2-40B4-BE49-F238E27FC236}">
                <a16:creationId xmlns:a16="http://schemas.microsoft.com/office/drawing/2014/main" id="{F25E77C0-4777-3278-AA5B-421443BA0F5F}"/>
              </a:ext>
            </a:extLst>
          </p:cNvPr>
          <p:cNvSpPr txBox="1"/>
          <p:nvPr/>
        </p:nvSpPr>
        <p:spPr>
          <a:xfrm>
            <a:off x="2228447" y="607792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" name="文字方塊 152">
            <a:extLst>
              <a:ext uri="{FF2B5EF4-FFF2-40B4-BE49-F238E27FC236}">
                <a16:creationId xmlns:a16="http://schemas.microsoft.com/office/drawing/2014/main" id="{FCF65D47-FE46-108E-8D0B-E162F8EC83A7}"/>
              </a:ext>
            </a:extLst>
          </p:cNvPr>
          <p:cNvSpPr txBox="1"/>
          <p:nvPr/>
        </p:nvSpPr>
        <p:spPr>
          <a:xfrm>
            <a:off x="1424323" y="607792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4" name="文字方塊 153">
            <a:extLst>
              <a:ext uri="{FF2B5EF4-FFF2-40B4-BE49-F238E27FC236}">
                <a16:creationId xmlns:a16="http://schemas.microsoft.com/office/drawing/2014/main" id="{A8921328-1AA9-7B20-295F-D46BA6718FBD}"/>
              </a:ext>
            </a:extLst>
          </p:cNvPr>
          <p:cNvSpPr txBox="1"/>
          <p:nvPr/>
        </p:nvSpPr>
        <p:spPr>
          <a:xfrm>
            <a:off x="619085" y="607792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5" name="文字方塊 154">
            <a:extLst>
              <a:ext uri="{FF2B5EF4-FFF2-40B4-BE49-F238E27FC236}">
                <a16:creationId xmlns:a16="http://schemas.microsoft.com/office/drawing/2014/main" id="{074A21DE-2CDF-6418-2A26-54887E2654A4}"/>
              </a:ext>
            </a:extLst>
          </p:cNvPr>
          <p:cNvSpPr txBox="1"/>
          <p:nvPr/>
        </p:nvSpPr>
        <p:spPr>
          <a:xfrm>
            <a:off x="2991074" y="607792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635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/>
      <p:bldP spid="35" grpId="0" animBg="1"/>
      <p:bldP spid="36" grpId="0"/>
      <p:bldP spid="49" grpId="0" animBg="1"/>
      <p:bldP spid="50" grpId="0"/>
      <p:bldP spid="63" grpId="0" animBg="1"/>
      <p:bldP spid="64" grpId="0"/>
      <p:bldP spid="77" grpId="0"/>
      <p:bldP spid="79" grpId="0"/>
      <p:bldP spid="80" grpId="0"/>
      <p:bldP spid="81" grpId="0"/>
      <p:bldP spid="85" grpId="0" animBg="1"/>
      <p:bldP spid="86" grpId="0"/>
      <p:bldP spid="90" grpId="0" animBg="1"/>
      <p:bldP spid="96" grpId="0"/>
      <p:bldP spid="97" grpId="0"/>
      <p:bldP spid="98" grpId="0"/>
      <p:bldP spid="99" grpId="0"/>
      <p:bldP spid="102" grpId="0" animBg="1"/>
      <p:bldP spid="103" grpId="0" animBg="1"/>
      <p:bldP spid="104" grpId="0" animBg="1"/>
      <p:bldP spid="105" grpId="0" animBg="1"/>
      <p:bldP spid="106" grpId="0" animBg="1"/>
      <p:bldP spid="114" grpId="0"/>
      <p:bldP spid="1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189F6-5361-ED51-635A-4FD4A94F0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3CAC49C1-7DED-8A65-C14C-33347E53535A}"/>
              </a:ext>
            </a:extLst>
          </p:cNvPr>
          <p:cNvSpPr/>
          <p:nvPr/>
        </p:nvSpPr>
        <p:spPr>
          <a:xfrm>
            <a:off x="4073152" y="1088086"/>
            <a:ext cx="380783" cy="2110364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E4724FB-7970-722F-B0F6-6A578A98519B}"/>
              </a:ext>
            </a:extLst>
          </p:cNvPr>
          <p:cNvSpPr/>
          <p:nvPr/>
        </p:nvSpPr>
        <p:spPr>
          <a:xfrm>
            <a:off x="1333716" y="1069037"/>
            <a:ext cx="380783" cy="2110364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5C35F5D1-EEAC-0139-7C48-78178E87AC4D}"/>
              </a:ext>
            </a:extLst>
          </p:cNvPr>
          <p:cNvSpPr/>
          <p:nvPr/>
        </p:nvSpPr>
        <p:spPr>
          <a:xfrm>
            <a:off x="1381233" y="1168083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9474161-2B3B-E913-0D93-D419845D4E55}"/>
              </a:ext>
            </a:extLst>
          </p:cNvPr>
          <p:cNvSpPr/>
          <p:nvPr/>
        </p:nvSpPr>
        <p:spPr>
          <a:xfrm>
            <a:off x="1381233" y="1599883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516DB7EB-1FAA-D240-12C9-D27EFA111B42}"/>
              </a:ext>
            </a:extLst>
          </p:cNvPr>
          <p:cNvCxnSpPr>
            <a:cxnSpLocks/>
          </p:cNvCxnSpPr>
          <p:nvPr/>
        </p:nvCxnSpPr>
        <p:spPr>
          <a:xfrm>
            <a:off x="6096000" y="2872903"/>
            <a:ext cx="48002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78183BB4-4AD4-3EE5-D1E8-9802A01666B9}"/>
              </a:ext>
            </a:extLst>
          </p:cNvPr>
          <p:cNvCxnSpPr>
            <a:cxnSpLocks/>
          </p:cNvCxnSpPr>
          <p:nvPr/>
        </p:nvCxnSpPr>
        <p:spPr>
          <a:xfrm flipV="1">
            <a:off x="8360229" y="471809"/>
            <a:ext cx="0" cy="3109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67381CE2-8855-80DB-FC16-E9D3B1470489}"/>
              </a:ext>
            </a:extLst>
          </p:cNvPr>
          <p:cNvCxnSpPr>
            <a:cxnSpLocks/>
          </p:cNvCxnSpPr>
          <p:nvPr/>
        </p:nvCxnSpPr>
        <p:spPr>
          <a:xfrm flipV="1">
            <a:off x="8360228" y="2340673"/>
            <a:ext cx="1536899" cy="5322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橢圓 18">
            <a:extLst>
              <a:ext uri="{FF2B5EF4-FFF2-40B4-BE49-F238E27FC236}">
                <a16:creationId xmlns:a16="http://schemas.microsoft.com/office/drawing/2014/main" id="{1A4467FA-8BC7-3DE0-3379-1D78EDD2BA6F}"/>
              </a:ext>
            </a:extLst>
          </p:cNvPr>
          <p:cNvSpPr/>
          <p:nvPr/>
        </p:nvSpPr>
        <p:spPr>
          <a:xfrm>
            <a:off x="4120669" y="1150520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63B5073F-61D0-EA1B-010E-9DA7F505CEAC}"/>
              </a:ext>
            </a:extLst>
          </p:cNvPr>
          <p:cNvSpPr/>
          <p:nvPr/>
        </p:nvSpPr>
        <p:spPr>
          <a:xfrm>
            <a:off x="4120669" y="1582320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230AC17B-6DEE-38A5-8FE6-B661173A4CFD}"/>
              </a:ext>
            </a:extLst>
          </p:cNvPr>
          <p:cNvCxnSpPr>
            <a:cxnSpLocks/>
          </p:cNvCxnSpPr>
          <p:nvPr/>
        </p:nvCxnSpPr>
        <p:spPr>
          <a:xfrm>
            <a:off x="2838450" y="2340673"/>
            <a:ext cx="11239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556E3355-B02A-61DA-B34B-B9AF26CFF260}"/>
              </a:ext>
            </a:extLst>
          </p:cNvPr>
          <p:cNvCxnSpPr>
            <a:cxnSpLocks/>
          </p:cNvCxnSpPr>
          <p:nvPr/>
        </p:nvCxnSpPr>
        <p:spPr>
          <a:xfrm flipH="1" flipV="1">
            <a:off x="7995684" y="1632177"/>
            <a:ext cx="404331" cy="12001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CF1620C6-649F-7F32-EDB4-1D7FA5AE53FD}"/>
                  </a:ext>
                </a:extLst>
              </p:cNvPr>
              <p:cNvSpPr txBox="1"/>
              <p:nvPr/>
            </p:nvSpPr>
            <p:spPr>
              <a:xfrm>
                <a:off x="9914337" y="1632177"/>
                <a:ext cx="1089849" cy="7347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CF1620C6-649F-7F32-EDB4-1D7FA5AE5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337" y="1632177"/>
                <a:ext cx="1089849" cy="7347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F929A782-00AC-F408-E82D-388F5EE56F37}"/>
                  </a:ext>
                </a:extLst>
              </p:cNvPr>
              <p:cNvSpPr txBox="1"/>
              <p:nvPr/>
            </p:nvSpPr>
            <p:spPr>
              <a:xfrm>
                <a:off x="8434849" y="664666"/>
                <a:ext cx="1096005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F929A782-00AC-F408-E82D-388F5EE56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849" y="664666"/>
                <a:ext cx="1096005" cy="8218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弧形 31">
            <a:extLst>
              <a:ext uri="{FF2B5EF4-FFF2-40B4-BE49-F238E27FC236}">
                <a16:creationId xmlns:a16="http://schemas.microsoft.com/office/drawing/2014/main" id="{C1D7ABFB-9B71-DA38-3263-1481525F6CDD}"/>
              </a:ext>
            </a:extLst>
          </p:cNvPr>
          <p:cNvSpPr/>
          <p:nvPr/>
        </p:nvSpPr>
        <p:spPr>
          <a:xfrm rot="19329522">
            <a:off x="8154267" y="2029268"/>
            <a:ext cx="1297086" cy="851851"/>
          </a:xfrm>
          <a:prstGeom prst="arc">
            <a:avLst>
              <a:gd name="adj1" fmla="val 16200000"/>
              <a:gd name="adj2" fmla="val 1352352"/>
            </a:avLst>
          </a:prstGeom>
          <a:ln w="571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BC202979-9444-27E6-B283-1FF3EA587105}"/>
                  </a:ext>
                </a:extLst>
              </p:cNvPr>
              <p:cNvSpPr txBox="1"/>
              <p:nvPr/>
            </p:nvSpPr>
            <p:spPr>
              <a:xfrm>
                <a:off x="9774916" y="714200"/>
                <a:ext cx="2107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Rotate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TW" alt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TW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BC202979-9444-27E6-B283-1FF3EA587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916" y="714200"/>
                <a:ext cx="2107024" cy="461665"/>
              </a:xfrm>
              <a:prstGeom prst="rect">
                <a:avLst/>
              </a:prstGeom>
              <a:blipFill>
                <a:blip r:embed="rId4"/>
                <a:stretch>
                  <a:fillRect l="-433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字方塊 34">
            <a:extLst>
              <a:ext uri="{FF2B5EF4-FFF2-40B4-BE49-F238E27FC236}">
                <a16:creationId xmlns:a16="http://schemas.microsoft.com/office/drawing/2014/main" id="{F8F60585-1895-1B89-0BC6-0AFAF83209DE}"/>
              </a:ext>
            </a:extLst>
          </p:cNvPr>
          <p:cNvSpPr txBox="1"/>
          <p:nvPr/>
        </p:nvSpPr>
        <p:spPr>
          <a:xfrm>
            <a:off x="445538" y="348684"/>
            <a:ext cx="44884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/>
              <a:t>Rotation as Position</a:t>
            </a:r>
            <a:endParaRPr lang="zh-TW" altLang="en-US" sz="3200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64A2678A-23CB-B1AE-9B2C-4626D9A20080}"/>
              </a:ext>
            </a:extLst>
          </p:cNvPr>
          <p:cNvSpPr/>
          <p:nvPr/>
        </p:nvSpPr>
        <p:spPr>
          <a:xfrm>
            <a:off x="4073152" y="4269662"/>
            <a:ext cx="380783" cy="21103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8CDF7632-B148-E55D-0DC6-9637D16AF0B7}"/>
              </a:ext>
            </a:extLst>
          </p:cNvPr>
          <p:cNvSpPr/>
          <p:nvPr/>
        </p:nvSpPr>
        <p:spPr>
          <a:xfrm>
            <a:off x="1333716" y="4250613"/>
            <a:ext cx="380783" cy="21103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3" name="橢圓 62">
            <a:extLst>
              <a:ext uri="{FF2B5EF4-FFF2-40B4-BE49-F238E27FC236}">
                <a16:creationId xmlns:a16="http://schemas.microsoft.com/office/drawing/2014/main" id="{1E8A6046-6DF8-3C5D-12FD-E4958B0550D3}"/>
              </a:ext>
            </a:extLst>
          </p:cNvPr>
          <p:cNvSpPr/>
          <p:nvPr/>
        </p:nvSpPr>
        <p:spPr>
          <a:xfrm>
            <a:off x="1381233" y="4349659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>
            <a:extLst>
              <a:ext uri="{FF2B5EF4-FFF2-40B4-BE49-F238E27FC236}">
                <a16:creationId xmlns:a16="http://schemas.microsoft.com/office/drawing/2014/main" id="{1AB4BC18-2F80-105E-48EA-BF98D8CDDE2E}"/>
              </a:ext>
            </a:extLst>
          </p:cNvPr>
          <p:cNvSpPr/>
          <p:nvPr/>
        </p:nvSpPr>
        <p:spPr>
          <a:xfrm>
            <a:off x="1381233" y="4781459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1979A46F-A6CA-625D-B4CE-863096DF14EE}"/>
              </a:ext>
            </a:extLst>
          </p:cNvPr>
          <p:cNvCxnSpPr>
            <a:cxnSpLocks/>
          </p:cNvCxnSpPr>
          <p:nvPr/>
        </p:nvCxnSpPr>
        <p:spPr>
          <a:xfrm>
            <a:off x="6096000" y="6054479"/>
            <a:ext cx="48002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F89EAE08-435A-3936-A90C-F9E78C1D12A9}"/>
              </a:ext>
            </a:extLst>
          </p:cNvPr>
          <p:cNvCxnSpPr>
            <a:cxnSpLocks/>
          </p:cNvCxnSpPr>
          <p:nvPr/>
        </p:nvCxnSpPr>
        <p:spPr>
          <a:xfrm flipV="1">
            <a:off x="8360229" y="3653385"/>
            <a:ext cx="0" cy="3109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B9D3FDD2-F3A2-9558-FFA8-0238EB6BD402}"/>
              </a:ext>
            </a:extLst>
          </p:cNvPr>
          <p:cNvCxnSpPr>
            <a:cxnSpLocks/>
          </p:cNvCxnSpPr>
          <p:nvPr/>
        </p:nvCxnSpPr>
        <p:spPr>
          <a:xfrm flipV="1">
            <a:off x="8360228" y="5732930"/>
            <a:ext cx="1642067" cy="3215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橢圓 70">
            <a:extLst>
              <a:ext uri="{FF2B5EF4-FFF2-40B4-BE49-F238E27FC236}">
                <a16:creationId xmlns:a16="http://schemas.microsoft.com/office/drawing/2014/main" id="{49DF0A61-9707-CF52-7A86-A835057DA7DC}"/>
              </a:ext>
            </a:extLst>
          </p:cNvPr>
          <p:cNvSpPr/>
          <p:nvPr/>
        </p:nvSpPr>
        <p:spPr>
          <a:xfrm>
            <a:off x="4120669" y="4332096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>
            <a:extLst>
              <a:ext uri="{FF2B5EF4-FFF2-40B4-BE49-F238E27FC236}">
                <a16:creationId xmlns:a16="http://schemas.microsoft.com/office/drawing/2014/main" id="{69FE3D4A-F296-93A0-287C-888F5CA0B5E0}"/>
              </a:ext>
            </a:extLst>
          </p:cNvPr>
          <p:cNvSpPr/>
          <p:nvPr/>
        </p:nvSpPr>
        <p:spPr>
          <a:xfrm>
            <a:off x="4120669" y="4763896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AE86ACE5-D1E3-6509-1A8D-EEE2BA749791}"/>
              </a:ext>
            </a:extLst>
          </p:cNvPr>
          <p:cNvCxnSpPr>
            <a:cxnSpLocks/>
          </p:cNvCxnSpPr>
          <p:nvPr/>
        </p:nvCxnSpPr>
        <p:spPr>
          <a:xfrm flipH="1" flipV="1">
            <a:off x="7766313" y="4881096"/>
            <a:ext cx="526078" cy="11530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34628686-C441-0D91-F1F0-062EA8E51BC1}"/>
                  </a:ext>
                </a:extLst>
              </p:cNvPr>
              <p:cNvSpPr txBox="1"/>
              <p:nvPr/>
            </p:nvSpPr>
            <p:spPr>
              <a:xfrm>
                <a:off x="9805704" y="4713764"/>
                <a:ext cx="1104277" cy="735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34628686-C441-0D91-F1F0-062EA8E51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5704" y="4713764"/>
                <a:ext cx="1104277" cy="7351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EA0EFD57-E089-9F65-B9F2-B4E99B68EC65}"/>
                  </a:ext>
                </a:extLst>
              </p:cNvPr>
              <p:cNvSpPr txBox="1"/>
              <p:nvPr/>
            </p:nvSpPr>
            <p:spPr>
              <a:xfrm>
                <a:off x="6844921" y="3978626"/>
                <a:ext cx="1153713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EA0EFD57-E089-9F65-B9F2-B4E99B68E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921" y="3978626"/>
                <a:ext cx="1153713" cy="8218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弧形 78">
            <a:extLst>
              <a:ext uri="{FF2B5EF4-FFF2-40B4-BE49-F238E27FC236}">
                <a16:creationId xmlns:a16="http://schemas.microsoft.com/office/drawing/2014/main" id="{56FB36B0-0219-4FD9-9DE7-FA673DA0BFB0}"/>
              </a:ext>
            </a:extLst>
          </p:cNvPr>
          <p:cNvSpPr/>
          <p:nvPr/>
        </p:nvSpPr>
        <p:spPr>
          <a:xfrm rot="20232589">
            <a:off x="7078221" y="4913004"/>
            <a:ext cx="2713256" cy="2444620"/>
          </a:xfrm>
          <a:prstGeom prst="arc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2375CED6-97D0-9ECA-658B-D50238857612}"/>
                  </a:ext>
                </a:extLst>
              </p:cNvPr>
              <p:cNvSpPr txBox="1"/>
              <p:nvPr/>
            </p:nvSpPr>
            <p:spPr>
              <a:xfrm>
                <a:off x="8697224" y="3717747"/>
                <a:ext cx="2107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Rotate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zh-TW" alt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TW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2375CED6-97D0-9ECA-658B-D50238857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224" y="3717747"/>
                <a:ext cx="2107024" cy="461665"/>
              </a:xfrm>
              <a:prstGeom prst="rect">
                <a:avLst/>
              </a:prstGeom>
              <a:blipFill>
                <a:blip r:embed="rId7"/>
                <a:stretch>
                  <a:fillRect l="-463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02A35891-82E7-0A8A-3730-ED246C8AA62C}"/>
              </a:ext>
            </a:extLst>
          </p:cNvPr>
          <p:cNvCxnSpPr>
            <a:cxnSpLocks/>
          </p:cNvCxnSpPr>
          <p:nvPr/>
        </p:nvCxnSpPr>
        <p:spPr>
          <a:xfrm>
            <a:off x="2819400" y="5522625"/>
            <a:ext cx="11239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橢圓 9">
            <a:extLst>
              <a:ext uri="{FF2B5EF4-FFF2-40B4-BE49-F238E27FC236}">
                <a16:creationId xmlns:a16="http://schemas.microsoft.com/office/drawing/2014/main" id="{D76B6B9F-A475-C501-80E0-01FB5E004B2A}"/>
              </a:ext>
            </a:extLst>
          </p:cNvPr>
          <p:cNvSpPr/>
          <p:nvPr/>
        </p:nvSpPr>
        <p:spPr>
          <a:xfrm>
            <a:off x="1381233" y="2043778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DDA3D6C3-7410-A323-43C2-531C07D29CCC}"/>
              </a:ext>
            </a:extLst>
          </p:cNvPr>
          <p:cNvSpPr/>
          <p:nvPr/>
        </p:nvSpPr>
        <p:spPr>
          <a:xfrm>
            <a:off x="1381233" y="2475578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242DBDA-13C7-45AB-7C85-2DC66C669A4D}"/>
                  </a:ext>
                </a:extLst>
              </p:cNvPr>
              <p:cNvSpPr txBox="1"/>
              <p:nvPr/>
            </p:nvSpPr>
            <p:spPr>
              <a:xfrm>
                <a:off x="1714500" y="1963781"/>
                <a:ext cx="1005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242DBDA-13C7-45AB-7C85-2DC66C669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1963781"/>
                <a:ext cx="1005173" cy="461665"/>
              </a:xfrm>
              <a:prstGeom prst="rect">
                <a:avLst/>
              </a:prstGeom>
              <a:blipFill>
                <a:blip r:embed="rId8"/>
                <a:stretch>
                  <a:fillRect l="-1818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8C98AE4-8BFC-BA15-0F8B-C6F8592E7319}"/>
                  </a:ext>
                </a:extLst>
              </p:cNvPr>
              <p:cNvSpPr txBox="1"/>
              <p:nvPr/>
            </p:nvSpPr>
            <p:spPr>
              <a:xfrm>
                <a:off x="1714500" y="2361946"/>
                <a:ext cx="1005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8C98AE4-8BFC-BA15-0F8B-C6F8592E7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2361946"/>
                <a:ext cx="1005173" cy="461665"/>
              </a:xfrm>
              <a:prstGeom prst="rect">
                <a:avLst/>
              </a:prstGeom>
              <a:blipFill>
                <a:blip r:embed="rId9"/>
                <a:stretch>
                  <a:fillRect l="-1818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橢圓 13">
            <a:extLst>
              <a:ext uri="{FF2B5EF4-FFF2-40B4-BE49-F238E27FC236}">
                <a16:creationId xmlns:a16="http://schemas.microsoft.com/office/drawing/2014/main" id="{01F55453-F4DF-73B8-71AE-D8716F33EDB6}"/>
              </a:ext>
            </a:extLst>
          </p:cNvPr>
          <p:cNvSpPr/>
          <p:nvPr/>
        </p:nvSpPr>
        <p:spPr>
          <a:xfrm>
            <a:off x="4142951" y="2009788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8FC756C4-52B5-12DA-0390-2BD927F7DFE5}"/>
              </a:ext>
            </a:extLst>
          </p:cNvPr>
          <p:cNvSpPr/>
          <p:nvPr/>
        </p:nvSpPr>
        <p:spPr>
          <a:xfrm>
            <a:off x="4142951" y="2441588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DC1A464A-28A8-3570-DC3F-A0B3C028D17A}"/>
                  </a:ext>
                </a:extLst>
              </p:cNvPr>
              <p:cNvSpPr txBox="1"/>
              <p:nvPr/>
            </p:nvSpPr>
            <p:spPr>
              <a:xfrm>
                <a:off x="4476218" y="1929791"/>
                <a:ext cx="1410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DC1A464A-28A8-3570-DC3F-A0B3C028D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218" y="1929791"/>
                <a:ext cx="1410629" cy="461665"/>
              </a:xfrm>
              <a:prstGeom prst="rect">
                <a:avLst/>
              </a:prstGeom>
              <a:blipFill>
                <a:blip r:embed="rId10"/>
                <a:stretch>
                  <a:fillRect l="-1293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983945FA-7DAA-C961-AB7E-C30D9DABCC91}"/>
                  </a:ext>
                </a:extLst>
              </p:cNvPr>
              <p:cNvSpPr txBox="1"/>
              <p:nvPr/>
            </p:nvSpPr>
            <p:spPr>
              <a:xfrm>
                <a:off x="4476218" y="2327956"/>
                <a:ext cx="1005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983945FA-7DAA-C961-AB7E-C30D9DAB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218" y="2327956"/>
                <a:ext cx="1005173" cy="461665"/>
              </a:xfrm>
              <a:prstGeom prst="rect">
                <a:avLst/>
              </a:prstGeom>
              <a:blipFill>
                <a:blip r:embed="rId11"/>
                <a:stretch>
                  <a:fillRect l="-1818"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橢圓 27">
            <a:extLst>
              <a:ext uri="{FF2B5EF4-FFF2-40B4-BE49-F238E27FC236}">
                <a16:creationId xmlns:a16="http://schemas.microsoft.com/office/drawing/2014/main" id="{1D638AA4-44D1-B1B8-2B93-8C97DD4E6ED2}"/>
              </a:ext>
            </a:extLst>
          </p:cNvPr>
          <p:cNvSpPr/>
          <p:nvPr/>
        </p:nvSpPr>
        <p:spPr>
          <a:xfrm>
            <a:off x="1381233" y="5264059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5BF2FB4E-5EDF-A96A-F275-847163D3DDC3}"/>
              </a:ext>
            </a:extLst>
          </p:cNvPr>
          <p:cNvSpPr/>
          <p:nvPr/>
        </p:nvSpPr>
        <p:spPr>
          <a:xfrm>
            <a:off x="1381233" y="5695859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DDA1AC3B-C2B5-2BB1-A4F0-94D6A8A772F9}"/>
                  </a:ext>
                </a:extLst>
              </p:cNvPr>
              <p:cNvSpPr txBox="1"/>
              <p:nvPr/>
            </p:nvSpPr>
            <p:spPr>
              <a:xfrm>
                <a:off x="1714500" y="5184062"/>
                <a:ext cx="1005173" cy="475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DDA1AC3B-C2B5-2BB1-A4F0-94D6A8A77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5184062"/>
                <a:ext cx="1005173" cy="475258"/>
              </a:xfrm>
              <a:prstGeom prst="rect">
                <a:avLst/>
              </a:prstGeom>
              <a:blipFill>
                <a:blip r:embed="rId12"/>
                <a:stretch>
                  <a:fillRect l="-1818" b="-64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1F729869-A0C5-2DC3-0DD7-619152C36F31}"/>
                  </a:ext>
                </a:extLst>
              </p:cNvPr>
              <p:cNvSpPr txBox="1"/>
              <p:nvPr/>
            </p:nvSpPr>
            <p:spPr>
              <a:xfrm>
                <a:off x="1714500" y="5582227"/>
                <a:ext cx="1005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1F729869-A0C5-2DC3-0DD7-619152C36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5582227"/>
                <a:ext cx="1005173" cy="461665"/>
              </a:xfrm>
              <a:prstGeom prst="rect">
                <a:avLst/>
              </a:prstGeom>
              <a:blipFill>
                <a:blip r:embed="rId13"/>
                <a:stretch>
                  <a:fillRect l="-1818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橢圓 37">
            <a:extLst>
              <a:ext uri="{FF2B5EF4-FFF2-40B4-BE49-F238E27FC236}">
                <a16:creationId xmlns:a16="http://schemas.microsoft.com/office/drawing/2014/main" id="{B36292EE-B90D-1058-B2E7-EFF2E36BC280}"/>
              </a:ext>
            </a:extLst>
          </p:cNvPr>
          <p:cNvSpPr/>
          <p:nvPr/>
        </p:nvSpPr>
        <p:spPr>
          <a:xfrm>
            <a:off x="4120669" y="5246496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A40BEC33-D7F2-E692-411F-AE2870F9604A}"/>
              </a:ext>
            </a:extLst>
          </p:cNvPr>
          <p:cNvSpPr/>
          <p:nvPr/>
        </p:nvSpPr>
        <p:spPr>
          <a:xfrm>
            <a:off x="4120669" y="5678296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B2FD5689-9DC6-9F2B-0D98-DF8F4FABE4C7}"/>
                  </a:ext>
                </a:extLst>
              </p:cNvPr>
              <p:cNvSpPr txBox="1"/>
              <p:nvPr/>
            </p:nvSpPr>
            <p:spPr>
              <a:xfrm>
                <a:off x="4453936" y="5166499"/>
                <a:ext cx="1410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B2FD5689-9DC6-9F2B-0D98-DF8F4FABE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936" y="5166499"/>
                <a:ext cx="1410629" cy="461665"/>
              </a:xfrm>
              <a:prstGeom prst="rect">
                <a:avLst/>
              </a:prstGeom>
              <a:blipFill>
                <a:blip r:embed="rId14"/>
                <a:stretch>
                  <a:fillRect l="-1732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81D1E272-00A9-546F-1246-D76691BD9612}"/>
                  </a:ext>
                </a:extLst>
              </p:cNvPr>
              <p:cNvSpPr txBox="1"/>
              <p:nvPr/>
            </p:nvSpPr>
            <p:spPr>
              <a:xfrm>
                <a:off x="4453936" y="5564664"/>
                <a:ext cx="1005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81D1E272-00A9-546F-1246-D76691BD9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936" y="5564664"/>
                <a:ext cx="1005173" cy="461665"/>
              </a:xfrm>
              <a:prstGeom prst="rect">
                <a:avLst/>
              </a:prstGeom>
              <a:blipFill>
                <a:blip r:embed="rId15"/>
                <a:stretch>
                  <a:fillRect l="-2424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0F110A22-3BD1-B500-4572-B8457A266D5E}"/>
                  </a:ext>
                </a:extLst>
              </p:cNvPr>
              <p:cNvSpPr txBox="1"/>
              <p:nvPr/>
            </p:nvSpPr>
            <p:spPr>
              <a:xfrm>
                <a:off x="680661" y="273341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0F110A22-3BD1-B500-4572-B8457A266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61" y="2733412"/>
                <a:ext cx="715161" cy="461665"/>
              </a:xfrm>
              <a:prstGeom prst="rect">
                <a:avLst/>
              </a:prstGeom>
              <a:blipFill>
                <a:blip r:embed="rId1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8C0FE17B-FD9E-001B-2D91-9D2BEF81DCF6}"/>
                  </a:ext>
                </a:extLst>
              </p:cNvPr>
              <p:cNvSpPr txBox="1"/>
              <p:nvPr/>
            </p:nvSpPr>
            <p:spPr>
              <a:xfrm>
                <a:off x="3425163" y="2843484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</m:oMath>
                  </m:oMathPara>
                </a14:m>
                <a:endParaRPr lang="zh-TW" altLang="en-US" sz="2400" b="1" i="1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8C0FE17B-FD9E-001B-2D91-9D2BEF81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163" y="2843484"/>
                <a:ext cx="715161" cy="461665"/>
              </a:xfrm>
              <a:prstGeom prst="rect">
                <a:avLst/>
              </a:prstGeom>
              <a:blipFill>
                <a:blip r:embed="rId1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2ABFAED3-F3DA-22AC-E79F-1E8C78B8413B}"/>
                  </a:ext>
                </a:extLst>
              </p:cNvPr>
              <p:cNvSpPr txBox="1"/>
              <p:nvPr/>
            </p:nvSpPr>
            <p:spPr>
              <a:xfrm>
                <a:off x="636175" y="591836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2ABFAED3-F3DA-22AC-E79F-1E8C78B84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75" y="5918361"/>
                <a:ext cx="715161" cy="461665"/>
              </a:xfrm>
              <a:prstGeom prst="rect">
                <a:avLst/>
              </a:prstGeom>
              <a:blipFill>
                <a:blip r:embed="rId1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D2012F78-E8D3-D3EF-4786-B90CAC229254}"/>
                  </a:ext>
                </a:extLst>
              </p:cNvPr>
              <p:cNvSpPr txBox="1"/>
              <p:nvPr/>
            </p:nvSpPr>
            <p:spPr>
              <a:xfrm>
                <a:off x="3425163" y="6025060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D2012F78-E8D3-D3EF-4786-B90CAC229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163" y="6025060"/>
                <a:ext cx="715161" cy="473591"/>
              </a:xfrm>
              <a:prstGeom prst="rect">
                <a:avLst/>
              </a:prstGeom>
              <a:blipFill>
                <a:blip r:embed="rId19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21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" grpId="0" animBg="1"/>
      <p:bldP spid="60" grpId="0" animBg="1"/>
      <p:bldP spid="61" grpId="0" animBg="1"/>
      <p:bldP spid="12" grpId="0"/>
      <p:bldP spid="13" grpId="0"/>
      <p:bldP spid="24" grpId="0"/>
      <p:bldP spid="26" grpId="0"/>
      <p:bldP spid="34" grpId="0"/>
      <p:bldP spid="37" grpId="0"/>
      <p:bldP spid="40" grpId="0"/>
      <p:bldP spid="41" grpId="0"/>
      <p:bldP spid="44" grpId="0"/>
      <p:bldP spid="45" grpId="0"/>
      <p:bldP spid="46" grpId="0"/>
      <p:bldP spid="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3D301-302D-0B7B-667F-42BF6CC28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3579F359-59A2-511F-99BB-D092F3304A08}"/>
                  </a:ext>
                </a:extLst>
              </p:cNvPr>
              <p:cNvSpPr txBox="1"/>
              <p:nvPr/>
            </p:nvSpPr>
            <p:spPr>
              <a:xfrm>
                <a:off x="3454234" y="741907"/>
                <a:ext cx="5283532" cy="527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US" altLang="zh-TW" sz="28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bSup>
                      <m:r>
                        <a:rPr lang="en-US" altLang="zh-TW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bSup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3579F359-59A2-511F-99BB-D092F3304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234" y="741907"/>
                <a:ext cx="5283532" cy="527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矩形: 圓角 218">
            <a:extLst>
              <a:ext uri="{FF2B5EF4-FFF2-40B4-BE49-F238E27FC236}">
                <a16:creationId xmlns:a16="http://schemas.microsoft.com/office/drawing/2014/main" id="{3BAB4E69-7418-5E05-B44B-CFF1FF758276}"/>
              </a:ext>
            </a:extLst>
          </p:cNvPr>
          <p:cNvSpPr/>
          <p:nvPr/>
        </p:nvSpPr>
        <p:spPr>
          <a:xfrm>
            <a:off x="1981308" y="518295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0" name="矩形: 圓角 219">
            <a:extLst>
              <a:ext uri="{FF2B5EF4-FFF2-40B4-BE49-F238E27FC236}">
                <a16:creationId xmlns:a16="http://schemas.microsoft.com/office/drawing/2014/main" id="{42B19686-F26C-5C17-285A-646716174E3D}"/>
              </a:ext>
            </a:extLst>
          </p:cNvPr>
          <p:cNvSpPr/>
          <p:nvPr/>
        </p:nvSpPr>
        <p:spPr>
          <a:xfrm>
            <a:off x="4053078" y="5145039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1" name="矩形 220">
            <a:extLst>
              <a:ext uri="{FF2B5EF4-FFF2-40B4-BE49-F238E27FC236}">
                <a16:creationId xmlns:a16="http://schemas.microsoft.com/office/drawing/2014/main" id="{69389244-8E31-F735-2BB2-F387097B828E}"/>
              </a:ext>
            </a:extLst>
          </p:cNvPr>
          <p:cNvSpPr/>
          <p:nvPr/>
        </p:nvSpPr>
        <p:spPr>
          <a:xfrm>
            <a:off x="4042261" y="4106855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2" name="矩形 221">
            <a:extLst>
              <a:ext uri="{FF2B5EF4-FFF2-40B4-BE49-F238E27FC236}">
                <a16:creationId xmlns:a16="http://schemas.microsoft.com/office/drawing/2014/main" id="{5F9507DB-810A-B058-5699-B92D35A946B0}"/>
              </a:ext>
            </a:extLst>
          </p:cNvPr>
          <p:cNvSpPr/>
          <p:nvPr/>
        </p:nvSpPr>
        <p:spPr>
          <a:xfrm>
            <a:off x="4615575" y="4106855"/>
            <a:ext cx="288000" cy="54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23" name="直線單箭頭接點 222">
            <a:extLst>
              <a:ext uri="{FF2B5EF4-FFF2-40B4-BE49-F238E27FC236}">
                <a16:creationId xmlns:a16="http://schemas.microsoft.com/office/drawing/2014/main" id="{0A18CEC5-B823-B796-C33F-DF5CFA4DAC83}"/>
              </a:ext>
            </a:extLst>
          </p:cNvPr>
          <p:cNvCxnSpPr>
            <a:cxnSpLocks/>
          </p:cNvCxnSpPr>
          <p:nvPr/>
        </p:nvCxnSpPr>
        <p:spPr>
          <a:xfrm flipV="1">
            <a:off x="4194849" y="4650802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4" name="直線單箭頭接點 223">
            <a:extLst>
              <a:ext uri="{FF2B5EF4-FFF2-40B4-BE49-F238E27FC236}">
                <a16:creationId xmlns:a16="http://schemas.microsoft.com/office/drawing/2014/main" id="{67566ADA-F5D1-80B5-E4FB-DE477F12FDE8}"/>
              </a:ext>
            </a:extLst>
          </p:cNvPr>
          <p:cNvCxnSpPr>
            <a:cxnSpLocks/>
          </p:cNvCxnSpPr>
          <p:nvPr/>
        </p:nvCxnSpPr>
        <p:spPr>
          <a:xfrm>
            <a:off x="3612773" y="4930641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5" name="直線單箭頭接點 224">
            <a:extLst>
              <a:ext uri="{FF2B5EF4-FFF2-40B4-BE49-F238E27FC236}">
                <a16:creationId xmlns:a16="http://schemas.microsoft.com/office/drawing/2014/main" id="{FF04B0B3-0960-C77C-9F2E-654CCEA60690}"/>
              </a:ext>
            </a:extLst>
          </p:cNvPr>
          <p:cNvCxnSpPr>
            <a:cxnSpLocks/>
          </p:cNvCxnSpPr>
          <p:nvPr/>
        </p:nvCxnSpPr>
        <p:spPr>
          <a:xfrm flipV="1">
            <a:off x="3612772" y="4648792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26" name="矩形 225">
            <a:extLst>
              <a:ext uri="{FF2B5EF4-FFF2-40B4-BE49-F238E27FC236}">
                <a16:creationId xmlns:a16="http://schemas.microsoft.com/office/drawing/2014/main" id="{77418D67-5F02-EBB5-E0BF-CFDCC597FC3A}"/>
              </a:ext>
            </a:extLst>
          </p:cNvPr>
          <p:cNvSpPr/>
          <p:nvPr/>
        </p:nvSpPr>
        <p:spPr>
          <a:xfrm>
            <a:off x="3446950" y="4098437"/>
            <a:ext cx="288000" cy="54000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27" name="直線單箭頭接點 226">
            <a:extLst>
              <a:ext uri="{FF2B5EF4-FFF2-40B4-BE49-F238E27FC236}">
                <a16:creationId xmlns:a16="http://schemas.microsoft.com/office/drawing/2014/main" id="{295C69FE-97C7-38F0-B7ED-0C0C8515828B}"/>
              </a:ext>
            </a:extLst>
          </p:cNvPr>
          <p:cNvCxnSpPr>
            <a:cxnSpLocks/>
          </p:cNvCxnSpPr>
          <p:nvPr/>
        </p:nvCxnSpPr>
        <p:spPr>
          <a:xfrm>
            <a:off x="3612773" y="4930641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8" name="直線單箭頭接點 227">
            <a:extLst>
              <a:ext uri="{FF2B5EF4-FFF2-40B4-BE49-F238E27FC236}">
                <a16:creationId xmlns:a16="http://schemas.microsoft.com/office/drawing/2014/main" id="{D48B7653-315A-86D0-0CAF-698651C5700A}"/>
              </a:ext>
            </a:extLst>
          </p:cNvPr>
          <p:cNvCxnSpPr>
            <a:cxnSpLocks/>
          </p:cNvCxnSpPr>
          <p:nvPr/>
        </p:nvCxnSpPr>
        <p:spPr>
          <a:xfrm>
            <a:off x="4218357" y="4930512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9" name="直線單箭頭接點 228">
            <a:extLst>
              <a:ext uri="{FF2B5EF4-FFF2-40B4-BE49-F238E27FC236}">
                <a16:creationId xmlns:a16="http://schemas.microsoft.com/office/drawing/2014/main" id="{F863D7C7-F0C8-4433-B3AF-BA9A6E9DD180}"/>
              </a:ext>
            </a:extLst>
          </p:cNvPr>
          <p:cNvCxnSpPr>
            <a:cxnSpLocks/>
          </p:cNvCxnSpPr>
          <p:nvPr/>
        </p:nvCxnSpPr>
        <p:spPr>
          <a:xfrm flipV="1">
            <a:off x="4763096" y="4659018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0" name="矩形 229">
            <a:extLst>
              <a:ext uri="{FF2B5EF4-FFF2-40B4-BE49-F238E27FC236}">
                <a16:creationId xmlns:a16="http://schemas.microsoft.com/office/drawing/2014/main" id="{2FEB464D-E405-5F89-22EA-FDA8693D7CB8}"/>
              </a:ext>
            </a:extLst>
          </p:cNvPr>
          <p:cNvSpPr/>
          <p:nvPr/>
        </p:nvSpPr>
        <p:spPr>
          <a:xfrm>
            <a:off x="1967348" y="4114114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1" name="矩形 230">
            <a:extLst>
              <a:ext uri="{FF2B5EF4-FFF2-40B4-BE49-F238E27FC236}">
                <a16:creationId xmlns:a16="http://schemas.microsoft.com/office/drawing/2014/main" id="{0A95D33B-7477-4794-6C20-3768AD7921B7}"/>
              </a:ext>
            </a:extLst>
          </p:cNvPr>
          <p:cNvSpPr/>
          <p:nvPr/>
        </p:nvSpPr>
        <p:spPr>
          <a:xfrm>
            <a:off x="2540662" y="4114114"/>
            <a:ext cx="288000" cy="54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32" name="直線單箭頭接點 231">
            <a:extLst>
              <a:ext uri="{FF2B5EF4-FFF2-40B4-BE49-F238E27FC236}">
                <a16:creationId xmlns:a16="http://schemas.microsoft.com/office/drawing/2014/main" id="{5AD31446-66F4-91D9-B6D5-80C4311448A8}"/>
              </a:ext>
            </a:extLst>
          </p:cNvPr>
          <p:cNvCxnSpPr>
            <a:cxnSpLocks/>
          </p:cNvCxnSpPr>
          <p:nvPr/>
        </p:nvCxnSpPr>
        <p:spPr>
          <a:xfrm flipV="1">
            <a:off x="2119936" y="4658061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3" name="直線單箭頭接點 232">
            <a:extLst>
              <a:ext uri="{FF2B5EF4-FFF2-40B4-BE49-F238E27FC236}">
                <a16:creationId xmlns:a16="http://schemas.microsoft.com/office/drawing/2014/main" id="{DBB55034-D425-4AC7-EADD-0C9BC7341817}"/>
              </a:ext>
            </a:extLst>
          </p:cNvPr>
          <p:cNvCxnSpPr>
            <a:cxnSpLocks/>
          </p:cNvCxnSpPr>
          <p:nvPr/>
        </p:nvCxnSpPr>
        <p:spPr>
          <a:xfrm>
            <a:off x="1537860" y="4937900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4" name="直線單箭頭接點 233">
            <a:extLst>
              <a:ext uri="{FF2B5EF4-FFF2-40B4-BE49-F238E27FC236}">
                <a16:creationId xmlns:a16="http://schemas.microsoft.com/office/drawing/2014/main" id="{1BC27BC4-FAC2-3162-0D2A-F086D470BC55}"/>
              </a:ext>
            </a:extLst>
          </p:cNvPr>
          <p:cNvCxnSpPr>
            <a:cxnSpLocks/>
          </p:cNvCxnSpPr>
          <p:nvPr/>
        </p:nvCxnSpPr>
        <p:spPr>
          <a:xfrm flipV="1">
            <a:off x="1537859" y="4656051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5" name="矩形 234">
            <a:extLst>
              <a:ext uri="{FF2B5EF4-FFF2-40B4-BE49-F238E27FC236}">
                <a16:creationId xmlns:a16="http://schemas.microsoft.com/office/drawing/2014/main" id="{F35F78C3-116D-5759-4DE5-76CA66352D42}"/>
              </a:ext>
            </a:extLst>
          </p:cNvPr>
          <p:cNvSpPr/>
          <p:nvPr/>
        </p:nvSpPr>
        <p:spPr>
          <a:xfrm>
            <a:off x="1372037" y="4105696"/>
            <a:ext cx="288000" cy="54000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36" name="直線單箭頭接點 235">
            <a:extLst>
              <a:ext uri="{FF2B5EF4-FFF2-40B4-BE49-F238E27FC236}">
                <a16:creationId xmlns:a16="http://schemas.microsoft.com/office/drawing/2014/main" id="{5811F9D2-4C61-88A6-4234-A46760CD6312}"/>
              </a:ext>
            </a:extLst>
          </p:cNvPr>
          <p:cNvCxnSpPr>
            <a:cxnSpLocks/>
          </p:cNvCxnSpPr>
          <p:nvPr/>
        </p:nvCxnSpPr>
        <p:spPr>
          <a:xfrm>
            <a:off x="1537860" y="4937900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7" name="直線單箭頭接點 236">
            <a:extLst>
              <a:ext uri="{FF2B5EF4-FFF2-40B4-BE49-F238E27FC236}">
                <a16:creationId xmlns:a16="http://schemas.microsoft.com/office/drawing/2014/main" id="{A70AB217-5D02-68A8-7E95-A92000AD1BCA}"/>
              </a:ext>
            </a:extLst>
          </p:cNvPr>
          <p:cNvCxnSpPr>
            <a:cxnSpLocks/>
          </p:cNvCxnSpPr>
          <p:nvPr/>
        </p:nvCxnSpPr>
        <p:spPr>
          <a:xfrm>
            <a:off x="2143444" y="4937771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8" name="直線單箭頭接點 237">
            <a:extLst>
              <a:ext uri="{FF2B5EF4-FFF2-40B4-BE49-F238E27FC236}">
                <a16:creationId xmlns:a16="http://schemas.microsoft.com/office/drawing/2014/main" id="{BE722BDD-6764-B6D9-EEE9-1BEFA2A0DC06}"/>
              </a:ext>
            </a:extLst>
          </p:cNvPr>
          <p:cNvCxnSpPr>
            <a:cxnSpLocks/>
          </p:cNvCxnSpPr>
          <p:nvPr/>
        </p:nvCxnSpPr>
        <p:spPr>
          <a:xfrm flipV="1">
            <a:off x="2688183" y="4666277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9" name="直線單箭頭接點 238">
            <a:extLst>
              <a:ext uri="{FF2B5EF4-FFF2-40B4-BE49-F238E27FC236}">
                <a16:creationId xmlns:a16="http://schemas.microsoft.com/office/drawing/2014/main" id="{08E1570F-02B6-67CE-3905-17B04FFCAFAF}"/>
              </a:ext>
            </a:extLst>
          </p:cNvPr>
          <p:cNvCxnSpPr>
            <a:cxnSpLocks/>
          </p:cNvCxnSpPr>
          <p:nvPr/>
        </p:nvCxnSpPr>
        <p:spPr>
          <a:xfrm flipV="1">
            <a:off x="2119936" y="1885250"/>
            <a:ext cx="0" cy="91538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0" name="手繪多邊形: 圖案 239">
            <a:extLst>
              <a:ext uri="{FF2B5EF4-FFF2-40B4-BE49-F238E27FC236}">
                <a16:creationId xmlns:a16="http://schemas.microsoft.com/office/drawing/2014/main" id="{5CC4BF4C-9AC1-3BE8-1F18-051069BACA34}"/>
              </a:ext>
            </a:extLst>
          </p:cNvPr>
          <p:cNvSpPr/>
          <p:nvPr/>
        </p:nvSpPr>
        <p:spPr>
          <a:xfrm>
            <a:off x="2143444" y="2320679"/>
            <a:ext cx="2638704" cy="638859"/>
          </a:xfrm>
          <a:custGeom>
            <a:avLst/>
            <a:gdLst>
              <a:gd name="csX0" fmla="*/ 3338286 w 3338286"/>
              <a:gd name="csY0" fmla="*/ 638859 h 638859"/>
              <a:gd name="csX1" fmla="*/ 1698171 w 3338286"/>
              <a:gd name="csY1" fmla="*/ 231 h 638859"/>
              <a:gd name="csX2" fmla="*/ 0 w 3338286"/>
              <a:gd name="csY2" fmla="*/ 580802 h 6388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338286" h="638859">
                <a:moveTo>
                  <a:pt x="3338286" y="638859"/>
                </a:moveTo>
                <a:cubicBezTo>
                  <a:pt x="2796419" y="324383"/>
                  <a:pt x="2254552" y="9907"/>
                  <a:pt x="1698171" y="231"/>
                </a:cubicBezTo>
                <a:cubicBezTo>
                  <a:pt x="1141790" y="-9445"/>
                  <a:pt x="570895" y="285678"/>
                  <a:pt x="0" y="5808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文字方塊 240">
                <a:extLst>
                  <a:ext uri="{FF2B5EF4-FFF2-40B4-BE49-F238E27FC236}">
                    <a16:creationId xmlns:a16="http://schemas.microsoft.com/office/drawing/2014/main" id="{592C9CF2-189A-5455-7724-EA47FDE9B1FB}"/>
                  </a:ext>
                </a:extLst>
              </p:cNvPr>
              <p:cNvSpPr txBox="1"/>
              <p:nvPr/>
            </p:nvSpPr>
            <p:spPr>
              <a:xfrm>
                <a:off x="1752969" y="1348874"/>
                <a:ext cx="715161" cy="475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1" name="文字方塊 240">
                <a:extLst>
                  <a:ext uri="{FF2B5EF4-FFF2-40B4-BE49-F238E27FC236}">
                    <a16:creationId xmlns:a16="http://schemas.microsoft.com/office/drawing/2014/main" id="{592C9CF2-189A-5455-7724-EA47FDE9B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969" y="1348874"/>
                <a:ext cx="715161" cy="4752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2" name="矩形 241">
            <a:extLst>
              <a:ext uri="{FF2B5EF4-FFF2-40B4-BE49-F238E27FC236}">
                <a16:creationId xmlns:a16="http://schemas.microsoft.com/office/drawing/2014/main" id="{37150023-5A53-DBD6-97E6-DFE46FD1C86E}"/>
              </a:ext>
            </a:extLst>
          </p:cNvPr>
          <p:cNvSpPr/>
          <p:nvPr/>
        </p:nvSpPr>
        <p:spPr>
          <a:xfrm>
            <a:off x="1967348" y="2969893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43" name="直線單箭頭接點 242">
            <a:extLst>
              <a:ext uri="{FF2B5EF4-FFF2-40B4-BE49-F238E27FC236}">
                <a16:creationId xmlns:a16="http://schemas.microsoft.com/office/drawing/2014/main" id="{54C6EB6B-99B2-7969-0ADB-F4D32C2B923C}"/>
              </a:ext>
            </a:extLst>
          </p:cNvPr>
          <p:cNvCxnSpPr>
            <a:cxnSpLocks/>
          </p:cNvCxnSpPr>
          <p:nvPr/>
        </p:nvCxnSpPr>
        <p:spPr>
          <a:xfrm flipV="1">
            <a:off x="2119936" y="3590330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4" name="直線單箭頭接點 243">
            <a:extLst>
              <a:ext uri="{FF2B5EF4-FFF2-40B4-BE49-F238E27FC236}">
                <a16:creationId xmlns:a16="http://schemas.microsoft.com/office/drawing/2014/main" id="{15DEC4BC-9843-1852-B96C-F523E0D576AE}"/>
              </a:ext>
            </a:extLst>
          </p:cNvPr>
          <p:cNvCxnSpPr>
            <a:cxnSpLocks/>
          </p:cNvCxnSpPr>
          <p:nvPr/>
        </p:nvCxnSpPr>
        <p:spPr>
          <a:xfrm flipV="1">
            <a:off x="4763501" y="3566059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5" name="矩形 244">
            <a:extLst>
              <a:ext uri="{FF2B5EF4-FFF2-40B4-BE49-F238E27FC236}">
                <a16:creationId xmlns:a16="http://schemas.microsoft.com/office/drawing/2014/main" id="{F247B7CE-C08A-3025-AC15-911EB4C669F3}"/>
              </a:ext>
            </a:extLst>
          </p:cNvPr>
          <p:cNvSpPr/>
          <p:nvPr/>
        </p:nvSpPr>
        <p:spPr>
          <a:xfrm>
            <a:off x="4615575" y="2969893"/>
            <a:ext cx="288000" cy="54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文字方塊 245">
                <a:extLst>
                  <a:ext uri="{FF2B5EF4-FFF2-40B4-BE49-F238E27FC236}">
                    <a16:creationId xmlns:a16="http://schemas.microsoft.com/office/drawing/2014/main" id="{E0281478-50CE-E017-AE58-DE4BC1BF4E19}"/>
                  </a:ext>
                </a:extLst>
              </p:cNvPr>
              <p:cNvSpPr txBox="1"/>
              <p:nvPr/>
            </p:nvSpPr>
            <p:spPr>
              <a:xfrm>
                <a:off x="4424566" y="3009175"/>
                <a:ext cx="715161" cy="485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46" name="文字方塊 245">
                <a:extLst>
                  <a:ext uri="{FF2B5EF4-FFF2-40B4-BE49-F238E27FC236}">
                    <a16:creationId xmlns:a16="http://schemas.microsoft.com/office/drawing/2014/main" id="{E0281478-50CE-E017-AE58-DE4BC1BF4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566" y="3009175"/>
                <a:ext cx="715161" cy="485454"/>
              </a:xfrm>
              <a:prstGeom prst="rect">
                <a:avLst/>
              </a:prstGeom>
              <a:blipFill>
                <a:blip r:embed="rId5"/>
                <a:stretch>
                  <a:fillRect b="-101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文字方塊 246">
                <a:extLst>
                  <a:ext uri="{FF2B5EF4-FFF2-40B4-BE49-F238E27FC236}">
                    <a16:creationId xmlns:a16="http://schemas.microsoft.com/office/drawing/2014/main" id="{8271329D-E03E-713E-6C0C-7F65A2706C73}"/>
                  </a:ext>
                </a:extLst>
              </p:cNvPr>
              <p:cNvSpPr txBox="1"/>
              <p:nvPr/>
            </p:nvSpPr>
            <p:spPr>
              <a:xfrm>
                <a:off x="1762355" y="3039975"/>
                <a:ext cx="715161" cy="484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zh-TW" altLang="en-US" sz="2400" b="1" i="1" dirty="0"/>
              </a:p>
            </p:txBody>
          </p:sp>
        </mc:Choice>
        <mc:Fallback xmlns="">
          <p:sp>
            <p:nvSpPr>
              <p:cNvPr id="247" name="文字方塊 246">
                <a:extLst>
                  <a:ext uri="{FF2B5EF4-FFF2-40B4-BE49-F238E27FC236}">
                    <a16:creationId xmlns:a16="http://schemas.microsoft.com/office/drawing/2014/main" id="{8271329D-E03E-713E-6C0C-7F65A2706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355" y="3039975"/>
                <a:ext cx="715161" cy="484492"/>
              </a:xfrm>
              <a:prstGeom prst="rect">
                <a:avLst/>
              </a:prstGeom>
              <a:blipFill>
                <a:blip r:embed="rId6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文字方塊 247">
                <a:extLst>
                  <a:ext uri="{FF2B5EF4-FFF2-40B4-BE49-F238E27FC236}">
                    <a16:creationId xmlns:a16="http://schemas.microsoft.com/office/drawing/2014/main" id="{07087926-AC13-4DFA-813F-19613B548133}"/>
                  </a:ext>
                </a:extLst>
              </p:cNvPr>
              <p:cNvSpPr txBox="1"/>
              <p:nvPr/>
            </p:nvSpPr>
            <p:spPr>
              <a:xfrm>
                <a:off x="450986" y="3564930"/>
                <a:ext cx="1646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TW" sz="2400" dirty="0"/>
                  <a:t>position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48" name="文字方塊 247">
                <a:extLst>
                  <a:ext uri="{FF2B5EF4-FFF2-40B4-BE49-F238E27FC236}">
                    <a16:creationId xmlns:a16="http://schemas.microsoft.com/office/drawing/2014/main" id="{07087926-AC13-4DFA-813F-19613B548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86" y="3564930"/>
                <a:ext cx="1646094" cy="461665"/>
              </a:xfrm>
              <a:prstGeom prst="rect">
                <a:avLst/>
              </a:prstGeom>
              <a:blipFill>
                <a:blip r:embed="rId7"/>
                <a:stretch>
                  <a:fillRect t="-10526" r="-741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文字方塊 248">
                <a:extLst>
                  <a:ext uri="{FF2B5EF4-FFF2-40B4-BE49-F238E27FC236}">
                    <a16:creationId xmlns:a16="http://schemas.microsoft.com/office/drawing/2014/main" id="{9F78C224-66CE-008A-5F31-6D9EC8E3CED5}"/>
                  </a:ext>
                </a:extLst>
              </p:cNvPr>
              <p:cNvSpPr txBox="1"/>
              <p:nvPr/>
            </p:nvSpPr>
            <p:spPr>
              <a:xfrm>
                <a:off x="3037730" y="3556535"/>
                <a:ext cx="1646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TW" sz="2400" dirty="0"/>
                  <a:t>position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zh-TW" altLang="en-US" sz="2400" i="1" dirty="0"/>
              </a:p>
            </p:txBody>
          </p:sp>
        </mc:Choice>
        <mc:Fallback xmlns="">
          <p:sp>
            <p:nvSpPr>
              <p:cNvPr id="249" name="文字方塊 248">
                <a:extLst>
                  <a:ext uri="{FF2B5EF4-FFF2-40B4-BE49-F238E27FC236}">
                    <a16:creationId xmlns:a16="http://schemas.microsoft.com/office/drawing/2014/main" id="{9F78C224-66CE-008A-5F31-6D9EC8E3C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730" y="3556535"/>
                <a:ext cx="1646094" cy="461665"/>
              </a:xfrm>
              <a:prstGeom prst="rect">
                <a:avLst/>
              </a:prstGeom>
              <a:blipFill>
                <a:blip r:embed="rId8"/>
                <a:stretch>
                  <a:fillRect t="-10526" r="-1111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文字方塊 249">
                <a:extLst>
                  <a:ext uri="{FF2B5EF4-FFF2-40B4-BE49-F238E27FC236}">
                    <a16:creationId xmlns:a16="http://schemas.microsoft.com/office/drawing/2014/main" id="{EAA78512-89AA-61A9-B1B4-379E83346964}"/>
                  </a:ext>
                </a:extLst>
              </p:cNvPr>
              <p:cNvSpPr txBox="1"/>
              <p:nvPr/>
            </p:nvSpPr>
            <p:spPr>
              <a:xfrm>
                <a:off x="2371495" y="5230796"/>
                <a:ext cx="402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50" name="文字方塊 249">
                <a:extLst>
                  <a:ext uri="{FF2B5EF4-FFF2-40B4-BE49-F238E27FC236}">
                    <a16:creationId xmlns:a16="http://schemas.microsoft.com/office/drawing/2014/main" id="{EAA78512-89AA-61A9-B1B4-379E83346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495" y="5230796"/>
                <a:ext cx="402290" cy="369332"/>
              </a:xfrm>
              <a:prstGeom prst="rect">
                <a:avLst/>
              </a:prstGeom>
              <a:blipFill>
                <a:blip r:embed="rId9"/>
                <a:stretch>
                  <a:fillRect l="-12121" r="-7576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文字方塊 250">
                <a:extLst>
                  <a:ext uri="{FF2B5EF4-FFF2-40B4-BE49-F238E27FC236}">
                    <a16:creationId xmlns:a16="http://schemas.microsoft.com/office/drawing/2014/main" id="{67C16356-71F4-B70C-F1D6-F04CF5B29CC1}"/>
                  </a:ext>
                </a:extLst>
              </p:cNvPr>
              <p:cNvSpPr txBox="1"/>
              <p:nvPr/>
            </p:nvSpPr>
            <p:spPr>
              <a:xfrm>
                <a:off x="1801390" y="420647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51" name="文字方塊 250">
                <a:extLst>
                  <a:ext uri="{FF2B5EF4-FFF2-40B4-BE49-F238E27FC236}">
                    <a16:creationId xmlns:a16="http://schemas.microsoft.com/office/drawing/2014/main" id="{67C16356-71F4-B70C-F1D6-F04CF5B29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390" y="4206477"/>
                <a:ext cx="715161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文字方塊 251">
                <a:extLst>
                  <a:ext uri="{FF2B5EF4-FFF2-40B4-BE49-F238E27FC236}">
                    <a16:creationId xmlns:a16="http://schemas.microsoft.com/office/drawing/2014/main" id="{3E57F88C-5754-78E8-95F7-679CE70410AA}"/>
                  </a:ext>
                </a:extLst>
              </p:cNvPr>
              <p:cNvSpPr txBox="1"/>
              <p:nvPr/>
            </p:nvSpPr>
            <p:spPr>
              <a:xfrm>
                <a:off x="2374704" y="420647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52" name="文字方塊 251">
                <a:extLst>
                  <a:ext uri="{FF2B5EF4-FFF2-40B4-BE49-F238E27FC236}">
                    <a16:creationId xmlns:a16="http://schemas.microsoft.com/office/drawing/2014/main" id="{3E57F88C-5754-78E8-95F7-679CE7041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704" y="4206477"/>
                <a:ext cx="715161" cy="461665"/>
              </a:xfrm>
              <a:prstGeom prst="rect">
                <a:avLst/>
              </a:prstGeom>
              <a:blipFill>
                <a:blip r:embed="rId11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文字方塊 252">
                <a:extLst>
                  <a:ext uri="{FF2B5EF4-FFF2-40B4-BE49-F238E27FC236}">
                    <a16:creationId xmlns:a16="http://schemas.microsoft.com/office/drawing/2014/main" id="{8FCBE5D9-F9BB-CCFB-AD15-561A9468C34C}"/>
                  </a:ext>
                </a:extLst>
              </p:cNvPr>
              <p:cNvSpPr txBox="1"/>
              <p:nvPr/>
            </p:nvSpPr>
            <p:spPr>
              <a:xfrm>
                <a:off x="1195804" y="418778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53" name="文字方塊 252">
                <a:extLst>
                  <a:ext uri="{FF2B5EF4-FFF2-40B4-BE49-F238E27FC236}">
                    <a16:creationId xmlns:a16="http://schemas.microsoft.com/office/drawing/2014/main" id="{8FCBE5D9-F9BB-CCFB-AD15-561A9468C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804" y="4187785"/>
                <a:ext cx="71516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文字方塊 253">
                <a:extLst>
                  <a:ext uri="{FF2B5EF4-FFF2-40B4-BE49-F238E27FC236}">
                    <a16:creationId xmlns:a16="http://schemas.microsoft.com/office/drawing/2014/main" id="{7E129F2E-DE7C-C3FB-3DFD-4A117CC4869C}"/>
                  </a:ext>
                </a:extLst>
              </p:cNvPr>
              <p:cNvSpPr txBox="1"/>
              <p:nvPr/>
            </p:nvSpPr>
            <p:spPr>
              <a:xfrm>
                <a:off x="4436616" y="5177079"/>
                <a:ext cx="4060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54" name="文字方塊 253">
                <a:extLst>
                  <a:ext uri="{FF2B5EF4-FFF2-40B4-BE49-F238E27FC236}">
                    <a16:creationId xmlns:a16="http://schemas.microsoft.com/office/drawing/2014/main" id="{7E129F2E-DE7C-C3FB-3DFD-4A117CC48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616" y="5177079"/>
                <a:ext cx="406009" cy="369332"/>
              </a:xfrm>
              <a:prstGeom prst="rect">
                <a:avLst/>
              </a:prstGeom>
              <a:blipFill>
                <a:blip r:embed="rId13"/>
                <a:stretch>
                  <a:fillRect l="-12121" r="-121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文字方塊 254">
                <a:extLst>
                  <a:ext uri="{FF2B5EF4-FFF2-40B4-BE49-F238E27FC236}">
                    <a16:creationId xmlns:a16="http://schemas.microsoft.com/office/drawing/2014/main" id="{34149A5F-49FF-0D9C-AC60-DEBC8F71D53B}"/>
                  </a:ext>
                </a:extLst>
              </p:cNvPr>
              <p:cNvSpPr txBox="1"/>
              <p:nvPr/>
            </p:nvSpPr>
            <p:spPr>
              <a:xfrm>
                <a:off x="3864878" y="416359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55" name="文字方塊 254">
                <a:extLst>
                  <a:ext uri="{FF2B5EF4-FFF2-40B4-BE49-F238E27FC236}">
                    <a16:creationId xmlns:a16="http://schemas.microsoft.com/office/drawing/2014/main" id="{34149A5F-49FF-0D9C-AC60-DEBC8F71D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878" y="4163590"/>
                <a:ext cx="715161" cy="461665"/>
              </a:xfrm>
              <a:prstGeom prst="rect">
                <a:avLst/>
              </a:prstGeom>
              <a:blipFill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文字方塊 255">
                <a:extLst>
                  <a:ext uri="{FF2B5EF4-FFF2-40B4-BE49-F238E27FC236}">
                    <a16:creationId xmlns:a16="http://schemas.microsoft.com/office/drawing/2014/main" id="{60E81F0F-F757-2DD8-7096-5404A011CB0D}"/>
                  </a:ext>
                </a:extLst>
              </p:cNvPr>
              <p:cNvSpPr txBox="1"/>
              <p:nvPr/>
            </p:nvSpPr>
            <p:spPr>
              <a:xfrm>
                <a:off x="4438192" y="416359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56" name="文字方塊 255">
                <a:extLst>
                  <a:ext uri="{FF2B5EF4-FFF2-40B4-BE49-F238E27FC236}">
                    <a16:creationId xmlns:a16="http://schemas.microsoft.com/office/drawing/2014/main" id="{60E81F0F-F757-2DD8-7096-5404A011C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192" y="4163590"/>
                <a:ext cx="715161" cy="461665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文字方塊 256">
                <a:extLst>
                  <a:ext uri="{FF2B5EF4-FFF2-40B4-BE49-F238E27FC236}">
                    <a16:creationId xmlns:a16="http://schemas.microsoft.com/office/drawing/2014/main" id="{1FD9FF12-A941-8EAA-E9EE-849B64466802}"/>
                  </a:ext>
                </a:extLst>
              </p:cNvPr>
              <p:cNvSpPr txBox="1"/>
              <p:nvPr/>
            </p:nvSpPr>
            <p:spPr>
              <a:xfrm>
                <a:off x="3259292" y="414489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57" name="文字方塊 256">
                <a:extLst>
                  <a:ext uri="{FF2B5EF4-FFF2-40B4-BE49-F238E27FC236}">
                    <a16:creationId xmlns:a16="http://schemas.microsoft.com/office/drawing/2014/main" id="{1FD9FF12-A941-8EAA-E9EE-849B64466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292" y="4144898"/>
                <a:ext cx="715161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矩形: 圓角 257">
            <a:extLst>
              <a:ext uri="{FF2B5EF4-FFF2-40B4-BE49-F238E27FC236}">
                <a16:creationId xmlns:a16="http://schemas.microsoft.com/office/drawing/2014/main" id="{4EFFFA32-4B85-370E-7F5A-D63395E729FB}"/>
              </a:ext>
            </a:extLst>
          </p:cNvPr>
          <p:cNvSpPr/>
          <p:nvPr/>
        </p:nvSpPr>
        <p:spPr>
          <a:xfrm>
            <a:off x="8102854" y="5229598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9" name="矩形: 圓角 258">
            <a:extLst>
              <a:ext uri="{FF2B5EF4-FFF2-40B4-BE49-F238E27FC236}">
                <a16:creationId xmlns:a16="http://schemas.microsoft.com/office/drawing/2014/main" id="{C0868AC5-54D7-205D-BC17-DB88467ADD06}"/>
              </a:ext>
            </a:extLst>
          </p:cNvPr>
          <p:cNvSpPr/>
          <p:nvPr/>
        </p:nvSpPr>
        <p:spPr>
          <a:xfrm>
            <a:off x="10174624" y="5191681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0" name="矩形 259">
            <a:extLst>
              <a:ext uri="{FF2B5EF4-FFF2-40B4-BE49-F238E27FC236}">
                <a16:creationId xmlns:a16="http://schemas.microsoft.com/office/drawing/2014/main" id="{D60989C3-B807-689D-5D37-A8FC203E604D}"/>
              </a:ext>
            </a:extLst>
          </p:cNvPr>
          <p:cNvSpPr/>
          <p:nvPr/>
        </p:nvSpPr>
        <p:spPr>
          <a:xfrm>
            <a:off x="10163807" y="4153497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1" name="矩形 260">
            <a:extLst>
              <a:ext uri="{FF2B5EF4-FFF2-40B4-BE49-F238E27FC236}">
                <a16:creationId xmlns:a16="http://schemas.microsoft.com/office/drawing/2014/main" id="{CDB74D74-F428-F089-F5B7-750E44EBCE31}"/>
              </a:ext>
            </a:extLst>
          </p:cNvPr>
          <p:cNvSpPr/>
          <p:nvPr/>
        </p:nvSpPr>
        <p:spPr>
          <a:xfrm>
            <a:off x="10737121" y="4153497"/>
            <a:ext cx="288000" cy="54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62" name="直線單箭頭接點 261">
            <a:extLst>
              <a:ext uri="{FF2B5EF4-FFF2-40B4-BE49-F238E27FC236}">
                <a16:creationId xmlns:a16="http://schemas.microsoft.com/office/drawing/2014/main" id="{3FF5EE8B-0E85-C0E7-6C5B-0EE88042B0C1}"/>
              </a:ext>
            </a:extLst>
          </p:cNvPr>
          <p:cNvCxnSpPr>
            <a:cxnSpLocks/>
          </p:cNvCxnSpPr>
          <p:nvPr/>
        </p:nvCxnSpPr>
        <p:spPr>
          <a:xfrm flipV="1">
            <a:off x="10316395" y="4697444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3" name="直線單箭頭接點 262">
            <a:extLst>
              <a:ext uri="{FF2B5EF4-FFF2-40B4-BE49-F238E27FC236}">
                <a16:creationId xmlns:a16="http://schemas.microsoft.com/office/drawing/2014/main" id="{6788441F-CC5D-5382-3D90-230C9C4926A6}"/>
              </a:ext>
            </a:extLst>
          </p:cNvPr>
          <p:cNvCxnSpPr>
            <a:cxnSpLocks/>
          </p:cNvCxnSpPr>
          <p:nvPr/>
        </p:nvCxnSpPr>
        <p:spPr>
          <a:xfrm>
            <a:off x="9734319" y="4977283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4" name="直線單箭頭接點 263">
            <a:extLst>
              <a:ext uri="{FF2B5EF4-FFF2-40B4-BE49-F238E27FC236}">
                <a16:creationId xmlns:a16="http://schemas.microsoft.com/office/drawing/2014/main" id="{7A349609-955D-9839-A53C-D51210AC2D0B}"/>
              </a:ext>
            </a:extLst>
          </p:cNvPr>
          <p:cNvCxnSpPr>
            <a:cxnSpLocks/>
          </p:cNvCxnSpPr>
          <p:nvPr/>
        </p:nvCxnSpPr>
        <p:spPr>
          <a:xfrm flipV="1">
            <a:off x="9734318" y="4695434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5" name="矩形 264">
            <a:extLst>
              <a:ext uri="{FF2B5EF4-FFF2-40B4-BE49-F238E27FC236}">
                <a16:creationId xmlns:a16="http://schemas.microsoft.com/office/drawing/2014/main" id="{2D644573-A3A2-B957-440B-846FC71A6289}"/>
              </a:ext>
            </a:extLst>
          </p:cNvPr>
          <p:cNvSpPr/>
          <p:nvPr/>
        </p:nvSpPr>
        <p:spPr>
          <a:xfrm>
            <a:off x="9568496" y="4145079"/>
            <a:ext cx="288000" cy="54000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66" name="直線單箭頭接點 265">
            <a:extLst>
              <a:ext uri="{FF2B5EF4-FFF2-40B4-BE49-F238E27FC236}">
                <a16:creationId xmlns:a16="http://schemas.microsoft.com/office/drawing/2014/main" id="{81283DEE-4CA9-201F-30CC-6670D50EA5EC}"/>
              </a:ext>
            </a:extLst>
          </p:cNvPr>
          <p:cNvCxnSpPr>
            <a:cxnSpLocks/>
          </p:cNvCxnSpPr>
          <p:nvPr/>
        </p:nvCxnSpPr>
        <p:spPr>
          <a:xfrm>
            <a:off x="9734319" y="4977283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7" name="直線單箭頭接點 266">
            <a:extLst>
              <a:ext uri="{FF2B5EF4-FFF2-40B4-BE49-F238E27FC236}">
                <a16:creationId xmlns:a16="http://schemas.microsoft.com/office/drawing/2014/main" id="{D6FE2271-3E51-1656-9519-7C36452F2596}"/>
              </a:ext>
            </a:extLst>
          </p:cNvPr>
          <p:cNvCxnSpPr>
            <a:cxnSpLocks/>
          </p:cNvCxnSpPr>
          <p:nvPr/>
        </p:nvCxnSpPr>
        <p:spPr>
          <a:xfrm>
            <a:off x="10339903" y="4977154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8" name="直線單箭頭接點 267">
            <a:extLst>
              <a:ext uri="{FF2B5EF4-FFF2-40B4-BE49-F238E27FC236}">
                <a16:creationId xmlns:a16="http://schemas.microsoft.com/office/drawing/2014/main" id="{B0D243B4-9D12-3109-F97D-D9E87349A96C}"/>
              </a:ext>
            </a:extLst>
          </p:cNvPr>
          <p:cNvCxnSpPr>
            <a:cxnSpLocks/>
          </p:cNvCxnSpPr>
          <p:nvPr/>
        </p:nvCxnSpPr>
        <p:spPr>
          <a:xfrm flipV="1">
            <a:off x="10884642" y="4705660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9" name="矩形 268">
            <a:extLst>
              <a:ext uri="{FF2B5EF4-FFF2-40B4-BE49-F238E27FC236}">
                <a16:creationId xmlns:a16="http://schemas.microsoft.com/office/drawing/2014/main" id="{BADB970B-082F-FD2E-1687-ACDA24E8459B}"/>
              </a:ext>
            </a:extLst>
          </p:cNvPr>
          <p:cNvSpPr/>
          <p:nvPr/>
        </p:nvSpPr>
        <p:spPr>
          <a:xfrm>
            <a:off x="8088894" y="4160756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0" name="矩形 269">
            <a:extLst>
              <a:ext uri="{FF2B5EF4-FFF2-40B4-BE49-F238E27FC236}">
                <a16:creationId xmlns:a16="http://schemas.microsoft.com/office/drawing/2014/main" id="{DADCB65A-4E82-B22F-CD36-0469F141C869}"/>
              </a:ext>
            </a:extLst>
          </p:cNvPr>
          <p:cNvSpPr/>
          <p:nvPr/>
        </p:nvSpPr>
        <p:spPr>
          <a:xfrm>
            <a:off x="8662208" y="4160756"/>
            <a:ext cx="288000" cy="54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71" name="直線單箭頭接點 270">
            <a:extLst>
              <a:ext uri="{FF2B5EF4-FFF2-40B4-BE49-F238E27FC236}">
                <a16:creationId xmlns:a16="http://schemas.microsoft.com/office/drawing/2014/main" id="{B9E2CD9D-9799-A6CD-75BA-B124F8059B35}"/>
              </a:ext>
            </a:extLst>
          </p:cNvPr>
          <p:cNvCxnSpPr>
            <a:cxnSpLocks/>
          </p:cNvCxnSpPr>
          <p:nvPr/>
        </p:nvCxnSpPr>
        <p:spPr>
          <a:xfrm flipV="1">
            <a:off x="8241482" y="4704703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2" name="直線單箭頭接點 271">
            <a:extLst>
              <a:ext uri="{FF2B5EF4-FFF2-40B4-BE49-F238E27FC236}">
                <a16:creationId xmlns:a16="http://schemas.microsoft.com/office/drawing/2014/main" id="{DBA3B694-EE6B-1940-FB5F-A2E7B841C231}"/>
              </a:ext>
            </a:extLst>
          </p:cNvPr>
          <p:cNvCxnSpPr>
            <a:cxnSpLocks/>
          </p:cNvCxnSpPr>
          <p:nvPr/>
        </p:nvCxnSpPr>
        <p:spPr>
          <a:xfrm>
            <a:off x="7659406" y="4984542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3" name="直線單箭頭接點 272">
            <a:extLst>
              <a:ext uri="{FF2B5EF4-FFF2-40B4-BE49-F238E27FC236}">
                <a16:creationId xmlns:a16="http://schemas.microsoft.com/office/drawing/2014/main" id="{BC86EFBE-16B9-CE6C-6D7E-809DD3942EBC}"/>
              </a:ext>
            </a:extLst>
          </p:cNvPr>
          <p:cNvCxnSpPr>
            <a:cxnSpLocks/>
          </p:cNvCxnSpPr>
          <p:nvPr/>
        </p:nvCxnSpPr>
        <p:spPr>
          <a:xfrm flipV="1">
            <a:off x="7659405" y="4702693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4" name="矩形 273">
            <a:extLst>
              <a:ext uri="{FF2B5EF4-FFF2-40B4-BE49-F238E27FC236}">
                <a16:creationId xmlns:a16="http://schemas.microsoft.com/office/drawing/2014/main" id="{0A4FB23B-3610-720E-ECC9-CA0565F7EE44}"/>
              </a:ext>
            </a:extLst>
          </p:cNvPr>
          <p:cNvSpPr/>
          <p:nvPr/>
        </p:nvSpPr>
        <p:spPr>
          <a:xfrm>
            <a:off x="7493583" y="4152338"/>
            <a:ext cx="288000" cy="54000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75" name="直線單箭頭接點 274">
            <a:extLst>
              <a:ext uri="{FF2B5EF4-FFF2-40B4-BE49-F238E27FC236}">
                <a16:creationId xmlns:a16="http://schemas.microsoft.com/office/drawing/2014/main" id="{4CB1F5F5-91B0-D802-DA33-CA035D48FCA2}"/>
              </a:ext>
            </a:extLst>
          </p:cNvPr>
          <p:cNvCxnSpPr>
            <a:cxnSpLocks/>
          </p:cNvCxnSpPr>
          <p:nvPr/>
        </p:nvCxnSpPr>
        <p:spPr>
          <a:xfrm>
            <a:off x="7659406" y="4984542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6" name="直線單箭頭接點 275">
            <a:extLst>
              <a:ext uri="{FF2B5EF4-FFF2-40B4-BE49-F238E27FC236}">
                <a16:creationId xmlns:a16="http://schemas.microsoft.com/office/drawing/2014/main" id="{BB1D1609-0478-E130-3E1C-FA94191917DE}"/>
              </a:ext>
            </a:extLst>
          </p:cNvPr>
          <p:cNvCxnSpPr>
            <a:cxnSpLocks/>
          </p:cNvCxnSpPr>
          <p:nvPr/>
        </p:nvCxnSpPr>
        <p:spPr>
          <a:xfrm>
            <a:off x="8264990" y="4984413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7" name="直線單箭頭接點 276">
            <a:extLst>
              <a:ext uri="{FF2B5EF4-FFF2-40B4-BE49-F238E27FC236}">
                <a16:creationId xmlns:a16="http://schemas.microsoft.com/office/drawing/2014/main" id="{68AC22AE-7BF7-95E8-C165-B1E72C2B6B32}"/>
              </a:ext>
            </a:extLst>
          </p:cNvPr>
          <p:cNvCxnSpPr>
            <a:cxnSpLocks/>
          </p:cNvCxnSpPr>
          <p:nvPr/>
        </p:nvCxnSpPr>
        <p:spPr>
          <a:xfrm flipV="1">
            <a:off x="8809729" y="4712919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8" name="直線單箭頭接點 277">
            <a:extLst>
              <a:ext uri="{FF2B5EF4-FFF2-40B4-BE49-F238E27FC236}">
                <a16:creationId xmlns:a16="http://schemas.microsoft.com/office/drawing/2014/main" id="{11687D1F-D2EA-FD93-19F9-180CA3D457D0}"/>
              </a:ext>
            </a:extLst>
          </p:cNvPr>
          <p:cNvCxnSpPr>
            <a:cxnSpLocks/>
          </p:cNvCxnSpPr>
          <p:nvPr/>
        </p:nvCxnSpPr>
        <p:spPr>
          <a:xfrm flipV="1">
            <a:off x="8241482" y="1931892"/>
            <a:ext cx="0" cy="91538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9" name="手繪多邊形: 圖案 278">
            <a:extLst>
              <a:ext uri="{FF2B5EF4-FFF2-40B4-BE49-F238E27FC236}">
                <a16:creationId xmlns:a16="http://schemas.microsoft.com/office/drawing/2014/main" id="{7EF28BE0-553C-2977-0131-A23202C0B808}"/>
              </a:ext>
            </a:extLst>
          </p:cNvPr>
          <p:cNvSpPr/>
          <p:nvPr/>
        </p:nvSpPr>
        <p:spPr>
          <a:xfrm>
            <a:off x="8264990" y="2367321"/>
            <a:ext cx="2638704" cy="638859"/>
          </a:xfrm>
          <a:custGeom>
            <a:avLst/>
            <a:gdLst>
              <a:gd name="csX0" fmla="*/ 3338286 w 3338286"/>
              <a:gd name="csY0" fmla="*/ 638859 h 638859"/>
              <a:gd name="csX1" fmla="*/ 1698171 w 3338286"/>
              <a:gd name="csY1" fmla="*/ 231 h 638859"/>
              <a:gd name="csX2" fmla="*/ 0 w 3338286"/>
              <a:gd name="csY2" fmla="*/ 580802 h 6388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338286" h="638859">
                <a:moveTo>
                  <a:pt x="3338286" y="638859"/>
                </a:moveTo>
                <a:cubicBezTo>
                  <a:pt x="2796419" y="324383"/>
                  <a:pt x="2254552" y="9907"/>
                  <a:pt x="1698171" y="231"/>
                </a:cubicBezTo>
                <a:cubicBezTo>
                  <a:pt x="1141790" y="-9445"/>
                  <a:pt x="570895" y="285678"/>
                  <a:pt x="0" y="5808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文字方塊 279">
                <a:extLst>
                  <a:ext uri="{FF2B5EF4-FFF2-40B4-BE49-F238E27FC236}">
                    <a16:creationId xmlns:a16="http://schemas.microsoft.com/office/drawing/2014/main" id="{B7D61A56-AD4D-B82D-4FB5-A41160780ABC}"/>
                  </a:ext>
                </a:extLst>
              </p:cNvPr>
              <p:cNvSpPr txBox="1"/>
              <p:nvPr/>
            </p:nvSpPr>
            <p:spPr>
              <a:xfrm>
                <a:off x="7874515" y="1395516"/>
                <a:ext cx="715161" cy="475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0" name="文字方塊 279">
                <a:extLst>
                  <a:ext uri="{FF2B5EF4-FFF2-40B4-BE49-F238E27FC236}">
                    <a16:creationId xmlns:a16="http://schemas.microsoft.com/office/drawing/2014/main" id="{B7D61A56-AD4D-B82D-4FB5-A41160780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515" y="1395516"/>
                <a:ext cx="715161" cy="47525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1" name="矩形 280">
            <a:extLst>
              <a:ext uri="{FF2B5EF4-FFF2-40B4-BE49-F238E27FC236}">
                <a16:creationId xmlns:a16="http://schemas.microsoft.com/office/drawing/2014/main" id="{569BE614-386A-0B20-8FDD-A266EFAC524A}"/>
              </a:ext>
            </a:extLst>
          </p:cNvPr>
          <p:cNvSpPr/>
          <p:nvPr/>
        </p:nvSpPr>
        <p:spPr>
          <a:xfrm>
            <a:off x="8088894" y="3016535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82" name="直線單箭頭接點 281">
            <a:extLst>
              <a:ext uri="{FF2B5EF4-FFF2-40B4-BE49-F238E27FC236}">
                <a16:creationId xmlns:a16="http://schemas.microsoft.com/office/drawing/2014/main" id="{89DDAA85-E167-3951-2296-F12D541FFEF0}"/>
              </a:ext>
            </a:extLst>
          </p:cNvPr>
          <p:cNvCxnSpPr>
            <a:cxnSpLocks/>
          </p:cNvCxnSpPr>
          <p:nvPr/>
        </p:nvCxnSpPr>
        <p:spPr>
          <a:xfrm flipV="1">
            <a:off x="8241482" y="3636972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3" name="直線單箭頭接點 282">
            <a:extLst>
              <a:ext uri="{FF2B5EF4-FFF2-40B4-BE49-F238E27FC236}">
                <a16:creationId xmlns:a16="http://schemas.microsoft.com/office/drawing/2014/main" id="{C33FF2C6-6BCC-365B-9B34-8F7CEAD30464}"/>
              </a:ext>
            </a:extLst>
          </p:cNvPr>
          <p:cNvCxnSpPr>
            <a:cxnSpLocks/>
          </p:cNvCxnSpPr>
          <p:nvPr/>
        </p:nvCxnSpPr>
        <p:spPr>
          <a:xfrm flipV="1">
            <a:off x="10885047" y="3612701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4" name="矩形 283">
            <a:extLst>
              <a:ext uri="{FF2B5EF4-FFF2-40B4-BE49-F238E27FC236}">
                <a16:creationId xmlns:a16="http://schemas.microsoft.com/office/drawing/2014/main" id="{51AE3F75-7F53-294E-881D-59BA888A40C8}"/>
              </a:ext>
            </a:extLst>
          </p:cNvPr>
          <p:cNvSpPr/>
          <p:nvPr/>
        </p:nvSpPr>
        <p:spPr>
          <a:xfrm>
            <a:off x="10737121" y="3016535"/>
            <a:ext cx="288000" cy="54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文字方塊 284">
                <a:extLst>
                  <a:ext uri="{FF2B5EF4-FFF2-40B4-BE49-F238E27FC236}">
                    <a16:creationId xmlns:a16="http://schemas.microsoft.com/office/drawing/2014/main" id="{B4124E57-21FA-8A3F-B2E0-A6707C9FB077}"/>
                  </a:ext>
                </a:extLst>
              </p:cNvPr>
              <p:cNvSpPr txBox="1"/>
              <p:nvPr/>
            </p:nvSpPr>
            <p:spPr>
              <a:xfrm>
                <a:off x="10546112" y="3055817"/>
                <a:ext cx="715161" cy="483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𝟏𝟎𝟑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85" name="文字方塊 284">
                <a:extLst>
                  <a:ext uri="{FF2B5EF4-FFF2-40B4-BE49-F238E27FC236}">
                    <a16:creationId xmlns:a16="http://schemas.microsoft.com/office/drawing/2014/main" id="{B4124E57-21FA-8A3F-B2E0-A6707C9FB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6112" y="3055817"/>
                <a:ext cx="715161" cy="483722"/>
              </a:xfrm>
              <a:prstGeom prst="rect">
                <a:avLst/>
              </a:prstGeom>
              <a:blipFill>
                <a:blip r:embed="rId18"/>
                <a:stretch>
                  <a:fillRect l="-2564" r="-5983" b="-8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文字方塊 285">
                <a:extLst>
                  <a:ext uri="{FF2B5EF4-FFF2-40B4-BE49-F238E27FC236}">
                    <a16:creationId xmlns:a16="http://schemas.microsoft.com/office/drawing/2014/main" id="{FB155730-E01C-C967-8767-7D22DEA908A7}"/>
                  </a:ext>
                </a:extLst>
              </p:cNvPr>
              <p:cNvSpPr txBox="1"/>
              <p:nvPr/>
            </p:nvSpPr>
            <p:spPr>
              <a:xfrm>
                <a:off x="7883901" y="3086617"/>
                <a:ext cx="715161" cy="484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𝟏𝟎𝟏</m:t>
                          </m:r>
                        </m:sup>
                      </m:sSubSup>
                    </m:oMath>
                  </m:oMathPara>
                </a14:m>
                <a:endParaRPr lang="zh-TW" altLang="en-US" sz="2400" b="1" i="1" dirty="0"/>
              </a:p>
            </p:txBody>
          </p:sp>
        </mc:Choice>
        <mc:Fallback xmlns="">
          <p:sp>
            <p:nvSpPr>
              <p:cNvPr id="286" name="文字方塊 285">
                <a:extLst>
                  <a:ext uri="{FF2B5EF4-FFF2-40B4-BE49-F238E27FC236}">
                    <a16:creationId xmlns:a16="http://schemas.microsoft.com/office/drawing/2014/main" id="{FB155730-E01C-C967-8767-7D22DEA90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901" y="3086617"/>
                <a:ext cx="715161" cy="484492"/>
              </a:xfrm>
              <a:prstGeom prst="rect">
                <a:avLst/>
              </a:prstGeom>
              <a:blipFill>
                <a:blip r:embed="rId19"/>
                <a:stretch>
                  <a:fillRect l="-2542" r="-5932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" name="文字方塊 286">
            <a:extLst>
              <a:ext uri="{FF2B5EF4-FFF2-40B4-BE49-F238E27FC236}">
                <a16:creationId xmlns:a16="http://schemas.microsoft.com/office/drawing/2014/main" id="{C19251FF-3555-1DA2-C2CF-C8AF0DCB3188}"/>
              </a:ext>
            </a:extLst>
          </p:cNvPr>
          <p:cNvSpPr txBox="1"/>
          <p:nvPr/>
        </p:nvSpPr>
        <p:spPr>
          <a:xfrm>
            <a:off x="6008301" y="3611572"/>
            <a:ext cx="221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position 101</a:t>
            </a:r>
            <a:endParaRPr lang="zh-TW" altLang="en-US" sz="2400" dirty="0"/>
          </a:p>
        </p:txBody>
      </p:sp>
      <p:sp>
        <p:nvSpPr>
          <p:cNvPr id="288" name="文字方塊 287">
            <a:extLst>
              <a:ext uri="{FF2B5EF4-FFF2-40B4-BE49-F238E27FC236}">
                <a16:creationId xmlns:a16="http://schemas.microsoft.com/office/drawing/2014/main" id="{FB1FF4A0-E1D9-621C-2398-04FD7FA14FA9}"/>
              </a:ext>
            </a:extLst>
          </p:cNvPr>
          <p:cNvSpPr txBox="1"/>
          <p:nvPr/>
        </p:nvSpPr>
        <p:spPr>
          <a:xfrm>
            <a:off x="8836793" y="3603177"/>
            <a:ext cx="1968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position 103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文字方塊 288">
                <a:extLst>
                  <a:ext uri="{FF2B5EF4-FFF2-40B4-BE49-F238E27FC236}">
                    <a16:creationId xmlns:a16="http://schemas.microsoft.com/office/drawing/2014/main" id="{5A66C440-6FF3-92B8-9D28-14B1C2079178}"/>
                  </a:ext>
                </a:extLst>
              </p:cNvPr>
              <p:cNvSpPr txBox="1"/>
              <p:nvPr/>
            </p:nvSpPr>
            <p:spPr>
              <a:xfrm>
                <a:off x="8493041" y="5277438"/>
                <a:ext cx="402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89" name="文字方塊 288">
                <a:extLst>
                  <a:ext uri="{FF2B5EF4-FFF2-40B4-BE49-F238E27FC236}">
                    <a16:creationId xmlns:a16="http://schemas.microsoft.com/office/drawing/2014/main" id="{5A66C440-6FF3-92B8-9D28-14B1C2079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041" y="5277438"/>
                <a:ext cx="402290" cy="369332"/>
              </a:xfrm>
              <a:prstGeom prst="rect">
                <a:avLst/>
              </a:prstGeom>
              <a:blipFill>
                <a:blip r:embed="rId20"/>
                <a:stretch>
                  <a:fillRect l="-12121" r="-7576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文字方塊 289">
                <a:extLst>
                  <a:ext uri="{FF2B5EF4-FFF2-40B4-BE49-F238E27FC236}">
                    <a16:creationId xmlns:a16="http://schemas.microsoft.com/office/drawing/2014/main" id="{A0A83F00-9933-9971-D50D-3F12625EEBB5}"/>
                  </a:ext>
                </a:extLst>
              </p:cNvPr>
              <p:cNvSpPr txBox="1"/>
              <p:nvPr/>
            </p:nvSpPr>
            <p:spPr>
              <a:xfrm>
                <a:off x="7922936" y="4253119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90" name="文字方塊 289">
                <a:extLst>
                  <a:ext uri="{FF2B5EF4-FFF2-40B4-BE49-F238E27FC236}">
                    <a16:creationId xmlns:a16="http://schemas.microsoft.com/office/drawing/2014/main" id="{A0A83F00-9933-9971-D50D-3F12625EE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936" y="4253119"/>
                <a:ext cx="715161" cy="461665"/>
              </a:xfrm>
              <a:prstGeom prst="rect">
                <a:avLst/>
              </a:prstGeom>
              <a:blipFill>
                <a:blip r:embed="rId2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文字方塊 290">
                <a:extLst>
                  <a:ext uri="{FF2B5EF4-FFF2-40B4-BE49-F238E27FC236}">
                    <a16:creationId xmlns:a16="http://schemas.microsoft.com/office/drawing/2014/main" id="{0DC79512-97D1-CAA8-AA2B-F87CCA84DD81}"/>
                  </a:ext>
                </a:extLst>
              </p:cNvPr>
              <p:cNvSpPr txBox="1"/>
              <p:nvPr/>
            </p:nvSpPr>
            <p:spPr>
              <a:xfrm>
                <a:off x="8496250" y="4253119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91" name="文字方塊 290">
                <a:extLst>
                  <a:ext uri="{FF2B5EF4-FFF2-40B4-BE49-F238E27FC236}">
                    <a16:creationId xmlns:a16="http://schemas.microsoft.com/office/drawing/2014/main" id="{0DC79512-97D1-CAA8-AA2B-F87CCA84D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250" y="4253119"/>
                <a:ext cx="715161" cy="461665"/>
              </a:xfrm>
              <a:prstGeom prst="rect">
                <a:avLst/>
              </a:prstGeom>
              <a:blipFill>
                <a:blip r:embed="rId22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2" name="文字方塊 291">
                <a:extLst>
                  <a:ext uri="{FF2B5EF4-FFF2-40B4-BE49-F238E27FC236}">
                    <a16:creationId xmlns:a16="http://schemas.microsoft.com/office/drawing/2014/main" id="{54A7CCA3-3577-030D-213A-7568D0D23864}"/>
                  </a:ext>
                </a:extLst>
              </p:cNvPr>
              <p:cNvSpPr txBox="1"/>
              <p:nvPr/>
            </p:nvSpPr>
            <p:spPr>
              <a:xfrm>
                <a:off x="7317350" y="423442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92" name="文字方塊 291">
                <a:extLst>
                  <a:ext uri="{FF2B5EF4-FFF2-40B4-BE49-F238E27FC236}">
                    <a16:creationId xmlns:a16="http://schemas.microsoft.com/office/drawing/2014/main" id="{54A7CCA3-3577-030D-213A-7568D0D23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350" y="4234427"/>
                <a:ext cx="715161" cy="461665"/>
              </a:xfrm>
              <a:prstGeom prst="rect">
                <a:avLst/>
              </a:prstGeom>
              <a:blipFill>
                <a:blip r:embed="rId2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文字方塊 292">
                <a:extLst>
                  <a:ext uri="{FF2B5EF4-FFF2-40B4-BE49-F238E27FC236}">
                    <a16:creationId xmlns:a16="http://schemas.microsoft.com/office/drawing/2014/main" id="{08FB2C4E-3BDD-A756-8CCF-5E9E90412F47}"/>
                  </a:ext>
                </a:extLst>
              </p:cNvPr>
              <p:cNvSpPr txBox="1"/>
              <p:nvPr/>
            </p:nvSpPr>
            <p:spPr>
              <a:xfrm>
                <a:off x="10558162" y="5223721"/>
                <a:ext cx="4060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93" name="文字方塊 292">
                <a:extLst>
                  <a:ext uri="{FF2B5EF4-FFF2-40B4-BE49-F238E27FC236}">
                    <a16:creationId xmlns:a16="http://schemas.microsoft.com/office/drawing/2014/main" id="{08FB2C4E-3BDD-A756-8CCF-5E9E90412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162" y="5223721"/>
                <a:ext cx="406009" cy="369332"/>
              </a:xfrm>
              <a:prstGeom prst="rect">
                <a:avLst/>
              </a:prstGeom>
              <a:blipFill>
                <a:blip r:embed="rId24"/>
                <a:stretch>
                  <a:fillRect l="-11940" r="-10448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文字方塊 293">
                <a:extLst>
                  <a:ext uri="{FF2B5EF4-FFF2-40B4-BE49-F238E27FC236}">
                    <a16:creationId xmlns:a16="http://schemas.microsoft.com/office/drawing/2014/main" id="{BAA6A0E3-7F1E-5FF1-E712-7EA437B3CFA3}"/>
                  </a:ext>
                </a:extLst>
              </p:cNvPr>
              <p:cNvSpPr txBox="1"/>
              <p:nvPr/>
            </p:nvSpPr>
            <p:spPr>
              <a:xfrm>
                <a:off x="9986424" y="421023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94" name="文字方塊 293">
                <a:extLst>
                  <a:ext uri="{FF2B5EF4-FFF2-40B4-BE49-F238E27FC236}">
                    <a16:creationId xmlns:a16="http://schemas.microsoft.com/office/drawing/2014/main" id="{BAA6A0E3-7F1E-5FF1-E712-7EA437B3C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424" y="4210232"/>
                <a:ext cx="715161" cy="461665"/>
              </a:xfrm>
              <a:prstGeom prst="rect">
                <a:avLst/>
              </a:prstGeom>
              <a:blipFill>
                <a:blip r:embed="rId2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文字方塊 294">
                <a:extLst>
                  <a:ext uri="{FF2B5EF4-FFF2-40B4-BE49-F238E27FC236}">
                    <a16:creationId xmlns:a16="http://schemas.microsoft.com/office/drawing/2014/main" id="{D6C6AB64-19A5-C181-2FBE-83C4DC1880C4}"/>
                  </a:ext>
                </a:extLst>
              </p:cNvPr>
              <p:cNvSpPr txBox="1"/>
              <p:nvPr/>
            </p:nvSpPr>
            <p:spPr>
              <a:xfrm>
                <a:off x="10559738" y="421023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95" name="文字方塊 294">
                <a:extLst>
                  <a:ext uri="{FF2B5EF4-FFF2-40B4-BE49-F238E27FC236}">
                    <a16:creationId xmlns:a16="http://schemas.microsoft.com/office/drawing/2014/main" id="{D6C6AB64-19A5-C181-2FBE-83C4DC188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738" y="4210232"/>
                <a:ext cx="715161" cy="461665"/>
              </a:xfrm>
              <a:prstGeom prst="rect">
                <a:avLst/>
              </a:prstGeom>
              <a:blipFill>
                <a:blip r:embed="rId2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文字方塊 295">
                <a:extLst>
                  <a:ext uri="{FF2B5EF4-FFF2-40B4-BE49-F238E27FC236}">
                    <a16:creationId xmlns:a16="http://schemas.microsoft.com/office/drawing/2014/main" id="{B198AC09-1DF8-A3EE-5E5C-F3C12083CAA2}"/>
                  </a:ext>
                </a:extLst>
              </p:cNvPr>
              <p:cNvSpPr txBox="1"/>
              <p:nvPr/>
            </p:nvSpPr>
            <p:spPr>
              <a:xfrm>
                <a:off x="9380838" y="419154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96" name="文字方塊 295">
                <a:extLst>
                  <a:ext uri="{FF2B5EF4-FFF2-40B4-BE49-F238E27FC236}">
                    <a16:creationId xmlns:a16="http://schemas.microsoft.com/office/drawing/2014/main" id="{B198AC09-1DF8-A3EE-5E5C-F3C12083C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838" y="4191540"/>
                <a:ext cx="715161" cy="461665"/>
              </a:xfrm>
              <a:prstGeom prst="rect">
                <a:avLst/>
              </a:prstGeom>
              <a:blipFill>
                <a:blip r:embed="rId2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" name="文字方塊 296">
            <a:extLst>
              <a:ext uri="{FF2B5EF4-FFF2-40B4-BE49-F238E27FC236}">
                <a16:creationId xmlns:a16="http://schemas.microsoft.com/office/drawing/2014/main" id="{C344BCFD-0ACD-1305-4505-95587EA6CCC2}"/>
              </a:ext>
            </a:extLst>
          </p:cNvPr>
          <p:cNvSpPr txBox="1"/>
          <p:nvPr/>
        </p:nvSpPr>
        <p:spPr>
          <a:xfrm>
            <a:off x="1621711" y="5784165"/>
            <a:ext cx="99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貓</a:t>
            </a:r>
          </a:p>
        </p:txBody>
      </p:sp>
      <p:sp>
        <p:nvSpPr>
          <p:cNvPr id="298" name="文字方塊 297">
            <a:extLst>
              <a:ext uri="{FF2B5EF4-FFF2-40B4-BE49-F238E27FC236}">
                <a16:creationId xmlns:a16="http://schemas.microsoft.com/office/drawing/2014/main" id="{A04FC8B4-B0AD-7B16-4A4E-27B766C2E839}"/>
              </a:ext>
            </a:extLst>
          </p:cNvPr>
          <p:cNvSpPr txBox="1"/>
          <p:nvPr/>
        </p:nvSpPr>
        <p:spPr>
          <a:xfrm>
            <a:off x="7766766" y="5830807"/>
            <a:ext cx="99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貓</a:t>
            </a:r>
          </a:p>
        </p:txBody>
      </p:sp>
      <p:sp>
        <p:nvSpPr>
          <p:cNvPr id="299" name="文字方塊 298">
            <a:extLst>
              <a:ext uri="{FF2B5EF4-FFF2-40B4-BE49-F238E27FC236}">
                <a16:creationId xmlns:a16="http://schemas.microsoft.com/office/drawing/2014/main" id="{F9EC0E87-BF3F-3E75-AA40-0E38361C58CA}"/>
              </a:ext>
            </a:extLst>
          </p:cNvPr>
          <p:cNvSpPr txBox="1"/>
          <p:nvPr/>
        </p:nvSpPr>
        <p:spPr>
          <a:xfrm>
            <a:off x="3718075" y="5768616"/>
            <a:ext cx="99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魚</a:t>
            </a:r>
          </a:p>
        </p:txBody>
      </p:sp>
      <p:sp>
        <p:nvSpPr>
          <p:cNvPr id="300" name="文字方塊 299">
            <a:extLst>
              <a:ext uri="{FF2B5EF4-FFF2-40B4-BE49-F238E27FC236}">
                <a16:creationId xmlns:a16="http://schemas.microsoft.com/office/drawing/2014/main" id="{D6C106AF-9A78-4D5C-12D9-F15A1250DD4D}"/>
              </a:ext>
            </a:extLst>
          </p:cNvPr>
          <p:cNvSpPr txBox="1"/>
          <p:nvPr/>
        </p:nvSpPr>
        <p:spPr>
          <a:xfrm>
            <a:off x="9865208" y="5839619"/>
            <a:ext cx="99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魚</a:t>
            </a:r>
          </a:p>
        </p:txBody>
      </p:sp>
      <p:sp>
        <p:nvSpPr>
          <p:cNvPr id="301" name="矩形: 圓角 300">
            <a:extLst>
              <a:ext uri="{FF2B5EF4-FFF2-40B4-BE49-F238E27FC236}">
                <a16:creationId xmlns:a16="http://schemas.microsoft.com/office/drawing/2014/main" id="{47DA4A73-896C-EB85-D1AC-26C54E9F18B7}"/>
              </a:ext>
            </a:extLst>
          </p:cNvPr>
          <p:cNvSpPr/>
          <p:nvPr/>
        </p:nvSpPr>
        <p:spPr>
          <a:xfrm>
            <a:off x="7589643" y="5191681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2" name="矩形: 圓角 301">
            <a:extLst>
              <a:ext uri="{FF2B5EF4-FFF2-40B4-BE49-F238E27FC236}">
                <a16:creationId xmlns:a16="http://schemas.microsoft.com/office/drawing/2014/main" id="{CE51AB77-42C8-9A45-F04F-ECEAE2278F62}"/>
              </a:ext>
            </a:extLst>
          </p:cNvPr>
          <p:cNvSpPr/>
          <p:nvPr/>
        </p:nvSpPr>
        <p:spPr>
          <a:xfrm>
            <a:off x="7030945" y="5191681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3" name="矩形: 圓角 302">
            <a:extLst>
              <a:ext uri="{FF2B5EF4-FFF2-40B4-BE49-F238E27FC236}">
                <a16:creationId xmlns:a16="http://schemas.microsoft.com/office/drawing/2014/main" id="{2052B980-E534-833F-B50F-68461DFEE1E6}"/>
              </a:ext>
            </a:extLst>
          </p:cNvPr>
          <p:cNvSpPr/>
          <p:nvPr/>
        </p:nvSpPr>
        <p:spPr>
          <a:xfrm>
            <a:off x="6096000" y="5191681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4" name="矩形: 圓角 303">
            <a:extLst>
              <a:ext uri="{FF2B5EF4-FFF2-40B4-BE49-F238E27FC236}">
                <a16:creationId xmlns:a16="http://schemas.microsoft.com/office/drawing/2014/main" id="{3526E306-983B-904B-17BB-587BDD57A564}"/>
              </a:ext>
            </a:extLst>
          </p:cNvPr>
          <p:cNvSpPr/>
          <p:nvPr/>
        </p:nvSpPr>
        <p:spPr>
          <a:xfrm>
            <a:off x="5615290" y="5191681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5" name="文字方塊 304">
            <a:extLst>
              <a:ext uri="{FF2B5EF4-FFF2-40B4-BE49-F238E27FC236}">
                <a16:creationId xmlns:a16="http://schemas.microsoft.com/office/drawing/2014/main" id="{0DD9C578-0E32-8B61-D6B7-D48EA4F9255E}"/>
              </a:ext>
            </a:extLst>
          </p:cNvPr>
          <p:cNvSpPr txBox="1"/>
          <p:nvPr/>
        </p:nvSpPr>
        <p:spPr>
          <a:xfrm>
            <a:off x="6293191" y="5130912"/>
            <a:ext cx="78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</a:t>
            </a:r>
            <a:endParaRPr lang="zh-TW" altLang="en-US" sz="2400" dirty="0"/>
          </a:p>
        </p:txBody>
      </p:sp>
      <p:sp>
        <p:nvSpPr>
          <p:cNvPr id="306" name="文字方塊 305">
            <a:extLst>
              <a:ext uri="{FF2B5EF4-FFF2-40B4-BE49-F238E27FC236}">
                <a16:creationId xmlns:a16="http://schemas.microsoft.com/office/drawing/2014/main" id="{0C8E0696-E870-6449-991C-6FDCA815FBF0}"/>
              </a:ext>
            </a:extLst>
          </p:cNvPr>
          <p:cNvSpPr txBox="1"/>
          <p:nvPr/>
        </p:nvSpPr>
        <p:spPr>
          <a:xfrm>
            <a:off x="5485478" y="5831964"/>
            <a:ext cx="263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我跟你說喔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611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21" grpId="0" animBg="1"/>
      <p:bldP spid="230" grpId="0" animBg="1"/>
      <p:bldP spid="241" grpId="0"/>
      <p:bldP spid="242" grpId="0" animBg="1"/>
      <p:bldP spid="260" grpId="0" animBg="1"/>
      <p:bldP spid="269" grpId="0" animBg="1"/>
      <p:bldP spid="280" grpId="0"/>
      <p:bldP spid="28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A5CA7-78C8-5D62-DA6D-08118CE7C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90043FB-AD79-4D6A-092E-262D6FC1ECF4}"/>
              </a:ext>
            </a:extLst>
          </p:cNvPr>
          <p:cNvSpPr/>
          <p:nvPr/>
        </p:nvSpPr>
        <p:spPr>
          <a:xfrm>
            <a:off x="4073152" y="1088086"/>
            <a:ext cx="380783" cy="2110364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6A3CDCA-2E59-B726-A699-F2F0AAEE90AA}"/>
              </a:ext>
            </a:extLst>
          </p:cNvPr>
          <p:cNvSpPr/>
          <p:nvPr/>
        </p:nvSpPr>
        <p:spPr>
          <a:xfrm>
            <a:off x="1333716" y="1069037"/>
            <a:ext cx="380783" cy="2110364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1D747EB4-4BBD-1768-3A56-A0FE8945D40A}"/>
                  </a:ext>
                </a:extLst>
              </p:cNvPr>
              <p:cNvSpPr txBox="1"/>
              <p:nvPr/>
            </p:nvSpPr>
            <p:spPr>
              <a:xfrm>
                <a:off x="680661" y="273341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1D747EB4-4BBD-1768-3A56-A0FE8945D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61" y="2733412"/>
                <a:ext cx="715161" cy="461665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橢圓 56">
            <a:extLst>
              <a:ext uri="{FF2B5EF4-FFF2-40B4-BE49-F238E27FC236}">
                <a16:creationId xmlns:a16="http://schemas.microsoft.com/office/drawing/2014/main" id="{5E1B6333-490A-86C4-C771-BECFF2439F3D}"/>
              </a:ext>
            </a:extLst>
          </p:cNvPr>
          <p:cNvSpPr/>
          <p:nvPr/>
        </p:nvSpPr>
        <p:spPr>
          <a:xfrm>
            <a:off x="1381233" y="1168083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DB731592-79C9-FAA4-BEB6-4AFE0AE38391}"/>
              </a:ext>
            </a:extLst>
          </p:cNvPr>
          <p:cNvSpPr/>
          <p:nvPr/>
        </p:nvSpPr>
        <p:spPr>
          <a:xfrm>
            <a:off x="1381233" y="1599883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B016163C-AE8B-7DD6-9B26-EBF2BAE71C9E}"/>
                  </a:ext>
                </a:extLst>
              </p:cNvPr>
              <p:cNvSpPr txBox="1"/>
              <p:nvPr/>
            </p:nvSpPr>
            <p:spPr>
              <a:xfrm>
                <a:off x="1714500" y="1088086"/>
                <a:ext cx="17106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B016163C-AE8B-7DD6-9B26-EBF2BAE71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1088086"/>
                <a:ext cx="1710663" cy="461665"/>
              </a:xfrm>
              <a:prstGeom prst="rect">
                <a:avLst/>
              </a:prstGeom>
              <a:blipFill>
                <a:blip r:embed="rId3"/>
                <a:stretch>
                  <a:fillRect l="-1068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89C3C7A3-A459-4027-CB2E-95EA7BC090F4}"/>
                  </a:ext>
                </a:extLst>
              </p:cNvPr>
              <p:cNvSpPr txBox="1"/>
              <p:nvPr/>
            </p:nvSpPr>
            <p:spPr>
              <a:xfrm>
                <a:off x="1714500" y="1486251"/>
                <a:ext cx="1005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89C3C7A3-A459-4027-CB2E-95EA7BC09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1486251"/>
                <a:ext cx="1005173" cy="461665"/>
              </a:xfrm>
              <a:prstGeom prst="rect">
                <a:avLst/>
              </a:prstGeom>
              <a:blipFill>
                <a:blip r:embed="rId4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00369B22-406E-E522-34BE-3C250C0A6E5E}"/>
                  </a:ext>
                </a:extLst>
              </p:cNvPr>
              <p:cNvSpPr txBox="1"/>
              <p:nvPr/>
            </p:nvSpPr>
            <p:spPr>
              <a:xfrm>
                <a:off x="3425163" y="2843484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</m:oMath>
                  </m:oMathPara>
                </a14:m>
                <a:endParaRPr lang="zh-TW" altLang="en-US" sz="2400" b="1" i="1" dirty="0"/>
              </a:p>
            </p:txBody>
          </p:sp>
        </mc:Choice>
        <mc:Fallback xmlns="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00369B22-406E-E522-34BE-3C250C0A6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163" y="2843484"/>
                <a:ext cx="715161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橢圓 61">
            <a:extLst>
              <a:ext uri="{FF2B5EF4-FFF2-40B4-BE49-F238E27FC236}">
                <a16:creationId xmlns:a16="http://schemas.microsoft.com/office/drawing/2014/main" id="{946F337F-A80A-DE65-2A9B-47ABC85B1936}"/>
              </a:ext>
            </a:extLst>
          </p:cNvPr>
          <p:cNvSpPr/>
          <p:nvPr/>
        </p:nvSpPr>
        <p:spPr>
          <a:xfrm>
            <a:off x="4120669" y="1150520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橢圓 62">
            <a:extLst>
              <a:ext uri="{FF2B5EF4-FFF2-40B4-BE49-F238E27FC236}">
                <a16:creationId xmlns:a16="http://schemas.microsoft.com/office/drawing/2014/main" id="{B0921DBA-3E59-61A9-1397-69F0B6D7436D}"/>
              </a:ext>
            </a:extLst>
          </p:cNvPr>
          <p:cNvSpPr/>
          <p:nvPr/>
        </p:nvSpPr>
        <p:spPr>
          <a:xfrm>
            <a:off x="4120669" y="1582320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8E0D303B-41AD-F4A8-62B8-297FB8342341}"/>
                  </a:ext>
                </a:extLst>
              </p:cNvPr>
              <p:cNvSpPr txBox="1"/>
              <p:nvPr/>
            </p:nvSpPr>
            <p:spPr>
              <a:xfrm>
                <a:off x="4453936" y="1070523"/>
                <a:ext cx="21260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8E0D303B-41AD-F4A8-62B8-297FB8342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936" y="1070523"/>
                <a:ext cx="2126083" cy="461665"/>
              </a:xfrm>
              <a:prstGeom prst="rect">
                <a:avLst/>
              </a:prstGeom>
              <a:blipFill>
                <a:blip r:embed="rId6"/>
                <a:stretch>
                  <a:fillRect l="-1149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88ADA807-F3F5-AC7A-7EC2-5FB8C11FC7FE}"/>
                  </a:ext>
                </a:extLst>
              </p:cNvPr>
              <p:cNvSpPr txBox="1"/>
              <p:nvPr/>
            </p:nvSpPr>
            <p:spPr>
              <a:xfrm>
                <a:off x="4453936" y="1468688"/>
                <a:ext cx="1005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88ADA807-F3F5-AC7A-7EC2-5FB8C11FC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936" y="1468688"/>
                <a:ext cx="1005173" cy="461665"/>
              </a:xfrm>
              <a:prstGeom prst="rect">
                <a:avLst/>
              </a:prstGeom>
              <a:blipFill>
                <a:blip r:embed="rId7"/>
                <a:stretch>
                  <a:fillRect l="-2424"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34BF052C-F13F-A47A-DB28-AFF47818D13E}"/>
              </a:ext>
            </a:extLst>
          </p:cNvPr>
          <p:cNvCxnSpPr/>
          <p:nvPr/>
        </p:nvCxnSpPr>
        <p:spPr>
          <a:xfrm>
            <a:off x="2438400" y="2340673"/>
            <a:ext cx="11239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id="{C62DC6AA-EB63-984F-2A63-4F93EB75A05D}"/>
              </a:ext>
            </a:extLst>
          </p:cNvPr>
          <p:cNvSpPr/>
          <p:nvPr/>
        </p:nvSpPr>
        <p:spPr>
          <a:xfrm>
            <a:off x="4073152" y="4269662"/>
            <a:ext cx="380783" cy="21103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961F3935-AF2B-37A8-B007-A1A4BAFD9BE8}"/>
              </a:ext>
            </a:extLst>
          </p:cNvPr>
          <p:cNvSpPr/>
          <p:nvPr/>
        </p:nvSpPr>
        <p:spPr>
          <a:xfrm>
            <a:off x="1333716" y="4250613"/>
            <a:ext cx="380783" cy="21103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9466B8A1-C7A4-132A-2E57-B2466ECDD974}"/>
                  </a:ext>
                </a:extLst>
              </p:cNvPr>
              <p:cNvSpPr txBox="1"/>
              <p:nvPr/>
            </p:nvSpPr>
            <p:spPr>
              <a:xfrm>
                <a:off x="636175" y="591836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9466B8A1-C7A4-132A-2E57-B2466ECDD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75" y="5918361"/>
                <a:ext cx="715161" cy="461665"/>
              </a:xfrm>
              <a:prstGeom prst="rect">
                <a:avLst/>
              </a:prstGeom>
              <a:blipFill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橢圓 69">
            <a:extLst>
              <a:ext uri="{FF2B5EF4-FFF2-40B4-BE49-F238E27FC236}">
                <a16:creationId xmlns:a16="http://schemas.microsoft.com/office/drawing/2014/main" id="{A41142AF-E483-A5B3-2CA5-0F52A3FA7539}"/>
              </a:ext>
            </a:extLst>
          </p:cNvPr>
          <p:cNvSpPr/>
          <p:nvPr/>
        </p:nvSpPr>
        <p:spPr>
          <a:xfrm>
            <a:off x="1381233" y="4349659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>
            <a:extLst>
              <a:ext uri="{FF2B5EF4-FFF2-40B4-BE49-F238E27FC236}">
                <a16:creationId xmlns:a16="http://schemas.microsoft.com/office/drawing/2014/main" id="{706C31E1-B582-C97A-814E-73A280A9E712}"/>
              </a:ext>
            </a:extLst>
          </p:cNvPr>
          <p:cNvSpPr/>
          <p:nvPr/>
        </p:nvSpPr>
        <p:spPr>
          <a:xfrm>
            <a:off x="1381233" y="4781459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5783B6A5-F746-DFDB-C46B-20A15FECB84A}"/>
                  </a:ext>
                </a:extLst>
              </p:cNvPr>
              <p:cNvSpPr txBox="1"/>
              <p:nvPr/>
            </p:nvSpPr>
            <p:spPr>
              <a:xfrm>
                <a:off x="1714500" y="4269662"/>
                <a:ext cx="1005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5783B6A5-F746-DFDB-C46B-20A15FECB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4269662"/>
                <a:ext cx="1005173" cy="461665"/>
              </a:xfrm>
              <a:prstGeom prst="rect">
                <a:avLst/>
              </a:prstGeom>
              <a:blipFill>
                <a:blip r:embed="rId9"/>
                <a:stretch>
                  <a:fillRect l="-1818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83CAA9A1-5B6D-6B33-8561-D337699A9FF7}"/>
                  </a:ext>
                </a:extLst>
              </p:cNvPr>
              <p:cNvSpPr txBox="1"/>
              <p:nvPr/>
            </p:nvSpPr>
            <p:spPr>
              <a:xfrm>
                <a:off x="1714500" y="4667827"/>
                <a:ext cx="1005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83CAA9A1-5B6D-6B33-8561-D337699A9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4667827"/>
                <a:ext cx="1005173" cy="461665"/>
              </a:xfrm>
              <a:prstGeom prst="rect">
                <a:avLst/>
              </a:prstGeom>
              <a:blipFill>
                <a:blip r:embed="rId10"/>
                <a:stretch>
                  <a:fillRect l="-1818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B885F54C-7A93-B7C4-D4A4-2725FE76356D}"/>
                  </a:ext>
                </a:extLst>
              </p:cNvPr>
              <p:cNvSpPr txBox="1"/>
              <p:nvPr/>
            </p:nvSpPr>
            <p:spPr>
              <a:xfrm>
                <a:off x="3425163" y="6025060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B885F54C-7A93-B7C4-D4A4-2725FE763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163" y="6025060"/>
                <a:ext cx="715161" cy="473591"/>
              </a:xfrm>
              <a:prstGeom prst="rect">
                <a:avLst/>
              </a:prstGeom>
              <a:blipFill>
                <a:blip r:embed="rId11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橢圓 74">
            <a:extLst>
              <a:ext uri="{FF2B5EF4-FFF2-40B4-BE49-F238E27FC236}">
                <a16:creationId xmlns:a16="http://schemas.microsoft.com/office/drawing/2014/main" id="{B09A20C5-6C1D-ABB1-570C-03FF5752BE07}"/>
              </a:ext>
            </a:extLst>
          </p:cNvPr>
          <p:cNvSpPr/>
          <p:nvPr/>
        </p:nvSpPr>
        <p:spPr>
          <a:xfrm>
            <a:off x="4120669" y="4332096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>
            <a:extLst>
              <a:ext uri="{FF2B5EF4-FFF2-40B4-BE49-F238E27FC236}">
                <a16:creationId xmlns:a16="http://schemas.microsoft.com/office/drawing/2014/main" id="{4418EFE8-14EF-2118-3124-EEDEC83CC91E}"/>
              </a:ext>
            </a:extLst>
          </p:cNvPr>
          <p:cNvSpPr/>
          <p:nvPr/>
        </p:nvSpPr>
        <p:spPr>
          <a:xfrm>
            <a:off x="4120669" y="4763896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2905323E-6128-B601-CB82-10F9F42F895C}"/>
                  </a:ext>
                </a:extLst>
              </p:cNvPr>
              <p:cNvSpPr txBox="1"/>
              <p:nvPr/>
            </p:nvSpPr>
            <p:spPr>
              <a:xfrm>
                <a:off x="4453936" y="4252099"/>
                <a:ext cx="1410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2905323E-6128-B601-CB82-10F9F42F8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936" y="4252099"/>
                <a:ext cx="1410629" cy="461665"/>
              </a:xfrm>
              <a:prstGeom prst="rect">
                <a:avLst/>
              </a:prstGeom>
              <a:blipFill>
                <a:blip r:embed="rId12"/>
                <a:stretch>
                  <a:fillRect l="-1732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7558808F-0E37-604B-7510-AA8D03ED66FE}"/>
                  </a:ext>
                </a:extLst>
              </p:cNvPr>
              <p:cNvSpPr txBox="1"/>
              <p:nvPr/>
            </p:nvSpPr>
            <p:spPr>
              <a:xfrm>
                <a:off x="4453936" y="4650264"/>
                <a:ext cx="1005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7558808F-0E37-604B-7510-AA8D03ED6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936" y="4650264"/>
                <a:ext cx="1005173" cy="461665"/>
              </a:xfrm>
              <a:prstGeom prst="rect">
                <a:avLst/>
              </a:prstGeom>
              <a:blipFill>
                <a:blip r:embed="rId13"/>
                <a:stretch>
                  <a:fillRect l="-2424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E671FB41-2ED4-3C03-5103-726F1C85FEA4}"/>
              </a:ext>
            </a:extLst>
          </p:cNvPr>
          <p:cNvCxnSpPr/>
          <p:nvPr/>
        </p:nvCxnSpPr>
        <p:spPr>
          <a:xfrm>
            <a:off x="2438400" y="5522249"/>
            <a:ext cx="11239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983D43B-EBEB-7563-726F-10407DA078CE}"/>
                  </a:ext>
                </a:extLst>
              </p:cNvPr>
              <p:cNvSpPr txBox="1"/>
              <p:nvPr/>
            </p:nvSpPr>
            <p:spPr>
              <a:xfrm>
                <a:off x="5591691" y="442675"/>
                <a:ext cx="2107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Rotate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983D43B-EBEB-7563-726F-10407DA07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691" y="442675"/>
                <a:ext cx="2107024" cy="461665"/>
              </a:xfrm>
              <a:prstGeom prst="rect">
                <a:avLst/>
              </a:prstGeom>
              <a:blipFill>
                <a:blip r:embed="rId14"/>
                <a:stretch>
                  <a:fillRect l="-4335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96A0FC5E-728A-D429-D0F5-D41AC5813FA4}"/>
                  </a:ext>
                </a:extLst>
              </p:cNvPr>
              <p:cNvSpPr txBox="1"/>
              <p:nvPr/>
            </p:nvSpPr>
            <p:spPr>
              <a:xfrm>
                <a:off x="5593709" y="4315759"/>
                <a:ext cx="2107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Rotate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96A0FC5E-728A-D429-D0F5-D41AC5813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709" y="4315759"/>
                <a:ext cx="2107024" cy="461665"/>
              </a:xfrm>
              <a:prstGeom prst="rect">
                <a:avLst/>
              </a:prstGeom>
              <a:blipFill>
                <a:blip r:embed="rId15"/>
                <a:stretch>
                  <a:fillRect l="-463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046A8963-1E0B-7AD0-E9C1-E3D2B3B03FAE}"/>
                  </a:ext>
                </a:extLst>
              </p:cNvPr>
              <p:cNvSpPr txBox="1"/>
              <p:nvPr/>
            </p:nvSpPr>
            <p:spPr>
              <a:xfrm>
                <a:off x="5591691" y="989064"/>
                <a:ext cx="6217984" cy="958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𝑜𝑠</m:t>
                                </m:r>
                                <m:d>
                                  <m:dPr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046A8963-1E0B-7AD0-E9C1-E3D2B3B03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691" y="989064"/>
                <a:ext cx="6217984" cy="95885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31844C9-7E52-E459-4E88-07931187888A}"/>
                  </a:ext>
                </a:extLst>
              </p:cNvPr>
              <p:cNvSpPr txBox="1"/>
              <p:nvPr/>
            </p:nvSpPr>
            <p:spPr>
              <a:xfrm>
                <a:off x="5591691" y="4828625"/>
                <a:ext cx="6487289" cy="958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8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8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8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8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8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8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𝑜𝑠</m:t>
                                </m:r>
                                <m:d>
                                  <m:dPr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8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8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31844C9-7E52-E459-4E88-079311878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691" y="4828625"/>
                <a:ext cx="6487289" cy="95885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8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6" grpId="0"/>
      <p:bldP spid="59" grpId="0"/>
      <p:bldP spid="60" grpId="0"/>
      <p:bldP spid="61" grpId="0"/>
      <p:bldP spid="64" grpId="0"/>
      <p:bldP spid="65" grpId="0"/>
      <p:bldP spid="67" grpId="0" animBg="1"/>
      <p:bldP spid="68" grpId="0" animBg="1"/>
      <p:bldP spid="69" grpId="0"/>
      <p:bldP spid="72" grpId="0"/>
      <p:bldP spid="73" grpId="0"/>
      <p:bldP spid="74" grpId="0"/>
      <p:bldP spid="77" grpId="0"/>
      <p:bldP spid="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8624D58-0CF9-1FF1-47B0-575D0E662223}"/>
                  </a:ext>
                </a:extLst>
              </p:cNvPr>
              <p:cNvSpPr txBox="1"/>
              <p:nvPr/>
            </p:nvSpPr>
            <p:spPr>
              <a:xfrm>
                <a:off x="463879" y="181939"/>
                <a:ext cx="2107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Rotate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8624D58-0CF9-1FF1-47B0-575D0E662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79" y="181939"/>
                <a:ext cx="2107024" cy="461665"/>
              </a:xfrm>
              <a:prstGeom prst="rect">
                <a:avLst/>
              </a:prstGeom>
              <a:blipFill>
                <a:blip r:embed="rId2"/>
                <a:stretch>
                  <a:fillRect l="-433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EAF7901-ACD0-F321-EC40-88DA66C63F40}"/>
                  </a:ext>
                </a:extLst>
              </p:cNvPr>
              <p:cNvSpPr txBox="1"/>
              <p:nvPr/>
            </p:nvSpPr>
            <p:spPr>
              <a:xfrm>
                <a:off x="6170989" y="215462"/>
                <a:ext cx="2107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Rotate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EAF7901-ACD0-F321-EC40-88DA66C63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989" y="215462"/>
                <a:ext cx="2107024" cy="461665"/>
              </a:xfrm>
              <a:prstGeom prst="rect">
                <a:avLst/>
              </a:prstGeom>
              <a:blipFill>
                <a:blip r:embed="rId3"/>
                <a:stretch>
                  <a:fillRect l="-433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7E5515F4-BF01-F143-01AB-30E0C4C0F714}"/>
                  </a:ext>
                </a:extLst>
              </p:cNvPr>
              <p:cNvSpPr txBox="1"/>
              <p:nvPr/>
            </p:nvSpPr>
            <p:spPr>
              <a:xfrm>
                <a:off x="463879" y="728328"/>
                <a:ext cx="5326715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𝑜𝑠</m:t>
                                </m:r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7E5515F4-BF01-F143-01AB-30E0C4C0F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79" y="728328"/>
                <a:ext cx="5326715" cy="821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18A4E24-14B0-CBC1-EE33-580C3773670F}"/>
                  </a:ext>
                </a:extLst>
              </p:cNvPr>
              <p:cNvSpPr txBox="1"/>
              <p:nvPr/>
            </p:nvSpPr>
            <p:spPr>
              <a:xfrm>
                <a:off x="6168971" y="728328"/>
                <a:ext cx="5559150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𝑜𝑠</m:t>
                                </m:r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18A4E24-14B0-CBC1-EE33-580C37736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971" y="728328"/>
                <a:ext cx="5559150" cy="8218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EE82E2A7-FA24-75F4-D427-FED9D62B6736}"/>
                  </a:ext>
                </a:extLst>
              </p:cNvPr>
              <p:cNvSpPr txBox="1"/>
              <p:nvPr/>
            </p:nvSpPr>
            <p:spPr>
              <a:xfrm>
                <a:off x="463879" y="1802778"/>
                <a:ext cx="4894097" cy="895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Sup>
                                    <m:sSubSupPr>
                                      <m:ctrlP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  <m:sup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p>
                                  </m:sSub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  <m:sup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p>
                                  </m:sSub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EE82E2A7-FA24-75F4-D427-FED9D62B6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79" y="1802778"/>
                <a:ext cx="4894097" cy="895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29A7C2FB-DAE0-6E29-8DD7-49F434879320}"/>
                  </a:ext>
                </a:extLst>
              </p:cNvPr>
              <p:cNvSpPr txBox="1"/>
              <p:nvPr/>
            </p:nvSpPr>
            <p:spPr>
              <a:xfrm>
                <a:off x="1643960" y="2936167"/>
                <a:ext cx="8850949" cy="806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𝑜𝑠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zh-TW" alt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𝑠𝑖𝑛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zh-TW" alt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𝑠𝑖𝑛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zh-TW" alt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𝑐𝑜𝑠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zh-TW" alt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1" i="1">
                                              <a:latin typeface="Cambria Math" panose="02040503050406030204" pitchFamily="18" charset="0"/>
                                            </a:rPr>
                                            <m:t>𝑨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1" i="1">
                                              <a:latin typeface="Cambria Math" panose="02040503050406030204" pitchFamily="18" charset="0"/>
                                            </a:rPr>
                                            <m:t>𝑨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𝑜𝑠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29A7C2FB-DAE0-6E29-8DD7-49F434879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960" y="2936167"/>
                <a:ext cx="8850949" cy="8063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C17136D-C29B-F4EB-BAB8-412A285753D0}"/>
                  </a:ext>
                </a:extLst>
              </p:cNvPr>
              <p:cNvSpPr txBox="1"/>
              <p:nvPr/>
            </p:nvSpPr>
            <p:spPr>
              <a:xfrm>
                <a:off x="1643960" y="3989578"/>
                <a:ext cx="8766311" cy="829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𝑜𝑠</m:t>
                                    </m:r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zh-TW" altLang="en-US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𝑠𝑖𝑛</m:t>
                                    </m:r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zh-TW" altLang="en-US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𝑠𝑖𝑛</m:t>
                                    </m:r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zh-TW" altLang="en-US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𝑐𝑜𝑠</m:t>
                                    </m:r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zh-TW" altLang="en-US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𝑜𝑠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C17136D-C29B-F4EB-BAB8-412A28575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960" y="3989578"/>
                <a:ext cx="8766311" cy="8299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6CC0641-7020-09A0-C073-BDF6C4114C25}"/>
                  </a:ext>
                </a:extLst>
              </p:cNvPr>
              <p:cNvSpPr txBox="1"/>
              <p:nvPr/>
            </p:nvSpPr>
            <p:spPr>
              <a:xfrm>
                <a:off x="1643960" y="5284852"/>
                <a:ext cx="7283469" cy="886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𝑜𝑠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6CC0641-7020-09A0-C073-BDF6C4114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960" y="5284852"/>
                <a:ext cx="7283469" cy="8867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C62DDB0-A126-1610-932C-0F49FD1B2B20}"/>
                  </a:ext>
                </a:extLst>
              </p:cNvPr>
              <p:cNvSpPr txBox="1"/>
              <p:nvPr/>
            </p:nvSpPr>
            <p:spPr>
              <a:xfrm>
                <a:off x="6972255" y="4756469"/>
                <a:ext cx="2107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Rotate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C62DDB0-A126-1610-932C-0F49FD1B2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255" y="4756469"/>
                <a:ext cx="2107024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FF60986-1FF9-EAEA-5174-49C140E3024B}"/>
                  </a:ext>
                </a:extLst>
              </p:cNvPr>
              <p:cNvSpPr txBox="1"/>
              <p:nvPr/>
            </p:nvSpPr>
            <p:spPr>
              <a:xfrm>
                <a:off x="3534239" y="4787977"/>
                <a:ext cx="2107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Rotate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FF60986-1FF9-EAEA-5174-49C140E30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239" y="4787977"/>
                <a:ext cx="2107024" cy="461665"/>
              </a:xfrm>
              <a:prstGeom prst="rect">
                <a:avLst/>
              </a:prstGeom>
              <a:blipFill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508323E-9ABD-9899-C238-8324F2732404}"/>
                  </a:ext>
                </a:extLst>
              </p:cNvPr>
              <p:cNvSpPr txBox="1"/>
              <p:nvPr/>
            </p:nvSpPr>
            <p:spPr>
              <a:xfrm>
                <a:off x="4039426" y="6206780"/>
                <a:ext cx="29328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Rotate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508323E-9ABD-9899-C238-8324F2732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426" y="6206780"/>
                <a:ext cx="2932829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50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2AD92-5A90-7673-56E1-1CC422D4C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1A88B0E-E323-15C1-A89E-009412F97076}"/>
                  </a:ext>
                </a:extLst>
              </p:cNvPr>
              <p:cNvSpPr txBox="1"/>
              <p:nvPr/>
            </p:nvSpPr>
            <p:spPr>
              <a:xfrm>
                <a:off x="463879" y="181939"/>
                <a:ext cx="2107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Rotate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1A88B0E-E323-15C1-A89E-009412F97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79" y="181939"/>
                <a:ext cx="2107024" cy="461665"/>
              </a:xfrm>
              <a:prstGeom prst="rect">
                <a:avLst/>
              </a:prstGeom>
              <a:blipFill>
                <a:blip r:embed="rId2"/>
                <a:stretch>
                  <a:fillRect l="-433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1E0F8C2-DA0D-8E0E-390B-C2D23D858F7E}"/>
                  </a:ext>
                </a:extLst>
              </p:cNvPr>
              <p:cNvSpPr txBox="1"/>
              <p:nvPr/>
            </p:nvSpPr>
            <p:spPr>
              <a:xfrm>
                <a:off x="6170989" y="215462"/>
                <a:ext cx="2107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Rotate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1E0F8C2-DA0D-8E0E-390B-C2D23D858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989" y="215462"/>
                <a:ext cx="2107024" cy="461665"/>
              </a:xfrm>
              <a:prstGeom prst="rect">
                <a:avLst/>
              </a:prstGeom>
              <a:blipFill>
                <a:blip r:embed="rId3"/>
                <a:stretch>
                  <a:fillRect l="-433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36A1FA4-7AC5-D404-442F-E3AA11929D40}"/>
                  </a:ext>
                </a:extLst>
              </p:cNvPr>
              <p:cNvSpPr txBox="1"/>
              <p:nvPr/>
            </p:nvSpPr>
            <p:spPr>
              <a:xfrm>
                <a:off x="463879" y="728328"/>
                <a:ext cx="5326715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𝑜𝑠</m:t>
                                </m:r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36A1FA4-7AC5-D404-442F-E3AA11929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79" y="728328"/>
                <a:ext cx="5326715" cy="821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CEE445B-1640-1EA5-63F1-3E9C96C35864}"/>
                  </a:ext>
                </a:extLst>
              </p:cNvPr>
              <p:cNvSpPr txBox="1"/>
              <p:nvPr/>
            </p:nvSpPr>
            <p:spPr>
              <a:xfrm>
                <a:off x="6168971" y="728328"/>
                <a:ext cx="5559150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𝑜𝑠</m:t>
                                </m:r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CEE445B-1640-1EA5-63F1-3E9C96C35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971" y="728328"/>
                <a:ext cx="5559150" cy="8218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B4D3FF5-11DE-3396-736C-4CD47235239A}"/>
                  </a:ext>
                </a:extLst>
              </p:cNvPr>
              <p:cNvSpPr txBox="1"/>
              <p:nvPr/>
            </p:nvSpPr>
            <p:spPr>
              <a:xfrm>
                <a:off x="947735" y="2047908"/>
                <a:ext cx="2285562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B4D3FF5-11DE-3396-736C-4CD472352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35" y="2047908"/>
                <a:ext cx="2285562" cy="8218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CDF167F-921F-9471-F4D6-993256935D21}"/>
                  </a:ext>
                </a:extLst>
              </p:cNvPr>
              <p:cNvSpPr txBox="1"/>
              <p:nvPr/>
            </p:nvSpPr>
            <p:spPr>
              <a:xfrm>
                <a:off x="3620503" y="1955639"/>
                <a:ext cx="7283469" cy="886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𝑜𝑠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CDF167F-921F-9471-F4D6-993256935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503" y="1955639"/>
                <a:ext cx="7283469" cy="8867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4DB9087-76FA-8F3F-A785-A0847748ADEF}"/>
                  </a:ext>
                </a:extLst>
              </p:cNvPr>
              <p:cNvSpPr txBox="1"/>
              <p:nvPr/>
            </p:nvSpPr>
            <p:spPr>
              <a:xfrm>
                <a:off x="5831057" y="3006037"/>
                <a:ext cx="29328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Rotate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4DB9087-76FA-8F3F-A785-A0847748A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057" y="3006037"/>
                <a:ext cx="2932829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19461C2E-841A-5F22-E9D9-1C08928F5A62}"/>
                  </a:ext>
                </a:extLst>
              </p:cNvPr>
              <p:cNvSpPr txBox="1"/>
              <p:nvPr/>
            </p:nvSpPr>
            <p:spPr>
              <a:xfrm>
                <a:off x="947735" y="3264746"/>
                <a:ext cx="2849819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19461C2E-841A-5F22-E9D9-1C08928F5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35" y="3264746"/>
                <a:ext cx="2849819" cy="8218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61B41E38-3643-AD83-86B9-69AF9FDAEC1A}"/>
                  </a:ext>
                </a:extLst>
              </p:cNvPr>
              <p:cNvSpPr txBox="1"/>
              <p:nvPr/>
            </p:nvSpPr>
            <p:spPr>
              <a:xfrm>
                <a:off x="947735" y="4380432"/>
                <a:ext cx="10590143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𝑜𝑠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d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d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d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d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61B41E38-3643-AD83-86B9-69AF9FDAE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35" y="4380432"/>
                <a:ext cx="10590143" cy="11738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48800595-50CC-7E72-B7C8-543B35100C3C}"/>
                  </a:ext>
                </a:extLst>
              </p:cNvPr>
              <p:cNvSpPr txBox="1"/>
              <p:nvPr/>
            </p:nvSpPr>
            <p:spPr>
              <a:xfrm>
                <a:off x="2623639" y="5892988"/>
                <a:ext cx="4099890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Rotate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48800595-50CC-7E72-B7C8-543B35100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639" y="5892988"/>
                <a:ext cx="4099890" cy="509178"/>
              </a:xfrm>
              <a:prstGeom prst="rect">
                <a:avLst/>
              </a:prstGeom>
              <a:blipFill>
                <a:blip r:embed="rId11"/>
                <a:stretch>
                  <a:fillRect t="-2410" b="-253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E5A38E5-A261-493E-2D81-BD437FDC0FA2}"/>
                  </a:ext>
                </a:extLst>
              </p:cNvPr>
              <p:cNvSpPr txBox="1"/>
              <p:nvPr/>
            </p:nvSpPr>
            <p:spPr>
              <a:xfrm>
                <a:off x="6096000" y="5970855"/>
                <a:ext cx="4099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= Rotate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E5A38E5-A261-493E-2D81-BD437FDC0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970855"/>
                <a:ext cx="4099890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52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34DE55-EB6C-362B-120F-BF1F4184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旋轉角度怎麼設定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89D3070-970F-6F8C-4392-0BC21B67ECE3}"/>
              </a:ext>
            </a:extLst>
          </p:cNvPr>
          <p:cNvSpPr txBox="1"/>
          <p:nvPr/>
        </p:nvSpPr>
        <p:spPr>
          <a:xfrm>
            <a:off x="8070626" y="8432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https://arxiv.org/abs/2104.09864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30DDF6E-797E-2F7A-F5ED-7E6319AB5A00}"/>
              </a:ext>
            </a:extLst>
          </p:cNvPr>
          <p:cNvSpPr/>
          <p:nvPr/>
        </p:nvSpPr>
        <p:spPr>
          <a:xfrm>
            <a:off x="5630281" y="2676490"/>
            <a:ext cx="380783" cy="2110364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F3A0992-2093-9C9B-9A90-E4D7F0612048}"/>
              </a:ext>
            </a:extLst>
          </p:cNvPr>
          <p:cNvSpPr/>
          <p:nvPr/>
        </p:nvSpPr>
        <p:spPr>
          <a:xfrm>
            <a:off x="2166945" y="2655869"/>
            <a:ext cx="380783" cy="2110364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878BD75D-696F-1DF3-DA6D-CCC61EE73AEA}"/>
              </a:ext>
            </a:extLst>
          </p:cNvPr>
          <p:cNvSpPr/>
          <p:nvPr/>
        </p:nvSpPr>
        <p:spPr>
          <a:xfrm>
            <a:off x="2214462" y="2754915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FC31516C-3D62-5810-0C01-3784118718A6}"/>
              </a:ext>
            </a:extLst>
          </p:cNvPr>
          <p:cNvSpPr/>
          <p:nvPr/>
        </p:nvSpPr>
        <p:spPr>
          <a:xfrm>
            <a:off x="2214462" y="3186715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CBE07973-0293-FE30-F9DC-ED0F9FA2FD13}"/>
              </a:ext>
            </a:extLst>
          </p:cNvPr>
          <p:cNvSpPr/>
          <p:nvPr/>
        </p:nvSpPr>
        <p:spPr>
          <a:xfrm>
            <a:off x="5677798" y="2738924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A0B8E914-6F65-567D-7EB7-A47DA95E7641}"/>
              </a:ext>
            </a:extLst>
          </p:cNvPr>
          <p:cNvSpPr/>
          <p:nvPr/>
        </p:nvSpPr>
        <p:spPr>
          <a:xfrm>
            <a:off x="5677798" y="3170724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BDAF515A-022C-B9AF-69E1-FF6AA16ACB65}"/>
              </a:ext>
            </a:extLst>
          </p:cNvPr>
          <p:cNvCxnSpPr>
            <a:cxnSpLocks/>
          </p:cNvCxnSpPr>
          <p:nvPr/>
        </p:nvCxnSpPr>
        <p:spPr>
          <a:xfrm>
            <a:off x="3671679" y="3927505"/>
            <a:ext cx="165234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:a16="http://schemas.microsoft.com/office/drawing/2014/main" id="{22F1F0A9-FD77-F436-ED51-0F525446DB47}"/>
              </a:ext>
            </a:extLst>
          </p:cNvPr>
          <p:cNvSpPr/>
          <p:nvPr/>
        </p:nvSpPr>
        <p:spPr>
          <a:xfrm>
            <a:off x="2214462" y="3630610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7F63BB2C-9763-B263-CCF9-17342CE53A75}"/>
              </a:ext>
            </a:extLst>
          </p:cNvPr>
          <p:cNvSpPr/>
          <p:nvPr/>
        </p:nvSpPr>
        <p:spPr>
          <a:xfrm>
            <a:off x="2214462" y="4062410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C9AB1F7-35A0-6E8A-4BF7-1966D8809530}"/>
                  </a:ext>
                </a:extLst>
              </p:cNvPr>
              <p:cNvSpPr txBox="1"/>
              <p:nvPr/>
            </p:nvSpPr>
            <p:spPr>
              <a:xfrm>
                <a:off x="2547729" y="3550613"/>
                <a:ext cx="1005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C9AB1F7-35A0-6E8A-4BF7-1966D8809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729" y="3550613"/>
                <a:ext cx="1005173" cy="461665"/>
              </a:xfrm>
              <a:prstGeom prst="rect">
                <a:avLst/>
              </a:prstGeom>
              <a:blipFill>
                <a:blip r:embed="rId3"/>
                <a:stretch>
                  <a:fillRect l="-2424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54C98ADA-0E5A-1F36-83A7-AC3F770B98AF}"/>
                  </a:ext>
                </a:extLst>
              </p:cNvPr>
              <p:cNvSpPr txBox="1"/>
              <p:nvPr/>
            </p:nvSpPr>
            <p:spPr>
              <a:xfrm>
                <a:off x="2547729" y="3948778"/>
                <a:ext cx="1005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54C98ADA-0E5A-1F36-83A7-AC3F770B9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729" y="3948778"/>
                <a:ext cx="1005173" cy="461665"/>
              </a:xfrm>
              <a:prstGeom prst="rect">
                <a:avLst/>
              </a:prstGeom>
              <a:blipFill>
                <a:blip r:embed="rId4"/>
                <a:stretch>
                  <a:fillRect l="-2424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橢圓 17">
            <a:extLst>
              <a:ext uri="{FF2B5EF4-FFF2-40B4-BE49-F238E27FC236}">
                <a16:creationId xmlns:a16="http://schemas.microsoft.com/office/drawing/2014/main" id="{13C3C25C-99CD-5C77-B789-5E065B9281E2}"/>
              </a:ext>
            </a:extLst>
          </p:cNvPr>
          <p:cNvSpPr/>
          <p:nvPr/>
        </p:nvSpPr>
        <p:spPr>
          <a:xfrm>
            <a:off x="5700080" y="3598192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A5CB4EF7-2DF2-B241-18BC-91BC8F0D584F}"/>
              </a:ext>
            </a:extLst>
          </p:cNvPr>
          <p:cNvSpPr/>
          <p:nvPr/>
        </p:nvSpPr>
        <p:spPr>
          <a:xfrm>
            <a:off x="5700080" y="4029992"/>
            <a:ext cx="285750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546610A6-F19A-A151-43F7-917FE53D758B}"/>
                  </a:ext>
                </a:extLst>
              </p:cNvPr>
              <p:cNvSpPr txBox="1"/>
              <p:nvPr/>
            </p:nvSpPr>
            <p:spPr>
              <a:xfrm>
                <a:off x="6020481" y="3916360"/>
                <a:ext cx="1005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546610A6-F19A-A151-43F7-917FE53D7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481" y="3916360"/>
                <a:ext cx="1005173" cy="461665"/>
              </a:xfrm>
              <a:prstGeom prst="rect">
                <a:avLst/>
              </a:prstGeom>
              <a:blipFill>
                <a:blip r:embed="rId5"/>
                <a:stretch>
                  <a:fillRect l="-2424"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52BC07F7-D88C-6692-168A-67F70083E87A}"/>
                  </a:ext>
                </a:extLst>
              </p:cNvPr>
              <p:cNvSpPr txBox="1"/>
              <p:nvPr/>
            </p:nvSpPr>
            <p:spPr>
              <a:xfrm>
                <a:off x="1999755" y="481187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52BC07F7-D88C-6692-168A-67F70083E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755" y="4811878"/>
                <a:ext cx="715161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4B8FA5E1-2D73-59BB-8EF0-A7047A5F041C}"/>
                  </a:ext>
                </a:extLst>
              </p:cNvPr>
              <p:cNvSpPr txBox="1"/>
              <p:nvPr/>
            </p:nvSpPr>
            <p:spPr>
              <a:xfrm>
                <a:off x="5497281" y="484278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</m:oMath>
                  </m:oMathPara>
                </a14:m>
                <a:endParaRPr lang="zh-TW" altLang="en-US" sz="2400" b="1" i="1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4B8FA5E1-2D73-59BB-8EF0-A7047A5F0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281" y="4842780"/>
                <a:ext cx="715161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D5AE8D20-921B-9BAA-4073-60463C05E1F0}"/>
              </a:ext>
            </a:extLst>
          </p:cNvPr>
          <p:cNvCxnSpPr>
            <a:cxnSpLocks/>
          </p:cNvCxnSpPr>
          <p:nvPr/>
        </p:nvCxnSpPr>
        <p:spPr>
          <a:xfrm>
            <a:off x="3696417" y="3077775"/>
            <a:ext cx="162760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23526FD-D3A8-4DA3-7B78-DA99BCBD0E98}"/>
                  </a:ext>
                </a:extLst>
              </p:cNvPr>
              <p:cNvSpPr txBox="1"/>
              <p:nvPr/>
            </p:nvSpPr>
            <p:spPr>
              <a:xfrm>
                <a:off x="6020481" y="3472186"/>
                <a:ext cx="1005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23526FD-D3A8-4DA3-7B78-DA99BCBD0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481" y="3472186"/>
                <a:ext cx="1005173" cy="461665"/>
              </a:xfrm>
              <a:prstGeom prst="rect">
                <a:avLst/>
              </a:prstGeom>
              <a:blipFill>
                <a:blip r:embed="rId8"/>
                <a:stretch>
                  <a:fillRect l="-2424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15DC17F0-572A-567F-68AF-95A56FA2AE14}"/>
                  </a:ext>
                </a:extLst>
              </p:cNvPr>
              <p:cNvSpPr txBox="1"/>
              <p:nvPr/>
            </p:nvSpPr>
            <p:spPr>
              <a:xfrm>
                <a:off x="2547729" y="2714108"/>
                <a:ext cx="1005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15DC17F0-572A-567F-68AF-95A56FA2A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729" y="2714108"/>
                <a:ext cx="1005173" cy="461665"/>
              </a:xfrm>
              <a:prstGeom prst="rect">
                <a:avLst/>
              </a:prstGeom>
              <a:blipFill>
                <a:blip r:embed="rId9"/>
                <a:stretch>
                  <a:fillRect l="-2424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A2646A94-0948-F069-898A-6D1301EDB4EC}"/>
                  </a:ext>
                </a:extLst>
              </p:cNvPr>
              <p:cNvSpPr txBox="1"/>
              <p:nvPr/>
            </p:nvSpPr>
            <p:spPr>
              <a:xfrm>
                <a:off x="2547729" y="3112273"/>
                <a:ext cx="1005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A2646A94-0948-F069-898A-6D1301EDB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729" y="3112273"/>
                <a:ext cx="1005173" cy="461665"/>
              </a:xfrm>
              <a:prstGeom prst="rect">
                <a:avLst/>
              </a:prstGeom>
              <a:blipFill>
                <a:blip r:embed="rId10"/>
                <a:stretch>
                  <a:fillRect l="-2424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64E2EFB4-B93A-9840-E080-314BB1270890}"/>
                  </a:ext>
                </a:extLst>
              </p:cNvPr>
              <p:cNvSpPr txBox="1"/>
              <p:nvPr/>
            </p:nvSpPr>
            <p:spPr>
              <a:xfrm>
                <a:off x="6020481" y="3028012"/>
                <a:ext cx="1005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64E2EFB4-B93A-9840-E080-314BB1270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481" y="3028012"/>
                <a:ext cx="1005173" cy="461665"/>
              </a:xfrm>
              <a:prstGeom prst="rect">
                <a:avLst/>
              </a:prstGeom>
              <a:blipFill>
                <a:blip r:embed="rId11"/>
                <a:stretch>
                  <a:fillRect l="-2424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50C14192-B0E9-64A7-039C-24DB095F20E8}"/>
                  </a:ext>
                </a:extLst>
              </p:cNvPr>
              <p:cNvSpPr txBox="1"/>
              <p:nvPr/>
            </p:nvSpPr>
            <p:spPr>
              <a:xfrm>
                <a:off x="6020481" y="2583838"/>
                <a:ext cx="1005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50C14192-B0E9-64A7-039C-24DB095F2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481" y="2583838"/>
                <a:ext cx="1005173" cy="461665"/>
              </a:xfrm>
              <a:prstGeom prst="rect">
                <a:avLst/>
              </a:prstGeom>
              <a:blipFill>
                <a:blip r:embed="rId12"/>
                <a:stretch>
                  <a:fillRect l="-2424"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25D9650E-6CB3-CE6C-63FD-3D4856B9096A}"/>
                  </a:ext>
                </a:extLst>
              </p:cNvPr>
              <p:cNvSpPr txBox="1"/>
              <p:nvPr/>
            </p:nvSpPr>
            <p:spPr>
              <a:xfrm>
                <a:off x="3696417" y="2415458"/>
                <a:ext cx="2107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Rotate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25D9650E-6CB3-CE6C-63FD-3D4856B90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417" y="2415458"/>
                <a:ext cx="2107024" cy="461665"/>
              </a:xfrm>
              <a:prstGeom prst="rect">
                <a:avLst/>
              </a:prstGeom>
              <a:blipFill>
                <a:blip r:embed="rId13"/>
                <a:stretch>
                  <a:fillRect l="-433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3BF5580D-E382-6123-660E-D47209BBBDDD}"/>
                  </a:ext>
                </a:extLst>
              </p:cNvPr>
              <p:cNvSpPr txBox="1"/>
              <p:nvPr/>
            </p:nvSpPr>
            <p:spPr>
              <a:xfrm>
                <a:off x="3679636" y="3367359"/>
                <a:ext cx="2107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Rotate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3BF5580D-E382-6123-660E-D47209BBB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636" y="3367359"/>
                <a:ext cx="2107024" cy="461665"/>
              </a:xfrm>
              <a:prstGeom prst="rect">
                <a:avLst/>
              </a:prstGeom>
              <a:blipFill>
                <a:blip r:embed="rId14"/>
                <a:stretch>
                  <a:fillRect l="-463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3BA3E84D-90AB-866B-EB58-27F0FF368163}"/>
                  </a:ext>
                </a:extLst>
              </p:cNvPr>
              <p:cNvSpPr txBox="1"/>
              <p:nvPr/>
            </p:nvSpPr>
            <p:spPr>
              <a:xfrm>
                <a:off x="7025654" y="2792139"/>
                <a:ext cx="3960227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10000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3BA3E84D-90AB-866B-EB58-27F0FF368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654" y="2792139"/>
                <a:ext cx="3960227" cy="7907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5F61751C-EEB2-E304-E0FA-0FE2F91552CA}"/>
                  </a:ext>
                </a:extLst>
              </p:cNvPr>
              <p:cNvSpPr txBox="1"/>
              <p:nvPr/>
            </p:nvSpPr>
            <p:spPr>
              <a:xfrm>
                <a:off x="7566064" y="3916360"/>
                <a:ext cx="2969176" cy="791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=0,1, …,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5F61751C-EEB2-E304-E0FA-0FE2F9155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064" y="3916360"/>
                <a:ext cx="2969176" cy="79117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004C8F5D-51EA-61F6-A543-DC0314FCD022}"/>
                  </a:ext>
                </a:extLst>
              </p:cNvPr>
              <p:cNvSpPr txBox="1"/>
              <p:nvPr/>
            </p:nvSpPr>
            <p:spPr>
              <a:xfrm>
                <a:off x="1206119" y="3525449"/>
                <a:ext cx="2501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004C8F5D-51EA-61F6-A543-DC0314FCD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19" y="3525449"/>
                <a:ext cx="250197" cy="369332"/>
              </a:xfrm>
              <a:prstGeom prst="rect">
                <a:avLst/>
              </a:prstGeom>
              <a:blipFill>
                <a:blip r:embed="rId17"/>
                <a:stretch>
                  <a:fillRect l="-31707" r="-26829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左大括弧 41">
            <a:extLst>
              <a:ext uri="{FF2B5EF4-FFF2-40B4-BE49-F238E27FC236}">
                <a16:creationId xmlns:a16="http://schemas.microsoft.com/office/drawing/2014/main" id="{65F76F7C-60B7-270F-3744-A6BE918AF967}"/>
              </a:ext>
            </a:extLst>
          </p:cNvPr>
          <p:cNvSpPr/>
          <p:nvPr/>
        </p:nvSpPr>
        <p:spPr>
          <a:xfrm>
            <a:off x="1520210" y="2511905"/>
            <a:ext cx="383332" cy="2396420"/>
          </a:xfrm>
          <a:prstGeom prst="leftBrace">
            <a:avLst>
              <a:gd name="adj1" fmla="val 2572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3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/>
      <p:bldP spid="17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919C54-8AA9-F81C-CFB7-386306F1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RoPE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沒有越遠越小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00FA8A9-6444-DBCF-7323-E90C0B63FFFB}"/>
                  </a:ext>
                </a:extLst>
              </p:cNvPr>
              <p:cNvSpPr txBox="1"/>
              <p:nvPr/>
            </p:nvSpPr>
            <p:spPr>
              <a:xfrm>
                <a:off x="1212678" y="2542282"/>
                <a:ext cx="2285562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00FA8A9-6444-DBCF-7323-E90C0B63F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678" y="2542282"/>
                <a:ext cx="2285562" cy="8218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655AB09-B370-510E-6D3D-0E9024B3F062}"/>
                  </a:ext>
                </a:extLst>
              </p:cNvPr>
              <p:cNvSpPr txBox="1"/>
              <p:nvPr/>
            </p:nvSpPr>
            <p:spPr>
              <a:xfrm>
                <a:off x="3695853" y="2542282"/>
                <a:ext cx="7283469" cy="886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𝑜𝑠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655AB09-B370-510E-6D3D-0E9024B3F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853" y="2542282"/>
                <a:ext cx="7283469" cy="8867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012AC999-F951-2641-2F78-2FB5792A199C}"/>
                  </a:ext>
                </a:extLst>
              </p:cNvPr>
              <p:cNvSpPr txBox="1"/>
              <p:nvPr/>
            </p:nvSpPr>
            <p:spPr>
              <a:xfrm>
                <a:off x="6096000" y="3493580"/>
                <a:ext cx="29328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Rotate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012AC999-F951-2641-2F78-2FB5792A1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93580"/>
                <a:ext cx="2932829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A0FCE276-9680-17AB-494B-3DFE650A8B53}"/>
              </a:ext>
            </a:extLst>
          </p:cNvPr>
          <p:cNvSpPr txBox="1"/>
          <p:nvPr/>
        </p:nvSpPr>
        <p:spPr>
          <a:xfrm>
            <a:off x="7931322" y="8432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https://arxiv.org/pdf/2410.06205</a:t>
            </a:r>
            <a:endParaRPr lang="en-US" altLang="zh-TW" b="0" dirty="0">
              <a:effectLst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E0CB0C2-EB10-371E-CD4B-EBFEAB6EE070}"/>
              </a:ext>
            </a:extLst>
          </p:cNvPr>
          <p:cNvSpPr txBox="1"/>
          <p:nvPr/>
        </p:nvSpPr>
        <p:spPr>
          <a:xfrm>
            <a:off x="5334000" y="5691594"/>
            <a:ext cx="6207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https://colab.research.google.com/drive/1rWDtAkScrb2K3tcprSTzwuRQo5bGiyKJ?usp=sharing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87B93920-09CB-596F-CFA4-2AB7F785D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69" y="3955245"/>
            <a:ext cx="2393368" cy="239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4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445CEB-E203-EF6B-3CEB-E49E94AF8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RoPE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沒有越遠越小，不一定是一件壞事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4D0A79F0-5619-9587-9A4B-F941352A2C4D}"/>
              </a:ext>
            </a:extLst>
          </p:cNvPr>
          <p:cNvCxnSpPr>
            <a:cxnSpLocks/>
          </p:cNvCxnSpPr>
          <p:nvPr/>
        </p:nvCxnSpPr>
        <p:spPr>
          <a:xfrm flipV="1">
            <a:off x="1735624" y="1718804"/>
            <a:ext cx="0" cy="3109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9587E14A-33DD-4EB6-9072-6FCA7171778B}"/>
              </a:ext>
            </a:extLst>
          </p:cNvPr>
          <p:cNvCxnSpPr>
            <a:cxnSpLocks/>
          </p:cNvCxnSpPr>
          <p:nvPr/>
        </p:nvCxnSpPr>
        <p:spPr>
          <a:xfrm flipV="1">
            <a:off x="1735623" y="3829553"/>
            <a:ext cx="1531787" cy="23774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5B58A438-27CA-08C6-5591-F96694E74661}"/>
              </a:ext>
            </a:extLst>
          </p:cNvPr>
          <p:cNvCxnSpPr>
            <a:cxnSpLocks/>
          </p:cNvCxnSpPr>
          <p:nvPr/>
        </p:nvCxnSpPr>
        <p:spPr>
          <a:xfrm flipV="1">
            <a:off x="1735623" y="3024701"/>
            <a:ext cx="934621" cy="10525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421B2D7E-70AF-8FCF-1A1B-43E4E1E5DC83}"/>
              </a:ext>
            </a:extLst>
          </p:cNvPr>
          <p:cNvCxnSpPr>
            <a:cxnSpLocks/>
          </p:cNvCxnSpPr>
          <p:nvPr/>
        </p:nvCxnSpPr>
        <p:spPr>
          <a:xfrm rot="5400000" flipV="1">
            <a:off x="1822895" y="2544798"/>
            <a:ext cx="0" cy="3109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2C1B6198-A19B-6567-FDD2-EFF0221EDAF5}"/>
                  </a:ext>
                </a:extLst>
              </p:cNvPr>
              <p:cNvSpPr txBox="1"/>
              <p:nvPr/>
            </p:nvSpPr>
            <p:spPr>
              <a:xfrm>
                <a:off x="2168241" y="2160387"/>
                <a:ext cx="1089849" cy="7347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2C1B6198-A19B-6567-FDD2-EFF0221ED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241" y="2160387"/>
                <a:ext cx="1089849" cy="7347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BA02F1E2-B6CB-3389-3222-B66D23010006}"/>
                  </a:ext>
                </a:extLst>
              </p:cNvPr>
              <p:cNvSpPr txBox="1"/>
              <p:nvPr/>
            </p:nvSpPr>
            <p:spPr>
              <a:xfrm>
                <a:off x="3267410" y="3151014"/>
                <a:ext cx="1104277" cy="735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BA02F1E2-B6CB-3389-3222-B66D23010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410" y="3151014"/>
                <a:ext cx="1104277" cy="7351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29880473-6E4C-1FFF-4BDF-043B2C57083C}"/>
              </a:ext>
            </a:extLst>
          </p:cNvPr>
          <p:cNvCxnSpPr>
            <a:cxnSpLocks/>
          </p:cNvCxnSpPr>
          <p:nvPr/>
        </p:nvCxnSpPr>
        <p:spPr>
          <a:xfrm flipV="1">
            <a:off x="6829048" y="1699172"/>
            <a:ext cx="0" cy="3109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969B3840-5A90-772F-C455-A2CC7056CD0A}"/>
              </a:ext>
            </a:extLst>
          </p:cNvPr>
          <p:cNvCxnSpPr>
            <a:cxnSpLocks/>
          </p:cNvCxnSpPr>
          <p:nvPr/>
        </p:nvCxnSpPr>
        <p:spPr>
          <a:xfrm flipH="1" flipV="1">
            <a:off x="6584612" y="2833258"/>
            <a:ext cx="244435" cy="121441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9268574F-1666-5779-F544-A54919E21D89}"/>
              </a:ext>
            </a:extLst>
          </p:cNvPr>
          <p:cNvCxnSpPr>
            <a:cxnSpLocks/>
          </p:cNvCxnSpPr>
          <p:nvPr/>
        </p:nvCxnSpPr>
        <p:spPr>
          <a:xfrm flipH="1" flipV="1">
            <a:off x="5891097" y="3228974"/>
            <a:ext cx="937950" cy="8286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FF54CB45-8115-688D-BB71-6DAA58E0E433}"/>
              </a:ext>
            </a:extLst>
          </p:cNvPr>
          <p:cNvCxnSpPr>
            <a:cxnSpLocks/>
          </p:cNvCxnSpPr>
          <p:nvPr/>
        </p:nvCxnSpPr>
        <p:spPr>
          <a:xfrm rot="5400000" flipV="1">
            <a:off x="6916319" y="2525166"/>
            <a:ext cx="0" cy="3109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BB4E7BAD-549F-9341-EF07-AF45DC703760}"/>
                  </a:ext>
                </a:extLst>
              </p:cNvPr>
              <p:cNvSpPr txBox="1"/>
              <p:nvPr/>
            </p:nvSpPr>
            <p:spPr>
              <a:xfrm>
                <a:off x="4794849" y="2787948"/>
                <a:ext cx="1033488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BB4E7BAD-549F-9341-EF07-AF45DC703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849" y="2787948"/>
                <a:ext cx="1033488" cy="821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84FD8E44-B1C3-B725-C2CA-4813F0BD012D}"/>
                  </a:ext>
                </a:extLst>
              </p:cNvPr>
              <p:cNvSpPr txBox="1"/>
              <p:nvPr/>
            </p:nvSpPr>
            <p:spPr>
              <a:xfrm>
                <a:off x="5470972" y="1767186"/>
                <a:ext cx="1326838" cy="839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84FD8E44-B1C3-B725-C2CA-4813F0BD0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972" y="1767186"/>
                <a:ext cx="1326838" cy="839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橢圓 45">
            <a:extLst>
              <a:ext uri="{FF2B5EF4-FFF2-40B4-BE49-F238E27FC236}">
                <a16:creationId xmlns:a16="http://schemas.microsoft.com/office/drawing/2014/main" id="{0D416740-2217-CB9E-0F12-5F5D3CDD8808}"/>
              </a:ext>
            </a:extLst>
          </p:cNvPr>
          <p:cNvSpPr/>
          <p:nvPr/>
        </p:nvSpPr>
        <p:spPr>
          <a:xfrm>
            <a:off x="7262505" y="5096025"/>
            <a:ext cx="360000" cy="36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id="{FC8A9190-43A3-2780-68E9-DEE8199C194A}"/>
              </a:ext>
            </a:extLst>
          </p:cNvPr>
          <p:cNvSpPr/>
          <p:nvPr/>
        </p:nvSpPr>
        <p:spPr>
          <a:xfrm>
            <a:off x="8372777" y="5096025"/>
            <a:ext cx="360000" cy="36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>
            <a:extLst>
              <a:ext uri="{FF2B5EF4-FFF2-40B4-BE49-F238E27FC236}">
                <a16:creationId xmlns:a16="http://schemas.microsoft.com/office/drawing/2014/main" id="{77B7DD5E-70F7-6AFB-21CF-6508F9F64041}"/>
              </a:ext>
            </a:extLst>
          </p:cNvPr>
          <p:cNvSpPr/>
          <p:nvPr/>
        </p:nvSpPr>
        <p:spPr>
          <a:xfrm>
            <a:off x="9483048" y="5096025"/>
            <a:ext cx="360000" cy="36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手繪多邊形: 圖案 48">
            <a:extLst>
              <a:ext uri="{FF2B5EF4-FFF2-40B4-BE49-F238E27FC236}">
                <a16:creationId xmlns:a16="http://schemas.microsoft.com/office/drawing/2014/main" id="{03267192-86A2-5F76-2E0D-7C92B26D8F46}"/>
              </a:ext>
            </a:extLst>
          </p:cNvPr>
          <p:cNvSpPr/>
          <p:nvPr/>
        </p:nvSpPr>
        <p:spPr>
          <a:xfrm>
            <a:off x="7435260" y="4683024"/>
            <a:ext cx="2264980" cy="422592"/>
          </a:xfrm>
          <a:custGeom>
            <a:avLst/>
            <a:gdLst>
              <a:gd name="csX0" fmla="*/ 3338286 w 3338286"/>
              <a:gd name="csY0" fmla="*/ 638859 h 638859"/>
              <a:gd name="csX1" fmla="*/ 1698171 w 3338286"/>
              <a:gd name="csY1" fmla="*/ 231 h 638859"/>
              <a:gd name="csX2" fmla="*/ 0 w 3338286"/>
              <a:gd name="csY2" fmla="*/ 580802 h 6388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338286" h="638859">
                <a:moveTo>
                  <a:pt x="3338286" y="638859"/>
                </a:moveTo>
                <a:cubicBezTo>
                  <a:pt x="2796419" y="324383"/>
                  <a:pt x="2254552" y="9907"/>
                  <a:pt x="1698171" y="231"/>
                </a:cubicBezTo>
                <a:cubicBezTo>
                  <a:pt x="1141790" y="-9445"/>
                  <a:pt x="570895" y="285678"/>
                  <a:pt x="0" y="5808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A0619523-647D-F8EA-C998-4C802E16E39A}"/>
              </a:ext>
            </a:extLst>
          </p:cNvPr>
          <p:cNvSpPr txBox="1"/>
          <p:nvPr/>
        </p:nvSpPr>
        <p:spPr>
          <a:xfrm>
            <a:off x="7054572" y="5532498"/>
            <a:ext cx="760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5CAD498C-6A17-B33E-7D6B-D87906D27ACC}"/>
              </a:ext>
            </a:extLst>
          </p:cNvPr>
          <p:cNvSpPr txBox="1"/>
          <p:nvPr/>
        </p:nvSpPr>
        <p:spPr>
          <a:xfrm>
            <a:off x="8172728" y="5532498"/>
            <a:ext cx="760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12032C35-847A-9DBB-3729-0EFC4EFBFF32}"/>
              </a:ext>
            </a:extLst>
          </p:cNvPr>
          <p:cNvSpPr txBox="1"/>
          <p:nvPr/>
        </p:nvSpPr>
        <p:spPr>
          <a:xfrm>
            <a:off x="9282999" y="5532498"/>
            <a:ext cx="760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貓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E8C2A2B6-0B3E-01A4-6BC7-CC75850C412F}"/>
              </a:ext>
            </a:extLst>
          </p:cNvPr>
          <p:cNvSpPr txBox="1"/>
          <p:nvPr/>
        </p:nvSpPr>
        <p:spPr>
          <a:xfrm>
            <a:off x="7054572" y="6007570"/>
            <a:ext cx="760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3E3D523A-0025-A44B-3A3F-6580EAE57C67}"/>
              </a:ext>
            </a:extLst>
          </p:cNvPr>
          <p:cNvSpPr txBox="1"/>
          <p:nvPr/>
        </p:nvSpPr>
        <p:spPr>
          <a:xfrm>
            <a:off x="8172728" y="6007570"/>
            <a:ext cx="760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5654D0E2-5B29-7A37-2311-D1772662E37F}"/>
              </a:ext>
            </a:extLst>
          </p:cNvPr>
          <p:cNvSpPr txBox="1"/>
          <p:nvPr/>
        </p:nvSpPr>
        <p:spPr>
          <a:xfrm>
            <a:off x="9282999" y="6007570"/>
            <a:ext cx="760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狗</a:t>
            </a:r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C66CEC56-4F79-F166-D352-3B7B6733AB59}"/>
              </a:ext>
            </a:extLst>
          </p:cNvPr>
          <p:cNvCxnSpPr>
            <a:cxnSpLocks/>
          </p:cNvCxnSpPr>
          <p:nvPr/>
        </p:nvCxnSpPr>
        <p:spPr>
          <a:xfrm flipV="1">
            <a:off x="10334203" y="1651806"/>
            <a:ext cx="0" cy="3109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95DBB51E-3125-42D8-7239-A45F86F1F7FF}"/>
              </a:ext>
            </a:extLst>
          </p:cNvPr>
          <p:cNvCxnSpPr>
            <a:cxnSpLocks/>
          </p:cNvCxnSpPr>
          <p:nvPr/>
        </p:nvCxnSpPr>
        <p:spPr>
          <a:xfrm flipH="1" flipV="1">
            <a:off x="9209293" y="2990684"/>
            <a:ext cx="1124909" cy="100961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1734F682-C92D-F9BC-A1CD-76817A073BF1}"/>
              </a:ext>
            </a:extLst>
          </p:cNvPr>
          <p:cNvCxnSpPr>
            <a:cxnSpLocks/>
          </p:cNvCxnSpPr>
          <p:nvPr/>
        </p:nvCxnSpPr>
        <p:spPr>
          <a:xfrm rot="5400000" flipV="1">
            <a:off x="10421474" y="2477800"/>
            <a:ext cx="0" cy="3109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51E17A50-D941-A0CD-955B-FD4A01335EBA}"/>
                  </a:ext>
                </a:extLst>
              </p:cNvPr>
              <p:cNvSpPr txBox="1"/>
              <p:nvPr/>
            </p:nvSpPr>
            <p:spPr>
              <a:xfrm>
                <a:off x="8359132" y="3115596"/>
                <a:ext cx="1033488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51E17A50-D941-A0CD-955B-FD4A01335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132" y="3115596"/>
                <a:ext cx="1033488" cy="8218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4932228C-70C7-C9C0-66EE-CD5CC3559C4D}"/>
                  </a:ext>
                </a:extLst>
              </p:cNvPr>
              <p:cNvSpPr txBox="1"/>
              <p:nvPr/>
            </p:nvSpPr>
            <p:spPr>
              <a:xfrm>
                <a:off x="8953568" y="1983379"/>
                <a:ext cx="1326838" cy="839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4932228C-70C7-C9C0-66EE-CD5CC3559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68" y="1983379"/>
                <a:ext cx="1326838" cy="8395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DE9F8263-BFE9-235C-FDAA-3267F9692596}"/>
              </a:ext>
            </a:extLst>
          </p:cNvPr>
          <p:cNvCxnSpPr>
            <a:cxnSpLocks/>
          </p:cNvCxnSpPr>
          <p:nvPr/>
        </p:nvCxnSpPr>
        <p:spPr>
          <a:xfrm flipH="1" flipV="1">
            <a:off x="9414606" y="3173820"/>
            <a:ext cx="895572" cy="7898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B8D5ED26-2F05-0840-6825-A08680FD4B48}"/>
                  </a:ext>
                </a:extLst>
              </p:cNvPr>
              <p:cNvSpPr txBox="1"/>
              <p:nvPr/>
            </p:nvSpPr>
            <p:spPr>
              <a:xfrm>
                <a:off x="2118731" y="3388197"/>
                <a:ext cx="687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TW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B8D5ED26-2F05-0840-6825-A08680FD4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731" y="3388197"/>
                <a:ext cx="68772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691CD91F-377F-2503-8612-249DC8654BC8}"/>
                  </a:ext>
                </a:extLst>
              </p:cNvPr>
              <p:cNvSpPr txBox="1"/>
              <p:nvPr/>
            </p:nvSpPr>
            <p:spPr>
              <a:xfrm>
                <a:off x="6175398" y="3252149"/>
                <a:ext cx="687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691CD91F-377F-2503-8612-249DC8654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398" y="3252149"/>
                <a:ext cx="68772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72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AB4DD0-A900-E3DB-4A4E-0B3F1DF1B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CB05AF6-2600-7353-625D-396BFB81C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altLang="zh-TW" sz="11500"/>
              <a:t>Train</a:t>
            </a:r>
            <a:r>
              <a:rPr lang="zh-TW" altLang="en-US" sz="11500"/>
              <a:t> </a:t>
            </a:r>
            <a:r>
              <a:rPr lang="en-US" altLang="zh-TW" sz="11500"/>
              <a:t>Short, Test Long</a:t>
            </a:r>
            <a:endParaRPr lang="zh-TW" altLang="en-US" sz="1150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1C4C4A9-1D08-F714-D55F-D67A1D175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4E1D365-7B0D-9EA0-7B2D-55A4DCC63A7C}"/>
              </a:ext>
            </a:extLst>
          </p:cNvPr>
          <p:cNvSpPr txBox="1"/>
          <p:nvPr/>
        </p:nvSpPr>
        <p:spPr>
          <a:xfrm>
            <a:off x="1559626" y="5067932"/>
            <a:ext cx="6099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Reference: </a:t>
            </a:r>
            <a:r>
              <a:rPr lang="zh-TW" altLang="en-US" dirty="0"/>
              <a:t>https://amaarora.github.io/posts/2025-09-21-rope-context-extension.html</a:t>
            </a:r>
          </a:p>
        </p:txBody>
      </p:sp>
    </p:spTree>
    <p:extLst>
      <p:ext uri="{BB962C8B-B14F-4D97-AF65-F5344CB8AC3E}">
        <p14:creationId xmlns:p14="http://schemas.microsoft.com/office/powerpoint/2010/main" val="19377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CA54D1-DA70-6218-1738-7A9ABA7C0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Train Short, Test Long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E04CB22-6379-53E0-0A9D-841DC116E720}"/>
              </a:ext>
            </a:extLst>
          </p:cNvPr>
          <p:cNvSpPr txBox="1"/>
          <p:nvPr/>
        </p:nvSpPr>
        <p:spPr>
          <a:xfrm>
            <a:off x="1954787" y="3587787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B293809-DACB-7BBA-8F3C-55D32D33ED3A}"/>
              </a:ext>
            </a:extLst>
          </p:cNvPr>
          <p:cNvSpPr txBox="1"/>
          <p:nvPr/>
        </p:nvSpPr>
        <p:spPr>
          <a:xfrm>
            <a:off x="2831087" y="3587787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E4325C4-D2AA-7E81-E28E-E420AFCC96E6}"/>
                  </a:ext>
                </a:extLst>
              </p:cNvPr>
              <p:cNvSpPr txBox="1"/>
              <p:nvPr/>
            </p:nvSpPr>
            <p:spPr>
              <a:xfrm>
                <a:off x="5587504" y="3606344"/>
                <a:ext cx="923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E4325C4-D2AA-7E81-E28E-E420AFCC9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504" y="3606344"/>
                <a:ext cx="92358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CE9A6ED3-4B6F-81E5-DFC4-EBED4559EC1D}"/>
              </a:ext>
            </a:extLst>
          </p:cNvPr>
          <p:cNvCxnSpPr>
            <a:cxnSpLocks/>
          </p:cNvCxnSpPr>
          <p:nvPr/>
        </p:nvCxnSpPr>
        <p:spPr>
          <a:xfrm>
            <a:off x="7280029" y="3192906"/>
            <a:ext cx="35975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4B11BC63-AE6A-B0AF-6435-75DB4E2D2251}"/>
              </a:ext>
            </a:extLst>
          </p:cNvPr>
          <p:cNvCxnSpPr>
            <a:cxnSpLocks/>
          </p:cNvCxnSpPr>
          <p:nvPr/>
        </p:nvCxnSpPr>
        <p:spPr>
          <a:xfrm flipV="1">
            <a:off x="8547899" y="791812"/>
            <a:ext cx="0" cy="3109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A11990F8-CC7F-F644-834C-D4A73DA8A702}"/>
              </a:ext>
            </a:extLst>
          </p:cNvPr>
          <p:cNvCxnSpPr>
            <a:cxnSpLocks/>
          </p:cNvCxnSpPr>
          <p:nvPr/>
        </p:nvCxnSpPr>
        <p:spPr>
          <a:xfrm flipV="1">
            <a:off x="8480061" y="2660676"/>
            <a:ext cx="1536899" cy="5322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0133D62F-E73F-81E3-310C-45DCEC40B7D2}"/>
              </a:ext>
            </a:extLst>
          </p:cNvPr>
          <p:cNvCxnSpPr>
            <a:cxnSpLocks/>
          </p:cNvCxnSpPr>
          <p:nvPr/>
        </p:nvCxnSpPr>
        <p:spPr>
          <a:xfrm flipH="1" flipV="1">
            <a:off x="8115518" y="1952180"/>
            <a:ext cx="404330" cy="12001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6B2590E9-4A0D-9BE0-9EE6-751C60789614}"/>
                  </a:ext>
                </a:extLst>
              </p:cNvPr>
              <p:cNvSpPr txBox="1"/>
              <p:nvPr/>
            </p:nvSpPr>
            <p:spPr>
              <a:xfrm>
                <a:off x="10102007" y="1952180"/>
                <a:ext cx="1089849" cy="7347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6B2590E9-4A0D-9BE0-9EE6-751C60789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007" y="1952180"/>
                <a:ext cx="1089849" cy="7347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177DA8DE-2ABB-2947-4AA7-93F7294699A1}"/>
                  </a:ext>
                </a:extLst>
              </p:cNvPr>
              <p:cNvSpPr txBox="1"/>
              <p:nvPr/>
            </p:nvSpPr>
            <p:spPr>
              <a:xfrm>
                <a:off x="7249867" y="1047130"/>
                <a:ext cx="1158522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zh-TW" altLang="en-US" sz="2400" b="1" i="1" dirty="0"/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zh-TW" altLang="en-US" sz="2400" b="1" i="1" dirty="0"/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177DA8DE-2ABB-2947-4AA7-93F729469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867" y="1047130"/>
                <a:ext cx="1158522" cy="821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弧形 31">
            <a:extLst>
              <a:ext uri="{FF2B5EF4-FFF2-40B4-BE49-F238E27FC236}">
                <a16:creationId xmlns:a16="http://schemas.microsoft.com/office/drawing/2014/main" id="{43F7D9B5-40DF-E0F4-36AD-0788DEA4C881}"/>
              </a:ext>
            </a:extLst>
          </p:cNvPr>
          <p:cNvSpPr/>
          <p:nvPr/>
        </p:nvSpPr>
        <p:spPr>
          <a:xfrm rot="19138787">
            <a:off x="8277261" y="2109015"/>
            <a:ext cx="1297086" cy="1668017"/>
          </a:xfrm>
          <a:prstGeom prst="arc">
            <a:avLst>
              <a:gd name="adj1" fmla="val 16200000"/>
              <a:gd name="adj2" fmla="val 1352352"/>
            </a:avLst>
          </a:prstGeom>
          <a:ln w="571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319D3AE8-0C85-2C8C-B605-89D87A6D68B1}"/>
                  </a:ext>
                </a:extLst>
              </p:cNvPr>
              <p:cNvSpPr txBox="1"/>
              <p:nvPr/>
            </p:nvSpPr>
            <p:spPr>
              <a:xfrm>
                <a:off x="8639351" y="1755656"/>
                <a:ext cx="952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319D3AE8-0C85-2C8C-B605-89D87A6D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351" y="1755656"/>
                <a:ext cx="95267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CC62CB34-0C32-95F6-8A26-C212F8EECA02}"/>
              </a:ext>
            </a:extLst>
          </p:cNvPr>
          <p:cNvSpPr/>
          <p:nvPr/>
        </p:nvSpPr>
        <p:spPr>
          <a:xfrm>
            <a:off x="2030784" y="3193402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853BE952-553A-1C02-F660-BCF8BDA42B97}"/>
              </a:ext>
            </a:extLst>
          </p:cNvPr>
          <p:cNvSpPr/>
          <p:nvPr/>
        </p:nvSpPr>
        <p:spPr>
          <a:xfrm>
            <a:off x="2880049" y="3193402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F74DEBF5-4559-A1F4-80D7-4ED6A52EA8B0}"/>
              </a:ext>
            </a:extLst>
          </p:cNvPr>
          <p:cNvSpPr/>
          <p:nvPr/>
        </p:nvSpPr>
        <p:spPr>
          <a:xfrm>
            <a:off x="5805153" y="3246344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9EB9FCD3-48B0-0F06-86BC-882175F33623}"/>
              </a:ext>
            </a:extLst>
          </p:cNvPr>
          <p:cNvSpPr/>
          <p:nvPr/>
        </p:nvSpPr>
        <p:spPr>
          <a:xfrm>
            <a:off x="6609110" y="5306900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C79D020F-AA04-51E3-CA6F-D91615B83E66}"/>
              </a:ext>
            </a:extLst>
          </p:cNvPr>
          <p:cNvSpPr/>
          <p:nvPr/>
        </p:nvSpPr>
        <p:spPr>
          <a:xfrm>
            <a:off x="7511264" y="5306900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780950A3-0F10-A5EC-4A73-3B7F8C0DF9B6}"/>
              </a:ext>
            </a:extLst>
          </p:cNvPr>
          <p:cNvSpPr/>
          <p:nvPr/>
        </p:nvSpPr>
        <p:spPr>
          <a:xfrm>
            <a:off x="8413419" y="5306900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: 圓角 50">
            <a:extLst>
              <a:ext uri="{FF2B5EF4-FFF2-40B4-BE49-F238E27FC236}">
                <a16:creationId xmlns:a16="http://schemas.microsoft.com/office/drawing/2014/main" id="{2436B8A9-0479-43DE-E4E8-6C502ABDD64F}"/>
              </a:ext>
            </a:extLst>
          </p:cNvPr>
          <p:cNvSpPr/>
          <p:nvPr/>
        </p:nvSpPr>
        <p:spPr>
          <a:xfrm>
            <a:off x="9315574" y="5306900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2AABEA0B-5D56-E441-64A0-3C1008548E33}"/>
              </a:ext>
            </a:extLst>
          </p:cNvPr>
          <p:cNvSpPr/>
          <p:nvPr/>
        </p:nvSpPr>
        <p:spPr>
          <a:xfrm>
            <a:off x="10217728" y="5306900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722EB3F0-A4FB-0B14-2420-DFB312D356F7}"/>
                  </a:ext>
                </a:extLst>
              </p:cNvPr>
              <p:cNvSpPr txBox="1"/>
              <p:nvPr/>
            </p:nvSpPr>
            <p:spPr>
              <a:xfrm>
                <a:off x="9852804" y="5656919"/>
                <a:ext cx="10898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722EB3F0-A4FB-0B14-2420-DFB312D35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804" y="5656919"/>
                <a:ext cx="108984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字方塊 54">
            <a:extLst>
              <a:ext uri="{FF2B5EF4-FFF2-40B4-BE49-F238E27FC236}">
                <a16:creationId xmlns:a16="http://schemas.microsoft.com/office/drawing/2014/main" id="{0F778EE9-45B3-8F30-477E-78BFAA306E15}"/>
              </a:ext>
            </a:extLst>
          </p:cNvPr>
          <p:cNvSpPr txBox="1"/>
          <p:nvPr/>
        </p:nvSpPr>
        <p:spPr>
          <a:xfrm>
            <a:off x="5182333" y="5207448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EDE0536B-A49F-D755-528C-CC19159DE6EF}"/>
              </a:ext>
            </a:extLst>
          </p:cNvPr>
          <p:cNvSpPr/>
          <p:nvPr/>
        </p:nvSpPr>
        <p:spPr>
          <a:xfrm>
            <a:off x="3715475" y="3193402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7F8B2D4C-6832-F7BE-841E-D845DB582C95}"/>
              </a:ext>
            </a:extLst>
          </p:cNvPr>
          <p:cNvSpPr txBox="1"/>
          <p:nvPr/>
        </p:nvSpPr>
        <p:spPr>
          <a:xfrm>
            <a:off x="3664409" y="3571244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F8BF5973-EBEF-0482-B7B0-5640B8491A4E}"/>
              </a:ext>
            </a:extLst>
          </p:cNvPr>
          <p:cNvSpPr txBox="1"/>
          <p:nvPr/>
        </p:nvSpPr>
        <p:spPr>
          <a:xfrm>
            <a:off x="4758638" y="3084192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B1D8DEB0-2BC6-27E3-888F-1FD37D0206BA}"/>
              </a:ext>
            </a:extLst>
          </p:cNvPr>
          <p:cNvSpPr txBox="1"/>
          <p:nvPr/>
        </p:nvSpPr>
        <p:spPr>
          <a:xfrm>
            <a:off x="681610" y="2184441"/>
            <a:ext cx="1702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Train</a:t>
            </a:r>
            <a:endParaRPr lang="zh-TW" altLang="en-US" sz="2800" dirty="0"/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1B9B1692-91B0-FE2D-B068-5D662160FC11}"/>
              </a:ext>
            </a:extLst>
          </p:cNvPr>
          <p:cNvSpPr/>
          <p:nvPr/>
        </p:nvSpPr>
        <p:spPr>
          <a:xfrm>
            <a:off x="4559588" y="3203902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3E327F5C-37EA-6D71-760C-9EF57DDD43DB}"/>
              </a:ext>
            </a:extLst>
          </p:cNvPr>
          <p:cNvSpPr txBox="1"/>
          <p:nvPr/>
        </p:nvSpPr>
        <p:spPr>
          <a:xfrm>
            <a:off x="4508522" y="3581744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1826E27B-BC6B-6245-A915-445B8DAA2A4D}"/>
              </a:ext>
            </a:extLst>
          </p:cNvPr>
          <p:cNvSpPr/>
          <p:nvPr/>
        </p:nvSpPr>
        <p:spPr>
          <a:xfrm>
            <a:off x="2032515" y="5268578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: 圓角 67">
            <a:extLst>
              <a:ext uri="{FF2B5EF4-FFF2-40B4-BE49-F238E27FC236}">
                <a16:creationId xmlns:a16="http://schemas.microsoft.com/office/drawing/2014/main" id="{BCEE8465-7478-9F06-EC23-20E790224B21}"/>
              </a:ext>
            </a:extLst>
          </p:cNvPr>
          <p:cNvSpPr/>
          <p:nvPr/>
        </p:nvSpPr>
        <p:spPr>
          <a:xfrm>
            <a:off x="2881780" y="5268578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8A47622C-CF38-2131-712B-79B5FF9EB759}"/>
              </a:ext>
            </a:extLst>
          </p:cNvPr>
          <p:cNvSpPr/>
          <p:nvPr/>
        </p:nvSpPr>
        <p:spPr>
          <a:xfrm>
            <a:off x="3717206" y="5268578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: 圓角 70">
            <a:extLst>
              <a:ext uri="{FF2B5EF4-FFF2-40B4-BE49-F238E27FC236}">
                <a16:creationId xmlns:a16="http://schemas.microsoft.com/office/drawing/2014/main" id="{BDCA96E8-6A09-10C7-D010-2F539782FC15}"/>
              </a:ext>
            </a:extLst>
          </p:cNvPr>
          <p:cNvSpPr/>
          <p:nvPr/>
        </p:nvSpPr>
        <p:spPr>
          <a:xfrm>
            <a:off x="4561319" y="5279078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688E6181-85C7-65C8-0B74-8F5D30A5AE36}"/>
              </a:ext>
            </a:extLst>
          </p:cNvPr>
          <p:cNvSpPr txBox="1"/>
          <p:nvPr/>
        </p:nvSpPr>
        <p:spPr>
          <a:xfrm>
            <a:off x="681610" y="4306498"/>
            <a:ext cx="1702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Test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0F7E353C-49A5-C995-E51E-2DA097071B69}"/>
                  </a:ext>
                </a:extLst>
              </p:cNvPr>
              <p:cNvSpPr txBox="1"/>
              <p:nvPr/>
            </p:nvSpPr>
            <p:spPr>
              <a:xfrm>
                <a:off x="3466120" y="2591760"/>
                <a:ext cx="15793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tokens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0F7E353C-49A5-C995-E51E-2DA09707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120" y="2591760"/>
                <a:ext cx="1579395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F9D35719-EB3D-F4D5-50A0-4122230B7EFE}"/>
                  </a:ext>
                </a:extLst>
              </p:cNvPr>
              <p:cNvSpPr txBox="1"/>
              <p:nvPr/>
            </p:nvSpPr>
            <p:spPr>
              <a:xfrm>
                <a:off x="5575278" y="4598885"/>
                <a:ext cx="15793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tokens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F9D35719-EB3D-F4D5-50A0-4122230B7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278" y="4598885"/>
                <a:ext cx="1579395" cy="461665"/>
              </a:xfrm>
              <a:prstGeom prst="rect">
                <a:avLst/>
              </a:prstGeom>
              <a:blipFill>
                <a:blip r:embed="rId8"/>
                <a:stretch>
                  <a:fillRect l="-115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文字方塊 80">
            <a:extLst>
              <a:ext uri="{FF2B5EF4-FFF2-40B4-BE49-F238E27FC236}">
                <a16:creationId xmlns:a16="http://schemas.microsoft.com/office/drawing/2014/main" id="{A73AB440-4D62-89CC-083A-0204935E2F75}"/>
              </a:ext>
            </a:extLst>
          </p:cNvPr>
          <p:cNvSpPr txBox="1"/>
          <p:nvPr/>
        </p:nvSpPr>
        <p:spPr>
          <a:xfrm>
            <a:off x="1969953" y="5672943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74ABB832-02DB-E09C-EB45-A894B04707E1}"/>
              </a:ext>
            </a:extLst>
          </p:cNvPr>
          <p:cNvSpPr txBox="1"/>
          <p:nvPr/>
        </p:nvSpPr>
        <p:spPr>
          <a:xfrm>
            <a:off x="2846253" y="5672943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B95AA2AC-3F27-EDBF-7A1E-075ECDE3CB58}"/>
              </a:ext>
            </a:extLst>
          </p:cNvPr>
          <p:cNvSpPr txBox="1"/>
          <p:nvPr/>
        </p:nvSpPr>
        <p:spPr>
          <a:xfrm>
            <a:off x="3679575" y="5656400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84" name="文字方塊 83">
            <a:extLst>
              <a:ext uri="{FF2B5EF4-FFF2-40B4-BE49-F238E27FC236}">
                <a16:creationId xmlns:a16="http://schemas.microsoft.com/office/drawing/2014/main" id="{76F78400-7DAC-FEE8-376E-98F3529BA41A}"/>
              </a:ext>
            </a:extLst>
          </p:cNvPr>
          <p:cNvSpPr txBox="1"/>
          <p:nvPr/>
        </p:nvSpPr>
        <p:spPr>
          <a:xfrm>
            <a:off x="4523688" y="5666900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2191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DCD164-8752-C09F-F3D5-EBD91B5B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Zero-shot Long Context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00398E-EE00-8B5B-E6B3-DD3089B66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Train short, test long </a:t>
            </a: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23BD142D-66B3-484F-EE71-B7DD597A6E13}"/>
              </a:ext>
            </a:extLst>
          </p:cNvPr>
          <p:cNvSpPr/>
          <p:nvPr/>
        </p:nvSpPr>
        <p:spPr>
          <a:xfrm>
            <a:off x="1562100" y="3295649"/>
            <a:ext cx="4457700" cy="1771651"/>
          </a:xfrm>
          <a:prstGeom prst="roundRect">
            <a:avLst>
              <a:gd name="adj" fmla="val 9009"/>
            </a:avLst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420DFEF-5F96-B714-9275-F0CCADAC557F}"/>
              </a:ext>
            </a:extLst>
          </p:cNvPr>
          <p:cNvSpPr txBox="1"/>
          <p:nvPr/>
        </p:nvSpPr>
        <p:spPr>
          <a:xfrm>
            <a:off x="2438853" y="3486150"/>
            <a:ext cx="260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u="sng" dirty="0"/>
              <a:t>Transformer </a:t>
            </a:r>
            <a:endParaRPr lang="zh-TW" altLang="en-US" sz="2800" b="1" u="sng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D3EADDC7-5E0F-39B1-F8D8-E86ECB159ACB}"/>
              </a:ext>
            </a:extLst>
          </p:cNvPr>
          <p:cNvSpPr/>
          <p:nvPr/>
        </p:nvSpPr>
        <p:spPr>
          <a:xfrm>
            <a:off x="6610350" y="3295649"/>
            <a:ext cx="4457700" cy="1771651"/>
          </a:xfrm>
          <a:prstGeom prst="roundRect">
            <a:avLst>
              <a:gd name="adj" fmla="val 9009"/>
            </a:avLst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CA719D1-F5C2-B6D9-7952-2B4F7E6D219B}"/>
              </a:ext>
            </a:extLst>
          </p:cNvPr>
          <p:cNvSpPr txBox="1"/>
          <p:nvPr/>
        </p:nvSpPr>
        <p:spPr>
          <a:xfrm>
            <a:off x="7487103" y="3486150"/>
            <a:ext cx="260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u="sng" dirty="0"/>
              <a:t>Transformer </a:t>
            </a:r>
            <a:endParaRPr lang="zh-TW" altLang="en-US" sz="2800" b="1" u="sng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A5B33AA-8A90-E9EC-D339-9E63AE6F0C01}"/>
              </a:ext>
            </a:extLst>
          </p:cNvPr>
          <p:cNvSpPr txBox="1"/>
          <p:nvPr/>
        </p:nvSpPr>
        <p:spPr>
          <a:xfrm>
            <a:off x="2266949" y="4276725"/>
            <a:ext cx="295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Train short </a:t>
            </a:r>
            <a:endParaRPr lang="zh-TW" altLang="en-US" sz="2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061E141-548E-CB56-708C-707712BF5926}"/>
              </a:ext>
            </a:extLst>
          </p:cNvPr>
          <p:cNvSpPr txBox="1"/>
          <p:nvPr/>
        </p:nvSpPr>
        <p:spPr>
          <a:xfrm>
            <a:off x="7315199" y="4199871"/>
            <a:ext cx="295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Test long </a:t>
            </a:r>
            <a:endParaRPr lang="zh-TW" altLang="en-US" sz="28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C1983A4B-F554-1374-11D9-2100B1D09B23}"/>
              </a:ext>
            </a:extLst>
          </p:cNvPr>
          <p:cNvSpPr/>
          <p:nvPr/>
        </p:nvSpPr>
        <p:spPr>
          <a:xfrm>
            <a:off x="1562100" y="5524500"/>
            <a:ext cx="4457700" cy="485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&lt;1M tokens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734113F-2D5D-1C40-E400-759E238D3D61}"/>
              </a:ext>
            </a:extLst>
          </p:cNvPr>
          <p:cNvSpPr/>
          <p:nvPr/>
        </p:nvSpPr>
        <p:spPr>
          <a:xfrm>
            <a:off x="6610350" y="5486401"/>
            <a:ext cx="4457700" cy="4851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&gt;1M tokens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30591EB-407E-D4AF-2462-E11EFD87F656}"/>
              </a:ext>
            </a:extLst>
          </p:cNvPr>
          <p:cNvCxnSpPr/>
          <p:nvPr/>
        </p:nvCxnSpPr>
        <p:spPr>
          <a:xfrm flipV="1">
            <a:off x="3848100" y="5105400"/>
            <a:ext cx="0" cy="419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85692B2C-0F8E-C4AA-79B6-791D7B3BD873}"/>
              </a:ext>
            </a:extLst>
          </p:cNvPr>
          <p:cNvCxnSpPr/>
          <p:nvPr/>
        </p:nvCxnSpPr>
        <p:spPr>
          <a:xfrm flipV="1">
            <a:off x="8839200" y="5067300"/>
            <a:ext cx="0" cy="419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E817DC16-58D9-7893-8AF6-34B720C3C363}"/>
              </a:ext>
            </a:extLst>
          </p:cNvPr>
          <p:cNvCxnSpPr/>
          <p:nvPr/>
        </p:nvCxnSpPr>
        <p:spPr>
          <a:xfrm flipV="1">
            <a:off x="5486400" y="2876548"/>
            <a:ext cx="0" cy="419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07146A46-83ED-78EE-3CDC-F8A5AC43EA44}"/>
              </a:ext>
            </a:extLst>
          </p:cNvPr>
          <p:cNvCxnSpPr/>
          <p:nvPr/>
        </p:nvCxnSpPr>
        <p:spPr>
          <a:xfrm flipV="1">
            <a:off x="10629900" y="2876547"/>
            <a:ext cx="0" cy="419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8297DDB4-EB95-5BB0-8E51-AE9904DE8E81}"/>
              </a:ext>
            </a:extLst>
          </p:cNvPr>
          <p:cNvSpPr/>
          <p:nvPr/>
        </p:nvSpPr>
        <p:spPr>
          <a:xfrm>
            <a:off x="5324474" y="2369482"/>
            <a:ext cx="323851" cy="420410"/>
          </a:xfrm>
          <a:prstGeom prst="roundRect">
            <a:avLst>
              <a:gd name="adj" fmla="val 9009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CCFE2787-6E2F-D5AE-8E2F-81A409839A7F}"/>
              </a:ext>
            </a:extLst>
          </p:cNvPr>
          <p:cNvSpPr/>
          <p:nvPr/>
        </p:nvSpPr>
        <p:spPr>
          <a:xfrm>
            <a:off x="10467974" y="2369482"/>
            <a:ext cx="323851" cy="420410"/>
          </a:xfrm>
          <a:prstGeom prst="roundRect">
            <a:avLst>
              <a:gd name="adj" fmla="val 9009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55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字方塊 44">
            <a:extLst>
              <a:ext uri="{FF2B5EF4-FFF2-40B4-BE49-F238E27FC236}">
                <a16:creationId xmlns:a16="http://schemas.microsoft.com/office/drawing/2014/main" id="{B87B3C46-E895-289B-3C3C-A816260DEBE2}"/>
              </a:ext>
            </a:extLst>
          </p:cNvPr>
          <p:cNvSpPr txBox="1"/>
          <p:nvPr/>
        </p:nvSpPr>
        <p:spPr>
          <a:xfrm>
            <a:off x="6318422" y="59922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https://arxiv.org/abs/2108.12409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2E56C2A-93CD-8649-26E5-57A518F94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75" y="1114853"/>
            <a:ext cx="11372105" cy="442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7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DA0FA8-62D5-633A-4634-8E5CF676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Fail?</a:t>
            </a:r>
            <a:endParaRPr lang="zh-TW" altLang="en-US" dirty="0"/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EB440CFF-84E2-9600-1876-8A2C19A98C18}"/>
              </a:ext>
            </a:extLst>
          </p:cNvPr>
          <p:cNvCxnSpPr>
            <a:cxnSpLocks/>
          </p:cNvCxnSpPr>
          <p:nvPr/>
        </p:nvCxnSpPr>
        <p:spPr>
          <a:xfrm>
            <a:off x="886195" y="4392958"/>
            <a:ext cx="44001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EA9667B4-4BE2-6E63-4F42-4CDE65F20122}"/>
              </a:ext>
            </a:extLst>
          </p:cNvPr>
          <p:cNvCxnSpPr>
            <a:cxnSpLocks/>
          </p:cNvCxnSpPr>
          <p:nvPr/>
        </p:nvCxnSpPr>
        <p:spPr>
          <a:xfrm flipV="1">
            <a:off x="2956743" y="1991864"/>
            <a:ext cx="0" cy="3109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CC7E0203-C780-DDDC-14DA-6C1F157226DB}"/>
              </a:ext>
            </a:extLst>
          </p:cNvPr>
          <p:cNvCxnSpPr>
            <a:cxnSpLocks/>
          </p:cNvCxnSpPr>
          <p:nvPr/>
        </p:nvCxnSpPr>
        <p:spPr>
          <a:xfrm flipV="1">
            <a:off x="2888905" y="3860728"/>
            <a:ext cx="1536899" cy="5322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A2B35573-544A-5FD6-870D-D8DCFEB2E34F}"/>
              </a:ext>
            </a:extLst>
          </p:cNvPr>
          <p:cNvCxnSpPr>
            <a:cxnSpLocks/>
          </p:cNvCxnSpPr>
          <p:nvPr/>
        </p:nvCxnSpPr>
        <p:spPr>
          <a:xfrm flipH="1" flipV="1">
            <a:off x="2524362" y="3152232"/>
            <a:ext cx="404330" cy="12001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1079E52-C7D8-C938-FDE9-D2DE9A9F35AF}"/>
                  </a:ext>
                </a:extLst>
              </p:cNvPr>
              <p:cNvSpPr txBox="1"/>
              <p:nvPr/>
            </p:nvSpPr>
            <p:spPr>
              <a:xfrm>
                <a:off x="4510851" y="3152232"/>
                <a:ext cx="1089849" cy="7347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1079E52-C7D8-C938-FDE9-D2DE9A9F3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851" y="3152232"/>
                <a:ext cx="1089849" cy="7347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7C9AF4F1-C6E0-DE8D-6265-2B39EF37FE75}"/>
                  </a:ext>
                </a:extLst>
              </p:cNvPr>
              <p:cNvSpPr txBox="1"/>
              <p:nvPr/>
            </p:nvSpPr>
            <p:spPr>
              <a:xfrm>
                <a:off x="1658711" y="2247182"/>
                <a:ext cx="1158522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zh-TW" altLang="en-US" sz="2400" b="1" i="1" dirty="0"/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zh-TW" altLang="en-US" sz="2400" b="1" i="1" dirty="0"/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7C9AF4F1-C6E0-DE8D-6265-2B39EF37F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711" y="2247182"/>
                <a:ext cx="1158522" cy="8218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弧形 9">
            <a:extLst>
              <a:ext uri="{FF2B5EF4-FFF2-40B4-BE49-F238E27FC236}">
                <a16:creationId xmlns:a16="http://schemas.microsoft.com/office/drawing/2014/main" id="{76DE5E07-BE00-E610-0C2D-82ABD72C9E97}"/>
              </a:ext>
            </a:extLst>
          </p:cNvPr>
          <p:cNvSpPr/>
          <p:nvPr/>
        </p:nvSpPr>
        <p:spPr>
          <a:xfrm rot="19138787">
            <a:off x="2686105" y="3309067"/>
            <a:ext cx="1297086" cy="1668017"/>
          </a:xfrm>
          <a:prstGeom prst="arc">
            <a:avLst>
              <a:gd name="adj1" fmla="val 16200000"/>
              <a:gd name="adj2" fmla="val 1352352"/>
            </a:avLst>
          </a:prstGeom>
          <a:ln w="571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591FD77-D164-FDC0-965F-5354FE525D97}"/>
                  </a:ext>
                </a:extLst>
              </p:cNvPr>
              <p:cNvSpPr txBox="1"/>
              <p:nvPr/>
            </p:nvSpPr>
            <p:spPr>
              <a:xfrm>
                <a:off x="1087810" y="5596764"/>
                <a:ext cx="42074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Training: rotate at most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TW" alt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591FD77-D164-FDC0-965F-5354FE525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810" y="5596764"/>
                <a:ext cx="4207475" cy="523220"/>
              </a:xfrm>
              <a:prstGeom prst="rect">
                <a:avLst/>
              </a:prstGeom>
              <a:blipFill>
                <a:blip r:embed="rId4"/>
                <a:stretch>
                  <a:fillRect l="-2894" t="-11628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2D23C66-3019-B3CD-6F41-494F9BB72D05}"/>
                  </a:ext>
                </a:extLst>
              </p:cNvPr>
              <p:cNvSpPr txBox="1"/>
              <p:nvPr/>
            </p:nvSpPr>
            <p:spPr>
              <a:xfrm>
                <a:off x="3048195" y="2955708"/>
                <a:ext cx="952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2D23C66-3019-B3CD-6F41-494F9BB72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95" y="2955708"/>
                <a:ext cx="95267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0870F49A-FE73-5E7A-B8CB-E81CD2730D07}"/>
                  </a:ext>
                </a:extLst>
              </p:cNvPr>
              <p:cNvSpPr txBox="1"/>
              <p:nvPr/>
            </p:nvSpPr>
            <p:spPr>
              <a:xfrm>
                <a:off x="7396661" y="5636051"/>
                <a:ext cx="32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Testing: rotate 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TW" alt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0870F49A-FE73-5E7A-B8CB-E81CD2730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661" y="5636051"/>
                <a:ext cx="3254975" cy="523220"/>
              </a:xfrm>
              <a:prstGeom prst="rect">
                <a:avLst/>
              </a:prstGeom>
              <a:blipFill>
                <a:blip r:embed="rId6"/>
                <a:stretch>
                  <a:fillRect l="-187" t="-12941" b="-3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0FECFC8E-271F-8D1F-CB35-6B37CB32C3FE}"/>
              </a:ext>
            </a:extLst>
          </p:cNvPr>
          <p:cNvCxnSpPr>
            <a:cxnSpLocks/>
          </p:cNvCxnSpPr>
          <p:nvPr/>
        </p:nvCxnSpPr>
        <p:spPr>
          <a:xfrm>
            <a:off x="6953601" y="4392958"/>
            <a:ext cx="44001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551653DA-2410-5556-F3AE-4342B10C32DD}"/>
              </a:ext>
            </a:extLst>
          </p:cNvPr>
          <p:cNvCxnSpPr>
            <a:cxnSpLocks/>
          </p:cNvCxnSpPr>
          <p:nvPr/>
        </p:nvCxnSpPr>
        <p:spPr>
          <a:xfrm flipV="1">
            <a:off x="9024149" y="1991864"/>
            <a:ext cx="0" cy="3109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54413278-8630-B61A-6343-FD8F37ADF573}"/>
              </a:ext>
            </a:extLst>
          </p:cNvPr>
          <p:cNvCxnSpPr>
            <a:cxnSpLocks/>
          </p:cNvCxnSpPr>
          <p:nvPr/>
        </p:nvCxnSpPr>
        <p:spPr>
          <a:xfrm flipV="1">
            <a:off x="8956311" y="3860728"/>
            <a:ext cx="1536899" cy="5322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C07B914D-3742-D5A4-5813-774BA5BBEC36}"/>
              </a:ext>
            </a:extLst>
          </p:cNvPr>
          <p:cNvCxnSpPr>
            <a:cxnSpLocks/>
          </p:cNvCxnSpPr>
          <p:nvPr/>
        </p:nvCxnSpPr>
        <p:spPr>
          <a:xfrm flipH="1">
            <a:off x="7525238" y="4389771"/>
            <a:ext cx="1464992" cy="2455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5F590FF9-71DE-6470-B8B6-C58E45E88749}"/>
                  </a:ext>
                </a:extLst>
              </p:cNvPr>
              <p:cNvSpPr txBox="1"/>
              <p:nvPr/>
            </p:nvSpPr>
            <p:spPr>
              <a:xfrm>
                <a:off x="10578257" y="3152232"/>
                <a:ext cx="1089849" cy="7347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5F590FF9-71DE-6470-B8B6-C58E45E88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8257" y="3152232"/>
                <a:ext cx="1089849" cy="7347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D29E91AC-6DDD-D5E8-F886-5664E7FD52DA}"/>
                  </a:ext>
                </a:extLst>
              </p:cNvPr>
              <p:cNvSpPr txBox="1"/>
              <p:nvPr/>
            </p:nvSpPr>
            <p:spPr>
              <a:xfrm>
                <a:off x="6474077" y="3375196"/>
                <a:ext cx="1289969" cy="8408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zh-TW" altLang="en-US" sz="2400" b="1" i="1" dirty="0"/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zh-TW" altLang="en-US" sz="2400" b="1" i="1" dirty="0"/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D29E91AC-6DDD-D5E8-F886-5664E7FD5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077" y="3375196"/>
                <a:ext cx="1289969" cy="8408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弧形 21">
            <a:extLst>
              <a:ext uri="{FF2B5EF4-FFF2-40B4-BE49-F238E27FC236}">
                <a16:creationId xmlns:a16="http://schemas.microsoft.com/office/drawing/2014/main" id="{7AF0BFD1-9D46-F62F-E09A-17DF0A96D983}"/>
              </a:ext>
            </a:extLst>
          </p:cNvPr>
          <p:cNvSpPr/>
          <p:nvPr/>
        </p:nvSpPr>
        <p:spPr>
          <a:xfrm rot="16926462">
            <a:off x="8546576" y="3687404"/>
            <a:ext cx="1297086" cy="1668017"/>
          </a:xfrm>
          <a:prstGeom prst="arc">
            <a:avLst>
              <a:gd name="adj1" fmla="val 16200000"/>
              <a:gd name="adj2" fmla="val 1352352"/>
            </a:avLst>
          </a:prstGeom>
          <a:ln w="571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CD9FF430-39F5-C894-7215-D1674B3F3809}"/>
                  </a:ext>
                </a:extLst>
              </p:cNvPr>
              <p:cNvSpPr txBox="1"/>
              <p:nvPr/>
            </p:nvSpPr>
            <p:spPr>
              <a:xfrm>
                <a:off x="8037557" y="3414600"/>
                <a:ext cx="952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CD9FF430-39F5-C894-7215-D1674B3F3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557" y="3414600"/>
                <a:ext cx="95267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>
            <a:extLst>
              <a:ext uri="{FF2B5EF4-FFF2-40B4-BE49-F238E27FC236}">
                <a16:creationId xmlns:a16="http://schemas.microsoft.com/office/drawing/2014/main" id="{1B0E6BCE-AD6A-4999-CAA4-3756819D9B22}"/>
              </a:ext>
            </a:extLst>
          </p:cNvPr>
          <p:cNvSpPr txBox="1"/>
          <p:nvPr/>
        </p:nvSpPr>
        <p:spPr>
          <a:xfrm>
            <a:off x="7282849" y="4778084"/>
            <a:ext cx="777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???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9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5F3988-1A22-32D2-D09E-33AEBBA80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Position Interpolation 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B2ED313-884E-570E-C5E2-D66B2D82FCFD}"/>
              </a:ext>
            </a:extLst>
          </p:cNvPr>
          <p:cNvSpPr txBox="1"/>
          <p:nvPr/>
        </p:nvSpPr>
        <p:spPr>
          <a:xfrm>
            <a:off x="5416674" y="37137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dirty="0"/>
              <a:t>https://arxiv.org/pdf/2306.15595</a:t>
            </a:r>
            <a:endParaRPr lang="en-US" altLang="zh-TW" dirty="0"/>
          </a:p>
          <a:p>
            <a:pPr algn="r"/>
            <a:r>
              <a:rPr lang="en-US" altLang="zh-TW" dirty="0"/>
              <a:t>https://kaiokendev.github.io/context#a-bigger-problem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BADE9AD-5000-F226-8D34-73ADDBB29524}"/>
              </a:ext>
            </a:extLst>
          </p:cNvPr>
          <p:cNvSpPr txBox="1"/>
          <p:nvPr/>
        </p:nvSpPr>
        <p:spPr>
          <a:xfrm>
            <a:off x="857709" y="140605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仍然需要微調模型參數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887112EE-6304-222A-929F-C66848F4CD27}"/>
              </a:ext>
            </a:extLst>
          </p:cNvPr>
          <p:cNvSpPr txBox="1"/>
          <p:nvPr/>
        </p:nvSpPr>
        <p:spPr>
          <a:xfrm>
            <a:off x="1954787" y="3587787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23DE539-A7DA-5D79-49DF-06D0E472E9FA}"/>
              </a:ext>
            </a:extLst>
          </p:cNvPr>
          <p:cNvSpPr txBox="1"/>
          <p:nvPr/>
        </p:nvSpPr>
        <p:spPr>
          <a:xfrm>
            <a:off x="2831087" y="3587787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79FB32DE-BE29-89AF-4B1C-193C17BC2296}"/>
                  </a:ext>
                </a:extLst>
              </p:cNvPr>
              <p:cNvSpPr txBox="1"/>
              <p:nvPr/>
            </p:nvSpPr>
            <p:spPr>
              <a:xfrm>
                <a:off x="5685526" y="3640729"/>
                <a:ext cx="679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79FB32DE-BE29-89AF-4B1C-193C17BC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526" y="3640729"/>
                <a:ext cx="67945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627E3E1C-CCAA-0EBE-6D0C-B9EFB47C40E4}"/>
              </a:ext>
            </a:extLst>
          </p:cNvPr>
          <p:cNvCxnSpPr>
            <a:cxnSpLocks/>
          </p:cNvCxnSpPr>
          <p:nvPr/>
        </p:nvCxnSpPr>
        <p:spPr>
          <a:xfrm>
            <a:off x="7336314" y="3782665"/>
            <a:ext cx="35975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BB58FDED-A5F7-BFA7-C7D2-7C80F4EB7214}"/>
              </a:ext>
            </a:extLst>
          </p:cNvPr>
          <p:cNvCxnSpPr>
            <a:cxnSpLocks/>
          </p:cNvCxnSpPr>
          <p:nvPr/>
        </p:nvCxnSpPr>
        <p:spPr>
          <a:xfrm flipV="1">
            <a:off x="8604184" y="1381571"/>
            <a:ext cx="0" cy="3109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5EE78B6D-2BB2-25A8-434A-336A7CE1EC53}"/>
              </a:ext>
            </a:extLst>
          </p:cNvPr>
          <p:cNvCxnSpPr>
            <a:cxnSpLocks/>
          </p:cNvCxnSpPr>
          <p:nvPr/>
        </p:nvCxnSpPr>
        <p:spPr>
          <a:xfrm flipV="1">
            <a:off x="8536346" y="3250435"/>
            <a:ext cx="1536899" cy="5322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BE1BD357-0F88-D72B-5A43-039E627CAD08}"/>
              </a:ext>
            </a:extLst>
          </p:cNvPr>
          <p:cNvCxnSpPr>
            <a:cxnSpLocks/>
          </p:cNvCxnSpPr>
          <p:nvPr/>
        </p:nvCxnSpPr>
        <p:spPr>
          <a:xfrm flipH="1" flipV="1">
            <a:off x="8171803" y="2541939"/>
            <a:ext cx="404330" cy="12001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7BF7AF66-9B28-E2FA-E441-440FC83A8B3A}"/>
                  </a:ext>
                </a:extLst>
              </p:cNvPr>
              <p:cNvSpPr txBox="1"/>
              <p:nvPr/>
            </p:nvSpPr>
            <p:spPr>
              <a:xfrm>
                <a:off x="10158292" y="2541939"/>
                <a:ext cx="1089849" cy="7347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7BF7AF66-9B28-E2FA-E441-440FC83A8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8292" y="2541939"/>
                <a:ext cx="1089849" cy="7347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57856BFD-9F81-B981-8F00-215C3387EA50}"/>
                  </a:ext>
                </a:extLst>
              </p:cNvPr>
              <p:cNvSpPr txBox="1"/>
              <p:nvPr/>
            </p:nvSpPr>
            <p:spPr>
              <a:xfrm>
                <a:off x="7306152" y="1636889"/>
                <a:ext cx="1158522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zh-TW" altLang="en-US" sz="2400" b="1" i="1" dirty="0"/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zh-TW" altLang="en-US" sz="2400" b="1" i="1" dirty="0"/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57856BFD-9F81-B981-8F00-215C3387E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152" y="1636889"/>
                <a:ext cx="1158522" cy="821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弧形 54">
            <a:extLst>
              <a:ext uri="{FF2B5EF4-FFF2-40B4-BE49-F238E27FC236}">
                <a16:creationId xmlns:a16="http://schemas.microsoft.com/office/drawing/2014/main" id="{A28A61E1-042B-3291-A377-5AEF0C33960C}"/>
              </a:ext>
            </a:extLst>
          </p:cNvPr>
          <p:cNvSpPr/>
          <p:nvPr/>
        </p:nvSpPr>
        <p:spPr>
          <a:xfrm rot="19138787">
            <a:off x="8333546" y="2698774"/>
            <a:ext cx="1297086" cy="1668017"/>
          </a:xfrm>
          <a:prstGeom prst="arc">
            <a:avLst>
              <a:gd name="adj1" fmla="val 16200000"/>
              <a:gd name="adj2" fmla="val 1352352"/>
            </a:avLst>
          </a:prstGeom>
          <a:ln w="571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BF00CA3B-9454-27CB-0054-680D6C754F74}"/>
                  </a:ext>
                </a:extLst>
              </p:cNvPr>
              <p:cNvSpPr txBox="1"/>
              <p:nvPr/>
            </p:nvSpPr>
            <p:spPr>
              <a:xfrm>
                <a:off x="8695636" y="2345415"/>
                <a:ext cx="952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BF00CA3B-9454-27CB-0054-680D6C754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636" y="2345415"/>
                <a:ext cx="95267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A7F92D52-BE10-4A94-2930-78BBD30FD327}"/>
              </a:ext>
            </a:extLst>
          </p:cNvPr>
          <p:cNvSpPr/>
          <p:nvPr/>
        </p:nvSpPr>
        <p:spPr>
          <a:xfrm>
            <a:off x="2030784" y="3193402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2F49723B-CACA-BBE0-AB25-E0E545C74B86}"/>
              </a:ext>
            </a:extLst>
          </p:cNvPr>
          <p:cNvSpPr/>
          <p:nvPr/>
        </p:nvSpPr>
        <p:spPr>
          <a:xfrm>
            <a:off x="2880049" y="3193402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FD04514B-5B79-32D7-D8DB-54A6B64D3C99}"/>
              </a:ext>
            </a:extLst>
          </p:cNvPr>
          <p:cNvSpPr/>
          <p:nvPr/>
        </p:nvSpPr>
        <p:spPr>
          <a:xfrm>
            <a:off x="5805153" y="3246344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128A20DC-066F-AA5F-4B24-51C17ED9CD43}"/>
              </a:ext>
            </a:extLst>
          </p:cNvPr>
          <p:cNvSpPr/>
          <p:nvPr/>
        </p:nvSpPr>
        <p:spPr>
          <a:xfrm>
            <a:off x="6609110" y="5127610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368C9F4F-886F-AE67-9C46-C1F183060455}"/>
              </a:ext>
            </a:extLst>
          </p:cNvPr>
          <p:cNvSpPr/>
          <p:nvPr/>
        </p:nvSpPr>
        <p:spPr>
          <a:xfrm>
            <a:off x="7511264" y="5127610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2D89F107-BB97-689F-CFFC-6124A29428C2}"/>
              </a:ext>
            </a:extLst>
          </p:cNvPr>
          <p:cNvSpPr/>
          <p:nvPr/>
        </p:nvSpPr>
        <p:spPr>
          <a:xfrm>
            <a:off x="8413419" y="5127610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24F7CDC6-1FDC-1A58-9689-2F71E92329CC}"/>
              </a:ext>
            </a:extLst>
          </p:cNvPr>
          <p:cNvSpPr/>
          <p:nvPr/>
        </p:nvSpPr>
        <p:spPr>
          <a:xfrm>
            <a:off x="9315574" y="5127610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C570D734-5D65-4223-51ED-B539B940E1D3}"/>
              </a:ext>
            </a:extLst>
          </p:cNvPr>
          <p:cNvSpPr/>
          <p:nvPr/>
        </p:nvSpPr>
        <p:spPr>
          <a:xfrm>
            <a:off x="10217728" y="5127610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0A714957-DD39-248F-8847-6FA80E363A48}"/>
                  </a:ext>
                </a:extLst>
              </p:cNvPr>
              <p:cNvSpPr txBox="1"/>
              <p:nvPr/>
            </p:nvSpPr>
            <p:spPr>
              <a:xfrm>
                <a:off x="9999537" y="5487610"/>
                <a:ext cx="9778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0A714957-DD39-248F-8847-6FA80E363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537" y="5487610"/>
                <a:ext cx="97786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文字方塊 65">
            <a:extLst>
              <a:ext uri="{FF2B5EF4-FFF2-40B4-BE49-F238E27FC236}">
                <a16:creationId xmlns:a16="http://schemas.microsoft.com/office/drawing/2014/main" id="{E784F4E1-4595-C638-4705-66F8F57C2404}"/>
              </a:ext>
            </a:extLst>
          </p:cNvPr>
          <p:cNvSpPr txBox="1"/>
          <p:nvPr/>
        </p:nvSpPr>
        <p:spPr>
          <a:xfrm>
            <a:off x="5182333" y="5028158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2800D533-A73D-29E8-D90B-B6B9DA47D2C9}"/>
              </a:ext>
            </a:extLst>
          </p:cNvPr>
          <p:cNvSpPr/>
          <p:nvPr/>
        </p:nvSpPr>
        <p:spPr>
          <a:xfrm>
            <a:off x="3715475" y="3193402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FB2D63F6-EFD9-F371-7056-CC850FFA3B2D}"/>
              </a:ext>
            </a:extLst>
          </p:cNvPr>
          <p:cNvSpPr txBox="1"/>
          <p:nvPr/>
        </p:nvSpPr>
        <p:spPr>
          <a:xfrm>
            <a:off x="3664409" y="3571244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6B91CE3D-4E5D-E38B-BE94-453A445EA9A9}"/>
              </a:ext>
            </a:extLst>
          </p:cNvPr>
          <p:cNvSpPr txBox="1"/>
          <p:nvPr/>
        </p:nvSpPr>
        <p:spPr>
          <a:xfrm>
            <a:off x="4758638" y="3084192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FF6B649E-F8B9-3AAB-84A9-BB568A6BE696}"/>
              </a:ext>
            </a:extLst>
          </p:cNvPr>
          <p:cNvSpPr txBox="1"/>
          <p:nvPr/>
        </p:nvSpPr>
        <p:spPr>
          <a:xfrm>
            <a:off x="681610" y="2184441"/>
            <a:ext cx="1702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Train</a:t>
            </a:r>
            <a:endParaRPr lang="zh-TW" altLang="en-US" sz="2800" dirty="0"/>
          </a:p>
        </p:txBody>
      </p:sp>
      <p:sp>
        <p:nvSpPr>
          <p:cNvPr id="71" name="矩形: 圓角 70">
            <a:extLst>
              <a:ext uri="{FF2B5EF4-FFF2-40B4-BE49-F238E27FC236}">
                <a16:creationId xmlns:a16="http://schemas.microsoft.com/office/drawing/2014/main" id="{2DD006E1-499E-01A4-9C5E-FB8CDE76782F}"/>
              </a:ext>
            </a:extLst>
          </p:cNvPr>
          <p:cNvSpPr/>
          <p:nvPr/>
        </p:nvSpPr>
        <p:spPr>
          <a:xfrm>
            <a:off x="4559588" y="3203902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B90F96E6-C8CE-387F-8A60-04262C4071B2}"/>
              </a:ext>
            </a:extLst>
          </p:cNvPr>
          <p:cNvSpPr txBox="1"/>
          <p:nvPr/>
        </p:nvSpPr>
        <p:spPr>
          <a:xfrm>
            <a:off x="4508522" y="3581744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629086B0-CFC6-85D3-FC17-50C36DDE301A}"/>
              </a:ext>
            </a:extLst>
          </p:cNvPr>
          <p:cNvSpPr txBox="1"/>
          <p:nvPr/>
        </p:nvSpPr>
        <p:spPr>
          <a:xfrm>
            <a:off x="1840245" y="5467130"/>
            <a:ext cx="698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0.5</a:t>
            </a:r>
            <a:endParaRPr lang="zh-TW" altLang="en-US" sz="2400" dirty="0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B6D4054D-6803-3FCA-34D3-4265718F9E6C}"/>
              </a:ext>
            </a:extLst>
          </p:cNvPr>
          <p:cNvSpPr txBox="1"/>
          <p:nvPr/>
        </p:nvSpPr>
        <p:spPr>
          <a:xfrm>
            <a:off x="2832818" y="5483673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75" name="矩形: 圓角 74">
            <a:extLst>
              <a:ext uri="{FF2B5EF4-FFF2-40B4-BE49-F238E27FC236}">
                <a16:creationId xmlns:a16="http://schemas.microsoft.com/office/drawing/2014/main" id="{082275E1-A190-FBA8-77EB-49D6C89B0520}"/>
              </a:ext>
            </a:extLst>
          </p:cNvPr>
          <p:cNvSpPr/>
          <p:nvPr/>
        </p:nvSpPr>
        <p:spPr>
          <a:xfrm>
            <a:off x="2032515" y="5089288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: 圓角 75">
            <a:extLst>
              <a:ext uri="{FF2B5EF4-FFF2-40B4-BE49-F238E27FC236}">
                <a16:creationId xmlns:a16="http://schemas.microsoft.com/office/drawing/2014/main" id="{6A7F0CB1-4C64-0492-65A6-10FC735F9D34}"/>
              </a:ext>
            </a:extLst>
          </p:cNvPr>
          <p:cNvSpPr/>
          <p:nvPr/>
        </p:nvSpPr>
        <p:spPr>
          <a:xfrm>
            <a:off x="2881780" y="5089288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: 圓角 76">
            <a:extLst>
              <a:ext uri="{FF2B5EF4-FFF2-40B4-BE49-F238E27FC236}">
                <a16:creationId xmlns:a16="http://schemas.microsoft.com/office/drawing/2014/main" id="{5920E3F2-E3B3-A935-2492-19644C2DAF06}"/>
              </a:ext>
            </a:extLst>
          </p:cNvPr>
          <p:cNvSpPr/>
          <p:nvPr/>
        </p:nvSpPr>
        <p:spPr>
          <a:xfrm>
            <a:off x="3717206" y="5089288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3A94521B-4581-95FB-44D6-3B09B66A0CC9}"/>
              </a:ext>
            </a:extLst>
          </p:cNvPr>
          <p:cNvSpPr txBox="1"/>
          <p:nvPr/>
        </p:nvSpPr>
        <p:spPr>
          <a:xfrm>
            <a:off x="3563732" y="5467130"/>
            <a:ext cx="69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1.5</a:t>
            </a:r>
            <a:endParaRPr lang="zh-TW" altLang="en-US" sz="2400" dirty="0"/>
          </a:p>
        </p:txBody>
      </p:sp>
      <p:sp>
        <p:nvSpPr>
          <p:cNvPr id="79" name="矩形: 圓角 78">
            <a:extLst>
              <a:ext uri="{FF2B5EF4-FFF2-40B4-BE49-F238E27FC236}">
                <a16:creationId xmlns:a16="http://schemas.microsoft.com/office/drawing/2014/main" id="{1D4D4AFA-0765-5204-C166-17114E7F8F08}"/>
              </a:ext>
            </a:extLst>
          </p:cNvPr>
          <p:cNvSpPr/>
          <p:nvPr/>
        </p:nvSpPr>
        <p:spPr>
          <a:xfrm>
            <a:off x="4561319" y="5099788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810975D3-EFD4-CD31-85AE-0BB19B4AEBF7}"/>
              </a:ext>
            </a:extLst>
          </p:cNvPr>
          <p:cNvSpPr txBox="1"/>
          <p:nvPr/>
        </p:nvSpPr>
        <p:spPr>
          <a:xfrm>
            <a:off x="4510253" y="5477630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7B34F847-03EB-F647-0C99-C33D8B0379AA}"/>
              </a:ext>
            </a:extLst>
          </p:cNvPr>
          <p:cNvSpPr txBox="1"/>
          <p:nvPr/>
        </p:nvSpPr>
        <p:spPr>
          <a:xfrm>
            <a:off x="681609" y="4335808"/>
            <a:ext cx="1702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Test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AD32C4CD-436A-561A-7311-0C75036BFBF7}"/>
                  </a:ext>
                </a:extLst>
              </p:cNvPr>
              <p:cNvSpPr txBox="1"/>
              <p:nvPr/>
            </p:nvSpPr>
            <p:spPr>
              <a:xfrm>
                <a:off x="3466120" y="2591760"/>
                <a:ext cx="15793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tokens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AD32C4CD-436A-561A-7311-0C75036BF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120" y="2591760"/>
                <a:ext cx="1579395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09978A45-2958-222F-8FF3-139009489EF6}"/>
                  </a:ext>
                </a:extLst>
              </p:cNvPr>
              <p:cNvSpPr txBox="1"/>
              <p:nvPr/>
            </p:nvSpPr>
            <p:spPr>
              <a:xfrm>
                <a:off x="5575278" y="4419595"/>
                <a:ext cx="15793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tokens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09978A45-2958-222F-8FF3-139009489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278" y="4419595"/>
                <a:ext cx="1579395" cy="461665"/>
              </a:xfrm>
              <a:prstGeom prst="rect">
                <a:avLst/>
              </a:prstGeom>
              <a:blipFill>
                <a:blip r:embed="rId8"/>
                <a:stretch>
                  <a:fillRect l="-115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D9D9CA7B-CF7C-AD77-AFA3-49DCC2E46D48}"/>
                  </a:ext>
                </a:extLst>
              </p:cNvPr>
              <p:cNvSpPr txBox="1"/>
              <p:nvPr/>
            </p:nvSpPr>
            <p:spPr>
              <a:xfrm>
                <a:off x="5045515" y="6091309"/>
                <a:ext cx="5257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伸長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倍，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position index 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乘上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TW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zh-TW" altLang="en-US" sz="2400" i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D9D9CA7B-CF7C-AD77-AFA3-49DCC2E46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515" y="6091309"/>
                <a:ext cx="5257126" cy="461665"/>
              </a:xfrm>
              <a:prstGeom prst="rect">
                <a:avLst/>
              </a:prstGeom>
              <a:blipFill>
                <a:blip r:embed="rId9"/>
                <a:stretch>
                  <a:fillRect l="-1856" t="-122368" r="-9049" b="-193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9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14B440-6935-A36E-AB6F-DBD6B638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Frequency-Based Approach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8B78A2A-74FA-78A2-C9CF-CD63A9E7037C}"/>
                  </a:ext>
                </a:extLst>
              </p:cNvPr>
              <p:cNvSpPr txBox="1"/>
              <p:nvPr/>
            </p:nvSpPr>
            <p:spPr>
              <a:xfrm>
                <a:off x="7844214" y="180459"/>
                <a:ext cx="3960227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10000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8B78A2A-74FA-78A2-C9CF-CD63A9E70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214" y="180459"/>
                <a:ext cx="3960227" cy="7907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0D00578-8B51-4D62-7D84-C82B3A9203E3}"/>
                  </a:ext>
                </a:extLst>
              </p:cNvPr>
              <p:cNvSpPr txBox="1"/>
              <p:nvPr/>
            </p:nvSpPr>
            <p:spPr>
              <a:xfrm>
                <a:off x="8384624" y="1084175"/>
                <a:ext cx="2969176" cy="791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=0,1, …,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0D00578-8B51-4D62-7D84-C82B3A920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624" y="1084175"/>
                <a:ext cx="2969176" cy="7911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28F6361C-99EF-C0BB-A239-7D97968712C4}"/>
              </a:ext>
            </a:extLst>
          </p:cNvPr>
          <p:cNvCxnSpPr>
            <a:cxnSpLocks/>
          </p:cNvCxnSpPr>
          <p:nvPr/>
        </p:nvCxnSpPr>
        <p:spPr>
          <a:xfrm>
            <a:off x="10214044" y="2669910"/>
            <a:ext cx="0" cy="313046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6F832AF8-4DE6-8859-4A3F-C869148981AC}"/>
              </a:ext>
            </a:extLst>
          </p:cNvPr>
          <p:cNvSpPr txBox="1"/>
          <p:nvPr/>
        </p:nvSpPr>
        <p:spPr>
          <a:xfrm>
            <a:off x="9465734" y="2129759"/>
            <a:ext cx="1496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高頻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BEED20ED-5E3B-0719-0C34-BEE4C853A628}"/>
              </a:ext>
            </a:extLst>
          </p:cNvPr>
          <p:cNvSpPr txBox="1"/>
          <p:nvPr/>
        </p:nvSpPr>
        <p:spPr>
          <a:xfrm>
            <a:off x="9465734" y="5938877"/>
            <a:ext cx="1496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低頻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5549D638-1847-151F-2998-28DE26954B17}"/>
              </a:ext>
            </a:extLst>
          </p:cNvPr>
          <p:cNvSpPr txBox="1"/>
          <p:nvPr/>
        </p:nvSpPr>
        <p:spPr>
          <a:xfrm>
            <a:off x="10778247" y="2772182"/>
            <a:ext cx="89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不動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6DBE35E7-F055-972D-44FF-20CA2FFB4382}"/>
              </a:ext>
            </a:extLst>
          </p:cNvPr>
          <p:cNvSpPr txBox="1"/>
          <p:nvPr/>
        </p:nvSpPr>
        <p:spPr>
          <a:xfrm>
            <a:off x="10778246" y="5388787"/>
            <a:ext cx="89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壓縮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5316369-5ACC-9006-DCE6-A4636CBF8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190761"/>
              </p:ext>
            </p:extLst>
          </p:nvPr>
        </p:nvGraphicFramePr>
        <p:xfrm>
          <a:off x="1404384" y="1990319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5848B554-3947-3FAE-EE8A-6424E726D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056430"/>
              </p:ext>
            </p:extLst>
          </p:nvPr>
        </p:nvGraphicFramePr>
        <p:xfrm>
          <a:off x="1404384" y="3407744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5E176927-02D4-4CE5-246D-87FEECE93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501905"/>
              </p:ext>
            </p:extLst>
          </p:nvPr>
        </p:nvGraphicFramePr>
        <p:xfrm>
          <a:off x="2947893" y="1988276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EC19CBBE-D4CA-2C65-42FC-0F2DDA8CD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145892"/>
              </p:ext>
            </p:extLst>
          </p:nvPr>
        </p:nvGraphicFramePr>
        <p:xfrm>
          <a:off x="2947893" y="3405701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26" name="表格 25">
            <a:extLst>
              <a:ext uri="{FF2B5EF4-FFF2-40B4-BE49-F238E27FC236}">
                <a16:creationId xmlns:a16="http://schemas.microsoft.com/office/drawing/2014/main" id="{63364B51-11DA-C157-9DBA-453DC8C7D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333102"/>
              </p:ext>
            </p:extLst>
          </p:nvPr>
        </p:nvGraphicFramePr>
        <p:xfrm>
          <a:off x="4491401" y="1988276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27" name="表格 26">
            <a:extLst>
              <a:ext uri="{FF2B5EF4-FFF2-40B4-BE49-F238E27FC236}">
                <a16:creationId xmlns:a16="http://schemas.microsoft.com/office/drawing/2014/main" id="{51EB400F-5BC1-824F-A3B2-DCC8407F7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708594"/>
              </p:ext>
            </p:extLst>
          </p:nvPr>
        </p:nvGraphicFramePr>
        <p:xfrm>
          <a:off x="4491401" y="3405701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28" name="表格 27">
            <a:extLst>
              <a:ext uri="{FF2B5EF4-FFF2-40B4-BE49-F238E27FC236}">
                <a16:creationId xmlns:a16="http://schemas.microsoft.com/office/drawing/2014/main" id="{A2717CAD-F15C-D8BD-EB36-E6DAE4D71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628913"/>
              </p:ext>
            </p:extLst>
          </p:nvPr>
        </p:nvGraphicFramePr>
        <p:xfrm>
          <a:off x="7057697" y="1988276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45" name="表格 44">
            <a:extLst>
              <a:ext uri="{FF2B5EF4-FFF2-40B4-BE49-F238E27FC236}">
                <a16:creationId xmlns:a16="http://schemas.microsoft.com/office/drawing/2014/main" id="{94617227-5205-A771-BDB3-090FAE840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09663"/>
              </p:ext>
            </p:extLst>
          </p:nvPr>
        </p:nvGraphicFramePr>
        <p:xfrm>
          <a:off x="7035931" y="3405701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116E853F-44A5-8447-9B22-5EF52CE1F71F}"/>
                  </a:ext>
                </a:extLst>
              </p:cNvPr>
              <p:cNvSpPr txBox="1"/>
              <p:nvPr/>
            </p:nvSpPr>
            <p:spPr>
              <a:xfrm>
                <a:off x="209100" y="2151858"/>
                <a:ext cx="1385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116E853F-44A5-8447-9B22-5EF52CE1F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00" y="2151858"/>
                <a:ext cx="138565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235159F4-CD4C-AB03-4815-0D574D047BCF}"/>
                  </a:ext>
                </a:extLst>
              </p:cNvPr>
              <p:cNvSpPr txBox="1"/>
              <p:nvPr/>
            </p:nvSpPr>
            <p:spPr>
              <a:xfrm>
                <a:off x="209100" y="3575922"/>
                <a:ext cx="1385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235159F4-CD4C-AB03-4815-0D574D047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00" y="3575922"/>
                <a:ext cx="138565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文字方塊 52">
            <a:extLst>
              <a:ext uri="{FF2B5EF4-FFF2-40B4-BE49-F238E27FC236}">
                <a16:creationId xmlns:a16="http://schemas.microsoft.com/office/drawing/2014/main" id="{B5ED75C9-77A3-CAD3-DB50-42F49F4C9FC7}"/>
              </a:ext>
            </a:extLst>
          </p:cNvPr>
          <p:cNvSpPr txBox="1"/>
          <p:nvPr/>
        </p:nvSpPr>
        <p:spPr>
          <a:xfrm>
            <a:off x="1322673" y="273091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F3F3D08B-41A0-B1A4-D964-C972C330DD21}"/>
              </a:ext>
            </a:extLst>
          </p:cNvPr>
          <p:cNvSpPr txBox="1"/>
          <p:nvPr/>
        </p:nvSpPr>
        <p:spPr>
          <a:xfrm>
            <a:off x="2864302" y="273091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90A58FEE-4B6E-249D-2AB8-E350257696AA}"/>
              </a:ext>
            </a:extLst>
          </p:cNvPr>
          <p:cNvSpPr txBox="1"/>
          <p:nvPr/>
        </p:nvSpPr>
        <p:spPr>
          <a:xfrm>
            <a:off x="4409690" y="273091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1ED428F8-D955-2C22-0677-C00545145F26}"/>
                  </a:ext>
                </a:extLst>
              </p:cNvPr>
              <p:cNvSpPr txBox="1"/>
              <p:nvPr/>
            </p:nvSpPr>
            <p:spPr>
              <a:xfrm>
                <a:off x="6992470" y="2692009"/>
                <a:ext cx="469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</a:rPr>
                        <m:t>𝑛𝐿</m:t>
                      </m:r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1ED428F8-D955-2C22-0677-C00545145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70" y="2692009"/>
                <a:ext cx="469900" cy="461665"/>
              </a:xfrm>
              <a:prstGeom prst="rect">
                <a:avLst/>
              </a:prstGeom>
              <a:blipFill>
                <a:blip r:embed="rId6"/>
                <a:stretch>
                  <a:fillRect l="-15584" r="-25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文字方塊 56">
            <a:extLst>
              <a:ext uri="{FF2B5EF4-FFF2-40B4-BE49-F238E27FC236}">
                <a16:creationId xmlns:a16="http://schemas.microsoft.com/office/drawing/2014/main" id="{3404C26F-BDD1-6408-2CDB-413891395FEF}"/>
              </a:ext>
            </a:extLst>
          </p:cNvPr>
          <p:cNvSpPr txBox="1"/>
          <p:nvPr/>
        </p:nvSpPr>
        <p:spPr>
          <a:xfrm>
            <a:off x="1322673" y="4151465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34B0D4B0-B1C8-C2DA-A0AE-55FC4ED40288}"/>
              </a:ext>
            </a:extLst>
          </p:cNvPr>
          <p:cNvSpPr txBox="1"/>
          <p:nvPr/>
        </p:nvSpPr>
        <p:spPr>
          <a:xfrm>
            <a:off x="2864302" y="4151465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D00269AA-B229-C35F-0986-C50B7C9962FA}"/>
              </a:ext>
            </a:extLst>
          </p:cNvPr>
          <p:cNvSpPr txBox="1"/>
          <p:nvPr/>
        </p:nvSpPr>
        <p:spPr>
          <a:xfrm>
            <a:off x="4409690" y="4151465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7A8DAB3A-4A1F-1F66-95D4-2C2F448EE5A2}"/>
                  </a:ext>
                </a:extLst>
              </p:cNvPr>
              <p:cNvSpPr txBox="1"/>
              <p:nvPr/>
            </p:nvSpPr>
            <p:spPr>
              <a:xfrm>
                <a:off x="6973015" y="4151465"/>
                <a:ext cx="469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dirty="0">
                          <a:latin typeface="Cambria Math" panose="02040503050406030204" pitchFamily="18" charset="0"/>
                        </a:rPr>
                        <m:t>𝑛𝐿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7A8DAB3A-4A1F-1F66-95D4-2C2F448EE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015" y="4151465"/>
                <a:ext cx="469900" cy="461665"/>
              </a:xfrm>
              <a:prstGeom prst="rect">
                <a:avLst/>
              </a:prstGeom>
              <a:blipFill>
                <a:blip r:embed="rId7"/>
                <a:stretch>
                  <a:fillRect l="-15584" r="-25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文字方塊 60">
            <a:extLst>
              <a:ext uri="{FF2B5EF4-FFF2-40B4-BE49-F238E27FC236}">
                <a16:creationId xmlns:a16="http://schemas.microsoft.com/office/drawing/2014/main" id="{EF524CA7-4509-D946-1C77-F1EC9FDE5068}"/>
              </a:ext>
            </a:extLst>
          </p:cNvPr>
          <p:cNvSpPr txBox="1"/>
          <p:nvPr/>
        </p:nvSpPr>
        <p:spPr>
          <a:xfrm>
            <a:off x="5283869" y="2099548"/>
            <a:ext cx="134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95611DF2-F763-A7AA-FFB1-7B0F483B7C13}"/>
              </a:ext>
            </a:extLst>
          </p:cNvPr>
          <p:cNvSpPr txBox="1"/>
          <p:nvPr/>
        </p:nvSpPr>
        <p:spPr>
          <a:xfrm>
            <a:off x="5283869" y="3405701"/>
            <a:ext cx="134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graphicFrame>
        <p:nvGraphicFramePr>
          <p:cNvPr id="63" name="表格 62">
            <a:extLst>
              <a:ext uri="{FF2B5EF4-FFF2-40B4-BE49-F238E27FC236}">
                <a16:creationId xmlns:a16="http://schemas.microsoft.com/office/drawing/2014/main" id="{6B212836-75E1-E3B7-CF8A-100FBF285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68016"/>
              </p:ext>
            </p:extLst>
          </p:nvPr>
        </p:nvGraphicFramePr>
        <p:xfrm>
          <a:off x="1426150" y="5309588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64" name="表格 63">
            <a:extLst>
              <a:ext uri="{FF2B5EF4-FFF2-40B4-BE49-F238E27FC236}">
                <a16:creationId xmlns:a16="http://schemas.microsoft.com/office/drawing/2014/main" id="{D298A421-CD5B-7029-CE8B-E5B7C6B81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706572"/>
              </p:ext>
            </p:extLst>
          </p:nvPr>
        </p:nvGraphicFramePr>
        <p:xfrm>
          <a:off x="2969659" y="5307545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65" name="表格 64">
            <a:extLst>
              <a:ext uri="{FF2B5EF4-FFF2-40B4-BE49-F238E27FC236}">
                <a16:creationId xmlns:a16="http://schemas.microsoft.com/office/drawing/2014/main" id="{F0EFD363-9332-89EF-CEE8-E2CF87F81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1910"/>
              </p:ext>
            </p:extLst>
          </p:nvPr>
        </p:nvGraphicFramePr>
        <p:xfrm>
          <a:off x="4513167" y="5307545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66" name="表格 65">
            <a:extLst>
              <a:ext uri="{FF2B5EF4-FFF2-40B4-BE49-F238E27FC236}">
                <a16:creationId xmlns:a16="http://schemas.microsoft.com/office/drawing/2014/main" id="{4CFEBCEA-3164-33D7-932A-3C61DDF2F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246552"/>
              </p:ext>
            </p:extLst>
          </p:nvPr>
        </p:nvGraphicFramePr>
        <p:xfrm>
          <a:off x="7057697" y="5307545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54B7B9D9-FFF3-900C-239C-6077217D6549}"/>
                  </a:ext>
                </a:extLst>
              </p:cNvPr>
              <p:cNvSpPr txBox="1"/>
              <p:nvPr/>
            </p:nvSpPr>
            <p:spPr>
              <a:xfrm>
                <a:off x="193734" y="5474248"/>
                <a:ext cx="1385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54B7B9D9-FFF3-900C-239C-6077217D6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34" y="5474248"/>
                <a:ext cx="1385655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文字方塊 67">
            <a:extLst>
              <a:ext uri="{FF2B5EF4-FFF2-40B4-BE49-F238E27FC236}">
                <a16:creationId xmlns:a16="http://schemas.microsoft.com/office/drawing/2014/main" id="{1D11E6B6-D28C-C1D3-5034-6AAE8BC8DE45}"/>
              </a:ext>
            </a:extLst>
          </p:cNvPr>
          <p:cNvSpPr txBox="1"/>
          <p:nvPr/>
        </p:nvSpPr>
        <p:spPr>
          <a:xfrm>
            <a:off x="1344439" y="605330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2A83A8AE-1D7B-AA06-5E48-A59AFD4AFDE4}"/>
              </a:ext>
            </a:extLst>
          </p:cNvPr>
          <p:cNvSpPr txBox="1"/>
          <p:nvPr/>
        </p:nvSpPr>
        <p:spPr>
          <a:xfrm>
            <a:off x="2886068" y="605330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D0166D96-874E-E060-464F-69A36652DE0C}"/>
              </a:ext>
            </a:extLst>
          </p:cNvPr>
          <p:cNvSpPr txBox="1"/>
          <p:nvPr/>
        </p:nvSpPr>
        <p:spPr>
          <a:xfrm>
            <a:off x="4431456" y="605330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B170D639-8426-B281-21E7-7976A1E9CFEB}"/>
                  </a:ext>
                </a:extLst>
              </p:cNvPr>
              <p:cNvSpPr txBox="1"/>
              <p:nvPr/>
            </p:nvSpPr>
            <p:spPr>
              <a:xfrm>
                <a:off x="6994781" y="6053309"/>
                <a:ext cx="469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dirty="0">
                          <a:latin typeface="Cambria Math" panose="02040503050406030204" pitchFamily="18" charset="0"/>
                        </a:rPr>
                        <m:t>𝑛𝐿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B170D639-8426-B281-21E7-7976A1E9C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781" y="6053309"/>
                <a:ext cx="469900" cy="461665"/>
              </a:xfrm>
              <a:prstGeom prst="rect">
                <a:avLst/>
              </a:prstGeom>
              <a:blipFill>
                <a:blip r:embed="rId9"/>
                <a:stretch>
                  <a:fillRect l="-15385" r="-12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文字方塊 71">
            <a:extLst>
              <a:ext uri="{FF2B5EF4-FFF2-40B4-BE49-F238E27FC236}">
                <a16:creationId xmlns:a16="http://schemas.microsoft.com/office/drawing/2014/main" id="{DF2257C9-94F9-BFF9-7FB6-6BCDAC8414DE}"/>
              </a:ext>
            </a:extLst>
          </p:cNvPr>
          <p:cNvSpPr txBox="1"/>
          <p:nvPr/>
        </p:nvSpPr>
        <p:spPr>
          <a:xfrm>
            <a:off x="5305635" y="5307545"/>
            <a:ext cx="134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5D42AB60-B98E-B54C-00FA-22373DB85175}"/>
                  </a:ext>
                </a:extLst>
              </p:cNvPr>
              <p:cNvSpPr txBox="1"/>
              <p:nvPr/>
            </p:nvSpPr>
            <p:spPr>
              <a:xfrm>
                <a:off x="7844214" y="2794281"/>
                <a:ext cx="12384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5D42AB60-B98E-B54C-00FA-22373DB85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214" y="2794281"/>
                <a:ext cx="1238481" cy="369332"/>
              </a:xfrm>
              <a:prstGeom prst="rect">
                <a:avLst/>
              </a:prstGeom>
              <a:blipFill>
                <a:blip r:embed="rId10"/>
                <a:stretch>
                  <a:fillRect l="-4433" t="-1639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5A7EDE72-465A-558B-62E7-B3BFBA7B5EBC}"/>
                  </a:ext>
                </a:extLst>
              </p:cNvPr>
              <p:cNvSpPr txBox="1"/>
              <p:nvPr/>
            </p:nvSpPr>
            <p:spPr>
              <a:xfrm>
                <a:off x="7844214" y="4197631"/>
                <a:ext cx="12384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5A7EDE72-465A-558B-62E7-B3BFBA7B5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214" y="4197631"/>
                <a:ext cx="1238481" cy="369332"/>
              </a:xfrm>
              <a:prstGeom prst="rect">
                <a:avLst/>
              </a:prstGeom>
              <a:blipFill>
                <a:blip r:embed="rId11"/>
                <a:stretch>
                  <a:fillRect l="-4433" t="-1667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8F14F1FD-F41D-0362-2BFD-26A8F6E9232B}"/>
                  </a:ext>
                </a:extLst>
              </p:cNvPr>
              <p:cNvSpPr txBox="1"/>
              <p:nvPr/>
            </p:nvSpPr>
            <p:spPr>
              <a:xfrm>
                <a:off x="7901424" y="6053309"/>
                <a:ext cx="11760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8F14F1FD-F41D-0362-2BFD-26A8F6E92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424" y="6053309"/>
                <a:ext cx="1176091" cy="369332"/>
              </a:xfrm>
              <a:prstGeom prst="rect">
                <a:avLst/>
              </a:prstGeom>
              <a:blipFill>
                <a:blip r:embed="rId12"/>
                <a:stretch>
                  <a:fillRect l="-4145" t="-1639" b="-31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3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50A3D8-86CD-C5A3-06CA-3043B6D8E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Frequency-Based Approach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7476EFE-DD63-2500-8C22-2E0604EFC76B}"/>
                  </a:ext>
                </a:extLst>
              </p:cNvPr>
              <p:cNvSpPr txBox="1"/>
              <p:nvPr/>
            </p:nvSpPr>
            <p:spPr>
              <a:xfrm>
                <a:off x="7844214" y="180459"/>
                <a:ext cx="3960227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10000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7476EFE-DD63-2500-8C22-2E0604EFC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214" y="180459"/>
                <a:ext cx="3960227" cy="7907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F76480AB-3865-4515-CEBD-E36A37307800}"/>
                  </a:ext>
                </a:extLst>
              </p:cNvPr>
              <p:cNvSpPr txBox="1"/>
              <p:nvPr/>
            </p:nvSpPr>
            <p:spPr>
              <a:xfrm>
                <a:off x="8384624" y="1084175"/>
                <a:ext cx="2969176" cy="791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=0,1, …,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F76480AB-3865-4515-CEBD-E36A37307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624" y="1084175"/>
                <a:ext cx="2969176" cy="7911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061C0995-D889-3A17-93C5-D1D3D0F15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33" y="1825625"/>
            <a:ext cx="9209533" cy="44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E7D80DF6-FABD-136D-657A-C956FE451637}"/>
                  </a:ext>
                </a:extLst>
              </p:cNvPr>
              <p:cNvSpPr txBox="1"/>
              <p:nvPr/>
            </p:nvSpPr>
            <p:spPr>
              <a:xfrm>
                <a:off x="3230061" y="6309833"/>
                <a:ext cx="16159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E7D80DF6-FABD-136D-657A-C956FE451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061" y="6309833"/>
                <a:ext cx="161593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11179451-F255-ED4E-B110-BEAB854C0907}"/>
                  </a:ext>
                </a:extLst>
              </p:cNvPr>
              <p:cNvSpPr txBox="1"/>
              <p:nvPr/>
            </p:nvSpPr>
            <p:spPr>
              <a:xfrm>
                <a:off x="7844214" y="6246205"/>
                <a:ext cx="16159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11179451-F255-ED4E-B110-BEAB854C0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214" y="6246205"/>
                <a:ext cx="161593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9587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7D45F-C6EC-3778-A9A5-D636D27B8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504FCD-E867-5697-F2DB-FAFFA70C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Frequency-Based Approach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6E8E971-4EF5-0E24-2452-A5B3E67CE0B8}"/>
                  </a:ext>
                </a:extLst>
              </p:cNvPr>
              <p:cNvSpPr txBox="1"/>
              <p:nvPr/>
            </p:nvSpPr>
            <p:spPr>
              <a:xfrm>
                <a:off x="7844214" y="180459"/>
                <a:ext cx="3960227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10000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8B78A2A-74FA-78A2-C9CF-CD63A9E70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214" y="180459"/>
                <a:ext cx="3960227" cy="7907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E4A455A8-ECED-93ED-94C1-577264EB3098}"/>
                  </a:ext>
                </a:extLst>
              </p:cNvPr>
              <p:cNvSpPr txBox="1"/>
              <p:nvPr/>
            </p:nvSpPr>
            <p:spPr>
              <a:xfrm>
                <a:off x="8384624" y="1084175"/>
                <a:ext cx="2969176" cy="791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=0,1, …,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0D00578-8B51-4D62-7D84-C82B3A920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624" y="1084175"/>
                <a:ext cx="2969176" cy="7911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5546B01E-2723-1A45-EC28-B1BB273D7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180591"/>
              </p:ext>
            </p:extLst>
          </p:nvPr>
        </p:nvGraphicFramePr>
        <p:xfrm>
          <a:off x="1404384" y="1990319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67B1433E-376D-71EB-3EA4-C602CCB4C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901123"/>
              </p:ext>
            </p:extLst>
          </p:nvPr>
        </p:nvGraphicFramePr>
        <p:xfrm>
          <a:off x="1404384" y="3407744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B02DF38E-854E-EC75-78D8-FBFF624DA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321570"/>
              </p:ext>
            </p:extLst>
          </p:nvPr>
        </p:nvGraphicFramePr>
        <p:xfrm>
          <a:off x="2947893" y="1988276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2452D109-C3A2-23F2-1F2B-E39FF28A0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09146"/>
              </p:ext>
            </p:extLst>
          </p:nvPr>
        </p:nvGraphicFramePr>
        <p:xfrm>
          <a:off x="2947893" y="3405701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ED5F12E3-9175-36D4-E46B-FB09CBB2D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029495"/>
              </p:ext>
            </p:extLst>
          </p:nvPr>
        </p:nvGraphicFramePr>
        <p:xfrm>
          <a:off x="4491401" y="1988276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18440E3E-3927-006F-E42D-DC76CB996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148998"/>
              </p:ext>
            </p:extLst>
          </p:nvPr>
        </p:nvGraphicFramePr>
        <p:xfrm>
          <a:off x="4491401" y="3405701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15F6B0A9-4B1E-05E6-827C-B9A00433B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217218"/>
              </p:ext>
            </p:extLst>
          </p:nvPr>
        </p:nvGraphicFramePr>
        <p:xfrm>
          <a:off x="7057697" y="1988276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77E52BEE-4959-7BAB-D0DD-5C6700180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570871"/>
              </p:ext>
            </p:extLst>
          </p:nvPr>
        </p:nvGraphicFramePr>
        <p:xfrm>
          <a:off x="7035931" y="3405701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C2931C59-7D43-A378-3F9B-D04CC021607A}"/>
                  </a:ext>
                </a:extLst>
              </p:cNvPr>
              <p:cNvSpPr txBox="1"/>
              <p:nvPr/>
            </p:nvSpPr>
            <p:spPr>
              <a:xfrm>
                <a:off x="209100" y="2151858"/>
                <a:ext cx="1385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C2931C59-7D43-A378-3F9B-D04CC0216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00" y="2151858"/>
                <a:ext cx="138565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7813EC7-C461-E959-BE05-9316179BCF3B}"/>
                  </a:ext>
                </a:extLst>
              </p:cNvPr>
              <p:cNvSpPr txBox="1"/>
              <p:nvPr/>
            </p:nvSpPr>
            <p:spPr>
              <a:xfrm>
                <a:off x="209100" y="3575922"/>
                <a:ext cx="1385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7813EC7-C461-E959-BE05-9316179BC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00" y="3575922"/>
                <a:ext cx="138565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5CC59D9F-0482-96FF-79D1-7F1540C63C44}"/>
              </a:ext>
            </a:extLst>
          </p:cNvPr>
          <p:cNvSpPr txBox="1"/>
          <p:nvPr/>
        </p:nvSpPr>
        <p:spPr>
          <a:xfrm>
            <a:off x="1322673" y="273091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383476C-EDEB-FFAB-7493-E91252AEBCA1}"/>
              </a:ext>
            </a:extLst>
          </p:cNvPr>
          <p:cNvSpPr txBox="1"/>
          <p:nvPr/>
        </p:nvSpPr>
        <p:spPr>
          <a:xfrm>
            <a:off x="2864302" y="273091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F5DD980-F384-7D93-8E37-05906376C3BE}"/>
              </a:ext>
            </a:extLst>
          </p:cNvPr>
          <p:cNvSpPr txBox="1"/>
          <p:nvPr/>
        </p:nvSpPr>
        <p:spPr>
          <a:xfrm>
            <a:off x="4409690" y="273091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7ACD426-904B-1880-9D56-EE8CEEAC5FC9}"/>
                  </a:ext>
                </a:extLst>
              </p:cNvPr>
              <p:cNvSpPr txBox="1"/>
              <p:nvPr/>
            </p:nvSpPr>
            <p:spPr>
              <a:xfrm>
                <a:off x="6992470" y="2692009"/>
                <a:ext cx="469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</a:rPr>
                        <m:t>𝑛𝐿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7ACD426-904B-1880-9D56-EE8CEEAC5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70" y="2692009"/>
                <a:ext cx="469900" cy="461665"/>
              </a:xfrm>
              <a:prstGeom prst="rect">
                <a:avLst/>
              </a:prstGeom>
              <a:blipFill>
                <a:blip r:embed="rId6"/>
                <a:stretch>
                  <a:fillRect l="-15584" t="-10667" r="-33766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>
            <a:extLst>
              <a:ext uri="{FF2B5EF4-FFF2-40B4-BE49-F238E27FC236}">
                <a16:creationId xmlns:a16="http://schemas.microsoft.com/office/drawing/2014/main" id="{DFE34370-BAA5-667D-A1C1-BBD4EE32100C}"/>
              </a:ext>
            </a:extLst>
          </p:cNvPr>
          <p:cNvSpPr txBox="1"/>
          <p:nvPr/>
        </p:nvSpPr>
        <p:spPr>
          <a:xfrm>
            <a:off x="1322673" y="4151465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AD2F45F7-2D7D-BF34-A907-AB59F7A00340}"/>
              </a:ext>
            </a:extLst>
          </p:cNvPr>
          <p:cNvSpPr txBox="1"/>
          <p:nvPr/>
        </p:nvSpPr>
        <p:spPr>
          <a:xfrm>
            <a:off x="2864302" y="4151465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27B29F2F-18C9-762E-2D11-E17A5F6112EE}"/>
              </a:ext>
            </a:extLst>
          </p:cNvPr>
          <p:cNvSpPr txBox="1"/>
          <p:nvPr/>
        </p:nvSpPr>
        <p:spPr>
          <a:xfrm>
            <a:off x="4409690" y="4151465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A76F71D8-7EDE-E8CE-35B3-8A87E1E5D8FE}"/>
                  </a:ext>
                </a:extLst>
              </p:cNvPr>
              <p:cNvSpPr txBox="1"/>
              <p:nvPr/>
            </p:nvSpPr>
            <p:spPr>
              <a:xfrm>
                <a:off x="6973015" y="4151465"/>
                <a:ext cx="469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dirty="0">
                          <a:latin typeface="Cambria Math" panose="02040503050406030204" pitchFamily="18" charset="0"/>
                        </a:rPr>
                        <m:t>𝑛𝐿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A76F71D8-7EDE-E8CE-35B3-8A87E1E5D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015" y="4151465"/>
                <a:ext cx="469900" cy="461665"/>
              </a:xfrm>
              <a:prstGeom prst="rect">
                <a:avLst/>
              </a:prstGeom>
              <a:blipFill>
                <a:blip r:embed="rId7"/>
                <a:stretch>
                  <a:fillRect l="-15584" r="-25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B74814BE-29CC-175A-F947-BB088DDC9F1C}"/>
              </a:ext>
            </a:extLst>
          </p:cNvPr>
          <p:cNvSpPr txBox="1"/>
          <p:nvPr/>
        </p:nvSpPr>
        <p:spPr>
          <a:xfrm>
            <a:off x="5283869" y="2099548"/>
            <a:ext cx="134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95468D0-DD26-ED40-D625-5A24FC326FE5}"/>
              </a:ext>
            </a:extLst>
          </p:cNvPr>
          <p:cNvSpPr txBox="1"/>
          <p:nvPr/>
        </p:nvSpPr>
        <p:spPr>
          <a:xfrm>
            <a:off x="5283869" y="3405701"/>
            <a:ext cx="134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85F97FE8-3F41-9578-0A77-17ADDF065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038615"/>
              </p:ext>
            </p:extLst>
          </p:nvPr>
        </p:nvGraphicFramePr>
        <p:xfrm>
          <a:off x="1426150" y="5309588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33" name="表格 32">
            <a:extLst>
              <a:ext uri="{FF2B5EF4-FFF2-40B4-BE49-F238E27FC236}">
                <a16:creationId xmlns:a16="http://schemas.microsoft.com/office/drawing/2014/main" id="{CAC5FD31-43BA-9D09-3CB2-4B8C46388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062184"/>
              </p:ext>
            </p:extLst>
          </p:nvPr>
        </p:nvGraphicFramePr>
        <p:xfrm>
          <a:off x="2969659" y="5307545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34" name="表格 33">
            <a:extLst>
              <a:ext uri="{FF2B5EF4-FFF2-40B4-BE49-F238E27FC236}">
                <a16:creationId xmlns:a16="http://schemas.microsoft.com/office/drawing/2014/main" id="{F06FEE8B-08D5-3038-10A9-2F9C4128C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638428"/>
              </p:ext>
            </p:extLst>
          </p:nvPr>
        </p:nvGraphicFramePr>
        <p:xfrm>
          <a:off x="4513167" y="5307545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35" name="表格 34">
            <a:extLst>
              <a:ext uri="{FF2B5EF4-FFF2-40B4-BE49-F238E27FC236}">
                <a16:creationId xmlns:a16="http://schemas.microsoft.com/office/drawing/2014/main" id="{74E462CD-AE51-79FE-7CC0-A932A6DB9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308181"/>
              </p:ext>
            </p:extLst>
          </p:nvPr>
        </p:nvGraphicFramePr>
        <p:xfrm>
          <a:off x="7057697" y="5307545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A42899DE-EA04-6308-CEFF-8F7C7C42DFFB}"/>
                  </a:ext>
                </a:extLst>
              </p:cNvPr>
              <p:cNvSpPr txBox="1"/>
              <p:nvPr/>
            </p:nvSpPr>
            <p:spPr>
              <a:xfrm>
                <a:off x="193734" y="5474248"/>
                <a:ext cx="1385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A42899DE-EA04-6308-CEFF-8F7C7C42D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34" y="5474248"/>
                <a:ext cx="1385655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>
            <a:extLst>
              <a:ext uri="{FF2B5EF4-FFF2-40B4-BE49-F238E27FC236}">
                <a16:creationId xmlns:a16="http://schemas.microsoft.com/office/drawing/2014/main" id="{C83AD45E-048B-C335-6B56-C96FE44F3B02}"/>
              </a:ext>
            </a:extLst>
          </p:cNvPr>
          <p:cNvSpPr txBox="1"/>
          <p:nvPr/>
        </p:nvSpPr>
        <p:spPr>
          <a:xfrm>
            <a:off x="1344439" y="605330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7C069293-5C11-3481-69CF-5F08281C692B}"/>
              </a:ext>
            </a:extLst>
          </p:cNvPr>
          <p:cNvSpPr txBox="1"/>
          <p:nvPr/>
        </p:nvSpPr>
        <p:spPr>
          <a:xfrm>
            <a:off x="2886068" y="605330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6C91EC98-17C5-6C82-A337-B2DB51664487}"/>
              </a:ext>
            </a:extLst>
          </p:cNvPr>
          <p:cNvSpPr txBox="1"/>
          <p:nvPr/>
        </p:nvSpPr>
        <p:spPr>
          <a:xfrm>
            <a:off x="4431456" y="605330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53506DE9-8FD4-061B-AFCD-6A374D8B0E68}"/>
                  </a:ext>
                </a:extLst>
              </p:cNvPr>
              <p:cNvSpPr txBox="1"/>
              <p:nvPr/>
            </p:nvSpPr>
            <p:spPr>
              <a:xfrm>
                <a:off x="6994781" y="6053309"/>
                <a:ext cx="469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dirty="0">
                          <a:latin typeface="Cambria Math" panose="02040503050406030204" pitchFamily="18" charset="0"/>
                        </a:rPr>
                        <m:t>𝑛𝐿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53506DE9-8FD4-061B-AFCD-6A374D8B0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781" y="6053309"/>
                <a:ext cx="469900" cy="461665"/>
              </a:xfrm>
              <a:prstGeom prst="rect">
                <a:avLst/>
              </a:prstGeom>
              <a:blipFill>
                <a:blip r:embed="rId9"/>
                <a:stretch>
                  <a:fillRect l="-15385" r="-12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字方塊 40">
            <a:extLst>
              <a:ext uri="{FF2B5EF4-FFF2-40B4-BE49-F238E27FC236}">
                <a16:creationId xmlns:a16="http://schemas.microsoft.com/office/drawing/2014/main" id="{A796BD60-F4EF-F7CB-4FF4-0595EA025439}"/>
              </a:ext>
            </a:extLst>
          </p:cNvPr>
          <p:cNvSpPr txBox="1"/>
          <p:nvPr/>
        </p:nvSpPr>
        <p:spPr>
          <a:xfrm>
            <a:off x="5305635" y="5307545"/>
            <a:ext cx="134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58FF8E08-05B0-4C5B-23D0-7FD79DE907BE}"/>
                  </a:ext>
                </a:extLst>
              </p:cNvPr>
              <p:cNvSpPr txBox="1"/>
              <p:nvPr/>
            </p:nvSpPr>
            <p:spPr>
              <a:xfrm>
                <a:off x="7844214" y="2794281"/>
                <a:ext cx="12384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58FF8E08-05B0-4C5B-23D0-7FD79DE90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214" y="2794281"/>
                <a:ext cx="1238481" cy="369332"/>
              </a:xfrm>
              <a:prstGeom prst="rect">
                <a:avLst/>
              </a:prstGeom>
              <a:blipFill>
                <a:blip r:embed="rId10"/>
                <a:stretch>
                  <a:fillRect l="-4433" t="-1639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50BE459B-CE41-3951-A578-B8ED7F6059E6}"/>
                  </a:ext>
                </a:extLst>
              </p:cNvPr>
              <p:cNvSpPr txBox="1"/>
              <p:nvPr/>
            </p:nvSpPr>
            <p:spPr>
              <a:xfrm>
                <a:off x="7844214" y="4197631"/>
                <a:ext cx="12384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50BE459B-CE41-3951-A578-B8ED7F605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214" y="4197631"/>
                <a:ext cx="1238481" cy="369332"/>
              </a:xfrm>
              <a:prstGeom prst="rect">
                <a:avLst/>
              </a:prstGeom>
              <a:blipFill>
                <a:blip r:embed="rId11"/>
                <a:stretch>
                  <a:fillRect l="-4433" t="-1667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119D9ABE-DE58-299A-3501-8685A5D75753}"/>
                  </a:ext>
                </a:extLst>
              </p:cNvPr>
              <p:cNvSpPr txBox="1"/>
              <p:nvPr/>
            </p:nvSpPr>
            <p:spPr>
              <a:xfrm>
                <a:off x="7901424" y="6053309"/>
                <a:ext cx="11760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119D9ABE-DE58-299A-3501-8685A5D75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424" y="6053309"/>
                <a:ext cx="1176091" cy="369332"/>
              </a:xfrm>
              <a:prstGeom prst="rect">
                <a:avLst/>
              </a:prstGeom>
              <a:blipFill>
                <a:blip r:embed="rId12"/>
                <a:stretch>
                  <a:fillRect l="-4145" t="-1639" b="-31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8C77FB89-7D0A-C60D-FFAC-F8755D3D967A}"/>
              </a:ext>
            </a:extLst>
          </p:cNvPr>
          <p:cNvSpPr txBox="1"/>
          <p:nvPr/>
        </p:nvSpPr>
        <p:spPr>
          <a:xfrm>
            <a:off x="838200" y="1350112"/>
            <a:ext cx="6100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NTK-Aware Scaling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2B04558B-EBF5-B32C-9678-2977483B90E6}"/>
                  </a:ext>
                </a:extLst>
              </p:cNvPr>
              <p:cNvSpPr txBox="1"/>
              <p:nvPr/>
            </p:nvSpPr>
            <p:spPr>
              <a:xfrm>
                <a:off x="9498750" y="4037587"/>
                <a:ext cx="2268826" cy="10473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2B04558B-EBF5-B32C-9678-2977483B9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750" y="4037587"/>
                <a:ext cx="2268826" cy="104733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35BC85ED-D58D-4389-0AC6-8BF0D3F88A91}"/>
                  </a:ext>
                </a:extLst>
              </p:cNvPr>
              <p:cNvSpPr txBox="1"/>
              <p:nvPr/>
            </p:nvSpPr>
            <p:spPr>
              <a:xfrm>
                <a:off x="9498750" y="2794281"/>
                <a:ext cx="14581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35BC85ED-D58D-4389-0AC6-8BF0D3F88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750" y="2794281"/>
                <a:ext cx="1458155" cy="369332"/>
              </a:xfrm>
              <a:prstGeom prst="rect">
                <a:avLst/>
              </a:prstGeom>
              <a:blipFill>
                <a:blip r:embed="rId14"/>
                <a:stretch>
                  <a:fillRect l="-7113" t="-1639" r="-5021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4A4C13E2-E50F-01D5-3C3B-BAB762D9FE5B}"/>
                  </a:ext>
                </a:extLst>
              </p:cNvPr>
              <p:cNvSpPr txBox="1"/>
              <p:nvPr/>
            </p:nvSpPr>
            <p:spPr>
              <a:xfrm>
                <a:off x="9557645" y="5872141"/>
                <a:ext cx="145815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4A4C13E2-E50F-01D5-3C3B-BAB762D9F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645" y="5872141"/>
                <a:ext cx="1458156" cy="69147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23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18EF3-8CF8-C707-1191-02699625D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971D0EFB-AD83-3745-2B69-6603C86FBD1A}"/>
              </a:ext>
            </a:extLst>
          </p:cNvPr>
          <p:cNvSpPr txBox="1"/>
          <p:nvPr/>
        </p:nvSpPr>
        <p:spPr>
          <a:xfrm>
            <a:off x="-906380" y="6163831"/>
            <a:ext cx="140047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https://www.reddit.com/r/LocalLLaMA/comments/14lz7j5/ntkaware_scaled_rope_allows_llama_models_to_have/</a:t>
            </a:r>
          </a:p>
        </p:txBody>
      </p:sp>
      <p:pic>
        <p:nvPicPr>
          <p:cNvPr id="3" name="Picture 2" descr="r/LocalLLaMA - Graph showing the average perplexity of LLaMA 7b on set of 40 very long prompt (12k+ context size) with previous and new interpolation scheme">
            <a:extLst>
              <a:ext uri="{FF2B5EF4-FFF2-40B4-BE49-F238E27FC236}">
                <a16:creationId xmlns:a16="http://schemas.microsoft.com/office/drawing/2014/main" id="{711826C9-B811-EB86-C9CE-181C31C6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46" y="640678"/>
            <a:ext cx="8594305" cy="538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73B7A72-72D6-92E2-A6BC-D755148AB22C}"/>
              </a:ext>
            </a:extLst>
          </p:cNvPr>
          <p:cNvSpPr txBox="1"/>
          <p:nvPr/>
        </p:nvSpPr>
        <p:spPr>
          <a:xfrm>
            <a:off x="322848" y="5847990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NTK-Aware Scaling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964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9410AC-BBD2-692C-374D-A4303E59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83CF313-BD02-EE13-9B64-279B8E163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000" y="342850"/>
            <a:ext cx="8091669" cy="549592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B053FAE-193B-2356-697E-37E8ECA691A8}"/>
              </a:ext>
            </a:extLst>
          </p:cNvPr>
          <p:cNvSpPr txBox="1"/>
          <p:nvPr/>
        </p:nvSpPr>
        <p:spPr>
          <a:xfrm>
            <a:off x="3647873" y="6114659"/>
            <a:ext cx="9390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Source of figure:  </a:t>
            </a:r>
            <a:r>
              <a:rPr lang="zh-TW" altLang="en-US" dirty="0"/>
              <a:t>https://arxiv.org/pdf/2512.12167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3FC8679-D310-CE66-6D90-A09AA610A990}"/>
              </a:ext>
            </a:extLst>
          </p:cNvPr>
          <p:cNvSpPr txBox="1"/>
          <p:nvPr/>
        </p:nvSpPr>
        <p:spPr>
          <a:xfrm>
            <a:off x="345331" y="5181577"/>
            <a:ext cx="4494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/>
              <a:t>YaRN</a:t>
            </a:r>
            <a:r>
              <a:rPr lang="en-US" altLang="zh-TW" sz="2800" dirty="0"/>
              <a:t> (Yet another </a:t>
            </a:r>
            <a:r>
              <a:rPr lang="en-US" altLang="zh-TW" sz="2800" dirty="0" err="1"/>
              <a:t>RoPE</a:t>
            </a:r>
            <a:r>
              <a:rPr lang="en-US" altLang="zh-TW" sz="2800" dirty="0"/>
              <a:t> </a:t>
            </a:r>
            <a:r>
              <a:rPr lang="en-US" altLang="zh-TW" sz="2800" dirty="0" err="1"/>
              <a:t>extensioN</a:t>
            </a:r>
            <a:r>
              <a:rPr lang="en-US" altLang="zh-TW" sz="2800" dirty="0"/>
              <a:t> method)</a:t>
            </a:r>
            <a:endParaRPr lang="zh-TW" altLang="en-US" sz="2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80D91D5-299F-F178-A9E1-CE20C4FF5BF8}"/>
              </a:ext>
            </a:extLst>
          </p:cNvPr>
          <p:cNvSpPr txBox="1"/>
          <p:nvPr/>
        </p:nvSpPr>
        <p:spPr>
          <a:xfrm>
            <a:off x="345331" y="6145818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https://arxiv.org/abs/2309.00071</a:t>
            </a:r>
          </a:p>
        </p:txBody>
      </p:sp>
    </p:spTree>
    <p:extLst>
      <p:ext uri="{BB962C8B-B14F-4D97-AF65-F5344CB8AC3E}">
        <p14:creationId xmlns:p14="http://schemas.microsoft.com/office/powerpoint/2010/main" val="15633622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F80C2F-867E-CA5F-5124-4D09A7E3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Dynmaic Scaling 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3685500-655A-5754-8817-A4D5565F69B1}"/>
              </a:ext>
            </a:extLst>
          </p:cNvPr>
          <p:cNvSpPr txBox="1"/>
          <p:nvPr/>
        </p:nvSpPr>
        <p:spPr>
          <a:xfrm>
            <a:off x="5612487" y="543616"/>
            <a:ext cx="6092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https://www.reddit.com/r/LocalLLaMA/comments/14mrgpr/dynamically_scaled_rope_further_increases/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6263F74-2594-3231-D7CD-8E089272D518}"/>
              </a:ext>
            </a:extLst>
          </p:cNvPr>
          <p:cNvSpPr txBox="1"/>
          <p:nvPr/>
        </p:nvSpPr>
        <p:spPr>
          <a:xfrm>
            <a:off x="2168800" y="223245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009BAFF-3CD2-7C1F-8CED-29562D39979C}"/>
              </a:ext>
            </a:extLst>
          </p:cNvPr>
          <p:cNvSpPr txBox="1"/>
          <p:nvPr/>
        </p:nvSpPr>
        <p:spPr>
          <a:xfrm>
            <a:off x="3045100" y="223245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2BFF0E9B-D870-32DC-748F-58743A36DD19}"/>
              </a:ext>
            </a:extLst>
          </p:cNvPr>
          <p:cNvSpPr/>
          <p:nvPr/>
        </p:nvSpPr>
        <p:spPr>
          <a:xfrm>
            <a:off x="2244797" y="1835162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A0C40D9B-3945-6A85-62A1-B459A19C6782}"/>
              </a:ext>
            </a:extLst>
          </p:cNvPr>
          <p:cNvSpPr/>
          <p:nvPr/>
        </p:nvSpPr>
        <p:spPr>
          <a:xfrm>
            <a:off x="3087732" y="1835162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601FAAC7-5404-20C2-92DE-023EAA22FB23}"/>
              </a:ext>
            </a:extLst>
          </p:cNvPr>
          <p:cNvSpPr/>
          <p:nvPr/>
        </p:nvSpPr>
        <p:spPr>
          <a:xfrm>
            <a:off x="3930667" y="1835162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7FF7DEC-5D9D-1B9B-B74C-19F94ED7DE8E}"/>
              </a:ext>
            </a:extLst>
          </p:cNvPr>
          <p:cNvSpPr txBox="1"/>
          <p:nvPr/>
        </p:nvSpPr>
        <p:spPr>
          <a:xfrm>
            <a:off x="3878422" y="223245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0760968-F447-85E5-BC6A-F144FC42A758}"/>
              </a:ext>
            </a:extLst>
          </p:cNvPr>
          <p:cNvSpPr txBox="1"/>
          <p:nvPr/>
        </p:nvSpPr>
        <p:spPr>
          <a:xfrm>
            <a:off x="901944" y="1768785"/>
            <a:ext cx="9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Train</a:t>
            </a:r>
            <a:endParaRPr lang="zh-TW" altLang="en-US" sz="2800" dirty="0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D62F5D33-A21E-7769-A07A-9CBCDDA23DDF}"/>
              </a:ext>
            </a:extLst>
          </p:cNvPr>
          <p:cNvSpPr/>
          <p:nvPr/>
        </p:nvSpPr>
        <p:spPr>
          <a:xfrm>
            <a:off x="4773601" y="1845662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7D2852D-192D-5CAC-741B-7EB9AA9B5E1B}"/>
              </a:ext>
            </a:extLst>
          </p:cNvPr>
          <p:cNvSpPr txBox="1"/>
          <p:nvPr/>
        </p:nvSpPr>
        <p:spPr>
          <a:xfrm>
            <a:off x="4722535" y="223245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26C1EA7-4019-DF21-5E6E-47FE239894A9}"/>
              </a:ext>
            </a:extLst>
          </p:cNvPr>
          <p:cNvSpPr txBox="1"/>
          <p:nvPr/>
        </p:nvSpPr>
        <p:spPr>
          <a:xfrm>
            <a:off x="6970393" y="2202504"/>
            <a:ext cx="698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0.5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A39A11E-38C1-112A-4F0A-CF61ACD07570}"/>
              </a:ext>
            </a:extLst>
          </p:cNvPr>
          <p:cNvSpPr txBox="1"/>
          <p:nvPr/>
        </p:nvSpPr>
        <p:spPr>
          <a:xfrm>
            <a:off x="7944511" y="2219047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7EF5DDEF-648C-EFA1-2665-AF9127485B6A}"/>
              </a:ext>
            </a:extLst>
          </p:cNvPr>
          <p:cNvSpPr/>
          <p:nvPr/>
        </p:nvSpPr>
        <p:spPr>
          <a:xfrm>
            <a:off x="7144208" y="1824662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FE2FDAFB-9AD6-BEC4-58F8-4E350BF75C36}"/>
              </a:ext>
            </a:extLst>
          </p:cNvPr>
          <p:cNvSpPr/>
          <p:nvPr/>
        </p:nvSpPr>
        <p:spPr>
          <a:xfrm>
            <a:off x="7993473" y="1824662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3795A4A1-B2F4-B1BD-87EC-4F766767EFD7}"/>
              </a:ext>
            </a:extLst>
          </p:cNvPr>
          <p:cNvSpPr/>
          <p:nvPr/>
        </p:nvSpPr>
        <p:spPr>
          <a:xfrm>
            <a:off x="8828899" y="1824662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1E8C724-FEEF-A677-C239-C874D59F8266}"/>
              </a:ext>
            </a:extLst>
          </p:cNvPr>
          <p:cNvSpPr txBox="1"/>
          <p:nvPr/>
        </p:nvSpPr>
        <p:spPr>
          <a:xfrm>
            <a:off x="8675425" y="2202504"/>
            <a:ext cx="69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1.5</a:t>
            </a:r>
            <a:endParaRPr lang="zh-TW" altLang="en-US" sz="2400" dirty="0"/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0DA81905-4A4A-56EE-7A52-1D5D63F86CEB}"/>
              </a:ext>
            </a:extLst>
          </p:cNvPr>
          <p:cNvSpPr/>
          <p:nvPr/>
        </p:nvSpPr>
        <p:spPr>
          <a:xfrm>
            <a:off x="9673012" y="1835162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E7019E3-B2A3-33C7-78D2-492B19C646A8}"/>
              </a:ext>
            </a:extLst>
          </p:cNvPr>
          <p:cNvSpPr txBox="1"/>
          <p:nvPr/>
        </p:nvSpPr>
        <p:spPr>
          <a:xfrm>
            <a:off x="9649506" y="2195162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18E948D-AFFB-C975-B48C-0F49261522EA}"/>
              </a:ext>
            </a:extLst>
          </p:cNvPr>
          <p:cNvSpPr txBox="1"/>
          <p:nvPr/>
        </p:nvSpPr>
        <p:spPr>
          <a:xfrm>
            <a:off x="5953717" y="1690688"/>
            <a:ext cx="1702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Test</a:t>
            </a:r>
            <a:endParaRPr lang="zh-TW" altLang="en-US" sz="28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8895FEE-79E9-331B-9519-CCD41E68D00B}"/>
              </a:ext>
            </a:extLst>
          </p:cNvPr>
          <p:cNvSpPr txBox="1"/>
          <p:nvPr/>
        </p:nvSpPr>
        <p:spPr>
          <a:xfrm>
            <a:off x="10119406" y="1690688"/>
            <a:ext cx="134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2FCBDB4F-AE18-1DC2-46CA-9761EBC2A4FF}"/>
              </a:ext>
            </a:extLst>
          </p:cNvPr>
          <p:cNvSpPr txBox="1"/>
          <p:nvPr/>
        </p:nvSpPr>
        <p:spPr>
          <a:xfrm>
            <a:off x="360314" y="2554320"/>
            <a:ext cx="1702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Test</a:t>
            </a:r>
            <a:endParaRPr lang="zh-TW" altLang="en-US" sz="28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BC12BFA-1A3C-1531-9BF9-996433096C7A}"/>
              </a:ext>
            </a:extLst>
          </p:cNvPr>
          <p:cNvSpPr txBox="1"/>
          <p:nvPr/>
        </p:nvSpPr>
        <p:spPr>
          <a:xfrm>
            <a:off x="497288" y="3737152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6756FE3A-EE6B-C63A-F792-4CA5E49FD014}"/>
              </a:ext>
            </a:extLst>
          </p:cNvPr>
          <p:cNvSpPr txBox="1"/>
          <p:nvPr/>
        </p:nvSpPr>
        <p:spPr>
          <a:xfrm>
            <a:off x="1373588" y="3737152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1E8BED0B-45E8-269E-38A0-058C8FFD868F}"/>
              </a:ext>
            </a:extLst>
          </p:cNvPr>
          <p:cNvSpPr/>
          <p:nvPr/>
        </p:nvSpPr>
        <p:spPr>
          <a:xfrm>
            <a:off x="573285" y="3339855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1FF82EB0-A76A-28D6-7B54-0C8B6C8D5E0F}"/>
              </a:ext>
            </a:extLst>
          </p:cNvPr>
          <p:cNvSpPr/>
          <p:nvPr/>
        </p:nvSpPr>
        <p:spPr>
          <a:xfrm>
            <a:off x="1416220" y="3339855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52FB9A62-0930-E090-4F6F-7742035C73A2}"/>
              </a:ext>
            </a:extLst>
          </p:cNvPr>
          <p:cNvSpPr/>
          <p:nvPr/>
        </p:nvSpPr>
        <p:spPr>
          <a:xfrm>
            <a:off x="2259155" y="3339855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D9EA46A8-3C54-B618-94C6-828BCE56F187}"/>
              </a:ext>
            </a:extLst>
          </p:cNvPr>
          <p:cNvSpPr txBox="1"/>
          <p:nvPr/>
        </p:nvSpPr>
        <p:spPr>
          <a:xfrm>
            <a:off x="2206910" y="3737152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B4C7E9CF-00C0-7B57-CABC-08646CEADDA8}"/>
              </a:ext>
            </a:extLst>
          </p:cNvPr>
          <p:cNvSpPr/>
          <p:nvPr/>
        </p:nvSpPr>
        <p:spPr>
          <a:xfrm>
            <a:off x="3102089" y="3350355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37C8412C-286C-8EC7-A0B1-69C35EEA231B}"/>
              </a:ext>
            </a:extLst>
          </p:cNvPr>
          <p:cNvSpPr txBox="1"/>
          <p:nvPr/>
        </p:nvSpPr>
        <p:spPr>
          <a:xfrm>
            <a:off x="3051023" y="3737152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4ABB96B9-1276-6D1F-EA73-9D03A9DFB23B}"/>
              </a:ext>
            </a:extLst>
          </p:cNvPr>
          <p:cNvSpPr txBox="1"/>
          <p:nvPr/>
        </p:nvSpPr>
        <p:spPr>
          <a:xfrm>
            <a:off x="475229" y="4870842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58D7F191-EEB7-7CA7-E14D-49311E639D8B}"/>
              </a:ext>
            </a:extLst>
          </p:cNvPr>
          <p:cNvSpPr txBox="1"/>
          <p:nvPr/>
        </p:nvSpPr>
        <p:spPr>
          <a:xfrm>
            <a:off x="1351529" y="4870842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DB373258-1970-4F7F-6130-0A4500A2DC57}"/>
              </a:ext>
            </a:extLst>
          </p:cNvPr>
          <p:cNvSpPr/>
          <p:nvPr/>
        </p:nvSpPr>
        <p:spPr>
          <a:xfrm>
            <a:off x="551226" y="4473545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: 圓角 37">
            <a:extLst>
              <a:ext uri="{FF2B5EF4-FFF2-40B4-BE49-F238E27FC236}">
                <a16:creationId xmlns:a16="http://schemas.microsoft.com/office/drawing/2014/main" id="{A398F840-479B-DFEB-D39B-6E30A147DB5B}"/>
              </a:ext>
            </a:extLst>
          </p:cNvPr>
          <p:cNvSpPr/>
          <p:nvPr/>
        </p:nvSpPr>
        <p:spPr>
          <a:xfrm>
            <a:off x="1394161" y="4473545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18A2C96F-7BB0-8A67-494D-A3FD2DB4B6B4}"/>
              </a:ext>
            </a:extLst>
          </p:cNvPr>
          <p:cNvSpPr/>
          <p:nvPr/>
        </p:nvSpPr>
        <p:spPr>
          <a:xfrm>
            <a:off x="2237096" y="4473545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80B662E2-D099-E0B5-580E-5D137618004B}"/>
              </a:ext>
            </a:extLst>
          </p:cNvPr>
          <p:cNvSpPr txBox="1"/>
          <p:nvPr/>
        </p:nvSpPr>
        <p:spPr>
          <a:xfrm>
            <a:off x="2184851" y="4870842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88E77268-2C87-7D89-DA14-ACF79711E311}"/>
              </a:ext>
            </a:extLst>
          </p:cNvPr>
          <p:cNvSpPr/>
          <p:nvPr/>
        </p:nvSpPr>
        <p:spPr>
          <a:xfrm>
            <a:off x="3080030" y="4484045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7BEC1179-435D-3F90-9CC7-4B396D5F5A8F}"/>
              </a:ext>
            </a:extLst>
          </p:cNvPr>
          <p:cNvSpPr txBox="1"/>
          <p:nvPr/>
        </p:nvSpPr>
        <p:spPr>
          <a:xfrm>
            <a:off x="3820506" y="4844045"/>
            <a:ext cx="635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5</a:t>
            </a:r>
            <a:endParaRPr lang="zh-TW" altLang="en-US" sz="2400" dirty="0"/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BB5377C6-349F-BEE8-6A03-5AE4A8E960D8}"/>
              </a:ext>
            </a:extLst>
          </p:cNvPr>
          <p:cNvSpPr/>
          <p:nvPr/>
        </p:nvSpPr>
        <p:spPr>
          <a:xfrm>
            <a:off x="3958295" y="4473545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17626F7C-9023-5A5E-45B6-1028F1436D59}"/>
              </a:ext>
            </a:extLst>
          </p:cNvPr>
          <p:cNvSpPr txBox="1"/>
          <p:nvPr/>
        </p:nvSpPr>
        <p:spPr>
          <a:xfrm>
            <a:off x="3034169" y="4856448"/>
            <a:ext cx="48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990B23C3-C7EB-52A9-5149-D32169303363}"/>
                  </a:ext>
                </a:extLst>
              </p:cNvPr>
              <p:cNvSpPr txBox="1"/>
              <p:nvPr/>
            </p:nvSpPr>
            <p:spPr>
              <a:xfrm>
                <a:off x="4541982" y="4484045"/>
                <a:ext cx="778490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990B23C3-C7EB-52A9-5149-D32169303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982" y="4484045"/>
                <a:ext cx="778490" cy="784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字方塊 46">
            <a:extLst>
              <a:ext uri="{FF2B5EF4-FFF2-40B4-BE49-F238E27FC236}">
                <a16:creationId xmlns:a16="http://schemas.microsoft.com/office/drawing/2014/main" id="{1C2DD4AD-6F5C-0622-864B-C363AD7AB6A0}"/>
              </a:ext>
            </a:extLst>
          </p:cNvPr>
          <p:cNvSpPr txBox="1"/>
          <p:nvPr/>
        </p:nvSpPr>
        <p:spPr>
          <a:xfrm>
            <a:off x="471104" y="6083731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4EAD6EA-9269-DDEE-9FEC-C88BEC9E6BF5}"/>
              </a:ext>
            </a:extLst>
          </p:cNvPr>
          <p:cNvSpPr txBox="1"/>
          <p:nvPr/>
        </p:nvSpPr>
        <p:spPr>
          <a:xfrm>
            <a:off x="1347404" y="6083731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D379655E-2C6B-5FFA-238F-FDC8F56988A7}"/>
              </a:ext>
            </a:extLst>
          </p:cNvPr>
          <p:cNvSpPr/>
          <p:nvPr/>
        </p:nvSpPr>
        <p:spPr>
          <a:xfrm>
            <a:off x="547101" y="5686434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96D7A5A0-D01F-EC2F-A5FC-011727DEF868}"/>
              </a:ext>
            </a:extLst>
          </p:cNvPr>
          <p:cNvSpPr/>
          <p:nvPr/>
        </p:nvSpPr>
        <p:spPr>
          <a:xfrm>
            <a:off x="1390036" y="5686434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: 圓角 50">
            <a:extLst>
              <a:ext uri="{FF2B5EF4-FFF2-40B4-BE49-F238E27FC236}">
                <a16:creationId xmlns:a16="http://schemas.microsoft.com/office/drawing/2014/main" id="{2AEFBC7F-58A7-E665-A33A-4465F61D58BE}"/>
              </a:ext>
            </a:extLst>
          </p:cNvPr>
          <p:cNvSpPr/>
          <p:nvPr/>
        </p:nvSpPr>
        <p:spPr>
          <a:xfrm>
            <a:off x="2232971" y="5686434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5F846661-560E-7BBA-3691-8E51EA764C48}"/>
              </a:ext>
            </a:extLst>
          </p:cNvPr>
          <p:cNvSpPr txBox="1"/>
          <p:nvPr/>
        </p:nvSpPr>
        <p:spPr>
          <a:xfrm>
            <a:off x="2180726" y="6083731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14E8600D-B85C-6CBB-955E-15E3B04E08FC}"/>
              </a:ext>
            </a:extLst>
          </p:cNvPr>
          <p:cNvSpPr/>
          <p:nvPr/>
        </p:nvSpPr>
        <p:spPr>
          <a:xfrm>
            <a:off x="3075905" y="5696934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3397868F-7BCA-515C-3677-821F35AACA69}"/>
              </a:ext>
            </a:extLst>
          </p:cNvPr>
          <p:cNvSpPr txBox="1"/>
          <p:nvPr/>
        </p:nvSpPr>
        <p:spPr>
          <a:xfrm>
            <a:off x="3816381" y="6056934"/>
            <a:ext cx="635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5</a:t>
            </a:r>
            <a:endParaRPr lang="zh-TW" altLang="en-US" sz="2400" dirty="0"/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0B05E0B5-E205-E8C4-3B10-02A9DCDCA5A2}"/>
              </a:ext>
            </a:extLst>
          </p:cNvPr>
          <p:cNvSpPr/>
          <p:nvPr/>
        </p:nvSpPr>
        <p:spPr>
          <a:xfrm>
            <a:off x="3954170" y="5686434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546886FA-06CE-A0BB-3FB2-E128976E7D10}"/>
              </a:ext>
            </a:extLst>
          </p:cNvPr>
          <p:cNvSpPr txBox="1"/>
          <p:nvPr/>
        </p:nvSpPr>
        <p:spPr>
          <a:xfrm>
            <a:off x="3030044" y="6069337"/>
            <a:ext cx="48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68FC5ADC-DB8B-17CF-9679-2CC49C2145CF}"/>
                  </a:ext>
                </a:extLst>
              </p:cNvPr>
              <p:cNvSpPr txBox="1"/>
              <p:nvPr/>
            </p:nvSpPr>
            <p:spPr>
              <a:xfrm>
                <a:off x="5286124" y="5650118"/>
                <a:ext cx="778490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68FC5ADC-DB8B-17CF-9679-2CC49C214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124" y="5650118"/>
                <a:ext cx="778490" cy="784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0335536B-C37B-86E2-2BF8-0BBEAD213D61}"/>
              </a:ext>
            </a:extLst>
          </p:cNvPr>
          <p:cNvSpPr/>
          <p:nvPr/>
        </p:nvSpPr>
        <p:spPr>
          <a:xfrm>
            <a:off x="4832435" y="5682533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804C341B-A358-187B-7D56-8C5FA3960197}"/>
              </a:ext>
            </a:extLst>
          </p:cNvPr>
          <p:cNvSpPr txBox="1"/>
          <p:nvPr/>
        </p:nvSpPr>
        <p:spPr>
          <a:xfrm>
            <a:off x="4680385" y="6069336"/>
            <a:ext cx="635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6</a:t>
            </a:r>
            <a:endParaRPr lang="zh-TW" altLang="en-US" sz="2400" dirty="0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3824AE49-5E81-AF43-F7BA-8D17FBC1B001}"/>
              </a:ext>
            </a:extLst>
          </p:cNvPr>
          <p:cNvSpPr txBox="1"/>
          <p:nvPr/>
        </p:nvSpPr>
        <p:spPr>
          <a:xfrm>
            <a:off x="5986759" y="2964801"/>
            <a:ext cx="1702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Test</a:t>
            </a:r>
            <a:endParaRPr lang="zh-TW" altLang="en-US" sz="2800" dirty="0"/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73F2A8E2-9005-1DF1-4F15-69647FCB0EB3}"/>
              </a:ext>
            </a:extLst>
          </p:cNvPr>
          <p:cNvSpPr txBox="1"/>
          <p:nvPr/>
        </p:nvSpPr>
        <p:spPr>
          <a:xfrm>
            <a:off x="6224098" y="4382945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2D3A8BA4-5260-FFE8-C6EE-3039DC054AAB}"/>
              </a:ext>
            </a:extLst>
          </p:cNvPr>
          <p:cNvSpPr txBox="1"/>
          <p:nvPr/>
        </p:nvSpPr>
        <p:spPr>
          <a:xfrm>
            <a:off x="7100398" y="4382945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71" name="矩形: 圓角 70">
            <a:extLst>
              <a:ext uri="{FF2B5EF4-FFF2-40B4-BE49-F238E27FC236}">
                <a16:creationId xmlns:a16="http://schemas.microsoft.com/office/drawing/2014/main" id="{66DA2F16-909D-4EF5-6C56-141CD0072BBE}"/>
              </a:ext>
            </a:extLst>
          </p:cNvPr>
          <p:cNvSpPr/>
          <p:nvPr/>
        </p:nvSpPr>
        <p:spPr>
          <a:xfrm>
            <a:off x="6300095" y="3985648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76BA9A56-176F-87BA-FFDB-0281C618E7A0}"/>
              </a:ext>
            </a:extLst>
          </p:cNvPr>
          <p:cNvSpPr/>
          <p:nvPr/>
        </p:nvSpPr>
        <p:spPr>
          <a:xfrm>
            <a:off x="7143030" y="3985648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: 圓角 72">
            <a:extLst>
              <a:ext uri="{FF2B5EF4-FFF2-40B4-BE49-F238E27FC236}">
                <a16:creationId xmlns:a16="http://schemas.microsoft.com/office/drawing/2014/main" id="{16D521F7-8312-F1EA-AC69-97F8CE11D4DD}"/>
              </a:ext>
            </a:extLst>
          </p:cNvPr>
          <p:cNvSpPr/>
          <p:nvPr/>
        </p:nvSpPr>
        <p:spPr>
          <a:xfrm>
            <a:off x="7985965" y="3985648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BB9CA754-8C6F-B481-6445-9ED08477C6D6}"/>
              </a:ext>
            </a:extLst>
          </p:cNvPr>
          <p:cNvSpPr txBox="1"/>
          <p:nvPr/>
        </p:nvSpPr>
        <p:spPr>
          <a:xfrm>
            <a:off x="7933720" y="4382945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75" name="矩形: 圓角 74">
            <a:extLst>
              <a:ext uri="{FF2B5EF4-FFF2-40B4-BE49-F238E27FC236}">
                <a16:creationId xmlns:a16="http://schemas.microsoft.com/office/drawing/2014/main" id="{1754BAEB-7003-547F-5552-E8AA22504FB4}"/>
              </a:ext>
            </a:extLst>
          </p:cNvPr>
          <p:cNvSpPr/>
          <p:nvPr/>
        </p:nvSpPr>
        <p:spPr>
          <a:xfrm>
            <a:off x="8828899" y="3996148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ACEF9467-5173-9F11-389B-558C9BCC7F99}"/>
              </a:ext>
            </a:extLst>
          </p:cNvPr>
          <p:cNvSpPr txBox="1"/>
          <p:nvPr/>
        </p:nvSpPr>
        <p:spPr>
          <a:xfrm>
            <a:off x="9569375" y="4356148"/>
            <a:ext cx="635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p:sp>
        <p:nvSpPr>
          <p:cNvPr id="77" name="矩形: 圓角 76">
            <a:extLst>
              <a:ext uri="{FF2B5EF4-FFF2-40B4-BE49-F238E27FC236}">
                <a16:creationId xmlns:a16="http://schemas.microsoft.com/office/drawing/2014/main" id="{32052AE1-8DEF-AF08-A138-33DAF80C8324}"/>
              </a:ext>
            </a:extLst>
          </p:cNvPr>
          <p:cNvSpPr/>
          <p:nvPr/>
        </p:nvSpPr>
        <p:spPr>
          <a:xfrm>
            <a:off x="9707164" y="3985648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C4DDD9F2-1B36-4E9F-EC0C-2183D159AEC8}"/>
              </a:ext>
            </a:extLst>
          </p:cNvPr>
          <p:cNvSpPr txBox="1"/>
          <p:nvPr/>
        </p:nvSpPr>
        <p:spPr>
          <a:xfrm>
            <a:off x="8680712" y="4345648"/>
            <a:ext cx="67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3.5</a:t>
            </a:r>
            <a:endParaRPr lang="zh-TW" altLang="en-US" sz="2400" dirty="0"/>
          </a:p>
        </p:txBody>
      </p: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8D9EEC7C-B501-862A-D69F-15A3B9F0D228}"/>
              </a:ext>
            </a:extLst>
          </p:cNvPr>
          <p:cNvSpPr txBox="1"/>
          <p:nvPr/>
        </p:nvSpPr>
        <p:spPr>
          <a:xfrm>
            <a:off x="10461652" y="4377207"/>
            <a:ext cx="635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4.5</a:t>
            </a:r>
            <a:endParaRPr lang="zh-TW" altLang="en-US" sz="2400" dirty="0"/>
          </a:p>
        </p:txBody>
      </p:sp>
      <p:sp>
        <p:nvSpPr>
          <p:cNvPr id="94" name="矩形: 圓角 93">
            <a:extLst>
              <a:ext uri="{FF2B5EF4-FFF2-40B4-BE49-F238E27FC236}">
                <a16:creationId xmlns:a16="http://schemas.microsoft.com/office/drawing/2014/main" id="{D1FA2CB2-4688-9E2E-D4C7-26CB7C6CFD69}"/>
              </a:ext>
            </a:extLst>
          </p:cNvPr>
          <p:cNvSpPr/>
          <p:nvPr/>
        </p:nvSpPr>
        <p:spPr>
          <a:xfrm>
            <a:off x="10599441" y="4006707"/>
            <a:ext cx="360000" cy="3600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E9F81023-2DE4-07BC-E9A8-3F5926BF4B39}"/>
              </a:ext>
            </a:extLst>
          </p:cNvPr>
          <p:cNvSpPr txBox="1"/>
          <p:nvPr/>
        </p:nvSpPr>
        <p:spPr>
          <a:xfrm>
            <a:off x="10820509" y="3843487"/>
            <a:ext cx="134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cxnSp>
        <p:nvCxnSpPr>
          <p:cNvPr id="97" name="直線接點 96">
            <a:extLst>
              <a:ext uri="{FF2B5EF4-FFF2-40B4-BE49-F238E27FC236}">
                <a16:creationId xmlns:a16="http://schemas.microsoft.com/office/drawing/2014/main" id="{73032900-267D-E2F0-B1F7-476E6F31E7B9}"/>
              </a:ext>
            </a:extLst>
          </p:cNvPr>
          <p:cNvCxnSpPr/>
          <p:nvPr/>
        </p:nvCxnSpPr>
        <p:spPr>
          <a:xfrm>
            <a:off x="8587863" y="3690900"/>
            <a:ext cx="0" cy="1348028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78D09B-0E1E-3AE9-92C9-6BBB9584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0F5961-51D1-D413-79E0-4E3152FF4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DN media">
            <a:extLst>
              <a:ext uri="{FF2B5EF4-FFF2-40B4-BE49-F238E27FC236}">
                <a16:creationId xmlns:a16="http://schemas.microsoft.com/office/drawing/2014/main" id="{85726AF6-8BD5-A370-2704-4209370DE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03" y="75892"/>
            <a:ext cx="9177438" cy="568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F9C6CEA-B1B0-BFC1-E015-D0F29D31B337}"/>
              </a:ext>
            </a:extLst>
          </p:cNvPr>
          <p:cNvSpPr txBox="1"/>
          <p:nvPr/>
        </p:nvSpPr>
        <p:spPr>
          <a:xfrm>
            <a:off x="5254558" y="5894741"/>
            <a:ext cx="6099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https://www.reddit.com/r/LocalLLaMA/comments/14mrgpr/dynamically_scaled_rope_further_increases/</a:t>
            </a:r>
          </a:p>
        </p:txBody>
      </p:sp>
    </p:spTree>
    <p:extLst>
      <p:ext uri="{BB962C8B-B14F-4D97-AF65-F5344CB8AC3E}">
        <p14:creationId xmlns:p14="http://schemas.microsoft.com/office/powerpoint/2010/main" val="29778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7DA0A5-6C8D-21A7-4EFE-D929137B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 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5D000469-38C4-9236-48C5-3186D231BB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9439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29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F87EA-BA35-BAC1-CB4F-EBA1DB7C3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53D03A-B83C-4637-4BBD-6E7C94C4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Frequency-Based + Dynmaic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CC1C8F1-663E-A3A2-058A-45F9C36F52BD}"/>
                  </a:ext>
                </a:extLst>
              </p:cNvPr>
              <p:cNvSpPr txBox="1"/>
              <p:nvPr/>
            </p:nvSpPr>
            <p:spPr>
              <a:xfrm>
                <a:off x="7844214" y="180459"/>
                <a:ext cx="3960227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10000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8B78A2A-74FA-78A2-C9CF-CD63A9E70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214" y="180459"/>
                <a:ext cx="3960227" cy="7907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52C3FDB-D2AC-7E80-CA1F-F4DD455F17C4}"/>
                  </a:ext>
                </a:extLst>
              </p:cNvPr>
              <p:cNvSpPr txBox="1"/>
              <p:nvPr/>
            </p:nvSpPr>
            <p:spPr>
              <a:xfrm>
                <a:off x="8384624" y="1084175"/>
                <a:ext cx="2969176" cy="791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=0,1, …,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0D00578-8B51-4D62-7D84-C82B3A920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624" y="1084175"/>
                <a:ext cx="2969176" cy="7911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A72EFB5F-CDE2-B391-2FB4-E70932E31602}"/>
              </a:ext>
            </a:extLst>
          </p:cNvPr>
          <p:cNvGraphicFramePr>
            <a:graphicFrameLocks noGrp="1"/>
          </p:cNvGraphicFramePr>
          <p:nvPr/>
        </p:nvGraphicFramePr>
        <p:xfrm>
          <a:off x="1404384" y="1990319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4C87D3DF-52FF-696A-ADAE-27E91095B679}"/>
              </a:ext>
            </a:extLst>
          </p:cNvPr>
          <p:cNvGraphicFramePr>
            <a:graphicFrameLocks noGrp="1"/>
          </p:cNvGraphicFramePr>
          <p:nvPr/>
        </p:nvGraphicFramePr>
        <p:xfrm>
          <a:off x="1404384" y="3407744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7A7078A8-6EAB-B35D-1082-84275C936213}"/>
              </a:ext>
            </a:extLst>
          </p:cNvPr>
          <p:cNvGraphicFramePr>
            <a:graphicFrameLocks noGrp="1"/>
          </p:cNvGraphicFramePr>
          <p:nvPr/>
        </p:nvGraphicFramePr>
        <p:xfrm>
          <a:off x="2947893" y="1988276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0E6FE980-CC39-0A18-DEF1-8940E3F855AF}"/>
              </a:ext>
            </a:extLst>
          </p:cNvPr>
          <p:cNvGraphicFramePr>
            <a:graphicFrameLocks noGrp="1"/>
          </p:cNvGraphicFramePr>
          <p:nvPr/>
        </p:nvGraphicFramePr>
        <p:xfrm>
          <a:off x="2947893" y="3405701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70CCF642-1E0F-A201-8766-0E4A805314A5}"/>
              </a:ext>
            </a:extLst>
          </p:cNvPr>
          <p:cNvGraphicFramePr>
            <a:graphicFrameLocks noGrp="1"/>
          </p:cNvGraphicFramePr>
          <p:nvPr/>
        </p:nvGraphicFramePr>
        <p:xfrm>
          <a:off x="4491401" y="1988276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0D857ECF-27F7-DCC9-0320-BFDC27DB0605}"/>
              </a:ext>
            </a:extLst>
          </p:cNvPr>
          <p:cNvGraphicFramePr>
            <a:graphicFrameLocks noGrp="1"/>
          </p:cNvGraphicFramePr>
          <p:nvPr/>
        </p:nvGraphicFramePr>
        <p:xfrm>
          <a:off x="4491401" y="3405701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626F7813-DA4A-8F96-CE5D-07FAA7D19C11}"/>
              </a:ext>
            </a:extLst>
          </p:cNvPr>
          <p:cNvGraphicFramePr>
            <a:graphicFrameLocks noGrp="1"/>
          </p:cNvGraphicFramePr>
          <p:nvPr/>
        </p:nvGraphicFramePr>
        <p:xfrm>
          <a:off x="7057697" y="1988276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0686343B-55F3-647B-B3CD-0323730C8A22}"/>
              </a:ext>
            </a:extLst>
          </p:cNvPr>
          <p:cNvGraphicFramePr>
            <a:graphicFrameLocks noGrp="1"/>
          </p:cNvGraphicFramePr>
          <p:nvPr/>
        </p:nvGraphicFramePr>
        <p:xfrm>
          <a:off x="7035931" y="3405701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45D9C9C-AF6D-4F28-9916-03393A607806}"/>
                  </a:ext>
                </a:extLst>
              </p:cNvPr>
              <p:cNvSpPr txBox="1"/>
              <p:nvPr/>
            </p:nvSpPr>
            <p:spPr>
              <a:xfrm>
                <a:off x="209100" y="2151858"/>
                <a:ext cx="1385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C2931C59-7D43-A378-3F9B-D04CC0216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00" y="2151858"/>
                <a:ext cx="138565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FF10792A-6C6B-02CA-C574-1C9EF3CB115D}"/>
                  </a:ext>
                </a:extLst>
              </p:cNvPr>
              <p:cNvSpPr txBox="1"/>
              <p:nvPr/>
            </p:nvSpPr>
            <p:spPr>
              <a:xfrm>
                <a:off x="209100" y="3575922"/>
                <a:ext cx="1385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7813EC7-C461-E959-BE05-9316179BC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00" y="3575922"/>
                <a:ext cx="138565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AE5D5CEA-4D11-C52E-858F-FD63BE55DA3F}"/>
              </a:ext>
            </a:extLst>
          </p:cNvPr>
          <p:cNvSpPr txBox="1"/>
          <p:nvPr/>
        </p:nvSpPr>
        <p:spPr>
          <a:xfrm>
            <a:off x="1322673" y="273091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F8BD97B-9559-DFDD-1731-C1B9228DDEB6}"/>
              </a:ext>
            </a:extLst>
          </p:cNvPr>
          <p:cNvSpPr txBox="1"/>
          <p:nvPr/>
        </p:nvSpPr>
        <p:spPr>
          <a:xfrm>
            <a:off x="2864302" y="273091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FC29EAA-18B4-752A-7408-7EA933B07147}"/>
              </a:ext>
            </a:extLst>
          </p:cNvPr>
          <p:cNvSpPr txBox="1"/>
          <p:nvPr/>
        </p:nvSpPr>
        <p:spPr>
          <a:xfrm>
            <a:off x="4409690" y="273091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2F1A49B-D138-E996-5ACB-00860E24BCD7}"/>
                  </a:ext>
                </a:extLst>
              </p:cNvPr>
              <p:cNvSpPr txBox="1"/>
              <p:nvPr/>
            </p:nvSpPr>
            <p:spPr>
              <a:xfrm>
                <a:off x="6992470" y="2692009"/>
                <a:ext cx="469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</a:rPr>
                        <m:t>𝑛𝐿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7ACD426-904B-1880-9D56-EE8CEEAC5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70" y="2692009"/>
                <a:ext cx="469900" cy="461665"/>
              </a:xfrm>
              <a:prstGeom prst="rect">
                <a:avLst/>
              </a:prstGeom>
              <a:blipFill>
                <a:blip r:embed="rId7"/>
                <a:stretch>
                  <a:fillRect l="-15584" t="-10667" r="-33766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>
            <a:extLst>
              <a:ext uri="{FF2B5EF4-FFF2-40B4-BE49-F238E27FC236}">
                <a16:creationId xmlns:a16="http://schemas.microsoft.com/office/drawing/2014/main" id="{80EE08FB-8D24-B42B-D78F-32086F3624FA}"/>
              </a:ext>
            </a:extLst>
          </p:cNvPr>
          <p:cNvSpPr txBox="1"/>
          <p:nvPr/>
        </p:nvSpPr>
        <p:spPr>
          <a:xfrm>
            <a:off x="1322673" y="4151465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5B147D8-8026-F1EF-9274-050D50CD42F9}"/>
              </a:ext>
            </a:extLst>
          </p:cNvPr>
          <p:cNvSpPr txBox="1"/>
          <p:nvPr/>
        </p:nvSpPr>
        <p:spPr>
          <a:xfrm>
            <a:off x="2864302" y="4151465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FB67D89E-BB1C-B14A-DA3A-B59EFBE76E93}"/>
              </a:ext>
            </a:extLst>
          </p:cNvPr>
          <p:cNvSpPr txBox="1"/>
          <p:nvPr/>
        </p:nvSpPr>
        <p:spPr>
          <a:xfrm>
            <a:off x="4409690" y="4151465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C2D39327-1B91-AF9D-2027-3C174423664C}"/>
                  </a:ext>
                </a:extLst>
              </p:cNvPr>
              <p:cNvSpPr txBox="1"/>
              <p:nvPr/>
            </p:nvSpPr>
            <p:spPr>
              <a:xfrm>
                <a:off x="6973015" y="4151465"/>
                <a:ext cx="469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dirty="0">
                          <a:latin typeface="Cambria Math" panose="02040503050406030204" pitchFamily="18" charset="0"/>
                        </a:rPr>
                        <m:t>𝑛𝐿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A76F71D8-7EDE-E8CE-35B3-8A87E1E5D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015" y="4151465"/>
                <a:ext cx="469900" cy="461665"/>
              </a:xfrm>
              <a:prstGeom prst="rect">
                <a:avLst/>
              </a:prstGeom>
              <a:blipFill>
                <a:blip r:embed="rId8"/>
                <a:stretch>
                  <a:fillRect l="-15584" r="-25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23F5490E-939D-EFE2-0E07-30294ADEB979}"/>
              </a:ext>
            </a:extLst>
          </p:cNvPr>
          <p:cNvSpPr txBox="1"/>
          <p:nvPr/>
        </p:nvSpPr>
        <p:spPr>
          <a:xfrm>
            <a:off x="5283869" y="2099548"/>
            <a:ext cx="134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244DF51F-3239-EED8-18FA-70B3BD12EBF5}"/>
              </a:ext>
            </a:extLst>
          </p:cNvPr>
          <p:cNvSpPr txBox="1"/>
          <p:nvPr/>
        </p:nvSpPr>
        <p:spPr>
          <a:xfrm>
            <a:off x="5283869" y="3405701"/>
            <a:ext cx="134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1D8EED2D-60FC-8E6F-FF25-A5DD3A900395}"/>
              </a:ext>
            </a:extLst>
          </p:cNvPr>
          <p:cNvGraphicFramePr>
            <a:graphicFrameLocks noGrp="1"/>
          </p:cNvGraphicFramePr>
          <p:nvPr/>
        </p:nvGraphicFramePr>
        <p:xfrm>
          <a:off x="1426150" y="5309588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33" name="表格 32">
            <a:extLst>
              <a:ext uri="{FF2B5EF4-FFF2-40B4-BE49-F238E27FC236}">
                <a16:creationId xmlns:a16="http://schemas.microsoft.com/office/drawing/2014/main" id="{E5B95FFD-1C3F-5017-717D-0ABB76B36E3A}"/>
              </a:ext>
            </a:extLst>
          </p:cNvPr>
          <p:cNvGraphicFramePr>
            <a:graphicFrameLocks noGrp="1"/>
          </p:cNvGraphicFramePr>
          <p:nvPr/>
        </p:nvGraphicFramePr>
        <p:xfrm>
          <a:off x="2969659" y="5307545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34" name="表格 33">
            <a:extLst>
              <a:ext uri="{FF2B5EF4-FFF2-40B4-BE49-F238E27FC236}">
                <a16:creationId xmlns:a16="http://schemas.microsoft.com/office/drawing/2014/main" id="{B73344EB-927C-B269-DEFD-E0AE19C91697}"/>
              </a:ext>
            </a:extLst>
          </p:cNvPr>
          <p:cNvGraphicFramePr>
            <a:graphicFrameLocks noGrp="1"/>
          </p:cNvGraphicFramePr>
          <p:nvPr/>
        </p:nvGraphicFramePr>
        <p:xfrm>
          <a:off x="4513167" y="5307545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p:graphicFrame>
        <p:nvGraphicFramePr>
          <p:cNvPr id="35" name="表格 34">
            <a:extLst>
              <a:ext uri="{FF2B5EF4-FFF2-40B4-BE49-F238E27FC236}">
                <a16:creationId xmlns:a16="http://schemas.microsoft.com/office/drawing/2014/main" id="{52E79F1D-A2E4-9660-D86B-5FC28D33ED0E}"/>
              </a:ext>
            </a:extLst>
          </p:cNvPr>
          <p:cNvGraphicFramePr>
            <a:graphicFrameLocks noGrp="1"/>
          </p:cNvGraphicFramePr>
          <p:nvPr/>
        </p:nvGraphicFramePr>
        <p:xfrm>
          <a:off x="7057697" y="5307545"/>
          <a:ext cx="306478" cy="7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8">
                  <a:extLst>
                    <a:ext uri="{9D8B030D-6E8A-4147-A177-3AD203B41FA5}">
                      <a16:colId xmlns:a16="http://schemas.microsoft.com/office/drawing/2014/main" val="2631490926"/>
                    </a:ext>
                  </a:extLst>
                </a:gridCol>
              </a:tblGrid>
              <a:tr h="372882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5687"/>
                  </a:ext>
                </a:extLst>
              </a:tr>
              <a:tr h="372882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943" marR="91943" marT="45972" marB="4597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24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3B6F01EF-C258-ADCA-11E8-53B313022998}"/>
                  </a:ext>
                </a:extLst>
              </p:cNvPr>
              <p:cNvSpPr txBox="1"/>
              <p:nvPr/>
            </p:nvSpPr>
            <p:spPr>
              <a:xfrm>
                <a:off x="193734" y="5474248"/>
                <a:ext cx="1385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A42899DE-EA04-6308-CEFF-8F7C7C42D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34" y="5474248"/>
                <a:ext cx="1385655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>
            <a:extLst>
              <a:ext uri="{FF2B5EF4-FFF2-40B4-BE49-F238E27FC236}">
                <a16:creationId xmlns:a16="http://schemas.microsoft.com/office/drawing/2014/main" id="{8DB8E806-5607-FA97-BEEA-6669AD747AFD}"/>
              </a:ext>
            </a:extLst>
          </p:cNvPr>
          <p:cNvSpPr txBox="1"/>
          <p:nvPr/>
        </p:nvSpPr>
        <p:spPr>
          <a:xfrm>
            <a:off x="1344439" y="605330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5A1AC59B-257B-F12A-FC97-698FE6C84274}"/>
              </a:ext>
            </a:extLst>
          </p:cNvPr>
          <p:cNvSpPr txBox="1"/>
          <p:nvPr/>
        </p:nvSpPr>
        <p:spPr>
          <a:xfrm>
            <a:off x="2886068" y="605330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C28986F4-5597-135D-B6F7-C4EBE693E32C}"/>
              </a:ext>
            </a:extLst>
          </p:cNvPr>
          <p:cNvSpPr txBox="1"/>
          <p:nvPr/>
        </p:nvSpPr>
        <p:spPr>
          <a:xfrm>
            <a:off x="4431456" y="605330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02FDA1D4-3AE2-5E93-CA11-5D70B8F9AACE}"/>
                  </a:ext>
                </a:extLst>
              </p:cNvPr>
              <p:cNvSpPr txBox="1"/>
              <p:nvPr/>
            </p:nvSpPr>
            <p:spPr>
              <a:xfrm>
                <a:off x="6994781" y="6053309"/>
                <a:ext cx="469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dirty="0">
                          <a:latin typeface="Cambria Math" panose="02040503050406030204" pitchFamily="18" charset="0"/>
                        </a:rPr>
                        <m:t>𝑛𝐿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53506DE9-8FD4-061B-AFCD-6A374D8B0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781" y="6053309"/>
                <a:ext cx="469900" cy="461665"/>
              </a:xfrm>
              <a:prstGeom prst="rect">
                <a:avLst/>
              </a:prstGeom>
              <a:blipFill>
                <a:blip r:embed="rId10"/>
                <a:stretch>
                  <a:fillRect l="-15385" r="-12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字方塊 40">
            <a:extLst>
              <a:ext uri="{FF2B5EF4-FFF2-40B4-BE49-F238E27FC236}">
                <a16:creationId xmlns:a16="http://schemas.microsoft.com/office/drawing/2014/main" id="{DAA86695-1B31-C22F-1C42-E5F9F3A86F61}"/>
              </a:ext>
            </a:extLst>
          </p:cNvPr>
          <p:cNvSpPr txBox="1"/>
          <p:nvPr/>
        </p:nvSpPr>
        <p:spPr>
          <a:xfrm>
            <a:off x="5305635" y="5307545"/>
            <a:ext cx="134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4DC773A-AA97-79C5-02CB-6ADE282BE344}"/>
                  </a:ext>
                </a:extLst>
              </p:cNvPr>
              <p:cNvSpPr txBox="1"/>
              <p:nvPr/>
            </p:nvSpPr>
            <p:spPr>
              <a:xfrm>
                <a:off x="7844214" y="2794281"/>
                <a:ext cx="12384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58FF8E08-05B0-4C5B-23D0-7FD79DE90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214" y="2794281"/>
                <a:ext cx="1238481" cy="369332"/>
              </a:xfrm>
              <a:prstGeom prst="rect">
                <a:avLst/>
              </a:prstGeom>
              <a:blipFill>
                <a:blip r:embed="rId11"/>
                <a:stretch>
                  <a:fillRect l="-4433" t="-1639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54159CDD-3D53-F000-BADB-1F8364EE3B2F}"/>
                  </a:ext>
                </a:extLst>
              </p:cNvPr>
              <p:cNvSpPr txBox="1"/>
              <p:nvPr/>
            </p:nvSpPr>
            <p:spPr>
              <a:xfrm>
                <a:off x="7844214" y="4197631"/>
                <a:ext cx="12384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50BE459B-CE41-3951-A578-B8ED7F605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214" y="4197631"/>
                <a:ext cx="1238481" cy="369332"/>
              </a:xfrm>
              <a:prstGeom prst="rect">
                <a:avLst/>
              </a:prstGeom>
              <a:blipFill>
                <a:blip r:embed="rId12"/>
                <a:stretch>
                  <a:fillRect l="-4433" t="-1667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CCC8C59F-0ECA-BA10-8F08-DE3B16B87782}"/>
                  </a:ext>
                </a:extLst>
              </p:cNvPr>
              <p:cNvSpPr txBox="1"/>
              <p:nvPr/>
            </p:nvSpPr>
            <p:spPr>
              <a:xfrm>
                <a:off x="7901424" y="6053309"/>
                <a:ext cx="11760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CCC8C59F-0ECA-BA10-8F08-DE3B16B87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424" y="6053309"/>
                <a:ext cx="1176091" cy="369332"/>
              </a:xfrm>
              <a:prstGeom prst="rect">
                <a:avLst/>
              </a:prstGeom>
              <a:blipFill>
                <a:blip r:embed="rId13"/>
                <a:stretch>
                  <a:fillRect l="-4145" t="-1639" b="-31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A75FFC1D-E7BA-FE48-75AF-1EE26D324E8E}"/>
              </a:ext>
            </a:extLst>
          </p:cNvPr>
          <p:cNvSpPr txBox="1"/>
          <p:nvPr/>
        </p:nvSpPr>
        <p:spPr>
          <a:xfrm>
            <a:off x="838200" y="1350112"/>
            <a:ext cx="6100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/>
              <a:t>LongRoPE</a:t>
            </a:r>
            <a:endParaRPr lang="zh-TW" altLang="en-US" sz="2400" dirty="0"/>
          </a:p>
        </p:txBody>
      </p: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EB8D841A-BD76-1A7F-A41A-FC53FDD050F9}"/>
              </a:ext>
            </a:extLst>
          </p:cNvPr>
          <p:cNvCxnSpPr/>
          <p:nvPr/>
        </p:nvCxnSpPr>
        <p:spPr>
          <a:xfrm>
            <a:off x="5305635" y="1737686"/>
            <a:ext cx="0" cy="1348028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18DCB13F-FC41-8098-DD09-4DBA0736A655}"/>
              </a:ext>
            </a:extLst>
          </p:cNvPr>
          <p:cNvCxnSpPr/>
          <p:nvPr/>
        </p:nvCxnSpPr>
        <p:spPr>
          <a:xfrm>
            <a:off x="3726512" y="3270360"/>
            <a:ext cx="0" cy="1348028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A82804DE-CF81-B8E3-9B0D-BF1AA65A00B9}"/>
              </a:ext>
            </a:extLst>
          </p:cNvPr>
          <p:cNvCxnSpPr/>
          <p:nvPr/>
        </p:nvCxnSpPr>
        <p:spPr>
          <a:xfrm>
            <a:off x="5312938" y="5053641"/>
            <a:ext cx="0" cy="1348028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88B7591A-EB52-4A9F-B44C-52B48FBC69DE}"/>
              </a:ext>
            </a:extLst>
          </p:cNvPr>
          <p:cNvSpPr txBox="1"/>
          <p:nvPr/>
        </p:nvSpPr>
        <p:spPr>
          <a:xfrm>
            <a:off x="9447179" y="3928921"/>
            <a:ext cx="2465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Use evolutionary search 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847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555E2B-9117-7003-63EC-008270CF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F7C0AB-5245-F809-F3C0-6FE7F41C0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6777703-9E82-B0E6-707E-D8C94CD6CE40}"/>
              </a:ext>
            </a:extLst>
          </p:cNvPr>
          <p:cNvSpPr txBox="1"/>
          <p:nvPr/>
        </p:nvSpPr>
        <p:spPr>
          <a:xfrm>
            <a:off x="8445305" y="6176963"/>
            <a:ext cx="6092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https://arxiv.org/abs/2402.13753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AA8B151-910F-CFE3-6F39-A9CD90259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869" y="595631"/>
            <a:ext cx="10164931" cy="544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0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FDDD1D-40A8-17D4-49F9-F1357BF8D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71A16CF0-28B2-EC9D-ECE9-B27DE0464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pPr lvl="0"/>
            <a:r>
              <a:rPr lang="en-US" altLang="zh-TW" sz="5200" b="1" dirty="0">
                <a:solidFill>
                  <a:schemeClr val="tx2"/>
                </a:solidFill>
              </a:rPr>
              <a:t>No Positional Embedding?!</a:t>
            </a:r>
            <a:endParaRPr lang="zh-TW" altLang="en-US" sz="5200" b="1" dirty="0">
              <a:solidFill>
                <a:schemeClr val="tx2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63A8CEF-85F1-93FB-79E8-2333722A6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endParaRPr lang="zh-TW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3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138A08-9FA3-AEBD-A27B-8972F1A5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Self-attention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真的沒有位置資訊？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407B1F79-970F-6AF0-EDAE-55AAC6AFE399}"/>
              </a:ext>
            </a:extLst>
          </p:cNvPr>
          <p:cNvSpPr/>
          <p:nvPr/>
        </p:nvSpPr>
        <p:spPr>
          <a:xfrm>
            <a:off x="1416311" y="2036106"/>
            <a:ext cx="4248796" cy="4206614"/>
          </a:xfrm>
          <a:prstGeom prst="roundRect">
            <a:avLst>
              <a:gd name="adj" fmla="val 4415"/>
            </a:avLst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EA0DD78F-7A4B-37F5-84B2-57A43314C817}"/>
              </a:ext>
            </a:extLst>
          </p:cNvPr>
          <p:cNvSpPr/>
          <p:nvPr/>
        </p:nvSpPr>
        <p:spPr>
          <a:xfrm>
            <a:off x="1494478" y="2811781"/>
            <a:ext cx="4062928" cy="2432574"/>
          </a:xfrm>
          <a:prstGeom prst="roundRect">
            <a:avLst>
              <a:gd name="adj" fmla="val 6788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CF7B01A5-35B1-3748-95B0-79358E56621E}"/>
              </a:ext>
            </a:extLst>
          </p:cNvPr>
          <p:cNvSpPr/>
          <p:nvPr/>
        </p:nvSpPr>
        <p:spPr>
          <a:xfrm>
            <a:off x="1615504" y="3915544"/>
            <a:ext cx="3844802" cy="1090187"/>
          </a:xfrm>
          <a:prstGeom prst="roundRect">
            <a:avLst>
              <a:gd name="adj" fmla="val 900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A55D8A4-3FC7-943C-5DE8-3FB07EF86FB8}"/>
              </a:ext>
            </a:extLst>
          </p:cNvPr>
          <p:cNvSpPr txBox="1"/>
          <p:nvPr/>
        </p:nvSpPr>
        <p:spPr>
          <a:xfrm>
            <a:off x="1622964" y="64505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貓  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EDDF59A3-D038-F693-E466-F9E9666311B8}"/>
              </a:ext>
            </a:extLst>
          </p:cNvPr>
          <p:cNvSpPr/>
          <p:nvPr/>
        </p:nvSpPr>
        <p:spPr>
          <a:xfrm>
            <a:off x="1774742" y="543389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E78BE81A-F987-466F-1BF1-EB1F8FAABF9E}"/>
              </a:ext>
            </a:extLst>
          </p:cNvPr>
          <p:cNvCxnSpPr>
            <a:cxnSpLocks/>
          </p:cNvCxnSpPr>
          <p:nvPr/>
        </p:nvCxnSpPr>
        <p:spPr>
          <a:xfrm flipV="1">
            <a:off x="1910442" y="6029405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1A8286B3-030B-FE5F-D409-87E333CBF4E1}"/>
              </a:ext>
            </a:extLst>
          </p:cNvPr>
          <p:cNvSpPr/>
          <p:nvPr/>
        </p:nvSpPr>
        <p:spPr>
          <a:xfrm>
            <a:off x="1767182" y="2933403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C62C65DB-67E1-215E-4F41-D8881DF3A679}"/>
              </a:ext>
            </a:extLst>
          </p:cNvPr>
          <p:cNvCxnSpPr>
            <a:cxnSpLocks/>
          </p:cNvCxnSpPr>
          <p:nvPr/>
        </p:nvCxnSpPr>
        <p:spPr>
          <a:xfrm flipV="1">
            <a:off x="1902882" y="352891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322012F7-27E5-28C5-302B-AEE0720DA80A}"/>
              </a:ext>
            </a:extLst>
          </p:cNvPr>
          <p:cNvCxnSpPr>
            <a:cxnSpLocks/>
          </p:cNvCxnSpPr>
          <p:nvPr/>
        </p:nvCxnSpPr>
        <p:spPr>
          <a:xfrm flipV="1">
            <a:off x="1903185" y="502198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52578728-E6C7-8991-ED55-E32963F539D3}"/>
              </a:ext>
            </a:extLst>
          </p:cNvPr>
          <p:cNvSpPr txBox="1"/>
          <p:nvPr/>
        </p:nvSpPr>
        <p:spPr>
          <a:xfrm>
            <a:off x="2717928" y="64505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吃  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DC40DFEB-935A-471F-FD7D-C4E119301747}"/>
              </a:ext>
            </a:extLst>
          </p:cNvPr>
          <p:cNvSpPr/>
          <p:nvPr/>
        </p:nvSpPr>
        <p:spPr>
          <a:xfrm>
            <a:off x="2842090" y="5431667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B485499D-CDE0-60E5-FE31-030CBF4F224D}"/>
              </a:ext>
            </a:extLst>
          </p:cNvPr>
          <p:cNvCxnSpPr>
            <a:cxnSpLocks/>
          </p:cNvCxnSpPr>
          <p:nvPr/>
        </p:nvCxnSpPr>
        <p:spPr>
          <a:xfrm flipV="1">
            <a:off x="2988900" y="6029405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E35BC159-646A-3F49-AD35-88D09C1E5A81}"/>
              </a:ext>
            </a:extLst>
          </p:cNvPr>
          <p:cNvSpPr/>
          <p:nvPr/>
        </p:nvSpPr>
        <p:spPr>
          <a:xfrm>
            <a:off x="2834530" y="293117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27C2813F-D841-C14E-2687-1AD287BA9D85}"/>
              </a:ext>
            </a:extLst>
          </p:cNvPr>
          <p:cNvCxnSpPr>
            <a:cxnSpLocks/>
          </p:cNvCxnSpPr>
          <p:nvPr/>
        </p:nvCxnSpPr>
        <p:spPr>
          <a:xfrm flipV="1">
            <a:off x="2981340" y="352891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E73347EB-9C5D-A9F3-2DDF-B7558F3C07F5}"/>
              </a:ext>
            </a:extLst>
          </p:cNvPr>
          <p:cNvCxnSpPr>
            <a:cxnSpLocks/>
          </p:cNvCxnSpPr>
          <p:nvPr/>
        </p:nvCxnSpPr>
        <p:spPr>
          <a:xfrm flipV="1">
            <a:off x="2981643" y="502198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字方塊 4">
            <a:extLst>
              <a:ext uri="{FF2B5EF4-FFF2-40B4-BE49-F238E27FC236}">
                <a16:creationId xmlns:a16="http://schemas.microsoft.com/office/drawing/2014/main" id="{8942B39A-A844-9616-346E-F8E8FD56F028}"/>
              </a:ext>
            </a:extLst>
          </p:cNvPr>
          <p:cNvSpPr txBox="1"/>
          <p:nvPr/>
        </p:nvSpPr>
        <p:spPr>
          <a:xfrm>
            <a:off x="3812892" y="64505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魚  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7AC49068-B802-BBE9-BFC7-2DBFA7B27E74}"/>
              </a:ext>
            </a:extLst>
          </p:cNvPr>
          <p:cNvSpPr/>
          <p:nvPr/>
        </p:nvSpPr>
        <p:spPr>
          <a:xfrm>
            <a:off x="3930366" y="5446887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E6578819-4218-F18B-72DF-C63C8CF4D626}"/>
              </a:ext>
            </a:extLst>
          </p:cNvPr>
          <p:cNvCxnSpPr>
            <a:cxnSpLocks/>
          </p:cNvCxnSpPr>
          <p:nvPr/>
        </p:nvCxnSpPr>
        <p:spPr>
          <a:xfrm flipV="1">
            <a:off x="4078594" y="6029405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C3A2AA7D-7307-ED60-B9D2-4B17B1EB7D62}"/>
              </a:ext>
            </a:extLst>
          </p:cNvPr>
          <p:cNvSpPr/>
          <p:nvPr/>
        </p:nvSpPr>
        <p:spPr>
          <a:xfrm>
            <a:off x="3922806" y="294639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FF0AE546-B5C3-77F5-E4C2-773B9703E71F}"/>
              </a:ext>
            </a:extLst>
          </p:cNvPr>
          <p:cNvCxnSpPr>
            <a:cxnSpLocks/>
          </p:cNvCxnSpPr>
          <p:nvPr/>
        </p:nvCxnSpPr>
        <p:spPr>
          <a:xfrm flipV="1">
            <a:off x="4071034" y="352891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391694D6-A722-6A4B-0870-A9B91552577D}"/>
              </a:ext>
            </a:extLst>
          </p:cNvPr>
          <p:cNvCxnSpPr>
            <a:cxnSpLocks/>
          </p:cNvCxnSpPr>
          <p:nvPr/>
        </p:nvCxnSpPr>
        <p:spPr>
          <a:xfrm flipV="1">
            <a:off x="4071337" y="502198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BC625870-F98B-23DD-3B80-B0AB831FAD17}"/>
              </a:ext>
            </a:extLst>
          </p:cNvPr>
          <p:cNvSpPr txBox="1"/>
          <p:nvPr/>
        </p:nvSpPr>
        <p:spPr>
          <a:xfrm>
            <a:off x="4907856" y="64505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嗎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E22BC70-1ED3-69A9-758A-36FE3C093E59}"/>
              </a:ext>
            </a:extLst>
          </p:cNvPr>
          <p:cNvSpPr/>
          <p:nvPr/>
        </p:nvSpPr>
        <p:spPr>
          <a:xfrm>
            <a:off x="5040060" y="5445640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6E9DFFB6-8E48-D37C-97A1-DE1BB3FD6486}"/>
              </a:ext>
            </a:extLst>
          </p:cNvPr>
          <p:cNvCxnSpPr>
            <a:cxnSpLocks/>
          </p:cNvCxnSpPr>
          <p:nvPr/>
        </p:nvCxnSpPr>
        <p:spPr>
          <a:xfrm flipV="1">
            <a:off x="5186548" y="6029405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1865B271-6F8F-B562-8AFE-BD840185384D}"/>
              </a:ext>
            </a:extLst>
          </p:cNvPr>
          <p:cNvSpPr/>
          <p:nvPr/>
        </p:nvSpPr>
        <p:spPr>
          <a:xfrm>
            <a:off x="5032500" y="2945147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F57C5142-F6FD-1F60-1A24-321E01FFFB53}"/>
              </a:ext>
            </a:extLst>
          </p:cNvPr>
          <p:cNvCxnSpPr>
            <a:cxnSpLocks/>
          </p:cNvCxnSpPr>
          <p:nvPr/>
        </p:nvCxnSpPr>
        <p:spPr>
          <a:xfrm flipV="1">
            <a:off x="5178988" y="352891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3A80EB60-7AAF-0A4A-BD9C-740FE5A7D1EE}"/>
              </a:ext>
            </a:extLst>
          </p:cNvPr>
          <p:cNvCxnSpPr>
            <a:cxnSpLocks/>
          </p:cNvCxnSpPr>
          <p:nvPr/>
        </p:nvCxnSpPr>
        <p:spPr>
          <a:xfrm flipV="1">
            <a:off x="5179291" y="502198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9087DF67-8B55-ABD2-311D-F5EEAAD11258}"/>
              </a:ext>
            </a:extLst>
          </p:cNvPr>
          <p:cNvCxnSpPr>
            <a:cxnSpLocks/>
          </p:cNvCxnSpPr>
          <p:nvPr/>
        </p:nvCxnSpPr>
        <p:spPr>
          <a:xfrm flipV="1">
            <a:off x="1902882" y="3950075"/>
            <a:ext cx="3276106" cy="1055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276F3104-3EC7-D406-7B64-5D8DE678D4C3}"/>
              </a:ext>
            </a:extLst>
          </p:cNvPr>
          <p:cNvCxnSpPr>
            <a:cxnSpLocks/>
          </p:cNvCxnSpPr>
          <p:nvPr/>
        </p:nvCxnSpPr>
        <p:spPr>
          <a:xfrm flipV="1">
            <a:off x="2969724" y="3925886"/>
            <a:ext cx="2243692" cy="11092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BE25E98A-CF53-446B-7CD4-1B26038F0700}"/>
              </a:ext>
            </a:extLst>
          </p:cNvPr>
          <p:cNvCxnSpPr>
            <a:cxnSpLocks/>
          </p:cNvCxnSpPr>
          <p:nvPr/>
        </p:nvCxnSpPr>
        <p:spPr>
          <a:xfrm flipV="1">
            <a:off x="4078594" y="3950075"/>
            <a:ext cx="1084829" cy="10798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0730CA4B-3B39-DCC0-6974-74C1966BC8AA}"/>
              </a:ext>
            </a:extLst>
          </p:cNvPr>
          <p:cNvCxnSpPr>
            <a:cxnSpLocks/>
          </p:cNvCxnSpPr>
          <p:nvPr/>
        </p:nvCxnSpPr>
        <p:spPr>
          <a:xfrm flipV="1">
            <a:off x="5188419" y="3878518"/>
            <a:ext cx="0" cy="11297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矩形: 圓角 77">
            <a:extLst>
              <a:ext uri="{FF2B5EF4-FFF2-40B4-BE49-F238E27FC236}">
                <a16:creationId xmlns:a16="http://schemas.microsoft.com/office/drawing/2014/main" id="{7BCB7A34-CC8F-69C6-43A7-2C5EBFC63918}"/>
              </a:ext>
            </a:extLst>
          </p:cNvPr>
          <p:cNvSpPr/>
          <p:nvPr/>
        </p:nvSpPr>
        <p:spPr>
          <a:xfrm>
            <a:off x="6767422" y="2036106"/>
            <a:ext cx="4248796" cy="4206614"/>
          </a:xfrm>
          <a:prstGeom prst="roundRect">
            <a:avLst>
              <a:gd name="adj" fmla="val 4415"/>
            </a:avLst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9" name="矩形: 圓角 78">
            <a:extLst>
              <a:ext uri="{FF2B5EF4-FFF2-40B4-BE49-F238E27FC236}">
                <a16:creationId xmlns:a16="http://schemas.microsoft.com/office/drawing/2014/main" id="{F689ECE1-F69A-68F1-FB1D-051B2C9828D4}"/>
              </a:ext>
            </a:extLst>
          </p:cNvPr>
          <p:cNvSpPr/>
          <p:nvPr/>
        </p:nvSpPr>
        <p:spPr>
          <a:xfrm>
            <a:off x="6845589" y="2811781"/>
            <a:ext cx="4062928" cy="2432574"/>
          </a:xfrm>
          <a:prstGeom prst="roundRect">
            <a:avLst>
              <a:gd name="adj" fmla="val 6788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: 圓角 79">
            <a:extLst>
              <a:ext uri="{FF2B5EF4-FFF2-40B4-BE49-F238E27FC236}">
                <a16:creationId xmlns:a16="http://schemas.microsoft.com/office/drawing/2014/main" id="{D835FCB5-6E6C-0D08-BBD4-ED4651184EFF}"/>
              </a:ext>
            </a:extLst>
          </p:cNvPr>
          <p:cNvSpPr/>
          <p:nvPr/>
        </p:nvSpPr>
        <p:spPr>
          <a:xfrm>
            <a:off x="6966615" y="3915544"/>
            <a:ext cx="3844802" cy="1090187"/>
          </a:xfrm>
          <a:prstGeom prst="roundRect">
            <a:avLst>
              <a:gd name="adj" fmla="val 900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70204480-3BBD-8977-3499-600CEBD2085B}"/>
              </a:ext>
            </a:extLst>
          </p:cNvPr>
          <p:cNvSpPr txBox="1"/>
          <p:nvPr/>
        </p:nvSpPr>
        <p:spPr>
          <a:xfrm>
            <a:off x="6974075" y="64505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魚  </a:t>
            </a:r>
          </a:p>
        </p:txBody>
      </p:sp>
      <p:sp>
        <p:nvSpPr>
          <p:cNvPr id="82" name="矩形: 圓角 81">
            <a:extLst>
              <a:ext uri="{FF2B5EF4-FFF2-40B4-BE49-F238E27FC236}">
                <a16:creationId xmlns:a16="http://schemas.microsoft.com/office/drawing/2014/main" id="{263E3076-A90A-0BB2-A0EE-14D0DF1AAB2B}"/>
              </a:ext>
            </a:extLst>
          </p:cNvPr>
          <p:cNvSpPr/>
          <p:nvPr/>
        </p:nvSpPr>
        <p:spPr>
          <a:xfrm>
            <a:off x="7125853" y="543389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C5E72294-3534-1D7D-A4AD-B52BDAA3229B}"/>
              </a:ext>
            </a:extLst>
          </p:cNvPr>
          <p:cNvCxnSpPr>
            <a:cxnSpLocks/>
          </p:cNvCxnSpPr>
          <p:nvPr/>
        </p:nvCxnSpPr>
        <p:spPr>
          <a:xfrm flipV="1">
            <a:off x="7261553" y="6029405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矩形: 圓角 83">
            <a:extLst>
              <a:ext uri="{FF2B5EF4-FFF2-40B4-BE49-F238E27FC236}">
                <a16:creationId xmlns:a16="http://schemas.microsoft.com/office/drawing/2014/main" id="{0D5C302E-A174-A801-F3DF-E5E26C292187}"/>
              </a:ext>
            </a:extLst>
          </p:cNvPr>
          <p:cNvSpPr/>
          <p:nvPr/>
        </p:nvSpPr>
        <p:spPr>
          <a:xfrm>
            <a:off x="7118293" y="2933403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85" name="直線單箭頭接點 84">
            <a:extLst>
              <a:ext uri="{FF2B5EF4-FFF2-40B4-BE49-F238E27FC236}">
                <a16:creationId xmlns:a16="http://schemas.microsoft.com/office/drawing/2014/main" id="{2439947B-A85F-3567-D0B8-AEA31A2E53D4}"/>
              </a:ext>
            </a:extLst>
          </p:cNvPr>
          <p:cNvCxnSpPr>
            <a:cxnSpLocks/>
          </p:cNvCxnSpPr>
          <p:nvPr/>
        </p:nvCxnSpPr>
        <p:spPr>
          <a:xfrm flipV="1">
            <a:off x="7253993" y="352891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>
            <a:extLst>
              <a:ext uri="{FF2B5EF4-FFF2-40B4-BE49-F238E27FC236}">
                <a16:creationId xmlns:a16="http://schemas.microsoft.com/office/drawing/2014/main" id="{9390C846-63FE-B41B-A953-52BA96DCDA10}"/>
              </a:ext>
            </a:extLst>
          </p:cNvPr>
          <p:cNvCxnSpPr>
            <a:cxnSpLocks/>
          </p:cNvCxnSpPr>
          <p:nvPr/>
        </p:nvCxnSpPr>
        <p:spPr>
          <a:xfrm flipV="1">
            <a:off x="7254296" y="502198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DA7A0720-40E0-9F8F-0E78-3CF0A8561D3D}"/>
              </a:ext>
            </a:extLst>
          </p:cNvPr>
          <p:cNvSpPr txBox="1"/>
          <p:nvPr/>
        </p:nvSpPr>
        <p:spPr>
          <a:xfrm>
            <a:off x="8069039" y="64505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吃  </a:t>
            </a:r>
          </a:p>
        </p:txBody>
      </p:sp>
      <p:sp>
        <p:nvSpPr>
          <p:cNvPr id="88" name="矩形: 圓角 87">
            <a:extLst>
              <a:ext uri="{FF2B5EF4-FFF2-40B4-BE49-F238E27FC236}">
                <a16:creationId xmlns:a16="http://schemas.microsoft.com/office/drawing/2014/main" id="{6AFB7C01-2E3A-35FC-D04A-98643B48372E}"/>
              </a:ext>
            </a:extLst>
          </p:cNvPr>
          <p:cNvSpPr/>
          <p:nvPr/>
        </p:nvSpPr>
        <p:spPr>
          <a:xfrm>
            <a:off x="8193201" y="5431667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8249B3C4-0563-1303-7789-6FFA4B74F2C3}"/>
              </a:ext>
            </a:extLst>
          </p:cNvPr>
          <p:cNvCxnSpPr>
            <a:cxnSpLocks/>
          </p:cNvCxnSpPr>
          <p:nvPr/>
        </p:nvCxnSpPr>
        <p:spPr>
          <a:xfrm flipV="1">
            <a:off x="8340011" y="6029405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矩形: 圓角 89">
            <a:extLst>
              <a:ext uri="{FF2B5EF4-FFF2-40B4-BE49-F238E27FC236}">
                <a16:creationId xmlns:a16="http://schemas.microsoft.com/office/drawing/2014/main" id="{C77E54A7-9BF6-42B6-B24B-135D4D55E678}"/>
              </a:ext>
            </a:extLst>
          </p:cNvPr>
          <p:cNvSpPr/>
          <p:nvPr/>
        </p:nvSpPr>
        <p:spPr>
          <a:xfrm>
            <a:off x="8185641" y="293117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5417631F-3737-DB3B-A74C-1A5E50CCAA1B}"/>
              </a:ext>
            </a:extLst>
          </p:cNvPr>
          <p:cNvCxnSpPr>
            <a:cxnSpLocks/>
          </p:cNvCxnSpPr>
          <p:nvPr/>
        </p:nvCxnSpPr>
        <p:spPr>
          <a:xfrm flipV="1">
            <a:off x="8332451" y="352891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C480DB10-B0B2-369F-B7A5-DAC3377A8631}"/>
              </a:ext>
            </a:extLst>
          </p:cNvPr>
          <p:cNvCxnSpPr>
            <a:cxnSpLocks/>
          </p:cNvCxnSpPr>
          <p:nvPr/>
        </p:nvCxnSpPr>
        <p:spPr>
          <a:xfrm flipV="1">
            <a:off x="8332754" y="502198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2527D6C2-055A-99BE-D972-19DF0F620EC2}"/>
              </a:ext>
            </a:extLst>
          </p:cNvPr>
          <p:cNvSpPr txBox="1"/>
          <p:nvPr/>
        </p:nvSpPr>
        <p:spPr>
          <a:xfrm>
            <a:off x="9164003" y="64505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貓  </a:t>
            </a:r>
          </a:p>
        </p:txBody>
      </p:sp>
      <p:sp>
        <p:nvSpPr>
          <p:cNvPr id="94" name="矩形: 圓角 93">
            <a:extLst>
              <a:ext uri="{FF2B5EF4-FFF2-40B4-BE49-F238E27FC236}">
                <a16:creationId xmlns:a16="http://schemas.microsoft.com/office/drawing/2014/main" id="{E1AF3301-791D-101E-A3D1-2A94D42221C5}"/>
              </a:ext>
            </a:extLst>
          </p:cNvPr>
          <p:cNvSpPr/>
          <p:nvPr/>
        </p:nvSpPr>
        <p:spPr>
          <a:xfrm>
            <a:off x="9281477" y="5446887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E608757F-E502-53D7-0198-83C11D4DB7A5}"/>
              </a:ext>
            </a:extLst>
          </p:cNvPr>
          <p:cNvCxnSpPr>
            <a:cxnSpLocks/>
          </p:cNvCxnSpPr>
          <p:nvPr/>
        </p:nvCxnSpPr>
        <p:spPr>
          <a:xfrm flipV="1">
            <a:off x="9429705" y="6029405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矩形: 圓角 95">
            <a:extLst>
              <a:ext uri="{FF2B5EF4-FFF2-40B4-BE49-F238E27FC236}">
                <a16:creationId xmlns:a16="http://schemas.microsoft.com/office/drawing/2014/main" id="{22878882-DCC7-4E07-E1A3-7956811EC710}"/>
              </a:ext>
            </a:extLst>
          </p:cNvPr>
          <p:cNvSpPr/>
          <p:nvPr/>
        </p:nvSpPr>
        <p:spPr>
          <a:xfrm>
            <a:off x="9273917" y="294639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7" name="直線單箭頭接點 96">
            <a:extLst>
              <a:ext uri="{FF2B5EF4-FFF2-40B4-BE49-F238E27FC236}">
                <a16:creationId xmlns:a16="http://schemas.microsoft.com/office/drawing/2014/main" id="{FAF2B10B-D1C8-3EAC-A877-411E44E214AD}"/>
              </a:ext>
            </a:extLst>
          </p:cNvPr>
          <p:cNvCxnSpPr>
            <a:cxnSpLocks/>
          </p:cNvCxnSpPr>
          <p:nvPr/>
        </p:nvCxnSpPr>
        <p:spPr>
          <a:xfrm flipV="1">
            <a:off x="9422145" y="352891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DAFC218F-CD04-2456-66EC-7549621395B7}"/>
              </a:ext>
            </a:extLst>
          </p:cNvPr>
          <p:cNvCxnSpPr>
            <a:cxnSpLocks/>
          </p:cNvCxnSpPr>
          <p:nvPr/>
        </p:nvCxnSpPr>
        <p:spPr>
          <a:xfrm flipV="1">
            <a:off x="9422448" y="502198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文字方塊 98">
            <a:extLst>
              <a:ext uri="{FF2B5EF4-FFF2-40B4-BE49-F238E27FC236}">
                <a16:creationId xmlns:a16="http://schemas.microsoft.com/office/drawing/2014/main" id="{3A3B104E-4A52-F2E1-0439-CE217110FDA2}"/>
              </a:ext>
            </a:extLst>
          </p:cNvPr>
          <p:cNvSpPr txBox="1"/>
          <p:nvPr/>
        </p:nvSpPr>
        <p:spPr>
          <a:xfrm>
            <a:off x="10258967" y="64505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嗎</a:t>
            </a:r>
          </a:p>
        </p:txBody>
      </p:sp>
      <p:sp>
        <p:nvSpPr>
          <p:cNvPr id="100" name="矩形: 圓角 99">
            <a:extLst>
              <a:ext uri="{FF2B5EF4-FFF2-40B4-BE49-F238E27FC236}">
                <a16:creationId xmlns:a16="http://schemas.microsoft.com/office/drawing/2014/main" id="{87EE2EF3-6736-BD9E-801C-AB9BA9F122F7}"/>
              </a:ext>
            </a:extLst>
          </p:cNvPr>
          <p:cNvSpPr/>
          <p:nvPr/>
        </p:nvSpPr>
        <p:spPr>
          <a:xfrm>
            <a:off x="10391171" y="5445640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1D7FF360-22A7-E1BA-9EB8-18B441D7DE37}"/>
              </a:ext>
            </a:extLst>
          </p:cNvPr>
          <p:cNvCxnSpPr>
            <a:cxnSpLocks/>
          </p:cNvCxnSpPr>
          <p:nvPr/>
        </p:nvCxnSpPr>
        <p:spPr>
          <a:xfrm flipV="1">
            <a:off x="10537659" y="6029405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矩形: 圓角 101">
            <a:extLst>
              <a:ext uri="{FF2B5EF4-FFF2-40B4-BE49-F238E27FC236}">
                <a16:creationId xmlns:a16="http://schemas.microsoft.com/office/drawing/2014/main" id="{50749333-929E-4139-1297-4D6462131B4D}"/>
              </a:ext>
            </a:extLst>
          </p:cNvPr>
          <p:cNvSpPr/>
          <p:nvPr/>
        </p:nvSpPr>
        <p:spPr>
          <a:xfrm>
            <a:off x="10383611" y="2945147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E5B6F76F-E882-5799-D80D-35BE0E4E48EA}"/>
              </a:ext>
            </a:extLst>
          </p:cNvPr>
          <p:cNvCxnSpPr>
            <a:cxnSpLocks/>
          </p:cNvCxnSpPr>
          <p:nvPr/>
        </p:nvCxnSpPr>
        <p:spPr>
          <a:xfrm flipV="1">
            <a:off x="10530099" y="352891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5CF7468B-64BA-82CE-304D-135CBD97984C}"/>
              </a:ext>
            </a:extLst>
          </p:cNvPr>
          <p:cNvCxnSpPr>
            <a:cxnSpLocks/>
          </p:cNvCxnSpPr>
          <p:nvPr/>
        </p:nvCxnSpPr>
        <p:spPr>
          <a:xfrm flipV="1">
            <a:off x="10530402" y="502198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BD1E60A4-85DC-F5E3-D0AE-5DFE1695C7ED}"/>
              </a:ext>
            </a:extLst>
          </p:cNvPr>
          <p:cNvCxnSpPr>
            <a:cxnSpLocks/>
          </p:cNvCxnSpPr>
          <p:nvPr/>
        </p:nvCxnSpPr>
        <p:spPr>
          <a:xfrm flipV="1">
            <a:off x="7253993" y="3950075"/>
            <a:ext cx="3276106" cy="1055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>
            <a:extLst>
              <a:ext uri="{FF2B5EF4-FFF2-40B4-BE49-F238E27FC236}">
                <a16:creationId xmlns:a16="http://schemas.microsoft.com/office/drawing/2014/main" id="{6EF909DD-8A43-8A84-DF41-92D6C3C96A8D}"/>
              </a:ext>
            </a:extLst>
          </p:cNvPr>
          <p:cNvCxnSpPr>
            <a:cxnSpLocks/>
          </p:cNvCxnSpPr>
          <p:nvPr/>
        </p:nvCxnSpPr>
        <p:spPr>
          <a:xfrm flipV="1">
            <a:off x="8320835" y="3925886"/>
            <a:ext cx="2243692" cy="11092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直線單箭頭接點 106">
            <a:extLst>
              <a:ext uri="{FF2B5EF4-FFF2-40B4-BE49-F238E27FC236}">
                <a16:creationId xmlns:a16="http://schemas.microsoft.com/office/drawing/2014/main" id="{2E1E2ADD-98C7-1CFD-7BF4-2819B030300F}"/>
              </a:ext>
            </a:extLst>
          </p:cNvPr>
          <p:cNvCxnSpPr>
            <a:cxnSpLocks/>
          </p:cNvCxnSpPr>
          <p:nvPr/>
        </p:nvCxnSpPr>
        <p:spPr>
          <a:xfrm flipV="1">
            <a:off x="9429705" y="3950075"/>
            <a:ext cx="1084829" cy="10798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>
            <a:extLst>
              <a:ext uri="{FF2B5EF4-FFF2-40B4-BE49-F238E27FC236}">
                <a16:creationId xmlns:a16="http://schemas.microsoft.com/office/drawing/2014/main" id="{2899F2FC-97A8-CFF9-790B-19658C8F080D}"/>
              </a:ext>
            </a:extLst>
          </p:cNvPr>
          <p:cNvCxnSpPr>
            <a:cxnSpLocks/>
          </p:cNvCxnSpPr>
          <p:nvPr/>
        </p:nvCxnSpPr>
        <p:spPr>
          <a:xfrm flipV="1">
            <a:off x="10539530" y="3878518"/>
            <a:ext cx="0" cy="11297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矩形: 圓角 108">
            <a:extLst>
              <a:ext uri="{FF2B5EF4-FFF2-40B4-BE49-F238E27FC236}">
                <a16:creationId xmlns:a16="http://schemas.microsoft.com/office/drawing/2014/main" id="{3909A065-A1AB-4D2C-B84E-CBB53D92F8F1}"/>
              </a:ext>
            </a:extLst>
          </p:cNvPr>
          <p:cNvSpPr/>
          <p:nvPr/>
        </p:nvSpPr>
        <p:spPr>
          <a:xfrm>
            <a:off x="4982726" y="2898596"/>
            <a:ext cx="383585" cy="6351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矩形: 圓角 109">
            <a:extLst>
              <a:ext uri="{FF2B5EF4-FFF2-40B4-BE49-F238E27FC236}">
                <a16:creationId xmlns:a16="http://schemas.microsoft.com/office/drawing/2014/main" id="{9F4BABFA-2E87-F6BC-C009-600D76C4FA9F}"/>
              </a:ext>
            </a:extLst>
          </p:cNvPr>
          <p:cNvSpPr/>
          <p:nvPr/>
        </p:nvSpPr>
        <p:spPr>
          <a:xfrm>
            <a:off x="10333165" y="2906063"/>
            <a:ext cx="383585" cy="6351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7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57309-08A7-CA33-442A-AD804F1E5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31798A2B-E1A9-447E-6638-A21DD2127A1F}"/>
              </a:ext>
            </a:extLst>
          </p:cNvPr>
          <p:cNvSpPr/>
          <p:nvPr/>
        </p:nvSpPr>
        <p:spPr>
          <a:xfrm>
            <a:off x="1416311" y="114300"/>
            <a:ext cx="4248796" cy="6128420"/>
          </a:xfrm>
          <a:prstGeom prst="roundRect">
            <a:avLst>
              <a:gd name="adj" fmla="val 4415"/>
            </a:avLst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6D4E2B27-9A67-A8E6-C593-E4D57F9E36ED}"/>
              </a:ext>
            </a:extLst>
          </p:cNvPr>
          <p:cNvSpPr/>
          <p:nvPr/>
        </p:nvSpPr>
        <p:spPr>
          <a:xfrm>
            <a:off x="1494478" y="2811781"/>
            <a:ext cx="4062928" cy="2432574"/>
          </a:xfrm>
          <a:prstGeom prst="roundRect">
            <a:avLst>
              <a:gd name="adj" fmla="val 6788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977C19EF-1A75-3D04-0F26-5564AC12643A}"/>
              </a:ext>
            </a:extLst>
          </p:cNvPr>
          <p:cNvSpPr/>
          <p:nvPr/>
        </p:nvSpPr>
        <p:spPr>
          <a:xfrm>
            <a:off x="1615504" y="3915544"/>
            <a:ext cx="3844802" cy="1090187"/>
          </a:xfrm>
          <a:prstGeom prst="roundRect">
            <a:avLst>
              <a:gd name="adj" fmla="val 900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3F1EE01-0F09-2E9D-8950-53B790C1B8F5}"/>
              </a:ext>
            </a:extLst>
          </p:cNvPr>
          <p:cNvSpPr txBox="1"/>
          <p:nvPr/>
        </p:nvSpPr>
        <p:spPr>
          <a:xfrm>
            <a:off x="1622964" y="64505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貓  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DBA66005-FFF6-DF20-55E2-9BFA7EE4AC18}"/>
              </a:ext>
            </a:extLst>
          </p:cNvPr>
          <p:cNvSpPr/>
          <p:nvPr/>
        </p:nvSpPr>
        <p:spPr>
          <a:xfrm>
            <a:off x="1774742" y="543389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B0DDC898-0EFF-1C79-8667-8678DCA3B4A3}"/>
              </a:ext>
            </a:extLst>
          </p:cNvPr>
          <p:cNvCxnSpPr>
            <a:cxnSpLocks/>
          </p:cNvCxnSpPr>
          <p:nvPr/>
        </p:nvCxnSpPr>
        <p:spPr>
          <a:xfrm flipV="1">
            <a:off x="1910442" y="6029405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7FAA5143-DF36-403E-5B05-CA9880B437AF}"/>
              </a:ext>
            </a:extLst>
          </p:cNvPr>
          <p:cNvSpPr/>
          <p:nvPr/>
        </p:nvSpPr>
        <p:spPr>
          <a:xfrm>
            <a:off x="1767182" y="2933403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CB3F5EAD-2FE1-5155-AC22-D1869CAE07A9}"/>
              </a:ext>
            </a:extLst>
          </p:cNvPr>
          <p:cNvCxnSpPr>
            <a:cxnSpLocks/>
          </p:cNvCxnSpPr>
          <p:nvPr/>
        </p:nvCxnSpPr>
        <p:spPr>
          <a:xfrm flipV="1">
            <a:off x="1902882" y="352891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A5F160AC-D01A-6FD4-A06A-EBA183AED8C0}"/>
              </a:ext>
            </a:extLst>
          </p:cNvPr>
          <p:cNvCxnSpPr>
            <a:cxnSpLocks/>
          </p:cNvCxnSpPr>
          <p:nvPr/>
        </p:nvCxnSpPr>
        <p:spPr>
          <a:xfrm flipV="1">
            <a:off x="1903185" y="502198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299E79D4-7938-76F3-16A6-EFA1DBBF7694}"/>
              </a:ext>
            </a:extLst>
          </p:cNvPr>
          <p:cNvSpPr txBox="1"/>
          <p:nvPr/>
        </p:nvSpPr>
        <p:spPr>
          <a:xfrm>
            <a:off x="2717928" y="64505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吃  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60ED1AD6-4728-D7ED-5C17-8A21FCF46365}"/>
              </a:ext>
            </a:extLst>
          </p:cNvPr>
          <p:cNvSpPr/>
          <p:nvPr/>
        </p:nvSpPr>
        <p:spPr>
          <a:xfrm>
            <a:off x="2842090" y="5431667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F4CCA92A-AABB-26BC-7FAF-DEE11291E9C8}"/>
              </a:ext>
            </a:extLst>
          </p:cNvPr>
          <p:cNvCxnSpPr>
            <a:cxnSpLocks/>
          </p:cNvCxnSpPr>
          <p:nvPr/>
        </p:nvCxnSpPr>
        <p:spPr>
          <a:xfrm flipV="1">
            <a:off x="2988900" y="6029405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85BBB13A-0AC0-9859-5787-5660CBB7C2BB}"/>
              </a:ext>
            </a:extLst>
          </p:cNvPr>
          <p:cNvSpPr/>
          <p:nvPr/>
        </p:nvSpPr>
        <p:spPr>
          <a:xfrm>
            <a:off x="2834530" y="293117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1D88314B-8D74-B980-44A6-7FDB9777542D}"/>
              </a:ext>
            </a:extLst>
          </p:cNvPr>
          <p:cNvCxnSpPr>
            <a:cxnSpLocks/>
          </p:cNvCxnSpPr>
          <p:nvPr/>
        </p:nvCxnSpPr>
        <p:spPr>
          <a:xfrm flipV="1">
            <a:off x="2981340" y="352891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EADB16BA-2073-A0E2-28AB-61FFCB47F2CD}"/>
              </a:ext>
            </a:extLst>
          </p:cNvPr>
          <p:cNvCxnSpPr>
            <a:cxnSpLocks/>
          </p:cNvCxnSpPr>
          <p:nvPr/>
        </p:nvCxnSpPr>
        <p:spPr>
          <a:xfrm flipV="1">
            <a:off x="2981643" y="502198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字方塊 4">
            <a:extLst>
              <a:ext uri="{FF2B5EF4-FFF2-40B4-BE49-F238E27FC236}">
                <a16:creationId xmlns:a16="http://schemas.microsoft.com/office/drawing/2014/main" id="{A414B622-1679-6EEE-AD5B-26B420B8BD95}"/>
              </a:ext>
            </a:extLst>
          </p:cNvPr>
          <p:cNvSpPr txBox="1"/>
          <p:nvPr/>
        </p:nvSpPr>
        <p:spPr>
          <a:xfrm>
            <a:off x="3812892" y="64505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魚  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D34BC5B5-8157-8F6B-E9C4-1E03E588826C}"/>
              </a:ext>
            </a:extLst>
          </p:cNvPr>
          <p:cNvSpPr/>
          <p:nvPr/>
        </p:nvSpPr>
        <p:spPr>
          <a:xfrm>
            <a:off x="3930366" y="5446887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17E7B544-3F26-52CC-1696-B2ABAE888F49}"/>
              </a:ext>
            </a:extLst>
          </p:cNvPr>
          <p:cNvCxnSpPr>
            <a:cxnSpLocks/>
          </p:cNvCxnSpPr>
          <p:nvPr/>
        </p:nvCxnSpPr>
        <p:spPr>
          <a:xfrm flipV="1">
            <a:off x="4078594" y="6029405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6218FE75-0371-7564-B81D-6F4365A74109}"/>
              </a:ext>
            </a:extLst>
          </p:cNvPr>
          <p:cNvSpPr/>
          <p:nvPr/>
        </p:nvSpPr>
        <p:spPr>
          <a:xfrm>
            <a:off x="3922806" y="294639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C498A3B9-6A22-6355-963A-B9B98A4FDE25}"/>
              </a:ext>
            </a:extLst>
          </p:cNvPr>
          <p:cNvCxnSpPr>
            <a:cxnSpLocks/>
          </p:cNvCxnSpPr>
          <p:nvPr/>
        </p:nvCxnSpPr>
        <p:spPr>
          <a:xfrm flipV="1">
            <a:off x="4071034" y="352891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0167E911-12F6-0205-C6C5-6762D3C7C966}"/>
              </a:ext>
            </a:extLst>
          </p:cNvPr>
          <p:cNvCxnSpPr>
            <a:cxnSpLocks/>
          </p:cNvCxnSpPr>
          <p:nvPr/>
        </p:nvCxnSpPr>
        <p:spPr>
          <a:xfrm flipV="1">
            <a:off x="4071337" y="502198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1A12C152-BF31-DBB3-C2A9-8A3D318D3D4D}"/>
              </a:ext>
            </a:extLst>
          </p:cNvPr>
          <p:cNvSpPr txBox="1"/>
          <p:nvPr/>
        </p:nvSpPr>
        <p:spPr>
          <a:xfrm>
            <a:off x="4907856" y="64505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嗎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ABB355DD-03DE-C2F9-E493-9CDEB3C97827}"/>
              </a:ext>
            </a:extLst>
          </p:cNvPr>
          <p:cNvSpPr/>
          <p:nvPr/>
        </p:nvSpPr>
        <p:spPr>
          <a:xfrm>
            <a:off x="5040060" y="5445640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86B09C57-2F34-803F-48FA-6534A06A7777}"/>
              </a:ext>
            </a:extLst>
          </p:cNvPr>
          <p:cNvCxnSpPr>
            <a:cxnSpLocks/>
          </p:cNvCxnSpPr>
          <p:nvPr/>
        </p:nvCxnSpPr>
        <p:spPr>
          <a:xfrm flipV="1">
            <a:off x="5186548" y="6029405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84B48322-A038-7912-DFAD-2848DC006BA1}"/>
              </a:ext>
            </a:extLst>
          </p:cNvPr>
          <p:cNvSpPr/>
          <p:nvPr/>
        </p:nvSpPr>
        <p:spPr>
          <a:xfrm>
            <a:off x="5032500" y="2945147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4BB2BB01-0E9E-15DF-36A8-93FA06DD2998}"/>
              </a:ext>
            </a:extLst>
          </p:cNvPr>
          <p:cNvCxnSpPr>
            <a:cxnSpLocks/>
          </p:cNvCxnSpPr>
          <p:nvPr/>
        </p:nvCxnSpPr>
        <p:spPr>
          <a:xfrm flipV="1">
            <a:off x="5178988" y="352891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646A10D3-4E9A-787B-8567-7D0B51AB90FE}"/>
              </a:ext>
            </a:extLst>
          </p:cNvPr>
          <p:cNvCxnSpPr>
            <a:cxnSpLocks/>
          </p:cNvCxnSpPr>
          <p:nvPr/>
        </p:nvCxnSpPr>
        <p:spPr>
          <a:xfrm flipV="1">
            <a:off x="5179291" y="502198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88F563AE-58F5-FC38-050D-27F535A109A0}"/>
              </a:ext>
            </a:extLst>
          </p:cNvPr>
          <p:cNvCxnSpPr>
            <a:cxnSpLocks/>
          </p:cNvCxnSpPr>
          <p:nvPr/>
        </p:nvCxnSpPr>
        <p:spPr>
          <a:xfrm flipV="1">
            <a:off x="1902882" y="3959044"/>
            <a:ext cx="1066842" cy="10466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5966E987-107D-EE9D-AE08-1E4D8084AA4A}"/>
              </a:ext>
            </a:extLst>
          </p:cNvPr>
          <p:cNvCxnSpPr>
            <a:cxnSpLocks/>
          </p:cNvCxnSpPr>
          <p:nvPr/>
        </p:nvCxnSpPr>
        <p:spPr>
          <a:xfrm flipH="1" flipV="1">
            <a:off x="2969723" y="3912959"/>
            <a:ext cx="1" cy="11221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矩形: 圓角 77">
            <a:extLst>
              <a:ext uri="{FF2B5EF4-FFF2-40B4-BE49-F238E27FC236}">
                <a16:creationId xmlns:a16="http://schemas.microsoft.com/office/drawing/2014/main" id="{A92509C7-AEA6-9E61-2A60-31432C8D0D76}"/>
              </a:ext>
            </a:extLst>
          </p:cNvPr>
          <p:cNvSpPr/>
          <p:nvPr/>
        </p:nvSpPr>
        <p:spPr>
          <a:xfrm>
            <a:off x="6767422" y="114300"/>
            <a:ext cx="4248796" cy="6128420"/>
          </a:xfrm>
          <a:prstGeom prst="roundRect">
            <a:avLst>
              <a:gd name="adj" fmla="val 4415"/>
            </a:avLst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9" name="矩形: 圓角 78">
            <a:extLst>
              <a:ext uri="{FF2B5EF4-FFF2-40B4-BE49-F238E27FC236}">
                <a16:creationId xmlns:a16="http://schemas.microsoft.com/office/drawing/2014/main" id="{3B1DB78A-A902-AF4C-95EE-D5C136BBD32E}"/>
              </a:ext>
            </a:extLst>
          </p:cNvPr>
          <p:cNvSpPr/>
          <p:nvPr/>
        </p:nvSpPr>
        <p:spPr>
          <a:xfrm>
            <a:off x="6845589" y="2811781"/>
            <a:ext cx="4062928" cy="2432574"/>
          </a:xfrm>
          <a:prstGeom prst="roundRect">
            <a:avLst>
              <a:gd name="adj" fmla="val 6788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: 圓角 79">
            <a:extLst>
              <a:ext uri="{FF2B5EF4-FFF2-40B4-BE49-F238E27FC236}">
                <a16:creationId xmlns:a16="http://schemas.microsoft.com/office/drawing/2014/main" id="{417F926D-00EC-395C-96B4-0F850C3982D3}"/>
              </a:ext>
            </a:extLst>
          </p:cNvPr>
          <p:cNvSpPr/>
          <p:nvPr/>
        </p:nvSpPr>
        <p:spPr>
          <a:xfrm>
            <a:off x="6966615" y="3915544"/>
            <a:ext cx="3844802" cy="1090187"/>
          </a:xfrm>
          <a:prstGeom prst="roundRect">
            <a:avLst>
              <a:gd name="adj" fmla="val 900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E6C0507F-AA45-31CF-F4E2-3ADB0EFBBBED}"/>
              </a:ext>
            </a:extLst>
          </p:cNvPr>
          <p:cNvSpPr txBox="1"/>
          <p:nvPr/>
        </p:nvSpPr>
        <p:spPr>
          <a:xfrm>
            <a:off x="6974075" y="64505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魚  </a:t>
            </a:r>
          </a:p>
        </p:txBody>
      </p:sp>
      <p:sp>
        <p:nvSpPr>
          <p:cNvPr id="82" name="矩形: 圓角 81">
            <a:extLst>
              <a:ext uri="{FF2B5EF4-FFF2-40B4-BE49-F238E27FC236}">
                <a16:creationId xmlns:a16="http://schemas.microsoft.com/office/drawing/2014/main" id="{C344E2B0-ED7A-3C1A-C670-985FA93902E2}"/>
              </a:ext>
            </a:extLst>
          </p:cNvPr>
          <p:cNvSpPr/>
          <p:nvPr/>
        </p:nvSpPr>
        <p:spPr>
          <a:xfrm>
            <a:off x="7125853" y="543389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D596844D-D46D-EE63-9B8C-6B467C63558D}"/>
              </a:ext>
            </a:extLst>
          </p:cNvPr>
          <p:cNvCxnSpPr>
            <a:cxnSpLocks/>
          </p:cNvCxnSpPr>
          <p:nvPr/>
        </p:nvCxnSpPr>
        <p:spPr>
          <a:xfrm flipV="1">
            <a:off x="7261553" y="6029405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矩形: 圓角 83">
            <a:extLst>
              <a:ext uri="{FF2B5EF4-FFF2-40B4-BE49-F238E27FC236}">
                <a16:creationId xmlns:a16="http://schemas.microsoft.com/office/drawing/2014/main" id="{2C442252-6A81-2F1A-9D06-3A9C0C5F1F16}"/>
              </a:ext>
            </a:extLst>
          </p:cNvPr>
          <p:cNvSpPr/>
          <p:nvPr/>
        </p:nvSpPr>
        <p:spPr>
          <a:xfrm>
            <a:off x="7118293" y="2933403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85" name="直線單箭頭接點 84">
            <a:extLst>
              <a:ext uri="{FF2B5EF4-FFF2-40B4-BE49-F238E27FC236}">
                <a16:creationId xmlns:a16="http://schemas.microsoft.com/office/drawing/2014/main" id="{CB4E4175-CB27-9A85-6571-1DCC12AF7D78}"/>
              </a:ext>
            </a:extLst>
          </p:cNvPr>
          <p:cNvCxnSpPr>
            <a:cxnSpLocks/>
          </p:cNvCxnSpPr>
          <p:nvPr/>
        </p:nvCxnSpPr>
        <p:spPr>
          <a:xfrm flipV="1">
            <a:off x="7253993" y="352891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>
            <a:extLst>
              <a:ext uri="{FF2B5EF4-FFF2-40B4-BE49-F238E27FC236}">
                <a16:creationId xmlns:a16="http://schemas.microsoft.com/office/drawing/2014/main" id="{B9572383-D104-E954-4147-29A3B089FAA5}"/>
              </a:ext>
            </a:extLst>
          </p:cNvPr>
          <p:cNvCxnSpPr>
            <a:cxnSpLocks/>
          </p:cNvCxnSpPr>
          <p:nvPr/>
        </p:nvCxnSpPr>
        <p:spPr>
          <a:xfrm flipV="1">
            <a:off x="7254296" y="502198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1689CD24-D6AE-618A-040D-8B7030428B98}"/>
              </a:ext>
            </a:extLst>
          </p:cNvPr>
          <p:cNvSpPr txBox="1"/>
          <p:nvPr/>
        </p:nvSpPr>
        <p:spPr>
          <a:xfrm>
            <a:off x="8069039" y="64505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吃  </a:t>
            </a:r>
          </a:p>
        </p:txBody>
      </p:sp>
      <p:sp>
        <p:nvSpPr>
          <p:cNvPr id="88" name="矩形: 圓角 87">
            <a:extLst>
              <a:ext uri="{FF2B5EF4-FFF2-40B4-BE49-F238E27FC236}">
                <a16:creationId xmlns:a16="http://schemas.microsoft.com/office/drawing/2014/main" id="{BCA3272F-EA84-F9FA-E85D-8CA4F1021CDA}"/>
              </a:ext>
            </a:extLst>
          </p:cNvPr>
          <p:cNvSpPr/>
          <p:nvPr/>
        </p:nvSpPr>
        <p:spPr>
          <a:xfrm>
            <a:off x="8193201" y="5431667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46E32738-F4AA-4125-8029-C5AA21033158}"/>
              </a:ext>
            </a:extLst>
          </p:cNvPr>
          <p:cNvCxnSpPr>
            <a:cxnSpLocks/>
          </p:cNvCxnSpPr>
          <p:nvPr/>
        </p:nvCxnSpPr>
        <p:spPr>
          <a:xfrm flipV="1">
            <a:off x="8340011" y="6029405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矩形: 圓角 89">
            <a:extLst>
              <a:ext uri="{FF2B5EF4-FFF2-40B4-BE49-F238E27FC236}">
                <a16:creationId xmlns:a16="http://schemas.microsoft.com/office/drawing/2014/main" id="{198E2495-EF85-0E77-FB21-B6D6295C3690}"/>
              </a:ext>
            </a:extLst>
          </p:cNvPr>
          <p:cNvSpPr/>
          <p:nvPr/>
        </p:nvSpPr>
        <p:spPr>
          <a:xfrm>
            <a:off x="8185641" y="293117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2901708D-7030-B826-1397-BFA507E94B54}"/>
              </a:ext>
            </a:extLst>
          </p:cNvPr>
          <p:cNvCxnSpPr>
            <a:cxnSpLocks/>
          </p:cNvCxnSpPr>
          <p:nvPr/>
        </p:nvCxnSpPr>
        <p:spPr>
          <a:xfrm flipV="1">
            <a:off x="8332451" y="352891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6F921C92-84D5-FE8A-DFF2-B1C920CFD099}"/>
              </a:ext>
            </a:extLst>
          </p:cNvPr>
          <p:cNvCxnSpPr>
            <a:cxnSpLocks/>
          </p:cNvCxnSpPr>
          <p:nvPr/>
        </p:nvCxnSpPr>
        <p:spPr>
          <a:xfrm flipV="1">
            <a:off x="8332754" y="502198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9DD6F5E2-A9F3-86FC-1EE0-7554AB4A1428}"/>
              </a:ext>
            </a:extLst>
          </p:cNvPr>
          <p:cNvSpPr txBox="1"/>
          <p:nvPr/>
        </p:nvSpPr>
        <p:spPr>
          <a:xfrm>
            <a:off x="9164003" y="64505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貓  </a:t>
            </a:r>
          </a:p>
        </p:txBody>
      </p:sp>
      <p:sp>
        <p:nvSpPr>
          <p:cNvPr id="94" name="矩形: 圓角 93">
            <a:extLst>
              <a:ext uri="{FF2B5EF4-FFF2-40B4-BE49-F238E27FC236}">
                <a16:creationId xmlns:a16="http://schemas.microsoft.com/office/drawing/2014/main" id="{FBE48D35-2702-BA7C-A701-FE074C48AD07}"/>
              </a:ext>
            </a:extLst>
          </p:cNvPr>
          <p:cNvSpPr/>
          <p:nvPr/>
        </p:nvSpPr>
        <p:spPr>
          <a:xfrm>
            <a:off x="9281477" y="5446887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861E0A94-2ECC-BA31-4B33-B7C278D4C988}"/>
              </a:ext>
            </a:extLst>
          </p:cNvPr>
          <p:cNvCxnSpPr>
            <a:cxnSpLocks/>
          </p:cNvCxnSpPr>
          <p:nvPr/>
        </p:nvCxnSpPr>
        <p:spPr>
          <a:xfrm flipV="1">
            <a:off x="9429705" y="6029405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矩形: 圓角 95">
            <a:extLst>
              <a:ext uri="{FF2B5EF4-FFF2-40B4-BE49-F238E27FC236}">
                <a16:creationId xmlns:a16="http://schemas.microsoft.com/office/drawing/2014/main" id="{97E2B15B-8BEE-3619-A009-C690D1B9A878}"/>
              </a:ext>
            </a:extLst>
          </p:cNvPr>
          <p:cNvSpPr/>
          <p:nvPr/>
        </p:nvSpPr>
        <p:spPr>
          <a:xfrm>
            <a:off x="9273917" y="294639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7" name="直線單箭頭接點 96">
            <a:extLst>
              <a:ext uri="{FF2B5EF4-FFF2-40B4-BE49-F238E27FC236}">
                <a16:creationId xmlns:a16="http://schemas.microsoft.com/office/drawing/2014/main" id="{CA675C3F-0E98-5301-0A53-D7E54240E4BA}"/>
              </a:ext>
            </a:extLst>
          </p:cNvPr>
          <p:cNvCxnSpPr>
            <a:cxnSpLocks/>
          </p:cNvCxnSpPr>
          <p:nvPr/>
        </p:nvCxnSpPr>
        <p:spPr>
          <a:xfrm flipV="1">
            <a:off x="9422145" y="352891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D522F25A-2C53-8FAD-3F96-2D7EA2932A5F}"/>
              </a:ext>
            </a:extLst>
          </p:cNvPr>
          <p:cNvCxnSpPr>
            <a:cxnSpLocks/>
          </p:cNvCxnSpPr>
          <p:nvPr/>
        </p:nvCxnSpPr>
        <p:spPr>
          <a:xfrm flipV="1">
            <a:off x="9422448" y="502198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文字方塊 98">
            <a:extLst>
              <a:ext uri="{FF2B5EF4-FFF2-40B4-BE49-F238E27FC236}">
                <a16:creationId xmlns:a16="http://schemas.microsoft.com/office/drawing/2014/main" id="{9A7B3F0E-927A-2987-131E-E1B476888D8F}"/>
              </a:ext>
            </a:extLst>
          </p:cNvPr>
          <p:cNvSpPr txBox="1"/>
          <p:nvPr/>
        </p:nvSpPr>
        <p:spPr>
          <a:xfrm>
            <a:off x="10258967" y="64505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嗎</a:t>
            </a:r>
          </a:p>
        </p:txBody>
      </p:sp>
      <p:sp>
        <p:nvSpPr>
          <p:cNvPr id="100" name="矩形: 圓角 99">
            <a:extLst>
              <a:ext uri="{FF2B5EF4-FFF2-40B4-BE49-F238E27FC236}">
                <a16:creationId xmlns:a16="http://schemas.microsoft.com/office/drawing/2014/main" id="{5C9D57F8-3379-74EF-E0F9-202E2C69E736}"/>
              </a:ext>
            </a:extLst>
          </p:cNvPr>
          <p:cNvSpPr/>
          <p:nvPr/>
        </p:nvSpPr>
        <p:spPr>
          <a:xfrm>
            <a:off x="10391171" y="5445640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FCAC982F-BD60-5129-DEA9-A0C3496241A3}"/>
              </a:ext>
            </a:extLst>
          </p:cNvPr>
          <p:cNvCxnSpPr>
            <a:cxnSpLocks/>
          </p:cNvCxnSpPr>
          <p:nvPr/>
        </p:nvCxnSpPr>
        <p:spPr>
          <a:xfrm flipV="1">
            <a:off x="10537659" y="6029405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矩形: 圓角 101">
            <a:extLst>
              <a:ext uri="{FF2B5EF4-FFF2-40B4-BE49-F238E27FC236}">
                <a16:creationId xmlns:a16="http://schemas.microsoft.com/office/drawing/2014/main" id="{DBD3D427-F440-EF1F-F66C-E39ADC169371}"/>
              </a:ext>
            </a:extLst>
          </p:cNvPr>
          <p:cNvSpPr/>
          <p:nvPr/>
        </p:nvSpPr>
        <p:spPr>
          <a:xfrm>
            <a:off x="10383611" y="2945147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A13222F2-6D67-0B6A-6F26-C07B27E9C7F8}"/>
              </a:ext>
            </a:extLst>
          </p:cNvPr>
          <p:cNvCxnSpPr>
            <a:cxnSpLocks/>
          </p:cNvCxnSpPr>
          <p:nvPr/>
        </p:nvCxnSpPr>
        <p:spPr>
          <a:xfrm flipV="1">
            <a:off x="10530099" y="352891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F01C2BDA-8400-42D2-66A1-8C3CCAB2E122}"/>
              </a:ext>
            </a:extLst>
          </p:cNvPr>
          <p:cNvCxnSpPr>
            <a:cxnSpLocks/>
          </p:cNvCxnSpPr>
          <p:nvPr/>
        </p:nvCxnSpPr>
        <p:spPr>
          <a:xfrm flipV="1">
            <a:off x="10530402" y="5021982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628CC9ED-ADFA-57DA-EBDA-6D7F6F4DC9AA}"/>
              </a:ext>
            </a:extLst>
          </p:cNvPr>
          <p:cNvCxnSpPr>
            <a:cxnSpLocks/>
          </p:cNvCxnSpPr>
          <p:nvPr/>
        </p:nvCxnSpPr>
        <p:spPr>
          <a:xfrm flipV="1">
            <a:off x="7253993" y="3925886"/>
            <a:ext cx="1084829" cy="10798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>
            <a:extLst>
              <a:ext uri="{FF2B5EF4-FFF2-40B4-BE49-F238E27FC236}">
                <a16:creationId xmlns:a16="http://schemas.microsoft.com/office/drawing/2014/main" id="{DF9A0293-C882-ED4C-47DD-5CE20B638EB5}"/>
              </a:ext>
            </a:extLst>
          </p:cNvPr>
          <p:cNvCxnSpPr>
            <a:cxnSpLocks/>
          </p:cNvCxnSpPr>
          <p:nvPr/>
        </p:nvCxnSpPr>
        <p:spPr>
          <a:xfrm flipV="1">
            <a:off x="8320835" y="3974264"/>
            <a:ext cx="0" cy="10608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1AF13556-E518-48AF-E4CC-21503495FEC8}"/>
              </a:ext>
            </a:extLst>
          </p:cNvPr>
          <p:cNvSpPr/>
          <p:nvPr/>
        </p:nvSpPr>
        <p:spPr>
          <a:xfrm>
            <a:off x="1494478" y="207329"/>
            <a:ext cx="4062928" cy="2432574"/>
          </a:xfrm>
          <a:prstGeom prst="roundRect">
            <a:avLst>
              <a:gd name="adj" fmla="val 6788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A275CD25-9C5F-C5D4-CA63-6C476B5B8DC1}"/>
              </a:ext>
            </a:extLst>
          </p:cNvPr>
          <p:cNvSpPr/>
          <p:nvPr/>
        </p:nvSpPr>
        <p:spPr>
          <a:xfrm>
            <a:off x="1615504" y="1311092"/>
            <a:ext cx="3844802" cy="1090187"/>
          </a:xfrm>
          <a:prstGeom prst="roundRect">
            <a:avLst>
              <a:gd name="adj" fmla="val 900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51E9CF05-191F-888C-C6B7-DC6EB89FC561}"/>
              </a:ext>
            </a:extLst>
          </p:cNvPr>
          <p:cNvSpPr/>
          <p:nvPr/>
        </p:nvSpPr>
        <p:spPr>
          <a:xfrm>
            <a:off x="1767182" y="328951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D065F9DD-44B1-9BFD-2416-2EA2EA7E8258}"/>
              </a:ext>
            </a:extLst>
          </p:cNvPr>
          <p:cNvCxnSpPr>
            <a:cxnSpLocks/>
          </p:cNvCxnSpPr>
          <p:nvPr/>
        </p:nvCxnSpPr>
        <p:spPr>
          <a:xfrm flipV="1">
            <a:off x="1902882" y="924460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0B3E109C-2A73-0CD7-6DEB-768520A9A717}"/>
              </a:ext>
            </a:extLst>
          </p:cNvPr>
          <p:cNvCxnSpPr>
            <a:cxnSpLocks/>
          </p:cNvCxnSpPr>
          <p:nvPr/>
        </p:nvCxnSpPr>
        <p:spPr>
          <a:xfrm flipV="1">
            <a:off x="1903185" y="2417530"/>
            <a:ext cx="0" cy="54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0D21E950-62B1-E707-C66A-F9233FE64A45}"/>
              </a:ext>
            </a:extLst>
          </p:cNvPr>
          <p:cNvSpPr/>
          <p:nvPr/>
        </p:nvSpPr>
        <p:spPr>
          <a:xfrm>
            <a:off x="2834530" y="326722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6D05347A-DEAD-D943-A78B-BF3854EA98EF}"/>
              </a:ext>
            </a:extLst>
          </p:cNvPr>
          <p:cNvCxnSpPr>
            <a:cxnSpLocks/>
          </p:cNvCxnSpPr>
          <p:nvPr/>
        </p:nvCxnSpPr>
        <p:spPr>
          <a:xfrm flipV="1">
            <a:off x="2981340" y="924460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7D933907-F2BF-3DDD-08BD-695A621CC7E9}"/>
              </a:ext>
            </a:extLst>
          </p:cNvPr>
          <p:cNvSpPr/>
          <p:nvPr/>
        </p:nvSpPr>
        <p:spPr>
          <a:xfrm>
            <a:off x="3922806" y="341942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7F2034F8-955C-A010-89EB-2E2B68680BE3}"/>
              </a:ext>
            </a:extLst>
          </p:cNvPr>
          <p:cNvCxnSpPr>
            <a:cxnSpLocks/>
          </p:cNvCxnSpPr>
          <p:nvPr/>
        </p:nvCxnSpPr>
        <p:spPr>
          <a:xfrm flipV="1">
            <a:off x="4071034" y="924460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28A15542-8F99-5A8B-CE5D-DEE4051D5A38}"/>
              </a:ext>
            </a:extLst>
          </p:cNvPr>
          <p:cNvSpPr/>
          <p:nvPr/>
        </p:nvSpPr>
        <p:spPr>
          <a:xfrm>
            <a:off x="5032500" y="340695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B3B2782D-08FF-ECC8-427B-651C55C01534}"/>
              </a:ext>
            </a:extLst>
          </p:cNvPr>
          <p:cNvCxnSpPr>
            <a:cxnSpLocks/>
          </p:cNvCxnSpPr>
          <p:nvPr/>
        </p:nvCxnSpPr>
        <p:spPr>
          <a:xfrm flipV="1">
            <a:off x="5178988" y="924460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348FAF4E-D69D-3775-D70A-16EE4EFF8DE7}"/>
              </a:ext>
            </a:extLst>
          </p:cNvPr>
          <p:cNvCxnSpPr>
            <a:cxnSpLocks/>
          </p:cNvCxnSpPr>
          <p:nvPr/>
        </p:nvCxnSpPr>
        <p:spPr>
          <a:xfrm flipV="1">
            <a:off x="2969723" y="2417530"/>
            <a:ext cx="0" cy="54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F5A38916-36A2-9741-4E45-22BC9AE904BE}"/>
              </a:ext>
            </a:extLst>
          </p:cNvPr>
          <p:cNvCxnSpPr>
            <a:cxnSpLocks/>
          </p:cNvCxnSpPr>
          <p:nvPr/>
        </p:nvCxnSpPr>
        <p:spPr>
          <a:xfrm flipV="1">
            <a:off x="4071034" y="2388953"/>
            <a:ext cx="0" cy="54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2CA4E1EF-450A-40B1-867B-4B5AF73DD890}"/>
              </a:ext>
            </a:extLst>
          </p:cNvPr>
          <p:cNvCxnSpPr>
            <a:cxnSpLocks/>
          </p:cNvCxnSpPr>
          <p:nvPr/>
        </p:nvCxnSpPr>
        <p:spPr>
          <a:xfrm flipV="1">
            <a:off x="5178988" y="2388953"/>
            <a:ext cx="0" cy="54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BAF25562-718F-57D9-046B-0BBF633BB9D1}"/>
              </a:ext>
            </a:extLst>
          </p:cNvPr>
          <p:cNvCxnSpPr>
            <a:cxnSpLocks/>
          </p:cNvCxnSpPr>
          <p:nvPr/>
        </p:nvCxnSpPr>
        <p:spPr>
          <a:xfrm flipV="1">
            <a:off x="1890553" y="1340445"/>
            <a:ext cx="3276106" cy="1055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05F2DBE1-9F8D-917C-B7BF-35F53D3B5DFF}"/>
              </a:ext>
            </a:extLst>
          </p:cNvPr>
          <p:cNvCxnSpPr>
            <a:cxnSpLocks/>
          </p:cNvCxnSpPr>
          <p:nvPr/>
        </p:nvCxnSpPr>
        <p:spPr>
          <a:xfrm flipV="1">
            <a:off x="2957395" y="1316256"/>
            <a:ext cx="2243692" cy="11092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0FC4F2CE-01E3-8BBA-AD5E-B7EBA0ABD249}"/>
              </a:ext>
            </a:extLst>
          </p:cNvPr>
          <p:cNvCxnSpPr>
            <a:cxnSpLocks/>
          </p:cNvCxnSpPr>
          <p:nvPr/>
        </p:nvCxnSpPr>
        <p:spPr>
          <a:xfrm flipV="1">
            <a:off x="4066265" y="1340445"/>
            <a:ext cx="1084829" cy="10798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D510D246-9615-216D-DEAA-DB953C219C9E}"/>
              </a:ext>
            </a:extLst>
          </p:cNvPr>
          <p:cNvCxnSpPr>
            <a:cxnSpLocks/>
          </p:cNvCxnSpPr>
          <p:nvPr/>
        </p:nvCxnSpPr>
        <p:spPr>
          <a:xfrm flipV="1">
            <a:off x="5176090" y="1268888"/>
            <a:ext cx="0" cy="11297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矩形: 圓角 114">
            <a:extLst>
              <a:ext uri="{FF2B5EF4-FFF2-40B4-BE49-F238E27FC236}">
                <a16:creationId xmlns:a16="http://schemas.microsoft.com/office/drawing/2014/main" id="{E41C229D-A4A7-3BE6-94A8-F48F15808068}"/>
              </a:ext>
            </a:extLst>
          </p:cNvPr>
          <p:cNvSpPr/>
          <p:nvPr/>
        </p:nvSpPr>
        <p:spPr>
          <a:xfrm>
            <a:off x="6845589" y="209744"/>
            <a:ext cx="4062928" cy="2432574"/>
          </a:xfrm>
          <a:prstGeom prst="roundRect">
            <a:avLst>
              <a:gd name="adj" fmla="val 6788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6" name="矩形: 圓角 115">
            <a:extLst>
              <a:ext uri="{FF2B5EF4-FFF2-40B4-BE49-F238E27FC236}">
                <a16:creationId xmlns:a16="http://schemas.microsoft.com/office/drawing/2014/main" id="{28EC21F9-8C4C-5B98-7D90-A6F9CAC810A1}"/>
              </a:ext>
            </a:extLst>
          </p:cNvPr>
          <p:cNvSpPr/>
          <p:nvPr/>
        </p:nvSpPr>
        <p:spPr>
          <a:xfrm>
            <a:off x="6966615" y="1313507"/>
            <a:ext cx="3844802" cy="1090187"/>
          </a:xfrm>
          <a:prstGeom prst="roundRect">
            <a:avLst>
              <a:gd name="adj" fmla="val 900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7" name="矩形: 圓角 116">
            <a:extLst>
              <a:ext uri="{FF2B5EF4-FFF2-40B4-BE49-F238E27FC236}">
                <a16:creationId xmlns:a16="http://schemas.microsoft.com/office/drawing/2014/main" id="{504816A4-DDE0-F089-1C3A-291853133DAB}"/>
              </a:ext>
            </a:extLst>
          </p:cNvPr>
          <p:cNvSpPr/>
          <p:nvPr/>
        </p:nvSpPr>
        <p:spPr>
          <a:xfrm>
            <a:off x="7118293" y="331366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8" name="直線單箭頭接點 117">
            <a:extLst>
              <a:ext uri="{FF2B5EF4-FFF2-40B4-BE49-F238E27FC236}">
                <a16:creationId xmlns:a16="http://schemas.microsoft.com/office/drawing/2014/main" id="{DDF4A570-9BAF-09D9-AE89-E975D99B7135}"/>
              </a:ext>
            </a:extLst>
          </p:cNvPr>
          <p:cNvCxnSpPr>
            <a:cxnSpLocks/>
          </p:cNvCxnSpPr>
          <p:nvPr/>
        </p:nvCxnSpPr>
        <p:spPr>
          <a:xfrm flipV="1">
            <a:off x="7253993" y="926875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>
            <a:extLst>
              <a:ext uri="{FF2B5EF4-FFF2-40B4-BE49-F238E27FC236}">
                <a16:creationId xmlns:a16="http://schemas.microsoft.com/office/drawing/2014/main" id="{B0D9AFBE-0468-11B3-9817-60E1881B7F0B}"/>
              </a:ext>
            </a:extLst>
          </p:cNvPr>
          <p:cNvCxnSpPr>
            <a:cxnSpLocks/>
          </p:cNvCxnSpPr>
          <p:nvPr/>
        </p:nvCxnSpPr>
        <p:spPr>
          <a:xfrm flipV="1">
            <a:off x="7254296" y="2419945"/>
            <a:ext cx="0" cy="54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矩形: 圓角 119">
            <a:extLst>
              <a:ext uri="{FF2B5EF4-FFF2-40B4-BE49-F238E27FC236}">
                <a16:creationId xmlns:a16="http://schemas.microsoft.com/office/drawing/2014/main" id="{6FFD5130-4A48-B203-6E2A-C6A254D5EDE5}"/>
              </a:ext>
            </a:extLst>
          </p:cNvPr>
          <p:cNvSpPr/>
          <p:nvPr/>
        </p:nvSpPr>
        <p:spPr>
          <a:xfrm>
            <a:off x="8185641" y="329137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21" name="直線單箭頭接點 120">
            <a:extLst>
              <a:ext uri="{FF2B5EF4-FFF2-40B4-BE49-F238E27FC236}">
                <a16:creationId xmlns:a16="http://schemas.microsoft.com/office/drawing/2014/main" id="{1C8224C9-367C-5683-959E-4483169E75F6}"/>
              </a:ext>
            </a:extLst>
          </p:cNvPr>
          <p:cNvCxnSpPr>
            <a:cxnSpLocks/>
          </p:cNvCxnSpPr>
          <p:nvPr/>
        </p:nvCxnSpPr>
        <p:spPr>
          <a:xfrm flipV="1">
            <a:off x="8332451" y="926875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矩形: 圓角 121">
            <a:extLst>
              <a:ext uri="{FF2B5EF4-FFF2-40B4-BE49-F238E27FC236}">
                <a16:creationId xmlns:a16="http://schemas.microsoft.com/office/drawing/2014/main" id="{C5F0EEE0-F306-AC8F-F218-DD9F06987B96}"/>
              </a:ext>
            </a:extLst>
          </p:cNvPr>
          <p:cNvSpPr/>
          <p:nvPr/>
        </p:nvSpPr>
        <p:spPr>
          <a:xfrm>
            <a:off x="9273917" y="344357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144F3CA2-17AB-36BD-FAEE-09A73CCA025F}"/>
              </a:ext>
            </a:extLst>
          </p:cNvPr>
          <p:cNvCxnSpPr>
            <a:cxnSpLocks/>
          </p:cNvCxnSpPr>
          <p:nvPr/>
        </p:nvCxnSpPr>
        <p:spPr>
          <a:xfrm flipV="1">
            <a:off x="9422145" y="926875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矩形: 圓角 123">
            <a:extLst>
              <a:ext uri="{FF2B5EF4-FFF2-40B4-BE49-F238E27FC236}">
                <a16:creationId xmlns:a16="http://schemas.microsoft.com/office/drawing/2014/main" id="{6972BCC0-B76A-7220-CA3F-D6893F2B2869}"/>
              </a:ext>
            </a:extLst>
          </p:cNvPr>
          <p:cNvSpPr/>
          <p:nvPr/>
        </p:nvSpPr>
        <p:spPr>
          <a:xfrm>
            <a:off x="10383611" y="343110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25" name="直線單箭頭接點 124">
            <a:extLst>
              <a:ext uri="{FF2B5EF4-FFF2-40B4-BE49-F238E27FC236}">
                <a16:creationId xmlns:a16="http://schemas.microsoft.com/office/drawing/2014/main" id="{30582AA9-891B-501E-A55E-BE14EB819178}"/>
              </a:ext>
            </a:extLst>
          </p:cNvPr>
          <p:cNvCxnSpPr>
            <a:cxnSpLocks/>
          </p:cNvCxnSpPr>
          <p:nvPr/>
        </p:nvCxnSpPr>
        <p:spPr>
          <a:xfrm flipV="1">
            <a:off x="10530099" y="926875"/>
            <a:ext cx="0" cy="386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直線單箭頭接點 125">
            <a:extLst>
              <a:ext uri="{FF2B5EF4-FFF2-40B4-BE49-F238E27FC236}">
                <a16:creationId xmlns:a16="http://schemas.microsoft.com/office/drawing/2014/main" id="{B127D6B9-9ACA-6BC2-65AD-FBE3C691C28B}"/>
              </a:ext>
            </a:extLst>
          </p:cNvPr>
          <p:cNvCxnSpPr>
            <a:cxnSpLocks/>
          </p:cNvCxnSpPr>
          <p:nvPr/>
        </p:nvCxnSpPr>
        <p:spPr>
          <a:xfrm flipV="1">
            <a:off x="8320834" y="2419945"/>
            <a:ext cx="0" cy="54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直線單箭頭接點 126">
            <a:extLst>
              <a:ext uri="{FF2B5EF4-FFF2-40B4-BE49-F238E27FC236}">
                <a16:creationId xmlns:a16="http://schemas.microsoft.com/office/drawing/2014/main" id="{B1970DAA-CFD9-BE48-C151-83FAEE7FAB9D}"/>
              </a:ext>
            </a:extLst>
          </p:cNvPr>
          <p:cNvCxnSpPr>
            <a:cxnSpLocks/>
          </p:cNvCxnSpPr>
          <p:nvPr/>
        </p:nvCxnSpPr>
        <p:spPr>
          <a:xfrm flipV="1">
            <a:off x="9422145" y="2391368"/>
            <a:ext cx="0" cy="54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>
            <a:extLst>
              <a:ext uri="{FF2B5EF4-FFF2-40B4-BE49-F238E27FC236}">
                <a16:creationId xmlns:a16="http://schemas.microsoft.com/office/drawing/2014/main" id="{A3A1FA87-FF47-8475-23E8-FC4DE3E0FDBF}"/>
              </a:ext>
            </a:extLst>
          </p:cNvPr>
          <p:cNvCxnSpPr>
            <a:cxnSpLocks/>
          </p:cNvCxnSpPr>
          <p:nvPr/>
        </p:nvCxnSpPr>
        <p:spPr>
          <a:xfrm flipV="1">
            <a:off x="10530099" y="2391368"/>
            <a:ext cx="0" cy="54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直線單箭頭接點 128">
            <a:extLst>
              <a:ext uri="{FF2B5EF4-FFF2-40B4-BE49-F238E27FC236}">
                <a16:creationId xmlns:a16="http://schemas.microsoft.com/office/drawing/2014/main" id="{9B40E606-F9A1-0944-22F0-B90C21A4A56A}"/>
              </a:ext>
            </a:extLst>
          </p:cNvPr>
          <p:cNvCxnSpPr>
            <a:cxnSpLocks/>
          </p:cNvCxnSpPr>
          <p:nvPr/>
        </p:nvCxnSpPr>
        <p:spPr>
          <a:xfrm flipV="1">
            <a:off x="7241664" y="1342860"/>
            <a:ext cx="3276106" cy="1055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直線單箭頭接點 129">
            <a:extLst>
              <a:ext uri="{FF2B5EF4-FFF2-40B4-BE49-F238E27FC236}">
                <a16:creationId xmlns:a16="http://schemas.microsoft.com/office/drawing/2014/main" id="{2B92E3CA-5D15-ED63-FE32-BB4643F8D5F2}"/>
              </a:ext>
            </a:extLst>
          </p:cNvPr>
          <p:cNvCxnSpPr>
            <a:cxnSpLocks/>
          </p:cNvCxnSpPr>
          <p:nvPr/>
        </p:nvCxnSpPr>
        <p:spPr>
          <a:xfrm flipV="1">
            <a:off x="8308506" y="1318671"/>
            <a:ext cx="2243692" cy="11092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直線單箭頭接點 130">
            <a:extLst>
              <a:ext uri="{FF2B5EF4-FFF2-40B4-BE49-F238E27FC236}">
                <a16:creationId xmlns:a16="http://schemas.microsoft.com/office/drawing/2014/main" id="{851A3755-5E8C-2754-B939-0BDA782BE979}"/>
              </a:ext>
            </a:extLst>
          </p:cNvPr>
          <p:cNvCxnSpPr>
            <a:cxnSpLocks/>
          </p:cNvCxnSpPr>
          <p:nvPr/>
        </p:nvCxnSpPr>
        <p:spPr>
          <a:xfrm flipV="1">
            <a:off x="9417376" y="1342860"/>
            <a:ext cx="1084829" cy="10798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直線單箭頭接點 131">
            <a:extLst>
              <a:ext uri="{FF2B5EF4-FFF2-40B4-BE49-F238E27FC236}">
                <a16:creationId xmlns:a16="http://schemas.microsoft.com/office/drawing/2014/main" id="{896D7560-7754-2B3A-99C6-5CE3B2248293}"/>
              </a:ext>
            </a:extLst>
          </p:cNvPr>
          <p:cNvCxnSpPr>
            <a:cxnSpLocks/>
          </p:cNvCxnSpPr>
          <p:nvPr/>
        </p:nvCxnSpPr>
        <p:spPr>
          <a:xfrm flipV="1">
            <a:off x="10527201" y="1271303"/>
            <a:ext cx="0" cy="11297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矩形: 圓角 132">
            <a:extLst>
              <a:ext uri="{FF2B5EF4-FFF2-40B4-BE49-F238E27FC236}">
                <a16:creationId xmlns:a16="http://schemas.microsoft.com/office/drawing/2014/main" id="{1D687380-658F-9741-B7F8-E8740E1FFF6D}"/>
              </a:ext>
            </a:extLst>
          </p:cNvPr>
          <p:cNvSpPr/>
          <p:nvPr/>
        </p:nvSpPr>
        <p:spPr>
          <a:xfrm>
            <a:off x="4961013" y="287988"/>
            <a:ext cx="383585" cy="6351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" name="矩形: 圓角 133">
            <a:extLst>
              <a:ext uri="{FF2B5EF4-FFF2-40B4-BE49-F238E27FC236}">
                <a16:creationId xmlns:a16="http://schemas.microsoft.com/office/drawing/2014/main" id="{66D97FF5-501E-3390-F9FE-86608700755C}"/>
              </a:ext>
            </a:extLst>
          </p:cNvPr>
          <p:cNvSpPr/>
          <p:nvPr/>
        </p:nvSpPr>
        <p:spPr>
          <a:xfrm>
            <a:off x="10332987" y="289280"/>
            <a:ext cx="383585" cy="63518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8" name="圖片 137">
            <a:extLst>
              <a:ext uri="{FF2B5EF4-FFF2-40B4-BE49-F238E27FC236}">
                <a16:creationId xmlns:a16="http://schemas.microsoft.com/office/drawing/2014/main" id="{1C8179E8-6E61-1C95-D295-FD069F9BB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075" y="2612771"/>
            <a:ext cx="1012405" cy="720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0" name="圖片 139">
            <a:extLst>
              <a:ext uri="{FF2B5EF4-FFF2-40B4-BE49-F238E27FC236}">
                <a16:creationId xmlns:a16="http://schemas.microsoft.com/office/drawing/2014/main" id="{B69336D3-6341-1A22-AE40-D78C63D7D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92" y="2622240"/>
            <a:ext cx="942929" cy="67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514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0" grpId="0" animBg="1"/>
      <p:bldP spid="42" grpId="0" animBg="1"/>
      <p:bldP spid="1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9AA23C-6624-C682-5646-84453573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7B6EF7-52FE-9BC4-18DC-E5F5DB8BD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9884037-3CDE-1718-B767-EFB94047C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04" y="897713"/>
            <a:ext cx="9910439" cy="50625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1819EA7-46BE-638C-AEBB-C9276C009EAC}"/>
              </a:ext>
            </a:extLst>
          </p:cNvPr>
          <p:cNvSpPr txBox="1"/>
          <p:nvPr/>
        </p:nvSpPr>
        <p:spPr>
          <a:xfrm>
            <a:off x="8305800" y="51638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https://arxiv.org/pdf/2305.19466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858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3F5212-C068-F83B-3090-B0B81926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B6DF67-8847-7312-5366-BA733D1B7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E8D5B9C-831A-72F8-F36F-AE5E08D0C8EA}"/>
              </a:ext>
            </a:extLst>
          </p:cNvPr>
          <p:cNvSpPr txBox="1"/>
          <p:nvPr/>
        </p:nvSpPr>
        <p:spPr>
          <a:xfrm>
            <a:off x="8522664" y="5942568"/>
            <a:ext cx="3669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https://arxiv.org/pdf/2512.12167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043B736-3B2C-70A8-EFF1-B13D26455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25" y="1690688"/>
            <a:ext cx="5637203" cy="373856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3CAB4BE-2E15-0C92-976A-789C2C9B0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095" y="1644459"/>
            <a:ext cx="5545770" cy="378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AA4C6F-1341-BC39-3531-E06444245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98FE9D-FBFD-284C-49A5-351D091CE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ACA3FF5-8EFC-2E77-6F64-39E7AD17C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06" y="1104732"/>
            <a:ext cx="8393188" cy="464853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B94F989-14FD-AB1A-F2D5-CD9E64975C51}"/>
              </a:ext>
            </a:extLst>
          </p:cNvPr>
          <p:cNvSpPr txBox="1"/>
          <p:nvPr/>
        </p:nvSpPr>
        <p:spPr>
          <a:xfrm>
            <a:off x="8522664" y="5942568"/>
            <a:ext cx="3669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https://arxiv.org/pdf/2512.12167</a:t>
            </a:r>
          </a:p>
        </p:txBody>
      </p:sp>
    </p:spTree>
    <p:extLst>
      <p:ext uri="{BB962C8B-B14F-4D97-AF65-F5344CB8AC3E}">
        <p14:creationId xmlns:p14="http://schemas.microsoft.com/office/powerpoint/2010/main" val="83455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83B78-566B-8B8F-58F1-BB9169E1F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5EABC3-E03E-3579-E00F-94411F4A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Concluding Remarks 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26D4123C-BDAC-627E-06D6-0A043CCF25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181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6A1B86-DC99-46B9-B5AA-A7E928EA9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304FFE-74E9-4316-B822-F35A685E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0C963AA-E021-7493-F655-86593C577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2550" y="1562669"/>
            <a:ext cx="5636113" cy="2456597"/>
          </a:xfrm>
        </p:spPr>
        <p:txBody>
          <a:bodyPr anchor="b">
            <a:normAutofit/>
          </a:bodyPr>
          <a:lstStyle/>
          <a:p>
            <a:r>
              <a:rPr lang="en-US" altLang="zh-TW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Absolute positional embedding </a:t>
            </a:r>
            <a:endParaRPr lang="zh-TW" alt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6C2C738-ABAA-E912-411B-3FBC5A188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9309" y="4298722"/>
            <a:ext cx="4678086" cy="1148885"/>
          </a:xfrm>
        </p:spPr>
        <p:txBody>
          <a:bodyPr anchor="t">
            <a:normAutofit/>
          </a:bodyPr>
          <a:lstStyle/>
          <a:p>
            <a:endParaRPr lang="zh-TW" altLang="en-US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233D1E-6768-5316-9775-CEF86688A9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03" r="21849" b="2"/>
          <a:stretch>
            <a:fillRect/>
          </a:stretch>
        </p:blipFill>
        <p:spPr>
          <a:xfrm>
            <a:off x="-7266" y="1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71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81DE51-064E-8AF3-C2C0-8A2155FE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Absolute Positional Embedding </a:t>
            </a: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0C0B4746-CA24-9BF8-99B0-45A5DAFC3892}"/>
              </a:ext>
            </a:extLst>
          </p:cNvPr>
          <p:cNvSpPr/>
          <p:nvPr/>
        </p:nvSpPr>
        <p:spPr>
          <a:xfrm>
            <a:off x="1087057" y="2832407"/>
            <a:ext cx="4471909" cy="1077073"/>
          </a:xfrm>
          <a:prstGeom prst="roundRect">
            <a:avLst>
              <a:gd name="adj" fmla="val 900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Self-attention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4779B77D-AC6F-1F2C-DDA2-A2506BA4E189}"/>
              </a:ext>
            </a:extLst>
          </p:cNvPr>
          <p:cNvSpPr/>
          <p:nvPr/>
        </p:nvSpPr>
        <p:spPr>
          <a:xfrm>
            <a:off x="4940555" y="4566519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D175BE9F-5B44-DA94-97DE-28002DB8010B}"/>
              </a:ext>
            </a:extLst>
          </p:cNvPr>
          <p:cNvGrpSpPr/>
          <p:nvPr/>
        </p:nvGrpSpPr>
        <p:grpSpPr>
          <a:xfrm>
            <a:off x="1243450" y="4600512"/>
            <a:ext cx="726285" cy="539018"/>
            <a:chOff x="1359565" y="4928329"/>
            <a:chExt cx="726285" cy="539018"/>
          </a:xfrm>
        </p:grpSpPr>
        <p:sp>
          <p:nvSpPr>
            <p:cNvPr id="5" name="矩形: 圓角 4">
              <a:extLst>
                <a:ext uri="{FF2B5EF4-FFF2-40B4-BE49-F238E27FC236}">
                  <a16:creationId xmlns:a16="http://schemas.microsoft.com/office/drawing/2014/main" id="{4B5FD8EC-656B-B63B-270A-7BD8C9E3C65F}"/>
                </a:ext>
              </a:extLst>
            </p:cNvPr>
            <p:cNvSpPr/>
            <p:nvPr/>
          </p:nvSpPr>
          <p:spPr>
            <a:xfrm>
              <a:off x="1359565" y="4928329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>
                  <a:extLst>
                    <a:ext uri="{FF2B5EF4-FFF2-40B4-BE49-F238E27FC236}">
                      <a16:creationId xmlns:a16="http://schemas.microsoft.com/office/drawing/2014/main" id="{E1852B0E-9BC7-5430-E96D-BFC9A0DCEADD}"/>
                    </a:ext>
                  </a:extLst>
                </p:cNvPr>
                <p:cNvSpPr txBox="1"/>
                <p:nvPr/>
              </p:nvSpPr>
              <p:spPr>
                <a:xfrm>
                  <a:off x="1675545" y="4947555"/>
                  <a:ext cx="41030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9" name="文字方塊 8">
                  <a:extLst>
                    <a:ext uri="{FF2B5EF4-FFF2-40B4-BE49-F238E27FC236}">
                      <a16:creationId xmlns:a16="http://schemas.microsoft.com/office/drawing/2014/main" id="{E1852B0E-9BC7-5430-E96D-BFC9A0DCEA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5545" y="4947555"/>
                  <a:ext cx="410305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1940" r="-8955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930DD543-6066-9A75-D794-33914168B1F1}"/>
              </a:ext>
            </a:extLst>
          </p:cNvPr>
          <p:cNvGrpSpPr/>
          <p:nvPr/>
        </p:nvGrpSpPr>
        <p:grpSpPr>
          <a:xfrm>
            <a:off x="2476027" y="4584151"/>
            <a:ext cx="738217" cy="539018"/>
            <a:chOff x="2606656" y="4940996"/>
            <a:chExt cx="738217" cy="539018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789D30BC-6849-9436-7E0A-A82E5CD48F25}"/>
                </a:ext>
              </a:extLst>
            </p:cNvPr>
            <p:cNvSpPr/>
            <p:nvPr/>
          </p:nvSpPr>
          <p:spPr>
            <a:xfrm>
              <a:off x="2606656" y="4940996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>
                  <a:extLst>
                    <a:ext uri="{FF2B5EF4-FFF2-40B4-BE49-F238E27FC236}">
                      <a16:creationId xmlns:a16="http://schemas.microsoft.com/office/drawing/2014/main" id="{8281D9EF-A6AD-42C5-C805-A2458C7D7135}"/>
                    </a:ext>
                  </a:extLst>
                </p:cNvPr>
                <p:cNvSpPr txBox="1"/>
                <p:nvPr/>
              </p:nvSpPr>
              <p:spPr>
                <a:xfrm>
                  <a:off x="2937775" y="4961149"/>
                  <a:ext cx="40709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0" name="文字方塊 9">
                  <a:extLst>
                    <a:ext uri="{FF2B5EF4-FFF2-40B4-BE49-F238E27FC236}">
                      <a16:creationId xmlns:a16="http://schemas.microsoft.com/office/drawing/2014/main" id="{8281D9EF-A6AD-42C5-C805-A2458C7D71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7775" y="4961149"/>
                  <a:ext cx="40709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1940" r="-7463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E2010FF5-26A0-BA93-917B-178B15109D16}"/>
              </a:ext>
            </a:extLst>
          </p:cNvPr>
          <p:cNvGrpSpPr/>
          <p:nvPr/>
        </p:nvGrpSpPr>
        <p:grpSpPr>
          <a:xfrm>
            <a:off x="3708604" y="4597218"/>
            <a:ext cx="701141" cy="539018"/>
            <a:chOff x="3853747" y="4925035"/>
            <a:chExt cx="701141" cy="539018"/>
          </a:xfrm>
        </p:grpSpPr>
        <p:sp>
          <p:nvSpPr>
            <p:cNvPr id="7" name="矩形: 圓角 6">
              <a:extLst>
                <a:ext uri="{FF2B5EF4-FFF2-40B4-BE49-F238E27FC236}">
                  <a16:creationId xmlns:a16="http://schemas.microsoft.com/office/drawing/2014/main" id="{410CE37A-129A-B776-3DF7-B495ADFE7087}"/>
                </a:ext>
              </a:extLst>
            </p:cNvPr>
            <p:cNvSpPr/>
            <p:nvPr/>
          </p:nvSpPr>
          <p:spPr>
            <a:xfrm>
              <a:off x="3853747" y="4925035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5EE0B1A0-E3D1-9BAD-90A1-297D55CE964A}"/>
                    </a:ext>
                  </a:extLst>
                </p:cNvPr>
                <p:cNvSpPr txBox="1"/>
                <p:nvPr/>
              </p:nvSpPr>
              <p:spPr>
                <a:xfrm>
                  <a:off x="4160614" y="4931520"/>
                  <a:ext cx="39427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5EE0B1A0-E3D1-9BAD-90A1-297D55CE96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0614" y="4931520"/>
                  <a:ext cx="394274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2500" r="-9375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7C039FD2-9ABE-D731-C6D4-2DDDA9A34349}"/>
                  </a:ext>
                </a:extLst>
              </p:cNvPr>
              <p:cNvSpPr txBox="1"/>
              <p:nvPr/>
            </p:nvSpPr>
            <p:spPr>
              <a:xfrm>
                <a:off x="5264413" y="4604303"/>
                <a:ext cx="4060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7C039FD2-9ABE-D731-C6D4-2DDDA9A34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13" y="4604303"/>
                <a:ext cx="406009" cy="369332"/>
              </a:xfrm>
              <a:prstGeom prst="rect">
                <a:avLst/>
              </a:prstGeom>
              <a:blipFill>
                <a:blip r:embed="rId6"/>
                <a:stretch>
                  <a:fillRect l="-13636" r="-10606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C120310E-CB60-97A1-0964-928B5636C2EE}"/>
              </a:ext>
            </a:extLst>
          </p:cNvPr>
          <p:cNvCxnSpPr>
            <a:cxnSpLocks/>
          </p:cNvCxnSpPr>
          <p:nvPr/>
        </p:nvCxnSpPr>
        <p:spPr>
          <a:xfrm flipV="1">
            <a:off x="5093105" y="2198538"/>
            <a:ext cx="0" cy="5698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4DF75E73-9F35-55A6-043F-46BAD8ED3218}"/>
              </a:ext>
            </a:extLst>
          </p:cNvPr>
          <p:cNvSpPr/>
          <p:nvPr/>
        </p:nvSpPr>
        <p:spPr>
          <a:xfrm>
            <a:off x="4953880" y="1615978"/>
            <a:ext cx="286405" cy="53901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9F1EC9B-01AD-5857-2BF8-1E1C88E5738B}"/>
                  </a:ext>
                </a:extLst>
              </p:cNvPr>
              <p:cNvSpPr txBox="1"/>
              <p:nvPr/>
            </p:nvSpPr>
            <p:spPr>
              <a:xfrm>
                <a:off x="5325861" y="1646848"/>
                <a:ext cx="4060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9F1EC9B-01AD-5857-2BF8-1E1C88E57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861" y="1646848"/>
                <a:ext cx="406009" cy="369332"/>
              </a:xfrm>
              <a:prstGeom prst="rect">
                <a:avLst/>
              </a:prstGeom>
              <a:blipFill>
                <a:blip r:embed="rId7"/>
                <a:stretch>
                  <a:fillRect l="-13636" r="-10606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C2173D38-7AA4-CE15-E08E-D231CF346FD8}"/>
              </a:ext>
            </a:extLst>
          </p:cNvPr>
          <p:cNvCxnSpPr>
            <a:cxnSpLocks/>
          </p:cNvCxnSpPr>
          <p:nvPr/>
        </p:nvCxnSpPr>
        <p:spPr>
          <a:xfrm flipV="1">
            <a:off x="1399218" y="3953022"/>
            <a:ext cx="0" cy="5698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C7A354CC-BA85-5A47-550C-E666F6154A47}"/>
              </a:ext>
            </a:extLst>
          </p:cNvPr>
          <p:cNvCxnSpPr>
            <a:cxnSpLocks/>
          </p:cNvCxnSpPr>
          <p:nvPr/>
        </p:nvCxnSpPr>
        <p:spPr>
          <a:xfrm flipV="1">
            <a:off x="2629288" y="3953022"/>
            <a:ext cx="0" cy="5698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43887690-F112-86E0-4424-4F378E307BBB}"/>
              </a:ext>
            </a:extLst>
          </p:cNvPr>
          <p:cNvCxnSpPr>
            <a:cxnSpLocks/>
          </p:cNvCxnSpPr>
          <p:nvPr/>
        </p:nvCxnSpPr>
        <p:spPr>
          <a:xfrm flipV="1">
            <a:off x="3859358" y="3953022"/>
            <a:ext cx="0" cy="5698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3BB3A4F2-36B9-C888-E00D-619446BC1731}"/>
              </a:ext>
            </a:extLst>
          </p:cNvPr>
          <p:cNvCxnSpPr>
            <a:cxnSpLocks/>
          </p:cNvCxnSpPr>
          <p:nvPr/>
        </p:nvCxnSpPr>
        <p:spPr>
          <a:xfrm flipV="1">
            <a:off x="5089427" y="3953022"/>
            <a:ext cx="0" cy="5698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11014E81-D9BA-9ECE-29F6-175F6A3F4D22}"/>
              </a:ext>
            </a:extLst>
          </p:cNvPr>
          <p:cNvSpPr/>
          <p:nvPr/>
        </p:nvSpPr>
        <p:spPr>
          <a:xfrm>
            <a:off x="4939366" y="5429791"/>
            <a:ext cx="286405" cy="53901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F0133DE4-9C0C-7A39-1992-F3E1A90B7CE4}"/>
              </a:ext>
            </a:extLst>
          </p:cNvPr>
          <p:cNvGrpSpPr/>
          <p:nvPr/>
        </p:nvGrpSpPr>
        <p:grpSpPr>
          <a:xfrm>
            <a:off x="1242261" y="5463784"/>
            <a:ext cx="716666" cy="539018"/>
            <a:chOff x="1359565" y="4928329"/>
            <a:chExt cx="716666" cy="539018"/>
          </a:xfrm>
        </p:grpSpPr>
        <p:sp>
          <p:nvSpPr>
            <p:cNvPr id="26" name="矩形: 圓角 25">
              <a:extLst>
                <a:ext uri="{FF2B5EF4-FFF2-40B4-BE49-F238E27FC236}">
                  <a16:creationId xmlns:a16="http://schemas.microsoft.com/office/drawing/2014/main" id="{B813E158-9148-2521-08B9-EB7FD790E72D}"/>
                </a:ext>
              </a:extLst>
            </p:cNvPr>
            <p:cNvSpPr/>
            <p:nvPr/>
          </p:nvSpPr>
          <p:spPr>
            <a:xfrm>
              <a:off x="1359565" y="4928329"/>
              <a:ext cx="286405" cy="53901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26">
                  <a:extLst>
                    <a:ext uri="{FF2B5EF4-FFF2-40B4-BE49-F238E27FC236}">
                      <a16:creationId xmlns:a16="http://schemas.microsoft.com/office/drawing/2014/main" id="{603B31B5-B700-FA75-AD5D-7494C96DF04B}"/>
                    </a:ext>
                  </a:extLst>
                </p:cNvPr>
                <p:cNvSpPr txBox="1"/>
                <p:nvPr/>
              </p:nvSpPr>
              <p:spPr>
                <a:xfrm>
                  <a:off x="1675545" y="4947555"/>
                  <a:ext cx="40068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27" name="文字方塊 26">
                  <a:extLst>
                    <a:ext uri="{FF2B5EF4-FFF2-40B4-BE49-F238E27FC236}">
                      <a16:creationId xmlns:a16="http://schemas.microsoft.com/office/drawing/2014/main" id="{603B31B5-B700-FA75-AD5D-7494C96DF0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5545" y="4947555"/>
                  <a:ext cx="400686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1538" r="-9231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FFBFE041-C256-89A0-06B6-49B5095BCD49}"/>
              </a:ext>
            </a:extLst>
          </p:cNvPr>
          <p:cNvGrpSpPr/>
          <p:nvPr/>
        </p:nvGrpSpPr>
        <p:grpSpPr>
          <a:xfrm>
            <a:off x="2474838" y="5447423"/>
            <a:ext cx="731805" cy="539018"/>
            <a:chOff x="2606656" y="4940996"/>
            <a:chExt cx="731805" cy="539018"/>
          </a:xfrm>
        </p:grpSpPr>
        <p:sp>
          <p:nvSpPr>
            <p:cNvPr id="29" name="矩形: 圓角 28">
              <a:extLst>
                <a:ext uri="{FF2B5EF4-FFF2-40B4-BE49-F238E27FC236}">
                  <a16:creationId xmlns:a16="http://schemas.microsoft.com/office/drawing/2014/main" id="{CDFF446D-FC99-ED15-D4BF-4F2056FCB134}"/>
                </a:ext>
              </a:extLst>
            </p:cNvPr>
            <p:cNvSpPr/>
            <p:nvPr/>
          </p:nvSpPr>
          <p:spPr>
            <a:xfrm>
              <a:off x="2606656" y="4940996"/>
              <a:ext cx="286405" cy="5390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>
                  <a:extLst>
                    <a:ext uri="{FF2B5EF4-FFF2-40B4-BE49-F238E27FC236}">
                      <a16:creationId xmlns:a16="http://schemas.microsoft.com/office/drawing/2014/main" id="{53775E2F-79CC-ABD4-E244-FB3AF1984A6D}"/>
                    </a:ext>
                  </a:extLst>
                </p:cNvPr>
                <p:cNvSpPr txBox="1"/>
                <p:nvPr/>
              </p:nvSpPr>
              <p:spPr>
                <a:xfrm>
                  <a:off x="2937775" y="4961149"/>
                  <a:ext cx="40068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30" name="文字方塊 29">
                  <a:extLst>
                    <a:ext uri="{FF2B5EF4-FFF2-40B4-BE49-F238E27FC236}">
                      <a16:creationId xmlns:a16="http://schemas.microsoft.com/office/drawing/2014/main" id="{53775E2F-79CC-ABD4-E244-FB3AF1984A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7775" y="4961149"/>
                  <a:ext cx="400686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9697" r="-7576" b="-2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974E9D24-97CB-BA41-8CBC-578B4277362D}"/>
              </a:ext>
            </a:extLst>
          </p:cNvPr>
          <p:cNvGrpSpPr/>
          <p:nvPr/>
        </p:nvGrpSpPr>
        <p:grpSpPr>
          <a:xfrm>
            <a:off x="3707415" y="5460490"/>
            <a:ext cx="707553" cy="539018"/>
            <a:chOff x="3853747" y="4925035"/>
            <a:chExt cx="707553" cy="539018"/>
          </a:xfrm>
        </p:grpSpPr>
        <p:sp>
          <p:nvSpPr>
            <p:cNvPr id="32" name="矩形: 圓角 31">
              <a:extLst>
                <a:ext uri="{FF2B5EF4-FFF2-40B4-BE49-F238E27FC236}">
                  <a16:creationId xmlns:a16="http://schemas.microsoft.com/office/drawing/2014/main" id="{70A54FEE-5CF1-6A43-63DF-84A11104881A}"/>
                </a:ext>
              </a:extLst>
            </p:cNvPr>
            <p:cNvSpPr/>
            <p:nvPr/>
          </p:nvSpPr>
          <p:spPr>
            <a:xfrm>
              <a:off x="3853747" y="4925035"/>
              <a:ext cx="286405" cy="53901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00501DCA-8DE4-62A1-A2D4-826042526734}"/>
                    </a:ext>
                  </a:extLst>
                </p:cNvPr>
                <p:cNvSpPr txBox="1"/>
                <p:nvPr/>
              </p:nvSpPr>
              <p:spPr>
                <a:xfrm>
                  <a:off x="4160614" y="4931520"/>
                  <a:ext cx="40068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00501DCA-8DE4-62A1-A2D4-8260425267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0614" y="4931520"/>
                  <a:ext cx="400686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21538" r="-9231" b="-2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706752B-E7DD-638F-12F0-0C46E3D4E7A5}"/>
                  </a:ext>
                </a:extLst>
              </p:cNvPr>
              <p:cNvSpPr txBox="1"/>
              <p:nvPr/>
            </p:nvSpPr>
            <p:spPr>
              <a:xfrm>
                <a:off x="5263224" y="5467575"/>
                <a:ext cx="4060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706752B-E7DD-638F-12F0-0C46E3D4E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224" y="5467575"/>
                <a:ext cx="406009" cy="369332"/>
              </a:xfrm>
              <a:prstGeom prst="rect">
                <a:avLst/>
              </a:prstGeom>
              <a:blipFill>
                <a:blip r:embed="rId11"/>
                <a:stretch>
                  <a:fillRect l="-17910" r="-7463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字方塊 34">
            <a:extLst>
              <a:ext uri="{FF2B5EF4-FFF2-40B4-BE49-F238E27FC236}">
                <a16:creationId xmlns:a16="http://schemas.microsoft.com/office/drawing/2014/main" id="{5341E564-D41B-B983-60C4-39B1C9D5773C}"/>
              </a:ext>
            </a:extLst>
          </p:cNvPr>
          <p:cNvSpPr txBox="1"/>
          <p:nvPr/>
        </p:nvSpPr>
        <p:spPr>
          <a:xfrm>
            <a:off x="1048357" y="5037200"/>
            <a:ext cx="68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+</a:t>
            </a:r>
            <a:endParaRPr lang="zh-TW" altLang="en-US" sz="2800" b="1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3EE97A10-6C09-1244-F83D-70AB82E78335}"/>
              </a:ext>
            </a:extLst>
          </p:cNvPr>
          <p:cNvSpPr txBox="1"/>
          <p:nvPr/>
        </p:nvSpPr>
        <p:spPr>
          <a:xfrm>
            <a:off x="2288591" y="5043839"/>
            <a:ext cx="68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+</a:t>
            </a:r>
            <a:endParaRPr lang="zh-TW" altLang="en-US" sz="2800" b="1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231F49B5-753B-8498-633C-BE0BF3AA6FF4}"/>
              </a:ext>
            </a:extLst>
          </p:cNvPr>
          <p:cNvSpPr txBox="1"/>
          <p:nvPr/>
        </p:nvSpPr>
        <p:spPr>
          <a:xfrm>
            <a:off x="3528990" y="5030322"/>
            <a:ext cx="68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+</a:t>
            </a:r>
            <a:endParaRPr lang="zh-TW" altLang="en-US" sz="2800" b="1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1D9BBFB-20C0-E345-67CF-DBB57DCE1AB1}"/>
              </a:ext>
            </a:extLst>
          </p:cNvPr>
          <p:cNvSpPr txBox="1"/>
          <p:nvPr/>
        </p:nvSpPr>
        <p:spPr>
          <a:xfrm>
            <a:off x="4813858" y="5009130"/>
            <a:ext cx="566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+</a:t>
            </a:r>
            <a:endParaRPr lang="zh-TW" altLang="en-US" sz="2800" b="1" dirty="0"/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C1C4C063-7DDB-5BA9-D0C5-2F568805CEA9}"/>
              </a:ext>
            </a:extLst>
          </p:cNvPr>
          <p:cNvSpPr/>
          <p:nvPr/>
        </p:nvSpPr>
        <p:spPr>
          <a:xfrm>
            <a:off x="6388507" y="2829113"/>
            <a:ext cx="4471909" cy="1077073"/>
          </a:xfrm>
          <a:prstGeom prst="roundRect">
            <a:avLst>
              <a:gd name="adj" fmla="val 900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Self-attention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0" name="矩形: 圓角 39">
            <a:extLst>
              <a:ext uri="{FF2B5EF4-FFF2-40B4-BE49-F238E27FC236}">
                <a16:creationId xmlns:a16="http://schemas.microsoft.com/office/drawing/2014/main" id="{232D9133-C766-FAD9-ADA4-A8E331361E35}"/>
              </a:ext>
            </a:extLst>
          </p:cNvPr>
          <p:cNvSpPr/>
          <p:nvPr/>
        </p:nvSpPr>
        <p:spPr>
          <a:xfrm>
            <a:off x="10242005" y="4563225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0E606C78-FE30-9CE4-9EC2-258C87940F05}"/>
              </a:ext>
            </a:extLst>
          </p:cNvPr>
          <p:cNvGrpSpPr/>
          <p:nvPr/>
        </p:nvGrpSpPr>
        <p:grpSpPr>
          <a:xfrm>
            <a:off x="6544900" y="4597218"/>
            <a:ext cx="710254" cy="539018"/>
            <a:chOff x="1359565" y="4928329"/>
            <a:chExt cx="710254" cy="539018"/>
          </a:xfrm>
        </p:grpSpPr>
        <p:sp>
          <p:nvSpPr>
            <p:cNvPr id="42" name="矩形: 圓角 41">
              <a:extLst>
                <a:ext uri="{FF2B5EF4-FFF2-40B4-BE49-F238E27FC236}">
                  <a16:creationId xmlns:a16="http://schemas.microsoft.com/office/drawing/2014/main" id="{0039BD16-4057-3DFD-9924-CFDC4193A90A}"/>
                </a:ext>
              </a:extLst>
            </p:cNvPr>
            <p:cNvSpPr/>
            <p:nvPr/>
          </p:nvSpPr>
          <p:spPr>
            <a:xfrm>
              <a:off x="1359565" y="4928329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字方塊 42">
                  <a:extLst>
                    <a:ext uri="{FF2B5EF4-FFF2-40B4-BE49-F238E27FC236}">
                      <a16:creationId xmlns:a16="http://schemas.microsoft.com/office/drawing/2014/main" id="{1A137A00-1252-0B8B-FF0A-D1A0B08F2F70}"/>
                    </a:ext>
                  </a:extLst>
                </p:cNvPr>
                <p:cNvSpPr txBox="1"/>
                <p:nvPr/>
              </p:nvSpPr>
              <p:spPr>
                <a:xfrm>
                  <a:off x="1675545" y="4947555"/>
                  <a:ext cx="39427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43" name="文字方塊 42">
                  <a:extLst>
                    <a:ext uri="{FF2B5EF4-FFF2-40B4-BE49-F238E27FC236}">
                      <a16:creationId xmlns:a16="http://schemas.microsoft.com/office/drawing/2014/main" id="{1A137A00-1252-0B8B-FF0A-D1A0B08F2F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5545" y="4947555"/>
                  <a:ext cx="394274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2308" r="-7692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6D47A916-97F4-72F0-7CC7-6662595FD202}"/>
              </a:ext>
            </a:extLst>
          </p:cNvPr>
          <p:cNvGrpSpPr/>
          <p:nvPr/>
        </p:nvGrpSpPr>
        <p:grpSpPr>
          <a:xfrm>
            <a:off x="7777477" y="4580857"/>
            <a:ext cx="738217" cy="539018"/>
            <a:chOff x="2606656" y="4940996"/>
            <a:chExt cx="738217" cy="539018"/>
          </a:xfrm>
        </p:grpSpPr>
        <p:sp>
          <p:nvSpPr>
            <p:cNvPr id="45" name="矩形: 圓角 44">
              <a:extLst>
                <a:ext uri="{FF2B5EF4-FFF2-40B4-BE49-F238E27FC236}">
                  <a16:creationId xmlns:a16="http://schemas.microsoft.com/office/drawing/2014/main" id="{1917F348-654C-FFD4-8EE5-883203EAD301}"/>
                </a:ext>
              </a:extLst>
            </p:cNvPr>
            <p:cNvSpPr/>
            <p:nvPr/>
          </p:nvSpPr>
          <p:spPr>
            <a:xfrm>
              <a:off x="2606656" y="4940996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字方塊 45">
                  <a:extLst>
                    <a:ext uri="{FF2B5EF4-FFF2-40B4-BE49-F238E27FC236}">
                      <a16:creationId xmlns:a16="http://schemas.microsoft.com/office/drawing/2014/main" id="{37F1DBA6-E3F4-2F0F-2144-3D2477DDC4C3}"/>
                    </a:ext>
                  </a:extLst>
                </p:cNvPr>
                <p:cNvSpPr txBox="1"/>
                <p:nvPr/>
              </p:nvSpPr>
              <p:spPr>
                <a:xfrm>
                  <a:off x="2937775" y="4961149"/>
                  <a:ext cx="40709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46" name="文字方塊 45">
                  <a:extLst>
                    <a:ext uri="{FF2B5EF4-FFF2-40B4-BE49-F238E27FC236}">
                      <a16:creationId xmlns:a16="http://schemas.microsoft.com/office/drawing/2014/main" id="{37F1DBA6-E3F4-2F0F-2144-3D2477DDC4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7775" y="4961149"/>
                  <a:ext cx="407098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11940" r="-7463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BA5A517A-7FA6-3939-2986-9D7CBF55DC0F}"/>
              </a:ext>
            </a:extLst>
          </p:cNvPr>
          <p:cNvGrpSpPr/>
          <p:nvPr/>
        </p:nvGrpSpPr>
        <p:grpSpPr>
          <a:xfrm>
            <a:off x="9010054" y="4593924"/>
            <a:ext cx="717172" cy="539018"/>
            <a:chOff x="3853747" y="4925035"/>
            <a:chExt cx="717172" cy="539018"/>
          </a:xfrm>
        </p:grpSpPr>
        <p:sp>
          <p:nvSpPr>
            <p:cNvPr id="48" name="矩形: 圓角 47">
              <a:extLst>
                <a:ext uri="{FF2B5EF4-FFF2-40B4-BE49-F238E27FC236}">
                  <a16:creationId xmlns:a16="http://schemas.microsoft.com/office/drawing/2014/main" id="{44943897-247E-E631-3126-ACC6C1D36C27}"/>
                </a:ext>
              </a:extLst>
            </p:cNvPr>
            <p:cNvSpPr/>
            <p:nvPr/>
          </p:nvSpPr>
          <p:spPr>
            <a:xfrm>
              <a:off x="3853747" y="4925035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3C212872-D2E3-8DDC-FE91-C3E0BA806AFF}"/>
                    </a:ext>
                  </a:extLst>
                </p:cNvPr>
                <p:cNvSpPr txBox="1"/>
                <p:nvPr/>
              </p:nvSpPr>
              <p:spPr>
                <a:xfrm>
                  <a:off x="4160614" y="4931520"/>
                  <a:ext cx="41030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3C212872-D2E3-8DDC-FE91-C3E0BA806A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0614" y="4931520"/>
                  <a:ext cx="410305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11765" r="-7353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01024E27-3CB5-A61C-6109-51615426B65D}"/>
                  </a:ext>
                </a:extLst>
              </p:cNvPr>
              <p:cNvSpPr txBox="1"/>
              <p:nvPr/>
            </p:nvSpPr>
            <p:spPr>
              <a:xfrm>
                <a:off x="10565863" y="4601009"/>
                <a:ext cx="4060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01024E27-3CB5-A61C-6109-51615426B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863" y="4601009"/>
                <a:ext cx="406009" cy="369332"/>
              </a:xfrm>
              <a:prstGeom prst="rect">
                <a:avLst/>
              </a:prstGeom>
              <a:blipFill>
                <a:blip r:embed="rId15"/>
                <a:stretch>
                  <a:fillRect l="-13433" r="-895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D922D55C-9CB5-E8FD-CD31-E34745DA9069}"/>
              </a:ext>
            </a:extLst>
          </p:cNvPr>
          <p:cNvCxnSpPr>
            <a:cxnSpLocks/>
          </p:cNvCxnSpPr>
          <p:nvPr/>
        </p:nvCxnSpPr>
        <p:spPr>
          <a:xfrm flipV="1">
            <a:off x="10394555" y="2195244"/>
            <a:ext cx="0" cy="5698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5C224E28-A9A2-D4F2-BD2E-6738EB5B32C2}"/>
              </a:ext>
            </a:extLst>
          </p:cNvPr>
          <p:cNvSpPr/>
          <p:nvPr/>
        </p:nvSpPr>
        <p:spPr>
          <a:xfrm>
            <a:off x="10255330" y="1612684"/>
            <a:ext cx="286405" cy="53901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7B6C3274-CF8B-DB97-D9FB-649AD0B8438E}"/>
                  </a:ext>
                </a:extLst>
              </p:cNvPr>
              <p:cNvSpPr txBox="1"/>
              <p:nvPr/>
            </p:nvSpPr>
            <p:spPr>
              <a:xfrm>
                <a:off x="10627311" y="1643554"/>
                <a:ext cx="406009" cy="3812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7B6C3274-CF8B-DB97-D9FB-649AD0B84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311" y="1643554"/>
                <a:ext cx="406009" cy="381258"/>
              </a:xfrm>
              <a:prstGeom prst="rect">
                <a:avLst/>
              </a:prstGeom>
              <a:blipFill>
                <a:blip r:embed="rId16"/>
                <a:stretch>
                  <a:fillRect l="-13433" r="-8955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2C8340D3-23E0-C007-C0D7-1161C973364C}"/>
              </a:ext>
            </a:extLst>
          </p:cNvPr>
          <p:cNvCxnSpPr>
            <a:cxnSpLocks/>
          </p:cNvCxnSpPr>
          <p:nvPr/>
        </p:nvCxnSpPr>
        <p:spPr>
          <a:xfrm flipV="1">
            <a:off x="6700668" y="3949728"/>
            <a:ext cx="0" cy="5698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41CAEB28-28DA-91A6-BA2A-E46B4C4003BA}"/>
              </a:ext>
            </a:extLst>
          </p:cNvPr>
          <p:cNvCxnSpPr>
            <a:cxnSpLocks/>
          </p:cNvCxnSpPr>
          <p:nvPr/>
        </p:nvCxnSpPr>
        <p:spPr>
          <a:xfrm flipV="1">
            <a:off x="7930738" y="3949728"/>
            <a:ext cx="0" cy="5698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370B6528-0E73-FF27-76E3-47FB645279D8}"/>
              </a:ext>
            </a:extLst>
          </p:cNvPr>
          <p:cNvCxnSpPr>
            <a:cxnSpLocks/>
          </p:cNvCxnSpPr>
          <p:nvPr/>
        </p:nvCxnSpPr>
        <p:spPr>
          <a:xfrm flipV="1">
            <a:off x="9160808" y="3949728"/>
            <a:ext cx="0" cy="5698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C0ADB3A9-20ED-E4FA-DBF2-ECA2EE176D0B}"/>
              </a:ext>
            </a:extLst>
          </p:cNvPr>
          <p:cNvCxnSpPr>
            <a:cxnSpLocks/>
          </p:cNvCxnSpPr>
          <p:nvPr/>
        </p:nvCxnSpPr>
        <p:spPr>
          <a:xfrm flipV="1">
            <a:off x="10390877" y="3949728"/>
            <a:ext cx="0" cy="5698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5081E822-12ED-C2A6-3A18-E0072CBB5BCC}"/>
              </a:ext>
            </a:extLst>
          </p:cNvPr>
          <p:cNvSpPr txBox="1"/>
          <p:nvPr/>
        </p:nvSpPr>
        <p:spPr>
          <a:xfrm>
            <a:off x="6349807" y="5033906"/>
            <a:ext cx="68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+</a:t>
            </a:r>
            <a:endParaRPr lang="zh-TW" altLang="en-US" sz="2800" b="1" dirty="0"/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5AD17A2C-4683-908F-EB55-0D4D2A81BB02}"/>
              </a:ext>
            </a:extLst>
          </p:cNvPr>
          <p:cNvSpPr txBox="1"/>
          <p:nvPr/>
        </p:nvSpPr>
        <p:spPr>
          <a:xfrm>
            <a:off x="7590041" y="5040545"/>
            <a:ext cx="68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+</a:t>
            </a:r>
            <a:endParaRPr lang="zh-TW" altLang="en-US" sz="2800" b="1" dirty="0"/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2EE8E68B-E1E7-7173-C239-F523F37EE051}"/>
              </a:ext>
            </a:extLst>
          </p:cNvPr>
          <p:cNvSpPr txBox="1"/>
          <p:nvPr/>
        </p:nvSpPr>
        <p:spPr>
          <a:xfrm>
            <a:off x="8830440" y="5027028"/>
            <a:ext cx="68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+</a:t>
            </a:r>
            <a:endParaRPr lang="zh-TW" altLang="en-US" sz="2800" b="1" dirty="0"/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08396E83-9521-56E1-5FE2-D5A1E9BC653A}"/>
              </a:ext>
            </a:extLst>
          </p:cNvPr>
          <p:cNvSpPr txBox="1"/>
          <p:nvPr/>
        </p:nvSpPr>
        <p:spPr>
          <a:xfrm>
            <a:off x="10115308" y="5005836"/>
            <a:ext cx="566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+</a:t>
            </a:r>
            <a:endParaRPr lang="zh-TW" altLang="en-US" sz="2800" b="1" dirty="0"/>
          </a:p>
        </p:txBody>
      </p: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42FD33C2-0C86-0C08-F838-EDCF1DD3E9B7}"/>
              </a:ext>
            </a:extLst>
          </p:cNvPr>
          <p:cNvGrpSpPr/>
          <p:nvPr/>
        </p:nvGrpSpPr>
        <p:grpSpPr>
          <a:xfrm>
            <a:off x="6558225" y="5457135"/>
            <a:ext cx="716666" cy="539018"/>
            <a:chOff x="1359565" y="4928329"/>
            <a:chExt cx="716666" cy="539018"/>
          </a:xfrm>
        </p:grpSpPr>
        <p:sp>
          <p:nvSpPr>
            <p:cNvPr id="75" name="矩形: 圓角 74">
              <a:extLst>
                <a:ext uri="{FF2B5EF4-FFF2-40B4-BE49-F238E27FC236}">
                  <a16:creationId xmlns:a16="http://schemas.microsoft.com/office/drawing/2014/main" id="{52DCF961-9D92-00D1-EE8D-973E6FECDB7F}"/>
                </a:ext>
              </a:extLst>
            </p:cNvPr>
            <p:cNvSpPr/>
            <p:nvPr/>
          </p:nvSpPr>
          <p:spPr>
            <a:xfrm>
              <a:off x="1359565" y="4928329"/>
              <a:ext cx="286405" cy="53901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字方塊 75">
                  <a:extLst>
                    <a:ext uri="{FF2B5EF4-FFF2-40B4-BE49-F238E27FC236}">
                      <a16:creationId xmlns:a16="http://schemas.microsoft.com/office/drawing/2014/main" id="{80F3BC29-3D7F-1EAD-2579-9DAEBE5A8191}"/>
                    </a:ext>
                  </a:extLst>
                </p:cNvPr>
                <p:cNvSpPr txBox="1"/>
                <p:nvPr/>
              </p:nvSpPr>
              <p:spPr>
                <a:xfrm>
                  <a:off x="1675545" y="4947555"/>
                  <a:ext cx="40068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76" name="文字方塊 75">
                  <a:extLst>
                    <a:ext uri="{FF2B5EF4-FFF2-40B4-BE49-F238E27FC236}">
                      <a16:creationId xmlns:a16="http://schemas.microsoft.com/office/drawing/2014/main" id="{80F3BC29-3D7F-1EAD-2579-9DAEBE5A81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5545" y="4947555"/>
                  <a:ext cx="400686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21538" r="-9231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群組 76">
            <a:extLst>
              <a:ext uri="{FF2B5EF4-FFF2-40B4-BE49-F238E27FC236}">
                <a16:creationId xmlns:a16="http://schemas.microsoft.com/office/drawing/2014/main" id="{E72F4276-F991-72DE-A96D-24DEADE16562}"/>
              </a:ext>
            </a:extLst>
          </p:cNvPr>
          <p:cNvGrpSpPr/>
          <p:nvPr/>
        </p:nvGrpSpPr>
        <p:grpSpPr>
          <a:xfrm>
            <a:off x="7790802" y="5440774"/>
            <a:ext cx="731805" cy="539018"/>
            <a:chOff x="2606656" y="4940996"/>
            <a:chExt cx="731805" cy="539018"/>
          </a:xfrm>
        </p:grpSpPr>
        <p:sp>
          <p:nvSpPr>
            <p:cNvPr id="78" name="矩形: 圓角 77">
              <a:extLst>
                <a:ext uri="{FF2B5EF4-FFF2-40B4-BE49-F238E27FC236}">
                  <a16:creationId xmlns:a16="http://schemas.microsoft.com/office/drawing/2014/main" id="{B8BD8F31-ADAC-846A-2C1E-322E91E4D7DA}"/>
                </a:ext>
              </a:extLst>
            </p:cNvPr>
            <p:cNvSpPr/>
            <p:nvPr/>
          </p:nvSpPr>
          <p:spPr>
            <a:xfrm>
              <a:off x="2606656" y="4940996"/>
              <a:ext cx="286405" cy="5390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5207079D-3C4C-9A9F-29C6-92229209C2A6}"/>
                    </a:ext>
                  </a:extLst>
                </p:cNvPr>
                <p:cNvSpPr txBox="1"/>
                <p:nvPr/>
              </p:nvSpPr>
              <p:spPr>
                <a:xfrm>
                  <a:off x="2937775" y="4961149"/>
                  <a:ext cx="40068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5207079D-3C4C-9A9F-29C6-92229209C2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7775" y="4961149"/>
                  <a:ext cx="400686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19697" r="-7576" b="-2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群組 79">
            <a:extLst>
              <a:ext uri="{FF2B5EF4-FFF2-40B4-BE49-F238E27FC236}">
                <a16:creationId xmlns:a16="http://schemas.microsoft.com/office/drawing/2014/main" id="{4B866543-2F87-993D-5AA9-F9432412A917}"/>
              </a:ext>
            </a:extLst>
          </p:cNvPr>
          <p:cNvGrpSpPr/>
          <p:nvPr/>
        </p:nvGrpSpPr>
        <p:grpSpPr>
          <a:xfrm>
            <a:off x="9023379" y="5453841"/>
            <a:ext cx="707553" cy="539018"/>
            <a:chOff x="3853747" y="4925035"/>
            <a:chExt cx="707553" cy="539018"/>
          </a:xfrm>
        </p:grpSpPr>
        <p:sp>
          <p:nvSpPr>
            <p:cNvPr id="81" name="矩形: 圓角 80">
              <a:extLst>
                <a:ext uri="{FF2B5EF4-FFF2-40B4-BE49-F238E27FC236}">
                  <a16:creationId xmlns:a16="http://schemas.microsoft.com/office/drawing/2014/main" id="{BE5EA92F-7FE2-F425-9AD4-5362090196FC}"/>
                </a:ext>
              </a:extLst>
            </p:cNvPr>
            <p:cNvSpPr/>
            <p:nvPr/>
          </p:nvSpPr>
          <p:spPr>
            <a:xfrm>
              <a:off x="3853747" y="4925035"/>
              <a:ext cx="286405" cy="53901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文字方塊 81">
                  <a:extLst>
                    <a:ext uri="{FF2B5EF4-FFF2-40B4-BE49-F238E27FC236}">
                      <a16:creationId xmlns:a16="http://schemas.microsoft.com/office/drawing/2014/main" id="{7459A108-DCB6-4EE6-953D-1DFE1FE67C6F}"/>
                    </a:ext>
                  </a:extLst>
                </p:cNvPr>
                <p:cNvSpPr txBox="1"/>
                <p:nvPr/>
              </p:nvSpPr>
              <p:spPr>
                <a:xfrm>
                  <a:off x="4160614" y="4931520"/>
                  <a:ext cx="40068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82" name="文字方塊 81">
                  <a:extLst>
                    <a:ext uri="{FF2B5EF4-FFF2-40B4-BE49-F238E27FC236}">
                      <a16:creationId xmlns:a16="http://schemas.microsoft.com/office/drawing/2014/main" id="{7459A108-DCB6-4EE6-953D-1DFE1FE67C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0614" y="4931520"/>
                  <a:ext cx="400686" cy="369332"/>
                </a:xfrm>
                <a:prstGeom prst="rect">
                  <a:avLst/>
                </a:prstGeom>
                <a:blipFill>
                  <a:blip r:embed="rId19"/>
                  <a:stretch>
                    <a:fillRect l="-21538" r="-9231" b="-2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群組 83">
            <a:extLst>
              <a:ext uri="{FF2B5EF4-FFF2-40B4-BE49-F238E27FC236}">
                <a16:creationId xmlns:a16="http://schemas.microsoft.com/office/drawing/2014/main" id="{0361FE1F-8C6B-71D5-E3BD-A0BB145661D8}"/>
              </a:ext>
            </a:extLst>
          </p:cNvPr>
          <p:cNvGrpSpPr/>
          <p:nvPr/>
        </p:nvGrpSpPr>
        <p:grpSpPr>
          <a:xfrm>
            <a:off x="10255330" y="5423142"/>
            <a:ext cx="729867" cy="539018"/>
            <a:chOff x="10255330" y="5423142"/>
            <a:chExt cx="729867" cy="539018"/>
          </a:xfrm>
        </p:grpSpPr>
        <p:sp>
          <p:nvSpPr>
            <p:cNvPr id="73" name="矩形: 圓角 72">
              <a:extLst>
                <a:ext uri="{FF2B5EF4-FFF2-40B4-BE49-F238E27FC236}">
                  <a16:creationId xmlns:a16="http://schemas.microsoft.com/office/drawing/2014/main" id="{0149D0E1-ADB6-519C-5CC5-CA74DF41CBA5}"/>
                </a:ext>
              </a:extLst>
            </p:cNvPr>
            <p:cNvSpPr/>
            <p:nvPr/>
          </p:nvSpPr>
          <p:spPr>
            <a:xfrm>
              <a:off x="10255330" y="5423142"/>
              <a:ext cx="286405" cy="53901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字方塊 82">
                  <a:extLst>
                    <a:ext uri="{FF2B5EF4-FFF2-40B4-BE49-F238E27FC236}">
                      <a16:creationId xmlns:a16="http://schemas.microsoft.com/office/drawing/2014/main" id="{3DCE2DF0-9EC7-AAA3-75BD-3F5A111E527D}"/>
                    </a:ext>
                  </a:extLst>
                </p:cNvPr>
                <p:cNvSpPr txBox="1"/>
                <p:nvPr/>
              </p:nvSpPr>
              <p:spPr>
                <a:xfrm>
                  <a:off x="10579188" y="5460926"/>
                  <a:ext cx="406009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83" name="文字方塊 82">
                  <a:extLst>
                    <a:ext uri="{FF2B5EF4-FFF2-40B4-BE49-F238E27FC236}">
                      <a16:creationId xmlns:a16="http://schemas.microsoft.com/office/drawing/2014/main" id="{3DCE2DF0-9EC7-AAA3-75BD-3F5A111E52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9188" y="5460926"/>
                  <a:ext cx="406009" cy="369332"/>
                </a:xfrm>
                <a:prstGeom prst="rect">
                  <a:avLst/>
                </a:prstGeom>
                <a:blipFill>
                  <a:blip r:embed="rId20"/>
                  <a:stretch>
                    <a:fillRect l="-17910" r="-7463" b="-2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981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/>
      <p:bldP spid="39" grpId="0" animBg="1"/>
      <p:bldP spid="52" grpId="0" animBg="1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5E79A4-0A83-89CD-6E76-73A655D11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Sinusoidal Positional Embedding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B31C39-E353-8A97-4053-F8F4E466D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6688EF07-0A10-900C-FDB1-6FC48D4315DD}"/>
              </a:ext>
            </a:extLst>
          </p:cNvPr>
          <p:cNvSpPr/>
          <p:nvPr/>
        </p:nvSpPr>
        <p:spPr>
          <a:xfrm>
            <a:off x="1644193" y="1811561"/>
            <a:ext cx="285525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214761D9-C6E2-F8C9-D413-802393CEFFA4}"/>
              </a:ext>
            </a:extLst>
          </p:cNvPr>
          <p:cNvSpPr/>
          <p:nvPr/>
        </p:nvSpPr>
        <p:spPr>
          <a:xfrm>
            <a:off x="2236370" y="1811561"/>
            <a:ext cx="285525" cy="10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271FB6E9-9B48-573A-7F1E-890DDEDF2709}"/>
              </a:ext>
            </a:extLst>
          </p:cNvPr>
          <p:cNvSpPr/>
          <p:nvPr/>
        </p:nvSpPr>
        <p:spPr>
          <a:xfrm>
            <a:off x="2828547" y="1811561"/>
            <a:ext cx="285525" cy="108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708948CD-FCAC-7250-9318-10FF445951CB}"/>
              </a:ext>
            </a:extLst>
          </p:cNvPr>
          <p:cNvSpPr/>
          <p:nvPr/>
        </p:nvSpPr>
        <p:spPr>
          <a:xfrm>
            <a:off x="3420724" y="1811561"/>
            <a:ext cx="285525" cy="1080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6EC9900A-26D4-7B5F-8AF0-4A7DD57AB361}"/>
              </a:ext>
            </a:extLst>
          </p:cNvPr>
          <p:cNvSpPr/>
          <p:nvPr/>
        </p:nvSpPr>
        <p:spPr>
          <a:xfrm>
            <a:off x="4012901" y="1811561"/>
            <a:ext cx="285525" cy="1080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6E660F0-9944-9CEB-B6A9-3CAE175D1906}"/>
              </a:ext>
            </a:extLst>
          </p:cNvPr>
          <p:cNvSpPr txBox="1"/>
          <p:nvPr/>
        </p:nvSpPr>
        <p:spPr>
          <a:xfrm>
            <a:off x="4576050" y="2046409"/>
            <a:ext cx="129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47D32A7-B2F9-3C66-FDED-DE7359330F95}"/>
                  </a:ext>
                </a:extLst>
              </p:cNvPr>
              <p:cNvSpPr txBox="1"/>
              <p:nvPr/>
            </p:nvSpPr>
            <p:spPr>
              <a:xfrm>
                <a:off x="1610030" y="2891561"/>
                <a:ext cx="400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47D32A7-B2F9-3C66-FDED-DE7359330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030" y="2891561"/>
                <a:ext cx="400686" cy="369332"/>
              </a:xfrm>
              <a:prstGeom prst="rect">
                <a:avLst/>
              </a:prstGeom>
              <a:blipFill>
                <a:blip r:embed="rId3"/>
                <a:stretch>
                  <a:fillRect l="-19697" r="-757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1CEFEFF-AA71-7509-F412-1E626C848B55}"/>
                  </a:ext>
                </a:extLst>
              </p:cNvPr>
              <p:cNvSpPr txBox="1"/>
              <p:nvPr/>
            </p:nvSpPr>
            <p:spPr>
              <a:xfrm>
                <a:off x="2816002" y="2891561"/>
                <a:ext cx="400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1CEFEFF-AA71-7509-F412-1E626C848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002" y="2891561"/>
                <a:ext cx="400686" cy="369332"/>
              </a:xfrm>
              <a:prstGeom prst="rect">
                <a:avLst/>
              </a:prstGeom>
              <a:blipFill>
                <a:blip r:embed="rId4"/>
                <a:stretch>
                  <a:fillRect l="-21212" r="-757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2DC47DF-C3EA-B36B-EEEF-A228FBD8A159}"/>
                  </a:ext>
                </a:extLst>
              </p:cNvPr>
              <p:cNvSpPr txBox="1"/>
              <p:nvPr/>
            </p:nvSpPr>
            <p:spPr>
              <a:xfrm>
                <a:off x="2213016" y="2891561"/>
                <a:ext cx="400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2DC47DF-C3EA-B36B-EEEF-A228FBD8A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016" y="2891561"/>
                <a:ext cx="400686" cy="369332"/>
              </a:xfrm>
              <a:prstGeom prst="rect">
                <a:avLst/>
              </a:prstGeom>
              <a:blipFill>
                <a:blip r:embed="rId5"/>
                <a:stretch>
                  <a:fillRect l="-19697" r="-757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82887FA0-D994-6DFA-D5A2-051413EE7B37}"/>
                  </a:ext>
                </a:extLst>
              </p:cNvPr>
              <p:cNvSpPr txBox="1"/>
              <p:nvPr/>
            </p:nvSpPr>
            <p:spPr>
              <a:xfrm>
                <a:off x="3418988" y="2891561"/>
                <a:ext cx="400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82887FA0-D994-6DFA-D5A2-051413EE7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988" y="2891561"/>
                <a:ext cx="400686" cy="369332"/>
              </a:xfrm>
              <a:prstGeom prst="rect">
                <a:avLst/>
              </a:prstGeom>
              <a:blipFill>
                <a:blip r:embed="rId6"/>
                <a:stretch>
                  <a:fillRect l="-21212" r="-757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38247D1E-DE8B-BDEB-6E62-0CAA54AFD07D}"/>
                  </a:ext>
                </a:extLst>
              </p:cNvPr>
              <p:cNvSpPr txBox="1"/>
              <p:nvPr/>
            </p:nvSpPr>
            <p:spPr>
              <a:xfrm>
                <a:off x="4021973" y="2891561"/>
                <a:ext cx="400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38247D1E-DE8B-BDEB-6E62-0CAA54AFD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973" y="2891561"/>
                <a:ext cx="400686" cy="369332"/>
              </a:xfrm>
              <a:prstGeom prst="rect">
                <a:avLst/>
              </a:prstGeom>
              <a:blipFill>
                <a:blip r:embed="rId7"/>
                <a:stretch>
                  <a:fillRect l="-21212" r="-757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0F833329-13F2-A989-9234-EDF9362C2649}"/>
                  </a:ext>
                </a:extLst>
              </p:cNvPr>
              <p:cNvSpPr txBox="1"/>
              <p:nvPr/>
            </p:nvSpPr>
            <p:spPr>
              <a:xfrm>
                <a:off x="539482" y="1982229"/>
                <a:ext cx="7293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0F833329-13F2-A989-9234-EDF9362C2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82" y="1982229"/>
                <a:ext cx="729302" cy="369332"/>
              </a:xfrm>
              <a:prstGeom prst="rect">
                <a:avLst/>
              </a:prstGeom>
              <a:blipFill>
                <a:blip r:embed="rId8"/>
                <a:stretch>
                  <a:fillRect l="-10000" t="-1639" r="-15000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>
            <a:extLst>
              <a:ext uri="{FF2B5EF4-FFF2-40B4-BE49-F238E27FC236}">
                <a16:creationId xmlns:a16="http://schemas.microsoft.com/office/drawing/2014/main" id="{E5C8F62E-69CF-488A-5510-E11517C4F218}"/>
              </a:ext>
            </a:extLst>
          </p:cNvPr>
          <p:cNvSpPr/>
          <p:nvPr/>
        </p:nvSpPr>
        <p:spPr>
          <a:xfrm>
            <a:off x="1682293" y="2092573"/>
            <a:ext cx="198120" cy="2209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0E42AB0E-B593-7098-8415-B02C5789C5DE}"/>
              </a:ext>
            </a:extLst>
          </p:cNvPr>
          <p:cNvCxnSpPr>
            <a:cxnSpLocks/>
          </p:cNvCxnSpPr>
          <p:nvPr/>
        </p:nvCxnSpPr>
        <p:spPr>
          <a:xfrm flipH="1">
            <a:off x="1268784" y="2203063"/>
            <a:ext cx="3074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右大括弧 20">
            <a:extLst>
              <a:ext uri="{FF2B5EF4-FFF2-40B4-BE49-F238E27FC236}">
                <a16:creationId xmlns:a16="http://schemas.microsoft.com/office/drawing/2014/main" id="{A9543572-3B9A-070B-61C1-8292B396C8B7}"/>
              </a:ext>
            </a:extLst>
          </p:cNvPr>
          <p:cNvSpPr/>
          <p:nvPr/>
        </p:nvSpPr>
        <p:spPr>
          <a:xfrm>
            <a:off x="5486831" y="1704752"/>
            <a:ext cx="285526" cy="1325563"/>
          </a:xfrm>
          <a:prstGeom prst="rightBrace">
            <a:avLst>
              <a:gd name="adj1" fmla="val 2282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4D913017-027F-E615-2F1C-078A043F3511}"/>
                  </a:ext>
                </a:extLst>
              </p:cNvPr>
              <p:cNvSpPr txBox="1"/>
              <p:nvPr/>
            </p:nvSpPr>
            <p:spPr>
              <a:xfrm>
                <a:off x="5895249" y="2167790"/>
                <a:ext cx="2501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4D913017-027F-E615-2F1C-078A043F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249" y="2167790"/>
                <a:ext cx="250197" cy="369332"/>
              </a:xfrm>
              <a:prstGeom prst="rect">
                <a:avLst/>
              </a:prstGeom>
              <a:blipFill>
                <a:blip r:embed="rId9"/>
                <a:stretch>
                  <a:fillRect l="-31707" r="-2682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7BEE2C0B-5C85-404E-C5AD-D9D0FA3A2F0F}"/>
                  </a:ext>
                </a:extLst>
              </p:cNvPr>
              <p:cNvSpPr txBox="1"/>
              <p:nvPr/>
            </p:nvSpPr>
            <p:spPr>
              <a:xfrm>
                <a:off x="1268784" y="3816427"/>
                <a:ext cx="4112985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10000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7BEE2C0B-5C85-404E-C5AD-D9D0FA3A2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784" y="3816427"/>
                <a:ext cx="4112985" cy="9681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206993FF-37F4-75A1-FA6D-452DD2E295CF}"/>
                  </a:ext>
                </a:extLst>
              </p:cNvPr>
              <p:cNvSpPr txBox="1"/>
              <p:nvPr/>
            </p:nvSpPr>
            <p:spPr>
              <a:xfrm>
                <a:off x="1322536" y="5208813"/>
                <a:ext cx="4723729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10000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206993FF-37F4-75A1-FA6D-452DD2E29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536" y="5208813"/>
                <a:ext cx="4723729" cy="9681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4">
            <a:extLst>
              <a:ext uri="{FF2B5EF4-FFF2-40B4-BE49-F238E27FC236}">
                <a16:creationId xmlns:a16="http://schemas.microsoft.com/office/drawing/2014/main" id="{E65466CB-D89B-B48A-B5D3-7B2CD33CE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41" y="1456199"/>
            <a:ext cx="575320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AC17FD9-59E6-A1DD-E7CD-94CAD7EFC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41" y="3972875"/>
            <a:ext cx="575320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id="{D6DFF4C3-47A5-D07F-D952-D4231EB4F498}"/>
              </a:ext>
            </a:extLst>
          </p:cNvPr>
          <p:cNvSpPr txBox="1"/>
          <p:nvPr/>
        </p:nvSpPr>
        <p:spPr>
          <a:xfrm>
            <a:off x="168688" y="6308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https://arxiv.org/abs/1706.03762</a:t>
            </a:r>
          </a:p>
        </p:txBody>
      </p:sp>
    </p:spTree>
    <p:extLst>
      <p:ext uri="{BB962C8B-B14F-4D97-AF65-F5344CB8AC3E}">
        <p14:creationId xmlns:p14="http://schemas.microsoft.com/office/powerpoint/2010/main" val="370335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7A42B-8FD5-5EEB-252E-D202EE4F1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4EF3EF-7890-89E9-0DDE-A6D5EEBF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Sinusoidal Positional Embedding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9D00B0-E759-1291-7D9F-3F606040D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A8669F51-295F-3E45-7DF0-3432F4FC6644}"/>
              </a:ext>
            </a:extLst>
          </p:cNvPr>
          <p:cNvSpPr/>
          <p:nvPr/>
        </p:nvSpPr>
        <p:spPr>
          <a:xfrm>
            <a:off x="1644193" y="1811561"/>
            <a:ext cx="285525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206781F9-566F-0855-12CE-FF63E16C8DAD}"/>
              </a:ext>
            </a:extLst>
          </p:cNvPr>
          <p:cNvSpPr/>
          <p:nvPr/>
        </p:nvSpPr>
        <p:spPr>
          <a:xfrm>
            <a:off x="2236370" y="1811561"/>
            <a:ext cx="285525" cy="10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7ABED873-20E8-3E21-BB03-F1B116DE611F}"/>
              </a:ext>
            </a:extLst>
          </p:cNvPr>
          <p:cNvSpPr/>
          <p:nvPr/>
        </p:nvSpPr>
        <p:spPr>
          <a:xfrm>
            <a:off x="2828547" y="1811561"/>
            <a:ext cx="285525" cy="108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6392EF43-268B-7B97-82F0-DCABCB837222}"/>
              </a:ext>
            </a:extLst>
          </p:cNvPr>
          <p:cNvSpPr/>
          <p:nvPr/>
        </p:nvSpPr>
        <p:spPr>
          <a:xfrm>
            <a:off x="3420724" y="1811561"/>
            <a:ext cx="285525" cy="1080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3CE088BC-58F3-A429-6567-799169AB7C20}"/>
              </a:ext>
            </a:extLst>
          </p:cNvPr>
          <p:cNvSpPr/>
          <p:nvPr/>
        </p:nvSpPr>
        <p:spPr>
          <a:xfrm>
            <a:off x="4012901" y="1811561"/>
            <a:ext cx="285525" cy="1080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C8C5568-BBF9-8865-0CF6-5AF57D171633}"/>
              </a:ext>
            </a:extLst>
          </p:cNvPr>
          <p:cNvSpPr txBox="1"/>
          <p:nvPr/>
        </p:nvSpPr>
        <p:spPr>
          <a:xfrm>
            <a:off x="4576050" y="2046409"/>
            <a:ext cx="129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949D208-8075-5B85-0873-37ED301A710D}"/>
                  </a:ext>
                </a:extLst>
              </p:cNvPr>
              <p:cNvSpPr txBox="1"/>
              <p:nvPr/>
            </p:nvSpPr>
            <p:spPr>
              <a:xfrm>
                <a:off x="1610030" y="2891561"/>
                <a:ext cx="400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949D208-8075-5B85-0873-37ED301A7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030" y="2891561"/>
                <a:ext cx="400686" cy="369332"/>
              </a:xfrm>
              <a:prstGeom prst="rect">
                <a:avLst/>
              </a:prstGeom>
              <a:blipFill>
                <a:blip r:embed="rId3"/>
                <a:stretch>
                  <a:fillRect l="-19697" r="-757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C9598DB-16D5-81FA-D96F-7EB00D9B9D4E}"/>
                  </a:ext>
                </a:extLst>
              </p:cNvPr>
              <p:cNvSpPr txBox="1"/>
              <p:nvPr/>
            </p:nvSpPr>
            <p:spPr>
              <a:xfrm>
                <a:off x="2816002" y="2891561"/>
                <a:ext cx="400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C9598DB-16D5-81FA-D96F-7EB00D9B9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002" y="2891561"/>
                <a:ext cx="400686" cy="369332"/>
              </a:xfrm>
              <a:prstGeom prst="rect">
                <a:avLst/>
              </a:prstGeom>
              <a:blipFill>
                <a:blip r:embed="rId4"/>
                <a:stretch>
                  <a:fillRect l="-21212" r="-757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7BCCC15-9633-035F-4CCC-9958AB0BDE48}"/>
                  </a:ext>
                </a:extLst>
              </p:cNvPr>
              <p:cNvSpPr txBox="1"/>
              <p:nvPr/>
            </p:nvSpPr>
            <p:spPr>
              <a:xfrm>
                <a:off x="2213016" y="2891561"/>
                <a:ext cx="400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7BCCC15-9633-035F-4CCC-9958AB0BD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016" y="2891561"/>
                <a:ext cx="400686" cy="369332"/>
              </a:xfrm>
              <a:prstGeom prst="rect">
                <a:avLst/>
              </a:prstGeom>
              <a:blipFill>
                <a:blip r:embed="rId5"/>
                <a:stretch>
                  <a:fillRect l="-19697" r="-757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1F41DD8-AB10-9C33-072A-5C7C7270F5B2}"/>
                  </a:ext>
                </a:extLst>
              </p:cNvPr>
              <p:cNvSpPr txBox="1"/>
              <p:nvPr/>
            </p:nvSpPr>
            <p:spPr>
              <a:xfrm>
                <a:off x="3418988" y="2891561"/>
                <a:ext cx="400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1F41DD8-AB10-9C33-072A-5C7C7270F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988" y="2891561"/>
                <a:ext cx="400686" cy="369332"/>
              </a:xfrm>
              <a:prstGeom prst="rect">
                <a:avLst/>
              </a:prstGeom>
              <a:blipFill>
                <a:blip r:embed="rId6"/>
                <a:stretch>
                  <a:fillRect l="-21212" r="-757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46A5EFB-E2AB-F8C9-A7DB-BAF93CAA8B7A}"/>
                  </a:ext>
                </a:extLst>
              </p:cNvPr>
              <p:cNvSpPr txBox="1"/>
              <p:nvPr/>
            </p:nvSpPr>
            <p:spPr>
              <a:xfrm>
                <a:off x="4021973" y="2891561"/>
                <a:ext cx="400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46A5EFB-E2AB-F8C9-A7DB-BAF93CAA8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973" y="2891561"/>
                <a:ext cx="400686" cy="369332"/>
              </a:xfrm>
              <a:prstGeom prst="rect">
                <a:avLst/>
              </a:prstGeom>
              <a:blipFill>
                <a:blip r:embed="rId7"/>
                <a:stretch>
                  <a:fillRect l="-21212" r="-757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979F1813-84B8-2511-AB34-E07655E803ED}"/>
                  </a:ext>
                </a:extLst>
              </p:cNvPr>
              <p:cNvSpPr txBox="1"/>
              <p:nvPr/>
            </p:nvSpPr>
            <p:spPr>
              <a:xfrm>
                <a:off x="539482" y="1982229"/>
                <a:ext cx="7293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979F1813-84B8-2511-AB34-E07655E80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82" y="1982229"/>
                <a:ext cx="729302" cy="369332"/>
              </a:xfrm>
              <a:prstGeom prst="rect">
                <a:avLst/>
              </a:prstGeom>
              <a:blipFill>
                <a:blip r:embed="rId8"/>
                <a:stretch>
                  <a:fillRect l="-10000" t="-1639" r="-15000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>
            <a:extLst>
              <a:ext uri="{FF2B5EF4-FFF2-40B4-BE49-F238E27FC236}">
                <a16:creationId xmlns:a16="http://schemas.microsoft.com/office/drawing/2014/main" id="{03147824-7F98-E358-330C-2717A7540631}"/>
              </a:ext>
            </a:extLst>
          </p:cNvPr>
          <p:cNvSpPr/>
          <p:nvPr/>
        </p:nvSpPr>
        <p:spPr>
          <a:xfrm>
            <a:off x="1682293" y="2092573"/>
            <a:ext cx="198120" cy="2209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2BD1FF71-1260-BCFE-BA76-58D0640F6FDA}"/>
              </a:ext>
            </a:extLst>
          </p:cNvPr>
          <p:cNvCxnSpPr>
            <a:cxnSpLocks/>
          </p:cNvCxnSpPr>
          <p:nvPr/>
        </p:nvCxnSpPr>
        <p:spPr>
          <a:xfrm flipH="1">
            <a:off x="1268784" y="2203063"/>
            <a:ext cx="3074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右大括弧 20">
            <a:extLst>
              <a:ext uri="{FF2B5EF4-FFF2-40B4-BE49-F238E27FC236}">
                <a16:creationId xmlns:a16="http://schemas.microsoft.com/office/drawing/2014/main" id="{DA9026B7-3CEB-8E9C-9579-F2E9B2356F28}"/>
              </a:ext>
            </a:extLst>
          </p:cNvPr>
          <p:cNvSpPr/>
          <p:nvPr/>
        </p:nvSpPr>
        <p:spPr>
          <a:xfrm>
            <a:off x="5486831" y="1704752"/>
            <a:ext cx="285526" cy="1325563"/>
          </a:xfrm>
          <a:prstGeom prst="rightBrace">
            <a:avLst>
              <a:gd name="adj1" fmla="val 2282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C5B81DD-4D6E-D0A1-A0DF-CFD707EB83EB}"/>
                  </a:ext>
                </a:extLst>
              </p:cNvPr>
              <p:cNvSpPr txBox="1"/>
              <p:nvPr/>
            </p:nvSpPr>
            <p:spPr>
              <a:xfrm>
                <a:off x="5895249" y="2167790"/>
                <a:ext cx="2501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C5B81DD-4D6E-D0A1-A0DF-CFD707EB8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249" y="2167790"/>
                <a:ext cx="250197" cy="369332"/>
              </a:xfrm>
              <a:prstGeom prst="rect">
                <a:avLst/>
              </a:prstGeom>
              <a:blipFill>
                <a:blip r:embed="rId9"/>
                <a:stretch>
                  <a:fillRect l="-31707" r="-2682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1CB3D27C-CEA5-3B54-083A-4F6DB306406C}"/>
                  </a:ext>
                </a:extLst>
              </p:cNvPr>
              <p:cNvSpPr txBox="1"/>
              <p:nvPr/>
            </p:nvSpPr>
            <p:spPr>
              <a:xfrm>
                <a:off x="1268784" y="3816427"/>
                <a:ext cx="4112985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10000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1CB3D27C-CEA5-3B54-083A-4F6DB3064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784" y="3816427"/>
                <a:ext cx="4112985" cy="9681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82AFA335-F1C3-1021-A310-351B1CA7E3C5}"/>
                  </a:ext>
                </a:extLst>
              </p:cNvPr>
              <p:cNvSpPr txBox="1"/>
              <p:nvPr/>
            </p:nvSpPr>
            <p:spPr>
              <a:xfrm>
                <a:off x="1322536" y="5208813"/>
                <a:ext cx="4723729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10000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82AFA335-F1C3-1021-A310-351B1CA7E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536" y="5208813"/>
                <a:ext cx="4723729" cy="9681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67970048-7264-7397-7294-E7DA15F54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41" y="3955190"/>
            <a:ext cx="575320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AA61FAE-8DCC-F1C1-4C65-92B01CB6B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41" y="1494299"/>
            <a:ext cx="575320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4976</TotalTime>
  <Words>5510</Words>
  <Application>Microsoft Office PowerPoint</Application>
  <PresentationFormat>寬螢幕</PresentationFormat>
  <Paragraphs>982</Paragraphs>
  <Slides>58</Slides>
  <Notes>32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66" baseType="lpstr">
      <vt:lpstr>微軟正黑體</vt:lpstr>
      <vt:lpstr>Aptos</vt:lpstr>
      <vt:lpstr>Aptos Display</vt:lpstr>
      <vt:lpstr>Arial</vt:lpstr>
      <vt:lpstr>Calibri</vt:lpstr>
      <vt:lpstr>Cambria Math</vt:lpstr>
      <vt:lpstr>Courier New</vt:lpstr>
      <vt:lpstr>Office 佈景主題</vt:lpstr>
      <vt:lpstr>Transformer 怎麼知道 Token 的順序？</vt:lpstr>
      <vt:lpstr>PowerPoint 簡報</vt:lpstr>
      <vt:lpstr>PowerPoint 簡報</vt:lpstr>
      <vt:lpstr>Zero-shot Long Context </vt:lpstr>
      <vt:lpstr>Outline </vt:lpstr>
      <vt:lpstr>Absolute positional embedding </vt:lpstr>
      <vt:lpstr>Absolute Positional Embedding </vt:lpstr>
      <vt:lpstr>Sinusoidal Positional Embedding </vt:lpstr>
      <vt:lpstr>Sinusoidal Positional Embedding </vt:lpstr>
      <vt:lpstr>Sinusoidal Positional Embedding </vt:lpstr>
      <vt:lpstr>Sinusoidal Positional Embedding </vt:lpstr>
      <vt:lpstr>PowerPoint 簡報</vt:lpstr>
      <vt:lpstr>Relative positioning is crucial!</vt:lpstr>
      <vt:lpstr>Relative positioning is crucial!</vt:lpstr>
      <vt:lpstr>PowerPoint 簡報</vt:lpstr>
      <vt:lpstr>Back to Sinusoidal Positional Embedding </vt:lpstr>
      <vt:lpstr>Back to Sinusoidal Positional Embedding </vt:lpstr>
      <vt:lpstr>PowerPoint 簡報</vt:lpstr>
      <vt:lpstr>PowerPoint 簡報</vt:lpstr>
      <vt:lpstr>PowerPoint 簡報</vt:lpstr>
      <vt:lpstr>PowerPoint 簡報</vt:lpstr>
      <vt:lpstr>PowerPoint 簡報</vt:lpstr>
      <vt:lpstr>Relative Positional Embedding　</vt:lpstr>
      <vt:lpstr>Attention with Linear Biases (ALiBi)</vt:lpstr>
      <vt:lpstr>PowerPoint 簡報</vt:lpstr>
      <vt:lpstr>Text-to-Text Transfer Transformer (T5)</vt:lpstr>
      <vt:lpstr>RoPE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旋轉角度怎麼設定</vt:lpstr>
      <vt:lpstr>RoPE 沒有越遠越小</vt:lpstr>
      <vt:lpstr>RoPE 沒有越遠越小，不一定是一件壞事</vt:lpstr>
      <vt:lpstr>Train Short, Test Long</vt:lpstr>
      <vt:lpstr>Train Short, Test Long</vt:lpstr>
      <vt:lpstr>PowerPoint 簡報</vt:lpstr>
      <vt:lpstr>Why Fail?</vt:lpstr>
      <vt:lpstr>Position Interpolation </vt:lpstr>
      <vt:lpstr>Frequency-Based Approach</vt:lpstr>
      <vt:lpstr>Frequency-Based Approach</vt:lpstr>
      <vt:lpstr>Frequency-Based Approach</vt:lpstr>
      <vt:lpstr>PowerPoint 簡報</vt:lpstr>
      <vt:lpstr>PowerPoint 簡報</vt:lpstr>
      <vt:lpstr>Dynmaic Scaling </vt:lpstr>
      <vt:lpstr>PowerPoint 簡報</vt:lpstr>
      <vt:lpstr>Frequency-Based + Dynmaic</vt:lpstr>
      <vt:lpstr>PowerPoint 簡報</vt:lpstr>
      <vt:lpstr>No Positional Embedding?!</vt:lpstr>
      <vt:lpstr>Self-attention 真的沒有位置資訊？</vt:lpstr>
      <vt:lpstr>PowerPoint 簡報</vt:lpstr>
      <vt:lpstr>PowerPoint 簡報</vt:lpstr>
      <vt:lpstr>PowerPoint 簡報</vt:lpstr>
      <vt:lpstr>PowerPoint 簡報</vt:lpstr>
      <vt:lpstr>Concluding Remarks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Hung-yi Lee</dc:creator>
  <cp:lastModifiedBy>Hung-yi Lee</cp:lastModifiedBy>
  <cp:revision>173</cp:revision>
  <dcterms:created xsi:type="dcterms:W3CDTF">2026-02-07T09:44:59Z</dcterms:created>
  <dcterms:modified xsi:type="dcterms:W3CDTF">2026-03-26T19:17:26Z</dcterms:modified>
</cp:coreProperties>
</file>