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5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notesSlides/notesSlide8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9" r:id="rId4"/>
    <p:sldId id="275" r:id="rId5"/>
    <p:sldId id="284" r:id="rId6"/>
    <p:sldId id="274" r:id="rId7"/>
    <p:sldId id="285" r:id="rId8"/>
    <p:sldId id="276" r:id="rId9"/>
    <p:sldId id="258" r:id="rId10"/>
    <p:sldId id="262" r:id="rId11"/>
    <p:sldId id="286" r:id="rId12"/>
    <p:sldId id="263" r:id="rId13"/>
    <p:sldId id="270" r:id="rId14"/>
    <p:sldId id="269" r:id="rId15"/>
    <p:sldId id="280" r:id="rId16"/>
    <p:sldId id="261" r:id="rId17"/>
    <p:sldId id="281" r:id="rId18"/>
    <p:sldId id="290" r:id="rId19"/>
    <p:sldId id="291" r:id="rId20"/>
    <p:sldId id="289" r:id="rId21"/>
    <p:sldId id="292" r:id="rId22"/>
    <p:sldId id="293" r:id="rId23"/>
    <p:sldId id="288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5" autoAdjust="0"/>
    <p:restoredTop sz="94118" autoAdjust="0"/>
  </p:normalViewPr>
  <p:slideViewPr>
    <p:cSldViewPr snapToGrid="0">
      <p:cViewPr varScale="1">
        <p:scale>
          <a:sx n="63" d="100"/>
          <a:sy n="63" d="100"/>
        </p:scale>
        <p:origin x="7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8-10-24T01:15:39.5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6922 16669 0,'31'0'297,"1"0"-282,0 0-15,-1 0 31,1 0-15,0 0 0,0 0-16,0 0 15,-1 0 17,1 0-1,0 0-16,-1 0 1,1 0 15,0 0-15,0 0 0,0 0 15</inkml:trace>
  <inkml:trace contextRef="#ctx0" brushRef="#br0" timeOffset="1834.734">9176 16669 0,'32'0'312,"-1"0"-296,1 0 15,0 0-31,31 0 0,-31 0 16,32 0-16,-33 0 15,1 0 1,0 0-1,-1 0 17,1 0-17,0 0 17,0 0 14</inkml:trace>
  <inkml:trace contextRef="#ctx0" brushRef="#br0" timeOffset="24915.178">4413 16034 0,'32'0'219,"0"0"-204,-1 0 16,1 0-15,32 0 0,-32 0 31,-1 0-32,1 0 1,0 0-1,-1 0 17,1 0-32,-32-32 0,32 32 31,0 0 0,0 0 47</inkml:trace>
  <inkml:trace contextRef="#ctx0" brushRef="#br0" timeOffset="27777.993">9779 14129 0,'0'-32'313,"-32"32"-313,-31 0 31,63-32-31,-32 32 16,32-32-1,-32 1 1,0-1 0,1 0-1,31 0 1,-64 1-1,33-33-15,31 32 16,-32 1-16,0 31 16,32-32-1,0 0-15,-32 0 32,32 1-17,0-1-15,-63 0 31,94-31-15,-31 31 0,0-32-16,0 33 15,0-1-15,0 0 16,32 0-16,-32 1 31,32-1-15,-32 0-16,0 0 31,32 32-31,31-63 16,1 31-16,-1-31 15,1-1-15,31 32 16,-95 1-16,32-1 16,-1 32-16,-31-32 15,32 32-15,-32-32 16,32 32-1,0 0 17,0 0-32,-1 0 31,-31 32-15,32-32-1,0 32 1,-32 0-16,31-32 15,1 0-15,-32 31 16,32 1 0,-32 32-1,64-33-15,-33 33 16,-31-32-16,32-1 16,-32 1-16,32 0 15,-32 0-15,31-1 16,-31 33-1,0-32 1,0-1-16,32 1 16,0 0-16,-32 0 15,0 31-15,0 32 16,32-63 0,-32 0-1,0 0 1,0-1 15,0 1-15,0 0-16,0 0 15,0-1 17,0 1-17,-96 63 1,33-63-1,-32 32-15,31-33 16,32 1-16,-63 0 16,0 0-16,63-1 15,0-31 1,1 32-16,-1-32 16,-31 32-16,63 0 15,-64-32-15,32 31 16,0-31-1,1 0 17,-1 0-17</inkml:trace>
  <inkml:trace contextRef="#ctx0" brushRef="#br0" timeOffset="29546.948">4413 17113 0,'32'0'312,"0"0"-296,-1 0 15,1 0-31,0 0 16,0 0-16,31 0 15,1 0 1,-33 0-16,1 0 16,0 0-16,0 0 15,0 0 16,-1 0-31,1 0 16,0 0 31</inkml:trace>
  <inkml:trace contextRef="#ctx0" brushRef="#br0" timeOffset="32430.026">2762 9017 0,'-32'0'328,"1"0"-312,-1 0-16,0 0 31,1 0-16,-1 0-15,0 0 32,0-32-1,0 32-15,32-32-1,-31 32-15,-1 0 16,32-31-1,-32 31 1,1-64 15,-1 64-31,32-32 32,-32 32-17,32-31-15,-32 31 16,0 0-1,32-32-15,0 0 16,0 0 0,0 1-1,0-1 1,0 0-16,0 0 16,0 1-16,0-1 15,0 0 1,0 0 15,0 1-15,32-1-1,0 32 1,-32-32 0,0 0-1,0 1-15,32 31 16,0 0-1,-32-32 1,31 0 31,-31 0 0,32 32-32,0 0 1,-1 0 0,-31-31-1,32 31 1,-32-32 0,32 32-1,0 0 32,0 0-31,-1 0-1,1 0 1,0 0-16,-1 0 31,1 0 0,32 0-15,-32 0 15,-32 32-31,31-1 47,-31 1-31,32 0-1,-32 0 1,0-1 0,0 1-16,0 0 15,0 0 1,0 31-16,0-31 16,0 0-16,0-1 15,-32 65 1,1-1-1,31-63-15,-32-1 16,0 1-16,32 0 16,-32-32-16,32 32 15,-32-1 1,32 1 0</inkml:trace>
  <inkml:trace contextRef="#ctx0" brushRef="#br0" timeOffset="36591.587">11620 9176 0,'-31'0'297,"-1"0"-282,0 0 1,1 0 0,-1 0-16,-64 0 15,65 0-15,-1 0 16,0 0-16,1 0 16,-1 0-16,0 0 15,0 0 1,0 0-1,1 0 17,-1 0-32,-63 0 15,63 0-15,-32 0 16,33 0-16,-33 0 16,33 0-1,-1 0 16,0 0 1,0 0-17,0 0-15,-31-64 16,0 64-16,63-32 16,-32 1-16,0 31 31,32-32-31,-32 32 15,32-32-15,-32 32 16,32-32-16,0 1 31,-31 31-31,31-32 16,-32 0 0,0-63-1,32 63-15,0 0 16,-31-63-16,31 32 0,-32-33 15,32 65 1,0-1-16,-32-32 16,32 33-16,0-1 15,-32-95 1,32 32-16,0-32 16,0 0-16,0-127 15,96 95-15,-33-95 16,0 32-16,-31 126 15,-32 65-15,32-33 16,0 64-16,-32-32 16,0 1-16,32 31 15,-32-32 1,0 0 46,0 64 79,63-32-94,-31 0-31,31 0-16,33 0 15,-33 0-15,32-32 16,64 32-16,-64 0 0,-31 0 15,-1-32-15,-31 32 16,0 0 0,-1 0 15,1 0-15,0 0-16,0 0 31,0 0 0,-1 0 0,1 0-15,0 0 0,-32 32-16,0 0 31,31-32-31,1 32 15,-32-1 1,0 33-16,32-32 16,0 95-16,0 0 15,-32 31-15,63-62 0,-31 62 16,-32-126-16,0 32 16,0-33-16,31 65 15,-31-65-15,0 1 16,0 0-16,0 63 15,0 64-15,0-64 16,0 64-16,0 0 16,0-32-16,0-64 15,0 64-15,0-63 16,0-33-16,0 1 16,0 32-16,32-64 0,-32 31 15,0 1 1,0 0 15,0 0-15,0-1 15,-32-31 31,-94 32-46,62-32 0,0 0-1,1 0-15,31 0 16,1 32-16,-1-32 16,-32 0-16,32 0 15,1 0 1,-1 0 15,0 0 0,-31 0 32</inkml:trace>
  <inkml:trace contextRef="#ctx0" brushRef="#br0" timeOffset="118041.358">14383 5461 0,'31'0'313,"1"0"-298,0 0 1,0 0 15,0 0-15,-1 0-16,1 0 15,0 0-15,-1 0 16,1 0 15,32 0-31,-32 0 16,31 0-1,-31 0-15,-1 32 16,1-32-16,0 0 16,0 0-1,0 0 17</inkml:trace>
  <inkml:trace contextRef="#ctx0" brushRef="#br0" timeOffset="119247.182">18352 5461 0,'31'0'297,"1"0"-266,0 0 1</inkml:trace>
  <inkml:trace contextRef="#ctx0" brushRef="#br0" timeOffset="122616.035">18129 5524 0,'32'0'297,"0"0"-297,-1 0 31,33 0-16,-32 0 17,-32-31-32,32 31 15,31 0 17,0 0-32,-63-32 15,32 32-15,0 0 16,0 0-1,-32-32 17,32 32-32,31 0 47,-63-32-47,32 32 31,-1 0 0,1 0 0,0 0-31,0 0 32,0 0-1,-32-31 47,-32 31-62,32-32-16</inkml:trace>
  <inkml:trace contextRef="#ctx0" brushRef="#br0" timeOffset="149843.112">16954 16796 0,'32'0'312,"0"0"-296,32 0-1,-33 0 1,33 0 0,-33 0-16,1 0 15,32 0-15,-32 0 16,-1 0-16,1 0 15,31 0-15,1 0 16,-32 0-16,0 0 16,-1 0-16,33 0 15,-33 0-15,33 0 16,-32 0-16,0 0 16,-1 0-16,1 0 15,0 0-15,-1 0 16,1 0-1,0 0 17,0 0-17,0 0 17</inkml:trace>
  <inkml:trace contextRef="#ctx0" brushRef="#br0" timeOffset="151365.209">19463 16923 0,'63'0'141,"1"0"-141,94-32 0,-94 32 15,-32 0-15,31 0 16,-31-32-16,63 32 16,-63-32-1,32 32-15,-33 0 16,1 0-16,0 0 15,-1 0-15,65-31 16,-64 31-16,63 0 16,-64-32-16,65 32 15,-64 0-15,-1 0 16,33 0 0,-33 0-16,1 0 0,32 0 15,-32 0-15,31 0 16,-31 0-1,-1 0-15,1 0 16,0 0 0,0 0-16,0 0 15,-1 0 1,1 0 0,0 0-16,-1 0 31,1 0-16,0 0-15,0 0 16,0 0-16,-1 0 31,1 0-15,0 0 31</inkml:trace>
  <inkml:trace contextRef="#ctx0" brushRef="#br0" timeOffset="152920.847">14700 17081 0,'32'0'282,"0"0"-251,31 0-31,1 32 15,-1-32 1,1 0-16,-32 0 16,-1 0-16,1 0 15,0 0 1,31 0 0,-31 0-1,0 0 1,0 0-1,-1 0 17,-31 32-32,32-32 15,0 0-15,-1 0 16,1 0 0,0 0-1,0 32-15,0-32 16,-1 0-1,1 0 1,0 0 15</inkml:trace>
  <inkml:trace contextRef="#ctx0" brushRef="#br0" timeOffset="173433.777">21844 7334 0,'64'64'312,"-33"-33"-312,1 1 0,-32 0 16,32-32-1,-1 63-15,1-63 16,-32 32 0,32 0-16,0 0 15,0-1-15,-32 1 16,31-32-16,33 64 15,-64-1-15,31-63 16,-31 32-16,32-32 16,0 32-1,-32-1-15,32-31 16,-32 32 0,32 32-1,-32-33-15,31 1 16,1 0-16,-32 0 15,32-32 17,-32 63-32,31-63 31,-31 32-31,0 0 47</inkml:trace>
  <inkml:trace contextRef="#ctx0" brushRef="#br0" timeOffset="174786.395">22701 7302 0,'0'32'203,"-31"-32"-187,-1 32 15,-32 0 0,1 31-31,31-63 16,0 32 0,-158 127-16,126-128 15,64 1-15,-31 0 16,31 0-16,-32-32 16,32 31-1,-32 1 1,0-32-1,0 32 1,-63 63-16,95-63 16,-95 31-16,0-31 15,63 0-15,0 0 16,32-1 0,-31-31-1,-1 0 1,32 32-1,-32-32-15,0 32 47</inkml:trace>
  <inkml:trace contextRef="#ctx0" brushRef="#br0" timeOffset="187381.407">16954 16573 0,'32'0'406,"0"0"-390,0 0 15,-32 32-15,32-32-16,-1 0 16,1 0-1,31 0 16,-31 0 16,-95 0 78,-1 0-125,33 0 16,-1 0-16,-32 0 16,1 0-16,31 0 15,0 0 16,1 0-15,62 0 156,1 0-141,0 0-15,31 0-16,-31 0 15,0 0 17,0 0-32,-1 0 31</inkml:trace>
  <inkml:trace contextRef="#ctx0" brushRef="#br0" timeOffset="189589.123">19368 16542 0,'31'0'219,"1"0"-204,0 0-15,-1 0 32,33 0-17,-32 0 1,31 0 15,-31 0-31,31 0 16,-31 0-1,0 0 1,0 0-16,0 0 31,31 0-15,-31 31 0,-1-31-1,1 0 1,0 0-1,32 0 1,-33 0 15,1 0 16,0 0-16,-1 0-15,1 0 15,0 0-15,0 32 15,0-32-15,-1 0 296,33 0-280,-33 0 30</inkml:trace>
  <inkml:trace contextRef="#ctx0" brushRef="#br0" timeOffset="193730.4">17494 7556 0,'-32'0'312,"1"0"-296,-1 0-16,32-31 16,-32 31-1,32-32 1,-31 32-16,-1-32 16,0 0-16,0 1 15,0 31 1,32-32-1,-31 32-15,31-32 16,-32 0 0,0-31-16,1 63 15,-1-32 1,32 0 0,-32 32-1,0 0-15,32-31 16,0-1-16,-32 32 15,32-32 1,0-31-16,-31-96 16,31 0-16,0 64 15,0-32-15,31 63 16,1 33-16,0-33 16,-32 32-16,32 1 15,-32-1 1,63 32-1,-63-32 1,32 32 0,0-32-16,31-31 15,159-32 1,-190 95-16,159-64 16,-160 32-16,33 1 15,-32 31 1,0 0 15,-1 0-15,1 31-1,31-31 1,-63 32-16,32-32 16,0 32-16,0-32 15,-32 32-15,32-32 16,-1 31-16,1 33 15,0-32-15,-1-32 16,1 31-16,-32 1 16,32 0-1,0 0-15,-32-1 16,32-31-16,31 64 16,-31-1-16,-1 33 15,1-96 1,-32 63-16,32-31 15,-32 0-15,32-1 16,-32 1 0,0 0-1,32-32 1,-32 32-16,0 126 16,0-31-16,0 32 15,-64-95-15,32 63 16,32-64-1,-32-31 1,32 0 15,0-1-15,-31-31 0,31 32-1,0 0 1,-32-32 15,32 32-31,-159 31 16,159-31-16,-32-32 15,1 32 1,-1-32 0,0 0-16,-63 31 15,31-31-15,33 0 16,-64 0-16,31 32 15,0-32-15,33 32 16,-1-32-16,0 0 16,1 0-1,-1 0 1,0 0 31,0 0-32,32-32 32</inkml:trace>
  <inkml:trace contextRef="#ctx0" brushRef="#br0" timeOffset="195583.51">19494 15303 0,'-31'0'250,"-1"0"-250,-31-63 15,-1 31-15,32 32 16,0 0-1,1-32 1,-1 1 0,-63-1-16,63 0 15,-32 0 1,64 1 0,-63 31-16,31-32 15,1 32 1,31-32-16,-32 32 15,0 0 1,32-32-16,0 1 16,-32 31-16,-31-96 15,31 96-15,32-31 16,-32 31-16,32-32 16,0 0-16,-31 32 15,31-32 1,0-31-16,-64-64 15,32 95-15,32-127 16,0 128-16,0-1 0,0 0 16,0 0-16,0-63 15,64 0-15,-64 63 16,0-31-16,63 31 16,-31 0-16,127-95 15,-127 95-15,-1-31 16,33 31-16,-33 0 15,128-63-15,-127 63 16,0 32-16,63-31 16,-31 31-16,-1-32 0,-31 32 15,31 0-15,1 0 16,-1 0-16,32 32 16,-31-1-16,0-31 15,-1 0-15,0 64 16,1-32-1,-32-1 1,31-31-16,-63 32 16,32 32-1,31-1-15,-31-31 16,-32 0 0,32-1-1,-32 1-15,32-32 16,0 95-1,-32-63-15,31 32 16,-31-1-16,32 1 16,-32-33-1,0 1-15,32 159 16,-32-160 0,0 1 15,0 127-16,-32-159-15,0 63 16,1-31-16,-97 95 16,33 0-16,64-127 0,-33 0 15,64 32 1,-64 0-16,33-32 16,-1 0-16,-31 0 15,-1 0-15,0 0 16,-31 0-16,32-32 15,-1 0-15,1 0 16,-32 32-16,63-31 16</inkml:trace>
  <inkml:trace contextRef="#ctx0" brushRef="#br0" timeOffset="205615.843">22130 10604 0,'0'-31'218,"0"-1"-218,0 0 16,-32-31-16,32-33 16,-32 33-16,32-1 0,0-63 15,0 96 1,0-1 0,0 0-1,0-158 1,-32 158-1,32-63-15,0 63 16,0-63-16,0 31 16,0 32-16,0 1 15,0-33-15,0 32 32,0 1-17,0-1 1,0-63-16,0 63 15,0 0 1,0-31 0,0 31 15,0 0 0,0 0-31,0 1 16,0-33-1,0 32 17,0 1-17,0-65 17,0 65-17,0-1-15,0 0 31,0 0-15,0 1 15,0-1 1,32 32 30,0 0-15,0 0-31,0 0-16,-1 0 15,1 0-15,0 0 16,31 0-16,-31 0 15,0 0-15,0 0 16,-1 0 0,1 0-1,31 0 1,-31 0-16,64 0 16,-1 0-16,-32 0 15,1 0-15,31 0 16,-32 0-16,1 0 15,0 0-15,-33 0 16,1 0-16,0 0 16,-1 0-1,33 0 1,-32 0-16,0 0 16,-1 0-16,33 0 15,-33 0 1,1 0-1,0 0 1,0 0 0,0 0 15,31-32-15,-31 0-1,-1 32-15,33 0 16,-32 0-16,0-31 15,-1 31 1,1 0 31,0 0 0,-32 31 62,0 1-93,0 0-16,31 0 31,-31-1-15,0 1-1,0 0 1,64 31-16,-32 33 16,0 62-16,-32-126 15,0 32-15,0-33 16,0 1-1,0 0-15,0 0 16,0-1 0,0 1-1,0 32-15,0-1 16,0 32-16,0-63 16,0 95-16,0-63 15,0-33-15,0 1 16,0 0-1,0 31 1,-32 191 0,32-190-16,0 31 15,0 0-15,0-63 16,0 0 0,0 0-1,0-1 16,0 1-15,0 0 0,-32 0-1,32-1 17,-32-31-32,32 32 31,0 0-16,-32-32 32,1 0-15,-1 0-17,-31 0 1,31 0-1,0 0 1,0 0 0,-31 0-16,-32 0 15,-33 0-15,2 0 16,-2 0-16,-30 32 16,31-32-16,0 31 15,31-31-15,-30 0 16,94 0-16,0 0 15,0 0 17,0 0-32,1 0 31,-1 0-31,0 0 16,1 0-1,-1 0 1,0 0-1,0 0 1,0 0-16,1 0 31,-1 0 1,0 0-1,1 0 0,-1 0-15,0 0 15,0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8-10-24T01:38:32.8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8922 4667 0,'0'-32'297,"0"1"-266,-32 31 16,0 0-31,0 0 15,1 0 0,-1 0-15,0 0-1,1 0 17,-1 0 14,0 0 1,32 31-31,-32 1 0,0-32 15,32 32-16,0 0 17,0-1 15,0 1-32,0 0 1,0 0 62,32-1 47,0-31-109,0 0 15,0 0 16,-1 0 15,-31-31-46,32 31-1,0 0 17,-1 0 46</inkml:trace>
  <inkml:trace contextRef="#ctx0" brushRef="#br0" timeOffset="1166.748">9144 4635 0,'0'64'281,"0"-32"-265,0-1-16,0 1 31,0 0-15,0 0 0,0-1 30,-95 319 1,95-287-31,-32 1-16,32-33 16,-32-31-1,32 32-15,0 0 47</inkml:trace>
  <inkml:trace contextRef="#ctx0" brushRef="#br0" timeOffset="3385.156">10922 4604 0,'-32'0'329,"0"0"-314,1 0 1,-33 0-1,33 0 1,-1 0 0,0 0 15,0 0-15,0 0 30,1 0-14,31 31-17,-32-31 32,0 0-16,32 32-15,0 0 0,0 31-1,0-31 1,-31-32 15,31 32-31,0 0 31,0-1 1,0 1-1,0 32-15,0-33-1,0 1 16,31-32-15,1 0 0,-32 32-16,32-32 31,-1 0 0,1 0 0,0 0-15,0 0 47,-32-32-32</inkml:trace>
  <inkml:trace contextRef="#ctx0" brushRef="#br0" timeOffset="5533.202">10954 4921 0,'32'0'234,"-1"0"-202,1 0-1,0 0 0,-32 32-15,31-32 15,-31 32-15,32-32-1,0 0 17,-32 31-1,0 1 31,0 0-30,0 0-17,0-1 16,0 1 1,0 0-1,-32-32-15,32 32-1,-32-1 1,32 1 15,0 0 157,0-64-32,32 32-125,-32-32-15,32 32-1,-32-31 1,32 31 31,0 0-16,-1 0 0,1 0 1,0 0-1</inkml:trace>
  <inkml:trace contextRef="#ctx0" brushRef="#br0" timeOffset="7668.981">13272 4604 0,'-32'-32'312,"0"32"-281,0 0-15,0 0 0,1 0-1,-1 0 1,0 0-1,1 0 1,-1 0 0,0 0 15,0 0 0,0 0 32,1 32-32,31-1 0,-32-31-31,32 32 16,-32-32-1,32 32 1,-31-32-16,31 32 16,0-1-1,0 1 1,-32-32-16,32 32 16,0 0 30,0-1 48,32-31-78,-1 32-1,1-32 1,0 32 15,-1-32-15,1 0 15,0 0 0,0 0-31,0 0 16,-1 0 15,1 0 16</inkml:trace>
  <inkml:trace contextRef="#ctx0" brushRef="#br0" timeOffset="10857.619">13303 4762 0,'32'0'406,"0"32"-375,-1-32 32,-31 32-32,32-32-15,0 0 62,-32 32-62,32-32-16,0 0 15,-32 31 16,31-31 1,-31 32 15,0 0-16,-31 0 16,-1-1-16,0-31 0,0 0 47,0 0 0,64 0 79,0 0-110,0 0-32,0 0 1,-1 0 31,1 0 0,-32 32-32,32-32 1,-32 32 46,0 0-30,0-1-1,-32-31 0,0 32 16,1-32-16,-1 0-15,0 0-1,0 0 1,0 0 0,1 0-1,-1 0 1,0 0 0,1 0 15,-1 0-16</inkml:trace>
  <inkml:trace contextRef="#ctx0" brushRef="#br0" timeOffset="31245.761">3874 17113 0,'31'0'156,"1"0"-140,0 0 15,-1 0-16,1 0 32,0 0-15,0 0-1,0 0 0,-1 0 47</inkml:trace>
  <inkml:trace contextRef="#ctx0" brushRef="#br0" timeOffset="33394.301">4890 17367 0,'31'0'297,"1"0"-297,63 0 16,-63 0-16,32 0 16,-33 0-16,1 0 15,0 0-15,-1 0 16,1 0-1,0 0 1,0 0 0,0 0-1,-1 0-15,33 0 16,-33 0 0,1 0-16,0 0 15,0 0 1,0 0-16,-1 0 31,1 0-15,0 0 15,-1 0-31,33 0 16,-32 0-1,0 0 1,-1 0 15,1 0-15,0 0-16,31 32 15,-31-32 1,0 0 0,0 0-16,-1 0 15,1 0 1,-32 32-16,32-32 15,-1 0 17,1 0-17,0 0-15,0 0 16,0 31 0,-1-31 15,1 0-16,0 0 17,-1 0-1,1 0 47</inkml:trace>
  <inkml:trace contextRef="#ctx0" brushRef="#br0" timeOffset="38758.789">7969 17208 0,'0'-31'234,"64"31"-218,-33 0-1,33 0 1,-32 0 15,0 0-15,31 0 0,-31 0-1,-1 0 1,1 0-1,0 0 17,0 0-1,0 0-15,-1 0-16,1 0 15,0 0 1,-1 0-1,1 0 1,0 0 15,-32 31-31,32-31 16,-64 0 31</inkml:trace>
  <inkml:trace contextRef="#ctx0" brushRef="#br0" timeOffset="50877.524">7969 17304 0,'32'31'313,"31"-31"-297,-31 0 15,0 32-16,0-32 1,0 0-16,-1 0 16,1 0-1,-32 32 1,32-32-16,-1 0 31,33 0 0,-32 0 1,0 0-17,-1 0 1,1 0 31,-32-32-16,32 32 0,-1 0 1,1 0-1,-32-32-16,32 32 17,0 0-1,-32-31-31,32 31 31,-1 0 0,-31-32-31,32 0 16,0-63 0,-32 31-16,31-31 15,1-32-15,0 64 16,-32-1-16,0 32 16,0 1-1,32-1 1,-32 0 15,-32 32-15,32-32-1,0 1-15,-32-1 32,32 0-17,-32 32 1,1 0-16,31-32 15,-32 32-15,32-31 32,-32 31-17,-31 0 1,-33 0 0,65 0-16,-1 0 15,0 0 1,1 0 15,-1 0 0,0 0-15,0 0 15,0 0-15,1 0 31,31 31-47,-32-31 15,32 32 17,0 0-17,-32 31-15,-31 191 16,31-95-16,32-64 15,0-63 1,0 0 0,0 0-1,0-1 17,0 1-17,-32 0 1,32 0 15,-32-32-15,32 31-16,0 1 47,0 0-32</inkml:trace>
  <inkml:trace contextRef="#ctx0" brushRef="#br0" timeOffset="53365.003">3746 17145 0,'32'0'203,"0"0"-188,0 0 1,0 0 15,31 0-15,0 0 0,-31 0-1,0 0-15,0 0 16,0 0-16,-1 0 15,1 0 1,0 0 0,-1 0 15,33 0 0,-32 0 32,0 0-32,-1 0-15,1 0-1,0 0 1,-32 32-16,31-32 0,1 0 15,0 0 17,0 0 30,-32-32-15,0-32-31,0-126-1,32 95-15,-32 31 16,0-31-16,0 31 16,63 1-16,-63 31 15,0-31 1,0 31-1,0 0 17,0 0-17,0 1 32,0-33 0,0 32 16,0 1-17,-32 31 48,1 0-78,-1 0-1,0 0 1,0 0 0,-31 31-16,-1-31 15,33 32-15,-97 32 16,97-64-16,-33 0 16,33 0-16,-1 0 31,0 0-31,0 0 0,0 0 31,1 0-15,-1 0-1,0 0 32,1 0-31,-1 0 15,32 31 0,0 192 16,0-65-47,0 33 16,0-159-16,0-1 15,0 1 1,0 0 0,0 0-1,0-1 17,0 1-32,0 0 31,0 0 31</inkml:trace>
  <inkml:trace contextRef="#ctx0" brushRef="#br0" timeOffset="57663.384">3778 16065 0,'32'32'313,"-32"0"-313,32-32 16,0 32-1,-1-1 16,-31 1-15,32 0-16,63 31 16,-31 1-16,-64-32 15,32-32-15,-1 63 16,33 32-16,-33-95 16,-31 32-1,32 0 1,0 0-16,-32-1 0,32 1 15,-32 0 1,32-32 0,-1 32-16,1-32 15,-32 31 1,32 1-16,-1 0 16,1 0 30,0-1-30,-32 1 0,64-32-16,-33 64 15,1-64-15,-32 31 16,32 1-16,-1 0 16,33 0-1,-32-32 16,-32 31-31</inkml:trace>
  <inkml:trace contextRef="#ctx0" brushRef="#br0" timeOffset="59266.632">8890 15653 0,'0'31'281,"0"1"-265,0 0-16,0 31 15,0-31-15,0 0 31,0 0-15,0 31 15,0 64-31,0-95 16,0 63-16,0-31 16,0-33-1,0 1 16,0 0-15,0 158 0,0-158-1,0 95-15,0-95 16,0 0 0,0-1-1,0 1 16,0 0 1,0 0-1,0-64 78</inkml:trace>
  <inkml:trace contextRef="#ctx0" brushRef="#br0" timeOffset="60927.193">8858 15780 0,'32'0'344,"0"0"-328,0 0-1,-1 0 32,-31 31-47,32-31 16,0 0-1,-1 32 17,1-32-17,0 0 1,0 0 0,-32 32-1,32-32 16,-32 32 1,31-32-32,-31 31 15,0 1 63,0 0-46,0 0 15,-31-32 109,31 31-94,-32-31-46,0 0 0</inkml:trace>
  <inkml:trace contextRef="#ctx0" brushRef="#br0" timeOffset="62457.179">8954 16034 0,'0'-32'359,"0"0"-343,0 0 15,31 32-15,1 0 15,0 0-31,-32 32 31,31-32-31,-31 32 16,32-32-16,-32 32 31,0-1-31,0 1 31,32 0-15,-32 31 0,-64-63 30,33-31-46,-33-1 0,33 32 16,-33-64-16,32 64 16,0-31-1,1 31 1,31-32 0,0 0-16,0 0 31,0 1-16,0-1 1,0 0 0,0 0-1,31 32 17,1 0-17,32 32-15,-32-32 16,-1 0-16,-31 32 15,32-32 1,-32 32-16,32-32 16,-32 31-16,31-31 15,1 32 1,-32 0 15,0 0-15,0-1-16,0 1 15,-32-32 1,1 0 0</inkml:trace>
  <inkml:trace contextRef="#ctx0" brushRef="#br0" timeOffset="64124.784">7366 15367 0,'0'32'328,"0"-1"-297,0 1-15,0 0-1,0 0 17,0-1-1,0 1-16,0 0 1,0 0 0,0-1-1,0 1-15,0 0 16,0 31 0,0 33-16,0-65 31,0 1-16,0 0 17,0 31 15,0-31 15,0 0-31,0 0-15,0-1 15,0 1 16,0 0-16,0 0 1,0-64 46</inkml:trace>
  <inkml:trace contextRef="#ctx0" brushRef="#br0" timeOffset="66620.019">7366 15430 0,'32'0'219,"0"0"-204,-1 0 1,1 0 15,31 32-15,-31-32 15,0 0-15,0 0 15,-32 32-31,32-32 16,-32 32 15,31-32-15,1 0-1,0 0 1,-32 31 15,31-31 0,-31 64 1,0-32-1,0-1 0,0 1-15,-31-32-1,-1 0 1,0 32 0,1-32-1,31 32 1,-32-32-1,0 0-15,0 31 0,-63 1 16,32 0-16,31-32 16,0 0-16,0 0 15,0 0 1,32 32-16,-31-32 16,-1 0 30,32-32 48,32 32-63,-32-64 1,31 64-17,1 0-15,0 0 32,0 0-32,0 0 15,-1 32-15,33-32 16,-33 32-1,1-32 1,0 0 15,0 32-15,-32-1 0,32-31-1,-1 32 1,1-32 15,-32 64-31,0-33 47,0 1 15,0 0 1,0 0-47,0-1 30,0 1-30,0 0 15,-32 0 1,1-32-17,-1 0 16,0 0 1,0 0-32,0 0 31,-31 0-15,31 0 15,1 0 16,31-32-47,-32 0 31,32 0 0,0 1 0,0-1-15</inkml:trace>
  <inkml:trace contextRef="#ctx0" brushRef="#br0" timeOffset="68283.47">7747 15240 0,'0'32'297,"32"-32"-266,-32 31-15,31-31-1,1 0 1,0 0 15,0 0 0,0 0 16,-1 0 31,1 0-46,0 0 15,-1 0 46</inkml:trace>
  <inkml:trace contextRef="#ctx0" brushRef="#br0" timeOffset="69601.15">8255 15081 0,'0'32'328,"0"0"-313,0-1 1,0 1 0,0 0-1,0 0 16,0-1-15,0 1 47,0 0-48,0 31 16,0-31-15,0 0 15,0 0 16,0-1-31,0 1-1,0 0 1,0 0 0</inkml:trace>
  <inkml:trace contextRef="#ctx0" brushRef="#br0" timeOffset="77383.262">17272 16986 0,'32'0'312,"0"0"-312,-1 0 16,1 0 15,0 0-15,-1 0-16,-31 32 15,32-32-15,0 0 16,0 0 15,0 32-15,-1-32 15,1 0 32,-32 31-1,63-31-62,-31 0 63,0 0-16,0 0-47,0 0 31,-1 0 0,1 0-15,-32 32-16,32-32 15,-1 64 32</inkml:trace>
  <inkml:trace contextRef="#ctx0" brushRef="#br0" timeOffset="82410.607">13843 17399 0,'63'0'360,"-31"0"-329,0 0-16,0 0 17,0 0-1,-1 0-15,1 0-1,0 0 16,-1 0-15,-31 32 0,32-32-16,0 0 31,0 0-15,0 0-1</inkml:trace>
  <inkml:trace contextRef="#ctx0" brushRef="#br0" timeOffset="85561.221">15748 17050 0,'32'0'297,"0"0"-282,-1 0 1,1 0-16,0 0 0,31 0 16,-31 0-16,0 0 15,0 0 1,-1 0 0,1 0 15,0 0-31,-1 0 15,1 0-15,0 31 16,0-31-16,31 0 16,-31 0-1,0 0 1,-1 0 0,1 0-1,0 0 1,0 0-1,31 0 1,-31 0 0,0 0-16,-1 0 31,1 0-15,0 0-16,0 0 31,0 0 16,-1 0-16,1 0 47,0 0-31,-1 0 62</inkml:trace>
  <inkml:trace contextRef="#ctx0" brushRef="#br0" timeOffset="154541.362">15938 13017 0,'32'64'94,"-32"-32"-94,32-1 0,0-31 15,-32 32 1,32-32-16,-32 64 16,0-33-1,31-31 1,-31 32 15,-63-32 16,-96-159-47,96 128 16,-1-33-16,0 32 15,1 1-15,31-1 16,1 0-16,-1 0 16,0 32-1,0 0 1,32-31-1,-32 31 17,128 127-1,-1 31-31,-95-126 0,95 127 16,-31-127-16,-64-1 15,32-31-15,-32 32 16,31 0-1,-31 0-15,32-32 16,-32 31 0,32-31-16,-1 0 93,1 64-61,159 63-32,-128-32 15,33-63-15,-33 63 16,-31-63-16,-1 0 16,1-32-1,0 31 1,0-31 15,-64-95-15,-32 32-1,-62-64-15,30 31 16,33 33-16,-1 31 16,64 0-1,-31 32-15,-1-31 31,32-1-31,-32 0 16,32 0 31,32 32-31,0 0 15,-32-31 47,31 31-47,1 0 0,0 0-15,31 0-16,-31 0 16,0 0-1,0 0 1,-1 0-16,1 0 31,0 0 47,-32-32-62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8-10-24T01:41:26.7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5969 6223 0,'32'0'265,"63"0"-249,-63 0-16,63 0 16,32 32-16,-63-32 15,94 0-15,-94 0 16,31 0-16,64 31 16,-64-31-16,0 0 0,1 0 15,-65 0-15,64 0 16,-31 0-16,31 0 15,-31 0-15,-33 0 16,65 0-16,-1 0 16,0 0-16,-31 0 15,63 0-15,0 0 16,-32 0-16,0 0 16,-31 32-16,31-32 15,0 0-15,-63 0 16,63 0-16,-63 32 0,0-32 15,31 0-15,-31 32 16,63-32-16,-63 0 16,31 0-16,33 0 15,31 0-15,-64 0 16,64 0-16,0-32 16,-31 0-16,-33 32 15,0 0-15,33 0 16,-33 0-16,1 0 15,-1 0 1,1 0-16,-32 0 16,31 0-16,32 0 15,1-32-15,-1 32 0,32 0 16,-32 0-16,32 0 16,-63-31-16,62 31 15,2 0-15,-33 0 16,64-32-16,-33 32 15,-30 0-15,31 0 16,32 0-16,-64-32 16,127 0-16,-31 32 15,-96 0-15,0-31 16,127-1-16,-158 0 16,-1 32-16,1-32 15,-33 32-15,33 0 0,-32 0 31,31 0-31,-31 0 0,0 0 16</inkml:trace>
  <inkml:trace contextRef="#ctx0" brushRef="#br0" timeOffset="8408.895">4096 9715 0,'32'0'453,"31"0"-437,-31 0-16,-1 0 16,1 0-16,0 0 15,0 0-15,0 0 16,-1 0-1,1 0 17,0 0-32,-1 0 15,1 32 32,0-32-31,0 0-1,-32 32 1,32-32 15,-32 32-15</inkml:trace>
  <inkml:trace contextRef="#ctx0" brushRef="#br0" timeOffset="12774.148">18955 10223 0,'31'0'266,"1"0"-266,64 0 15,-65 0 1,33 0-16,-1 0 15,1 0 1,-32 0 0,-1 0-16,1 0 15,31 0-15,1 0 16,-32 0-16,0 0 0,-1 0 16,33 0-16,-33 0 15,33 0 1,0 0-1,-33 0-15,1 0 16,0 0-16,-1 0 16,1 0-16,0 0 15,0 0 1,0 0 0,-1 0-1,1 0-15,63 0 0,-31 0 16,-32 0-16,31 0 15,0 0-15,-31 0 16,0 0-16,0 0 16,0 0-1,31 0 17,-31 0-1</inkml:trace>
  <inkml:trace contextRef="#ctx0" brushRef="#br0" timeOffset="61145.973">13526 5143 0,'0'96'281,"-32"-96"-281,32 31 16,-32 1-16,32 0 31,-32 0-15,-31 126-1,-32-62-15,63-33 16,-32 32-16,1-63 15,-1 32-15,33 31 16,-65 32-16,96-95 16,-63 31-16,63-31 31,0 0-15,-127 222-16,31-32 15,65-190-15,31-1 16,-32-31-16,32 32 15,0 0 1,0 0 0,-95 95-16,95-64 15,-32-31-15,-32 63 16,1 0-16,31-31 16,1 31-16,-1 0 15,32-63 1,-32-32-1,32 64-15,-32 94 32,32-31-17,0 0-15,0-31 16,0-1-16,0-63 16,0-1-16,32-31 15,-32 32-15,0 0 16,0 0-1,0-1-15,0 1 16,32 63-16,0-31 16,-32-32-16,31 95 15,-31-64-15,32 1 0,-32-33 16,0 1 15,0 0-31,95 95 16,-95 0-16,0-32 15,32 32-15,-32-63 16,0-33-16,32 33 16,-32-32-16,32-32 31,-32 31-31,0 1 16,0 0-1,0 0 1,31 31-16,-31-31 0,0 63 15,0-63 1,0 0 15,0-1-15,0 1 0,0 0-1,0 0 1,-190 412-16,126-317 15,64-95 1,-31-32-16,-97 159 16,-30-1-16,126-94 15,0-64-15,0 32 16,1-32 0,-1 31-1,0-31 1,32 32-16,-190 95 15,126-95-15,33-32 16,31 32-16,-32-32 16,0 63-1,0-31 17,-31-32-1,63 32 0,0-1-15,-32 1-1,-31 32-15,63-33 16,-32 1 0,0-32-1,32 32 1,-32-32-1,32 32 17,-63-1-32,-32 65 15,-64-33-15,0 1 16,64-33-16,63-31 16,0 0-1,32 32-15,-31-32 16,-1 0 15,0 0-31,32 32 16,-32-32-1,-190 190-15,190-158 16,32 0-16,-32-32 0,1 32 16,-1-1 15,32 1 0,-32-32-15,1 0-1,31 32 63,-32 31-78,32-31 16</inkml:trace>
  <inkml:trace contextRef="#ctx0" brushRef="#br0" timeOffset="76422.925">13335 10446 0,'-32'0'360,"-63"0"-345,31 0-15,1-32 16,0 32-16,-1 0 15,32 0-15,-31 0 16,-32 0-16,-1-32 16,33 0-16,-32 32 15,31-31-15,0 31 16,-31 0-16,32 0 16,-64-64-16,0 64 0,-32 0 15,127 0-15,-63 0 16,63 0-1,0 0-15,1 0 32,-96-32-17,95 32 1,-32 0-16,1 0 16,-64 0-16,95-31 15,0 31 1,-31 0-16,31 0 15,32-32-15,-31 32 16,-1 0 0,0 0 15,-32 0 0,1 0-31,0 0 16,31 0-16,-64 0 15,65 0-15,-1 0 32,0 0-17,32-32 79,0 0-31,32 32-63,-32-31 15,32 31 1,-32-32-16,95 32 0,-63-32 15,31 0-15,1 1 16,-33-1-16,1 32 16,0-64-16,0 64 15,-32-31 17,32 31-32,-1 0 46,-62 0 48</inkml:trace>
  <inkml:trace contextRef="#ctx0" brushRef="#br0" timeOffset="77623.75">10446 10128 0,'0'32'297,"32"0"-281,-32-1 15,31 1-31,1 0 15,0 0 1,-32-1 0,0 1-1,31-32 1,-31 32 0,32 0 15,-32-1-31,32-31 31,-32 32-31,32-32 0,0 0 16,-32 64-16,31-64 15,-31 31 17,32-31-17</inkml:trace>
  <inkml:trace contextRef="#ctx0" brushRef="#br0" timeOffset="83593.402">10287 8985 0,'95'0'297,"-63"0"-297,0 0 15,0 0-15,-1 0 16,33 0-16,-1 0 15,-31 0-15,32-32 16,-1 32-16,0 0 16,1-31-16,-32 31 15,63-32-15,-63 32 16,63 0-16,-63 0 16,0 0-1,-1 0-15,33 0 0,-33 0 16,97 0-16,-97 0 15,33 0-15,31 0 16,-63 0-16,0 0 16,31 0-16,32 32 15,-31-32 1,-32 0-16,-1 0 16,1 0-16,31 0 15,1 0-15,-32 0 16,95 0-16,-96 0 15,33 0-15,63 0 16,-32-32-16,-31 32 0,-1 0 16,32 0-16,-63 0 15,0 0-15,32 0 16,-33 0 0,1 0-1,31 0 1,1 0-1,-32 0 1,0 0-16,-1 0 31,1 0-15,31 0 46,-94 0 63</inkml:trace>
  <inkml:trace contextRef="#ctx0" brushRef="#br0" timeOffset="85577.441">13018 8604 0,'0'32'218,"31"-32"-202,1 0-16,-32 32 16,32-32-16,-32 31 15,31-31 1,33 32 0,-32-32-1,-32 32 1,32-32-16,-1 32 15,33-1-15,-1 1 16,-31-32-16,0 32 16,0-32-1,-1 32 1,1-32 0,-32 31-1,32-31-15,-1 0 47,1 0-47,-32 32 16,32 0 15,-32 0 0,32-32-31,-32 31 31,-32-31 110,0 0-94,32 32-31,-32-32-16,1 0 31,-1 0-16,32 32 1,-32-32 15,1 0-31,31 32 0,-32-32 16,0 31 0,0-31-16,0 0 15,1 0 1,-1 0 15,0 32-15,1-32 15,-33 0 47</inkml:trace>
  <inkml:trace contextRef="#ctx0" brushRef="#br0" timeOffset="151650.278">13875 6445 0,'0'32'312,"0"0"-249,0-1 15,0 1-47,0 0 16,0 0-16,0-1 0,0 1 1,0 0 30,0 0-31,0-1-15,31-31 0,-31 32-16,0 0 47,0 31-32,0-31 1,32 0-16,-32 0 15,0-1 1,0 1 0,0 0-16,0 0 15,0 31-15,0-31 16,0 31-16,0-31 16,0 0-16,0 0 31,0-1-16,0 1 1,0 0 0,0 0 15,0-1-15,0 1-1,0 0 1,0 0 15,0-1 0,0 1 1,0 0-17,32-32 1,-32 32-16,0-1 62,0 1-15,-32-64 47</inkml:trace>
  <inkml:trace contextRef="#ctx0" brushRef="#br0" timeOffset="153053.868">13208 7271 0,'0'-32'297,"95"32"-281,-63 0-1,0 0-15,31 0 16,-31 0-1,0 0-15,0 0 16,-1 0 0,33 0 15,-33 0-15,1 0-16,0 0 15,0 0 1,31 0-1,-31 0 1,0 0 0,-1 0-1,1 0 1,0 0 15,0 0-15,-32 32-1,-32-32 95</inkml:trace>
  <inkml:trace contextRef="#ctx0" brushRef="#br0" timeOffset="175135.33">12732 16510 0,'32'0'282,"31"0"-267,0 32 1,-31-32-16,0 0 15,32 0-15,-1 31 16,0 1-16,-31-32 16,0 0-1,0 0-15,-32 32 0,32-32 16,-1 0-16,33 32 31,-1-32-31,33 31 16,-65-31-16,33 0 15,-1 0-15,-31 0 16,0 0 0,0 0-16,-1 0 15,1 0 1,0 0-16,-1 0 16,33 0-16,-32 0 15,31 0-15,1 0 16,-33 0-16,1 0 15,0 0-15,0 0 16,31 0 0,-31 0-1,0 0 17,-1 0-17,1 0 1,0 0-1,0 0 1,0 0-16,-1 0 16,1 0 15,0 0 0,-64 0 63</inkml:trace>
  <inkml:trace contextRef="#ctx0" brushRef="#br0" timeOffset="177505.362">4064 16415 0,'159'0'110,"158"0"-95,-95 31-15,-63-31 16,64 0-16,-97 32 16,-62-32-16,0 0 15,-33 0-15,64 0 0,-31 0 16,0 0-16,62 0 16,-30 0-16,-1 0 15,32 0-15,-63 0 16,31 0-16,-32 0 15,1 0-15,31 0 16,-32 0-16,1 0 16,31 0-16,-31 0 15,-33 0-15,1 0 16,32 0-16,-1 0 16,1 0-16,-33 0 15,97-32-15,-65 32 16,64-31-16,32-1 0,-32 32 15,-32 0-15,32-32 16,-63 32-16,-1 0 16,0 0-16,33-32 15,-33 32 1,1-31-16,-1 31 16,-31 0-16,32 0 15,-1 0-15,0-32 16,-31 32-1,32 0-15,-32 0 16,63 0-16,-32 0 16,-31-64-16,63 64 15,-31 32-15,31-32 16,-31 0 0,-33 0-16,1 0 15,0 0 1,-1 32-16,1-32 15,0 0 1,0 0 0,0 0-1,-1 0 1,1 0 15,0 0 16,-1 0-16</inkml:trace>
  <inkml:trace contextRef="#ctx0" brushRef="#br0" timeOffset="186096.832">17621 16605 0,'32'0'297,"0"0"-282,-1 0-15,1 0 16,0 0 0,0 0-16,0 0 15,-32 32 1,31-32-16,1 0 15,0 0 1,-1 0-16,1 0 16,0 0-1,0 0 17,0 0-32,-32 32 15,31-32 1,1 0-1,0 0 1,-1 0 0,1 0 31</inkml:trace>
  <inkml:trace contextRef="#ctx0" brushRef="#br0" timeOffset="206302.467">5016 17050 0,'32'0'250,"0"0"-234,0 0 15,0 0-31,-32-32 16,31 32-16,1-32 31,0 32-31,-1 0 47,1 0-16,-32-32 0,64 32 16,-64-63-31,0 31 62,-32 32-62,0 0 15,0 0 0,32-32-15,-31 32-1,-1 0 1,0 0 15,1 0-15,-1 0-1,0 0 32,0 0-15,32 32-17,-32-32 16,32 64-31,-31-64 0,31 31 32,-32-31-17,32 32 1,0 0 0,-32 0 15,32-1 0,0 1 0,0 0-15,0 0 78,32-32-79,-32 31 1,32-31 0,-32 32-16,31-32 0,-31 32 31,32-32-31,0 0 15,-32 32 17,32-32-32,0 0 15,-1 0 1,1 0 15,0 0-15,-1 0 15,-31-32 0,32 32-31,-32-32 32,0 0 30</inkml:trace>
  <inkml:trace contextRef="#ctx0" brushRef="#br0" timeOffset="207288.196">5493 17208 0,'0'32'218,"0"0"-202,0 0 15,0-1-15,0 1 0,0 0-1,0 0 1,0-1-1,0 1 1,0 0 0,0 0-1,0-1 32,0 1-31,31-32 15</inkml:trace>
  <inkml:trace contextRef="#ctx0" brushRef="#br0" timeOffset="209196.847">6572 17208 0,'32'0'297,"-32"-31"-281,32 31-1,-32-32-15,32 0 32,-1 32-32,-31-32 15,0 1-15,32 31 16,-32-32-1,63 32 32,-63-32-47,0 0 78,-95 1-31,32-1-47,31 0 16,-32 32-16,33 0 16,-1 0-16,0 0 31,1 0-16,-1 0 1,0 0 0,0 0-1,0 0 17,32 64-32,-31-64 31,31 31-16,-32-31-15,32 32 32,-32-32-17,32 32 1,0 0 0,32 63 15,0-63-31,-1 31 15,-31-31 1,0 0-16,32-1 16,-32 1-16,32 32 15,0-33 1,-32 1-16,32 0 16,-1 0 15,1-32-31,0 31 15,-1 1 1,33 0-16,-32-32 16,0 32-1,-1-32 17,1 0-17,0 0 1,-1 0-1,1 0 17,0 0-17,-32-32 32</inkml:trace>
  <inkml:trace contextRef="#ctx0" brushRef="#br0" timeOffset="211052.916">6985 17335 0,'32'0'297,"-1"0"-281,1 0-1,0 0 17,-32 32-32,32-32 78,0 0-63,-1 0 17,1 0-17,-32 32 17,0 0-1,0-1 16,-32-31-32,1 64 1,-1-32 15,0-32 47,32 31-78,32-31 250,0 32-218</inkml:trace>
  <inkml:trace contextRef="#ctx0" brushRef="#br0" timeOffset="213565.748">9112 17145 0,'32'-32'296,"0"0"-280,-32 1 0,0-1-1,32 32 1,-32-32 0,63 32-1,-31 0 1,-32-32-16,31 32 0,1 0 15,0 0 1,-32-31 0,32 31-1,0 0 1,-32-32-16,31 0 31,1 32 0,-32-32 32,0 1 15,-32 31-31,1 0-47,-1 0 16,0 0-1,0 0 1,0 0-1,1 0 1,-33 0 15,33 0-15,-1 0 15,32 31-15,-32-31-1,0 0 1,32 32 31,-32-32-31,32 32-1,0 0 1,0-1 46,0 1-30,0 32-17,0-1 1,0 1-16,32-33 15,-32 1-15,0 32 16,0-33 0,32-31-16,-32 32 15,32 32 17,0-64-17,-32 31 1,31-31-1,1 0-15,0 32 16,-1-32-16,1 0 16,0 0-16,0 0 31,0 0-31,-1 0 16,1 0-1,0 0 1,-1 0-1,1 0 17,0 0-17,0 0 17,-32-32-17,32 32 1</inkml:trace>
  <inkml:trace contextRef="#ctx0" brushRef="#br0" timeOffset="-213755.01">9747 17272 0,'0'32'313,"0"-1"-282,0 1-15,0 0 31,0 0-1,0-1-14,0 1-1,0-64 360,0 1-391,0-1 0,0 0 15,32-31-15,0 31 31,-32 0-15,31 32 0,-31-32 46,64 32-46,-32 0 62,-32 32-31,0 0 0,32-32-32,-32 32 1,0-1 0,0 1-1,0 0 1,0 0-1,31-32-15,-31 31 16,32-31 15,-32 32-31,0 0 32,32-32-17,-32 63 1,31-63-1,1 0 1,0 0 15,0 0 32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8-10-24T01:48:17.9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13018 12478 0,'95'0'282,"-64"0"-282,1 0 15,0 0-15,0 0 16,63 0 0,-32 0-1,-31 0-15,0 0 16,95 0-16,-64 0 15,1-32-15,63 32 16,-95 0-16,31-32 16,1 32-16,-1 0 15,-31 0 1,63 0 0,-31 0-1,-32 0-15,31 0 16,32 0-16,-63 0 0,63 0 15,0 0 1,-63 0-16,0 0 16,32 0-16,-1 0 15,-31 0-15,-1 0 16,33 0-16,31 0 16,-31 0-16,-1 0 15,33 0-15,-33 0 16,0 0-16,1 0 15,-32 0 1,31 0-16,-63 32 0,64-32 16,-1 0-16,-31 0 15,0 0 1,0 0 0,-1 32-1,1-32 1,0 0-1,-1 0-15,33 0 32,-32 0-32,0 0 15,-1 0 1,-31 31-16,32-31 0,0 0 31,-1 0 32</inkml:trace>
  <inkml:trace contextRef="#ctx0" brushRef="#br0" timeOffset="5767.129">21526 12478 0,'32'0'219,"0"0"-219,0 0 16,0 0 15,126 31-31,-126-31 16,63 0-1,-63 0-15,0 32 16,-1-32-16,33 0 15,0 0-15,-33 0 16,1 0 0,31 0-1,1 0-15,0 0 16,-33 0 0,1 0-16,63 0 15,-63 0-15,32 0 16,-1 0-16,-31 0 15,-1 0 1,1 0 0,0 0-16,0 0 31,0 0 0,31 0-15,-31 0-16,31 0 15,-31 0-15,32 0 16,-33 0 0,1 0-1,0 0 1,-1 0 0,1 0-1,0 0 1,0 0-16,0 0 15,-1 0 1,1 0-16,0 0 16,-1 0-1,1 0-15,0 0 32</inkml:trace>
  <inkml:trace contextRef="#ctx0" brushRef="#br0" timeOffset="24850.321">17431 17685 0,'95'31'141,"95"1"-126,-126 0-15,0-32 16,-33 0-16,33 0 16,-1 0-16,-31 0 15,0 32-15,95-32 16,-32 0-16,32 0 15,-32 0-15,1 0 16,30 31-16,-62-31 16,95 0-16,-128 32 15,33-32-15,31 0 0,-63 0 16,0 0-16,-1 0 16,1 0-16,0 0 15,0 0 1,0 0-16,-1 0 15,1 0 1,0 0 15,95 0-15,-32 0 0,32 0-16,0 0 15,32 0-15,-64 0 0,32 0 16,-32 0-16,-31 0 15,31 0-15,-63 0 16,31 0-16,-31 0 16,63 0-16,-31 0 15,63 0-15,-32 0 16,0 0-16,64 0 16,-95 0-16,62 0 15,-30 0-15,-64 0 16,63 0-16,-32-32 15,-31 32-15,0 0 16,31 0-16,1 0 16,-33 0-1,1-31-15,64 31 0,-65-32 16,1 32 0,0 0-16,-1 0 15,65 0-15,-33 0 16,-31 0-1,0 0-15,31 0 16,1 0-16,-1-32 16,1 32-16,-33 0 15,33 0-15,-32 0 16,31 0-16,-31 0 0,0 0 16,-1 0-1,1 0 16,0 0-15,32 0 15,-33 0-15,1 0 0,0 0-16,-1 0 31,33 32-16,-32 0 32</inkml:trace>
  <inkml:trace contextRef="#ctx0" brushRef="#br0" timeOffset="37601.736">21844 16669 0</inkml:trace>
  <inkml:trace contextRef="#ctx0" brushRef="#br0" timeOffset="39568.706">18066 16446 0,'32'0'296,"-1"0"-264,1 0-1,0 32-15,31-32-16,-31 0 15,0 0 1,0 0-16,-1 0 31,-31 32-15,32-32-1,0 0 32,-1 0-16,1 0 1</inkml:trace>
  <inkml:trace contextRef="#ctx0" brushRef="#br0" timeOffset="40819.09">20860 16478 0,'95'0'297,"-63"0"-297,31 32 0,-31-32 16,0 0-16,0 0 16,-32 32-16,31-32 15,1 0 16,0 0-31,-1 0 47,1 0-15,0 0-17,-32 31 1,32-31-16,0 0 47</inkml:trace>
  <inkml:trace contextRef="#ctx0" brushRef="#br0" timeOffset="41923.736">15684 12922 0,'32'0'234,"0"0"-218,0 0-16,0 0 31,-1 0-15,1 0-1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8-10-24T01:49:12.0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6572 14002 0,'0'31'359,"32"-31"-343,0 0 15,0 0-16,-32 32 1,31-32 0,1 32-16,0-32 15,-1 0 1,33 0 15,-32 0-15,0 0 15,-1 0-15,1 0-16,31 0 15,-31 0 1,-32 32 0,32-32-1,0 0 1,-64 0 171,32-32-171</inkml:trace>
  <inkml:trace contextRef="#ctx0" brushRef="#br0" timeOffset="1891.722">2000 14287 0,'32'0'234,"63"0"-234,-63 0 16,0 0-1,-1 0 1,1 0 0,0 0-1,32 0 1,-1 0-16,32 0 15,-63 0 1,32 0-16,-33 0 16,1 0 15,31 0-31,33 0 16,-64 0-16,94 0 0,-30 0 15,-1 0-15,-32-31 16,-31 31-16,0 0 15,0 0 1,0 0 15,-1 0-15,1 0 0,0 0 15,-1 0-16</inkml:trace>
  <inkml:trace contextRef="#ctx0" brushRef="#br0" timeOffset="3609.679">4826 14256 0,'32'0'313,"0"0"-282,-1 0-31,1 0 16,0 0-1,-1 0 1,1 0 0,0 0-1,32 0 1,-33 0-16,1 0 16,0 0-16,-1 0 15,1 0-15,0 0 16,0 0-1,0 0 1,-1 0 0,64 0-16,-63 0 15,0 0-15,32 0 16,-33 0-16,1 0 16,0 0-16,-1 0 31,-31 31-31,32-31 15,0 0 17,0 0-17,0 0 1,-32 32 0,31-32-1,1 0 1,0 0-1,-1 0 1,1 0 0,0 0-16,0 0 15,0 0 17,-1 0-17</inkml:trace>
  <inkml:trace contextRef="#ctx0" brushRef="#br0" timeOffset="13027.527">18066 8160 0,'95'0'156,"0"0"-140,1 0-16,-1 0 0,0 0 15,-31 0-15,-33 0 16,1 0-16,0 0 15,63 0-15,-63 0 16,0 0 0,-1 0-1,1 0-15,63 0 16,-63 0-16,0 0 16,31 0-16,1 0 15,-1 0-15,1 0 0,-1 0 16,1 0-16,31 0 15,-31 0-15,31 0 16,-32 0-16,-31 0 16,63 0-16,-63 0 15,0 0-15,63 0 16,-31 0-16,31 0 16,32 0-16,-64 0 15,96 0-15,-64 0 16,-31 0-16,95 0 15,-96 0-15,32 0 16,-31 0-16,-1 0 0,-31 0 16,0 0-1,31 0-15,-31 0 0,0 0 16,0 0-16,-1 0 16,33 0-16,-33 0 15,1 0-15,0 0 16,0 31-1,0-31 1,-1 0 0,33 0-1,-33 0-15,1 0 16,0 0 0,0 0-16,0 0 31,-1 0-16,-31 32 1,32-32 0,0 0 15,63 32-31,-63-32 16,0 32-16,-1-32 15,1 31-15,0-31 16,-1 0-16,-31 32 15,32-32 1,0 0-16</inkml:trace>
  <inkml:trace contextRef="#ctx0" brushRef="#br0" timeOffset="15536.651">9938 17970 0,'63'0'219,"-31"0"-204,0 0-15,-1 0 16,1 0 0,0 0-1,0 0-15,0-31 16,63-1 0,-32 32-16,-31 0 15,63-95-15,-31 95 16,-33-32-16,1 32 15,32-32-15,31 0 16,-63 32-16,31-31 16,33-1-16,30 0 15,2 0-15,-65 1 16,32-1-16,-31 32 0,31-32 16,0-31-16,1 31 15,-33 32 1,0-64-16,-31 64 15,32 0-15,-1 0 16,1 0-16,63 0 16,-64 0-16,1 0 15,31 0-15,-31 0 16,-33 0-16,1 0 16,0 0-1,-1 0-15,1 0 0,0 0 31,32 0-31,-1 0 16,-63 32-16,32-32 16,-1 32-1,1-32-15,32 0 16,-32 32 0,31-32-1,-31 0 1,-1 31-16,1-31 15,0 32 1,0-32 15,0 32-15,-1-32 15,33 0-15,-33 0-1,1 0 1,0 0 15,0 0-15,0 0-16,31 0 16,0 32-1,1-32-15,-32 31 16,31-31-16,-31 0 15,0 0 1</inkml:trace>
  <inkml:trace contextRef="#ctx0" brushRef="#br0" timeOffset="41340.732">1810 16256 0,'32'0'218,"-1"0"-202,96 0-16,-95 0 16,63 0-16,-31 0 15,-1 0-15,-31 0 0,0 0 16,0 0 0,-1 0-1,1 0 1,0 0-1,-1 0 1,33 0 0,-32 0-16,0 0 15,-1 0 1,1 0 0,0 0-1</inkml:trace>
  <inkml:trace contextRef="#ctx0" brushRef="#br0" timeOffset="43976.058">19622 16415 0,'95'0'203,"-32"0"-187,1 0-16,31 0 15,-63 0-15,-1 0 16,65 0-16,-33 0 16,-31 0-16,31 0 15,65 0-15,-65 0 16,0 0-16,96 0 16,-127 0-16,95-32 0,0 0 15,-64 32-15,1 0 16,31-32-16,-63 32 15,31 0-15,1 0 16,0 0-16,-33-31 16,1 31-16,63-32 15,1 32-15,-33-32 16,0 32-16,65 0 16,-97 0-16,33-32 15,31 32-15,-31 0 16,-33-31-16,64 31 15,-63 0-15,32 0 0,-1 0 16,1-64-16,-33 32 16,33 32-16,-32-31 15,0 31-15,31-32 16,0 32 0,-31 0-1,0 0 1,0 0 15,0 0-31,63 0 16,0 0-16,-31 0 15,31 0-15,-64 0 16,1 0-16,0 0 16,0 0-1,0 0 1,-1 0 15,1 0-15,31 0 15,-31 0-31,0 0 16,0 0-16,0 0 31,-1 0-16,1 0 1,0 0 0,-1 0 31,1 0 31</inkml:trace>
  <inkml:trace contextRef="#ctx0" brushRef="#br0" timeOffset="46835.555">1905 17462 0,'32'0'312,"-1"0"-281,65 0-31,-64 0 16,31 0-16,0 0 16,1 0-16,-32 0 0,0 0 31,-1 0-31,1 0 15,0 0 1,-1 0 0,1 0-1,32 0 1,-1 0 0,-31 0 15,0 0-16,-1 0 1,1 0 15,-64 0 47,1 0-78</inkml:trace>
  <inkml:trace contextRef="#ctx0" brushRef="#br0" timeOffset="48656.351">19145 17494 0,'127'0'125,"0"0"-109,32 0-16,63 0 0,-63 0 15,-32 0-15,63 0 16,-62 0-16,-2 0 15,-30 0-15,-33 0 16,32 0-16,1 0 16,-33 0-16,96-32 15,-64 32-15,64-31 16,-32-1-16,32 32 16,31-32-16,-63 0 15,32 32-15,-64 0 16,0 0-16,-31 0 15,0 0-15,-1 0 16,0 0-16,1 0 16,0-31-16,62 31 15,-30 0-15,-33 0 16,32 0-16,-31 0 16,0 0-16,94 31 15,-62-31-15,-1 0 16,-32 0-16,-31 0 15,0 0-15,31 0 16,-31 0-16,0 0 16,-1 0-16,1 0 15,0 0 1,0 0 0,0 0-16,-1 0 46,-31-63 33</inkml:trace>
  <inkml:trace contextRef="#ctx0" brushRef="#br0" timeOffset="54266.3">10033 11303 0,'191'63'94,"-33"-31"-79,128 32-15,-159-1 16,32 1-16,-32-64 0,-64 31 16,96-31-16,63 64 15,1-32-15,-1-1 16,32 1-16,63 63 16,-94-63-16,31 0 15,-32 0-15,32-1 16,-64 1-16,-31 0 15,-96-32-15,96 32 16,-64-1-16,96-31 16,0 0-16,63 64 15,0-64-15,63 32 0,-126-1 16,-33-31-16,-94 32 16,94 0-16,-62-32 15,62 0-15,-62 0 16,31 0-16,0 0 15,-64 0-15,-31 0 16,-32-32 0,635-63 234,-286 63-250,286 0 0,-285 32 15,-160 0-15,96 0 16,126 0-16,-158 0 16,96 32-16,-128 0 15,-63 0-15,-96-1 16,33-31-16,62 32 15,-31 0-15,64 0 16,-64-1-16,0 1 16,31 0-16,-62-32 15,-1 0-15,-63 0 16,31 0-16,1 63 16,-32-63-1,-1 0 1,-31 32-1,64-32 1,-33 0 0,33 0-1,0 0 1,62 32-16,-94-32 16,32 0-16,-32 0 15,-1 0-15,1 32 16,0-32-1,-1 0 1,97 0-16,-65 0 16,96 0-16,-32 0 0,-64 0 15,64 0-15,-95 0 16,0 0-16,-1 0 16,33 0-1,-32 0 1,-32-32-16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8-10-24T01:50:50.0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5429 10509 0,'32'0'313,"-32"-32"-298,32 32-15,-1-31 16,1 31-1,0-32 1,0 32 15,-32-64-31,32 64 16,-1-31 0,1 31-1,-32-32-15,32 32 31,-1 0-15,-31-32 0,32 32-1,-32-32-15,32 32 0,32 0 16,-64-31 0,31-1-1,1 32 16,0-32-15,-1 32-16,33 0 16,-32 0-1,-32-32-15,32 32 16,-1 0 15,1 0-15,0-31-1,-1 31 1,33-32-16,-32 32 16,0 0-1,-32-64 1,63 64 0,-31 0 15,-1-31-16,1 31-15,0 0 16,0-32 0,0 32-1,-1 0-15,1 0 32,-32-32-32,32 32 31,-32-32-16,31 32 1,1 0 31,0 0-47,-32-31 31,32 31-31,0 0 16,-1 0 46,-31-32-62,0 0 47,32 32-16,-64 0 94,32 32-125,-31-32 16,-1 0 0,0 0-1,0 0 1,0 0 0,1 0-16,-1 0 31,0 0-16,1 0 1,-1 0 15,0 0 1,0 0-17,0 0 1,1 0-1,31-32-15,-32 32 32,0 0-17,1 0 1</inkml:trace>
  <inkml:trace contextRef="#ctx0" brushRef="#br0" timeOffset="1323.522">6890 9811 0,'0'31'313,"0"1"-298,-32 0 17,32 0 30,-64 63-15,1 32-47,31-127 0,32 32 16,0-1-1,-31 1 17,31 0 14</inkml:trace>
  <inkml:trace contextRef="#ctx0" brushRef="#br0" timeOffset="3876.389">5429 10604 0,'-31'0'313,"-1"-31"-298,32-1-15,0 0 16,-32 32 0,32-32-16,-32 1 31,0 31-15,1-32-1,31 0-15,0 0 16,-32 32-1,32-31 1,-32 31 0,32-32-1,-31 32 1,31-32-16,-32 32 16,0 0-16,32-32 15,-32 32 1,32-63-16,-32 63 15,1-32 1,-1 0 31,0 32-31,32-31-16,-31-1 15,-1-32-15,32 33 16,-32 31-16,32-64 15,0 32 1,-32 32-16,32-63 16,0 31 15,-32 0-15,32 1-1,-31-1-15,31-32 16,-32 64-16,32-31 15,0-1 1,0 0-16,-32 32 16,32-32-1,0-31 1,0 31 0,-31 32-1,31-32-15,0 1 16,-32 31-1,32-32 1,0 0 15,-32 32 1,32-32-17,-32 32 1,0 0 31,32-31 125,-31 31-94</inkml:trace>
  <inkml:trace contextRef="#ctx0" brushRef="#br0" timeOffset="4880.18">4477 9176 0,'0'31'234,"0"1"-218,0 0 0,0 0 15,0-1-16,-32 33-15,32-32 16,0-1 0,0 1-1,-32 0 1,32 0 0,0-1 15,0 1 0,0 0 32,0-64 62,0 0-110,0 1 1</inkml:trace>
  <inkml:trace contextRef="#ctx0" brushRef="#br0" timeOffset="5944.677">4477 9207 0,'31'0'219,"1"0"-188,0 0 0,0 0 1,0 0-17,-1 0 16,1 0 16,31 0-31,33 0-16,-64 0 16,-1 0-16,1 0 31,0 0-16,-1 0 17,1 0-17,0 0 1</inkml:trace>
  <inkml:trace contextRef="#ctx0" brushRef="#br0" timeOffset="11912.129">6255 10065 0,'31'0'406,"-31"31"-390,0 1 0,0 0 15,32-32 16,-32 32-32,0-1 32,0 1 16,0 0 77,0 0-108,0-1 14,0 1-14,0 0-1,0 0 0,0-1-15,0 1-1,0 0 32,0 0 0,0-1-31,32 1 15,-32-64 188,0 1-172,0-1 0,0 0-32,0 0 1,0 1-16,0-1 15,0 0 1,0 0 0,0 1-1,0-1-15,0 0 16,0 0 0,0 1 15,0-1 0,0 0 0,0 0 1,-32 1 30,0 31 219,32 31-234,0 1-16,0 0 16,0 0 0,0-1 31,0 1-31,0 0 94,0 0-110,0-1 16,0 1-16,0 0 16,0 0-16,0-1-15,0 1 15,0 0 32,0 0-16,0-1-16,32-62 219,-32-1-219,0 0 0,0 0-31,32 32 16,-32-31 0,0-1 15,0 0-16,0 0 1,0 1 15,0-1 16,-32 32-31,0 0 15,32-32 94,0 0-31,-31 32-47,31-31-16,-32 31 16,32-32 0,32 32 312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8-10-24T01:51:49.6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16383 8890 0,'32'0'219,"31"0"-204,-31 0-15,32 0 16,-33 0-16,33 0 16,-33 0-1,33 0-15,0 0 16,-1 0-16,0 0 15,1 0-15,0 0 16,-1 0-16,-31 0 16,-1 0-16,1 0 15,0 32-15,0-32 32,0 0-32,-1 0 31,1 0-16,0 0 17,-1 0-17,1 0 1,32 0 0,-1 0-1,-31 0-15,0 0 16,-1 0 15,1 0 0,0 0-15,0 0 0,0 0-1,-1 0 1,1 0 15</inkml:trace>
  <inkml:trace contextRef="#ctx0" brushRef="#br0" timeOffset="1662.965">20892 8922 0,'31'0'297,"64"0"-282,-63 0 1,32 0-16,-1 0 0,1 0 15,-1 0-15,-31 0 16,0 0 0,0 0-1,-1 0 1,1 0-16,0 0 16,31 31-1,33-31-15,-33 0 16,0 32-16,33-32 15,-64 0 1,-1 0 0,33 0-16,-1 0 15,-31 0 1,32 0-16,-33 0 0,1 0 16,0 0-16,-1 0 15,1 0 1,0 0 15,0 0 0,-32 32-15,63-32 0,-31 0-1</inkml:trace>
  <inkml:trace contextRef="#ctx0" brushRef="#br0" timeOffset="4444.19">5239 10382 0,'63'0'297,"-31"-63"-297,32 31 15,-33 0 1,1 0-1,-32 1-15,32 31 16,-1-32 0,1 32-1,-32-32 1,32 32-16,-32-32 16,32 1-16,0 31 0,63-96 15,0 65-15,32-65 16,-32 65-16,-63 31 15,0-32 1,0 32 0,-1 0 15,1-32-31,95-31 16,-63 31-16,62 0 15,-62 0-15,-32 1 16,31-1-16,-31 32 15,0 0-15,-32-32 16,31 32-16,1 0 16,-32-32 15,32 32-31,0 0 16,0-31-1,-1 31 16,1 0 1,-32 31 30,-32-31-46,1 0-1,-33 0 1,-31 0-16,63 0 16,0 0-1,1 0 1,-1 0 0,-32 0-1,32 0 1,-31-63-16,0 63 0,-1 0 15,32-32-15,-31 32 16,31-32 0,0 32-1,1 0 17,31-31-17,-32 31 1,0 0 15</inkml:trace>
  <inkml:trace contextRef="#ctx0" brushRef="#br0" timeOffset="5548.092">6731 9557 0,'0'31'296,"0"1"-280,0 0-16,0 0 31,-32-32-15,32 31 15,0 1 32,0 0-32,0 0-15,0-1 46</inkml:trace>
  <inkml:trace contextRef="#ctx0" brushRef="#br0" timeOffset="9626.673">5207 10573 0,'0'-32'250,"-32"32"-250,1-32 16,31 0 15,-32 32-31,32-31 31,0-1-31,-32 32 16,32-32-16,-64 0 15,64 1-15,-31-1 16,-1 32 0,32-64-16,-32 64 15,32-31-15,-31-1 16,31 0 0,-64 32-16,64-32 15,-64-63 1,64 63-1,-31-31-15,-1 31 16,0 0 0,32 1-16,-31-1 15,31 0 1,-32 32 0,32-32-1,-32 32 1,32-31-16,-32 31 15,32-32-15,-32 0 16,32 0-16,-31 32 16,-1-31-16,0-1 15,32 0 1,-31 32-16,31-32 16,-32 32-1,32-31-15,0-1 16,-32 32-1,0 0 17,32-32-32,-32 32 15,32-32 48,-31 32-48,31-31 1,0-1 62,-32 32 78,0 0-109,32 32-31,0-1 0,0 1 15,0 0 0,0 0-15,0-1-1,0 1 1,0 32 0,-31-33 15,31 1-31,0 0 31,0 0-15,0-1 31</inkml:trace>
  <inkml:trace contextRef="#ctx0" brushRef="#br0" timeOffset="10783.553">4286 9430 0,'32'0'219,"0"0"-188,0 0-31,-1 0 31,1 0-15,0 0-1,-1 0 32,1 0 16,0 0-16,-32 31-32</inkml:trace>
  <inkml:trace contextRef="#ctx0" brushRef="#br0" timeOffset="64181.251">23082 11208 0,'32'0'281,"0"0"-265,0 0-16,-1 0 31,1 0-15,0 0 15,-1-32-31,33 32 0,31 0 16,-63 0-16,0 0 15,-1 0-15,1 0 31,0 0-31,0 0 16,0 0 0,-1 0 15,1 0-15,0 0-1,-1 0 1,1 0 15,0 0-15,0 0 15,0 0-15,31 0-1,-31 0 16,-1 0 1,1 0-1,0 0-15,0 0 15,0 0 0,-1 0 63,1 0-16,-32 32-62,-32-32 187,1 0-172</inkml:trace>
  <inkml:trace contextRef="#ctx0" brushRef="#br0" timeOffset="66473.292">22447 11144 0,'32'0'328,"0"0"-312,31 0 0,-31 0-16,0 0 15,0 0 1,-1 0-16,1 0 16,0 0-1,-1 0 1,1 0 15,0 0 32</inkml:trace>
  <inkml:trace contextRef="#ctx0" brushRef="#br0" timeOffset="67709.142">20796 11176 0,'64'0'281,"-32"0"-265,-1 0-16,1 0 15,0 0 1,-1 0-1,1 0 1,0 0 0,0 0 15,0 0-31,-1 0 16,1 0-1,0 0 1,-1 0-1,1 0 1,0 0 15,0 0-15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8-10-24T01:53:14.0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4000 5651 0,'32'0'172,"32"0"-172,-32 0 15,-1 0 1,33 0-16,-1 0 31,-31 0-15,0 0 15,0 0-31,-1 0 16,1 0-16,31 0 15,-31 0 1,0 0-16,0 0 0,0 0 31,-1 0-15,1 0 15,0 0 0,-1 0 1</inkml:trace>
  <inkml:trace contextRef="#ctx0" brushRef="#br0" timeOffset="1200.809">7048 5556 0,'32'0'282,"0"0"-267,-32 32 1,32-32 0,0 0-16,-1 0 46,1 0-30,0 0 47,-1 0-63,1 0 31,0 0-16,32 0 17,-33 0-17</inkml:trace>
  <inkml:trace contextRef="#ctx0" brushRef="#br0" timeOffset="2263.553">9588 5524 0,'32'0'297,"0"0"-265,0 0-17,0 0 16,-1-31-15,1 31 0,63-32-16,-63 32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8-10-24T01:20:24.4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7112 11938 0,'32'0'250,"31"0"-234,-31 0 0,0 0-1,-32 32 1,31-32 0,1 0-1,0 0 16,0 0-31,31 0 16,1 31-16,-33-31 16,65 0-16,-33 0 15,-31 0-15,0 0 16,31 0-16,-31 0 16,0 0-1,-32 32 1</inkml:trace>
  <inkml:trace contextRef="#ctx0" brushRef="#br0" timeOffset="7136.166">6191 11208 0,'-31'0'219,"31"-32"-219,-32 32 16,32-32-1,-32 0 1,32 1 0,-32-1-1,32 0 1,0 0-1,0 1 32,0-1 16,0 0-1,0 0-46,0 1 0,0-1-1,0 0 16,0 0-31,0 1 32,0-1-17,32 32-15,-32-32 47,32 0-31,0 32 15,-32-31 0,31 31 1,1-32-1,0 32-16,-1 0 1,1 0 0,0 0-1,0 0 1,0 0 0,-1 0-1,1 0 1,-32-64-1,32 64-15,-1 0 16,1 0 15,0 0-15,0 0 0,-32 32-1,32-32 1,-1 0 15,1 0-15,-32 32-1,32-32 17,-32 32-17,0-1 32,0 1-31,0 0 31,0 0-16,0-1-31,0 1 31,0 0-15,0 0 15,0 31-15,0-31-16,0 0 15,0 31-15,0 32 16,0-63-1,0 0 1,0 0 0,0-1-1,0 1 17,0 0-1,0 0 0,-32-32 32,0 0-63,1 31 15,-1-31 1,0 0-1,0 0-15,0 0 16,1 0 0,-1 0-16,0 0 31,1 0-15,-1 0-1,0 0 1,0 0-16,0 0 31,1-31-31,-1 31 31,32-32-31,-32 32 16</inkml:trace>
  <inkml:trace contextRef="#ctx0" brushRef="#br0" timeOffset="11573.687">14446 6953 0,'64'0'203,"-1"0"-188,32 32-15,1-32 16,31 32-16,-32-1 0,127 1 16,-126 0-16,62-32 15,-62 32-15,158-1 16,-96-31-16,1 32 16,-96-32-16,128 32 15,-128-32-15,96 63 16,-95-63-16,126 32 15,-31 0-15,0 0 16,0-1-16,-1-31 16,-62 0-16,62 32 15,-62-32-15,-1 32 16,-32-32-16,33 0 16,-1 32-16,-32-32 0,33 31 15,-1-31-15,-32 32 16,1 0-16,31-32 15,0 0-15,-63 32 16,95-32-16,-64 0 16,-31 0-16,95 0 15,-63 0-15,-33 0 16,33 0-16,0 0 16,31-32-16,0 0 15,-31 0-15,-1 32 16,0-31-16,33-1 15,-33 32-15,1 0 0,63-32 16,-95 0-16,63 1 16,-64 31-16,97 0 15,-97-32-15,1 32 16,0 0-16,31 0 16,-31 0-1,0-32-15,0 32 16,-1 0-16,33-32 15,-33 32-15,1 0 16,64 0-16,-33-31 16,-31 31-16,-1 0 15,33 0-15,0 0 16,-33 0-16,1 31 0,0-31 16,-1 0-16,1 32 15,0-32-15,0 0 16,-32 32-1,32-32 1,-1 0 0,1 0-16,0 0 15,31 0 1,-31 0 0,-32 32-16,32-32 15,0 0 1,-1 0-1,1 0-15,0 0 32,-1 0-32,-31 31 15,32-31 1,0 0 15,-32 32-15,64-32-1,-64 32 32</inkml:trace>
  <inkml:trace contextRef="#ctx0" brushRef="#br0" timeOffset="37178.898">19748 11335 0,'-31'0'234,"-1"0"-218,0 0 0,-63 0-1,63 0 1,0 0-1,32-32-15,-31 32 16,31-32-16,-32 32 16,32-32-1,-63 32 1,31-63 0,0 63-1,32-32 1,0 0-16,-32 32 15,0 0-15,32-31 16,0-1-16,-31 0 16,31 0-1,-32 1-15,0-1 32,32 0-17,0 0 32,0 1-31,0-1-1,95 32 17,-31 0-32,-32 0 15,0 0-15,63 0 16,-64 0-16,1 0 15,0 0 1,0 0 0,0 0-1,-1 0-15,1 0 16,0 32 0,-1-1 15,1-31-16,-32 32 17,32-32-32,-32 32 62,32-32-62,-32 32 31,0-1 16,0 1-47,0 0 32,0 95-32,-32 0 15,32-64-15,-32 33 16,-31-1-16,31 0 15</inkml:trace>
  <inkml:trace contextRef="#ctx0" brushRef="#br0" timeOffset="63149.724">17336 17621 0,'31'0'297,"1"32"-281,0-32-16,63 0 15,-63 0 1,0 0-16,-1 0 15,33 0 1,-33 0-16,1 0 16,0 0-1,32 0 1,-1 0-16,-31-32 0,-1 32 16,33 0-16,0 0 15,-33 0-15,1 0 16,0 0-1,-1 0 1,1-32 0,32 32-1,-32 0 1,31 0-16,-31 0 16,-1 0-1,1 0-15,0 0 0,0 0 16,0 0-1,-1 0-15,33 0 32,-33 0-17,1 0 32,0 0 0</inkml:trace>
  <inkml:trace contextRef="#ctx0" brushRef="#br0" timeOffset="65297.363">19780 17558 0,'32'0'281,"63"0"-266,-63 0-15,0 0 16,31 0-16,-31 0 16,0 0-1,0 0-15,-1 0 32,33 0-32,31 0 15,-63 0-15,63 0 16,-63 0-16,63 0 15,-31 0-15,-1 0 0,0 0 16,-31 0 0,0 0-1,0 0-15,0 0 16,31 0 0,-31 0 15,-1 0 0,1 0 0,0 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8-10-24T01:21:57.8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11271 3556 0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8-10-24T01:22:19.6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7684 6064 0,'31'0'313,"1"0"-313,0 0 0,-1 0 31,1 0 0,0 0-15,0 0 0,0 0-1,-1 0 17,1 0-1,0 0-16,-1 0 17,-31 32-17,64-32-15,-32 0 32,0 0 14,-1 0 17</inkml:trace>
  <inkml:trace contextRef="#ctx0" brushRef="#br0" timeOffset="13486.695">6985 7175 0,'32'0'218,"-1"0"-202,1 0-16,32 0 0,-32 0 16,-1 0-16,1 0 15,0 0-15,-1 0 16,33 0-16,-32 0 16,31 0-16,-31 0 15,0 0-15,31 0 16,-31 0-1,0 0 1,0 0 0,31 0-1,-31 0 1,-1 0 0,1 0-1,0 0-15,32 0 16,-33 32 15,1-32-15,0 0 31</inkml:trace>
  <inkml:trace contextRef="#ctx0" brushRef="#br0" timeOffset="15137.036">17970 6096 0,'96'0'125,"-1"0"-125,32 0 16,-32 0-16,0-32 16,-31 32-16,31 0 15,-31 0-15,-33-32 0,1 32 16,32 0-16,-32 0 15,63 0-15,-32 0 16,33 0-16,30 0 16,-30 0-16,94 0 15,1 0-15,-64 0 16,0 32-16,-64-32 16,1 0-16,-1 0 15,1 0 1,-1 0-1,-31 0-15,32 0 16,31 0-16,0 0 16,0 0-16,0 0 0,-31 0 15,0 0-15,-33 0 16,64 0-16,-31 0 16,31 0-16,-31 0 15,-33 0-15,33 0 16,0 0-16,-33 0 31,1 0-15,0 0-1,-1 0 1,1 0-16,0 0 16,0 0 15,0 0-16,-32-32 17,31 32-1</inkml:trace>
  <inkml:trace contextRef="#ctx0" brushRef="#br0" timeOffset="17148.283">2889 7017 0,'32'0'172,"0"0"-156,31 0-16,33 31 16,-65-31-16,33 0 15,-33 0-15,33 32 16,0-32-16,-33 0 15,1 0-15,31 0 16,1 0 0,-32 0-16,0 0 15,31 32-15,0-32 16,1 0-16,-32 32 16,31-32-16,1 0 15,-1 31 1,-31-31-16,63 0 15,-63 0-15,31 0 16,-31 0-16,64 32 16,-65-32-16,33 0 15,-33 32 1,33-32-16,0 32 16,-33-32-1,1 0 1,31 0-16,1 31 15,-32-31-15,0 0 16,63 0-16,-64 0 16,65 0-16,-33 0 15,32 0-15,1 0 16,-96 32-16,32-32 0,-1 0 16,1 0-1,0 0 1,-1 0-1,-94-32 48</inkml:trace>
  <inkml:trace contextRef="#ctx0" brushRef="#br0" timeOffset="18890.937">6858 7398 0,'32'0'297,"0"0"-281,-1 0-1,1 0 1,0 0 0,-1 0-16,1 0 15,32 0-15,-32 0 16,31 0-16,0-32 16,-31 32-1,32 0-15,-32 0 16,-1 0-1,1 0-15,31 0 16,-31-32-16,32 32 16,-32 0-16,31 0 15,0 0-15,-31 0 32,0 0-17,0 0 1,0 0-1,-1 0 1,1-32 31,0 32-31</inkml:trace>
  <inkml:trace contextRef="#ctx0" brushRef="#br0" timeOffset="164044.794">2191 8223 0,'0'32'297,"-32"0"-281,-31 31-1,-1-31-15,64 0 16,-32-32 0,0 31-16,32 1 15,-95 63-15,32-63 16,31 0-16,0-32 15,-31 95-15,-32-31 0,63-1 16,-32-31-16,32 0 16,32-1-1,-31-31-15,31 32 32,-32-32-32,32 32 15,-63 31 16,-65 128-31,128-159 16,-31-32-16,31 63 16,-64 1-16,33-33 15,31 1-15,-32 0 0,32 0 16,-32-32 0,32 31-1,-32 1 16,32 32 16,-32-64-31,32 31 46,0 1 220,0 0-251,0 0-15,32-32-1,-32 31-15,32 1 16,0 0-1,-32 0 1,32-32-16,-1 63 16,1-63-1,-32 32-15,0 0 16,32-1-16,-1-31 31,-31 32-31,64 32 16,-64-33-16,32 33 15,0-1-15,-1-31 0,-31 0 16,32 63 0,0-95-16,-1 32 15,-31 0 1,32 31-16,0-63 16,-32 64-16,32-33 15,-32 1-15,32 0 16,-1-32-1,-31 32-15,32-32 16,-32 63 0,32-31-1,-1-32 1,-31 32 0,32-1-16,-32 1 15,0 0 1,32-32-16,-32 32 15,32-32 1,-32 31-16,32-31 16,-32 32-16,31 0 47,-31 0 31,32-32-78,-32 31 15,0 1 1</inkml:trace>
  <inkml:trace contextRef="#ctx0" brushRef="#br0" timeOffset="178022.734">6953 7366 0,'32'0'297,"0"0"-282,-1 0 1,33 0 15,-32 0-31,0 0 16,-1 0-16,33 0 15,-1 0 1,-31 0-16,0 0 16,0 0-1,63 0 16,-64 0-31,33 0 16,-32 0-16,31 0 16,-31 0-1,0 0 1,-1 0 0,1 0-1,0 0 16,0 0 1,0 0 124,-32-32-78,0 0-31,0 1-16,0-1 0,31-63-15,33-350-16,-33 350 16,-31 63-16,0 0 15,0 1 1,32 31 0,-32-32-1,0-32 16,0 33 1,32-160-17,0 64-15,0 64 0,-32 31 16,0 0 0,31 32-16,-31-32 15,0 1 16,-31 31 16,-1 0 0,0 0 16,32 31-48,-32 1 17,0-32-1,32 32-16,-31-32-15,-1 0 16,-63 0-16,63 32 16,-32-1-16,33-31 15,-33 0-15,33 0 0,-1 0 16,0 0-16,0 0 16,0 0 15,1 0-16,-1 0 1,0 0 0,1 0-16,-1 0 15,-32 0-15,32 0 16,1 0 0,-1 0-1,0 0 1,-31 0-16,31 0 15,0 0 17,0 0-17,1 0 17,-1 0 14,32 32 17,-32 0-16,1 31-47,31 33 15,0-33-15,0 1 32,0-33-17,0 33 17,-32 31-32,32-63 0,0 63 15,0-63-15,0 63 16,0-63-1,0 0 1,0-1 0,0 1 15,0 0-15,0 0 15,0-1-16,0 1 1,0 0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8-10-24T01:26:43.4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8858 6032 0,'64'0'218,"-1"32"-218,32-32 16,1 0-16,-1 0 16,0 32-16,32-32 15,-32 32-15,-31-32 0,-32 0 16,63 31-16,-32-31 16,-31 0-16,32 0 15,31 0-15,-63 0 16,63 0-16,0 0 15,-31 0-15,126 0 16,-126 32-16,63-32 16,31 0-16,-126 0 15,95 0-15,-32 0 16,-31 0-16,0 0 16,-1 0-16,-31 0 15,-1 0-15,65 0 16,-64 0-16,31 0 0,-31 0 15,63 0-15,-31 0 16,31 0-16,0 0 16,-31 0-16,31 0 15,-32 0-15,33 0 16,-1 0 0,-64 0-16,1 0 15,32 0 1,-32 0-1,-1 0-15,33 0 16,-33 0 0,1 0-16,0 0 0,0 0 15,63 0-15,-63 0 16,31 0-16,1 0 16,-32 0-1,-1 0 1,1 0-1,0 0 1,31 0 0,-31 0 15</inkml:trace>
  <inkml:trace contextRef="#ctx0" brushRef="#br0" timeOffset="3461.754">13843 9588 0,'32'0'281,"31"0"-265,33 0-16,-1 0 16,-64 0-16,65 0 15,-33 0-15,-31 0 16,0 0 0,-1 0-16,1 0 15,0 0-15,0 0 16,0 0-16,31 0 0,0 0 15,-31 32-15,32-32 16,31 0-16,-32 32 16,1-32-16,63 0 15,-95 0 1,31 0-16,-31 0 16,32 0-16,-1 0 15,-31 0-15,-1 0 16,1 0-16,32 0 15,-32 63-15,-1-63 16,1 0-16,0-31 16,31 31-16,33 0 0,-33 0 15,-31 0 1,31 0-16,33 0 16,-65 0-16,1 0 15,63 0-15,-31 31 16,-32-31-16,63 0 15,-64 0-15,33-31 16,-32 31-16,0 0 16,31 31-16,-31-31 15,-1 0-15,1 0 16,0 0-16,32 0 16,-33 0-16,1 0 0,0 0 15,-1 0 1,1 0-16,0-31 0,0 31 15,0 0 1,-1 0-16,1 0 16,63 0-1,-63 0 1,0 0 0,31 0-16,1 0 15,-1 0 1,-31 0-1,0 0 1,0 0-16,-1 0 0,1 0 16,0 0-1,-1 0 1,1 0 0,32 0 15,-32 0 0</inkml:trace>
  <inkml:trace contextRef="#ctx0" brushRef="#br0" timeOffset="8888.553">21526 9557 0,'64'0'297,"-32"0"-281,0 0-1,-1 0 1,1 0-16,0 0 15,-1-32-15,33 32 32,-32 0-17,0 0 17,-1 0-32,1 0 15,0 0 16,-1 0 16,1 0-31,0 0 31,0 0-16,-32-32 63</inkml:trace>
  <inkml:trace contextRef="#ctx0" brushRef="#br0" timeOffset="64646.856">20669 16129 0,'32'0'282,"31"32"-267,-31-32 1,0 0 0,0 0-16,0 0 31,31 0-16,-31 0 1,-1 0 0,1 0-1,0 0 17,-32 31-32,32-31 0,0 0 15,-1 0 1,1 32-1,0-32-15,-1 0 16,1 0 0,0 0-16,0 0 31,-32 32-15,0-64 30,0 0-46</inkml:trace>
  <inkml:trace contextRef="#ctx0" brushRef="#br0" timeOffset="67980.495">8509 13017 0,'32'0'344,"-1"0"-297,1 0-32,0 0 1,0 0 0,31 0-16,32 0 15,-63 0-15,32 0 16,-32 0 0,31 0-16,-31 0 15,-1 0-15,33 0 16,31 0-16,-63 0 15,63 0-15,1 0 16,-1 32-16,-64-32 16,65 0-16,-33 0 0,-31 0 15,0 0 1,-1 0 0,1 0-16,-32 32 15,64-32 1,-32 0-16,63 0 15,0 0-15,0 0 16,32 0-16,-31 0 16,-1 0-16,-64 0 15,1 0-15,0 0 16,0 0 15,31 0-15,-31 0-16,0 0 15,31 0-15,33 0 0,-65 0 16,1 0-16,0-32 16,31 32-16,33 0 15,-33 0 1,-31-32-16,63 32 16,-63 0-16,31-31 15,1 31-15,63 0 16,-95 0-16,126 0 15,-94 0-15,-1-32 16,32 32-16,-63 0 16,32 0-16,-1-32 0,1 32 15,-1 0-15,1 0 16,-1-32-16,32 32 16,1 0-16,62-31 15,-62 31-15,62-32 16,-62 32-16,-33 0 15,32 0-15,-31 0 16,-32 0-16,0 0 16,31 0-16,-31 0 15,-1 0 1,1 0 0,0 32-1,32-32-15,-1 0 0,-31 0 16,31 0-16,-63 31 15,64-31-15,-32 0 16,31 0-16,-31 0 16,63 32-1,-63-32-15,0 0 16,31 0-16,32 0 16,-31 0-16,31 0 15,32 0-15,-63 0 16,62 0-16,-62 0 15,-64-32 1,32 32-16,63 0 0,-63 0 16,-1 0-1,1 0-15,64 0 16,-65 0-16,1 32 16,0-32-16,-1 0 15,33 0-15,-32 0 16,0 0-16,-1 0 15,33 0-15,31 32 16,-31-32 0,-33 32-1,1-32 1,0 0 0,-1 0-16,1 0 15,0 0 1,0 31-16,0-31 15,-1 0-15,1 0 16,0 0 15,-1 0-15,1 0 0,0 0-16,0 0 15,0 0-15,-1 0 16,1 0-16,0 0 0,-1 0 15,1 0-15,0 32 16,0-32 0,0 0-1,-1 0 17,1 0-32,0 0 15,-1 32-15,33-32 16,-32 32-16,0-32 15,-1 0-15,1 0 16,0 0-16,31 31 16,-31-31-1,0 0-15,0 0 0,-1 0 16,1 0-16,0 0 16,-1 0-1,33 0 16,-32 0 1,0 0-17,-1 0 1,1 0 15</inkml:trace>
  <inkml:trace contextRef="#ctx0" brushRef="#br0" timeOffset="71085.485">8604 14573 0,'64'32'282,"-32"-32"-282,-1 0 15,1 0 1,0 0 0,-1 32-1,1-32 1,32 0-16,-1 31 15,32-31-15,1 0 16,-64 0-16,31 0 0,32 0 16,-63 0-1,32 0-15,-1 0 32,-31 0-17,-1 0-15,1 0 16,32 32-16,-1-32 15,-31 0 1,0 0 0,-1 0 15,1 0-15,32 0-1,-1 0-15,-31 0 0,127 0 16,-64 0-16,32 0 15,-32 0-15,0 0 16,-31 0-16,-32 0 16,31 0-16,-31 0 15,63 0-15,-31-32 16,-32 32 0,63 0-16,-32 0 15,-31 0-15,32 0 16,-1 0-16,0 0 15,1 0-15,63 0 16,-64 32-16,1-32 0,63 0 16,-95 0-16,63 0 15,-31 0-15,-33 0 16,350-127 328,-222 95-344,127-31 15,-64 31-15,-31-31 16,-128 31-16,96 32 16,95-32-16,63 32 15,-63 0-15,0 0 16,-95 0-16,-64 0 15,-31 0-15,31 0 16,-63 0-16,31 0 16,1 0-16,-1 0 15,33 0-15,30 32 16,-62-32-16,63 32 0,0-32 16,0 31-16,-32-31 15,-63 0-15,63 0 16,-31 0-16,-1 0 15,1 0-15,-1 0 16,1 0 0,-1 0-1,-31 0-15,0 0 16,0 0-16,-1 32 16,1-32-16,0 0 15,31 0-15,1 32 16,-1-32-16,32 0 15,-63 0 1,-32 32-16,32-32 16,32 0-1,-33 0 1,33 0-16,-33 31 16,1-31-1,0 0 1,0 0-1,0 0 17,-32 32-17,31-32-15,1 0 63</inkml:trace>
  <inkml:trace contextRef="#ctx0" brushRef="#br0" timeOffset="73544.004">3429 16034 0,'127'31'78,"159"1"-62,-32-32-16,63 32 15,-94-32-15,62 32 16,-126-32-16,0 31 16,-32-31-16,0 0 15,95 0-15,0 32 16,-63-32-16,63 0 16,32 32-16,-32-32 15,-94 0-15,94 0 16,-95 0-16,190-32 15,-63 32-15,0-32 0,32 32 16,-64-31-16,-95 31 16,-32 0-16,33 0 15,-2 0-15,-62 0 16,63 0-16,32 0 16,-32 0-16,-64 0 15,96 0-15,-96 31 16,65-31-16,-2 32 15,-62-32-15,31 32 16,32 0-16,-63-32 16,126 31-16,1 33 0,-64-64 15,31 32 1,33-1-16,63 1 0,-63 0 16,-33-32-16,1 0 15,63 0-15,96 0 16,-1 0-16,-63 0 15,0 0-15,-32 0 16,-158 0-16,31 0 16,-63 0-16,63 0 15,1 0-15,-1 0 16,0 0-16,64 0 16,-64 0-16,0 0 15,0 0-15,64 0 16,-64 0-16,1-32 15,-33 32-15,1-32 16,-1 32-16,33 0 16,-65 0-16,33-31 15,-33-1-15,128 0 16,-95 32-16,63 0 16,-32 0-16,32 0 15,-32 0-15,-63 0 16,95 32-16,-95-32 15,63 0-15,-32 0 16,33 0-16,-33 0 16,-31 0-16,31 0 31,-31 0-15,32 0-1,-32 0-15,63 0 16,-32-64-16,33 64 15,-33 0-15,64 0 16,-32-31-16,0 31 16,-31 0-16,-32 0 15,63 0-15,-63 0 16,-1 0 0,1 0-16,64 0 15,-65 0-15,33 0 16,31 0-1,-63 0-15,31 0 0,1 0 16,31-32-16,-63 32 16,31 0-1,-31 0 1,0 0-16,-1 0 16,-31-32-16,32 32 15,0 0 1,0 0-1,95 0-15,-64 0 0,33 0 16,-33 0-16,0 32 16,-31-32-1,0 0-15,0 0 32,0 0-32,-32 32 15,31-32 1,1 0 15,0 0 32,-32 31-63,0-62 78</inkml:trace>
  <inkml:trace contextRef="#ctx0" brushRef="#br0" timeOffset="97651.737">4445 14891 0,'63'0'218,"1"0"-202,-32 0-16,0 0 0,-1 0 16,1 0 15,0 0-16,-1 0 1,33 0 0,-32 0-1,0 0 1,-1 0-16,1 0 31,0 0-15,-1 0 15,1 0-15</inkml:trace>
  <inkml:trace contextRef="#ctx0" brushRef="#br0" timeOffset="98945.929">4540 15081 0,'32'0'297,"0"0"-281,0 0-16,-1 0 31,1 0 16,0 0-32,-1 0 1,1 0 0,-32-32-16,32 32 15,0 0 1,0 0 15,-1 0 32</inkml:trace>
  <inkml:trace contextRef="#ctx0" brushRef="#br0" timeOffset="100839.901">5429 15240 0,'-31'0'281,"-1"0"-266,0 0 17,32-32-32,-32 32 15,32-32 1,-32 32-16,1 0 47,31-31-47,0-1 31,0 0 0,0 0-15,0 1 31,0-1-16,0-32 0,0 33-15,0-1 15,0 0 0,31 0-15,1 32 31,0-63-16,0 63 0,0 0-31,-1 0 16,33 32 0,-1-32-16,1 0 15,-1 0 1,-63 31 0,32-31-1,0 32 1,-1-32 31,-31 32-32,32 0 17,-32 31-17,0-31 16,0 0-15,0-1 0,0 1-1,-32 0 1,32 0 0,0-1-16,-31-31 15,31 32 1,-32-32-1,32 32 1,-63-32 15,31 0 1,-32 0-17,1 0-15,31 0 16,0 0-1,1 0-15,-1 0 16,32-32 15,-64 32-31,64-32 16</inkml:trace>
  <inkml:trace contextRef="#ctx0" brushRef="#br0" timeOffset="102429.337">9525 15018 0,'32'0'329,"-32"-32"-314,63 32 1,-31 0-1,0 0 1,0 0 0,-1 0-1,1 0 1,0 0-16,-1 0 16,1 0 30,0 0 33</inkml:trace>
  <inkml:trace contextRef="#ctx0" brushRef="#br0" timeOffset="103415.07">9525 15208 0,'32'0'328,"-1"0"-296,1 0-17,-32 32 1</inkml:trace>
  <inkml:trace contextRef="#ctx0" brushRef="#br0" timeOffset="105131.501">10414 15335 0,'-32'0'219,"0"0"-203,1 0-1,31-32-15,-32 32 16,32-31 0,-32 31 15,1-32-15,31 0-1,0 0 1,-32 32-16,32-31 31,0-1-15,0 0-16,-32 0 15,32 1-15,0-1 16,0 0-16,0 0 16,0 1 15,0-1 0,32 32-15,0-32-1,-1 0 1,33 1 15,-1 31-31,33 0 0,-65 0 16,1 0-1,0 0-15,-1 0 16,1 0 0,-32 31-1,32-31 1,-32 32-16,32-32 16,-32 32-16,32 0 15,31-1-15,-31 33 16,-1-1-1,-31-31 1,32 0 0,-32 0-16,0-1 31,0 1-31,0 0 31,0 0-15,0-1-1,-32-31 1,1 0 15,-1 0-15</inkml:trace>
  <inkml:trace contextRef="#ctx0" brushRef="#br0" timeOffset="106521.951">16764 15018 0,'64'0'234,"-33"0"-234,33-32 16,-33 32-1,1 0 1,0 0-1,0 0 17,31 0 15,-31 0-16,0 0 47</inkml:trace>
  <inkml:trace contextRef="#ctx0" brushRef="#br0" timeOffset="107692.468">16859 15208 0,'32'0'219,"0"0"-203,-1 0-1,1 0-15,0 0 16,0 0 0,0 0-1,-1-32 1,1 32 15,31 0-31,65-31 16,-97 31-16,1 0 15,0 0-15,-1 0 16,1 0-16,0 0 31,0 0 1,0 0 14,-32-32 1</inkml:trace>
  <inkml:trace contextRef="#ctx0" brushRef="#br0" timeOffset="109652.565">17780 15367 0,'-32'0'297,"0"-32"-282,1 32 1,31-32-1,0 1-15,0-1 16,-32 0 0,32 0-1,0-31-15,-32 31 0,32 0 16,0 1-16,0-1 31,0 0-31,0 0 31,0-31-15,0 31 15,0 0-15,32 32 0,-32-31-1,32 31 1,-32-32-16,31 32 0,1 0 31,0-32-15,0 32-1,31 0 1,-31 0 0,0 0-1,-32 32 1,31-32-1,1 0-15,-32 32 16,32-32 0,-32 31-16,32-31 15,0 0 1,-32 32-16,0 0 16,31 0-1,-31-1 1,0 1-1,32 0 1,-32 0 0,0-1 15,0 1-31,0 0 16,0 0-1,0-1 16,0 1-15,0 0 0,0 0-1,-32-1 17,32 1-17,-31-32-15,-1 0 16,0 0-1,32 32 1,-32-32 0,0 0 15,1 32-15,-1-32 15,0 0-16,1 0 17,-1 0-17,0 0 17,32-32-17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8-10-24T01:29:02.0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7461 5937 0,'32'0'219,"0"0"-219,31 0 15,33 0 1,-33 0-16,32 0 15,1 0-15,-1 0 16,0 0-16,0 0 16,0 0-16,1 0 15,-1 0-15,-63 0 16,63 0-16,-31 0 16,-33 0-16,1 0 15,31 0-15,-31 0 0,0 0 16,32 0-16,-33 0 15,64 0-15,1 0 16,-1 0-16,0 0 16,1 0-16,30 0 15,-62 0-15,-32 0 16,63-32-16,-32 32 16,-31 0-16,0 0 15,0 0-15,63 0 16,-63 0-1,-1 0 1,1 0-16,0 0 16,32 0-16,-1 32 15,-31-32-15,63 32 16,-63-32-16,31 0 16,1 0-16,31 32 15,-31-32-15,-33 31 31,64-31-31,-63 0 16,0 0-16,0 0 16,31 0-16,1 0 15,-64 32-15,63-32 16,-31 0-16,0 0 16,0 0-16,-1 0 0,1 0 15,0 0-15,-1 0 16,1 0-1,0 0 1,0 0-16,0 0 16,-1 0-1,1-32 1,63 32-16,-63 0 16,32 0-1,-1-31 1,0 31-1,1 0-15,-32 0 16,0 0 0,-1 0-16,1 0 15,0 0-15,31 0 16,-31 0-16,32 0 16,-1 0-16,-31 0 15,31 0 1,-31 0-16,0 0 15,0 0 1,-1 0 0,33 0-1,-1 0-15,33 0 16,-33 0-16,0 0 0,1 0 16,-32 0-16,0 0 15,31 0 313,-31 0-328,-1 0 16,1 0 15,0 0-31,0 0 16,0 31 15,-1-31-15,1 0 15,0 0-15,-1 32-1,1-32 1,0 0 15,0 0-31,0 0 47,-32 32 15,31-32-46,-31-32 93,-31 0-77</inkml:trace>
  <inkml:trace contextRef="#ctx0" brushRef="#br0" timeOffset="17318.523">15716 6159 0,'32'0'297,"0"0"-266,0 0-15,-32 32-1,31-32-15,1 32 16,31-32-16,-31 0 15,0 0-15,0 0 16,0 0-16,-1 0 16,1 0-1,0 0-15,-1 0 16,1 0 0,0 0-1,0 32-15,31-32 16,-31 0-16,0 0 15,-1 0 1,1 0 0,0 0-1,0 0 1,0 0 0,-1 0-1,1 0-15,0 0 16,31 31-16,1-31 15,-32 0 1,-1 0 0,1 0-1,0 0 1,-1 0 0,33 0-1,-32 0 1,0 0-1,-1 0-15,1 0 32,0 0-17,-1 0 32</inkml:trace>
  <inkml:trace contextRef="#ctx0" brushRef="#br0" timeOffset="34017.252">5366 10541 0,'32'0'344,"-1"0"-281,1 0-32,0 0 0,-1 0-15,1 0 15,0 0-15,0 0-1,0 0 1,-1 0-1,1 0 1,0 0 15,-1 0 1,1 0 46,32 0-31,-32 0-16</inkml:trace>
  <inkml:trace contextRef="#ctx0" brushRef="#br0" timeOffset="36944.818">16320 10763 0,'63'0'62,"128"-32"-46,-33 32-16,1-31 15,-32 31-15,95 0 16,-95 0-16,64 0 0,-96 0 16,32 0-16,-63 0 15,-33 0-15,64 0 16,-63 0-16,32 0 16,63 0-16,-96 0 15,65 0-15,-64 31 16,31-31-16,32 32 15,-63-32-15,0 0 16,31 0-16,1 32 16,-33-32-16,1 0 15,64 32-15,-33-32 16,0 0-16,33 0 16,-64 31-16,31-31 15,-31 0-15,31 0 16,-31 0-16,63 0 15,-63 32-15,63-32 16,-31 32-16,-1-32 16,-31 0-1,0 0-15,-1 32 16,1-32 0,0 31 15,0-31-16</inkml:trace>
  <inkml:trace contextRef="#ctx0" brushRef="#br0" timeOffset="43738.828">3905 11684 0,'32'0'297,"31"0"-282,-31 0-15,0 0 16,0 0 0,0 0-16,-1 0 31,33-32 0,31 32-31,-63 0 16,31 0-1,-31 0 1,31 0 0,-31 0-1,0 0 1,0 0 31,0 0-32,-1 0 17,1 0-17,0 0 17,-1 0-17</inkml:trace>
  <inkml:trace contextRef="#ctx0" brushRef="#br0" timeOffset="57121.568">5969 11652 0,'32'0'235,"-1"0"-204,1 0-31,0 0 31,0 0-15,0 0 0,-1 0-1,1 0 16,0 0-15,-1-32 0,33 32-16,-32 0 15,0 0 1,-1 0 0,1 0 15,0 0 0,-1 0 16,1 0-16,-32-31 47</inkml:trace>
  <inkml:trace contextRef="#ctx0" brushRef="#br0" timeOffset="58360.898">8509 11716 0,'32'0'313,"-1"31"-313,1-31 15,0 0-15,0 0 32,0 0 14,63 0-14,-64 32-32,33-32 15,-32 32-15,0-32 16,-1 0-16,1 0 31,0 0-31,-64 0 78</inkml:trace>
  <inkml:trace contextRef="#ctx0" brushRef="#br0" timeOffset="60449.797">12859 11843 0,'31'0'344,"1"0"-344,0 0 31,0 0-15,0 0 15,-1 0-15,1 0 15,0 0 0,-32 31-15,63-31 31,-31 0-16,32 0-31,-1 0 16,-31 0-1,-1 0 1,1 0 0,0 0 15</inkml:trace>
  <inkml:trace contextRef="#ctx0" brushRef="#br0" timeOffset="102431.371">10858 8541 0,'32'0'328,"0"0"-297,0 0-15,0 0 15,-1 0 0,1 0-31,0 0 32,-1 0-1,1 0-16,-32 31 1,32-31-16,0 0 16,0 0-1,-1 0 1,1 0 0,0 0 15,-1 0 16,33 0 15</inkml:trace>
  <inkml:trace contextRef="#ctx0" brushRef="#br0" timeOffset="121313.134">18447 17018 0,'31'0'297,"1"0"-297,32 0 16,-32 0-16,-1 0 31,1 0-31,0 0 16,31 0-1,-31 0-15,0 0 16,0 0-16,-1 0 16,1 0-1,0 0 1,-1 0-1,1 0 1,0 0 0,0 0-1,0 0 17,-1 0-17,1 0 1,0 0-1,-1 0 32,1 0 0,0 0-31,0 0-1,0 0 1,-1 0 0,1 0 15,0 0 16,-1 0-16,1 0-31,0 0 16</inkml:trace>
  <inkml:trace contextRef="#ctx0" brushRef="#br0" timeOffset="131074.742">14700 15335 0,'32'0'296,"0"0"-264,0 0-32,-1 0 15,1 0 32,0 0 31,-1 0-31</inkml:trace>
  <inkml:trace contextRef="#ctx0" brushRef="#br0" timeOffset="133441.324">14097 15462 0,'32'0'359,"-32"32"-359,31-32 125,-31 32-78,32-32 47,0 0 312,0 0-344,31 0-46,32 0-16,-31 0 16,31 0-16,0 0 15,-31 0-15,0 0 16,-1 0 0,-31 0-16,-1 0 15,1 0 1,-32 31-1,32-31-15,32 0 16,-33 0 0,33 0-1,-33 0-15,33 0 16,-32 0-16,31 0 16,-31 0-1,0 0 1,-1 0-16,1 0 15,0 0 1,0 0 0,0 0-1,-1 0 17,1 0-1,-64 0 78,32-31-109</inkml:trace>
  <inkml:trace contextRef="#ctx0" brushRef="#br0" timeOffset="134961.357">15812 15526 0,'31'0'219,"1"0"-172,0 0-31,-32 31-16,31-31 31,1 0-16,0 0 1,0 0 0,0 0 15,-32 32-15,31-32-1,1 0 32,0 0-47,-1 0 16,1 0-1,0 0 1,0 0 15,0 32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8-10-24T01:33:01.1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17621 18002 0,'64'0'266,"63"0"-266,-95 0 16,31 0-16,-31 0 15,-1 0-15,1 0 16,32 0-16,-32 0 15,-1 0-15,33 0 16,-1 0-16,1 0 0,-1 32 16,64-32-16,-63 0 15,-1 0-15,1 0 16,31 0-16,-63 0 16,31 0-1,1 0-15,-33 0 16,33 0-16,-32 0 15,31 0-15,1 0 16,-33 0-16,1 0 16,32 0-16,-32 0 15,-1 0 1,1 0-16,0 0 16,63 0-16,-63 0 15,31 0 1,-31 0-1,31 0 17,-31 0-32,64 0 15,-65 0-15,96 0 16,-63 0-16,-1 0 16,1-32-16,-33 32 15,1 0-15,0 0 16,0 0-1,0 0-15,31 0 16,-31 0 0,31 0-16,-31 0 15,32 0 1,-33 0 0,1 0-1,0 0 1,31 0-1,-31 0 1,-32 32-16,32-32 16,0 0-16,-1 0 15,1 0-15,0 0 16,31 32-16,-31-32 16,0 31-1,0-31 1,-1 0-1,1 0 1,-32 32-16,32-32 31,-1 0-15,1 0 46</inkml:trace>
  <inkml:trace contextRef="#ctx0" brushRef="#br0" timeOffset="8377.098">19971 17653 0,'31'0'203,"1"0"-188,0 0 1,0 0 0,0 0-1,-1 0-15,1 0 16,0 0-1,-1 0 17,1 0-1,32 0-15,-32 0-1,-1 0-15,1 0 16,0 0 15,-1 0-15,1 0 15,0 0-15,-64 0 109,0 0-94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8-10-24T01:33:57.4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2635 7175 0,'32'0'344,"31"0"-328,-31 0 15,0 0-15,0 0-1,0 0-15,-1 0 32,1 0-32,0 0 15,-1 0 16,1 0 1,0 0-1,0 0 0,0 0 16,-32 32 62,0 0-62,0 127-31,0 31-16,0-31 16</inkml:trace>
  <inkml:trace contextRef="#ctx0" brushRef="#br0" timeOffset="17715.087">13462 8160 0,'32'0'297,"31"0"-297,1 0 16,-33 0-16,33 0 15,-32 0-15,31 0 16,-31 0-16,0-32 16,31 32-16,-31 0 31,0 0-15,0 0-1,-1 0-15,1 0 16,0 0-16,-1-32 15,1 32-15,0 0 16,63 0-16,-63 0 16,0 0-16,-1 0 15,1 0 1,0 0 15,0 0-31,0 0 47,-1 0-31,1 0-1,31 0 1,1 0 0,-32 0-1,0 0 1,-1 0 15,1 0-15,0 0 15,-1 0 16,1 0-47,0 0 15,0 0 17,31 0-17,-63 32 1,0-64 31</inkml:trace>
  <inkml:trace contextRef="#ctx0" brushRef="#br0" timeOffset="32758.833">12414 10065 0,'32'0'312,"0"0"-296,0 0 15,-1 0-15,1 0 15,0 0 0,31 0 1,-31 0 30</inkml:trace>
  <inkml:trace contextRef="#ctx0" brushRef="#br0" timeOffset="34313.553">14160 6032 0,'32'0'328,"0"0"-328,0 0 16,0-31 15,-1 31 0,1 0-31,0 0 16,31 0 0,-31 0-1,0 0 1,0 0-1,-1 0 1,1 0 31</inkml:trace>
  <inkml:trace contextRef="#ctx0" brushRef="#br0" timeOffset="36407.738">4508 8191 0,'32'0'297,"0"0"-281,0 0 31,0 0-47,-32-31 15,31 31 1,33 0-1,-33 0 1,1 0 0,0 0 15,0 0-15,0 0 15,-1 0 0,1 0 0,0 0-31,-1 0 16,33 0 0,31 0-16,-63 0 15,0 0-15,-1 0 16,1 0-1,0 0 1,0 0 0</inkml:trace>
  <inkml:trace contextRef="#ctx0" brushRef="#br0" timeOffset="38208.218">13970 6858 0,'32'0'297,"0"0"-265,63 0-17,-64 0 1,1 0-1,0 0-15,0 0 32,0 0-17,-1 0 17,1 0-17,0 0 1,-1 0 31,33 0 0,-96 0 31</inkml:trace>
  <inkml:trace contextRef="#ctx0" brushRef="#br0" timeOffset="39627.886">6572 8191 0,'32'0'250,"0"0"-234,0 0-1,31 0 1,0 0-16,-31 0 0,0 0 16,0 0-16,0 0 15,-1 0 1,1 0 0,31 0 15,1 0-31,0 0 15,-33 0 1,1 0 0,0 0-1,-1 0 17,1 0-17</inkml:trace>
  <inkml:trace contextRef="#ctx0" brushRef="#br0" timeOffset="41543.512">14034 7715 0,'0'32'328,"31"-32"-281,1 0-47,0 0 0,-1 0 16,1 32-1,0-32-15,0 0 16,31 0-1,-31 0 1,0 0-16,-1 0 31,1 0-15,95 0 0,-95 0-1,31 0-15,33 0 0,-64 0 31,-32 31-15,31-31 0</inkml:trace>
  <inkml:trace contextRef="#ctx0" brushRef="#br0" timeOffset="42774.893">8636 8191 0,'32'0'141,"0"0"-126,31 0-15,0 0 16,-31 0 0,0 0-1,0 0 1,63 0 0,-32 0-16,-31 0 15,32 0-15,-32 0 31,-1 32-31,1-32 32,0 0-17</inkml:trace>
  <inkml:trace contextRef="#ctx0" brushRef="#br0" timeOffset="44645.189">12700 10541 0,'64'0'359,"-33"0"-343,1 0-16,0 0 16,-1 0-1,-31 32 1,32-32-1,0 0 1,0 0 15,0 0-15,31 0 15,-63 31-31,32-31 16,-1 0-1,1 0-15,0 32 32,0 0-17,0-32 1,-1 32 15,1-32-15,-32 31-1,32 1-15,-1-32 16,1 32 15,0-32 1,-32 32 77,0-1-78,32-31-15,-32 32 78,32-32-32,-32 32-31</inkml:trace>
  <inkml:trace contextRef="#ctx0" brushRef="#br0" timeOffset="46036.82">15208 10160 0,'32'0'313,"0"0"-251,-32-32 1,32 0-1,94 1-46,-30-1-16,-1 32 15,-63 0-15</inkml:trace>
  <inkml:trace contextRef="#ctx0" brushRef="#br0" timeOffset="47248.579">16192 11239 0,'32'0'234,"0"0"-218,0 0-1,31 0 1,-31 0-16,31 0 16,1 0-16,-32 0 15,0 0-15,-1 0 16,1 0-1,0 0 1,-1 0 0,33 0-16,-32 0 15,31 0 1,-31 0-16,0 0 16,-1 0-16,1 0 31,0 0 0</inkml:trace>
  <inkml:trace contextRef="#ctx0" brushRef="#br0" timeOffset="48552.295">17875 10223 0,'32'0'93,"63"0"-93,32-31 16,-32 31-16,64 0 16,-95 0-16,-1 0 15,1 0-15,-1 0 16,1 0-1,-33 0-15,1 0 16,32 0-16,-1 0 16,-31-32-1,0 32-15,63 0 16,-31 0-16,-33 0 16,1 0-16,63 0 15,-63 0-15,0 0 16,31-32-16,1 32 15,-1 0-15,-31 0 16,0 0-16,0 0 16,-1 0-16,1 0 31,0 0-15</inkml:trace>
  <inkml:trace contextRef="#ctx0" brushRef="#br0" timeOffset="49834.342">19272 11176 0,'64'0'156,"-32"0"-140,-1 0 0,1 0-1,63 0 1,-31 0-16,-1 0 16,64 0-16,-95 0 15,95 0-15,-95 0 16,31 0-16,-31 0 15,0 0 1,0 0 0,-1 0-1,1 0 17,0 0-17,-1 0-15,1 0 16,0 0-1,0 0 1</inkml:trace>
  <inkml:trace contextRef="#ctx0" brushRef="#br0" timeOffset="57171.548">15558 6540 0,'63'32'94,"32"0"-79,-31 0-15,-1-32 16,-31 31-16,63 1 0,1 0 16,-65 31-16,64-63 15,33 64-15,-33-32 16,-32-1-16,1-31 16,31 64-16,-63-64 15,95 63-15,-95-63 16,31 32-16,32 0 15,-31-32-15,-32 0 16,31 0-16,0 32 16,-31-1-16,32-31 15,-32 0-15,-1 32 16,64-32-16,1 64 0,-64-64 16,94 63-16,-30-31 15,-33-32-15,32 32 16,1-32-16,31 31 15,-32 1-15,-31 32 16,31-64-16,-32 31 16,-31-31-16,0 0 15,0 32-15,-1-32 16,33 32-16,-33-32 16,1 0-16,0 32 0,95 63 15,-95-95-15,31 63 16,33-63-16,-33 32 15,64 32-15,-32-33 16,-31 1-16,-1 0 16,33 0-16,-33-32 15,32 31-15,-31-31 16,-64 32-16,63-32 16,-31 0-16,0 32 15,-1-32 1,1 0-16,32 0 15,-32 32 1,-1-32-16,1 0 16,31 63-16,1-63 15,-32 0 1,63 32-16,-32 0 16,-31-32-16,0 0 15,63 31-15,-63-31 16,31 32-16,-31-32 15,32 0-15,-32 0 16,-1 32 0,1-32-16,-32 32 0,32-32 15,31 31 1,-31-31 0,0 32-1,0-32-15,-1 32 16,33-32 15,-1 32-31,-31-1 16,0-31-1,31 0 17,-31 0-17,-32 32 1,32-32-1,-1 0 17,-31-32 155,-31 1-156,31-1 16,-32-32-47,0-63 0,1 64 16,31 31 0,0 0-1,0 1-15,-32-1 31,0 32 1,32-32-32,0 0 31,-32 32-15</inkml:trace>
  <inkml:trace contextRef="#ctx0" brushRef="#br0" timeOffset="58700.976">21495 8541 0,'-32'0'297,"0"0"-282,1 0 1,-1 0-1,0 0 32,0 0-15,32 31-32,-32-31 15,1 0 1,-33 32 15,33-32-15,-1 32 15,0-32 31,0 0-30,0 0 30,-31 32-62,0-1 16,31-31-1,0 32 1,0-32 0,0 0-1</inkml:trace>
  <inkml:trace contextRef="#ctx0" brushRef="#br0" timeOffset="84004.551">12827 17653 0,'127'0'62,"159"0"-46,0-32-16,-32 0 16,126-31-16,-94 63 15,-64-32-15,64 32 16,0-32-16,-127 32 16,95-31-16,-64 31 15,1 0-15,-33 0 16,1 0-16,-32 0 0,127 0 15,-63 0 1,-32 0-16,31 0 0,64 0 16,-127 0-16,32 0 15,-96 0-15,32 0 16,33 0-16,30-32 16,1 32-16,63-32 15,-31-63-15,63 63 16,-32 0-16,-158 32 15,62 0-15,-94 0 16,64-31-16,-65 31 16,1 0-16,31 0 15,-31 0-15,32 0 0,-32 0 16,31 0-16,0 0 16,-31 0-1,0 0 1,63 0-1,-63 0-15,31 0 16,33 0-16,-64 0 16,-1 0-1,1-32-15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8-10-24T01:35:53.5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5524 8604 0,'128'0'125,"62"0"-125,-95 0 16,64 0-16,-95 0 16,31 0-16,32 0 15,-95 0-15,31 0 0,32-32 16,-31 32-16,31 0 16,32 0-16,-63 0 15,62 0-15,-94 0 16,64 0-16,-1 0 15,-32 0-15,33 32 16,30-32-16,-30 32 16,-33-32-16,32 32 15,-63-32-15,64 0 16,30 0-16,-30 0 16,62 0-16,-94 0 15,95 0-15,-159-32 0,95 32 16,-63-32-16,63-31 15,0 63-15,32 0 16,0 0-16,32-32 16,-64 32-16,127 0 15,-63 0-15,-32 0 16,-63 32-16,-1-32 16,-31 0-16,31 0 15,1 0-15,0 0 16,-1 0-16,0 0 15,1 0-15,31 0 16,-31 0-16,-1 0 16,33 0-16,-65 0 0,1 0 15,0 0-15,63 0 16,0 0-16,-31 0 16,31 0-16,32 0 15,-64 0-15,33 0 16,-33 0-16,1 31 15,-1-31-15,1 0 16,-1 32-16,-31-32 16,31 0-16,33 0 15,-1 0-15,-32 0 16,33 0-16,31 0 0,-32 0 16,-31 0-16,31 0 15,-32 0-15,-31 0 16,0 0-16,0 0 15,63 0-15,-64 0 16,33 0 0,0 0-16,-33 0 15,33 0-15,31 0 16,-31 0-16,31 0 16,-64 0-16,33 0 15,0 0-15,-33 0 16,1 0-1,0 0-15,-1 0 32,65 0-32,-64 0 15,-1 0-15,1 0 16,31 0-16,1 0 16,-32 0-16,31 0 15,-31 0 1,0 0-1,-1 32 1,1-32 0,0 0 15,0 0-31,0 0 16,-1 0 15</inkml:trace>
  <inkml:trace contextRef="#ctx0" brushRef="#br0" timeOffset="3110.422">8318 6064 0,'32'0'281,"0"-32"-265,0 32 0,0 0-1,-1 0 1,1 0 0,0 0 15,-1 0-16,1 0 32,0 0-31,0 0 62,0 0-31,-1 0 15,1 0-30,31 0 30</inkml:trace>
  <inkml:trace contextRef="#ctx0" brushRef="#br0" timeOffset="5164.757">5493 8826 0,'31'0'235,"1"0"-220,0 0 17,0 0-17,0 0 1,-1 0-16,1 0 31,0 0-15,-1 0 31,1 0-32,32 0-15,-32 0 16,-1 0 15,1 0 0,0 0 1,-1 0 77,1 0-78</inkml:trace>
  <inkml:trace contextRef="#ctx0" brushRef="#br0" timeOffset="16472.404">7398 12033 0,'32'0'219,"-1"0"-203,1 0 15,0 0-15,-1 0-1,1 0-15,0 0 16,0 0-16,-32-32 16,32 32-16,-1 0 15,1 0 1,0 0-16,-1 0 15,-31-31 1,32 31 0,0 0-16,0 0 15,31 0 17,-31 0-17,0 0 1,-1 0 15,1 0-15,0 0 31,0 0-1</inkml:trace>
  <inkml:trace contextRef="#ctx0" brushRef="#br0" timeOffset="27473.89">19209 13494 0,'31'0'281,"1"0"-281,0 0 16,32-32-16,-33 32 16,1 0-16,0 0 15,-1 0 1,1 0-16,0 0 15,0 0 1,0 0 0,-1 0-16,1 0 15,63 0-15,-63 0 0,32 0 16,-33 0-16,1 0 16,0 0-16,-1 0 15,1 0 1,0 0 15,0 0-15,31 0-1,-31 0-15,31 0 16,1 0-16,0 0 0,-33 0 16,1 0-16,0 0 15,-1 0-15,1 0 31,32 32 1,-32-32-1</inkml:trace>
  <inkml:trace contextRef="#ctx0" brushRef="#br0" timeOffset="44787.459">3620 15113 0,'0'-32'406,"31"32"-406,1 0 78,0 0-62,-1 0-1,1 0 1,0 0-1,0 0 17,0 0-17,-1 0 17,1 0-17,0 0 1,-1 0-16,1 0 31,0 0 0,-32 32 1,64-32-32,-33 0 62,1 0 1,0 32 62</inkml:trace>
  <inkml:trace contextRef="#ctx0" brushRef="#br0" timeOffset="53371.756">17399 12097 0,'32'0'343,"-1"0"-327,1 0-16,0 0 47,0 0-31,0 0-16,31 0 15,-31 0 1,-1 0-16,1 0 31,0 0 0,0 0 1,0 0-17,-1 0 1,1 0-1,0 0 17,-1 0-17</inkml:trace>
  <inkml:trace contextRef="#ctx0" brushRef="#br0" timeOffset="57068.002">19114 13589 0,'0'-32'203,"0"0"-172,0-31-15,-32-1-16,-32-63 15,1 32-15,31-32 16,0-32-16,-63 32 16,95 96-16,0-96 15,0 63-15,0 32 31,0 1-31,0-1 16,0 0 0,0-95 15,32 32-31,-32 31 16,0 33-16,0-1 15,0 0-15,0 0 16,0 1-1,0-1 1,0-32 0,0-94-16,0 94 15,0 32 1,0 1 0,0-33-16,95-253 15,0 190-15,-95 95 16,0 0-16,0 0 15,32 32-15,-32-31 16,0-1 0,0 0-1,0-63 17,0 31-32,0 33 0,-32-96 15,32 95-15,0-63 16,-32 95-16,32-32 15,0-32-15,0 33 16,0-1 15,0 0-15,0-63 0,0 31-1,0 1-15,-31-32 16,31 63-16,-32 0 0,0-31 15,1 63-15,31-32 16,0 0-16,0 0 16,-32 32-1,32-31-15,-32-1 32,0 32-17,32-32 1,0 0-1,0 1 1,0-1 47,32 32-32,0-32 0,-32 0-15,32 32-16,-1 0 15,1-31-15,-32-1 16,0 0 0,32 32-1,-32-32 16,31 32-31,1 0 32,32-63-32,-32 63 15,-1-64-15,33 1 16,-1 63-16,1 0 16,-32-32-16,-1 0 15,33 32-15,31 0 16,-63 0-16,0 0 0,63 0 15,-32 0-15,1 0 16,-32 0-16,63 0 16,-64 0-1,1 0 1,0 0 0,-32 32-1,64-32 1,-1 0-16,0 0 15,1 0-15,0 0 16,-1 0-16,0 32 0,-31-32 16,0 0-16,0 0 15,0 0 1,-1 0 15,-31 32-31,32-32 16,-32 31-16,95 1 15,-63-32-15,0 32 16,0-32-16,-32 63 16,95-31-16,-64 32 15,1-1-15,32 1 16,-64-33-16,32 96 16,-1-63-16,1 95 15,0-96-15,-1 96 16,-31 0-16,32-64 15,-32 32-15,0-95 16,0 31-16,0-31 16,32 31-16,-32 1 15,0 31 1,0 64-16,0 0 16,-32 31-16,0 1 0,32-160 15,0 96-15,0-95 16,0 32-1,0 63 1,-31-32-16,31 0 16,0-63-16,-64 31 15,64-31-15,0 0 16,0 0-16,0-1 16,-31 96-1,-1 0-15,32-95 16,0 0-16,-32 0 15,32-1-15,-32 1 32,32 95-32,0-95 15,0 0 1,0-1-16,0 1 16,-32-32-1,32 32-15,0 0 16,-31-32 15,31 31-31,-32-31 31,32 32-31,0 32 32,-32-64-32,-31 31 46,31-31-46,32 32 16,-32-32-16,0 32 16,1-32-1,31 32 1,-32-32 0,0 0-1,1 0-15,-97 63 16,33-63-16,-32 32 15,32-32-15,32 32 16,-33-32-16,64 0 16,1 0-1,-1 0-15,0 0 32,1 0-32,-1 0 31,0 0-31</inkml:trace>
  <inkml:trace contextRef="#ctx0" brushRef="#br0" timeOffset="63771.07">5524 15145 0,'32'0'219,"0"0"-203,32 0-1,31 0-15,-32 0 16,-31 0 0,0 0-16,31 0 15,-31 0-15,0 0 16,-1 0-16,1 0 15,0 0 1,0 0-16,0 0 16,-1 0 15,1 0-15,0 0 30</inkml:trace>
  <inkml:trace contextRef="#ctx0" brushRef="#br0" timeOffset="65049.28">8826 15176 0,'32'0'203,"0"0"-187,0 0 15,0 0-31,-1 0 16,1 0-1,0 0-15,-1 0 16,1 0 0,0 0-1,0 0-15,0 0 16,-1 0 15,1 0-31,0 0 16,-1 0-1,1 0-15,0 0 16,0 0 0,0 0 15,-1 0-15</inkml:trace>
  <inkml:trace contextRef="#ctx0" brushRef="#br0" timeOffset="66464.698">13716 15145 0,'32'0'312,"0"0"-312,-1 0 16,33 0-16,-1 31 16,-31-31-16,0 0 15,0 0-15,31 0 0,-31 0 32,-1 0-32,1 0 31,0 0 16,32 0 31,-64 32-31</inkml:trace>
  <inkml:trace contextRef="#ctx0" brushRef="#br0" timeOffset="67740.613">6731 15272 0,'63'0'281,"-31"0"-266,0 0-15,32 0 16,-1 0 0,-31 0-16,-1 0 15,33 0-15,0 0 16,-1 0 0,0 0-16,1 0 15,-32 0 1,0 0-1,-1 0 1,1 0 0</inkml:trace>
  <inkml:trace contextRef="#ctx0" brushRef="#br0" timeOffset="69385.239">9842 15018 0,'32'0'313,"-32"31"-313,32-31 16,0 0-1,0 0 48,-1 0-48,1 0 17,0 0-32,-1 0 15,1 0-15,0 0 31,-32 32-15,32-32 15</inkml:trace>
  <inkml:trace contextRef="#ctx0" brushRef="#br0" timeOffset="70816.489">14827 15081 0,'32'0'296,"31"0"-280,1 0 0,-32 0-16,0 0 15,31 0-15,0 0 16,-31 0-16,0 0 16,0 0-16,0 0 15,-1 0 1,1 0-16,0 0 15,-1 0 17,1 0 15,0 0-47,0 0 31,0 0-16,-64 0 32</inkml:trace>
  <inkml:trace contextRef="#ctx0" brushRef="#br0" timeOffset="72339.02">3842 15208 0,'32'0'296,"-1"0"-296,33 0 16,-33 0-16,1 0 16,0 0-16,0 0 15,31 0-15,-31 0 16,0 0 0,-1 0-16,1 0 15,0 0 16,0 0-31,0 0 16,-1 0 15,1 0 47,-64 0 1</inkml:trace>
  <inkml:trace contextRef="#ctx0" brushRef="#br0" timeOffset="80058.809">5493 17335 0,'31'0'297,"1"0"-281,32 0-1,-32 0 1,-1 0 0,1 0-1,0 0 1,-1 0 15,1 0 0,0 0-15,0 0 62,0 0-47,-1 0 1,-31 32-17,32-32 17</inkml:trace>
  <inkml:trace contextRef="#ctx0" brushRef="#br0" timeOffset="82882.672">6509 17399 0,'63'0'297,"33"0"-297,-65 0 16,33 0-16,-33 0 15,65 0-15,-96 32 16,32-32-16,-1 0 16,1 0-16,0 0 15,31 0 1,1 0-16,-64 31 16,95-31-16,-32 0 15,-31 0-15,64 32 16,-65-32-1,1 0-15,0 0 16,-1 0 0,1 0-1,32 0 17,-1 0-32,-31 0 15,0 0-15,-1 0 16,1 0-1,32 0 1,-32 0 15,-1 0-15,1 0 0,0 0-1,-1 0 32,1 0-31,-64 0 46</inkml:trace>
  <inkml:trace contextRef="#ctx0" brushRef="#br0" timeOffset="109144.594">7715 12065 0,'-31'0'219,"-33"0"-219,0 0 15,-62-32-15,94 32 16,0-32-16,-32 32 0,1 0 16,31 0-1,32-31 1,-63 31-16,31-32 15,-63-32-15,31 64 16,1-63-16,31 31 16,-32 32-16,33 0 15,-1 0 1,0-32-16,1 32 31,31-31-31,0-1 16,-64 32-1,64-32-15,-32 32 0,0-32 16,1 32-16,31-31 16,-32 31-16,-31-32 31,63 0-31,0 0 16,-32 32-1,32-31 1,0-1-1,0-32 1,0 33 0,0-33-16,0-95 0,0 64 15,0 63 1,0 1 0,0-1-1,32 32 1,-1-32-16,64-158 15,-63 158 1,95-127-16,-32 127 16,-31-31-16,-32 63 31,-32-32-31,32 32 16,-1 0-16,-31-32 15,32 32-15,0 0 16,-1 0-16,65 0 15,-33-63-15,-31 63 16,31 0-16,1 0 16,-32 0-1,0 0 1,-1 0 0,1 0 15,0 0 0,-1 0-15,1 0-16,-32 32 15,32-32 1,-32 31 0,32-31-1,0 32 1,-1 0-16,1 0 15,0-32-15,-32 63 16,31-31-16,-31 0 16,32 31-16,0-63 15,32 64-15,-64-33 16,31 1-16,1 0 16,0 0-16,-32-1 15,31-31-15,-31 32 16,0 32-1,96-1 1,-96 1-16,0-1 16,32 32-16,-32-63 15,0 0-15,31-32 16,-31 32 0,0 31-1,0-31 16,0 0-31,0 158 16,0-158-16,0 0 16,0-1-16,0 1 15,0 0 17,0 0-17,0-1 1,0 1-1,-31-32 1,31 32 0,-32-32-16,0 0 15,0 0 1,32 32-16,-32-32 31,1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807F1-720C-4B3A-B45E-9942D9308A08}" type="datetimeFigureOut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1A4B3-64EE-4293-9DEC-CCCC81BBF0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015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1A4B3-64EE-4293-9DEC-CCCC81BBF08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9664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1A4B3-64EE-4293-9DEC-CCCC81BBF08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3345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1A4B3-64EE-4293-9DEC-CCCC81BBF08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1096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1A4B3-64EE-4293-9DEC-CCCC81BBF081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3194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1200" dirty="0" smtClean="0"/>
                        <m:t>(</m:t>
                      </m:r>
                      <m:r>
                        <m:rPr>
                          <m:nor/>
                        </m:rPr>
                        <a:rPr lang="zh-TW" altLang="en-US" sz="1200" dirty="0" smtClean="0"/>
                        <m:t>某種觀點</m:t>
                      </m:r>
                      <m:r>
                        <m:rPr>
                          <m:nor/>
                        </m:rPr>
                        <a:rPr lang="en-US" altLang="zh-TW" sz="1200" dirty="0" smtClean="0"/>
                        <m:t>)</m:t>
                      </m:r>
                    </m:oMath>
                  </m:oMathPara>
                </a14:m>
                <a:endParaRPr lang="en-US" altLang="zh-TW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sz="1200" dirty="0"/>
                  <a:t>根據某種觀點所看到的結果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sz="1200" dirty="0">
                  <a:solidFill>
                    <a:srgbClr val="FF0000"/>
                  </a:solidFill>
                </a:endParaRP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[</a:t>
                </a:r>
                <a:r>
                  <a:rPr lang="en-US" altLang="zh-TW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𝑣]</a:t>
                </a:r>
                <a:r>
                  <a:rPr lang="en-US" altLang="zh-TW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</a:t>
                </a:r>
                <a:r>
                  <a:rPr lang="en-US" altLang="zh-TW" sz="1200" b="0" i="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sym typeface="Symbol" pitchFamily="18" charset="2"/>
                  </a:rPr>
                  <a:t>"</a:t>
                </a:r>
                <a:r>
                  <a:rPr lang="en-US" altLang="zh-TW" sz="1200" i="0" dirty="0" smtClean="0">
                    <a:solidFill>
                      <a:srgbClr val="FF0000"/>
                    </a:solidFill>
                    <a:latin typeface="Script MT Bold" pitchFamily="66" charset="0"/>
                    <a:sym typeface="Symbol" pitchFamily="18" charset="2"/>
                  </a:rPr>
                  <a:t>B</a:t>
                </a:r>
                <a:r>
                  <a:rPr lang="en-US" altLang="zh-TW" sz="1200" i="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sym typeface="Symbol" pitchFamily="18" charset="2"/>
                  </a:rPr>
                  <a:t>" </a:t>
                </a:r>
                <a:endParaRPr lang="zh-TW" altLang="en-US" sz="1200" dirty="0">
                  <a:solidFill>
                    <a:srgbClr val="FF0000"/>
                  </a:solidFill>
                </a:endParaRPr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1A4B3-64EE-4293-9DEC-CCCC81BBF081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898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Draw by</a:t>
            </a:r>
          </a:p>
          <a:p>
            <a:r>
              <a:rPr lang="en-US" altLang="zh-TW" dirty="0"/>
              <a:t>http://web.geogebra.org/app/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1A4B3-64EE-4293-9DEC-CCCC81BBF081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1662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is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1A4B3-64EE-4293-9DEC-CCCC81BBF081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916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10763F7F-827B-422E-AEA1-D6ED47862FA1}" type="mathplaceholder">
                        <a:rPr lang="zh-TW" altLang="en-US" i="1" smtClean="0">
                          <a:latin typeface="Cambria Math" panose="02040503050406030204" pitchFamily="18" charset="0"/>
                        </a:rPr>
                        <a:t>在這裡鍵入方程式。</a:t>
                      </a:fl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i="0" smtClean="0">
                    <a:latin typeface="Cambria Math" panose="02040503050406030204" pitchFamily="18" charset="0"/>
                  </a:rPr>
                  <a:t>"在這裡鍵入方程式。"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1A4B3-64EE-4293-9DEC-CCCC81BBF081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6714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F7C0-80AF-493E-9384-695B583480BD}" type="datetimeFigureOut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FDDF-23BE-4AAC-96C4-55EDD5518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1004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F7C0-80AF-493E-9384-695B583480BD}" type="datetimeFigureOut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FDDF-23BE-4AAC-96C4-55EDD5518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2979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F7C0-80AF-493E-9384-695B583480BD}" type="datetimeFigureOut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FDDF-23BE-4AAC-96C4-55EDD5518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649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F7C0-80AF-493E-9384-695B583480BD}" type="datetimeFigureOut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FDDF-23BE-4AAC-96C4-55EDD5518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2299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F7C0-80AF-493E-9384-695B583480BD}" type="datetimeFigureOut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FDDF-23BE-4AAC-96C4-55EDD5518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5787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F7C0-80AF-493E-9384-695B583480BD}" type="datetimeFigureOut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FDDF-23BE-4AAC-96C4-55EDD5518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883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F7C0-80AF-493E-9384-695B583480BD}" type="datetimeFigureOut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FDDF-23BE-4AAC-96C4-55EDD5518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1243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F7C0-80AF-493E-9384-695B583480BD}" type="datetimeFigureOut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FDDF-23BE-4AAC-96C4-55EDD5518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565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F7C0-80AF-493E-9384-695B583480BD}" type="datetimeFigureOut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FDDF-23BE-4AAC-96C4-55EDD5518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3167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F7C0-80AF-493E-9384-695B583480BD}" type="datetimeFigureOut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FDDF-23BE-4AAC-96C4-55EDD5518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795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F7C0-80AF-493E-9384-695B583480BD}" type="datetimeFigureOut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FDDF-23BE-4AAC-96C4-55EDD5518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1280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6F7C0-80AF-493E-9384-695B583480BD}" type="datetimeFigureOut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3FDDF-23BE-4AAC-96C4-55EDD5518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5132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90.png"/><Relationship Id="rId10" Type="http://schemas.openxmlformats.org/officeDocument/2006/relationships/image" Target="../media/image50.emf"/><Relationship Id="rId4" Type="http://schemas.openxmlformats.org/officeDocument/2006/relationships/image" Target="../media/image49.png"/><Relationship Id="rId9" Type="http://schemas.openxmlformats.org/officeDocument/2006/relationships/customXml" Target="../ink/ink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54.png"/><Relationship Id="rId7" Type="http://schemas.openxmlformats.org/officeDocument/2006/relationships/customXml" Target="../ink/ink7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52.emf"/><Relationship Id="rId5" Type="http://schemas.openxmlformats.org/officeDocument/2006/relationships/image" Target="../media/image63.png"/><Relationship Id="rId10" Type="http://schemas.openxmlformats.org/officeDocument/2006/relationships/customXml" Target="../ink/ink8.xml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68.png"/><Relationship Id="rId7" Type="http://schemas.openxmlformats.org/officeDocument/2006/relationships/customXml" Target="../ink/ink9.xml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55.emf"/><Relationship Id="rId5" Type="http://schemas.openxmlformats.org/officeDocument/2006/relationships/image" Target="../media/image75.png"/><Relationship Id="rId10" Type="http://schemas.openxmlformats.org/officeDocument/2006/relationships/customXml" Target="../ink/ink10.xml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56.png"/><Relationship Id="rId7" Type="http://schemas.openxmlformats.org/officeDocument/2006/relationships/image" Target="../media/image8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1" Type="http://schemas.openxmlformats.org/officeDocument/2006/relationships/image" Target="../media/image56.emf"/><Relationship Id="rId5" Type="http://schemas.openxmlformats.org/officeDocument/2006/relationships/image" Target="../media/image83.png"/><Relationship Id="rId10" Type="http://schemas.openxmlformats.org/officeDocument/2006/relationships/customXml" Target="../ink/ink11.xml"/><Relationship Id="rId4" Type="http://schemas.openxmlformats.org/officeDocument/2006/relationships/image" Target="../media/image82.png"/><Relationship Id="rId9" Type="http://schemas.openxmlformats.org/officeDocument/2006/relationships/image" Target="../media/image54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1.png"/><Relationship Id="rId4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84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8.png"/><Relationship Id="rId12" Type="http://schemas.openxmlformats.org/officeDocument/2006/relationships/image" Target="../media/image8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2.wmf"/><Relationship Id="rId11" Type="http://schemas.openxmlformats.org/officeDocument/2006/relationships/image" Target="../media/image94.pn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85.emf"/><Relationship Id="rId10" Type="http://schemas.openxmlformats.org/officeDocument/2006/relationships/image" Target="../media/image93.png"/><Relationship Id="rId4" Type="http://schemas.openxmlformats.org/officeDocument/2006/relationships/image" Target="../media/image81.png"/><Relationship Id="rId9" Type="http://schemas.openxmlformats.org/officeDocument/2006/relationships/image" Target="../media/image90.png"/><Relationship Id="rId14" Type="http://schemas.openxmlformats.org/officeDocument/2006/relationships/customXml" Target="../ink/ink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2.emf"/><Relationship Id="rId3" Type="http://schemas.openxmlformats.org/officeDocument/2006/relationships/image" Target="../media/image83.emf"/><Relationship Id="rId7" Type="http://schemas.openxmlformats.org/officeDocument/2006/relationships/image" Target="../media/image82.wmf"/><Relationship Id="rId12" Type="http://schemas.openxmlformats.org/officeDocument/2006/relationships/customXml" Target="../ink/ink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91.png"/><Relationship Id="rId5" Type="http://schemas.openxmlformats.org/officeDocument/2006/relationships/image" Target="../media/image720.png"/><Relationship Id="rId10" Type="http://schemas.openxmlformats.org/officeDocument/2006/relationships/image" Target="../media/image88.emf"/><Relationship Id="rId4" Type="http://schemas.openxmlformats.org/officeDocument/2006/relationships/image" Target="../media/image84.emf"/><Relationship Id="rId9" Type="http://schemas.openxmlformats.org/officeDocument/2006/relationships/image" Target="../media/image8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0.png"/><Relationship Id="rId13" Type="http://schemas.openxmlformats.org/officeDocument/2006/relationships/customXml" Target="../ink/ink14.xml"/><Relationship Id="rId3" Type="http://schemas.openxmlformats.org/officeDocument/2006/relationships/image" Target="../media/image92.png"/><Relationship Id="rId7" Type="http://schemas.openxmlformats.org/officeDocument/2006/relationships/image" Target="../media/image980.png"/><Relationship Id="rId12" Type="http://schemas.openxmlformats.org/officeDocument/2006/relationships/image" Target="../media/image10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0.png"/><Relationship Id="rId9" Type="http://schemas.openxmlformats.org/officeDocument/2006/relationships/image" Target="../media/image95.png"/><Relationship Id="rId14" Type="http://schemas.openxmlformats.org/officeDocument/2006/relationships/image" Target="../media/image99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3" Type="http://schemas.openxmlformats.org/officeDocument/2006/relationships/image" Target="../media/image950.png"/><Relationship Id="rId7" Type="http://schemas.openxmlformats.org/officeDocument/2006/relationships/image" Target="../media/image990.png"/><Relationship Id="rId12" Type="http://schemas.openxmlformats.org/officeDocument/2006/relationships/image" Target="../media/image108.png"/><Relationship Id="rId2" Type="http://schemas.openxmlformats.org/officeDocument/2006/relationships/image" Target="../media/image92.png"/><Relationship Id="rId16" Type="http://schemas.openxmlformats.org/officeDocument/2006/relationships/image" Target="../media/image10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0.png"/><Relationship Id="rId11" Type="http://schemas.openxmlformats.org/officeDocument/2006/relationships/image" Target="../media/image107.png"/><Relationship Id="rId5" Type="http://schemas.openxmlformats.org/officeDocument/2006/relationships/image" Target="../media/image97.png"/><Relationship Id="rId15" Type="http://schemas.openxmlformats.org/officeDocument/2006/relationships/customXml" Target="../ink/ink15.xml"/><Relationship Id="rId10" Type="http://schemas.openxmlformats.org/officeDocument/2006/relationships/image" Target="../media/image106.png"/><Relationship Id="rId4" Type="http://schemas.openxmlformats.org/officeDocument/2006/relationships/image" Target="../media/image96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6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image" Target="../media/image98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14.png"/><Relationship Id="rId5" Type="http://schemas.openxmlformats.org/officeDocument/2006/relationships/image" Target="../media/image106.png"/><Relationship Id="rId15" Type="http://schemas.openxmlformats.org/officeDocument/2006/relationships/image" Target="../media/image116.emf"/><Relationship Id="rId10" Type="http://schemas.openxmlformats.org/officeDocument/2006/relationships/image" Target="../media/image113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customXml" Target="../ink/ink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0.png"/><Relationship Id="rId3" Type="http://schemas.openxmlformats.org/officeDocument/2006/relationships/image" Target="../media/image1030.png"/><Relationship Id="rId7" Type="http://schemas.openxmlformats.org/officeDocument/2006/relationships/image" Target="../media/image1070.png"/><Relationship Id="rId2" Type="http://schemas.openxmlformats.org/officeDocument/2006/relationships/image" Target="../media/image10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0.png"/><Relationship Id="rId5" Type="http://schemas.openxmlformats.org/officeDocument/2006/relationships/image" Target="../media/image1050.png"/><Relationship Id="rId4" Type="http://schemas.openxmlformats.org/officeDocument/2006/relationships/image" Target="../media/image10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customXml" Target="../ink/ink1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.emf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8.gif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27.emf"/><Relationship Id="rId3" Type="http://schemas.openxmlformats.org/officeDocument/2006/relationships/image" Target="../media/image25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26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27.jpeg"/><Relationship Id="rId3" Type="http://schemas.openxmlformats.org/officeDocument/2006/relationships/image" Target="../media/image25.png"/><Relationship Id="rId21" Type="http://schemas.openxmlformats.org/officeDocument/2006/relationships/customXml" Target="../ink/ink3.xml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18.gi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2.pn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28.jpeg"/><Relationship Id="rId4" Type="http://schemas.openxmlformats.org/officeDocument/2006/relationships/image" Target="../media/image26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3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customXml" Target="../ink/ink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33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Coordinate System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/>
              <a:t>Hung-yi Lee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08017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Coordinate System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dirty="0"/>
                  <a:t>Let vector 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  <m:r>
                      <m:rPr>
                        <m:nor/>
                      </m:rPr>
                      <a:rPr lang="en-US" altLang="zh-TW" sz="2400" dirty="0">
                        <a:latin typeface="Script MT Bold" pitchFamily="66" charset="0"/>
                        <a:sym typeface="Symbol" pitchFamily="18" charset="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be a </a:t>
                </a:r>
                <a:r>
                  <a:rPr lang="en-US" altLang="zh-TW" sz="2400" dirty="0">
                    <a:solidFill>
                      <a:srgbClr val="FF0000"/>
                    </a:solidFill>
                  </a:rPr>
                  <a:t>basis</a:t>
                </a:r>
                <a:r>
                  <a:rPr lang="en-US" altLang="zh-TW" sz="2400" dirty="0"/>
                  <a:t> for a subspace R</a:t>
                </a:r>
                <a:r>
                  <a:rPr lang="en-US" altLang="zh-TW" sz="2400" baseline="30000" dirty="0"/>
                  <a:t>n</a:t>
                </a:r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r>
                  <a:rPr lang="en-US" altLang="zh-TW" sz="2400" dirty="0"/>
                  <a:t>For any v in R</a:t>
                </a:r>
                <a:r>
                  <a:rPr lang="en-US" altLang="zh-TW" sz="2400" baseline="30000" dirty="0"/>
                  <a:t>n</a:t>
                </a:r>
                <a:r>
                  <a:rPr lang="en-US" altLang="zh-TW" sz="2400" dirty="0"/>
                  <a:t>, there are unique scalars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sz="2400" dirty="0"/>
                  <a:t> such that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⋯+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575" y="4335248"/>
            <a:ext cx="1933148" cy="1841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656373" y="4391149"/>
                <a:ext cx="39570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800" dirty="0" smtClean="0">
                        <a:solidFill>
                          <a:srgbClr val="FF0000"/>
                        </a:solidFill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altLang="zh-TW" sz="2800" dirty="0">
                    <a:solidFill>
                      <a:srgbClr val="FF0000"/>
                    </a:solidFill>
                  </a:rPr>
                  <a:t>-coordinate vector of v:</a:t>
                </a:r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373" y="4391149"/>
                <a:ext cx="3957036" cy="523220"/>
              </a:xfrm>
              <a:prstGeom prst="rect">
                <a:avLst/>
              </a:prstGeom>
              <a:blipFill rotWithShape="0">
                <a:blip r:embed="rId5"/>
                <a:stretch>
                  <a:fillRect t="-10465" r="-169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899964" y="4945154"/>
                <a:ext cx="1549735" cy="621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3200" dirty="0" smtClean="0">
                              <a:solidFill>
                                <a:srgbClr val="FF0000"/>
                              </a:solidFill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r>
                        <a:rPr lang="en-US" altLang="zh-TW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964" y="4945154"/>
                <a:ext cx="1549735" cy="62190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3797419" y="2632201"/>
                <a:ext cx="39672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800" dirty="0" smtClean="0">
                        <a:solidFill>
                          <a:srgbClr val="FF0000"/>
                        </a:solidFill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</m:oMath>
                </a14:m>
                <a:r>
                  <a:rPr lang="en-US" altLang="zh-TW" sz="2800" dirty="0">
                    <a:solidFill>
                      <a:srgbClr val="FF0000"/>
                    </a:solidFill>
                  </a:rPr>
                  <a:t> is a coordinate system </a:t>
                </a:r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419" y="2632201"/>
                <a:ext cx="3967249" cy="523220"/>
              </a:xfrm>
              <a:prstGeom prst="rect">
                <a:avLst/>
              </a:prstGeom>
              <a:blipFill rotWithShape="0">
                <a:blip r:embed="rId7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向右箭號 9"/>
          <p:cNvSpPr/>
          <p:nvPr/>
        </p:nvSpPr>
        <p:spPr>
          <a:xfrm>
            <a:off x="3046737" y="2632201"/>
            <a:ext cx="588154" cy="518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4165922" y="5597841"/>
                <a:ext cx="24665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(</a:t>
                </a:r>
                <a:r>
                  <a:rPr lang="zh-TW" altLang="en-US" sz="2400" dirty="0"/>
                  <a:t>用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>
                        <a:solidFill>
                          <a:srgbClr val="FF0000"/>
                        </a:solidFill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</m:oMath>
                </a14:m>
                <a:r>
                  <a:rPr lang="zh-TW" altLang="en-US" sz="2400" dirty="0"/>
                  <a:t> 的觀點來看原來的 </a:t>
                </a:r>
                <a:r>
                  <a:rPr lang="en-US" altLang="zh-TW" sz="2400" dirty="0"/>
                  <a:t>v)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922" y="5597841"/>
                <a:ext cx="2466537" cy="830997"/>
              </a:xfrm>
              <a:prstGeom prst="rect">
                <a:avLst/>
              </a:prstGeom>
              <a:blipFill rotWithShape="0">
                <a:blip r:embed="rId8"/>
                <a:stretch>
                  <a:fillRect l="-3704" t="-6569" b="-153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筆跡 4">
                <a:extLst>
                  <a:ext uri="{FF2B5EF4-FFF2-40B4-BE49-F238E27FC236}">
                    <a16:creationId xmlns:a16="http://schemas.microsoft.com/office/drawing/2014/main" id="{7378DC3D-DB11-4717-A05A-BB95C3F6DE06}"/>
                  </a:ext>
                </a:extLst>
              </p14:cNvPr>
              <p14:cNvContentPartPr/>
              <p14:nvPr/>
            </p14:nvContentPartPr>
            <p14:xfrm>
              <a:off x="1405800" y="2125800"/>
              <a:ext cx="5738400" cy="4001040"/>
            </p14:xfrm>
          </p:contentPart>
        </mc:Choice>
        <mc:Fallback xmlns="">
          <p:pic>
            <p:nvPicPr>
              <p:cNvPr id="5" name="筆跡 4">
                <a:extLst>
                  <a:ext uri="{FF2B5EF4-FFF2-40B4-BE49-F238E27FC236}">
                    <a16:creationId xmlns:a16="http://schemas.microsoft.com/office/drawing/2014/main" id="{7378DC3D-DB11-4717-A05A-BB95C3F6DE0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96440" y="2116440"/>
                <a:ext cx="5757120" cy="401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292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0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Coordinate System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290395" y="3063465"/>
                <a:ext cx="1549735" cy="621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3200" dirty="0" smtClean="0">
                              <a:solidFill>
                                <a:srgbClr val="FF0000"/>
                              </a:solidFill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395" y="3063465"/>
                <a:ext cx="1549735" cy="62190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接點 5"/>
          <p:cNvCxnSpPr/>
          <p:nvPr/>
        </p:nvCxnSpPr>
        <p:spPr>
          <a:xfrm>
            <a:off x="1772799" y="3628086"/>
            <a:ext cx="24674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左大括弧 7"/>
          <p:cNvSpPr/>
          <p:nvPr/>
        </p:nvSpPr>
        <p:spPr>
          <a:xfrm rot="5400000">
            <a:off x="2008074" y="2584142"/>
            <a:ext cx="196645" cy="958646"/>
          </a:xfrm>
          <a:prstGeom prst="leftBrace">
            <a:avLst>
              <a:gd name="adj1" fmla="val 132333"/>
              <a:gd name="adj2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4589159" y="2202332"/>
                <a:ext cx="335566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3200" dirty="0">
                          <a:latin typeface="Script MT Bold" pitchFamily="66" charset="0"/>
                          <a:sym typeface="Symbol" pitchFamily="18" charset="2"/>
                        </a:rPr>
                        <m:t>B</m:t>
                      </m:r>
                      <m:r>
                        <m:rPr>
                          <m:nor/>
                        </m:rPr>
                        <a:rPr lang="en-US" altLang="zh-TW" sz="3200" dirty="0">
                          <a:latin typeface="Script MT Bold" pitchFamily="66" charset="0"/>
                          <a:sym typeface="Symbol" pitchFamily="18" charset="2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159" y="2202332"/>
                <a:ext cx="3355662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1439767" y="2237234"/>
            <a:ext cx="1333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B050"/>
                </a:solidFill>
              </a:rPr>
              <a:t>vector</a:t>
            </a:r>
            <a:endParaRPr lang="zh-TW" altLang="en-US" sz="2800" dirty="0">
              <a:solidFill>
                <a:srgbClr val="00B05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009382" y="3988378"/>
            <a:ext cx="1333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vector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4589159" y="4023204"/>
                <a:ext cx="312412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Script MT Bold" pitchFamily="66" charset="0"/>
                          <a:sym typeface="Symbol" pitchFamily="18" charset="2"/>
                        </a:rPr>
                        <m:t>E</m:t>
                      </m:r>
                      <m:r>
                        <m:rPr>
                          <m:nor/>
                        </m:rPr>
                        <a:rPr lang="en-US" altLang="zh-TW" sz="3200" dirty="0" smtClean="0">
                          <a:latin typeface="Script MT Bold" pitchFamily="66" charset="0"/>
                          <a:sym typeface="Symbol" pitchFamily="18" charset="2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159" y="4023204"/>
                <a:ext cx="3124125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單箭頭接點 13"/>
          <p:cNvCxnSpPr/>
          <p:nvPr/>
        </p:nvCxnSpPr>
        <p:spPr>
          <a:xfrm>
            <a:off x="1896171" y="3628086"/>
            <a:ext cx="689549" cy="47669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3160796" y="4293987"/>
            <a:ext cx="13876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>
            <a:endCxn id="9" idx="1"/>
          </p:cNvCxnSpPr>
          <p:nvPr/>
        </p:nvCxnSpPr>
        <p:spPr>
          <a:xfrm flipV="1">
            <a:off x="2729737" y="2494720"/>
            <a:ext cx="185942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4651199" y="4534847"/>
            <a:ext cx="3000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(standard vectors)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970836" y="5235123"/>
                <a:ext cx="54681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800" dirty="0">
                        <a:latin typeface="Script MT Bold" pitchFamily="66" charset="0"/>
                        <a:sym typeface="Symbol" pitchFamily="18" charset="2"/>
                      </a:rPr>
                      <m:t>E</m:t>
                    </m:r>
                    <m:r>
                      <a:rPr lang="en-US" altLang="zh-TW" sz="2800" i="1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altLang="zh-TW" sz="2800" b="0" i="0" dirty="0">
                    <a:solidFill>
                      <a:srgbClr val="252525"/>
                    </a:solidFill>
                    <a:effectLst/>
                    <a:latin typeface="Arial" panose="020B0604020202020204" pitchFamily="34" charset="0"/>
                  </a:rPr>
                  <a:t> is Cartesian coordinate system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836" y="5235123"/>
                <a:ext cx="5468164" cy="523220"/>
              </a:xfrm>
              <a:prstGeom prst="rect">
                <a:avLst/>
              </a:prstGeom>
              <a:blipFill rotWithShape="0">
                <a:blip r:embed="rId5"/>
                <a:stretch>
                  <a:fillRect t="-15116" r="-1003" b="-290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/>
          <p:cNvSpPr/>
          <p:nvPr/>
        </p:nvSpPr>
        <p:spPr>
          <a:xfrm>
            <a:off x="6294870" y="5246545"/>
            <a:ext cx="2220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zh-TW" altLang="en-US" sz="28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直角坐標系</a:t>
            </a:r>
            <a:r>
              <a:rPr lang="en-US" altLang="zh-TW" sz="28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)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6282179" y="5964405"/>
                <a:ext cx="1981484" cy="554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  <m:sub>
                        <m:r>
                          <m:rPr>
                            <m:nor/>
                          </m:rPr>
                          <a:rPr lang="en-US" altLang="zh-TW" sz="2800" b="0" i="0" dirty="0" smtClean="0">
                            <a:solidFill>
                              <a:schemeClr val="tx1"/>
                            </a:solidFill>
                            <a:latin typeface="Script MT Bold" pitchFamily="66" charset="0"/>
                            <a:sym typeface="Symbol" pitchFamily="18" charset="2"/>
                          </a:rPr>
                          <m:t>E</m:t>
                        </m:r>
                      </m:sub>
                    </m:sSub>
                  </m:oMath>
                </a14:m>
                <a:r>
                  <a:rPr lang="en-US" altLang="zh-TW" sz="2800" dirty="0"/>
                  <a:t> 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179" y="5964405"/>
                <a:ext cx="1981484" cy="55412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筆跡 2">
                <a:extLst>
                  <a:ext uri="{FF2B5EF4-FFF2-40B4-BE49-F238E27FC236}">
                    <a16:creationId xmlns:a16="http://schemas.microsoft.com/office/drawing/2014/main" id="{93F92F4E-3A81-434B-8440-5F8EC2704C42}"/>
                  </a:ext>
                </a:extLst>
              </p14:cNvPr>
              <p14:cNvContentPartPr/>
              <p14:nvPr/>
            </p14:nvContentPartPr>
            <p14:xfrm>
              <a:off x="6343560" y="6355080"/>
              <a:ext cx="1326240" cy="171720"/>
            </p14:xfrm>
          </p:contentPart>
        </mc:Choice>
        <mc:Fallback xmlns="">
          <p:pic>
            <p:nvPicPr>
              <p:cNvPr id="3" name="筆跡 2">
                <a:extLst>
                  <a:ext uri="{FF2B5EF4-FFF2-40B4-BE49-F238E27FC236}">
                    <a16:creationId xmlns:a16="http://schemas.microsoft.com/office/drawing/2014/main" id="{93F92F4E-3A81-434B-8440-5F8EC2704C4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34200" y="6345720"/>
                <a:ext cx="1344960" cy="19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920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  <p:bldP spid="10" grpId="0"/>
      <p:bldP spid="11" grpId="0"/>
      <p:bldP spid="12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252525"/>
                </a:solidFill>
              </a:rPr>
              <a:t>Other System → Cartesian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811460" y="1875505"/>
                <a:ext cx="2794098" cy="10665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400" b="0" i="0" dirty="0" smtClean="0">
                          <a:solidFill>
                            <a:schemeClr val="tx1"/>
                          </a:solidFill>
                          <a:latin typeface="Script MT Bold" pitchFamily="66" charset="0"/>
                          <a:sym typeface="Symbol" pitchFamily="18" charset="2"/>
                        </a:rPr>
                        <m:t>B</m:t>
                      </m:r>
                      <m:r>
                        <m:rPr>
                          <m:nor/>
                        </m:rPr>
                        <a:rPr lang="en-US" altLang="zh-TW" sz="2400" b="0" i="0" dirty="0" smtClean="0">
                          <a:solidFill>
                            <a:schemeClr val="tx1"/>
                          </a:solidFill>
                          <a:latin typeface="Script MT Bold" pitchFamily="66" charset="0"/>
                          <a:sym typeface="Symbol" pitchFamily="18" charset="2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460" y="1875505"/>
                <a:ext cx="2794098" cy="106657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811460" y="4280532"/>
                <a:ext cx="2503954" cy="1068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400" b="0" i="0" dirty="0" smtClean="0">
                          <a:solidFill>
                            <a:schemeClr val="tx1"/>
                          </a:solidFill>
                          <a:latin typeface="Script MT Bold" pitchFamily="66" charset="0"/>
                          <a:sym typeface="Symbol" pitchFamily="18" charset="2"/>
                        </a:rPr>
                        <m:t>C</m:t>
                      </m:r>
                      <m:r>
                        <m:rPr>
                          <m:nor/>
                        </m:rPr>
                        <a:rPr lang="en-US" altLang="zh-TW" sz="2400" b="0" i="0" dirty="0" smtClean="0">
                          <a:solidFill>
                            <a:schemeClr val="tx1"/>
                          </a:solidFill>
                          <a:latin typeface="Script MT Bold" pitchFamily="66" charset="0"/>
                          <a:sym typeface="Symbol" pitchFamily="18" charset="2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eqAr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eqAr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460" y="4280532"/>
                <a:ext cx="2503954" cy="106894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3303080" y="1837531"/>
                <a:ext cx="2706574" cy="1066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400" dirty="0" smtClean="0">
                              <a:solidFill>
                                <a:schemeClr val="tx1"/>
                              </a:solidFill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080" y="1837531"/>
                <a:ext cx="2706574" cy="10665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3220564" y="4234960"/>
                <a:ext cx="2706574" cy="1066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400" b="0" i="0" dirty="0" smtClean="0">
                              <a:solidFill>
                                <a:schemeClr val="tx1"/>
                              </a:solidFill>
                              <a:latin typeface="Script MT Bold" pitchFamily="66" charset="0"/>
                              <a:sym typeface="Symbol" pitchFamily="18" charset="2"/>
                            </a:rPr>
                            <m:t>C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564" y="4234960"/>
                <a:ext cx="2706574" cy="106657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3220564" y="2974346"/>
                <a:ext cx="4739580" cy="1066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+6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564" y="2974346"/>
                <a:ext cx="4739580" cy="106657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7225450" y="2958412"/>
                <a:ext cx="1469387" cy="1098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450" y="2958412"/>
                <a:ext cx="1469387" cy="109844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3322991" y="5369200"/>
                <a:ext cx="4739580" cy="1066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+6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eqAr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991" y="5369200"/>
                <a:ext cx="4739580" cy="106657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7225450" y="5353266"/>
                <a:ext cx="1469387" cy="1098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450" y="5353266"/>
                <a:ext cx="1469387" cy="109844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筆跡 2">
                <a:extLst>
                  <a:ext uri="{FF2B5EF4-FFF2-40B4-BE49-F238E27FC236}">
                    <a16:creationId xmlns:a16="http://schemas.microsoft.com/office/drawing/2014/main" id="{7391290D-B3F0-4E8E-98B5-6D9F30B24EAA}"/>
                  </a:ext>
                </a:extLst>
              </p14:cNvPr>
              <p14:cNvContentPartPr/>
              <p14:nvPr/>
            </p14:nvContentPartPr>
            <p14:xfrm>
              <a:off x="948600" y="2160360"/>
              <a:ext cx="6801120" cy="4195080"/>
            </p14:xfrm>
          </p:contentPart>
        </mc:Choice>
        <mc:Fallback xmlns="">
          <p:pic>
            <p:nvPicPr>
              <p:cNvPr id="3" name="筆跡 2">
                <a:extLst>
                  <a:ext uri="{FF2B5EF4-FFF2-40B4-BE49-F238E27FC236}">
                    <a16:creationId xmlns:a16="http://schemas.microsoft.com/office/drawing/2014/main" id="{7391290D-B3F0-4E8E-98B5-6D9F30B24EA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39240" y="2151000"/>
                <a:ext cx="6819840" cy="421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893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252525"/>
                </a:solidFill>
              </a:rPr>
              <a:t>Other System → Cartesian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Let vector 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dirty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  <m:r>
                      <m:rPr>
                        <m:nor/>
                      </m:rPr>
                      <a:rPr lang="en-US" altLang="zh-TW" dirty="0">
                        <a:latin typeface="Script MT Bold" pitchFamily="66" charset="0"/>
                        <a:sym typeface="Symbol" pitchFamily="18" charset="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be a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basis</a:t>
                </a:r>
                <a:r>
                  <a:rPr lang="en-US" altLang="zh-TW" dirty="0"/>
                  <a:t> for a subspace R</a:t>
                </a:r>
                <a:r>
                  <a:rPr lang="en-US" altLang="zh-TW" baseline="30000" dirty="0"/>
                  <a:t>n</a:t>
                </a:r>
              </a:p>
              <a:p>
                <a:r>
                  <a:rPr lang="en-US" altLang="zh-TW" dirty="0"/>
                  <a:t>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1" dirty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b="0" i="1" dirty="0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TW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 dirty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TW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 dirty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262077" y="3765236"/>
                <a:ext cx="4159534" cy="555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>
                    <a:solidFill>
                      <a:schemeClr val="tx1"/>
                    </a:solidFill>
                  </a:rPr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  <m:sub>
                        <m:r>
                          <m:rPr>
                            <m:nor/>
                          </m:rPr>
                          <a:rPr lang="en-US" altLang="zh-TW" sz="2800" dirty="0" smtClean="0">
                            <a:solidFill>
                              <a:schemeClr val="tx1"/>
                            </a:solidFill>
                            <a:latin typeface="Script MT Bold" pitchFamily="66" charset="0"/>
                            <a:sym typeface="Symbol" pitchFamily="18" charset="2"/>
                          </a:rPr>
                          <m:t>B</m:t>
                        </m:r>
                      </m:sub>
                    </m:sSub>
                  </m:oMath>
                </a14:m>
                <a:r>
                  <a:rPr lang="en-US" altLang="zh-TW" sz="2800" dirty="0"/>
                  <a:t>, how to find v?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077" y="3765236"/>
                <a:ext cx="4159534" cy="555730"/>
              </a:xfrm>
              <a:prstGeom prst="rect">
                <a:avLst/>
              </a:prstGeom>
              <a:blipFill rotWithShape="0">
                <a:blip r:embed="rId3"/>
                <a:stretch>
                  <a:fillRect l="-2933" t="-10989" r="-2639" b="-252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544717" y="5756169"/>
                <a:ext cx="1981484" cy="555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US" altLang="zh-TW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  <m:sub>
                        <m:r>
                          <m:rPr>
                            <m:nor/>
                          </m:rPr>
                          <a:rPr lang="en-US" altLang="zh-TW" sz="2800" dirty="0" smtClean="0">
                            <a:solidFill>
                              <a:schemeClr val="tx1"/>
                            </a:solidFill>
                            <a:latin typeface="Script MT Bold" pitchFamily="66" charset="0"/>
                            <a:sym typeface="Symbol" pitchFamily="18" charset="2"/>
                          </a:rPr>
                          <m:t>B</m:t>
                        </m:r>
                      </m:sub>
                    </m:sSub>
                  </m:oMath>
                </a14:m>
                <a:r>
                  <a:rPr lang="en-US" altLang="zh-TW" sz="2800" dirty="0"/>
                  <a:t> 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717" y="5756169"/>
                <a:ext cx="1981484" cy="5557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1262077" y="4983438"/>
                <a:ext cx="46291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077" y="4983438"/>
                <a:ext cx="462915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5605968" y="3199727"/>
                <a:ext cx="2041212" cy="1679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800" dirty="0" smtClean="0">
                              <a:solidFill>
                                <a:schemeClr val="tx1"/>
                              </a:solidFill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zh-TW" alt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968" y="3199727"/>
                <a:ext cx="2041212" cy="167975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3151551" y="5788679"/>
            <a:ext cx="4159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chemeClr val="tx1"/>
                </a:solidFill>
              </a:rPr>
              <a:t>(matrix-vector product)</a:t>
            </a:r>
            <a:endParaRPr lang="zh-TW" alt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筆跡 3">
                <a:extLst>
                  <a:ext uri="{FF2B5EF4-FFF2-40B4-BE49-F238E27FC236}">
                    <a16:creationId xmlns:a16="http://schemas.microsoft.com/office/drawing/2014/main" id="{D8DB35E2-D68F-447B-9011-7BDECCBB877E}"/>
                  </a:ext>
                </a:extLst>
              </p14:cNvPr>
              <p14:cNvContentPartPr/>
              <p14:nvPr/>
            </p14:nvContentPartPr>
            <p14:xfrm>
              <a:off x="1303200" y="2171520"/>
              <a:ext cx="6378120" cy="4126680"/>
            </p14:xfrm>
          </p:contentPart>
        </mc:Choice>
        <mc:Fallback xmlns="">
          <p:pic>
            <p:nvPicPr>
              <p:cNvPr id="4" name="筆跡 3">
                <a:extLst>
                  <a:ext uri="{FF2B5EF4-FFF2-40B4-BE49-F238E27FC236}">
                    <a16:creationId xmlns:a16="http://schemas.microsoft.com/office/drawing/2014/main" id="{D8DB35E2-D68F-447B-9011-7BDECCBB877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93840" y="2162160"/>
                <a:ext cx="6396840" cy="414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638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252525"/>
                </a:solidFill>
              </a:rPr>
              <a:t>Cartesian → Other System</a:t>
            </a:r>
            <a:endParaRPr lang="zh-TW" altLang="en-US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717730" y="2040229"/>
            <a:ext cx="14077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dirty="0"/>
              <a:t>find [</a:t>
            </a:r>
            <a:r>
              <a:rPr lang="en-US" altLang="zh-TW" sz="2800" b="1" dirty="0"/>
              <a:t>v</a:t>
            </a:r>
            <a:r>
              <a:rPr lang="en-US" altLang="zh-TW" sz="2800" dirty="0"/>
              <a:t>]</a:t>
            </a:r>
            <a:r>
              <a:rPr lang="en-US" altLang="zh-TW" sz="2800" baseline="-25000" dirty="0">
                <a:latin typeface="Script MT Bold" pitchFamily="66" charset="0"/>
                <a:sym typeface="Symbol" pitchFamily="18" charset="2"/>
              </a:rPr>
              <a:t>B</a:t>
            </a:r>
            <a:endParaRPr lang="en-US" altLang="zh-TW" sz="2800" dirty="0"/>
          </a:p>
        </p:txBody>
      </p:sp>
      <p:pic>
        <p:nvPicPr>
          <p:cNvPr id="6" name="Picture 1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58" y="3154121"/>
            <a:ext cx="5163509" cy="9714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850558" y="1852940"/>
                <a:ext cx="1289584" cy="974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558" y="1852940"/>
                <a:ext cx="1289584" cy="9742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2596934" y="1814719"/>
                <a:ext cx="2609432" cy="974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400" dirty="0" smtClean="0">
                          <a:latin typeface="Script MT Bold" pitchFamily="66" charset="0"/>
                          <a:sym typeface="Symbol" pitchFamily="18" charset="2"/>
                        </a:rPr>
                        <m:t>B</m:t>
                      </m:r>
                      <m:r>
                        <m:rPr>
                          <m:nor/>
                        </m:rPr>
                        <a:rPr lang="en-US" altLang="zh-TW" sz="2400" b="0" i="0" dirty="0" smtClean="0">
                          <a:latin typeface="Script MT Bold" pitchFamily="66" charset="0"/>
                          <a:sym typeface="Symbol" pitchFamily="18" charset="2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dirty="0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b="0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2400" b="0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d>
                          <m:r>
                            <a:rPr lang="en-US" altLang="zh-TW" sz="2400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 dirty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i="1" dirty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2400" b="0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d>
                          <m:r>
                            <a:rPr lang="en-US" altLang="zh-TW" sz="2400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 dirty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i="1" dirty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2400" b="0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934" y="1814719"/>
                <a:ext cx="2609432" cy="9742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>
                <a:off x="6463034" y="3011536"/>
                <a:ext cx="1726114" cy="1230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2800" dirty="0"/>
                  <a:t>[</a:t>
                </a:r>
                <a:r>
                  <a:rPr lang="en-US" altLang="zh-TW" sz="2800" b="1" dirty="0"/>
                  <a:t>v</a:t>
                </a:r>
                <a:r>
                  <a:rPr lang="en-US" altLang="zh-TW" sz="2800" dirty="0"/>
                  <a:t>]</a:t>
                </a:r>
                <a:r>
                  <a:rPr lang="en-US" altLang="zh-TW" sz="2800" baseline="-25000" dirty="0">
                    <a:latin typeface="Script MT Bold" pitchFamily="66" charset="0"/>
                    <a:sym typeface="Symbol" pitchFamily="18" charset="2"/>
                  </a:rPr>
                  <a:t>B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63034" y="3011536"/>
                <a:ext cx="1726114" cy="1230530"/>
              </a:xfrm>
              <a:prstGeom prst="rect">
                <a:avLst/>
              </a:prstGeom>
              <a:blipFill rotWithShape="0">
                <a:blip r:embed="rId5"/>
                <a:stretch>
                  <a:fillRect l="-70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1402376" y="5760303"/>
                <a:ext cx="1745286" cy="463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8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376" y="5760303"/>
                <a:ext cx="1745286" cy="4633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向右箭號 15"/>
          <p:cNvSpPr/>
          <p:nvPr/>
        </p:nvSpPr>
        <p:spPr>
          <a:xfrm>
            <a:off x="3565100" y="5819580"/>
            <a:ext cx="664000" cy="3526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4409157" y="5705498"/>
                <a:ext cx="2103204" cy="4711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8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157" y="5705498"/>
                <a:ext cx="2103204" cy="47115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8"/>
              <p:cNvSpPr txBox="1">
                <a:spLocks noChangeArrowheads="1"/>
              </p:cNvSpPr>
              <p:nvPr/>
            </p:nvSpPr>
            <p:spPr bwMode="auto">
              <a:xfrm>
                <a:off x="6550461" y="5338027"/>
                <a:ext cx="1386855" cy="12317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50461" y="5338027"/>
                <a:ext cx="1386855" cy="123174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1000407" y="4374346"/>
                <a:ext cx="2279470" cy="974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407" y="4374346"/>
                <a:ext cx="2279470" cy="97424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字方塊 19"/>
          <p:cNvSpPr txBox="1"/>
          <p:nvPr/>
        </p:nvSpPr>
        <p:spPr>
          <a:xfrm>
            <a:off x="3529730" y="4609401"/>
            <a:ext cx="2513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B is invertible (?) </a:t>
            </a:r>
            <a:endParaRPr lang="zh-TW" altLang="en-US" sz="28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6351270" y="4571128"/>
            <a:ext cx="216408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independent</a:t>
            </a:r>
            <a:endParaRPr lang="zh-TW" alt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筆跡 2">
                <a:extLst>
                  <a:ext uri="{FF2B5EF4-FFF2-40B4-BE49-F238E27FC236}">
                    <a16:creationId xmlns:a16="http://schemas.microsoft.com/office/drawing/2014/main" id="{30229A49-8FA5-46C0-8E02-FB4C9A45D68B}"/>
                  </a:ext>
                </a:extLst>
              </p14:cNvPr>
              <p14:cNvContentPartPr/>
              <p14:nvPr/>
            </p14:nvContentPartPr>
            <p14:xfrm>
              <a:off x="1348560" y="1645920"/>
              <a:ext cx="5121000" cy="4640760"/>
            </p14:xfrm>
          </p:contentPart>
        </mc:Choice>
        <mc:Fallback xmlns="">
          <p:pic>
            <p:nvPicPr>
              <p:cNvPr id="3" name="筆跡 2">
                <a:extLst>
                  <a:ext uri="{FF2B5EF4-FFF2-40B4-BE49-F238E27FC236}">
                    <a16:creationId xmlns:a16="http://schemas.microsoft.com/office/drawing/2014/main" id="{30229A49-8FA5-46C0-8E02-FB4C9A45D68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39200" y="1636560"/>
                <a:ext cx="5139720" cy="465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663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/>
      <p:bldP spid="18" grpId="0"/>
      <p:bldP spid="19" grpId="0"/>
      <p:bldP spid="20" grpId="0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>
                    <a:solidFill>
                      <a:srgbClr val="252525"/>
                    </a:solidFill>
                  </a:rPr>
                  <a:t>Cartesian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rgbClr val="25252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altLang="zh-TW" dirty="0">
                    <a:solidFill>
                      <a:srgbClr val="252525"/>
                    </a:solidFill>
                  </a:rPr>
                  <a:t> Other System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Let </a:t>
            </a:r>
            <a:r>
              <a:rPr lang="en-US" altLang="zh-TW" dirty="0">
                <a:latin typeface="Script MT Bold" pitchFamily="66" charset="0"/>
                <a:sym typeface="Symbol" pitchFamily="18" charset="2"/>
              </a:rPr>
              <a:t>B</a:t>
            </a:r>
            <a:r>
              <a:rPr lang="en-US" altLang="zh-TW" i="1" baseline="30000" dirty="0">
                <a:latin typeface="Academy Engraved LET" pitchFamily="2" charset="0"/>
                <a:sym typeface="Symbol" pitchFamily="18" charset="2"/>
              </a:rPr>
              <a:t>  </a:t>
            </a:r>
            <a:r>
              <a:rPr lang="en-US" altLang="zh-TW" dirty="0"/>
              <a:t>=</a:t>
            </a:r>
            <a:r>
              <a:rPr lang="en-US" altLang="zh-TW" i="1" dirty="0"/>
              <a:t> </a:t>
            </a:r>
            <a:r>
              <a:rPr lang="en-US" altLang="zh-TW" dirty="0"/>
              <a:t>{</a:t>
            </a:r>
            <a:r>
              <a:rPr lang="en-US" altLang="zh-TW" b="1" dirty="0"/>
              <a:t>b</a:t>
            </a:r>
            <a:r>
              <a:rPr lang="en-US" altLang="zh-TW" baseline="-25000" dirty="0"/>
              <a:t>1 </a:t>
            </a:r>
            <a:r>
              <a:rPr lang="en-US" altLang="zh-TW" dirty="0"/>
              <a:t>, </a:t>
            </a:r>
            <a:r>
              <a:rPr lang="en-US" altLang="zh-TW" b="1" dirty="0"/>
              <a:t>b</a:t>
            </a:r>
            <a:r>
              <a:rPr lang="en-US" altLang="zh-TW" baseline="-25000" dirty="0"/>
              <a:t>2 </a:t>
            </a:r>
            <a:r>
              <a:rPr lang="en-US" altLang="zh-TW" dirty="0"/>
              <a:t>, </a:t>
            </a:r>
            <a:r>
              <a:rPr lang="en-US" altLang="zh-TW" dirty="0">
                <a:sym typeface="MT Extra" pitchFamily="18" charset="2"/>
              </a:rPr>
              <a:t>,</a:t>
            </a:r>
            <a:r>
              <a:rPr lang="en-US" altLang="zh-TW" dirty="0"/>
              <a:t> </a:t>
            </a:r>
            <a:r>
              <a:rPr lang="en-US" altLang="zh-TW" b="1" dirty="0" err="1"/>
              <a:t>b</a:t>
            </a:r>
            <a:r>
              <a:rPr lang="en-US" altLang="zh-TW" i="1" baseline="-25000" dirty="0" err="1"/>
              <a:t>n</a:t>
            </a:r>
            <a:r>
              <a:rPr lang="en-US" altLang="zh-TW" dirty="0"/>
              <a:t>}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49388" y="5528894"/>
                <a:ext cx="7131050" cy="555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800" dirty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  <m:r>
                      <m:rPr>
                        <m:nor/>
                      </m:rPr>
                      <a:rPr lang="en-US" altLang="zh-TW" sz="2800" dirty="0">
                        <a:latin typeface="Script MT Bold" pitchFamily="66" charset="0"/>
                        <a:sym typeface="Symbol" pitchFamily="18" charset="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800" dirty="0"/>
                  <a:t> be a basis of R</a:t>
                </a:r>
                <a:r>
                  <a:rPr lang="en-US" altLang="zh-TW" sz="2800" baseline="30000" dirty="0"/>
                  <a:t>n</a:t>
                </a:r>
                <a:r>
                  <a:rPr lang="en-US" altLang="zh-TW" sz="28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m:rPr>
                            <m:nor/>
                          </m:rPr>
                          <a:rPr lang="en-US" altLang="zh-TW" sz="2800" dirty="0">
                            <a:latin typeface="Script MT Bold" pitchFamily="66" charset="0"/>
                            <a:sym typeface="Symbol" pitchFamily="18" charset="2"/>
                          </a:rPr>
                          <m:t>B</m:t>
                        </m:r>
                      </m:sub>
                    </m:sSub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388" y="5528894"/>
                <a:ext cx="7131050" cy="555730"/>
              </a:xfrm>
              <a:prstGeom prst="rect">
                <a:avLst/>
              </a:prstGeom>
              <a:blipFill>
                <a:blip r:embed="rId3"/>
                <a:stretch>
                  <a:fillRect l="-1709" t="-10989" b="-252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7410563" y="5528894"/>
                <a:ext cx="5397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563" y="5528894"/>
                <a:ext cx="53975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6385560" y="6148220"/>
            <a:ext cx="2758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(Standard vector)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453006" y="3135414"/>
                <a:ext cx="2878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006" y="3135414"/>
                <a:ext cx="287836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806599" y="3230609"/>
                <a:ext cx="826701" cy="463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8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599" y="3230609"/>
                <a:ext cx="826701" cy="4633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向右箭號 12"/>
          <p:cNvSpPr/>
          <p:nvPr/>
        </p:nvSpPr>
        <p:spPr>
          <a:xfrm>
            <a:off x="1960733" y="2955994"/>
            <a:ext cx="4693920" cy="395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 flipH="1">
            <a:off x="1960733" y="3422660"/>
            <a:ext cx="4693920" cy="395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3256091" y="2435212"/>
                <a:ext cx="2103204" cy="4711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8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091" y="2435212"/>
                <a:ext cx="2103204" cy="47115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3435050" y="3815034"/>
                <a:ext cx="1745286" cy="463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8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050" y="3815034"/>
                <a:ext cx="1745286" cy="4633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7452382" y="3614533"/>
                <a:ext cx="1097480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zh-TW" altLang="en-US" sz="28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82" y="3614533"/>
                <a:ext cx="1097480" cy="158742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/>
          <p:cNvSpPr/>
          <p:nvPr/>
        </p:nvSpPr>
        <p:spPr>
          <a:xfrm>
            <a:off x="700372" y="4614480"/>
            <a:ext cx="35381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/>
              <a:t>= </a:t>
            </a:r>
            <a:r>
              <a:rPr lang="en-US" altLang="zh-TW" sz="2800" i="1" dirty="0"/>
              <a:t>c</a:t>
            </a:r>
            <a:r>
              <a:rPr lang="en-US" altLang="zh-TW" sz="2800" baseline="-25000" dirty="0"/>
              <a:t>1</a:t>
            </a:r>
            <a:r>
              <a:rPr lang="en-US" altLang="zh-TW" sz="2800" b="1" dirty="0"/>
              <a:t>b</a:t>
            </a:r>
            <a:r>
              <a:rPr lang="en-US" altLang="zh-TW" sz="2800" baseline="-25000" dirty="0"/>
              <a:t>1 </a:t>
            </a:r>
            <a:r>
              <a:rPr lang="en-US" altLang="zh-TW" sz="2800" dirty="0"/>
              <a:t>+ </a:t>
            </a:r>
            <a:r>
              <a:rPr lang="en-US" altLang="zh-TW" sz="2800" i="1" dirty="0"/>
              <a:t>c</a:t>
            </a:r>
            <a:r>
              <a:rPr lang="en-US" altLang="zh-TW" sz="2800" baseline="-25000" dirty="0"/>
              <a:t>2</a:t>
            </a:r>
            <a:r>
              <a:rPr lang="en-US" altLang="zh-TW" sz="2800" b="1" dirty="0"/>
              <a:t>b</a:t>
            </a:r>
            <a:r>
              <a:rPr lang="en-US" altLang="zh-TW" sz="2800" baseline="-25000" dirty="0"/>
              <a:t>2 </a:t>
            </a:r>
            <a:r>
              <a:rPr lang="en-US" altLang="zh-TW" sz="2800" dirty="0"/>
              <a:t>+ </a:t>
            </a:r>
            <a:r>
              <a:rPr lang="en-US" altLang="zh-TW" sz="2800" dirty="0">
                <a:sym typeface="MT Extra" pitchFamily="18" charset="2"/>
              </a:rPr>
              <a:t> + </a:t>
            </a:r>
            <a:r>
              <a:rPr lang="en-US" altLang="zh-TW" sz="2800" i="1" dirty="0" err="1"/>
              <a:t>c</a:t>
            </a:r>
            <a:r>
              <a:rPr lang="en-US" altLang="zh-TW" sz="2800" i="1" baseline="-25000" dirty="0" err="1"/>
              <a:t>n</a:t>
            </a:r>
            <a:r>
              <a:rPr lang="en-US" altLang="zh-TW" sz="2800" b="1" dirty="0" err="1"/>
              <a:t>b</a:t>
            </a:r>
            <a:r>
              <a:rPr lang="en-US" altLang="zh-TW" sz="2800" i="1" baseline="-25000" dirty="0" err="1"/>
              <a:t>n</a:t>
            </a:r>
            <a:endParaRPr lang="en-US" altLang="zh-TW" sz="2800" dirty="0"/>
          </a:p>
        </p:txBody>
      </p:sp>
      <p:sp>
        <p:nvSpPr>
          <p:cNvPr id="20" name="手繪多邊形 19"/>
          <p:cNvSpPr/>
          <p:nvPr/>
        </p:nvSpPr>
        <p:spPr>
          <a:xfrm>
            <a:off x="630920" y="3381829"/>
            <a:ext cx="787574" cy="1277257"/>
          </a:xfrm>
          <a:custGeom>
            <a:avLst/>
            <a:gdLst>
              <a:gd name="connsiteX0" fmla="*/ 530223 w 530223"/>
              <a:gd name="connsiteY0" fmla="*/ 0 h 1277257"/>
              <a:gd name="connsiteX1" fmla="*/ 22223 w 530223"/>
              <a:gd name="connsiteY1" fmla="*/ 217714 h 1277257"/>
              <a:gd name="connsiteX2" fmla="*/ 138337 w 530223"/>
              <a:gd name="connsiteY2" fmla="*/ 1277257 h 127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0223" h="1277257">
                <a:moveTo>
                  <a:pt x="530223" y="0"/>
                </a:moveTo>
                <a:cubicBezTo>
                  <a:pt x="308880" y="2419"/>
                  <a:pt x="87537" y="4838"/>
                  <a:pt x="22223" y="217714"/>
                </a:cubicBezTo>
                <a:cubicBezTo>
                  <a:pt x="-43091" y="430590"/>
                  <a:pt x="47623" y="853923"/>
                  <a:pt x="138337" y="1277257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筆跡 3">
                <a:extLst>
                  <a:ext uri="{FF2B5EF4-FFF2-40B4-BE49-F238E27FC236}">
                    <a16:creationId xmlns:a16="http://schemas.microsoft.com/office/drawing/2014/main" id="{CC98D8DA-4B7F-4232-BAF2-8D53283E6851}"/>
                  </a:ext>
                </a:extLst>
              </p14:cNvPr>
              <p14:cNvContentPartPr/>
              <p14:nvPr/>
            </p14:nvContentPartPr>
            <p14:xfrm>
              <a:off x="1463040" y="1851480"/>
              <a:ext cx="6001200" cy="4515480"/>
            </p14:xfrm>
          </p:contentPart>
        </mc:Choice>
        <mc:Fallback xmlns="">
          <p:pic>
            <p:nvPicPr>
              <p:cNvPr id="4" name="筆跡 3">
                <a:extLst>
                  <a:ext uri="{FF2B5EF4-FFF2-40B4-BE49-F238E27FC236}">
                    <a16:creationId xmlns:a16="http://schemas.microsoft.com/office/drawing/2014/main" id="{CC98D8DA-4B7F-4232-BAF2-8D53283E685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53680" y="1842120"/>
                <a:ext cx="6019920" cy="453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618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/>
      <p:bldP spid="16" grpId="0"/>
      <p:bldP spid="18" grpId="0"/>
      <p:bldP spid="19" grpId="0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Changing Coordinates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55256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Equation of ellipse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2290759"/>
            <a:ext cx="4086225" cy="28860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4911" y="2138358"/>
            <a:ext cx="3676650" cy="3190875"/>
          </a:xfrm>
          <a:prstGeom prst="rect">
            <a:avLst/>
          </a:prstGeom>
        </p:spPr>
      </p:pic>
      <p:cxnSp>
        <p:nvCxnSpPr>
          <p:cNvPr id="6" name="Straight Connector 28"/>
          <p:cNvCxnSpPr/>
          <p:nvPr/>
        </p:nvCxnSpPr>
        <p:spPr>
          <a:xfrm>
            <a:off x="2639677" y="3609570"/>
            <a:ext cx="1719597" cy="0"/>
          </a:xfrm>
          <a:prstGeom prst="line">
            <a:avLst/>
          </a:prstGeom>
          <a:ln w="28575">
            <a:solidFill>
              <a:srgbClr val="00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3264526" y="3216485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3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cxnSp>
        <p:nvCxnSpPr>
          <p:cNvPr id="11" name="Straight Connector 28"/>
          <p:cNvCxnSpPr/>
          <p:nvPr/>
        </p:nvCxnSpPr>
        <p:spPr>
          <a:xfrm>
            <a:off x="2399640" y="2526612"/>
            <a:ext cx="0" cy="1151540"/>
          </a:xfrm>
          <a:prstGeom prst="line">
            <a:avLst/>
          </a:prstGeom>
          <a:ln w="28575">
            <a:solidFill>
              <a:srgbClr val="00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2014837" y="2871549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2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680126"/>
              </p:ext>
            </p:extLst>
          </p:nvPr>
        </p:nvGraphicFramePr>
        <p:xfrm>
          <a:off x="1808389" y="5329233"/>
          <a:ext cx="1726746" cy="981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方程式" r:id="rId6" imgW="736560" imgH="419040" progId="Equation.3">
                  <p:embed/>
                </p:oleObj>
              </mc:Choice>
              <mc:Fallback>
                <p:oleObj name="方程式" r:id="rId6" imgW="7365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389" y="5329233"/>
                        <a:ext cx="1726746" cy="9816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字方塊 14"/>
          <p:cNvSpPr txBox="1"/>
          <p:nvPr/>
        </p:nvSpPr>
        <p:spPr>
          <a:xfrm>
            <a:off x="6580771" y="5629958"/>
            <a:ext cx="769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>
                <a:solidFill>
                  <a:srgbClr val="FF0000"/>
                </a:solidFill>
              </a:rPr>
              <a:t>?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28"/>
          <p:cNvCxnSpPr/>
          <p:nvPr/>
        </p:nvCxnSpPr>
        <p:spPr>
          <a:xfrm flipV="1">
            <a:off x="6981834" y="2439083"/>
            <a:ext cx="1302368" cy="1294712"/>
          </a:xfrm>
          <a:prstGeom prst="line">
            <a:avLst/>
          </a:prstGeom>
          <a:ln w="28575">
            <a:solidFill>
              <a:srgbClr val="00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7513864" y="2985652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3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cxnSp>
        <p:nvCxnSpPr>
          <p:cNvPr id="20" name="Straight Connector 28"/>
          <p:cNvCxnSpPr/>
          <p:nvPr/>
        </p:nvCxnSpPr>
        <p:spPr>
          <a:xfrm>
            <a:off x="6101062" y="2985652"/>
            <a:ext cx="864338" cy="748143"/>
          </a:xfrm>
          <a:prstGeom prst="line">
            <a:avLst/>
          </a:prstGeom>
          <a:ln w="28575">
            <a:solidFill>
              <a:srgbClr val="00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6391916" y="2965886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2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5" name="弧形箭號 (下彎) 24"/>
          <p:cNvSpPr/>
          <p:nvPr/>
        </p:nvSpPr>
        <p:spPr>
          <a:xfrm>
            <a:off x="4130704" y="2302527"/>
            <a:ext cx="1741788" cy="51775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4053406" y="1829094"/>
            <a:ext cx="1896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Rotate 45◦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7444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17" grpId="0"/>
      <p:bldP spid="24" grpId="0"/>
      <p:bldP spid="25" grpId="0" animBg="1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Equation of ellipse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425" y="2472186"/>
            <a:ext cx="3676650" cy="3190875"/>
          </a:xfrm>
          <a:prstGeom prst="rect">
            <a:avLst/>
          </a:prstGeom>
        </p:spPr>
      </p:pic>
      <p:cxnSp>
        <p:nvCxnSpPr>
          <p:cNvPr id="5" name="Straight Connector 28"/>
          <p:cNvCxnSpPr/>
          <p:nvPr/>
        </p:nvCxnSpPr>
        <p:spPr>
          <a:xfrm flipV="1">
            <a:off x="2424348" y="2772911"/>
            <a:ext cx="1302368" cy="1294712"/>
          </a:xfrm>
          <a:prstGeom prst="line">
            <a:avLst/>
          </a:prstGeom>
          <a:ln w="28575">
            <a:solidFill>
              <a:srgbClr val="00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2956378" y="3319480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3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cxnSp>
        <p:nvCxnSpPr>
          <p:cNvPr id="7" name="Straight Connector 28"/>
          <p:cNvCxnSpPr/>
          <p:nvPr/>
        </p:nvCxnSpPr>
        <p:spPr>
          <a:xfrm>
            <a:off x="1543576" y="3319480"/>
            <a:ext cx="864338" cy="748143"/>
          </a:xfrm>
          <a:prstGeom prst="line">
            <a:avLst/>
          </a:prstGeom>
          <a:ln w="28575">
            <a:solidFill>
              <a:srgbClr val="00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1834430" y="3299714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2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991976"/>
              </p:ext>
            </p:extLst>
          </p:nvPr>
        </p:nvGraphicFramePr>
        <p:xfrm>
          <a:off x="6283726" y="5542423"/>
          <a:ext cx="2205425" cy="909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方程式" r:id="rId5" imgW="1016000" imgH="419100" progId="Equation.3">
                  <p:embed/>
                </p:oleObj>
              </mc:Choice>
              <mc:Fallback>
                <p:oleObj name="方程式" r:id="rId5" imgW="10160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3726" y="5542423"/>
                        <a:ext cx="2205425" cy="909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2407914" y="1724042"/>
            <a:ext cx="422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Use another coordinate system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5991779" y="1909056"/>
                <a:ext cx="2814425" cy="15271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800" dirty="0">
                    <a:latin typeface="Script MT Bold" pitchFamily="66" charset="0"/>
                    <a:sym typeface="Symbol" pitchFamily="18" charset="2"/>
                  </a:rPr>
                  <a:t>B</a:t>
                </a:r>
                <a:r>
                  <a:rPr lang="en-US" altLang="zh-TW" sz="2800" i="1" baseline="30000" dirty="0">
                    <a:latin typeface="Academy Engraved LET" pitchFamily="2" charset="0"/>
                    <a:sym typeface="Symbol" pitchFamily="18" charset="2"/>
                  </a:rPr>
                  <a:t>  </a:t>
                </a:r>
                <a:r>
                  <a:rPr lang="en-US" altLang="zh-TW" sz="2800" dirty="0"/>
                  <a:t>=</a:t>
                </a:r>
                <a:r>
                  <a:rPr lang="en-US" altLang="zh-TW" sz="2800" i="1" dirty="0"/>
                  <a:t> </a:t>
                </a:r>
                <a:r>
                  <a:rPr lang="en-US" altLang="zh-TW" sz="2800" dirty="0"/>
                  <a:t>{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altLang="zh-TW" sz="2800" dirty="0"/>
                  <a:t>}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779" y="1909056"/>
                <a:ext cx="2814425" cy="1527149"/>
              </a:xfrm>
              <a:prstGeom prst="rect">
                <a:avLst/>
              </a:prstGeom>
              <a:blipFill rotWithShape="0">
                <a:blip r:embed="rId7"/>
                <a:stretch>
                  <a:fillRect l="-4545" r="-30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6965767" y="1596278"/>
                <a:ext cx="3613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767" y="1596278"/>
                <a:ext cx="361381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0339" r="-6780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7882427" y="1590565"/>
                <a:ext cx="3684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2427" y="1590565"/>
                <a:ext cx="368498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20000" r="-666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2916275" y="3668764"/>
                <a:ext cx="3613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275" y="3668764"/>
                <a:ext cx="361381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0000" r="-5000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1637626" y="3693469"/>
                <a:ext cx="3684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626" y="3693469"/>
                <a:ext cx="368498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20000" r="-666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單箭頭接點 17"/>
          <p:cNvCxnSpPr/>
          <p:nvPr/>
        </p:nvCxnSpPr>
        <p:spPr>
          <a:xfrm flipV="1">
            <a:off x="2497158" y="3648710"/>
            <a:ext cx="446665" cy="4279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H="1" flipV="1">
            <a:off x="1813983" y="3620958"/>
            <a:ext cx="506781" cy="4556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4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544" y="3693469"/>
            <a:ext cx="1816823" cy="888225"/>
          </a:xfrm>
          <a:prstGeom prst="rect">
            <a:avLst/>
          </a:prstGeom>
        </p:spPr>
      </p:pic>
      <p:pic>
        <p:nvPicPr>
          <p:cNvPr id="23" name="Picture 5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184" y="3677772"/>
            <a:ext cx="2115830" cy="912711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3475853" y="471871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What is the equation of the ellipse in the new coordinate system?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筆跡 2">
                <a:extLst>
                  <a:ext uri="{FF2B5EF4-FFF2-40B4-BE49-F238E27FC236}">
                    <a16:creationId xmlns:a16="http://schemas.microsoft.com/office/drawing/2014/main" id="{9E6FC711-283D-4C91-838B-01BBB37FEC79}"/>
                  </a:ext>
                </a:extLst>
              </p14:cNvPr>
              <p14:cNvContentPartPr/>
              <p14:nvPr/>
            </p14:nvContentPartPr>
            <p14:xfrm>
              <a:off x="4686480" y="4469040"/>
              <a:ext cx="3817800" cy="1966320"/>
            </p14:xfrm>
          </p:contentPart>
        </mc:Choice>
        <mc:Fallback xmlns="">
          <p:pic>
            <p:nvPicPr>
              <p:cNvPr id="3" name="筆跡 2">
                <a:extLst>
                  <a:ext uri="{FF2B5EF4-FFF2-40B4-BE49-F238E27FC236}">
                    <a16:creationId xmlns:a16="http://schemas.microsoft.com/office/drawing/2014/main" id="{9E6FC711-283D-4C91-838B-01BBB37FEC7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77120" y="4459680"/>
                <a:ext cx="3836520" cy="198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374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Equation of ellipse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4" y="2019464"/>
            <a:ext cx="1816823" cy="888225"/>
          </a:xfrm>
          <a:prstGeom prst="rect">
            <a:avLst/>
          </a:prstGeom>
        </p:spPr>
      </p:pic>
      <p:pic>
        <p:nvPicPr>
          <p:cNvPr id="5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648" y="1994977"/>
            <a:ext cx="2115830" cy="9127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5700925" y="1484596"/>
                <a:ext cx="2814425" cy="15271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800" dirty="0">
                    <a:latin typeface="Script MT Bold" pitchFamily="66" charset="0"/>
                    <a:sym typeface="Symbol" pitchFamily="18" charset="2"/>
                  </a:rPr>
                  <a:t>B</a:t>
                </a:r>
                <a:r>
                  <a:rPr lang="en-US" altLang="zh-TW" sz="2800" i="1" baseline="30000" dirty="0">
                    <a:latin typeface="Academy Engraved LET" pitchFamily="2" charset="0"/>
                    <a:sym typeface="Symbol" pitchFamily="18" charset="2"/>
                  </a:rPr>
                  <a:t>  </a:t>
                </a:r>
                <a:r>
                  <a:rPr lang="en-US" altLang="zh-TW" sz="2800" dirty="0"/>
                  <a:t>=</a:t>
                </a:r>
                <a:r>
                  <a:rPr lang="en-US" altLang="zh-TW" sz="2800" i="1" dirty="0"/>
                  <a:t> </a:t>
                </a:r>
                <a:r>
                  <a:rPr lang="en-US" altLang="zh-TW" sz="2800" dirty="0"/>
                  <a:t>{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altLang="zh-TW" sz="2800" dirty="0"/>
                  <a:t>}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925" y="1484596"/>
                <a:ext cx="2814425" cy="1527149"/>
              </a:xfrm>
              <a:prstGeom prst="rect">
                <a:avLst/>
              </a:prstGeom>
              <a:blipFill rotWithShape="0">
                <a:blip r:embed="rId5"/>
                <a:stretch>
                  <a:fillRect l="-4329" r="-32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225691"/>
              </p:ext>
            </p:extLst>
          </p:nvPr>
        </p:nvGraphicFramePr>
        <p:xfrm>
          <a:off x="763844" y="3337114"/>
          <a:ext cx="2205425" cy="909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方程式" r:id="rId6" imgW="1016000" imgH="419100" progId="Equation.3">
                  <p:embed/>
                </p:oleObj>
              </mc:Choice>
              <mc:Fallback>
                <p:oleObj name="方程式" r:id="rId6" imgW="10160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844" y="3337114"/>
                        <a:ext cx="2205425" cy="909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圖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474" y="4675729"/>
            <a:ext cx="1755193" cy="376821"/>
          </a:xfrm>
          <a:prstGeom prst="rect">
            <a:avLst/>
          </a:prstGeom>
        </p:spPr>
      </p:pic>
      <p:pic>
        <p:nvPicPr>
          <p:cNvPr id="11" name="Picture 2" descr="latex-image-1.pd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463" y="3214068"/>
            <a:ext cx="5638800" cy="965200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446842" y="5450849"/>
            <a:ext cx="8458200" cy="927100"/>
            <a:chOff x="446842" y="5450849"/>
            <a:chExt cx="8458200" cy="927100"/>
          </a:xfrm>
        </p:grpSpPr>
        <p:pic>
          <p:nvPicPr>
            <p:cNvPr id="10" name="Picture 8" descr="latex-image-1.pd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842" y="5450849"/>
              <a:ext cx="8458200" cy="927100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1672255" y="5517885"/>
              <a:ext cx="451820" cy="607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83840" y="5768349"/>
              <a:ext cx="628650" cy="304800"/>
            </a:xfrm>
            <a:prstGeom prst="rect">
              <a:avLst/>
            </a:prstGeom>
          </p:spPr>
        </p:pic>
      </p:grpSp>
      <p:sp>
        <p:nvSpPr>
          <p:cNvPr id="15" name="矩形 14"/>
          <p:cNvSpPr/>
          <p:nvPr/>
        </p:nvSpPr>
        <p:spPr>
          <a:xfrm>
            <a:off x="2969268" y="5307228"/>
            <a:ext cx="3251917" cy="1176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6223435" y="5311991"/>
            <a:ext cx="2863416" cy="1176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筆跡 7">
                <a:extLst>
                  <a:ext uri="{FF2B5EF4-FFF2-40B4-BE49-F238E27FC236}">
                    <a16:creationId xmlns:a16="http://schemas.microsoft.com/office/drawing/2014/main" id="{627272FF-8FE7-4421-86B2-26B7E7DD0D66}"/>
                  </a:ext>
                </a:extLst>
              </p14:cNvPr>
              <p14:cNvContentPartPr/>
              <p14:nvPr/>
            </p14:nvContentPartPr>
            <p14:xfrm>
              <a:off x="651600" y="2937600"/>
              <a:ext cx="7978320" cy="3531960"/>
            </p14:xfrm>
          </p:contentPart>
        </mc:Choice>
        <mc:Fallback xmlns="">
          <p:pic>
            <p:nvPicPr>
              <p:cNvPr id="8" name="筆跡 7">
                <a:extLst>
                  <a:ext uri="{FF2B5EF4-FFF2-40B4-BE49-F238E27FC236}">
                    <a16:creationId xmlns:a16="http://schemas.microsoft.com/office/drawing/2014/main" id="{627272FF-8FE7-4421-86B2-26B7E7DD0D6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2240" y="2928240"/>
                <a:ext cx="7997040" cy="355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935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Coordinate Systems</a:t>
            </a:r>
          </a:p>
          <a:p>
            <a:pPr lvl="1"/>
            <a:r>
              <a:rPr lang="en-US" altLang="zh-TW" sz="2800" dirty="0"/>
              <a:t>Each coordinate system is a “</a:t>
            </a:r>
            <a:r>
              <a:rPr lang="en-US" altLang="zh-TW" sz="2800" i="1" dirty="0"/>
              <a:t>viewpoint</a:t>
            </a:r>
            <a:r>
              <a:rPr lang="en-US" altLang="zh-TW" sz="2800" dirty="0"/>
              <a:t>” for vector representation.</a:t>
            </a:r>
          </a:p>
          <a:p>
            <a:pPr lvl="2"/>
            <a:r>
              <a:rPr lang="en-US" altLang="zh-TW" sz="2400" dirty="0"/>
              <a:t>The same vector is represented differently in different coordinate systems.</a:t>
            </a:r>
          </a:p>
          <a:p>
            <a:pPr lvl="2"/>
            <a:r>
              <a:rPr lang="en-US" altLang="zh-TW" sz="2400" dirty="0"/>
              <a:t>Different vectors can have the same representation in different coordinate systems.</a:t>
            </a:r>
          </a:p>
          <a:p>
            <a:r>
              <a:rPr lang="en-US" altLang="zh-TW" dirty="0"/>
              <a:t>Changing Coordinates</a:t>
            </a:r>
          </a:p>
          <a:p>
            <a:r>
              <a:rPr lang="en-US" altLang="zh-TW" dirty="0"/>
              <a:t>Reference: textbook </a:t>
            </a:r>
            <a:r>
              <a:rPr lang="en-US" altLang="zh-TW" dirty="0" err="1"/>
              <a:t>Ch</a:t>
            </a:r>
            <a:r>
              <a:rPr lang="en-US" altLang="zh-TW" dirty="0"/>
              <a:t> 4.4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291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en-US" altLang="zh-TW" dirty="0"/>
              <a:t>Equation of hyperbola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4112" y="1904678"/>
            <a:ext cx="4554992" cy="35711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18838" y="5748101"/>
                <a:ext cx="3676584" cy="412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38" y="5748101"/>
                <a:ext cx="3676584" cy="41287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714512" y="3788559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512" y="3788559"/>
                <a:ext cx="24173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073384" y="1886219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384" y="1886219"/>
                <a:ext cx="245708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30000" r="-30000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接點 8"/>
          <p:cNvCxnSpPr/>
          <p:nvPr/>
        </p:nvCxnSpPr>
        <p:spPr>
          <a:xfrm flipV="1">
            <a:off x="-264545" y="2451081"/>
            <a:ext cx="4615425" cy="2539229"/>
          </a:xfrm>
          <a:prstGeom prst="line">
            <a:avLst/>
          </a:prstGeom>
          <a:ln w="285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824400" y="1789588"/>
            <a:ext cx="2114738" cy="3686255"/>
          </a:xfrm>
          <a:prstGeom prst="line">
            <a:avLst/>
          </a:prstGeom>
          <a:ln w="285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1076330" y="1658031"/>
                <a:ext cx="3206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330" y="1658031"/>
                <a:ext cx="320601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36538" t="-6557" r="-38462" b="-360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4095422" y="2567991"/>
                <a:ext cx="3125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422" y="2567991"/>
                <a:ext cx="312586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7451" t="-1639" r="-27451"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字方塊 19"/>
          <p:cNvSpPr txBox="1"/>
          <p:nvPr/>
        </p:nvSpPr>
        <p:spPr>
          <a:xfrm>
            <a:off x="2570970" y="3326894"/>
            <a:ext cx="703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30</a:t>
            </a:r>
            <a:r>
              <a:rPr lang="en-US" altLang="zh-TW" sz="2400" baseline="30000" dirty="0">
                <a:solidFill>
                  <a:srgbClr val="0000FF"/>
                </a:solidFill>
              </a:rPr>
              <a:t>◦</a:t>
            </a:r>
            <a:endParaRPr lang="zh-TW" altLang="en-US" sz="2400" baseline="30000" dirty="0">
              <a:solidFill>
                <a:srgbClr val="0000FF"/>
              </a:solidFill>
            </a:endParaRP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5886" y="1658031"/>
            <a:ext cx="4825335" cy="40334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6247135" y="1772164"/>
                <a:ext cx="3206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135" y="1772164"/>
                <a:ext cx="320601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36538" t="-6667" r="-38462" b="-3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8359057" y="3973225"/>
                <a:ext cx="3125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9057" y="3973225"/>
                <a:ext cx="312586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25000" t="-1667" r="-26923"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向右箭號 25"/>
          <p:cNvSpPr/>
          <p:nvPr/>
        </p:nvSpPr>
        <p:spPr>
          <a:xfrm>
            <a:off x="3835378" y="4588329"/>
            <a:ext cx="1063193" cy="718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6094191" y="5791639"/>
                <a:ext cx="14287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𝑒𝑞𝑢𝑎𝑡𝑖𝑜𝑛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191" y="5791639"/>
                <a:ext cx="1428724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6838" r="-4701" b="-327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筆跡 2">
                <a:extLst>
                  <a:ext uri="{FF2B5EF4-FFF2-40B4-BE49-F238E27FC236}">
                    <a16:creationId xmlns:a16="http://schemas.microsoft.com/office/drawing/2014/main" id="{E3547934-6A49-4225-99B6-5758D59820A0}"/>
                  </a:ext>
                </a:extLst>
              </p14:cNvPr>
              <p14:cNvContentPartPr/>
              <p14:nvPr/>
            </p14:nvContentPartPr>
            <p14:xfrm>
              <a:off x="1588680" y="3303360"/>
              <a:ext cx="926280" cy="525960"/>
            </p14:xfrm>
          </p:contentPart>
        </mc:Choice>
        <mc:Fallback xmlns="">
          <p:pic>
            <p:nvPicPr>
              <p:cNvPr id="3" name="筆跡 2">
                <a:extLst>
                  <a:ext uri="{FF2B5EF4-FFF2-40B4-BE49-F238E27FC236}">
                    <a16:creationId xmlns:a16="http://schemas.microsoft.com/office/drawing/2014/main" id="{E3547934-6A49-4225-99B6-5758D59820A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79320" y="3294000"/>
                <a:ext cx="945000" cy="54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625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8" grpId="0"/>
      <p:bldP spid="19" grpId="0"/>
      <p:bldP spid="20" grpId="0"/>
      <p:bldP spid="24" grpId="0"/>
      <p:bldP spid="25" grpId="0"/>
      <p:bldP spid="26" grpId="0" animBg="1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Equation of hyperbola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112" y="1904678"/>
            <a:ext cx="4554992" cy="35711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18838" y="5748101"/>
                <a:ext cx="3676584" cy="412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38" y="5748101"/>
                <a:ext cx="3676584" cy="41287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714512" y="3788559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512" y="3788559"/>
                <a:ext cx="241733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073384" y="1886219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384" y="1886219"/>
                <a:ext cx="24570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0000" r="-30000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接點 7"/>
          <p:cNvCxnSpPr/>
          <p:nvPr/>
        </p:nvCxnSpPr>
        <p:spPr>
          <a:xfrm flipV="1">
            <a:off x="-264545" y="2451081"/>
            <a:ext cx="4615425" cy="2539229"/>
          </a:xfrm>
          <a:prstGeom prst="line">
            <a:avLst/>
          </a:prstGeom>
          <a:ln w="285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824400" y="1789588"/>
            <a:ext cx="2114738" cy="3686255"/>
          </a:xfrm>
          <a:prstGeom prst="line">
            <a:avLst/>
          </a:prstGeom>
          <a:ln w="285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076330" y="1658031"/>
                <a:ext cx="3206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330" y="1658031"/>
                <a:ext cx="320601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36538" t="-6557" r="-38462" b="-360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4095422" y="2567991"/>
                <a:ext cx="3125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422" y="2567991"/>
                <a:ext cx="312586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7451" t="-1639" r="-27451"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/>
          <p:cNvSpPr txBox="1"/>
          <p:nvPr/>
        </p:nvSpPr>
        <p:spPr>
          <a:xfrm>
            <a:off x="2570970" y="3326894"/>
            <a:ext cx="703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30</a:t>
            </a:r>
            <a:r>
              <a:rPr lang="en-US" altLang="zh-TW" sz="2400" baseline="30000" dirty="0">
                <a:solidFill>
                  <a:srgbClr val="0000FF"/>
                </a:solidFill>
              </a:rPr>
              <a:t>◦</a:t>
            </a:r>
            <a:endParaRPr lang="zh-TW" altLang="en-US" sz="2400" baseline="30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5235338" y="1658031"/>
                <a:ext cx="1349024" cy="15191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338" y="1658031"/>
                <a:ext cx="1349024" cy="151913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936220" y="1658031"/>
                <a:ext cx="1434560" cy="15191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220" y="1658031"/>
                <a:ext cx="1434560" cy="151913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584362" y="1027465"/>
                <a:ext cx="17945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362" y="1027465"/>
                <a:ext cx="1794594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3390" b="-1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533531" y="3525174"/>
                <a:ext cx="1046440" cy="617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531" y="3525174"/>
                <a:ext cx="1046440" cy="61760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5762622" y="3468150"/>
                <a:ext cx="1592039" cy="7070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4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622" y="3468150"/>
                <a:ext cx="1592039" cy="70705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7431176" y="3623063"/>
                <a:ext cx="1447960" cy="397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zh-TW" sz="2400" b="0" i="0" dirty="0" smtClean="0">
                              <a:latin typeface="+mj-lt"/>
                              <a:sym typeface="Symbol" pitchFamily="18" charset="2"/>
                            </a:rPr>
                            <m:t>B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4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1176" y="3623063"/>
                <a:ext cx="1447960" cy="397225"/>
              </a:xfrm>
              <a:prstGeom prst="rect">
                <a:avLst/>
              </a:prstGeom>
              <a:blipFill rotWithShape="0">
                <a:blip r:embed="rId13"/>
                <a:stretch>
                  <a:fillRect l="-2521" r="-4202" b="-292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5559914" y="4682443"/>
                <a:ext cx="2752612" cy="16022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eqAr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914" y="4682443"/>
                <a:ext cx="2752612" cy="160229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" name="筆跡 2">
                <a:extLst>
                  <a:ext uri="{FF2B5EF4-FFF2-40B4-BE49-F238E27FC236}">
                    <a16:creationId xmlns:a16="http://schemas.microsoft.com/office/drawing/2014/main" id="{03AA2D74-8705-4DD0-97AA-F3DB14DCA8C4}"/>
                  </a:ext>
                </a:extLst>
              </p14:cNvPr>
              <p14:cNvContentPartPr/>
              <p14:nvPr/>
            </p14:nvContentPartPr>
            <p14:xfrm>
              <a:off x="1486080" y="3200400"/>
              <a:ext cx="7246800" cy="834840"/>
            </p14:xfrm>
          </p:contentPart>
        </mc:Choice>
        <mc:Fallback xmlns="">
          <p:pic>
            <p:nvPicPr>
              <p:cNvPr id="3" name="筆跡 2">
                <a:extLst>
                  <a:ext uri="{FF2B5EF4-FFF2-40B4-BE49-F238E27FC236}">
                    <a16:creationId xmlns:a16="http://schemas.microsoft.com/office/drawing/2014/main" id="{03AA2D74-8705-4DD0-97AA-F3DB14DCA8C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76720" y="3191040"/>
                <a:ext cx="7265520" cy="85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719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Equation of hyperbola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847585" y="1612370"/>
                <a:ext cx="3676584" cy="412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85" y="1612370"/>
                <a:ext cx="3676584" cy="41287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5235338" y="1658031"/>
                <a:ext cx="1349024" cy="15191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338" y="1658031"/>
                <a:ext cx="1349024" cy="151913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936220" y="1658031"/>
                <a:ext cx="1434560" cy="15191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220" y="1658031"/>
                <a:ext cx="1434560" cy="15191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584362" y="1027465"/>
                <a:ext cx="17945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362" y="1027465"/>
                <a:ext cx="179459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390" b="-1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533531" y="3525174"/>
                <a:ext cx="1046440" cy="617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531" y="3525174"/>
                <a:ext cx="1046440" cy="61760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5762622" y="3468150"/>
                <a:ext cx="1592039" cy="7070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4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622" y="3468150"/>
                <a:ext cx="1592039" cy="707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7448095" y="3684405"/>
                <a:ext cx="1447960" cy="397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zh-TW" sz="2400" b="0" i="0" dirty="0" smtClean="0">
                              <a:latin typeface="+mj-lt"/>
                              <a:sym typeface="Symbol" pitchFamily="18" charset="2"/>
                            </a:rPr>
                            <m:t>B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4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095" y="3684405"/>
                <a:ext cx="1447960" cy="397225"/>
              </a:xfrm>
              <a:prstGeom prst="rect">
                <a:avLst/>
              </a:prstGeom>
              <a:blipFill rotWithShape="0">
                <a:blip r:embed="rId8"/>
                <a:stretch>
                  <a:fillRect l="-2532" r="-4219" b="-272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5559914" y="4682443"/>
                <a:ext cx="2752612" cy="16022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eqAr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914" y="4682443"/>
                <a:ext cx="2752612" cy="160229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741195" y="2226667"/>
                <a:ext cx="2205155" cy="774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195" y="2226667"/>
                <a:ext cx="2205155" cy="77463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1741195" y="3205412"/>
                <a:ext cx="2209131" cy="774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195" y="3205412"/>
                <a:ext cx="2209131" cy="77463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弧形箭號 (下彎) 21"/>
          <p:cNvSpPr/>
          <p:nvPr/>
        </p:nvSpPr>
        <p:spPr>
          <a:xfrm rot="14231115">
            <a:off x="532436" y="2256784"/>
            <a:ext cx="1159329" cy="45489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3" name="弧形箭號 (下彎) 22"/>
          <p:cNvSpPr/>
          <p:nvPr/>
        </p:nvSpPr>
        <p:spPr>
          <a:xfrm rot="14231115">
            <a:off x="-26110" y="2773857"/>
            <a:ext cx="2003654" cy="45489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26" name="直線接點 25"/>
          <p:cNvCxnSpPr/>
          <p:nvPr/>
        </p:nvCxnSpPr>
        <p:spPr>
          <a:xfrm flipH="1">
            <a:off x="1601232" y="6017771"/>
            <a:ext cx="923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群組 27"/>
          <p:cNvGrpSpPr/>
          <p:nvPr/>
        </p:nvGrpSpPr>
        <p:grpSpPr>
          <a:xfrm>
            <a:off x="1130345" y="4081630"/>
            <a:ext cx="3533704" cy="2707317"/>
            <a:chOff x="1322770" y="4081630"/>
            <a:chExt cx="3533704" cy="2707317"/>
          </a:xfrm>
        </p:grpSpPr>
        <p:pic>
          <p:nvPicPr>
            <p:cNvPr id="27" name="圖片 2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918607" y="4081630"/>
              <a:ext cx="2937867" cy="270731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字方塊 23"/>
                <p:cNvSpPr txBox="1"/>
                <p:nvPr/>
              </p:nvSpPr>
              <p:spPr>
                <a:xfrm>
                  <a:off x="1322770" y="4522979"/>
                  <a:ext cx="119167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4" name="文字方塊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2770" y="4522979"/>
                  <a:ext cx="1191673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3061" r="-5612" b="-2459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筆跡 3">
                <a:extLst>
                  <a:ext uri="{FF2B5EF4-FFF2-40B4-BE49-F238E27FC236}">
                    <a16:creationId xmlns:a16="http://schemas.microsoft.com/office/drawing/2014/main" id="{E8B6C399-B30E-4961-8F85-DE7CFAE18D76}"/>
                  </a:ext>
                </a:extLst>
              </p14:cNvPr>
              <p14:cNvContentPartPr/>
              <p14:nvPr/>
            </p14:nvContentPartPr>
            <p14:xfrm>
              <a:off x="1440000" y="1965960"/>
              <a:ext cx="2126520" cy="68760"/>
            </p14:xfrm>
          </p:contentPart>
        </mc:Choice>
        <mc:Fallback xmlns="">
          <p:pic>
            <p:nvPicPr>
              <p:cNvPr id="4" name="筆跡 3">
                <a:extLst>
                  <a:ext uri="{FF2B5EF4-FFF2-40B4-BE49-F238E27FC236}">
                    <a16:creationId xmlns:a16="http://schemas.microsoft.com/office/drawing/2014/main" id="{E8B6C399-B30E-4961-8F85-DE7CFAE18D7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30640" y="1956600"/>
                <a:ext cx="2145240" cy="8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924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21" grpId="0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Summary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227128" y="2604510"/>
                <a:ext cx="1549735" cy="621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3200" dirty="0" smtClean="0">
                              <a:solidFill>
                                <a:srgbClr val="FF0000"/>
                              </a:solidFill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128" y="2604510"/>
                <a:ext cx="1549735" cy="62190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接點 4"/>
          <p:cNvCxnSpPr/>
          <p:nvPr/>
        </p:nvCxnSpPr>
        <p:spPr>
          <a:xfrm>
            <a:off x="1709532" y="3169131"/>
            <a:ext cx="24674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左大括弧 5"/>
          <p:cNvSpPr/>
          <p:nvPr/>
        </p:nvSpPr>
        <p:spPr>
          <a:xfrm rot="5400000">
            <a:off x="1944807" y="2125187"/>
            <a:ext cx="196645" cy="958646"/>
          </a:xfrm>
          <a:prstGeom prst="leftBrace">
            <a:avLst>
              <a:gd name="adj1" fmla="val 132333"/>
              <a:gd name="adj2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472165" y="1700501"/>
                <a:ext cx="335566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3200" dirty="0">
                          <a:latin typeface="Script MT Bold" pitchFamily="66" charset="0"/>
                          <a:sym typeface="Symbol" pitchFamily="18" charset="2"/>
                        </a:rPr>
                        <m:t>B</m:t>
                      </m:r>
                      <m:r>
                        <m:rPr>
                          <m:nor/>
                        </m:rPr>
                        <a:rPr lang="en-US" altLang="zh-TW" sz="3200" dirty="0">
                          <a:latin typeface="Script MT Bold" pitchFamily="66" charset="0"/>
                          <a:sym typeface="Symbol" pitchFamily="18" charset="2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165" y="1700501"/>
                <a:ext cx="3355662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1376500" y="1778279"/>
            <a:ext cx="1333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B050"/>
                </a:solidFill>
              </a:rPr>
              <a:t>vector</a:t>
            </a:r>
            <a:endParaRPr lang="zh-TW" altLang="en-US" sz="2800" dirty="0">
              <a:solidFill>
                <a:srgbClr val="00B05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709757" y="3223875"/>
            <a:ext cx="1333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vector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4525892" y="3233669"/>
                <a:ext cx="312412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3200" b="0" i="0" dirty="0" smtClean="0">
                          <a:latin typeface="Script MT Bold" pitchFamily="66" charset="0"/>
                          <a:sym typeface="Symbol" pitchFamily="18" charset="2"/>
                        </a:rPr>
                        <m:t>E</m:t>
                      </m:r>
                      <m:r>
                        <m:rPr>
                          <m:nor/>
                        </m:rPr>
                        <a:rPr lang="en-US" altLang="zh-TW" sz="3200" dirty="0" smtClean="0">
                          <a:latin typeface="Script MT Bold" pitchFamily="66" charset="0"/>
                          <a:sym typeface="Symbol" pitchFamily="18" charset="2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892" y="3233669"/>
                <a:ext cx="3124125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單箭頭接點 10"/>
          <p:cNvCxnSpPr/>
          <p:nvPr/>
        </p:nvCxnSpPr>
        <p:spPr>
          <a:xfrm>
            <a:off x="1832904" y="3169131"/>
            <a:ext cx="1009478" cy="36029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3878186" y="3516355"/>
            <a:ext cx="64770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V="1">
            <a:off x="2666470" y="2030989"/>
            <a:ext cx="185942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4587932" y="3745312"/>
            <a:ext cx="3000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(standard vectors)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1647533" y="5235168"/>
                <a:ext cx="2878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533" y="5235168"/>
                <a:ext cx="287836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7001126" y="5330363"/>
                <a:ext cx="826701" cy="463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8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126" y="5330363"/>
                <a:ext cx="826701" cy="4633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向右箭號 16"/>
          <p:cNvSpPr/>
          <p:nvPr/>
        </p:nvSpPr>
        <p:spPr>
          <a:xfrm>
            <a:off x="2155260" y="5055748"/>
            <a:ext cx="4693920" cy="395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右箭號 17"/>
          <p:cNvSpPr/>
          <p:nvPr/>
        </p:nvSpPr>
        <p:spPr>
          <a:xfrm flipH="1">
            <a:off x="2155260" y="5522414"/>
            <a:ext cx="4693920" cy="395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3450618" y="4534966"/>
                <a:ext cx="2103204" cy="4711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8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618" y="4534966"/>
                <a:ext cx="2103204" cy="47115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3629577" y="5914788"/>
                <a:ext cx="1745286" cy="463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8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577" y="5914788"/>
                <a:ext cx="1745286" cy="4633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29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Coordinate System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0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Vector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cxnSp>
        <p:nvCxnSpPr>
          <p:cNvPr id="5" name="直線單箭頭接點 4"/>
          <p:cNvCxnSpPr/>
          <p:nvPr/>
        </p:nvCxnSpPr>
        <p:spPr>
          <a:xfrm>
            <a:off x="1066800" y="4673600"/>
            <a:ext cx="32893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flipV="1">
            <a:off x="1416050" y="2293257"/>
            <a:ext cx="0" cy="27994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V="1">
            <a:off x="1416050" y="3175000"/>
            <a:ext cx="2305050" cy="149860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708400" y="2569167"/>
                <a:ext cx="463653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400" y="2569167"/>
                <a:ext cx="463653" cy="61343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接點 16"/>
          <p:cNvCxnSpPr/>
          <p:nvPr/>
        </p:nvCxnSpPr>
        <p:spPr>
          <a:xfrm>
            <a:off x="3721100" y="3182605"/>
            <a:ext cx="0" cy="1490995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flipH="1">
            <a:off x="1403349" y="3157205"/>
            <a:ext cx="2305051" cy="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1797991" y="4675702"/>
                <a:ext cx="3476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991" y="4675702"/>
                <a:ext cx="347659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2281" r="-8772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3462311" y="4723368"/>
                <a:ext cx="5175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311" y="4723368"/>
                <a:ext cx="51757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4118" r="-5882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987205" y="3934937"/>
                <a:ext cx="3547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205" y="3934937"/>
                <a:ext cx="354777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2069" r="-8621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850149" y="2880281"/>
                <a:ext cx="5246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49" y="2880281"/>
                <a:ext cx="524695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2644" r="-4598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單箭頭接點 26"/>
          <p:cNvCxnSpPr/>
          <p:nvPr/>
        </p:nvCxnSpPr>
        <p:spPr>
          <a:xfrm flipV="1">
            <a:off x="1423385" y="4661571"/>
            <a:ext cx="616111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>
            <a:off x="1423385" y="4661571"/>
            <a:ext cx="2305051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 rot="16200000" flipV="1">
            <a:off x="1115330" y="4373042"/>
            <a:ext cx="616111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 flipV="1">
            <a:off x="1423383" y="3117773"/>
            <a:ext cx="1" cy="150609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1439257" y="5485736"/>
                <a:ext cx="2127185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eqArr>
                        </m:e>
                      </m:d>
                      <m:r>
                        <a:rPr lang="en-US" altLang="zh-TW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257" y="5485736"/>
                <a:ext cx="2127185" cy="61343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5091237" y="1466757"/>
                <a:ext cx="1156279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237" y="1466757"/>
                <a:ext cx="1156279" cy="61343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6498796" y="1466757"/>
                <a:ext cx="1392625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796" y="1466757"/>
                <a:ext cx="1392625" cy="61343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5237880" y="5485736"/>
                <a:ext cx="2647456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eqArr>
                        </m:e>
                      </m:d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+(−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880" y="5485736"/>
                <a:ext cx="2647456" cy="61343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線單箭頭接點 41"/>
          <p:cNvCxnSpPr/>
          <p:nvPr/>
        </p:nvCxnSpPr>
        <p:spPr>
          <a:xfrm flipV="1">
            <a:off x="5492750" y="3189038"/>
            <a:ext cx="2363311" cy="1434832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/>
              <p:cNvSpPr txBox="1"/>
              <p:nvPr/>
            </p:nvSpPr>
            <p:spPr>
              <a:xfrm>
                <a:off x="5454176" y="3650728"/>
                <a:ext cx="3613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176" y="3650728"/>
                <a:ext cx="361381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20339" r="-6780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4709253" y="3968532"/>
                <a:ext cx="3684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253" y="3968532"/>
                <a:ext cx="368498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20000" r="-666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直線單箭頭接點 51"/>
          <p:cNvCxnSpPr/>
          <p:nvPr/>
        </p:nvCxnSpPr>
        <p:spPr>
          <a:xfrm flipV="1">
            <a:off x="5458033" y="4042172"/>
            <a:ext cx="364337" cy="5576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/>
          <p:cNvCxnSpPr/>
          <p:nvPr/>
        </p:nvCxnSpPr>
        <p:spPr>
          <a:xfrm flipH="1" flipV="1">
            <a:off x="5031250" y="4288134"/>
            <a:ext cx="524092" cy="3357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/>
          <p:nvPr/>
        </p:nvCxnSpPr>
        <p:spPr>
          <a:xfrm flipV="1">
            <a:off x="5500131" y="2493178"/>
            <a:ext cx="1369351" cy="20466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字方塊 59"/>
              <p:cNvSpPr txBox="1"/>
              <p:nvPr/>
            </p:nvSpPr>
            <p:spPr>
              <a:xfrm>
                <a:off x="7937526" y="3108265"/>
                <a:ext cx="692882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文字方塊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526" y="3108265"/>
                <a:ext cx="692882" cy="61343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字方塊 60"/>
              <p:cNvSpPr txBox="1"/>
              <p:nvPr/>
            </p:nvSpPr>
            <p:spPr>
              <a:xfrm>
                <a:off x="6161685" y="2317493"/>
                <a:ext cx="5312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" name="文字方塊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1685" y="2317493"/>
                <a:ext cx="531299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13793" r="-4598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直線接點 62"/>
          <p:cNvCxnSpPr/>
          <p:nvPr/>
        </p:nvCxnSpPr>
        <p:spPr>
          <a:xfrm flipH="1" flipV="1">
            <a:off x="6902550" y="2594499"/>
            <a:ext cx="903976" cy="562706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/>
          <p:cNvCxnSpPr/>
          <p:nvPr/>
        </p:nvCxnSpPr>
        <p:spPr>
          <a:xfrm>
            <a:off x="5555339" y="4628566"/>
            <a:ext cx="871995" cy="5714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字方塊 68"/>
              <p:cNvSpPr txBox="1"/>
              <p:nvPr/>
            </p:nvSpPr>
            <p:spPr>
              <a:xfrm>
                <a:off x="6518727" y="4983221"/>
                <a:ext cx="7676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9" name="文字方塊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727" y="4983221"/>
                <a:ext cx="767646" cy="369332"/>
              </a:xfrm>
              <a:prstGeom prst="rect">
                <a:avLst/>
              </a:prstGeom>
              <a:blipFill rotWithShape="0">
                <a:blip r:embed="rId16"/>
                <a:stretch>
                  <a:fillRect l="-1587" r="-2381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直線接點 69"/>
          <p:cNvCxnSpPr/>
          <p:nvPr/>
        </p:nvCxnSpPr>
        <p:spPr>
          <a:xfrm flipV="1">
            <a:off x="6465668" y="3206082"/>
            <a:ext cx="1419668" cy="1961805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7792480" y="2476299"/>
                <a:ext cx="463653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2480" y="2476299"/>
                <a:ext cx="463653" cy="613438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5352C373-1BBF-43C1-9193-5590AC0DE4B3}"/>
              </a:ext>
            </a:extLst>
          </p:cNvPr>
          <p:cNvSpPr/>
          <p:nvPr/>
        </p:nvSpPr>
        <p:spPr>
          <a:xfrm>
            <a:off x="5077751" y="1014108"/>
            <a:ext cx="3164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New Coordinate System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4AB63FD1-8B0F-413B-83CA-9E55FCD08ADE}"/>
              </a:ext>
            </a:extLst>
          </p:cNvPr>
          <p:cNvSpPr/>
          <p:nvPr/>
        </p:nvSpPr>
        <p:spPr>
          <a:xfrm>
            <a:off x="850149" y="1673807"/>
            <a:ext cx="3865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B050"/>
                </a:solidFill>
              </a:rPr>
              <a:t>{e</a:t>
            </a:r>
            <a:r>
              <a:rPr lang="en-US" altLang="zh-TW" sz="2400" baseline="-25000" dirty="0">
                <a:solidFill>
                  <a:srgbClr val="00B050"/>
                </a:solidFill>
              </a:rPr>
              <a:t>1</a:t>
            </a:r>
            <a:r>
              <a:rPr lang="en-US" altLang="zh-TW" sz="2400" dirty="0">
                <a:solidFill>
                  <a:srgbClr val="00B050"/>
                </a:solidFill>
              </a:rPr>
              <a:t>, e</a:t>
            </a:r>
            <a:r>
              <a:rPr lang="en-US" altLang="zh-TW" sz="2400" baseline="-25000" dirty="0">
                <a:solidFill>
                  <a:srgbClr val="00B050"/>
                </a:solidFill>
              </a:rPr>
              <a:t>2</a:t>
            </a:r>
            <a:r>
              <a:rPr lang="en-US" altLang="zh-TW" sz="2400" dirty="0">
                <a:solidFill>
                  <a:srgbClr val="00B050"/>
                </a:solidFill>
              </a:rPr>
              <a:t>} is a coordinate system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" name="筆跡 5">
                <a:extLst>
                  <a:ext uri="{FF2B5EF4-FFF2-40B4-BE49-F238E27FC236}">
                    <a16:creationId xmlns:a16="http://schemas.microsoft.com/office/drawing/2014/main" id="{D7A6FAB4-18CB-428D-8B21-CA11C72B2A5C}"/>
                  </a:ext>
                </a:extLst>
              </p14:cNvPr>
              <p14:cNvContentPartPr/>
              <p14:nvPr/>
            </p14:nvContentPartPr>
            <p14:xfrm>
              <a:off x="799920" y="1920240"/>
              <a:ext cx="7910280" cy="4263840"/>
            </p14:xfrm>
          </p:contentPart>
        </mc:Choice>
        <mc:Fallback xmlns="">
          <p:pic>
            <p:nvPicPr>
              <p:cNvPr id="6" name="筆跡 5">
                <a:extLst>
                  <a:ext uri="{FF2B5EF4-FFF2-40B4-BE49-F238E27FC236}">
                    <a16:creationId xmlns:a16="http://schemas.microsoft.com/office/drawing/2014/main" id="{D7A6FAB4-18CB-428D-8B21-CA11C72B2A5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90560" y="1910880"/>
                <a:ext cx="7929000" cy="428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992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36" grpId="0"/>
      <p:bldP spid="37" grpId="0"/>
      <p:bldP spid="38" grpId="0"/>
      <p:bldP spid="39" grpId="0"/>
      <p:bldP spid="46" grpId="0"/>
      <p:bldP spid="48" grpId="0"/>
      <p:bldP spid="60" grpId="0"/>
      <p:bldP spid="61" grpId="0"/>
      <p:bldP spid="69" grpId="0"/>
      <p:bldP spid="40" grpId="0"/>
      <p:bldP spid="40" grpId="1"/>
      <p:bldP spid="4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2" descr="https://1.bp.blogspot.com/-gYHhlOAJl-I/VuqSdRoOE0I/AAAAAAAADZw/MaQfDPP36JMSJtWjFAYY5sdKgNtrxHq_Q/s400/145816427998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492" y="3652466"/>
            <a:ext cx="1623219" cy="152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Vector</a:t>
            </a:r>
            <a:endParaRPr lang="zh-TW" altLang="en-US" dirty="0"/>
          </a:p>
        </p:txBody>
      </p:sp>
      <p:cxnSp>
        <p:nvCxnSpPr>
          <p:cNvPr id="8" name="直線單箭頭接點 7"/>
          <p:cNvCxnSpPr/>
          <p:nvPr/>
        </p:nvCxnSpPr>
        <p:spPr>
          <a:xfrm flipV="1">
            <a:off x="3775895" y="987574"/>
            <a:ext cx="2305050" cy="149860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522132" y="2484701"/>
                <a:ext cx="463653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132" y="2484701"/>
                <a:ext cx="463653" cy="61343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群組 3"/>
          <p:cNvGrpSpPr/>
          <p:nvPr/>
        </p:nvGrpSpPr>
        <p:grpSpPr>
          <a:xfrm>
            <a:off x="886523" y="4086127"/>
            <a:ext cx="1158445" cy="1110097"/>
            <a:chOff x="-1132582" y="4366066"/>
            <a:chExt cx="1158445" cy="11100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20"/>
                <p:cNvSpPr txBox="1"/>
                <p:nvPr/>
              </p:nvSpPr>
              <p:spPr>
                <a:xfrm>
                  <a:off x="-321796" y="5106831"/>
                  <a:ext cx="34765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文字方塊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21796" y="5106831"/>
                  <a:ext cx="347659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0526" r="-8772" b="-1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字方塊 22"/>
                <p:cNvSpPr txBox="1"/>
                <p:nvPr/>
              </p:nvSpPr>
              <p:spPr>
                <a:xfrm>
                  <a:off x="-1132582" y="4366066"/>
                  <a:ext cx="35477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文字方塊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132582" y="4366066"/>
                  <a:ext cx="354777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0169" r="-6780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直線單箭頭接點 26"/>
            <p:cNvCxnSpPr/>
            <p:nvPr/>
          </p:nvCxnSpPr>
          <p:spPr>
            <a:xfrm flipV="1">
              <a:off x="-696402" y="5092700"/>
              <a:ext cx="616111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單箭頭接點 31"/>
            <p:cNvCxnSpPr/>
            <p:nvPr/>
          </p:nvCxnSpPr>
          <p:spPr>
            <a:xfrm rot="16200000" flipV="1">
              <a:off x="-1004457" y="4804171"/>
              <a:ext cx="616111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4944449" y="5504440"/>
                <a:ext cx="1156279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449" y="5504440"/>
                <a:ext cx="1156279" cy="61343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6352008" y="5504440"/>
                <a:ext cx="1392625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008" y="5504440"/>
                <a:ext cx="1392625" cy="61343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/>
              <p:cNvSpPr txBox="1"/>
              <p:nvPr/>
            </p:nvSpPr>
            <p:spPr>
              <a:xfrm>
                <a:off x="5791923" y="3996117"/>
                <a:ext cx="3613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923" y="3996117"/>
                <a:ext cx="361381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20339" r="-6780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5047000" y="4313921"/>
                <a:ext cx="3684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000" y="4313921"/>
                <a:ext cx="368498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0000" r="-666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直線單箭頭接點 51"/>
          <p:cNvCxnSpPr/>
          <p:nvPr/>
        </p:nvCxnSpPr>
        <p:spPr>
          <a:xfrm flipV="1">
            <a:off x="5850749" y="4411634"/>
            <a:ext cx="364337" cy="5576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/>
          <p:cNvCxnSpPr/>
          <p:nvPr/>
        </p:nvCxnSpPr>
        <p:spPr>
          <a:xfrm flipH="1" flipV="1">
            <a:off x="5368997" y="4633523"/>
            <a:ext cx="524092" cy="3357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字方塊 59"/>
              <p:cNvSpPr txBox="1"/>
              <p:nvPr/>
            </p:nvSpPr>
            <p:spPr>
              <a:xfrm>
                <a:off x="5972613" y="2402560"/>
                <a:ext cx="692882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文字方塊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613" y="2402560"/>
                <a:ext cx="692882" cy="61343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2" descr="http://www.keyhouse.com.tw/userfiles/images/water_10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899" y="1158886"/>
            <a:ext cx="1348098" cy="101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www.hres.chc.edu.tw/sea/fishery/myimages/fi018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627" y="3996117"/>
            <a:ext cx="1098019" cy="99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>
              <a:xfrm>
                <a:off x="886523" y="5523169"/>
                <a:ext cx="1156279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523" y="5523169"/>
                <a:ext cx="1156279" cy="61343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/>
              <p:cNvSpPr txBox="1"/>
              <p:nvPr/>
            </p:nvSpPr>
            <p:spPr>
              <a:xfrm>
                <a:off x="2294082" y="5523169"/>
                <a:ext cx="1149674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7" name="文字方塊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082" y="5523169"/>
                <a:ext cx="1149674" cy="613438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向右箭號 5"/>
          <p:cNvSpPr/>
          <p:nvPr/>
        </p:nvSpPr>
        <p:spPr>
          <a:xfrm rot="19093514">
            <a:off x="2722632" y="2954318"/>
            <a:ext cx="1103269" cy="49100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向右箭號 48"/>
          <p:cNvSpPr/>
          <p:nvPr/>
        </p:nvSpPr>
        <p:spPr>
          <a:xfrm rot="2506486" flipH="1">
            <a:off x="5264249" y="2976631"/>
            <a:ext cx="1103269" cy="49100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雲朵形圖說文字 8"/>
          <p:cNvSpPr/>
          <p:nvPr/>
        </p:nvSpPr>
        <p:spPr>
          <a:xfrm>
            <a:off x="3446485" y="3403921"/>
            <a:ext cx="1446550" cy="855009"/>
          </a:xfrm>
          <a:prstGeom prst="cloudCallout">
            <a:avLst>
              <a:gd name="adj1" fmla="val -57707"/>
              <a:gd name="adj2" fmla="val 7586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home</a:t>
            </a:r>
            <a:endParaRPr lang="zh-TW" altLang="en-US" sz="2400" dirty="0"/>
          </a:p>
        </p:txBody>
      </p:sp>
      <p:sp>
        <p:nvSpPr>
          <p:cNvPr id="50" name="雲朵形圖說文字 49"/>
          <p:cNvSpPr/>
          <p:nvPr/>
        </p:nvSpPr>
        <p:spPr>
          <a:xfrm>
            <a:off x="7415663" y="2773290"/>
            <a:ext cx="1446550" cy="855009"/>
          </a:xfrm>
          <a:prstGeom prst="cloudCallout">
            <a:avLst>
              <a:gd name="adj1" fmla="val -40587"/>
              <a:gd name="adj2" fmla="val 8255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drink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340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7" grpId="0"/>
      <p:bldP spid="38" grpId="0"/>
      <p:bldP spid="46" grpId="0"/>
      <p:bldP spid="48" grpId="0"/>
      <p:bldP spid="60" grpId="0"/>
      <p:bldP spid="45" grpId="0"/>
      <p:bldP spid="47" grpId="0"/>
      <p:bldP spid="6" grpId="0" animBg="1"/>
      <p:bldP spid="49" grpId="0" animBg="1"/>
      <p:bldP spid="9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Vector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17" y="3159352"/>
            <a:ext cx="3469958" cy="279554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740" y="2643367"/>
            <a:ext cx="3423236" cy="30816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149347" y="1863938"/>
                <a:ext cx="1388713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347" y="1863938"/>
                <a:ext cx="1388713" cy="6158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696606" y="1863938"/>
                <a:ext cx="1395831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606" y="1863938"/>
                <a:ext cx="1395831" cy="6158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278387" y="1863938"/>
                <a:ext cx="1142556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387" y="1863938"/>
                <a:ext cx="1142556" cy="6158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685946" y="1863938"/>
                <a:ext cx="1149674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946" y="1863938"/>
                <a:ext cx="1149674" cy="61343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橢圓 12"/>
          <p:cNvSpPr/>
          <p:nvPr/>
        </p:nvSpPr>
        <p:spPr>
          <a:xfrm>
            <a:off x="2216950" y="3806896"/>
            <a:ext cx="216693" cy="21669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1658372" y="5466943"/>
            <a:ext cx="216693" cy="21669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1112494" y="4946243"/>
            <a:ext cx="216693" cy="21669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6943940" y="3873681"/>
            <a:ext cx="216693" cy="2166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4933126" y="5217022"/>
            <a:ext cx="216693" cy="2166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5936426" y="5229722"/>
            <a:ext cx="216693" cy="2166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2519161" y="3568385"/>
                <a:ext cx="463653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161" y="3568385"/>
                <a:ext cx="463653" cy="6158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1419059" y="5673026"/>
                <a:ext cx="3476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059" y="5673026"/>
                <a:ext cx="347659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2281" r="-8772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799503" y="5135314"/>
                <a:ext cx="3547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503" y="5135314"/>
                <a:ext cx="354777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0345" r="-8621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單箭頭接點 21"/>
          <p:cNvCxnSpPr/>
          <p:nvPr/>
        </p:nvCxnSpPr>
        <p:spPr>
          <a:xfrm>
            <a:off x="1232884" y="5575289"/>
            <a:ext cx="425488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H="1" flipV="1">
            <a:off x="1218310" y="5099219"/>
            <a:ext cx="1" cy="47607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5683391" y="5500209"/>
                <a:ext cx="3613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391" y="5500209"/>
                <a:ext cx="361381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20000" r="-5000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4560467" y="5371228"/>
                <a:ext cx="3684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467" y="5371228"/>
                <a:ext cx="368498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19672" r="-4918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單箭頭接點 25"/>
          <p:cNvCxnSpPr/>
          <p:nvPr/>
        </p:nvCxnSpPr>
        <p:spPr>
          <a:xfrm flipV="1">
            <a:off x="5043975" y="5361541"/>
            <a:ext cx="892451" cy="3117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 flipV="1">
            <a:off x="5035738" y="5386766"/>
            <a:ext cx="0" cy="2553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7246573" y="3576197"/>
                <a:ext cx="463653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573" y="3576197"/>
                <a:ext cx="463653" cy="6158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6905101" y="4293234"/>
                <a:ext cx="1610249" cy="6144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2.5</m:t>
                            </m:r>
                          </m:e>
                        </m:eqArr>
                      </m:e>
                    </m:d>
                  </m:oMath>
                </a14:m>
                <a:r>
                  <a:rPr lang="zh-TW" altLang="en-US" sz="2400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TW" sz="2400" dirty="0">
                    <a:solidFill>
                      <a:srgbClr val="00B050"/>
                    </a:solidFill>
                  </a:rPr>
                  <a:t>for left </a:t>
                </a:r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101" y="4293234"/>
                <a:ext cx="1610249" cy="614464"/>
              </a:xfrm>
              <a:prstGeom prst="rect">
                <a:avLst/>
              </a:prstGeom>
              <a:blipFill rotWithShape="0">
                <a:blip r:embed="rId15"/>
                <a:stretch>
                  <a:fillRect r="-10606" b="-108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6245397" y="5826249"/>
                <a:ext cx="2394182" cy="6144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2.5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397" y="5826249"/>
                <a:ext cx="2394182" cy="61446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" name="筆跡 2">
                <a:extLst>
                  <a:ext uri="{FF2B5EF4-FFF2-40B4-BE49-F238E27FC236}">
                    <a16:creationId xmlns:a16="http://schemas.microsoft.com/office/drawing/2014/main" id="{977796D8-1A0F-45F9-A7E5-AA2E24776BCD}"/>
                  </a:ext>
                </a:extLst>
              </p14:cNvPr>
              <p14:cNvContentPartPr/>
              <p14:nvPr/>
            </p14:nvContentPartPr>
            <p14:xfrm>
              <a:off x="2183040" y="2503080"/>
              <a:ext cx="5704200" cy="3852360"/>
            </p14:xfrm>
          </p:contentPart>
        </mc:Choice>
        <mc:Fallback xmlns="">
          <p:pic>
            <p:nvPicPr>
              <p:cNvPr id="3" name="筆跡 2">
                <a:extLst>
                  <a:ext uri="{FF2B5EF4-FFF2-40B4-BE49-F238E27FC236}">
                    <a16:creationId xmlns:a16="http://schemas.microsoft.com/office/drawing/2014/main" id="{977796D8-1A0F-45F9-A7E5-AA2E24776BC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73680" y="2493720"/>
                <a:ext cx="5722920" cy="387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052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 animBg="1"/>
      <p:bldP spid="16" grpId="0" animBg="1"/>
      <p:bldP spid="17" grpId="0" animBg="1"/>
      <p:bldP spid="18" grpId="0" animBg="1"/>
      <p:bldP spid="19" grpId="0"/>
      <p:bldP spid="24" grpId="0"/>
      <p:bldP spid="25" grpId="0"/>
      <p:bldP spid="41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Vector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17" y="3159352"/>
            <a:ext cx="3469958" cy="279554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740" y="2643367"/>
            <a:ext cx="3423236" cy="30816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149347" y="1863938"/>
                <a:ext cx="1388713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347" y="1863938"/>
                <a:ext cx="1388713" cy="6158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696606" y="1863938"/>
                <a:ext cx="1395831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606" y="1863938"/>
                <a:ext cx="1395831" cy="6158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278387" y="1863938"/>
                <a:ext cx="1142556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387" y="1863938"/>
                <a:ext cx="1142556" cy="6158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685946" y="1863938"/>
                <a:ext cx="1149674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946" y="1863938"/>
                <a:ext cx="1149674" cy="61343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橢圓 12"/>
          <p:cNvSpPr/>
          <p:nvPr/>
        </p:nvSpPr>
        <p:spPr>
          <a:xfrm>
            <a:off x="2216950" y="3806896"/>
            <a:ext cx="216693" cy="21669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1658372" y="5466943"/>
            <a:ext cx="216693" cy="21669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1112494" y="4946243"/>
            <a:ext cx="216693" cy="21669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6943940" y="3873681"/>
            <a:ext cx="216693" cy="2166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4933126" y="5217022"/>
            <a:ext cx="216693" cy="2166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5936426" y="5229722"/>
            <a:ext cx="216693" cy="2166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2519161" y="3568385"/>
                <a:ext cx="463653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161" y="3568385"/>
                <a:ext cx="463653" cy="6158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1419059" y="5673026"/>
                <a:ext cx="3476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059" y="5673026"/>
                <a:ext cx="347659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2281" r="-8772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799503" y="5135314"/>
                <a:ext cx="3547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503" y="5135314"/>
                <a:ext cx="354777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0345" r="-8621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單箭頭接點 21"/>
          <p:cNvCxnSpPr/>
          <p:nvPr/>
        </p:nvCxnSpPr>
        <p:spPr>
          <a:xfrm>
            <a:off x="1232884" y="5575289"/>
            <a:ext cx="425488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H="1" flipV="1">
            <a:off x="1218310" y="5099219"/>
            <a:ext cx="1" cy="47607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5683391" y="5500209"/>
                <a:ext cx="3613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391" y="5500209"/>
                <a:ext cx="361381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20000" r="-5000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4560467" y="5371228"/>
                <a:ext cx="3684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467" y="5371228"/>
                <a:ext cx="368498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19672" r="-4918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單箭頭接點 25"/>
          <p:cNvCxnSpPr/>
          <p:nvPr/>
        </p:nvCxnSpPr>
        <p:spPr>
          <a:xfrm flipV="1">
            <a:off x="5043975" y="5361541"/>
            <a:ext cx="892451" cy="3117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 flipV="1">
            <a:off x="5035738" y="5386766"/>
            <a:ext cx="0" cy="2553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7246573" y="3576197"/>
                <a:ext cx="463653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573" y="3576197"/>
                <a:ext cx="463653" cy="6158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6905101" y="4293234"/>
                <a:ext cx="1610249" cy="6144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2.5</m:t>
                            </m:r>
                          </m:e>
                        </m:eqArr>
                      </m:e>
                    </m:d>
                  </m:oMath>
                </a14:m>
                <a:r>
                  <a:rPr lang="zh-TW" altLang="en-US" sz="2400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TW" sz="2400" dirty="0">
                    <a:solidFill>
                      <a:srgbClr val="00B050"/>
                    </a:solidFill>
                  </a:rPr>
                  <a:t>for left </a:t>
                </a:r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101" y="4293234"/>
                <a:ext cx="1610249" cy="614464"/>
              </a:xfrm>
              <a:prstGeom prst="rect">
                <a:avLst/>
              </a:prstGeom>
              <a:blipFill rotWithShape="0">
                <a:blip r:embed="rId15"/>
                <a:stretch>
                  <a:fillRect r="-10606" b="-108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6245397" y="5826249"/>
                <a:ext cx="2394182" cy="6144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2.5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397" y="5826249"/>
                <a:ext cx="2394182" cy="61446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" descr="http://www.hres.chc.edu.tw/sea/fishery/myimages/fi018.gi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84" y="936786"/>
            <a:ext cx="1098019" cy="99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s://i.ytimg.com/vi/wBn_DFnzrkk/hqdefault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286" y="732877"/>
            <a:ext cx="1577060" cy="118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842595" y="3642848"/>
            <a:ext cx="1098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home</a:t>
            </a:r>
            <a:endParaRPr lang="zh-TW" altLang="en-US" sz="24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7543427" y="3675699"/>
            <a:ext cx="1098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home</a:t>
            </a:r>
            <a:endParaRPr lang="zh-TW" altLang="en-US" sz="2400" dirty="0"/>
          </a:p>
        </p:txBody>
      </p:sp>
      <p:pic>
        <p:nvPicPr>
          <p:cNvPr id="32" name="Picture 4" descr="https://upload.wikimedia.org/wikipedia/commons/1/10/%E7%94%B1%E5%8F%B0%E5%8C%97%E6%8D%B7%E9%81%8B%E6%96%87%E6%B9%96%E7%B7%9A%E5%90%91%E6%9D%B1%E6%9C%9B%E5%9F%BA%E9%9A%86%E6%B2%B3%E8%88%87%E6%9D%B1%E6%B9%96%E3%80%81%E4%B8%AD%E5%B1%B1%E9%AB%98%E9%80%9F%E5%85%AC%E8%B7%AF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99" y="2728017"/>
            <a:ext cx="1559194" cy="103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http://attachment.van698.com/forum/201501/11/223116cupycpy4v6vvuxxp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084" y="2823849"/>
            <a:ext cx="1557120" cy="105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" name="筆跡 2">
                <a:extLst>
                  <a:ext uri="{FF2B5EF4-FFF2-40B4-BE49-F238E27FC236}">
                    <a16:creationId xmlns:a16="http://schemas.microsoft.com/office/drawing/2014/main" id="{CE266779-EE50-43B8-9E35-4C80A02DBD59}"/>
                  </a:ext>
                </a:extLst>
              </p14:cNvPr>
              <p14:cNvContentPartPr/>
              <p14:nvPr/>
            </p14:nvContentPartPr>
            <p14:xfrm>
              <a:off x="4057560" y="1280160"/>
              <a:ext cx="360" cy="360"/>
            </p14:xfrm>
          </p:contentPart>
        </mc:Choice>
        <mc:Fallback xmlns="">
          <p:pic>
            <p:nvPicPr>
              <p:cNvPr id="3" name="筆跡 2">
                <a:extLst>
                  <a:ext uri="{FF2B5EF4-FFF2-40B4-BE49-F238E27FC236}">
                    <a16:creationId xmlns:a16="http://schemas.microsoft.com/office/drawing/2014/main" id="{CE266779-EE50-43B8-9E35-4C80A02DBD5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048200" y="12708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603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Coordinate System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A vector 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dirty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</m:oMath>
                </a14:m>
                <a:r>
                  <a:rPr lang="en-US" altLang="zh-TW" dirty="0"/>
                  <a:t> can be considered as a coordinate system for R</a:t>
                </a:r>
                <a:r>
                  <a:rPr lang="en-US" altLang="zh-TW" baseline="30000" dirty="0"/>
                  <a:t>n</a:t>
                </a:r>
                <a:r>
                  <a:rPr lang="en-US" altLang="zh-TW" dirty="0"/>
                  <a:t> if:</a:t>
                </a:r>
              </a:p>
              <a:p>
                <a:r>
                  <a:rPr lang="en-US" altLang="zh-TW" dirty="0"/>
                  <a:t>1. The vector 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dirty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</m:oMath>
                </a14:m>
                <a:r>
                  <a:rPr lang="en-US" altLang="zh-TW" dirty="0"/>
                  <a:t> spans the R</a:t>
                </a:r>
                <a:r>
                  <a:rPr lang="en-US" altLang="zh-TW" baseline="30000" dirty="0"/>
                  <a:t>n</a:t>
                </a:r>
              </a:p>
              <a:p>
                <a:endParaRPr lang="en-US" altLang="zh-TW" baseline="30000" dirty="0"/>
              </a:p>
              <a:p>
                <a:endParaRPr lang="en-US" altLang="zh-TW" baseline="30000" dirty="0"/>
              </a:p>
              <a:p>
                <a:r>
                  <a:rPr lang="en-US" altLang="zh-TW" dirty="0"/>
                  <a:t>2. The vector 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dirty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</m:oMath>
                </a14:m>
                <a:r>
                  <a:rPr lang="en-US" altLang="zh-TW" dirty="0"/>
                  <a:t> is independent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向右箭號 4"/>
          <p:cNvSpPr/>
          <p:nvPr/>
        </p:nvSpPr>
        <p:spPr>
          <a:xfrm>
            <a:off x="1524000" y="3215640"/>
            <a:ext cx="716280" cy="518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>
            <a:off x="3792220" y="4489543"/>
            <a:ext cx="716280" cy="518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2346960" y="3215640"/>
            <a:ext cx="616839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Every vector should have representation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4615180" y="4489543"/>
            <a:ext cx="364744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Unique representation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641600" y="5653743"/>
                <a:ext cx="3733800" cy="52322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800" dirty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is a basis of R</a:t>
                </a:r>
                <a:r>
                  <a:rPr lang="en-US" altLang="zh-TW" sz="2800" baseline="30000" dirty="0"/>
                  <a:t>n</a:t>
                </a:r>
                <a:r>
                  <a:rPr lang="en-US" altLang="zh-TW" sz="2800" dirty="0"/>
                  <a:t>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600" y="5653743"/>
                <a:ext cx="3733800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筆跡 3">
                <a:extLst>
                  <a:ext uri="{FF2B5EF4-FFF2-40B4-BE49-F238E27FC236}">
                    <a16:creationId xmlns:a16="http://schemas.microsoft.com/office/drawing/2014/main" id="{25C3A941-31F0-43A4-843F-BEB67F88CEDE}"/>
                  </a:ext>
                </a:extLst>
              </p14:cNvPr>
              <p14:cNvContentPartPr/>
              <p14:nvPr/>
            </p14:nvContentPartPr>
            <p14:xfrm>
              <a:off x="342720" y="2114640"/>
              <a:ext cx="7464240" cy="1943280"/>
            </p14:xfrm>
          </p:contentPart>
        </mc:Choice>
        <mc:Fallback xmlns="">
          <p:pic>
            <p:nvPicPr>
              <p:cNvPr id="4" name="筆跡 3">
                <a:extLst>
                  <a:ext uri="{FF2B5EF4-FFF2-40B4-BE49-F238E27FC236}">
                    <a16:creationId xmlns:a16="http://schemas.microsoft.com/office/drawing/2014/main" id="{25C3A941-31F0-43A4-843F-BEB67F88CE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360" y="2105280"/>
                <a:ext cx="7482960" cy="196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627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Why Basis?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18152" y="1825625"/>
                <a:ext cx="7886700" cy="4351338"/>
              </a:xfrm>
            </p:spPr>
            <p:txBody>
              <a:bodyPr/>
              <a:lstStyle/>
              <a:p>
                <a:r>
                  <a:rPr lang="en-US" altLang="zh-TW" sz="2400" dirty="0"/>
                  <a:t>Let vector 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 smtClean="0">
                        <a:solidFill>
                          <a:schemeClr val="tx1"/>
                        </a:solidFill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  <m:r>
                      <m:rPr>
                        <m:nor/>
                      </m:rPr>
                      <a:rPr lang="en-US" altLang="zh-TW" sz="2400" b="0" i="0" dirty="0" smtClean="0">
                        <a:solidFill>
                          <a:schemeClr val="tx1"/>
                        </a:solidFill>
                        <a:latin typeface="Script MT Bold" pitchFamily="66" charset="0"/>
                        <a:sym typeface="Symbol" pitchFamily="18" charset="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be </a:t>
                </a:r>
                <a:r>
                  <a:rPr lang="en-US" altLang="zh-TW" sz="2400" dirty="0">
                    <a:solidFill>
                      <a:srgbClr val="FF0000"/>
                    </a:solidFill>
                  </a:rPr>
                  <a:t>independent</a:t>
                </a:r>
                <a:r>
                  <a:rPr lang="en-US" altLang="zh-TW" sz="2400" dirty="0"/>
                  <a:t>. </a:t>
                </a:r>
              </a:p>
              <a:p>
                <a:r>
                  <a:rPr lang="en-US" altLang="zh-TW" sz="2400" dirty="0"/>
                  <a:t>Any vector v in Span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</m:oMath>
                </a14:m>
                <a:r>
                  <a:rPr lang="en-US" altLang="zh-TW" sz="2400" dirty="0"/>
                  <a:t> can be uniquely represented as a linear combination of the vectors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</m:oMath>
                </a14:m>
                <a:r>
                  <a:rPr lang="en-US" altLang="zh-TW" sz="2400" dirty="0"/>
                  <a:t>.</a:t>
                </a:r>
              </a:p>
              <a:p>
                <a:r>
                  <a:rPr lang="en-US" altLang="zh-TW" sz="2400" dirty="0"/>
                  <a:t>That is, there are unique scalars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sz="2400" dirty="0"/>
                  <a:t> such that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⋯+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zh-TW" sz="2400" dirty="0"/>
              </a:p>
              <a:p>
                <a:r>
                  <a:rPr lang="en-US" altLang="zh-TW" sz="2400" dirty="0"/>
                  <a:t>Proof: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  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8152" y="1825625"/>
                <a:ext cx="7886700" cy="4351338"/>
              </a:xfrm>
              <a:blipFill rotWithShape="0">
                <a:blip r:embed="rId2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371134" y="4295249"/>
                <a:ext cx="40844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134" y="4295249"/>
                <a:ext cx="4084451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371133" y="4864295"/>
                <a:ext cx="40844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133" y="4864295"/>
                <a:ext cx="4084451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/>
          <p:cNvSpPr txBox="1"/>
          <p:nvPr/>
        </p:nvSpPr>
        <p:spPr>
          <a:xfrm>
            <a:off x="1075734" y="4299338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Unique?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989472" y="5415645"/>
                <a:ext cx="68477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472" y="5415645"/>
                <a:ext cx="6847772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1075734" y="5987391"/>
            <a:ext cx="26331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  <a:latin typeface="Script MT Bold" pitchFamily="66" charset="0"/>
                <a:sym typeface="Symbol" pitchFamily="18" charset="2"/>
              </a:rPr>
              <a:t>B</a:t>
            </a:r>
            <a:r>
              <a:rPr lang="en-US" altLang="zh-TW" sz="2400" baseline="30000" dirty="0">
                <a:solidFill>
                  <a:srgbClr val="FF0000"/>
                </a:solidFill>
              </a:rPr>
              <a:t>  </a:t>
            </a:r>
            <a:r>
              <a:rPr lang="en-US" altLang="zh-TW" sz="2400" dirty="0">
                <a:solidFill>
                  <a:srgbClr val="FF0000"/>
                </a:solidFill>
              </a:rPr>
              <a:t>is independent</a:t>
            </a:r>
            <a:endParaRPr lang="zh-TW" altLang="en-US" sz="2400" dirty="0"/>
          </a:p>
        </p:txBody>
      </p:sp>
      <p:sp>
        <p:nvSpPr>
          <p:cNvPr id="15" name="矩形 14"/>
          <p:cNvSpPr/>
          <p:nvPr/>
        </p:nvSpPr>
        <p:spPr>
          <a:xfrm>
            <a:off x="3926064" y="5987390"/>
            <a:ext cx="4221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/>
              <a:t>a</a:t>
            </a:r>
            <a:r>
              <a:rPr lang="en-US" altLang="zh-TW" sz="2400" baseline="-25000" dirty="0"/>
              <a:t>1 </a:t>
            </a:r>
            <a:r>
              <a:rPr lang="en-US" altLang="zh-TW" sz="2400" dirty="0">
                <a:sym typeface="Symbol" pitchFamily="18" charset="2"/>
              </a:rPr>
              <a:t></a:t>
            </a:r>
            <a:r>
              <a:rPr lang="en-US" altLang="zh-TW" sz="2400" dirty="0"/>
              <a:t> </a:t>
            </a:r>
            <a:r>
              <a:rPr lang="en-US" altLang="zh-TW" sz="2400" i="1" dirty="0"/>
              <a:t>b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 =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2 </a:t>
            </a:r>
            <a:r>
              <a:rPr lang="en-US" altLang="zh-TW" sz="2400" dirty="0">
                <a:sym typeface="Symbol" pitchFamily="18" charset="2"/>
              </a:rPr>
              <a:t></a:t>
            </a:r>
            <a:r>
              <a:rPr lang="en-US" altLang="zh-TW" sz="2400" dirty="0"/>
              <a:t> </a:t>
            </a:r>
            <a:r>
              <a:rPr lang="en-US" altLang="zh-TW" sz="2400" i="1" dirty="0"/>
              <a:t>b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 = </a:t>
            </a:r>
            <a:r>
              <a:rPr lang="en-US" altLang="zh-TW" sz="2400" dirty="0">
                <a:sym typeface="MT Extra" pitchFamily="18" charset="2"/>
              </a:rPr>
              <a:t> = </a:t>
            </a:r>
            <a:r>
              <a:rPr lang="en-US" altLang="zh-TW" sz="2400" i="1" dirty="0" err="1"/>
              <a:t>a</a:t>
            </a:r>
            <a:r>
              <a:rPr lang="en-US" altLang="zh-TW" sz="2400" i="1" baseline="-25000" dirty="0" err="1"/>
              <a:t>k</a:t>
            </a:r>
            <a:r>
              <a:rPr lang="en-US" altLang="zh-TW" sz="2400" baseline="-25000" dirty="0"/>
              <a:t> </a:t>
            </a:r>
            <a:r>
              <a:rPr lang="en-US" altLang="zh-TW" sz="2400" dirty="0">
                <a:sym typeface="Symbol" pitchFamily="18" charset="2"/>
              </a:rPr>
              <a:t></a:t>
            </a:r>
            <a:r>
              <a:rPr lang="en-US" altLang="zh-TW" sz="2400" dirty="0"/>
              <a:t> </a:t>
            </a:r>
            <a:r>
              <a:rPr lang="en-US" altLang="zh-TW" sz="2400" i="1" dirty="0" err="1"/>
              <a:t>b</a:t>
            </a:r>
            <a:r>
              <a:rPr lang="en-US" altLang="zh-TW" sz="2400" i="1" baseline="-25000" dirty="0" err="1"/>
              <a:t>k</a:t>
            </a:r>
            <a:r>
              <a:rPr lang="en-US" altLang="zh-TW" sz="2400" dirty="0"/>
              <a:t> = 0</a:t>
            </a:r>
            <a:endParaRPr lang="zh-TW" altLang="en-US" sz="2400" dirty="0"/>
          </a:p>
        </p:txBody>
      </p:sp>
      <p:sp>
        <p:nvSpPr>
          <p:cNvPr id="16" name="向右箭號 15"/>
          <p:cNvSpPr/>
          <p:nvPr/>
        </p:nvSpPr>
        <p:spPr>
          <a:xfrm>
            <a:off x="3428835" y="6043186"/>
            <a:ext cx="420660" cy="390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筆跡 3">
                <a:extLst>
                  <a:ext uri="{FF2B5EF4-FFF2-40B4-BE49-F238E27FC236}">
                    <a16:creationId xmlns:a16="http://schemas.microsoft.com/office/drawing/2014/main" id="{387E27A0-ED6F-40BE-8C74-12121E55E45D}"/>
                  </a:ext>
                </a:extLst>
              </p14:cNvPr>
              <p14:cNvContentPartPr/>
              <p14:nvPr/>
            </p14:nvContentPartPr>
            <p14:xfrm>
              <a:off x="1234440" y="2171520"/>
              <a:ext cx="6732720" cy="3772440"/>
            </p14:xfrm>
          </p:contentPart>
        </mc:Choice>
        <mc:Fallback xmlns="">
          <p:pic>
            <p:nvPicPr>
              <p:cNvPr id="4" name="筆跡 3">
                <a:extLst>
                  <a:ext uri="{FF2B5EF4-FFF2-40B4-BE49-F238E27FC236}">
                    <a16:creationId xmlns:a16="http://schemas.microsoft.com/office/drawing/2014/main" id="{387E27A0-ED6F-40BE-8C74-12121E55E45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25080" y="2162160"/>
                <a:ext cx="6751440" cy="379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513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  <p:bldP spid="11" grpId="0"/>
      <p:bldP spid="12" grpId="0"/>
      <p:bldP spid="13" grpId="0"/>
      <p:bldP spid="14" grpId="0"/>
      <p:bldP spid="15" grpId="0"/>
      <p:bldP spid="16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1519</TotalTime>
  <Words>870</Words>
  <Application>Microsoft Office PowerPoint</Application>
  <PresentationFormat>如螢幕大小 (4:3)</PresentationFormat>
  <Paragraphs>230</Paragraphs>
  <Slides>23</Slides>
  <Notes>8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4" baseType="lpstr">
      <vt:lpstr>Academy Engraved LET</vt:lpstr>
      <vt:lpstr>新細明體</vt:lpstr>
      <vt:lpstr>Arial</vt:lpstr>
      <vt:lpstr>Calibri</vt:lpstr>
      <vt:lpstr>Calibri Light</vt:lpstr>
      <vt:lpstr>Cambria Math</vt:lpstr>
      <vt:lpstr>MT Extra</vt:lpstr>
      <vt:lpstr>Script MT Bold</vt:lpstr>
      <vt:lpstr>Symbol</vt:lpstr>
      <vt:lpstr>Office 佈景主題</vt:lpstr>
      <vt:lpstr>方程式</vt:lpstr>
      <vt:lpstr>Coordinate System</vt:lpstr>
      <vt:lpstr>Outline</vt:lpstr>
      <vt:lpstr>Coordinate System</vt:lpstr>
      <vt:lpstr>Vector</vt:lpstr>
      <vt:lpstr>Vector</vt:lpstr>
      <vt:lpstr>Vector</vt:lpstr>
      <vt:lpstr>Vector</vt:lpstr>
      <vt:lpstr>Coordinate System</vt:lpstr>
      <vt:lpstr>Why Basis?</vt:lpstr>
      <vt:lpstr>Coordinate System</vt:lpstr>
      <vt:lpstr>Coordinate System</vt:lpstr>
      <vt:lpstr>Other System → Cartesian</vt:lpstr>
      <vt:lpstr>Other System → Cartesian</vt:lpstr>
      <vt:lpstr>Cartesian → Other System</vt:lpstr>
      <vt:lpstr>Cartesian ↔ Other System</vt:lpstr>
      <vt:lpstr>Changing Coordinates</vt:lpstr>
      <vt:lpstr>Equation of ellipse</vt:lpstr>
      <vt:lpstr>Equation of ellipse</vt:lpstr>
      <vt:lpstr>Equation of ellipse</vt:lpstr>
      <vt:lpstr>Equation of hyperbola</vt:lpstr>
      <vt:lpstr>Equation of hyperbola</vt:lpstr>
      <vt:lpstr>Equation of hyperbola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Coordinate System</dc:title>
  <dc:creator>Lee Hung-yi</dc:creator>
  <cp:lastModifiedBy>Hung-yi Lee</cp:lastModifiedBy>
  <cp:revision>57</cp:revision>
  <dcterms:created xsi:type="dcterms:W3CDTF">2016-04-03T05:15:52Z</dcterms:created>
  <dcterms:modified xsi:type="dcterms:W3CDTF">2018-10-24T02:06:15Z</dcterms:modified>
</cp:coreProperties>
</file>