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notesSlides/notesSlide1.xml" ContentType="application/vnd.openxmlformats-officedocument.presentationml.notesSlide+xml"/>
  <Override PartName="/ppt/ink/ink8.xml" ContentType="application/inkml+xml"/>
  <Override PartName="/ppt/tags/tag1.xml" ContentType="application/vnd.openxmlformats-officedocument.presentationml.tags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notesSlides/notesSlide2.xml" ContentType="application/vnd.openxmlformats-officedocument.presentationml.notesSlide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notesSlides/notesSlide3.xml" ContentType="application/vnd.openxmlformats-officedocument.presentationml.notesSlide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notesSlides/notesSlide4.xml" ContentType="application/vnd.openxmlformats-officedocument.presentationml.notesSlide+xml"/>
  <Override PartName="/ppt/ink/ink98.xml" ContentType="application/inkml+xml"/>
  <Override PartName="/ppt/notesSlides/notesSlide5.xml" ContentType="application/vnd.openxmlformats-officedocument.presentationml.notesSlide+xml"/>
  <Override PartName="/ppt/ink/ink99.xml" ContentType="application/inkml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42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256" r:id="rId11"/>
    <p:sldId id="297" r:id="rId12"/>
    <p:sldId id="336" r:id="rId13"/>
    <p:sldId id="332" r:id="rId14"/>
    <p:sldId id="337" r:id="rId15"/>
    <p:sldId id="341" r:id="rId16"/>
    <p:sldId id="327" r:id="rId17"/>
    <p:sldId id="333" r:id="rId18"/>
    <p:sldId id="334" r:id="rId19"/>
    <p:sldId id="338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89891" autoAdjust="0"/>
  </p:normalViewPr>
  <p:slideViewPr>
    <p:cSldViewPr snapToGrid="0">
      <p:cViewPr varScale="1">
        <p:scale>
          <a:sx n="60" d="100"/>
          <a:sy n="60" d="100"/>
        </p:scale>
        <p:origin x="14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26:22.3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5239 10287 0,'95'0'141,"32"0"-141,-32 0 15,1 0-15,-33 0 16,0 32-16,-31-32 16,32 0-16,-1 31 15,-31 1 1,0-32-16,-1 0 15</inkml:trace>
  <inkml:trace contextRef="#ctx0" brushRef="#br0" timeOffset="1235.006">11240 10065 0,'31'0'250,"1"0"-250,0 0 16,-1 0-1,1 31 1</inkml:trace>
  <inkml:trace contextRef="#ctx0" brushRef="#br0" timeOffset="2769.227">17018 10319 0,'32'0'203,"31"0"-187,-31 0 15,0 0-16,-1 0 17,1 0-17,0 0 17,0 0-17,0 0 1,-1 0 15,1 0 0,0 0 16,-1 0-16,1 0-31,32-64 32</inkml:trace>
  <inkml:trace contextRef="#ctx0" brushRef="#br0" timeOffset="6198.442">5366 15526 0,'95'0'172,"0"31"-172,64 1 0,-64-32 16,64 0-16,-64 32 15,32 0-15,-63-32 16,63 31-16,-64-31 16,32 32-16,64 32 15,0-33-15,0 1 16,0-32-16,-1 32 15,-62-32-15,94 63 16,-126-63-16,31 32 16,-32-32-16,1 32 15,-1 0-15,64-32 16,-31 31-16,126 1 0,-127 0 16,64 0-16,95-32 15,-127 0-15,63 31 16,-63 1-16,-31 0 15,-33 0-15,32-32 16,32 31-16,-32-31 16,1 0-16,31 32 15,-96-32-15,97 0 16,-33 0-16,-64 0 16,65 0-16,-33 0 15,-31 32-15,0-32 0,-1 0 16,33 0-16,0 0 15,-1 0 1,0 0-16,-31 0 16,32 0-1,31 0-15,-63 0 16,31-32-16,1 32 16,94-63-16,-126 31 15,32 32-15,-1-32 16,-31 32-16,0-32 15,-1 32-15,1 0 32,127-63-32,-96-1 15,33 33-15,-96-1 16,63 0-16,-31 32 16,0-32-1,-1 32-15,1-31 16,32 31-16,-32-64 31,-1 64-15,1 0 15,0 0-31,-1 0 16,1 0-1,0 0 1,0 0-1,0 0 1,-1 0 0,1 0-16,0 0 31,-1 0 0,1 0-15,32 32-1,-32-32-15,-1 0 16,33 0-16,31 0 16,-63 0-16,0 0 15,-1 0-15,1 0 32,0 0-32,-1 0 15,1 0 16,-32-32 1,0 0-1,0 1-31,0-1 16,-95-32-1</inkml:trace>
  <inkml:trace contextRef="#ctx0" brushRef="#br0" timeOffset="14738.404">5652 15621 0,'63'0'375,"-31"0"-359,-1 0-16,33 0 16,-32 0-1,0 0-15,-1 0 16,1 0-1,0 0-15,-1 0 16,1 0-16,0 0 16,0 0-1,0 0 1,-1 0 15,1 0-31,0 0 16,-1 0-1,1 0 17,0 0-1,0 0-31,-32 32 16,32-32-1,-1 0 32</inkml:trace>
  <inkml:trace contextRef="#ctx0" brushRef="#br0" timeOffset="35502.919">8096 15557 0,'32'0'219,"0"0"-203,0 0-1,-1 0-15,1 0 16,0 0-16,-1 0 16,1 0-16,0-31 15,0 31-15,63-32 16,-63 32-16,-1 0 15,1 0-15,32 0 16,-32-32 0,-1 32-16,1 0 15,0 0 17,-1 0-17,33 0 1,0 0-1,-33 0-15,1 0 16,0 0 15,-1 0-15,-62 0 31</inkml:trace>
  <inkml:trace contextRef="#ctx0" brushRef="#br0" timeOffset="36895.929">10128 15462 0,'32'0'296,"0"0"-280,0 32 0,-1-32-1,1 0 1,31 0 0,-31 0 15,-32-32-16,32 32 1,0-32 0,0 32-1</inkml:trace>
  <inkml:trace contextRef="#ctx0" brushRef="#br0" timeOffset="38138.308">12128 15621 0,'64'0'140,"-32"0"-124,0 0-16,-1 0 15,33 0 1,-33 0 0,1 0-1,0 0 1,0 0-16,0 0 16,31 0-16,-31 0 15,-1 0 16,1 0-31,0 0 47,0 0-31,0 0 15,-32-32 47,0-31-78</inkml:trace>
  <inkml:trace contextRef="#ctx0" brushRef="#br0" timeOffset="49985.712">14700 16542 0,'127'31'78,"0"1"-62,0 32-16,-32-33 16,96 1-16,0 0 15,-65-32-15,65 63 16,0-31-16,-65-32 0,97 0 15,-128 0-15,0 0 16,0 0-16,33 0 16,30 0-16,-94 0 15,158 32-15,-95 0 16,32-32-16,63 31 16,-127 1-16,0-32 15,1 0-15,-33 0 16,1 0-16,31 0 15,0 0-15,32-32 0,0 32 16,96 0-16,-128 0 16,32 0-16,-32 0 15,-32 0-15,33 0 16,-64 0-16,-1 0 16,-31 32-1,32-32-15,0 0 16,31 0-1,-31 0-15,0 0 16,0 0-16,-1 0 16,1 0-16,0 0 15,-1 0 1,1 0 15,0-32-15,-32 1-1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49:59.57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20447 2508 0,'-63'0'297,"31"0"-297,-32-32 16,32 32-16,-31 0 15,31 0 1,1 0-16,-1 0 16,0 0-1,32-31-15,-64 31 16,33 0 0,-1 0-1,0 0-15,1 0 16,-33 0-16,0-64 15,33 64-15,-1 0 0,-63 0 16,63 0 15,0 0-15,0 0 15,32-32 94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0:01.53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7810 7842 0,'64'0'187,"31"0"-187,-31 0 16,31 32-16,-31-32 16,31 0-16,-32 0 15,1 0-15,-32 0 16,31 0-16,0 0 15,-31 0-15,0 0 16,32 0-16,31 0 16,-32 0-16,-31 0 15,63 0-15,-63 0 16,31 0-16,-31 0 16,32 0-16,-32 0 0,-1 0 15,1 0-15,0 0 16,-1 0-1,33 0-15,-32 0 32,0 0-17,-1 0 1,1 0 0,0 0-16,-1 0 15,1 0 1,0 0-16,0 0 31,0 0-15,-1 0 15,1 0-15,0 0 46,-1 0 63,65 0-109,-64 0-16,31 0 15,-63 32-15,32-32 16,-1 0-16,1 0 16,0 0 15,-32 31-16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0:03.40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9588 2381 0,'32'0'281,"0"0"-265,0 0-16,0 0 0,31 0 16,-31 0-1,-1 0-15,1 0 16,0 0 0,0 0-16,0 0 15,-1 32-15,33-32 31,-33 0-15,33 0-16,0 0 16,-33 0-1,96-32-15,-63 32 0,-32-32 16,-1 32-16,33 0 16,-33 0-16,1 0 15,0 0 1,0 0 15,31 0 0,-31 0-15,0 0 31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0:04.96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19685 3397 0,'32'32'156,"-1"-32"-156,33 0 0,31 0 16,-63 0-16,0 0 16,31 0-16,-31 0 15,0 0 1,0 0 0,-1 0-1,1 0 16,0 0-15,31 0 15,-31 32 1,0-32-17,0 0 16,-1 0-31,1 0 32,0 0-17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0:07.17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11366 8064 0,'96'0'265,"-1"0"-249,-63 0-16,-1 0 16,33 0-16,-32 0 15,0 0 1,-1 0 0,1 0-1,0 0 16,63 0-15,-63 0 0,0 0-16,-1 0 15,1 0 1,0 0 0,-1 0-1,33 0 1,0 0-1,31 0-15,0 0 0,-31 0 16,31 0-16,-64 0 16,1-31-16,0 31 15,0 0 1,0 0 0,-1 0-16,1 0 15,0 0 1,-1 0-1,1 0 32,0 0-15,0 0-17,-32-32 48,32 0-63,-32 0 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0:08.81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14192 2222 0,'32'0'203,"32"0"-203,-33 0 15,1 0-15,31 0 16,33 0-16,-33 32 16,1-32-16,-1 0 15,-31 0-15,0 0 16,0 0-1,-1 0 1,1 0 0,0 0-1,-1 0 17,1 32-32,0-32 31,0 0 0,31 0 16,-31 0-47,0 0 16,-1 0-16,1 0 15,0 32-15,0-32 16,0 0-16,-1 0 15,1 0-15,0 0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0:10.22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19399 5905 0,'32'0'235,"0"0"-220,31 0 1,33 0 0,-96 32-16,31-32 15,1 0 1,0 0-1,-1 0 1,1 32 0,0-32-16,0 0 15,31 0-15,1 0 16,-33 0 0,1 0-16,0 32 31,0-32 0,-32-32 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0:11.90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17272 8191 0,'95'0'234,"0"0"-234,1 0 16,-33 0-16,32 0 15,1 0-15,-33 0 16,1 0-16,31 0 16,-31 0-16,-33 0 15,33 0-15,31 0 16,-63 0 0,0 0-1,-1 0 1,33 0-1,-33 0-15,1 0 16,0 0 0,0 0-16,-32 32 15,32-32-15,-1 0 16,1 0 15,0 0-15,-1 0-1,33 0 1,-32 0 0,0 0-16,-1 0 15,1 0-15,31 0 16,-31 0 0,32 0-16,-32 0 15,-1 0 16,1 0-31,0 0 32,-1 0-1,1 0 0,0 0 16,-32-32-31,190 1-16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0:23.38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7080 2222 0,'64'0'297,"63"32"-297,-32-32 0,32 32 16,-64-32-16,1 0 15,31 32-15,-31-32 16,-1 0-16,33 0 15,-1 0-15,0 0 16,64 0-16,-64 0 16,64 0-16,31 0 15,-95 0-15,1 31 16,31-31-16,-64 32 16,33-32-16,-33 0 0,32 0 15,1 32-15,-33-32 16,0 0-16,65 0 15,-65 0-15,32 0 16,32 0-16,-63 0 16,63 0-16,-64 0 15,32 32-15,1-32 16,-1 31-16,-32-31 16,33 0-16,-33 0 15,1 0-15,63 0 16,-64 0-16,32 0 15,-63 0-15,32 0 0,-1 0 16,32 0-16,-63 0 16,0 0-16,32 0 15,31 0-15,-64 0 16,33 0-16,-32 0 16,63 0-16,-32 0 15,1 0-15,0 0 16,-1 0-16,0 0 15,-31 0-15,64 0 16,-1 0-16,-32 0 16,33-31-16,-33 31 15,0 0-15,1 0 16,-32 0-16,31 0 16,-31 0-16,31 0 0,-31 0 15,32 0-15,-32 0 16,-1 0-16,33 0 15,-1 0-15,-31 0 16,0 0-16,31 0 16,1 0-16,-33 31 15,1-31-15,0 0 16,32 0 0,-1 0-16,-31 0 15,31 0 1,1 0-16,-32 0 0,-1 0 15,33 0-15,-33 0 16,33 0-16,0 0 16,-1 0-16,32 0 15,-31 0-15,-32 0 16,-1 0-16,1 0 16,0 0-16,-1 0 15,1 32 1,0-32-1,0 0 1,0 0 0,-1 0-16,33 0 15,-33 0-15,1 0 16,32 0-16,-1-63 16,1-1-16,-1 1 15,-31-1-15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0:25.17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19876 2254 0,'0'64'234,"0"63"-234,0-64 16,0 1-16,31 94 15,-31-94-15,0 31 16,0-31-16,0-1 15,0 64-15,0-32 16,0-31 0,0-32-16,0 31 0,0-31 15,0 31 1,0-31-16,0 0 0,0 0 16,0-1-16,32 33 15,-32-32 1,0 31-16,0-31 15,0 63-15,0-63 16,0 95-16,0 0 16,0-32-16,0 0 15,0 128-15,0-128 16,32 32 0,-32-64-1,0-31-15,0 0 16,0 63-16,0-63 15,0 0 1,0 63-16,0-63 16,0-1-16,0 1 15,0 0 1,0 63-16,0-63 31,0 0-15,0-1-16,0 1 31,0 0 0,31 0-31,-31-1 16,0-62 109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27:20.3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8414 5937 0,'32'0'297,"-1"0"-297,1 0 16,63-32-16,-31 32 16,-32 0-16,-1 0 15,33 0-15,-33 0 16,1 0-16,0 0 15,0 0-15,0 0 0,31 0 16,-31 0-16,-1 0 16,1 0-16,32 0 15,-1 0-15,-31 0 16,0 0-16,-1 0 16,33 0-16,-32 0 15,31 0-15,-31 0 16,31 32-1,1-32-15,-32 0 16,0 0-16,-1 0 16,1 0-1,0 0 1,-1 0-16,1 0 16,32 0-1,-32 0 1,31 32-16,-31-32 15,31 0 1,-31 0 0,0 0-1,0 0 1,-32 32-16,31-32 16,1 31-1,31-31 1,1 0-16,0 0 15,-64 32 1,63-32-16,-31 0 16,31 0-1,-31 0 1,0 0 15,0 0-15,-1 32-1,1-32 17,0 0-17</inkml:trace>
  <inkml:trace contextRef="#ctx0" brushRef="#br0" timeOffset="2079.342">12700 5810 0,'32'0'203,"63"32"-203,-63-32 16,31 32-16,-31-32 16,95 0-16,-64 31 15,33-31-15,-33 0 16,1 0-16,31 0 15,-31 0-15,-1 0 16,-31 0-16,31 0 16,-31 0-16,32 32 15,-33-32-15,64 0 16,-63 0-16,32 0 16,-32 0-16,-1 0 0,1 0 15,31 0-15,-31 0 16,0 0-16,0 0 15,0 0-15,-1 0 16,1 0-16,0 0 16,-1 0-16,1 0 31,64 32-31,-65-32 16,33 0-16,-33 0 15,33 0-15,0 0 16,31 0-16,-64 0 15,33 0-15,-32 0 0,0 0 16,-1 0 0,1 0 15,0 0-15,-1 0-16,1 0 31,0 0-16,0 0 1,0 0 0,31 0-1,-63 32-15,32-32 0,-1 0 32,1 0-32,-32 31 31,32-31-31,32 0 31,-64 32 0,0 0 1,31-32-17,-31-32 110,0 0-109,32-126-16,0 62 0</inkml:trace>
  <inkml:trace contextRef="#ctx0" brushRef="#br0" timeOffset="8964.431">7048 7048 0,'64'0'297,"-32"0"-282,31 0-15,-31 0 16,63 0-16,-63 0 16,32 0-16,94 32 15,-126-32-15,32 0 16,-1 0-16,0 0 16,1 0-16,0 0 15,-1 0 1,-31 0-16,31-32 15,1 32-15,31 0 16,-63 0 0,-1 0-16,33 0 15,31 0-15,-63 0 32,0 32-17,-1-32 1,1 0 15,0 0-15,32 0-1,-33 0 1,1 0 0,0 0-16,31 0 0,-31 0 15,0 0 1,0 0-1,-1 0 1,1 0-16,31 0 31,1-32-31,31 32 16,-63 0 0,0 0-16,-1 0 31,1 0-31,0 0 31,0 0-15,0 32 15,-1-32-15,1 32 46,-64-32 94,1 0-140</inkml:trace>
  <inkml:trace contextRef="#ctx0" brushRef="#br0" timeOffset="16425.058">12192 6858 0,'32'-32'219,"31"32"-204,-31 0-15,31 0 16,1-32-16,-32 32 0,95 0 16,-32 0-16,-31 0 15,62 0-15,-62 0 16,31 0-16,0-31 15,-31 31-15,-32 0 16,63 0-16,-32 0 16,-31-32-16,0 32 15,32 0-15,-1 0 16,0 0-16,-31 0 0,32 0 16,-32 0-1,31 0-15,-31 0 16,-1 0-16,33 0 15,0 0-15,-33 0 0,1 0 16,31 0-16,-31 0 16,0 0-16,0 0 15,0 0 1,-1 0 0,1 0-16,0 0 15,-1 0 1,1 0-16,0 32 31,0-32 16,0 31-31,-1-31 15,-31 32-16,0 0 48</inkml:trace>
  <inkml:trace contextRef="#ctx0" brushRef="#br0" timeOffset="25468.652">8509 6191 0,'32'0'297,"31"0"-297,1 0 15,-32 0-15,-1 0 16,33 0-16,-33 0 15,1 0-15,0 0 16,0 0 0,31 0-16,1 0 15,-33 0-15,1 32 0,32-32 16,-32 0-16,31 0 16,0 0-16,1 0 15,31 0-15,-63 0 16,0 0-16,-1 0 15,33 0-15,-32 0 16,0 0-16,-32 32 16,31-32-16,1 0 15,0 0 1,-1 0 0,1 0-16,0 0 0,0 0 15,0 31-15,-1-31 16,1 0-16,31 0 15,-31 0 1,0 0 0,32 0-1,-1 0 1,-31 0-16,31 0 16,-31 0-16,32 0 15,-33 0-15,1 0 16,0 0-1,-1 0 1,1 0-16,0 0 16,0 0-1</inkml:trace>
  <inkml:trace contextRef="#ctx0" brushRef="#br0" timeOffset="27601.34">12922 6191 0,'32'0'281,"32"0"-281,-33 0 16,64-32-16,-31 32 15,-32 0-15,95 0 16,-32 0-16,-31 0 16,62 32-16,-94-32 0,32 0 15,-1 32-15,1-32 16,-1 0 0,-31 0-16,0 0 15,31 0-15,1 32 16,-33-32-16,33 0 15,0 0-15,-1 0 16,32-32-16,96 0 16,-96 32-16,64-95 15,-64 63-15,0 32 16,-31 0-16,-33-32 0,33 32 16,-32 0-1,0 0-15,-1 0 16,1 0-1,0 0 1,31 0 0,-31 0-16,0 0 15,0 0 1,-32-31 31,63 31 265,-63 31-312,32-31 16,-1 0 0,33 32 15</inkml:trace>
  <inkml:trace contextRef="#ctx0" brushRef="#br0" timeOffset="43973.264">10858 8064 0,'64'0'110,"0"0"-95,31 0-15,-64 0 16,1 0-16,32 0 16,-32 0-16,-1 0 15,33 0-15,-33 0 16,33 0-1,31 0 1,-63 0-16,0 0 16,31 0-16,1 0 15,-1 0-15,-31 32 16,63-32-16,-63 0 16,32 0-16,-33 0 15,33 32-15,-33-32 16,1 32-16,0-32 15,0 0 1,0 0 0,-1 0-1,1 0 1,0 0 0,-1 0-1,1 0 1,0 0-1,32 0 1,-33 0 0,-31 31-1,32-31 32,-32 32 63</inkml:trace>
  <inkml:trace contextRef="#ctx0" brushRef="#br0" timeOffset="61148.301">7271 9398 0,'-64'0'297,"33"0"-297,-1 0 16,0-32-16,0 32 0,0 0 16,1-32-1,-1 32 1,32-31-16,-32-1 15,1 32 17,31-32-17,-32 32 1,0 0 62,0 0-47,0 0-15,32-32-16,-31 32 16,-1 0-1,0 0 1,32-31-1,-31 31-15,31-32 16,-64 0 15,64 0-15,0 1 15,0-1-15,0 0-1,0 0 1,0-31 0,0 31-1,32 0 1,0-95 0,-1 32-16,1 32 15,-32 31 1,0 0-1,63-63-15,1 0 16,-32 63 0,-32-32 31,32 64-16,-32-31-31,31 31 31,-31-32-31,32 32 31,-32-32-15,0 0 0,32 32-16,31 0 62,-31 0-62,63 0 16,0 0-16,-63-31 15,0 31-15,0 0 16,0 0-16,-1 0 16,33 0-16,-33 0 15,33 0-15,-32 31 16,63-31-16,-63 0 15,-32 32-15,31-32 16,1 0-16,0 0 16,0 0-16,-32 32 15,32-32 1,-1 0-16,1 0 16,-32 32-1,63-1 1,-31 1-1,0-32 1,-32 32 0,32-32-16,-32 32 15,32-32-15,-1 31 32,1-31-17,0 0-15,-32 32 0,0 0 16,0 0-1,31-32-15,-31 31 16,0 1-16,32 0 16,0 95-16,-32-95 15,64 63 1,-64-63 0,0 31-16,0-31 15,0 0 1,0-1-16,31 1 15,-31 32 1,0-33 0,0 1 15,0 0 16,0 0-47,0-1 31,0 1-31,0 0 31,0 0-15,0-1 15,-31-31-15,-1 32-1,0-32 1,0 32-16,-31 0 16,-64-1-16,63 1 15,1-32-15,-32 32 16,95 0 0,-32-32-16,0 0 0,32 31 31,-32-31-31,0 0 31,1 0-15,-1 0-1,0 0 1,-31 0 0,31 0-16,-63 0 15,31 0-15,33 0 0,-33 0 16,32 0-16,0 0 15,1 0 1,-1 0 15,0 0-15,1 0 15</inkml:trace>
  <inkml:trace contextRef="#ctx0" brushRef="#br0" timeOffset="69797.083">8604 10033 0,'32'0'296,"32"0"-280,-33 0 0,1 0-1,0 0 1,-1 0-16,33 0 16,-32 0-16,0 0 15,-1 0-15,1 0 16,31 0-16,1 0 15,-32 0-15,0 0 16,31 0-16,0 0 16,-31 0-16,0 0 15,32 0-15,-1 0 16,-31 0-16,-1 0 16,1 0-16,0 0 15,0 0-15,0 0 16,-1 0-16,1 0 15,0 0-15,-1 0 16,1 0 0,0 0-1,0 0-15,0 0 32,-1 0-32,1 0 31,0 0-16,-1 0 1,1 0-16,0 0 31,0 0 16,0-32-16,-1 0-15,1 32 0,-32-31-1,32 31-15,-1 0 16,1 0 15,-32-32-31,32 32 31,-32-32-31,0 0 16,0 1 0,0-1-1,0 0 1,0 0-16,0 1 16,0-1 15,0 0-31,0 0 31,0 1-15,0-33-1,-32 32 1,0 32 0,1-31-1,-1-1 1,0 32-16,1-32 15,-1 32-15,0-63 16,0 63-16,-31-32 16,-1 0-1,-31-63-15,0 95 16,31 0-16,-221-64 16,253 64-16,-32-31 15,-31 31-15,63 0 16,-31 0-16,-1 0 15,32 0 1,-31 0-16,31 0 16,-63 0-16,63 0 15,-63 31-15,32-31 16,-33-31-16,33 31 16,31 0-16,-63 0 15,31 0-15,32 31 16,1-31-16,-1 0 15,-31 0-15,31 0 32,0 0-17,32 32 1,-32-32 0,0 0-1,32 32 1,0 0 15,-31-1 32,-1 65-48,32-65-15,-32 96 0,32-63 16,0-1-16,0 1 15,0-32 1,0-1-16,0 1 16,0 0-1,0 0 32,0-1-16,0 1-31,0 0 16,64 95-16,-64-95 16,63-1-1,-63 1-15,0 0 16,0 0-16,32-32 16,-32 31-1,32 1 1,0-32-1,-1 32 1,-31 0 0,32-32-16,0 0 0,-1 0 31,1 0-15,-32 31-1,64-31-15,-32 0 16,-1 0-1,1 0 1,0 0 15,-1 0 1,1 0-17,0 0 1</inkml:trace>
  <inkml:trace contextRef="#ctx0" brushRef="#br0" timeOffset="107498.644">4953 12827 0,'32'0'234,"31"0"-234,33 0 16,-65 0-16,64 0 16,-63 0-16,64 0 15,-65 0-15,33-32 16,253-31-16,-221 31 0,-33 32 15,32 0-15,159 0 16,-127 0 0,-32 0-16,1 0 0,-1 32 15,-32-32-15,-31 0 16,0 0-16,32 0 16,-33 0-16,1 0 15,0 0 1,-1 31-16,65 1 15,-33-32-15,1 0 16,63 32-16,-32-32 16,0 0-16,-31 32 15,31-32-15,0 0 16,-31 0-16,31 0 16,-32 0-16,-31 31 0,0-31 15,32 0-15,31 32 16,-64 0-16,33-32 15,0 32-15,94-1 16,-94-31-16,63 0 16,-64 32-16,1-32 15,126 32-15,-158-32 16,0 0-16,63 0 16,-63 0-16,63 0 15,-95 32-15,64-32 0,-33 0 16,1 0-1,0 31 17,-1-31-17</inkml:trace>
  <inkml:trace contextRef="#ctx0" brushRef="#br0" timeOffset="108995.173">4572 13938 0,'95'0'157,"64"32"-157,0 0 15,-32-32-15,31 0 0,65 0 16,-64 0-16,-33 31 16,2-31-16,-33 64 15,0-64-15,0 32 16,-63-32-16,31 0 15,1 0-15,0 0 16,31 31-16,-32-31 16,33 0-16,-65 0 15,33 0-15,31 0 16,-31 0-16,-1 0 16,-31 0-16,63-31 15,32 31-15,-32 0 0,64-64 16,-32 32-16,-32 32 15,-63-31-15,63 31 16,-31 0-16,-32 0 16,31-32-16,0 32 15,33 0-15,-64 0 16,-1 0-16,1 0 16,31 0-16,-31 0 15,0 0-15,63 0 16,-31 0-16,31 0 15,0 0-15,-31-32 16,-1 32-16,33 0 16,-33 0-16,-31 0 15,31 0-15,1 0 0,-1 0 16,1 0 0,31 0-16,-31 0 15,-1 0-15,-31 0 16,-1 0-1,1 0 1,0 0 0,0 0 15,-32-32-15</inkml:trace>
  <inkml:trace contextRef="#ctx0" brushRef="#br0" timeOffset="112063.284">5747 11874 0,'0'96'219,"0"-1"-203,0-32-16,0 33 15,-32-1-15,32-32 16,0 1-16,0 63 16,0-95-16,0-1 15,0 1 1,0 32-16,0-33 16,0 65 15,0-33-16,0 32-15,0-63 0,0 0 16,0 31 0,0-31 15,32 32-15,-32-33-1,0 65-15,0-1 16,0 95-16,-32-190 15,32 191-15,0-128 16,0-31 0,0 0-1,0 31 1,0 1 0,0-32-1,0-1 1,0 1-1,0 0-15,0 0 32,0-1 15,0 1-47</inkml:trace>
  <inkml:trace contextRef="#ctx0" brushRef="#br0" timeOffset="113315.1">7271 12573 0,'0'127'110,"0"95"-110,0-95 15,0 0-15,0-32 16,0 1-16,0-33 15,0-31 1,0 31-16,0 96 16,-32-32-1,32-95-15,0 63 16,0-63-16,0 63 16,0-63-16,0 0 15,-32 31-15,32 1 16,0-33-16,0 65 0,0-65 15,0 33-15,0 31 16,0-31 0,0-1-16,0-31 15,0 0-15,0 31 16,0-31-16,0 31 16,0-31-1,0 32 1,0-33-1,0 1 1,0 0-16,0 0 31,0-1 16,-31-31 16</inkml:trace>
  <inkml:trace contextRef="#ctx0" brushRef="#br0" timeOffset="114585.146">8763 12319 0,'0'95'109,"0"64"-109,32 0 16,-32 31-16,31-95 15,-31 128-15,0-128 16,32 64-16,-32-32 15,0-32-15,0 0 16,0-31-16,0 63 16,0-96-16,0 1 0,0 0 15,0 31-15,0-31 32,0 0-1,0 0-16,0-1 48</inkml:trace>
  <inkml:trace contextRef="#ctx0" brushRef="#br0" timeOffset="176804.215">5937 11874 0,'0'32'266,"0"32"-266,0-1 16,0 1-16,0-33 15,0 1-15,0 0 16,0 63 0,0-63-1,0 0-15,0-1 16,0 1 15,0 0-15,0 63-16,0-63 15,0 127-15,0-64 16,0-32-16,0 64 16,0-95-16,0 0 15,0 0 1,0-1-16,0 1 15,0 0-15,0 0 32,0 126-17,0-94 1,0 31-16,0 0 16,0-63-16,0 0 15,0 0 1,0-1-1,0 1 1,0 0 0,32-32 31,-32 32-47,0-1 62,0 1-62,0 0 16,0 31-1,0-31 1,32 0 15,-32 0 0,0-1 1</inkml:trace>
  <inkml:trace contextRef="#ctx0" brushRef="#br0" timeOffset="177768.99">7334 12382 0,'0'127'94,"0"96"-94,-32-1 15,32-127-15,0 64 16,0-96-16,0 33 16,0-1-16,0-32 15,0 1-15,0 31 16,0 0-16,0-31 16,-31 31-16,31-63 15,0 0 1,0-1-1,0 1 17,0 0-17,0 0 1,0-1 62,0 65-62,0-65-16,0 1 15,0 0 1,31-32 0</inkml:trace>
  <inkml:trace contextRef="#ctx0" brushRef="#br0" timeOffset="178771.43">8922 12351 0,'0'63'62,"32"-31"-46,-32 0 0,0-1-1,0 1-15,0 0 16,0 0 0,0 63-16,0 0 15,0-31-15,0-1 16,0 1-1,0-33-15,0 1 16,0 0 0,0 127-1,0-32 1,0-32-16,0-63 16,0-1-1,31 1 1,-31 0-16,0 0 15,0-1 1</inkml:trace>
  <inkml:trace contextRef="#ctx0" brushRef="#br0" timeOffset="196053.908">11271 14065 0,'-31'0'343,"31"-32"-327,-64 1 0,64-1-1,-64 0-15,33 32 16,31-32-16,-32 32 16,0-31-1,1 31-15,31-32 16,-32 32-1,32-32-15,-32 0 16,0 32-16,32-31 16,-63-1-16,31 32 15,32-32-15,-32 32 16,1-32 0,-1 32-1,32-63-15,-32 31 16,-32 0-1,64 1-15,-63-1 16,63 0-16,-32 0 16,32 1-1,-31 31-15,31-32 16,0 0-16,-32 32 16,32-32-1,0 1 16,63-33-15,1 64 0,31-32-1,-63 1-15,0 31 16,31 0 0,-31 0-16,-1-32 15,1 32-15,0-32 16,0 0-1,0 1-15,-1-1 16,1 32 0,-32-32-16,32 32 15,-32-32 1,31 1 15,-31-1-15,32 0-1,0 32 32,0 0-31,126-32-16,-94 32 16,63-31-16,-32-1 15,-63 32-15,63-32 16,-63 32-16,0 0 15,-1 0-15,1 0 16,32-32 0,-32 32-16,31 0 15,0 0-15,1 0 16,-32 0-16,31 0 16,1 32-16,-33-32 15,1 0-15,32 0 16,-64 32-16,63-32 15,-158-32-15,317 96 16,-190-33-16,32 33 16,-33-64-1,1 32 1,0-32 0,-32 31-16,31 1 15,-31 0-15,0 0 31,0-1-31,32 1 16,-32 0 0,32 0-1,-32 31-15,0-31 16,0 0-16,0 31 16,0-31-16,0 0 15,0 31 1,0-31-1,-32-32-15,32 32 16,-32-1 0,32 1-1,-31-32 1,-1 32 0,32 0-1,-32-32-15,1 0 16,-1 0-1,32 31 1,-32-31 0,32 32-1,-127 0 1,32 31-16,-32 1 16,-64 31-16,33-31 15,-1-1-15,95 1 16,-31-33-16,31-31 15,64 32-15,-31-32 16,126 0-16,-285 32 16,158 0-16,-127-32 15,96 0 17</inkml:trace>
  <inkml:trace contextRef="#ctx0" brushRef="#br0" timeOffset="200545.875">17526 12224 0,'286'0'109,"95"-64"-93,-96 32-16,-62 32 15,-33 0-15,-95 0 16,33 0-16,-33 0 15,32-31-15,-64 31 16,64 0-16,-95 0 16,63 0-16,0 0 15,-31 0-15,0 0 16,-1 0-16,0 0 16,33 0-16,-33 0 15,1 0-15,-1 0 16,1 0-16,-32 0 0,63 0 15,-64 0 1,1 0 0,0 0-16,0 0 31,0 0-15,-32 31 30</inkml:trace>
  <inkml:trace contextRef="#ctx0" brushRef="#br0" timeOffset="201361.922">17875 13303 0,'159'0'78,"95"0"-78,-159 0 16,96 0-16,-33 0 16,-62 32-16,-33-32 0,32 32 15,-31-32-15,0 0 16,-33 31-16,33-31 15,-1 0-15,-31 0 16,0 0-16,63 0 16,0 0-16,-31 0 15,63 0-15,-96 0 16,33 0-16,0 0 16,-1 0-16,-31 0 15,-1 0 1,-31 32-1,32-32-15,0 0 0,0 0 16</inkml:trace>
  <inkml:trace contextRef="#ctx0" brushRef="#br0" timeOffset="202357.708">16986 14859 0,'0'0'15,"127"0"32,0 0-47,-31 0 16,-33 0-16,64 0 16,-32 0-16,96 0 15,-64 0-15,63 0 0,-95 0 16,64 0-16,-64 0 15,1 0-15,-1 0 16,0 0 0,-63 0-1,0 0-15,31 0 0,32 0 16,-63 0-16,32 0 16,63-32-16,-64 32 15,33-32-15,30 32 16,-30 0-16,-33 0 15,-31 0-15,0 0 16,-1 0 0,1 0-1,0 0 1,32 0-16,-1 0 0,0 0 16,1 0-16,0 0 15,-33 0 1,1 0-1,0 0 17</inkml:trace>
  <inkml:trace contextRef="#ctx0" brushRef="#br0" timeOffset="204954.503">18288 11239 0,'0'127'250,"0"0"-250,0 0 15,0-95-15,0 159 16,0-160-16,-32 1 16,32 63-16,0-63 15,0 32-15,0-33 16,0 65-16,0-33 16,0 32-16,0 96 15,-63-96-15,63-31 16,0 63-16,0-96 0,0 33 15,0 31-15,0-63 16,0 95-16,0-95 16,0 31-16,-32 32 15,32-63 1,0 0 0,0 0-1,0-1-15,0 160 16,-32 31-16,32-95 15,0 95-15,0-95 16,0-31 0,0-65-16,0 1 0,0 0 15,0 0 1,0-1-16,0 1 31,0 0-31,0 0 31,0 31-15,0 64 0,0-32-1,0-63 1,0 0 0,0 0 15</inkml:trace>
  <inkml:trace contextRef="#ctx0" brushRef="#br0" timeOffset="206162.392">19907 10954 0,'0'222'203,"0"-159"-203,0 96 0,0-64 16,0 1-16,0-33 15,0 64-15,0 32 16,0 31-16,0-63 16,0 159-16,0-64 15,0-126-15,0-1 16,0 32-16,0-64 16,0 1-16,0-1 15,0 1-15,0-1 16,0-31-16,0 95 0,0-95 15,0 0 1,0 31-16,0-31 0,0 0 16,0-1-16,0 1 15,0 32-15,0 63 16,0-96-16,0 160 16,0-96-16,0 64 15,0-96-15,0 64 16,0-95-1,0 0 1,0 0 0,0-1 15,0 1-15,0 32-1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0:38.074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7112 3365 0,'32'0'281,"0"0"-266,-1 0-15,33 0 16,-33 0 0,33 32-1,-32-32-15,31 0 32,-31 0-32,0 0 15,-1 0 1,33 0-16,-32 0 15,63 0-15,-32 0 16,-31 0-16,64 0 16,-33 32-16,-31-32 15,31 0 1,-31 0 0,0 0-16,-32 32 15,32-32-15,-1 0 16,1 0 15,0 0-15,-1 31-1,1-31 17,-32 32-32,32 0 46,0-32-14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0:40.364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19622 2286 0,'31'0'281,"33"0"-265,-33 0-16,33 0 16,31 0-1,-63 0 1,0 0-16,31 0 16,33 0-1,-65 0-15,1 0 16,0 32-1,-1-32-15,1 0 16,0 0 0,0 0-1,0 0 1,-1 0 15,33 0-15,-33 0-1,1 31 17,0-31-1,0 0 0,-64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0:45.545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7842 9144 0,'64'0'203,"126"0"-187,-94 0-16,30 0 16,-30 32-16,-64-32 15,63 0-15,-32 31 16,-31-31-16,0 0 15,31 0-15,-31 32 16,0-32-16,63 0 16,0 0-1,-31 0 1,-33 0-16,1 0 16,0 0-16,0 0 0,0 0 15,31 32 1,-31-32-16,63 32 15,-31-32-15,-1 0 16,96 63-16,-96-63 16,1 0-16,-1 0 15,-31 0-15,32 0 16,-64 32-16,31-32 16,33 0-1,-33 0-15,1 0 16,0 0-1,0 0 1,-32 32 0,63-32-16,-31 0 31,0 0 16,-32 31-32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0:46.897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9430 3715 0,'32'0'172,"-1"0"-156,1 0-16,0 0 16,-1 0-16,33 0 15,-32 0-15,0 0 16,31-32-16,0 32 0,-31 0 15,0 0-15,0 0 16,0 0 15,-1 0-15,1 0 0,0 0-16,-1 0 15,1 0-15,0-32 16,32 32-1,-33 0-15,1 0 16,0 0 0,-1 0-1,1 0 1,32 0 0,-32 0 15,-96 0 47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0:48.444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19494 3334 0,'64'0'156,"-32"0"-156,31 0 16,32 0-16,-63 0 16,0 0-16,0 0 15,0 0-15,31 0 16,-31 0-16,31 0 16,-31 0-16,0 0 15,31 0-15,1 0 16,-1 0-16,-31 0 15,32 0 1,-33 31-16,1-31 31,-32 32-15,32-32-16,-1 0 31,1 0-31,0 0 16,-32 32-1,32-32 17,0 0-17,-64-32 17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0:50.352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11430 9144 0,'95'0'297,"0"0"-297,-63 0 16,95 0-16,-32 0 15,1 0-15,-33 0 16,-31 0-16,0 32 15,31-32-15,-31 0 16,0 0 0,0 0-1,-1 0 1,1 0 0,0 0-1,-1 0 1,1 0-1,0 0 17,0 0-32,31 0 15,1 0 1,31 0-16,-31 0 16,-1 0-16,32 0 15,-63 0 1,0 0-16,0 0 15,-1 0 1,1 0 15,-95 31 16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0:51.897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14256 3556 0,'32'0'281,"-1"0"-265,33 0-1,-33 0 1,1 0-16,64 0 16,-65 0-16,1 0 15,0 0-15,-1 0 16,65 0-16,-33 0 15,32 0 1,-31 0-16,-32 0 16,0 0-16,-1 0 15,1 0 17,0 0-32,-1 0 15,1 0 16,0 0-31,0 0 16,0 0 0,-1 0-16,1 0 15,0 0 17,-32-32 14,-127 0-30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0:53.526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19526 5905 0,'64'0'203,"-1"0"-187,32 0-16,1 0 16,-33 32-16,1-32 15,-33 32-15,1-32 16,0 0-16,0 0 15,0 0-15,-1 32 16,1-32 0,0 0-1,-1 31 1,33-31 0,-32 0-1,0 0-15,-1 32 16,1-32-1,-32 32 1,32-32 0,-1 0 31,-31-95-16,-63-96-16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0:55.363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17145 9398 0,'32'0'219,"31"0"-204,-31 0-15,32 0 16,-1 32-16,0-32 0,-31 0 16,32 0-16,31 0 15,-63 0 1,-1 31-16,33-31 15,-32 32 1,0-32-16,-1 0 16,64 0-16,-31 0 15,-32 0-15,0 0 16,31 0-16,0 32 16,-31-32-16,0 0 15,32 0 1,-33 0-16,33 0 0,-33 0 15,1 0 1,0 0-16,0 32 16,31-32-16,-31 0 15,31 0-15,65 0 16,-65 63-16,0-63 16,-31 32-16,32-32 15,-32 0-15,-1 0 16,1 0-1,-32 32 1,32-32 0,31 0 15,-95 0 31,-63-223-46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1:45.612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6826 5747 0,'32'0'234,"0"0"-218,0 0-1,-1 0 17,64 0-32,-31 0 15,0 0 1,-33 0 0,1 0-1,0 0-15,-1 0 16,97 31-16,-65-31 15,64 0-15,-32 32 16,-31-32-16,-33 0 16,65 32-16,-64-32 15,-1 0 1,1 0 0,0 0-1,-1 32 1,1-32-1,0 0 1,0 0 47,0 0 30,-96 0 376,-31 0-469,317 31 359,95 1-359,1 0 0,0-32 16,-96 32-16,-32-1 16,-63-31-16,32 0 15,0 32-15,0-32 16,-96 0-16,64 32 16,0-32-16,-32 0 15,32 0-15,-32 0 16,-31 0-16,0 0 15,-1 0-15,-31 0 16,31 0-16,-31 0 16,0 0-16,0 0 15,-1 0 1,1 0 0,0 0-1,31 0-15,1 0 16,63 0-16,32 0 15,-33-32-15,-30 0 16,31 32-16,-32 0 16,-63 0-16,63 0 15,-63 0-15,-1 0 0,1 0 16,0 0-16,63-31 16,-63 31-1,63 0-15,-63 0 16,63 0-16,-63 0 15,63 0-15,-31 0 16,63 0-16,-64 0 16,64 0-16,-32 31 15,33-31-15,-65 0 16,0 0-16,33 0 16,-64 0-16,-1 0 0,1-31 15,0 31-15,63 0 16,-63-32-16,31 32 15,-31 0-15,63 0 16,-31 0-16,31 0 16,-32 0-16,-31 0 15,0 0-15,0 0 16,0 0 0,-1 0-1,1 0-15,0 32 31,-1-32 1,1 0-17,0 0 63,0 0-62,0 31 0,-1-31-1,1 0-15,0 0 32,-1 0-32,1 0 15,0 0 1,0 32-1,0-32-15,-1 0 16,33 0 0,-33 0-1,1 0 17,0 0-17,-32 32 32,32-32-47,0 0 297,-32-32-172,-32 32-125,-32-159 16,1 64-16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31:47.2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17780 6096 0,'64'0'297,"-33"0"-297,64 0 0,-31 32 16,-32-32-1,0 0-15,-1 0 16,1 0-16,0 0 16,-1 0-16,1 0 15,0 0-15,0 0 16,0 0-1,-1 0 1,1 0 0,0 0-1,31 0 1,33 0-16,-65 31 0,33-31 16,-1 0-16,1 0 15,-32 0-15,-1 0 16,33 0-16,-33 0 15,33 0-15,-32 0 16,190 0 0,-127 0-1,-31 0-15,-33 0 16,-31 32-16,64-32 16,-32 0-1,0 0-15,-1 0 16,1 0-1,0 0-15,63 0 16,-63 0-16,0 32 16,-1-32-16,1 0 15,31 0-15,-31 0 16,0 0-16,32 0 16,-33 0-1,33 0-15,-33 0 16,1 0 15,0 0-15,0 0-16,31 0 15,1 0-15,-33 0 16,1 0 0,0 0-16,0 0 0,0 0 31,-1 0-31,1 0 31,0 0 0,-1 0-31,1 0 16,0 0 15,0 0-15,0 0 15,-1 0-15,1 0-1,0 0 1,-1 0 15,1 0 16</inkml:trace>
  <inkml:trace contextRef="#ctx0" brushRef="#br0" timeOffset="2946.963">2476 7144 0,'96'0'297,"-64"31"-297,63-31 15,-32 0-15,1 0 16,31 32-16,0-32 15,-31 32-15,63 0 16,-32-32-16,32 31 16,-64-31-16,1 32 15,31-32-15,-63 0 16,0 32-16,-1-32 16,1 0-16,32 0 15,-1 0-15,1 0 16,63 0-16,-32 0 15,0 0-15,1 0 16,-1 0-16,0 0 16,-31 0-16,-33 0 15,1 0-15,63 0 16,-63 0-16,32 0 16,-33 0-1,33 32-15,-1-32 16,-31 0-1,32 0-15,31 0 16,-64 0-16,1 0 16,32 0-16,-1 0 15,-31 0-15,31 0 16,1 0-16,0 0 16,-33 0-16,1 0 15,0 0-15,31 0 16,-31 0-16,0 0 15,0 0-15,-1 0 16,1 0-16,0 0 16,-1 0-16,1 0 15,32 0 1,-32 0 0,-1 0 15,1 0-31,0 0 15,-1 0 17,1 0-17,0 0 1,0 0 0,0 0-16,-1 0 15,1 0-15,0 0 16,31 0-16,-31 0 15,0 0-15,0 0 16,-1 0-16,1 0 16,0 0-16,-1 0 15,1 0 1,0 0 0,0 0-1,0 0 1,-1 0 15,1 0-31,0 0 16,-1 0-1,1 0 17,0 0-17,0 0 1,0 0 15,-32 31 47</inkml:trace>
  <inkml:trace contextRef="#ctx0" brushRef="#br0" timeOffset="9467.893">17716 6223 0,'96'0'94,"-33"0"-94,64 0 16,-31-32-16,62 0 15,-62 32-15,30-31 16,65-33-16,-64 64 16,32 0-16,0 0 15,-64 0-15,64 0 16,-128 0-16,1 0 16,31 32-16,-31-32 15,0 0-15,-32 32 0,32-32 16,0 0-1,-1 0 1,33 0-16,-64 31 16,63-31-16,-31 0 15,32 0 1,-33 0 0,1 0-16,31 0 15,-31 32 1,32-32-16,-32 0 0,-1 0 15,1 0 1,0 32 0,-1-32 15,-31 32-31,32-32 16,0 0-1,0 0 32,-32 31-31</inkml:trace>
  <inkml:trace contextRef="#ctx0" brushRef="#br0" timeOffset="11488.106">2762 7112 0,'32'0'219,"63"0"-219,-31 0 15,-1 0-15,33 0 16,-1 32-16,0-32 15,-31 0-15,-1 0 16,32 0-16,-31 0 16,31 0-16,-63 0 0,-1 0 15,65 0 1,-64 31-16,-1-31 0,1 0 16,0 0-16,-1 0 15,33 0-15,-32 0 16,31 0-16,32 0 15,-63 0-15,32 0 16,31 0-16,-32 0 16,33 0-16,-64 32 15,63-32-15,-32 0 16,64 32-16,-63-32 16,31 32-16,32-1 0,-95-31 15,-1 0-15,33 32 16,31-32-16,-31 0 15,-33 0-15,33 0 16,31 64-16,-31-64 16,126 31-16,-63-31 15,0 0 1,-63 0 0,31 0-16,32 0 15,-95 0-15,63 0 16,-31 0-16,-1 0 0,0 0 15,-31 0-15,0 0 16,0 0 0,0 0-1,-32-31 1</inkml:trace>
  <inkml:trace contextRef="#ctx0" brushRef="#br0" timeOffset="14053.784">11081 7207 0,'95'64'94,"159"31"-94,159-32 15,-32 64-15,-32-31 16,-32-65-16,-126 1 16,63 0-16,-32 0 15,159-1-15,-127-31 0,64 0 16,-128 0-16,-94 0 15,30 32-15,-30-32 16,31 0-16,32 0 16,-1 0-16,1 0 15,-32 0-15,63-32 16,-31 32-16,-32-31 16,64-1-16,-128 32 15,64-32-15,-63 0 16,63 32-16,-32-31 15,0-1-15,32-32 0,-32 33 16,1 31-16,62-32 16,-62 32-16,31-32 15,-64 32-15,1 0 16,31 0-16,-32-32 16,-31 32-16,0 0 15,95-31-15,-64 31 16,65-32-16,-33-32 15,0 64-15,127-63 16,-190-1-16,127 33 16,-96-1-16,-63 0 0,32 32 15,0 0-15,0 0 16,-32-32 0,31 32-16,1 0 31,0 0-16,-1 0 1,33 0 0,-32 32 31,0-32-1,-32 32-46,0 0 32,31-32-1,-31 31-15,32-31-1,-32 32-15,32-32 16,-1 32-1,1-32 17,-32-32-1,-95-63-15,32 31-16</inkml:trace>
  <inkml:trace contextRef="#ctx0" brushRef="#br0" timeOffset="25651.283">1842 12795 0,'-32'-32'266,"0"-126"-266,32 126 15,0 0-15,0-95 16,0 64-16,32 31 16,-32 0-16,0 0 15,0 1 1,0-1 0,32 32-1,-32-32-15,0 0 31,0 1 1,0-1-17,126-63-15,-126 63 16,32 0-16,0 0 16,-32 1-16,0-1 0,32 0 31,-32 0 0,32 32 16,-32-31-16,31 31-15,-31-32 15,32 32-15,31-32-1,-31 32 1,0-32-16,0 32 31,0 0-31,-1 32 31,1-32-15,-32 32 0,32-32-16,-1 32 31,1-1-31,0 1 31,0-32-15,-32 32-16,0 31 15,32-63-15,-32 32 16,0 0 0,0 0-1,31-1 1,-31 33 0,32-32-1,-32-1 1,0 1-1,0 0 1,0 0 0,0-1-16,0 1 15,0 0 1,-32 0 15,32-1-31,0 1 16,0 0-1,-31-32-15,31 32 16,-32-1 0,32 1 15,-32-32-31,0 0 16,0 0-1,1 64-15,-33-33 16,33-31-1,-1 0-15,0 0 16,0 0 0,0 0-1,-31 0 1,0-63-16,31 63 16,-32-32-16,1 0 15,-32 32-15,63-31 0,0-1 16,0 32-16,0-32 15,32 0 1,-31 1-16,-1 31 16,0 0-1,32-32-15,0 0 63,0 0-32,32 32-15</inkml:trace>
  <inkml:trace contextRef="#ctx0" brushRef="#br0" timeOffset="29283.118">6223 16446 0</inkml:trace>
  <inkml:trace contextRef="#ctx0" brushRef="#br0" timeOffset="30499.411">5810 16192 0,'32'0'188,"0"0"-173,0 0 1,-1 0-16,1 0 16,0 0-16,31-31 15,64 31-15,-32 0 16,-31 0 0,-32 0-16,0 0 15,-1 0 1,1 0-16,0 0 31,-1 0-15,1 0-1,64 0 1,-65 0 0,33 0-16,-1 0 15,-31 0 1,0 0 15,31 0 0,-31 0-15,0 0 0,-1 0-1,1 0 1,0 0-1,0 0 1,0 0 15,-1 0-31,33 0 16,31-32-16,-63 32 0,0 0 16,-1 0-16,1 0 31,0 0-31</inkml:trace>
  <inkml:trace contextRef="#ctx0" brushRef="#br0" timeOffset="31917.016">9239 16224 0,'32'0'157,"95"0"-142,-63 0-15,31 0 0,-32 0 16,-31 0-16,32 0 16,-33 0-1,64 0-15,-63 0 16,0 0-1,32 0-15,-33 0 16,33 0-16,-1 0 16,1 0-16,31 0 15,-63 0-15,31 0 16,1 0-16,-1 0 0,1 0 16,-1 0-1,33 0-15,-65 0 16,1 0-1,0 0 1,-1 0 0,1 0-1,0 0 17,0 0-32,0 0 31,31 0-16,0 0-15,-31 0 16,32 0-16,-32 0 16,94 0-16,-94 0 15,64 0-15,-1 0 16,-64 0-16,33 0 16,-32 0-16,31 0 15,-31 0 1,0 0-1,-1 0 17</inkml:trace>
  <inkml:trace contextRef="#ctx0" brushRef="#br0" timeOffset="40966.684">6128 14351 0,'-32'0'218,"0"0"-202,0 0-16,1 0 16,-64-32-1,63 32-15,-32-32 16,32 32 0,-31-31-1,31 31-15,1 0 16,-1 0-1,32-32-15,-32 32 16,-32 0 0,33-64-1,-1 64 1,0 0-16,32-31 16,-31 31-16,-33-32 15,32 0-15,0 32 16,-31-32-16,-32 1 15,63-1-15,-32 0 16,33 32-16,-1-32 0,-31 32 16,31 0-16,0-31 15,0 31 1,0-32 0,-31 32-1,31 0 1,32-32-16,0 0 15,-31 1-15,-1-1 16,32 0-16,-32-31 16,0-1-16,0 32 15,1-63-15,31 63 16,-32-31-16,32 31 0,0 0 16,-32 32-1,32-63 1,0 31-16,0-31 0,0 31 15,0-32-15,0 1 16,32-1-16,-32 33 16,32-33-16,-1 32 15,33-31-15,-32-1 16,31 33-16,-31-1 16,31 0-16,-31 0 15,0 1-15,0-1 16,0 0-16,-1 32 0,33-32 15,-33 1-15,1 31 16,0 0-16,0 0 16,63 0-16,-63 0 15,-1-32-15,33 32 16,31 0-16,-31 0 16,31 0-16,0 0 15,-31 0-15,-1 0 16,1 0-16,-32 0 15,31 0-15,-31 0 16,-1 0-16,1 0 16,0 0-16,0 0 0,-32 32 15,32-32-15,-1 0 16,1 31-16,0-31 16,-1 32-16,33 0 15,-32 0-15,0-32 16,-1 31-16,1-31 15,0 0-15,-1 32 16,1-32 0,0 32-16,0-32 15,0 32 1,-1-1-16,1 1 16,0 0-16,-1 0 15,1-32-15,-32 31 16,32-31-16,-32 32 15,32 0-15,0 0 16,-1 31 0,1-31-16,0 0 15,-1 63-15,1-63 16,-32-1 0,0 1-1,32 0 1,-32 0-1,0-1-15,32-31 0,-32 32 32,0 0-32,0 0 31,0-1-15,0 1-1,0 0-15,0 0 16,0-1 15,0 1-15,0 0-1,-32 0-15,0-1 16,32 1-16,-32-32 16,1 0-1,31 32-15,-32-32 16,32 32-16,-32-32 15,1 63 1,-1-63-16,32 32 16,-32-32-16,-32 32 15,33-1-15,-1 1 16,-63 0-16,31 31 16,32-31-16,-31 0 15,31-32-15,-31 32 16,31-1-16,-32 1 15,33-32-15,-1 32 16,-31 0-16,-1-1 16,0 1-16,-31 32 15,0-1-15,31-31 16,-31 0-16,64-1 16,-33 1-16,32-32 15,-31 0 1,31 0-1,0 0 1,1 0 0,-1 0 15,32-32 78,0 1-77,0-1-17,0 0-15,32 0 16,-32 1-16,31-1 0</inkml:trace>
  <inkml:trace contextRef="#ctx0" brushRef="#br0" timeOffset="43735.746">5969 13970 0,'0'63'297,"0"-31"-297,0 0 0,32 0 15,-32-1-15,63 33 16,-31-32 0,-32-1-16,32 1 15,0 0 1,-1-32 0,-31 63-16,64-63 15,-64 32-15,31 0 16,33 31-16,-32-31 15,63 32-15,-95-33 16,32 1-16,-32 0 16,31 0-16,-31-1 0,32 1 15,0 32-15,-32-33 16,64 1-16,-33 0 16,-31 31-16,0 1 15,32-32-15,-32-1 16,32 1-1,-32 32 1,0-33 0,0 1-1,0 0 1,0 0-16,31 31 16,-31-31-16,0 0 15,0-1-15,0 1 16,0 0-1,0 0 1,0-1-16,0 1 16,0 0 31,0-64 156,-31 32-188,31-32-15,0 1 16,-32 31 0,32-32-1,0 0 48,-32 32-32,1-32 0,31 1-31,-32 31 31,0-32-31,0 32 32,32-64-17,-32 64 1,1 0 31,31-31-32,-32 31 1</inkml:trace>
  <inkml:trace contextRef="#ctx0" brushRef="#br0" timeOffset="44473.696">6763 15526 0,'31'0'281,"-31"-32"-265,32 0 31</inkml:trace>
  <inkml:trace contextRef="#ctx0" brushRef="#br0" timeOffset="47477.2">6572 13843 0,'0'32'297,"32"31"-297,0-31 0,0-32 16,-1 32-16,-31-1 15,32 1-15,0-32 16,-1 32-16,1-32 31,-32 32-15,32-32-16,0 0 15,31 0 1,-31 0-16,0 0 16,31 0-16,1 0 15,-32 0-15,-1 0 0,64 0 16,-31 0-16,-32 0 15,0 0-15,31 0 16,-31 0-16,31 0 16,-31 0-16,32 0 15,-33 0-15,33 0 16,-33 0-16,33 0 16,-32 0-16,0 0 15,-1 0 1,1 0-16,0 0 15,31 0 1,1 0-16,-32 0 16,31 0-16,0 0 15,1 0 1,-32 0 0,0 0-16,-1 0 15,33 31-15,-33-31 16,1 32-16,0 0 15,0 0-15,0-32 16,63 31-16,-64 1 16,1-32-16,32 32 15,-32 0-15,31-1 16,0 1-16,-31 0 0,0-32 16,63 32-16,-63-1 15,0-31-15,31 32 16,-31 0-16,32 0 15,-33-1-15,1 1 16,0-32-16,-1 32 16,1-32-1,0 32 1,0-32-16,0 0 16,-1 0-1,1 31 1,0-31-1,-1 32-15,1-32 16,0 32-16,0-32 16,-32 32-16,32-32 15,-1 0 1,1 31 0,0-31-16,-1 32 31,1-32 0,0 0-15,-32 32-16,0 0 47,32-32-47,0 31 62,-1-31-46,-31 32 15,32-32-15,-32 32-16,0 0 46,32-32-14,-32 31 15,95-31-1,-63 64-30,0-64 15,-32 32-15,0-1 15,0 1-15,0 0 78,-32-32 15,0 0-78,0 0 0,-31 0-31,-96-95 0,-31-32 16,62 31-16,33 65 16,-64-65-16,128 33 15,-1 63-15,0 0 16,1 0-16,31-32 16,-32 32-16,0-32 15,0 32 1</inkml:trace>
  <inkml:trace contextRef="#ctx0" brushRef="#br0" timeOffset="48725.486">10541 15303 0,'0'-31'234,"0"-1"-156,0 0-47,0-31-15,0-160 0,32 128-1,-32 63-15,0 1 16,0-1 0,0 0-1,0 0 32,-32 32 16,0 0-17</inkml:trace>
  <inkml:trace contextRef="#ctx0" brushRef="#br0" timeOffset="59995.918">12287 10795 0,'-95'32'282,"31"-32"-267,33 31-15,-1-31 16,0 0 0,1 0-1,-1 0-15,0 0 16,0 0-1,0 0 1,1 0 0,-1 0-16,0 0 15,1 32 1,-1-32-16,-32 0 16,-31 0-16,0 0 15,31 0-15,-31 32 16,32-32-16,31 0 15,0 0-15,0 0 16,0 0-16,1 0 16,-1 0-1,0 0 1,1 0-16,-1 0 16,0 0-1,0 0-15,0 0 0,-31 0 16,-32 0-16,63 0 15,-32 0-15,1 0 16,0 0-16,-1 0 16,32 0-16,0 0 15,1 0 1,-1 0-16,0 0 16,1 0-1,-1 0 1,32-32-16,-32 32 15,0 0 1,32-32-16,-32 32 0,32-31 16,-31 31-1,-1-32 1,0 0-16,1 0 16,31 1-1,-64-33-15,64 32 16,-32 32-16,32-31 15,-32 31-15,1-32 16,31 0 0,0 0-16,0 1 15,0-33-15,0 32 16,0 1-16,0-65 0,0 33 16,0 31-1,0 0-15,0 1 0,0-33 16,31 32-1,1 1 1,-32-1-16,64 0 16,-64-31-1,32 31 1,-1 32 0,1-32-1,0 0 1,31 1-16,-31-1 15,0 0-15,0 32 16,-1-32 0,33 32-1,-33 0-15,1 0 16,0 0-16,32 0 16,-1-31-16,-31 31 15,-1 0-15,1 0 16,0 0-1,0 0-15,0 0 16,-1 0 0,1 0-1,0 0-15,-1 0 16,1 0-16,0 0 16,0 0-16,31 0 15,-31 0-15,0 0 16,31 0-16,-31 0 15,0 0-15,0 0 16,31 0 0,-31 0-16,-32 31 15,31-31-15,1 32 16,0-32-16,0 32 16,31-32-16,-31 0 15,0 32-15,-1-1 0,1-31 16,32 32-1,-32-32-15,-1 0 16,-31 32-16,32-32 16,0 63-1,31-31 1,-31-32 0,-32 32-16,32-32 15,0 32-15,-1-32 16,-31 31-1,32 33 1,0-64-16,-1 32 0,-31-1 16,32 1-1,-32 0 1,0 0 0,0-1-16,0 1 15,32-32-15,-32 32 16,0 0-1,0-1 1,0 1-16,0 0 16,0 0-1,0-1 1,127 33-16,-127-32 0,0-1 16,0 1-1,0 0 1,0 0-1,-32-32 1,32 31 0,0 1-16,-31-32 15,31 32 1,-32-32 0,32 32-1,-32-32 1,0 0-1,32 31-15,-32 1 16,1-32 0,-1 0-1,0 0 1,1 0 15,-1 0 0</inkml:trace>
  <inkml:trace contextRef="#ctx0" brushRef="#br0" timeOffset="65188.259">11144 10731 0,'-32'64'219,"-31"-1"-219,-64 33 16,63-65-16,1 33 15,-32-32-15,63 63 16,-32-63-16,33 31 16,-33-31-16,1 0 15,31-32-15,0 63 16,0-31-16,-31 31 16,0-31-16,31 32 15,-32-1-15,32 1 0,-63-1 16,32 1-16,31-1 15,0-31-15,-31 31 16,31-31-16,0 0 16,1 0-1,31-1-15,-32-31 16,32 32-16,-32-32 16,0 32-16,-31 95 15,-1-32-15,-31 127 16,-32-63-16,95 32 15,-31-96-15,-1 64 16,32-96-16,32-31 16,-63 31-16,63-31 0,0 0 15,0 0 1,-32-32-16,32 31 16,-31-31-16,31 32 15,-32 32-15,0-33 16,-63 65-16,0-65 15,63 33-15,-32-1 16,1-31-16,31 0 16,0 0-16,1-1 15,-1 1 1,0-32-16,0 32 16,0-32-16,32 32 15,-31-32-15,-1 63 16,0-31-16,-31 31 15,31 1-15,0-32 16,0-1 0,32 1-1,-31 0-15,-1-32 16,32 32-16,-32-32 16,32 31-16,-31-31 15,-1 32-15,0 0 16,0 0 15,32-1-31,-63 1 16,31 0 15,32 0-31,-32-32 16,1 0-16,31 31 15,-32-31 1,32 32-16,-64 0 15,64 0 1,-32-32 0,1 63-1,-1 1 1,32-33-16,-32 33 16,1-1-16,-33 33 15,32-33-15,32-31 16,-32 31-16,1 1 15,-1-1 1,0 1-16,1-32 0,-1 31 16,0-31-1,0 63-15,32-63 16,0 0-16,0-1 16,0 1-16,0 0 15,0 0-15,0 31 16,0-31-1,0 31-15,0-31 16,0 0-16,0 0 16,0-1-16,0 1 15,0 32-15,0-33 16,0 1-16,0 0 0,0 0 16,0-1-16,0 1 15,0 0-15,0 0 16,0-64 15,32-63-31,0-1 16,0 65-16,-1-33 15,-31 32-15,0 1 16,0-1-16,0 0 16,32 32-1,-32-32 1,0 1 15,0-1 0</inkml:trace>
  <inkml:trace contextRef="#ctx0" brushRef="#br0" timeOffset="68968.12">11525 10668 0,'0'63'297,"0"33"-281,0-33-16,0 64 15,0-32-15,0 64 16,0-64-16,0-31 0,0 31 16,0-31-16,0-33 15,0 1-15,0 0 16,0 0-16,-31-1 15,31 1 1,0 0 0,0 0-1,0 31-15,0-31 16,0 0 0,0-1-1,-32 65-15,32-65 0,-32 1 16,32 32-16,-32 94 15,0-31-15,-31 64 16,31-96-16,1 32 16,31-63-16,0-1 15,-32 1-15,32-33 16,0 1 0,-32-32-16,32 32 15,0 0 1,0 31-16,-32-31 15,0 0-15,1 31 0,-1-31 16,32 31-16,0 1 16,0-32-1,-32-32-15,32 31 16,0 33-16,-31-32 16,31 31-16,0-31 15,0 0-15,0 31 16,0 1-16,0-33 15,0 1 1,0 0 0,0 0-1,0-1-15,-32 1 16,32 0-16,0 0 16,0-1-1,0 1-15,-32 0 16,32 0-1,0-1-15,0 1 16,0 0-16,0 31 16,0-31-1,0 0 1,0 0-16,0-1 16,0 1-1,0 0-15,0 0 16,0-1 31,0 1 0,0 0-32,0 0 1,0-1-16,0 1 31,0 0-31,0 0 31,0-1 1,0 1-1,0 0 0,0 0 32,0-64 530,0 0-577,0 0 0,0 1-16,-32-1 15,32 0 1,-32 32-16,32-32 15,0 1 1,0-1 15,-31 32-15,-1 0 15</inkml:trace>
  <inkml:trace contextRef="#ctx0" brushRef="#br0" timeOffset="70038.705">10795 14859 0</inkml:trace>
  <inkml:trace contextRef="#ctx0" brushRef="#br0" timeOffset="91232.439">19780 11525 0,'-32'0'297,"1"0"-281,-1 0-1,0 0 1,1 0 15,-33 0-15,32 0-16,0 0 16,1 0-16,-1 0 15,-31 0 16,31 0-15,0-32 15,0 32-15,0 0 0,1 0-1,-1 0 1,0 0-16,1-31 15,31-1 1,-32 32 0,32-32-1,-32 32-15,0-32 16,0 1 0,32-1-16,-31 0 15,-1-31-15,32 31 16,0 0-1,-32 32 1,32-32 0,0 1-16,0-1 31,0 0-15,0 0-1,0 1 1,0-1-1,32 32-15,-32-32 16,32 0 0,-32 1-16,31-1 31,1 32-15,0-32-1,-32 0-15,32 32 0,0 0 16,-32-31-16,31 31 15,1 0-15,-32-32 16,32 32-16,-1 0 31,1-32-15,0 32 0,0 0 15,31 0-16,-31 0 17,0 0-1,-1 0-15,-31 32-1,32-32 1,0 32-1,0-32 1,0 0 0,-32 31-16,31 1 15,-31 0 17,32-32-32,-32 32 0,0-1 15,32 1 1,-1-32-1,-31 32-15,32-32 16,-32 32-16,0-1 31,0 1-15,0 0 0,32-32-16,-32 32 15,0-1 1,0 1 15,0 0 0,0 31-15,0-31 0,0 0 15,0 0 0,0-1-15,0 1 15,0 0-31,0 0 31,0-1 0,-32-31-15,32 32 0,-32-32 15,32 32 0,-31-32-31,-1 0 78</inkml:trace>
  <inkml:trace contextRef="#ctx0" brushRef="#br0" timeOffset="100776.969">18288 13430 0,'0'32'328,"-32"-32"-328,32 63 16,-32-31-16,32 0 31,-31-32-31,-1 32 16,0-32 0,32 31-1,0 1 16,0 0 1,-31-32-32,-1 0 31,0 0 31,0 0-15,-31 0-15,31 0-17,32 32-15,-32-32 16,1 0-1,-1 31-15,0-31 32,0 0-32,0 0 15,1 0 1,-1 0 15,0 0-15,1 0-16,-1 0 15,0 0-15,0 0 16,0 0-16,1 0 16,-1 0-1,0 0-15,1 0 16,-1 0 0,0 0-1,0 0 1,0 0-1,1 0 1,-1 0-16,0 0 16,32-31-1,-31 31-15,-33 0 16,64-32 0,-32 32-16,32-32 15,-32 32-15,1 0 16,-1-32-1,32 1 1,-32 31-16,1-32 16,-1 32-1,32-32-15,0-31 16,-32 63 0,32-32-16,-32 0 31,32 0-31,0 1 15,0-1 1,0 0 15,0 0-15,0 1 0,0-1 15,0 0-31,0 0 0,0 1 15,32-1-15,0 0 16,-32 0-16,0 1 16,32-1-16,-32 0 15,31 32 1,1-32-16,0 1 31,-1 31 0,-31-32-31,32 32 16,0-64-16,32 64 16,-1 0-1,-63-31-15,32 31 0,-1 0 16,1 0-16,0 0 16,0 0-1,0-32-15,-1 32 16,1 0-1,0 0-15,-1 0 16,1 0 0,0 0 15,0 0-15,0 0-1,-1 0 1,1 0-1,0 0 1,-1 0 15,1 0 1,32 0 14,-32 0-14,-1 32-17,1-32 1,-32 31 0,32-31-1,-32 32 1,31 0-16,1-32 15,0 32 1,0-1 0,0 1-1,-1 0-15,1 0 16,0-32-16,-32 31 16,31 1-1,1-32-15,-32 32 16,32-32 15,-32 32-15,32-32 15,-32 63-31,32-31 31,-1-32-15,-31 32-1,0-1 1,0 1 0,32-32-1,-32 32 17,0 0-1,32-32-16,-32 31 17,0 1-17,0 0 17,0 0-17,0-1-15,0 1 31,0 0 1,0 0-17,0-1 1,0 1 0,0 0 30,0 0-14,0-1-1,0 1 47,-32-32-47,0 0 1,1 0-17,-1 0 32,0 0-16,0 0 47,0 0-46,1 0 46,-1 0-47</inkml:trace>
  <inkml:trace contextRef="#ctx0" brushRef="#br0" timeOffset="106918.539">14922 15653 0,'64'31'125,"-32"-31"-109,31 0-16,32 32 15,-63-32-15,64 0 16,-1 0-16,-32 0 16,33 0-16,-1 0 0,-32 0 15,-31 0 1,32 0-16,-33 0 15,1 0 1,0 0-16,31 0 16,-31 0-16,0 0 15,0 0-15,31 0 16,-31 0-16,31 0 16,-31 0-16,0 0 15,0 0-15,31 0 16,0 0-16,33 0 15,-33 0-15,32 0 0,33 0 16,-33 0-16,0 0 16,0 0-16,32 0 15,-63 0-15,31 0 16,-63 0-16,31 0 16,-31 0-1,0 0-15,0 0 16,-1 0-16,1 0 15,0 0 1,-1 0 15,1 0-15,32 0 31</inkml:trace>
  <inkml:trace contextRef="#ctx0" brushRef="#br0" timeOffset="109738.19">21812 13906 0,'-32'0'281,"1"0"-265,-1 0 15,0 0-15,1 0-16,-65 0 0,64-31 15,-31 31-15,31 0 16,-31 0-16,31 0 15,0 0 1,32-32-16,-32 32 16,1-32-1,-1 32 17,0 0-17,1-32 1,31 1-1,-32 31-15,32-32 0,-32 32 16,0-32-16,0 32 16,1 0-16,31-32 15,-64 1-15,33-1 32,31 0-32,-32 0 15,0 1 1,0-33-16,0 32 15,32 1-15,0-1 16,0 0 0,0 0 15,0 1-15,0-1 15,0 0-16,0 0 1,32 32-16,0 0 16,-32-31-1,64-1 1,-1 32-16,32-32 16,-63 0-16,32 32 15,-1 0-15,-63-63 16,63 63-16,-31 0 0,0 0 15,0 0 1,0 0 0,31 0 15,-31 0 0,-1 0 0,1 0-31,-32 32 16,32-1-16,0-31 16,0 32-16,-1-32 15,-31 32 1,32-32-16,31 63 16,-63-31-1,32-32-15,0 0 16,-32 32-16,32 0 15,0-32 1,-32 31 0,63 33-1,-63-1-15,63 1 16,-63-1 0,0 1-16,32-64 15,-32 32-15,0-1 16,0 1-1,0 32 1,0-33 0,0 1 15,0 0-15,0 0-1,-63-1-15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1:49.861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20256 2064 0,'0'63'281,"0"-31"-265,0 127-16,0-96 16,32 96-16,-32-96 15,0 33-15,0-1 16,0 0-16,0-31 0,0-1 16,0 1-1,0-33-15,0 1 16,0 32-16,0-1 15,0-31-15,0 0 16,0-1-16,0 33 16,0-1-16,0-31 15,0 0-15,0 0 16,0 31-16,0-31 16,0 0-16,0-1 15,0 1-15,0 32 16,0-33-16,0 33 15,0-32 1,0-1 0,0 65-1,0-65-15,0 33 16,0-1 0,0-31-16,0 0 15,0 0 1,0-1-1,0 1 1,0 32-16,0-1 0,0 32 16,0 1-16,0-1 15,0 0-15,0-31 16,0-1-16,0-31 16,0 31-16,0-31 15,0 0 16,0 0-15,0-1 0,0 33-1,0-1-15,0 1 0,0-32 16,0-1-16,0 1 16,0 0-1,0 0 16,0-1-15,0 1 15,0 0-15,0 0 46,0-1-30,0 1 124,32-32-78,0 0-47,-32 32-15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1:52.720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7525 12128 0,'159'32'171,"95"-32"-171,63 32 16,128 0-16,-128-32 16,64 63-16,-159-31 15,-126-32-15,62 0 16,64 32-16,32-1 0,-63-31 16,126 64-16,-94-32 15,-1-1-15,-63-31 16,-64 0-16,127 0 15,1 0-15,62 0 16,-62 0-16,-1 32 16,0 0-16,-127-32 15,0 0-15,-63 0 16,32 0-16,-1 0 16,64 32-16,-31-32 15,94 0-15,32 0 16,-126 0-16,94 31 15,-63-31-15,0 0 0,-95 0 16,63 0-16,-63 0 16,-1 32-16,33-32 15,0 0-15,62 0 16,2 0-16,30 0 16,33-32-16,63 1 15,0 31-15,-32-32 16,-127 32-16,64-32 15,-64 32-15,96 0 16,-64-32-16,95 32 16,-63 0-16,63 0 0,-95-31 15,-32 31-15,-31 0 16,31 0-16,-63 0 16,-32-32-1,32 32-15,-1 0 16,-31-32-1,32 32-15,0 0 32,-1-32-17,1 32 1,0 0 0,32 0-1,62 0 1,-94 0-16,64 0 15,94-31-15,-95 31 16,96 0-16,-33-32 16,-94 32-16,31 0 15,-31 0-15,-33 0 16,1-32-16,0 32 16,0 0-1,31 0-15,1-32 16,-64 1-16,31 31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2:07.696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6445 15811 0,'95'0'156,"64"32"-156,32 0 15,63-32-15,-32 32 16,96-32-16,-160 31 16,-31-31-16,-32 0 0,-31 0 15,31 0-15,-63 0 16,0 0-16,-1 0 16,97 0-16,-33 32 15,0-32 1,0 0-16,0 0 15,1 32-15,-33-32 16,1 0-16,-1 32 16,-31-32-16,0 0 15,0 31 1,-1-31 0,33 0-16,-33 32 31,1-32-16,0 0 1,0 0 0,-32-32 62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2:09.572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13398 15145 0,'0'95'203,"0"-63"-187,0 63-16,0-63 15,0 126-15,0-62 16,0-1-16,0 64 16,0-64-16,32 64 15,-32-96-15,0 32 16,0-63 0,0 0-1,0 0-15,0-1 16,0 1-16,0 0 15,0 0 1,0-1 0,32-31-16,-32 32 15,0 0 1,0 63 15,0-63-15,0 0-1,0-1 1,0 1 0,0 32-16,0-33 15,0 1 1,0 0-16,0 0 16,0 63-16,0-63 15,0-1 1,0 1-1,0 0 1,0 0-16,0-1 31,0 1-31,0 0 32,0 0-17,0-1-15,0 1 16,0 0 15,0 0 32,0-64 62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2:58.244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1746 8318 0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3:17.083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4762 6064 0,'32'0'313,"64"0"-313,-65 0 0,1 0 15,0 0-15,31 0 16,1 0-16,-32 0 16,31 32-16,-31-32 15,31 0-15,-31 0 16,32 32-16,-33-32 16,1 0-16,31 31 15,1-31-15,-32 0 16,0 0-1,-1 0 1,1 0 0,-32 32-16,32-32 15,-1 0 17,1 0-17,-32 64 1,32-64-1,32 0 17,31 0-17,-95 31 1,31-31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3:18.222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4953 7493 0,'95'0'219,"1"0"-204,-33 0 1,-31 0 0,31 0-16,-31 0 15,0 0 1,0 0-16,-1 0 15,1 0 1,0 0-16,31 32 16,1-32-1,-1 0-15,32 31 16,-63-31-16,32 0 16,-32 0-16,-1 0 15,1 0-15,0 0 16,-32 32-16,31-32 15,1 0 1,0 0 0,-32 32 15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3:19.650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4318 10255 0,'32'0'297,"0"0"-297,-1 0 16,33 0-16,-33 0 15,1 32 1,0-32-16,0 0 16,0 0-16,-1 0 15,1 0 1,0 0 0,-1 0-1,1 0 16,0 0-15,63 0-16,-63 0 16,31 32-16,1-32 0,31 31 15,-63-31-15,0 0 16,-1 0-16,33 0 16,-32 32 15,0-32 0,-1 0-15,1 0-1,31 0-15,33 0 16,-64 0-16,-1 0 0,33 0 16,-33 0-16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3:21.213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8636 6001 0,'64'31'297,"-33"-31"-281,1 0-1,0 0 1,-1 0-1,-31 32 1,32-32 0,0 0-16,0 0 15,0 32-15,-1-32 16,1 0 0,0 0-16,-1 0 0,1 0 15,32 32 1,-32-32-1,-1 0 1,1 0-16,0 0 31,-32 31-31,31-31 16,-31 32 0,0 0-1,64-32 1,-64 32 93,-32-32-93,0 0 31,1 0-16,-1 0 16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3:22.515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8382 7398 0,'32'0'250,"0"0"-250,-1 31 15,1-31-15,0 0 32,-1 0-32,1 0 15,0 32-15,0-32 31,-32 32-15,32-32 0,-1 0 77,1 0-93,63 0 16,-63 0 0,0 32-1,0-32-15,-1 0 32,-31 31-17,32-31-15,0 32 63,-1-32-48,1 0 1,-32 32 0,32-32-16,-32 32 31,64-32-16,-64 31 1,0 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34:24.9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9398 12605 0,'222'0'188,"0"0"-188,-63 0 15,32 31-15,-1-31 16,-158 0-16,63 0 16,-31 0-1,31 32-15,95-32 16,-190 32-16,128-32 15,-2 0-15,-62 0 16,31 0-16,32 0 16,-63 0-16,-32 0 0,63 0 15,-32 0-15,-31 0 16,0 0 0,31 0-1,-31 0-15,0 0 16,-1 0 15,1 0-31,64 0 16,-33 0-16,-31 0 15,63 0-15,-31 0 16,-33 0-16,1 32 16,63-32-16,-63 0 0,32 0 15,-33 31-15,1-31 16,31 0-16,-31 0 15,32 0 1,-1 0-16,1 0 16,-33 0-16,33 0 15,-32 0-15,31 0 16,-31 0 0,0 0-1,-1 0-15,1 0 16,0 0-1,0 0 1,0 0-16,-32 32 16,31-32-1,1 0 1</inkml:trace>
  <inkml:trace contextRef="#ctx0" brushRef="#br0" timeOffset="1789.749">16446 11335 0,'32'0'297,"0"0"-297,0 0 31,0 0 0,-1 0-31,1 0 31,0 0 1,-1 0-1,1 0-16,32 0 1,-32 0 0,-1 0-1,1 0 17,0 0 14,-1 0-30</inkml:trace>
  <inkml:trace contextRef="#ctx0" brushRef="#br0" timeOffset="5731.952">16764 10922 0,'-127'0'265,"95"0"-249,-31-32-16,-1 32 16,-31-32-16,32 32 15,31-31-15,-64 31 16,33 0-16,31 0 15,-31 0-15,-1 0 16,1-32-16,-32 0 16,-64 32-16,32-32 15,-64-63-15,96 63 16,-95 1-16,126 31 0,0-32 16,-62 0-16,94 32 15,-64-32-15,1 1 16,64-1-16,-33 0 15,-31 0-15,31 1 16,33 31-16,-33-32 16,0 32-16,33 0 15,31-32-15,-64 32 16,33 0-16,-33 0 16,0-32-16,1 32 15,0-31-15,-33 31 0,64-32 16,-31 0-16,31 0 15,-31 32 1,63-31-16,-32 31 16,0 0-1,0 0 1,1-32 0,-1 32 30,0 0-46,1 0 0,-33 0 16,0 0-16,-31 0 16,64 0-16,-1 0 15,0 0 1,0 0 0,0 0-1,1-32-15,-33 32 16,33 0-1,-33 0-15,32 0 16,-31 0-16,31 0 16,0 0-1,1 0 1,-33 0 0,32 0-1,0 0-15,1 0 0,-1-32 16,0 32-1,1 0 1,31-31-16,-32 31 31,0 0 1,-32 0 14,64-32-14,0 0 61,32 0-61,0 1-1,0 31-15,0-64-1,-1 64 16,1 0-15,0 0 0,-1-32-1,1 32 1,0 0 0,0 0 15,-32-31-16,32 31-15,-1 0 16,1 0 31,-32 31-31,0 33 30,-32-64-14,32 32-32,-31-32 15,-1 0 1,32 31-16,0 1 16,-32-32-1,0 0 16</inkml:trace>
  <inkml:trace contextRef="#ctx0" brushRef="#br0" timeOffset="6817.765">12097 9906 0,'31'0'297,"-31"32"-281,32-1 0,-32 1-1,64-32 16,-64 32-31,32-32 32</inkml:trace>
  <inkml:trace contextRef="#ctx0" brushRef="#br0" timeOffset="9171.587">19907 10350 0,'-31'0'312,"31"-31"-312,-32 31 0,32-32 16,-32 32-16,0-32 31,32 0-15,-32 32-1,1-31 1,31-1 15,0-32 0,-32 64-31,0-31 32,1-1-1,31 0-16,0 0 32,0 1-15,0-1-32,0 0 15,0 0 16,0 1 1,0-1-17,0 0 17,0 0-32,31 32 31,-31-31-31,32 31 15,-32-32 1,63 0-16,-31 0 16,64-63-16,-33 95 15,-63-32 1,32 32-16,-1 0 31,1 0-15,0 0-1,0 0-15,0 0 32,31 0-17,0 0-15,-31 0 16,0 0-16,0 0 16,0 0-1,-1 32 1,1-32-16,-32 32 0,32-32 15,-1 0 1,-31 32-16,0-1 16,32-31-16,0 32 31,0-32-15,-32 32-16,32-32 15,-32 32 1,0-1-1,0 1-15,0 0 32,0 31-17,0 33 1,-64-65-16,64 1 16,0 0-1,-32-32 1,32 32-16,0-1 15,-32-31-15,32 32 16,-31-32 0,31 32-16,-32 0 15,0-32 1,32 31-16,-31-31 16,-1 0-16,0 0 31,0 32-16,-31-32 1,31 0 0</inkml:trace>
  <inkml:trace contextRef="#ctx0" brushRef="#br0" timeOffset="12812.054">22003 10382 0,'0'-32'312,"-32"32"-296,0 0-16,1-63 31,-1 63-31,0 0 16,32-32-1,-32 32 1,32-32 0,-32 32-1,32-31 1,-31-1-16,-1 32 15,0 0 1,1-32-16,31 0 16,-32 1-16,0-33 15,0 32-15,0-31 16,-31-32-16,63 63 16,-32 32-1,32-32 1,-31 32-1,31-63 1,0 31 0,0 0-1,0 0 1,0 1 0,0-33-16,0 32 31,31 1-16,33-1 1,-33 0 0,1 32-1,0 0-15,0 0 16,31-63-16,1 63 16,-33 0-16,1 0 15,64 0-15,-65 0 16,1 0-1,0 0 1,-1 0-16,33 31 16,-32-31-1,0 0 1,-1 32-16,33-32 16,-1 32-16,1-32 15,-32 32-15,-1-32 16,-31 31-16,32-31 15,0 0 1,-32 32-16,31 0 16,-31 0-1,32-32-15,-32 31 16,32 1 0,0 0-1,-32 0-15,0 31 16,32-63-16,-32 32 0,0 0 15,0-1 1,0 1 0,0 63-1,0-31-15,0-1 16,-32 1-16,0-32 16,32-1-16,-32 1 15,32 0 16,-32 0-15,32-1 0,-31-31-16,31 32 15,0 0 1,-32-32-16,0 0 16,1 0-1,-65 32 1,1-32-16,32 31 15,-33-31-15,-31 0 16,64 32-16,-33 0 16,65-32-16,-1 0 15,0 0-15</inkml:trace>
  <inkml:trace contextRef="#ctx0" brushRef="#br0" timeOffset="33649.295">5175 10096 0,'32'0'281,"0"0"-265,-1 0-16,1 0 16,0 0-1,0 0 1,0 32 0,-1-32 15,1 0-16,0 0 1,-1 0 15,1 0-15,0 0 0,0 0-1,0 0 1</inkml:trace>
  <inkml:trace contextRef="#ctx0" brushRef="#br0" timeOffset="34949.964">11684 10287 0,'64'0'125,"31"0"-110,-64 0-15,33 32 16,-32-32-1,0 0-15,-1 0 16,1 31 15,0-31-15,-1 0 15</inkml:trace>
  <inkml:trace contextRef="#ctx0" brushRef="#br0" timeOffset="36520.727">7556 15557 0,'32'0'297,"0"0"-297,0 0 0,0 0 15,-1 0 16,1 0 1,0 0-32,-1 0 15,33 0 1,-32 0 0,0 0-16,-1 0 15,1 0 16,31 0 1,-31 0-17,-32 32 17,32-32-32</inkml:trace>
  <inkml:trace contextRef="#ctx0" brushRef="#br0" timeOffset="37710.198">6858 10414 0,'32'0'141,"0"0"-141,31-32 15,32 32-15,-63 0 16,0 0-1,0 0 1,-1 0 0,33 0-1,-33 0-15,1 0 16,0 0-16,0 0 16,31 0-16,-31 0 31,0 0-31,-1 0 31,1 0 16,-32-32-31,64 32-16,-64-31 15</inkml:trace>
  <inkml:trace contextRef="#ctx0" brushRef="#br0" timeOffset="39269.114">13176 10382 0,'32'0'219,"0"0"-204,0 0-15,31 0 16,-31 0 0,-1 32-1,1-32-15,32 0 16,-32 0 0,-1 0-16,1 0 15,0 0-15,-1 0 0,1 0 16,0 0-1,0 0 17,0 0-1</inkml:trace>
  <inkml:trace contextRef="#ctx0" brushRef="#br0" timeOffset="40401.802">9208 15684 0,'95'32'140,"-32"-32"-140,33 0 16,-65 0-16,1 0 16,0 0-1,-1 0-15,1 0 16,0 0-1,0 0 1,0 0-16,31 0 16,-31 0-16,63 0 0,32 0 15,-32 0-15,-63 0 16,63 0-16,-63 0 16,31 0-16,-31 0 15,0 0-15,0 0 31,0 0-31,-1 0 16,1 0 0,-32 32-1,32-32 1,-1 0-16,1 0 47</inkml:trace>
  <inkml:trace contextRef="#ctx0" brushRef="#br0" timeOffset="51526.437">5524 10319 0,'-31'0'297,"-1"0"-281,0 0 0,32-64-1,-31 64-15,31-32 16,-32 32-1,0 0-15,32-31 16,-32 31-16,0-32 16,32 0-16,-31 32 15,-1 0-15,32-32 16,-32 1-16,32-1 16,-31 32-1,-1 0-15,0-32 16,0 0-1,32 1 1,-32-1 0,32 0-1,-31 32 1,31-127 0,0 95-1,0 1 1,0-1 15,0-63-15,31 63-16,-31 0 15,32 32-15,-32-32 16,0 1-16,64 31 16,-64-32-1,32 32-15,-32-32 16,31 32-1,1 0-15,-32-32 16,32 32 0,-32-31-16,31-1 15,1 32 1,0-32 0,0 0-1,0 32 16,-1 0-15,1 0 0,31 0-16,1 0 15,0 0-15,-1 0 0,0 0 16,33 0-16,-64 0 16,-1 0-1,1 0 1,0 0-1,-1 0 1,-31 32 0,32-32-16,0 0 15,-32 32 1,0 0 0,32-1-16,-32 1 15,32 0 1,-32 0-1,0-1 1,0 1-16,0 0 16,0 0-1,0-1 1,0 1 15,0 32-31,0-33 16,0 1-16,0 0 15,0 0 1,-32 31 0,0-63-1,32 32 1,0 0 0,-32-1-1,0-31 1,32 32-1,-31-32-15,31 64 32,-32-64-17,0 0 17,32 31-17,-31-31 1,-1 0-1,0 0 17</inkml:trace>
  <inkml:trace contextRef="#ctx0" brushRef="#br0" timeOffset="53835.353">12192 10446 0,'-64'0'297,"33"0"-281,-33 0-1,33 0 1,31-32-16,-32 32 16,0 0-16,0-32 15,-31 0 16,63 1-31,-32 31 16,-31-127-16,63 95 16,-64-63-16,32 31 15,0 1 1,-31-64-16,63 95 16,0 0-1,-32 0-15,32-31 31,0 31-31,0 0 16,0 1 0,0-1-16,0 0 15,0 0 1,32 1-16,0-1 31,-1 32-15,1-32-16,-32 0 31,32 32-15,-32-31-16,32 31 0,-32-32 15,32 32 1,31-32 15,0 0-31,-31 32 16,32 0-16,-1 0 15,-31 0-15,0 0 16,-1 0 0,1 0 15,0 0-31,0 0 16,0 0-1,-32 32 1,31-32-16,-31 32 15,32-32-15,-32 32 16,32-32 0,-32 31-1,63-31 1,-63 32-16,0 0 16,32 0-1,-32-1 1,0 1-1,0 32-15,0-33 16,32 33 0,-32-1-16,0-31 15,0 0 1,0 0 0,0 31-1,0-31-15,0 0 16,0-1-16,0 1 15,0 0 17,0 0-17,0-1-15,0 1 32,-32 0-1,32 0 0,-64-1-15,64 1-1,-63 32-15,-64 31 16</inkml:trace>
  <inkml:trace contextRef="#ctx0" brushRef="#br0" timeOffset="56408.26">18447 15621 0,'-32'0'297,"0"0"-266,1 0-16,-97 0 1,97 0 0,-1 0-16,-31 0 15,-1 0-15,32 0 16,0 0-16,-31 0 16,0 0-16,31 0 15,0 0-15,0-32 16,0 32-16,1 0 15,-33-32-15,33 32 16,-1 0-16,-32 0 16,1 0-1,31-31-15,0 31 16,1 0-16,-33-32 16,32 32-16,0 0 15,-31 0-15,31 0 16,1 0-16,-1 0 15,0-32-15,0 32 0,0-32 32,32 1-17,0-1 1,0-32 15,0 1-31,0-191 16,32 127-16,159-159 15,-128 191-15,1 31 16,31-63-16,-32 96 16,1-1-16,-32 0 15,0 32-15,31 0 16,-31 0 0,31 0-16,1 0 15,-32 0 1,-1 0-1,33 0-15,31 32 16,-31-32 0,-1 63-16,64-31 15,-95 0-15,31 0 16,1-1-16,-1-31 16,-63 32-16,32-32 15,-32 32-15,32 0 16,0 31-16,-1-31 15,1 0-15,-32-1 0,63 1 16,-63 0-16,0 31 16,0-31-16,32 32 15,-32-33 1,0 1 0,0 32-1,0-33 1,0 1-1,0 0 17,0 0-17,0-1 1,0 1 15,-32 0 0,-31-32-15</inkml:trace>
  <inkml:trace contextRef="#ctx0" brushRef="#br0" timeOffset="59062.022">6668 10350 0,'31'0'234,"-31"-31"-218,0-1-1,32 32 1,0-32 0,31 32-1,1-32 1,-1 32-16,32 0 15,-31 0-15,-32 0 16,0-31 0,-1 31-1,1 0 1,0 0 0,-1 0 15,1 0-31,0 0 15,32 0 1,-33 0 15,1 0-15,0 31 0,-1-31-1,-31 64 1,64-32-16,-64-1 15,0 1 1,32-32 0,-32 32-16,0 0 15,0-1 1,0 1 0,0 32 15,-64-33-16,64 1 17,-32 0-1,32 0-15,-31-32-1,-1 31 1,0-31 15,-31 0-15,-1 0-16,-31 0 15,-32-31-15,95-1 16,-63 0-16,0 0 16,-1 32-16,33-31 15,-64-65-15,32 65 16,-32-33-16,63 32 15,32-31-15,-63 31 16,64 0-16,-1 1 0,-32 31 16,64-32-1,-63 0-15,31 0 32,32 1-32,-63-96 15,31 63-15,0-158 16,32 95-16,0-32 15,0 96-15,32 31 16,-32 0-16,32 0 16,-32 1-16,31-1 15,96-32 1,-63 1-16,-1 31 16,32 32-16,-31 0 15,31-32-15,-63 32 16,0 0-16,63 0 15,-31 0-15,31 0 16,-32 0-16,1 0 16,31 0-16,-63 0 15,31 32-15,1 0 16,-32 31-16,-1-63 16,1 0-16,-32 32 15,32 0-15,63 95 0,-31-64 16,-33 1-1,-31-32-15,32 31 16,31 1-16,-31-33 16,-32 33-1,0-32 1,32-32-16,-32 31 16,0 1-1,0 0 1,0 0 15,0 31-15,0-31 15,0 0 16,-32-32-32,0 0 17,1 31-17</inkml:trace>
  <inkml:trace contextRef="#ctx0" brushRef="#br0" timeOffset="60959.564">13272 10668 0,'-32'-127'250,"-32"63"-235,32-31-15,32-32 0,0 95 16,-63-31-1,63 31 1,0 0 0,0 1-1,0-1-15,0-32 16,0 33-16,0-65 31,0 65-15,32 31-16,-32-32 15,0 0 1,0 0 15,0 1-31,31 31 16,-31-32 15,0 0-15,32 32 15,32-63-15,94 31-1,-62-63-15,-33 63 16,1 32-16,-33 0 16,1 0-16,0 0 15,0 0 1,0 0-1,-1 0 1,1 63 15,-32-31-15,63 0 0,-31 31-16,0-31 15,0 95-15,-32-95 16,32 0-16,-1-1 15,-31 1-15,0 63 16,32-95-16,-32 32 16,0 0-16,32-32 0,-32 95 15,31-31 1,-31-33-16,0 1 16,0 32-1,0-33 1,0 1-1,0 0 1,0 0 0,-31-1 15,-1 33-31,-31-1 0,63-31 16,-32 0-16,0-32 15,32 32 1,-64-1-16,33 1 31,-1-32-15,-31 0-1,-1-63 1,-63 31-16</inkml:trace>
  <inkml:trace contextRef="#ctx0" brushRef="#br0" timeOffset="63675.481">20574 15621 0,'-32'0'281,"32"32"-265,-32-32-16,1 0 15,-1 0 17,32 31-32,-63-31 31,31 0-15,-32 0-1,1 0 1,31 32-16,-31 0 15,-1 0-15,32-32 16,0 0-16,1 0 16,-1 0 15,0 0-15,1 0-1,-1 0 1,-32 0-1,32 0 17,1 0-32,-1-32 31,0 32-31,32-32 31,-31 32-31,-1 0 16,32-32-1,-64 1-15,64-33 16,-63 32-16,63 1 16,0-1-16,0 0 15,-64 0-15,33 1 16,31-1-16,0 0 16,0 0-1,-32-31-15,32 31 0,0 0 16,0 1-1,0-1-15,0-32 16,0 33-16,32-96 16,-32 63-16,63-95 15,-31-31-15,-1 158 16,-31-63-16,0 63 16,0 0-16,32 32 15,-32-31 1,0-1-1,32 32 1,-32-32 0,32 32-1,-32-32 1,63 32 0,-31 0-1,0 0 16,-1 0-15,65 0 0,-33 0-16,-31 0 15,0 0-15,95 32 0,-64-32 16,-31 32 0,0-32-16,-32 32 0,63-32 15,-31 0 1,-32 31-16,32 1 15,0 0 1,-1 0 15,33-1-31,-64 1 16,31 0-16,1 31 16,0-63-1,-32 32-15,0 0 16,32-32-16,-32 32 15,0-1-15,32-31 16,-32 64 0,31-64-1,-31 32-15,32-32 16,-32 31 0,0 1-1,0 0 1,0 0 15,0-1-31,0 1 31,0 0-15,0 0 0,0-1-1,0 1 1,0 0-1,-32-32 1,1 32 0,-1-1-1,0 1 1,-32 63-16,1-63 16,31 0-1,32 0-15,-31-32 16,-1 31-1,0-31 1,0 0 15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3:23.617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8255 10604 0,'32'0'297,"-1"0"-297,1 0 31,0 0-15,0 0-16,0 0 15,31 0-15,-31 0 16,-1 0-16,65 0 16,-64 0-1,31 32 1,-31-32 0,63 0-16,-63 0 15,0 0-15,63 0 16,-32 0-16,-31 0 15,0 0 1,0 0-16,-1 0 16,64-32-1,-63 32-15,0 0 32,-32-31-32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3:24.539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14351 5874 0,'159'31'109,"-32"-31"-93,-32 0-16,-63 0 15,63 32-15,-63-32 16,31 0-16,-31 32 0,63-32 16,-63 0-16,31 0 15,1 0-15,0 0 16,-33 0 0,-31 32-16,32-32 15,0 0 1,-32 31-1,31-31 17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3:25.713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14383 7239 0,'31'0'281,"-31"32"-281,32-32 16,0 0 15,0 0 0,0 0 16,-1 0-31,-31 31-1,32-31-15,31 32 16,33 0-16,-33 0 16,1-1-16,-33-31 15,1 32 1,0-32-16,0 0 15,-32 32-15,32-32 16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3:26.985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14319 10128 0,'32'0'234,"-32"32"-234,32-32 16,63 0-1,-63 0-15,0 0 0,31 0 16,32 0-16,-31 0 15,-32 0 1,31 0-16,0 32 16,-31-32-16,32 0 15,-1 0-15,-31 31 16,0-31 0,-1 0-16,1 0 15,32 0 1,-32 0-1,-1 32 1,33-32 0,-1 0-16,1 0 15,-32 0 17,-1 0-17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3:28.660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9684 11811 0,'32'0'297,"-1"0"-297,1 0 31,0 0-15,-1 0-1,1 32 1,0-32 0,0 0-16,0 0 15,31 0-15,0 0 16,-31 31 0,32-31-16,-32 0 15,-1 0 16,1 0-31,0 0 16,-1 0 0,1 0 15,0 0-31,0 0 16,0 0-1,-1 32-15,1-32 31,0 0 32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3:36.247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6572 5810 0,'0'95'141,"0"64"-141,0 0 15,-32 63-15,32 0 16,0-126-16,0 31 16,0 0-16,0-64 0,0 64 15,0-63-15,0-1 16,0 96-16,0 0 15,0 31-15,-31 1 16,31 31-16,-32-95 16,32 32-16,0-64 15,0-32-15,0-31 16,0 0-16,0 31 16,0 33-16,0-65 15,0 1-15,0 63 16,0-63-16,0 63 15,0-31-15,0 63 0,0-95 16,-32 95-16,32-96 16,0 65-16,0-33 15,0-31 1,0 0-16,0 31 16,-31 1-1,31-1-15,0 1 16,0-33-16,0 33 15,0-32 1,0-1-16,0 1 16,0 0-16,0 31 15,0-31 1,0 0 0,0 0 15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3:37.417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10096 5588 0,'0'159'78,"0"63"-78,0 0 15,0-63-15,0 95 16,0-64-16,32-63 16,-32-63-16,0 190 15,32-64-15,-32 128 16,0-96-16,32 64 16,0-32-16,-32-64 0,0-158 15,0 95-15,31-32 16,-31 1-16,32-1 15,-32 0-15,0 0 16,63 64-16,-63 32 16,32-64-16,-32-64 15,0 32-15,0-31 16,0-32-16,32-1 16,-32 1-1,0 0-15,0 0 31,0-1 1,0 1-32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3:38.644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15938 5874 0,'0'285'125,"32"-62"-125,-32 126 15,32-190-15,-32-32 16,0-32-16,0-32 16,32 96-16,-32-127 15,0 31-15,0-31 16,0 95-16,0 64 16,0 31-16,32 32 15,-32-127-15,0 95 16,0-95-16,0-63 15,0 31-15,0-63 16,0 63-16,0-63 16,0 63-16,0-32 15,0-31-15,0 32 16,0-1-16,31 32 16,-31-31-1,0-32-15,0-1 16,32 33-1,-32-32-15,0-1 16,0 33 0,32 31-16,-32-31 15,0-1 1,0 1 0,0-33-16,0 1 15,0 0 1,0 0-1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3:40.193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11494 11906 0,'-32'0'296,"-32"0"-296,32 0 16,-31 0 0,31 0-1,1 0-15,-1 0 16,0 0 0,0 0 15,0 0 0,1 0 0,-1 0-15,0-32 15,1 32 0,-1 0-15,0 0 47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3:43.838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10446 12382 0,'-32'0'203,"0"0"-203,0 0 31,1 0-15,-33 0 0,33 0-1,-1 0 1,0 0-1,0 0-15,-31 0 16,31 0 0,-31 0-16,-1 0 15,0 0-15,1 0 16,0 0-16,-33 0 16,64 0-1,32-31-15,-31 31 16,-1 0-1,0 0 1,1 0 0,-1-32-1,0 32 1,0 0 0,0 0-1,32-32 1,-31 32-1,-1 0-15,0-32 16,32 1 0,-31-1-1,-1-63 1,0-64 0,32 95-16,-32 1 15,32 31-15,0 0 16,0 1-16,0-1 15,0 0 1,0 0 0,0 1 15,0-1-31,0-32 16,0 1-16,32 63 15,-32-32 1,0-31-1,0 31 17,32 32-32,0-32 47,-32 0-16,31 1 0,1 31-15,-32-32-16,32 0 15,-32 0 1,31 32 0,-31-31-1,32 31 1,0 0 15,-32-32-15,32 32-16,0 0 15,-1 0 17,1 0-1,0 0-16,-1-64 1,33 64-16,0-63 16,-33 31-16,1 0 15,0 32-15,31 0 16,-31-31 0,32 31-16,-64-32 15,63 32-15,-31 0 16,-1-32-16,1 32 15,0 0 1,0 0-16,0-32 16,-1 32-16,1 0 15,0-31-15,-1 31 16,1 0-16,0 0 16,32 0-16,-33-32 0,64 0 15,-63 32 1,0 0-16,0 0 15,63-32-15,-63 32 16,31 0 0,1-31-16,-1 31 15,1 0 1,-33 0-16,1 0 16,0 0-16,32 0 15,-33 0 1,1 0-1,0 0-15,-1 0 16,33 0-16,0 0 0,-1 0 16,0 0-16,-31 0 15,-32 31-15,32-31 16,0 0 0,0 0-1,-32 32 1,31-32-16,-31 32 15,32-32 1,-32 32-16,32-32 16,-32 31-16,31 1 15,1 32 1,0-33 0,0-31-16,-32 64 15,63-32 1,-63-1-16,32 1 15,-32 0 17,0 0-32,32-32 15,-32 31 1,0 1-16,0 0 16,0 0-1,0-1 1,0 65-1,0-65-15,0 33 16,0 31-16,0 0 0,0-63 16,0 32-16,0-1 15,0-31-15,0 0 16,0-1 0,0 1-16,0 0 31,0 0-31,0-1 15,0 1 1,-32-32 0,32 32-1,-63-32 1,63 32-16,-32-32 16,32 31-1,-32-31-15,0 32 16,0-32-16,1 0 15,-33 0-15,33 32 16,-1-32-16,0 0 16,0 0-16,-31 0 15,31 32-15,0-32 16,-31 0-16,-33 31 16,65-31-16,-33 32 15,33-32-15,-65 0 16,33 0-16,63 32 15,-64-32-15,1 0 16,31 0-16,0 0 16,0 0-16,1 0 15,-1 0 1,0 0-16,1 0 16,-1 0 15,0 0-16,0 0 1,0 0 0,1 0 15,-1 0-31,0 0 16,1 0-1,-1 0 16,0 0-31,0 0 32,0 0-17,1 0 32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35:47.9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20415 6032 0,'32'0'296,"0"0"-296,-1 0 16,1 0 0,0 32-1,0-32 1,0 0 0,-1 0-1,1 0 1,0 0-1,-1 0-15,1 0 16,0 0-16,0 0 31,0 32-15,-1-32 0,1 0 15,0 0-16,-1 0 48,-31 32 46</inkml:trace>
  <inkml:trace contextRef="#ctx0" brushRef="#br0" timeOffset="11854.036">7144 7080 0,'0'32'297,"-32"-32"-281,0 0-1,0 0 1,-31 32 0,-32-32-1,-1 0-15,65 31 16,-1-31-16,0 0 16,32 32-16,-31-32 15,-1 0-15,0 0 16,0 0 15,0 0 0,1 0-15,-1 0-16,-31 0 16,31 0 15,0 0-16,0 0 17,0 0-17,1 0 1,-1 0 0,0 0 15,1 0-31,-1 0 31,0 0 0,32-32-15,-32 32-16,0 0 16,1 0 46,-1 0-15,0 0-16,1 0-15,-1 0 15,64 0 110,-1 0-126,1 0 1,0 0 15,-1 0 0,1 0-15,64 0-16,-65 32 16,64-32-16,-31 0 15,0 0-15,-33 0 16,1 0 0,0 0-1,-1 0-15,-31 32 16,32-32-16,0 0 31,-32 32-15,32-32-16,0 0 15,31 31 17,-31-31-32,-1 0 15,1 0 1,0 0-1,0 0-15,0 32 32,-1-32-17,1 0 17,0 0-32,-1 0 15,-62 0 63,-1 0-78,-31 0 16,31 0-16,0 0 16,0 0-16,0 0 15,-31 0 1,0 0-1,31 0-15,-32 0 16,1-32-16,-1 32 16,-31-63-16,31 63 15,33 0 1,-33 0 0,33 0-1,-1 0 16,0 0 1,0 0 15,32-32 93,32 32-93,-32-32 0,32 32-47,0 0 31,31 0-15,0 0-1,1 0-15,31 0 16,-63 0-16,0 0 16,31 32-16,-31-32 0,32 0 15,-33 32-15,1 0 16,0-32-16,-32 31 16,31-31-1,1 0-15,0 32 16,-32 0 15</inkml:trace>
  <inkml:trace contextRef="#ctx0" brushRef="#br0" timeOffset="34241.1">16954 9811 0,'32'0'219,"0"0"-203,0 0-16,0 0 15,-1 0-15,1 0 16,0 0-16,-1 0 16,1 0 15,0 0-16,0 0 1,0 0 0,-1 0 15,-31 31-15,32-31-16,0 0 15,-1 0-15,33 0 31,-32 0-31,0 0 32,-32 32-17</inkml:trace>
  <inkml:trace contextRef="#ctx0" brushRef="#br0" timeOffset="35485.28">18637 9874 0,'32'0'219,"0"0"-219,-1 0 15,33 0 1,0-32-16,-33 32 16,33 0-16,-1 0 15,1 0-15,-32 0 16,-1 0-16,33 0 0,-33 0 15,1 0 1,0 0 0,0 0-16,0 0 15,-1 0 32,1 0-16</inkml:trace>
  <inkml:trace contextRef="#ctx0" brushRef="#br0" timeOffset="36703.24">20256 9842 0,'32'0'281,"0"0"-265,0 0-1,0 0-15,-1 0 16,1 0 0,0 0-16,-1 0 15,1 0 1,0 0-1,0 0 1,0 0 0,-1 0-16</inkml:trace>
  <inkml:trace contextRef="#ctx0" brushRef="#br0" timeOffset="39618.789">16923 11017 0,'31'0'297,"1"0"-282,0 0 1,0 0 15,0 0 0,-1 0 16,1 0 0,-32-32-47,32 32 31,-1 0 79</inkml:trace>
  <inkml:trace contextRef="#ctx0" brushRef="#br0" timeOffset="41220.009">17558 11081 0,'32'0'281,"-1"0"-266,1 0-15,0 0 16,-1 0 0,1 0-16,0 0 31,32 0-15,-33 0-1,1 0 16,0 0 1,-1 0-17,1 0 32</inkml:trace>
  <inkml:trace contextRef="#ctx0" brushRef="#br0" timeOffset="42613.458">19050 11081 0,'32'0'297,"0"0"-281,-1 0-16,1 0 16,0 0-1,-1 0 16,1 0 1,0 0-32,0 0 15,0 0 1,-1 0 0,1 0-1,0 0 1,-32 31-16,63-31 15,-31 0 1,0 0 15,0 0 1,-1 0-17,1 0 1,-32 32 31</inkml:trace>
  <inkml:trace contextRef="#ctx0" brushRef="#br0" timeOffset="45365.581">16828 12065 0,'31'0'203,"-31"32"-203,32-32 15,31 0 1,33 31-16,-64-31 16,31 32-16,-31-32 15,-1 0-15,1 0 16,0 0-16,-32 32 16,32-32-16,0 0 31,-1 32-31,1-32 15,31 0-15,1 0 16,-32 0 0,0 0-1,31 0 1,-31 63 0,-1-63 15,1 0-16,-32-32 48</inkml:trace>
  <inkml:trace contextRef="#ctx0" brushRef="#br0" timeOffset="46813.449">18415 12224 0,'32'0'296,"-1"0"-280,1 0 15,32 0-31,-32 0 0,31 0 16,0 0-16,1 0 16,-32 0-16,0 0 15,-1 0 1,1 0-1,0 0-15,-1 0 16,1 0 15,0 0-15,32 0 0,-33 0-16,1 0 15,0 0 1,-1 0 15,1 0 0,0 0 16</inkml:trace>
  <inkml:trace contextRef="#ctx0" brushRef="#br0" timeOffset="72535.09">23241 16954 0,'-32'0'297,"-31"0"-282,31-63-15,-32 31 16,1 0-16,31 32 16,-31-31-16,31-1 15,0 0-15,-31 0 16,31 1-16,0-1 15,-31 0 1,-1 0 0,-31 1-16,63-1 15,-63-32-15,31 33 16,33 31-16,-1-32 16,-31 0-16,-1 32 15,32 0-15,0-32 16,-31 1-16,-32-33 15,63 32-15,-32 32 16,33-63-16,-33 63 16,1-32-16,31 0 0,0-31 15,0 63-15,1-32 16,-33 32-16,64-32 16,-31 32-16,-1-31 15,0-1-15,-32 0 16,1-31-16,0 31 15,-1-32-15,32 64 16,-31-95-16,-1 63 16,33 1-16,-33-1 15,64 0-15,-64 32 16,33-32-16,-33 1 16,64-1-1,-63-32-15,-1 1 16,1 63-16,31-64 15,0 64-15,32-63 16,-63 31-16,-1 0 16,32 1-1,1-1-15,-1 0 16,0-31-16,-63 31 16,0-95-16,63 63 15,-31 1 1,31 31-16,0 0 0,0 1 15,-31-65-15,-1 33 16,1-1 0,-1 1-1,64-1-15,-32 64 16,32-31-16,-31 31 16,-1 0-16,32-32 15,0 0-15,-32 32 16,1-32-1,31 1-15,-32-1 16,0 32-16,0-32 16,0 0-1,1 32 1,31-31-16,-32 31 16,32-64-16,-32 64 15,1-32-15,-1 32 16,32-31-1,-32 31-15,0 0 16,32-32-16,-32 32 16,32-32-1,-31 0-15,31 1 16,-64-1 0,64 0-16,-31 0 15,31 1-15,-32-33 16,0 32-1,0 1 1,32-1 0,0 0-16,-63 0 15,63 1 1,0-1-16,-32 0 16,32 0-1,0 1 1,0-1-1,0 0 1,-32 32-16,32-32 16,0 1-1,-31 31 1,31-32 15,31 32 16,-31-32-47,32 32 63,31 0-32,-31 0 0,0 0-15,0 0 15,0 0-15,-1 0-1,1 0 1,0 0-1,-1 0 1,1 32 0,0-32-16,32 0 15,-1 0-15,-31 0 16,-32 32-16,31-32 16,65 31-16,-64-31 15,-1 64 1,1-64-16,31 32 15,-31-32 1,-32 31-16,32-31 16,0 32-16,0-32 15,-1 32 1,33-32-16,-64 63 16,63-63-1,-63 32-15,32-32 16,-32 32-16,64 0 15,-33-32-15,-31 31 16,32-31 0,31 64-16,-31-32 15,32-1-15,-1 33 16,1-32 0,-33-1-16,1 1 15,0 0-15,0-32 16,0 32-1,-1-32 1,1 31-16,0 1 0,31-32 16,1 64-1,-1-33 1,1 1-16,-33-32 16,1 32-1,0 0-15,0 31 16,31-31-16,1 31 15,-33-63-15,-31 32 16,32-32-16,0 64 16,-32-33-16,32 1 15,0-32-15,31 32 16,0 31-16,-31-31 16,32 0-16,31 31 15,-63-31-15,-1 0 16,128 0-16,-95 31 15,-33-63 1,1 0-16,0 64 16,0-64-16,0 31 15,-1-31 1,-31 32 0,32-32-16,0 0 15,-32 32-15,31-32 16,-31 32-16,32-32 15,-32 31-15,32 1 16,-32 0-16,32-32 16,0 32-16,-32-1 15,31-31 1,1 0-16,0 32 16,-32 0-16,31 0 15,1-32 1,0 63-16,32-63 15,-33 32-15,1 0 16,0-1-16,-1 1 16,-31 0-16,32-32 15,0 0-15,-32 32 16,32-1 0,0-31-1,-32 32-15,31-32 16,-31 32-1,32 0 1,0-1 0,-1 1-1,1 0-15,-32 0 16,32-32 0,-32 31-16,32 1 15,-32 0 1,0 0 15,32-32-15,-32 31-1,0 1 17,0 0-32,63 31 15,-63-31-15,0 0 16,0 31-16,0 33 0,0-33 15,0-31 1,32 0 0,-32-1-16,0 1 15,0 0 1,0 0 15,0-1-15,0 1-1,0 0 1,0 0 15,0-1-15,0 1 15,-32-32 0,0 32 1,1-32-1,31 63 0,-32-63-15,0 0 31,0 0-16,0 0-15,1-31-1,-1 31 16,0 0 1,32-32-32,-31 32 62</inkml:trace>
  <inkml:trace contextRef="#ctx0" brushRef="#br0" timeOffset="111067.755">9271 18256 0,'32'0'297,"-1"0"-282,1 0 1,0 0-1,0 32 1,0-32 62,-1 0-15,1 0-16,0 0-16,-32 32-31,31-32 15</inkml:trace>
  <inkml:trace contextRef="#ctx0" brushRef="#br0" timeOffset="114302.091">12033 13875 0,'-63'0'312,"31"0"-296,0 0-1,0 0 1,1 0 0,-1 0-1,0 0 1,1-32 0,-1 32-16,-32 0 15,-31-32 1,0 0-1,-1 32-15,65 0 0,-1 0 16,0 0 0,1 0-1,-1-31-15,0 31 16,0 0 0,0-32-1,1 32 1,-1-32-1,-31 32 17,31 0-32,0 0 15,32-32 1,-32 32 0,0 0-16,32-31 15,-31 31 1,31-32-16,-32 32 15,0-32 1,32 0-16,0-31 16,0 31-1,0 0 1,0 1-16,0-1 16,0 0-1,0 0 1,0 1 15,0-1-15,32 32-1,0 0 1,-32-64-16,31 33 16,-31-1-1,64-32 1,-32 33-16,31-33 15,-31 32 1,0 1-16,-1-1 16,33-63-16,31 31 15,-63 64 1,-32-32-16,32 32 16,-1 0-1,-31-31 1,64 31-1,-32 0-15,31-32 0,1 32 16,31 0-16,-31-32 16,-1 32-16,0 0 15,-31 0 1,0 0-16,0 0 16,0 0-1,-1 32 1,1-32-16,0 0 15,-1 0 1,33 32-16,-32-32 16,31 0-16,-31 0 0,31 0 15,1 0-15,-32 31 16,0-31-16,31 32 16,0-32-1,1 0-15,-32 32 16,0 0-1,-1-32-15,-31 31 16,64-31 0,-33 32-1,-31 0-15,32-32 16,-32 32-16,32-32 16,-32 31-16,32-31 15,-32 64-15,63-64 16,-63 95-16,32-95 15,-32 32-15,32-32 16,-1 63-16,-31-31 16,32 32-1,-32-33 1,0 1 0,0 0-1,0 31 1,0-31-1,0 32-15,0-1 16,0-31 0,-32-32-1,32 32 1,-31-32-16,31 31 16,0 1 15,-32-32-31,32 32 15,-63 0 1,63-1-16,-32-31 16,-32 32-16,-94 0 15,62 0 1,-126 31-16,95-31 0,32-32 16,31 32-16,-31-1 15,32-31-15,31 0 16,0 0-16,0 0 15,-31 0 1,31 0 0,0 0-1</inkml:trace>
  <inkml:trace contextRef="#ctx0" brushRef="#br0" timeOffset="132811.537">9239 18383 0,'-31'0'218,"-1"0"-202,32-32-16,-32 32 16,32-31-16,-32 31 0,0 0 15,1 0-15,31-32 16,-32 32 0,0 0-1,32-32 1,-31 32-1,31-32-15,-32 32 16,32-31 0,-64 31-1,32-32 1,1 0 0,-1 0-1,0 1 1,32-1-1,-31 0 17,31 0-32,-32-31 31,32-32-15,-32 63-16,32-32 15,0 33-15,0-65 16,0 65-16,0-1 15,0 0-15,0 0 16,0-31 0,0 31 15,64-31-15,-1-64-16,-31 95 15,-1 0 1,-31 0-16,32 1 15,0 31 1,0 0-16,-32-64 0,32 64 16,-32-32-1,31 32 1,1 0 0,0 0 30,31 0-14,-31 0-17,0 0 1,0 0 0,-1 0-1,1 0 16,-32 64 1,32-64-17,-32 32 1,31-32 0,-31 31-1,32 1-15,-32 0 16,32 0-1,0-1 1,-32 1 0,32-32-16,-32 32 15,31 0 17,-31-1-32,0 33 15,32-1 1,0-31-1,-32 0 1,0 0 0,0-1-1,31-31 1,-31 32-16,32 0 16,-32 0-1,32-32-15,-32 31 16,0 1-1,32 0 1,-32 0 0,0-1 15,0 1 0,0 0-31,0 0 31,0-1-15,0 1 31,0 0-31,0 0 30,0-1-30,0 33 15,0-32 1,-32-32-1,32 31-31,-32-31 15,32 32 1,-32-32 0,32 32-1,-31-32 17,31 32 14,-32-32-46,0 0 63,1 0-47,-1 0 15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3:54.555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2953 6763 0,'31'-32'219,"1"0"-204,64-31-15,-1-33 16,95-31-16,-31 0 15,31 32-15,-31 32 16,0-1-16,0 1 16,-64-1-16,0 1 15,64-1-15,-64 32 16,96-63-16,-64 32 16,63-1-16,-31 1 0,-32-1 15,-32 32-15,32 1 16,-63-1-16,-1 32 15,33 0-15,-1-32 16,32 32-16,-32-32 16,0 32-16,96-31 15,-128 31-15,64 0 16,-63-32-16,63 32 0,-64-32 16,32 32-16,33-32 15,-33 1-15,64-1 16,-33 0-16,65 0 15,-64-31-15,63-32 16,33 63-16,-128 0 16,0 0-16,64 1 15,-95-1-15,31 0 16,-64 0-16,33 1 16,-32-1-16,0 32 15,63 0-15,-64 0 0,1 0 16,0 0-16,0 0 15,31 0-15,-31 0 16,63 32-16,1-1 16,-33 1-16,32 32 15,64-33-15,-64 33 16,64 31-16,-96-31 16,33 31-16,62 32 15,-62-64-15,-33 1 16,64 63-16,-63-95 15,-1 31-15,1-31 16,31 31-16,-63 1 0,63-1 16,-32-31-16,65 32 15,-2 31-15,-30-95 16,31 32-16,-32-1 16,-31 1-16,62 0 15,-62-32-15,31 32 16,0-32-16,1 31 15,31-31-15,-32 0 16,32 0-16,-32 0 16,1 0-16,-1 0 15,-64 0-15,65 0 235,158-31-235,0-1 0,63 0 15,-94 0 1,31 32-16,-32 0 0,-95 0 16,63 0-16,1 0 15,-96 0-15,64 0 16,-64 0-16,0 0 15,32 0-15,-63 0 16,31 0-16,-31 0 16,-33-31-16,33 31 15,-1 0-15,-31 0 16,0 0-16,0 0 16,31 0-1,0 0-15,-31 0 16,32 0-16,63 0 15,-64 0-15,33 0 16,-33 0-16,0 31 16,-31-31-16,32 0 15,-1 0-15,-63 32 16,32-32-16,0 0 16,-1 0-16,-31 32 15,32 0-15,0-32 16,0 31-16,31 1 15,-31 0-15,31 0 0,-31 63 16,0-63 0,32-1-16,-33 33 0,-31-1 15,32-31-15,0 32 16,-32-33-16,31 1 16,33 95-16,-64-63 15,0-1-15,0 32 16,32-31-16,-32-1 15,0 1-15,0 31 16,0-31-16,0-33 16,0 65-16,0-33 0,0 1 15,0 31 1,0 0-16,-64 32 0,32-32 16,1 32-16,-1 64 15,0-96-15,1 96 16,-1-33-16,0-62 15,0-1-15,0 32 16,32-64-16,0 1 16,-31 31-16,31-63 15,-32 31-15,32-31 16,-32 63-16,32-63 16,0 63-16,-31 1 15,31-33-15,-32 1 16,0 31-16,32-63 0,-32 31 15,32-31 1,-32 31 0,32 1-1,-31-32-15,-1 31 16,32 32-16,-63-31 16,31 31-16,-32 0 15,32-63-15,32 32 16,-31-64-16,31 31 15,-32 1-15,0 0 16,32 0 0,-31-32-16,31 31 15,-32-31-15,0 32 16,0 0 0,0-32 15,1 32-31,-64-32 0,31 0 15,-31 0-15,-64 31 16,-31-31-16,94 0 16,-62 32-16,30-32 15,65 0-15,-64 32 16,32-32-16,-32 0 16,31 0-16,-30 32 0,30-32 15,33 0-15,-64 0 16,31 0-16,-30 0 15,30 0-15,-31 0 16,32 0-16,-64 0 16,0 0-16,33 0 15,-2 0-15,-94 0 16,95 0-16,-32 0 16,-63-32-16,95 32 15,-95 0-15,0 0 16,95 0-16,-95 0 15,31 0-15,64 0 16,-95 0-16,126 0 0,-62 0 16,62 0-16,-62 0 15,94 0-15,-31 0 16,-64 0-16,96 32 16,-32-32-16,31 31 15,32 1-15,-31-32 16,-32 0 218,-159 0-218,-96 0-16,-62 0 15,126 0-15,-64-32 16,65 1-16,-33-33 0,64 32 16,64 32-16,-33-31 15,33-1-15,31-32 16,-31 33-16,95-1 16,-64 0-16,64 32 15,31-32-15,-95 32 16,96 0-16,-1-31 15,-31 31-15,32-32 16,-1 32-16,-31 0 16,31-32-16,-31 32 0,0 0 15,31 0-15,33 0 16,-65 0-16,64-63 16,-63 63-16,64-32 15,-33 0-15,0 0 16,1 32-16,31 0 15,-63-31-15,63 31 16,-31-32-16,31 32 16,0 0-16,-31-64 15,31 33 1,-32-1-16,1 0 16,0 32-1,63-32-15,-32 1 0,-32-1 16,1-32-16,-1 64 15,33-63-15,-1 63 16,0-64-16,-32 1 16,1 31-16,-32-95 15,-32 0-15,63-32 16,-31-31-16,-32 31 16,64-63-16,-1-32 15,0 0-15,33 32 16,31-96-16,0 1 15,0-1-15,31 1 16,1 31-16,32 64 16,-32 95-16,-1 0 15,1 31-15,0 65 0,-32-1 16,0 0-16,0 0 16,0 1-1,0-1-15,0 0 47,31 32-16,-31-32-15,32 32 0,0 0-16,0 0 15,0-31 1,-1-33-16,33 64 15,-33-32-15,33 1 16,0-1-16,-64 0 16,31 32-16,-31-32 15,32 1-15,0 31 16,-1 0 0,1-32-16,0 32 15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4:04.871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20161 5842 0,'0'95'203,"-31"64"-187,-1 127-16,0-32 15,32-96-15,-32-31 16,32-95-16,0 32 15,0-1-15,0-31 16,0 31 0,-32 33-16,32-33 15,0 32 1,-31 1-16,31 94 16,0 1-16,0-96 15,0-32-15,0 1 0,0-1 16,-32 33-16,32-65 15,0 33-15,0-1 16,0 64-16,-32-63 16,32-1-1,0 33-15,0-65 16,0 1-16,0 32 16,0 31-16,-31 0 15,31-31-15,0 63 16,0-64-16,0-31 15,0 63-15,0-63 16,0 0 0,0-1-16,0 1 31,31-32-31,-31 64 16,0-1-1,0 1-15,0 31 16,0-63 15,0-1-31,0 1 47,0 0-16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4:06.225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19717 11271 0,'31'0'297,"1"0"-282,32 32 1,-32-32 15,-1 0-15,-31 32-1,32-32 32,0 0-16,-32 31 16,31-31-31,1 0-16,-32 32 31,32-32-31,0 0 16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4:20.986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16542 17621 0,'-96'0'250,"-126"0"-234,64 0-16,-33 0 15,32 0-15,-31 0 0,94 0 16,-62 0-16,62 0 16,-30 0-16,62 32 15,-31-32-15,-32 32 16,63-32-16,-126 31 15,31 1-15,0 32 16,1-33-16,-33 1 16,96 0-16,-1-32 15,65 0-15,-33 0 16,33 0-16,-33 0 16,32 0-1,0 0-15,-380 32 281,158-32-265,-191-32-16,64 0 16,64-63-16,222 95 15,-64-64-15,64 33 16,-64-33-16,64 32 16,-33 1-16,33-1 15,32 0-15,-64 32 16,95 0-16,0 0 15,1 0-15,-1 0 16,0 0-16,0 0 0,0 0 31,-63 0-31,32 0 16,31 0 0,0 0-16,0 0 15,1 0-15,-33 0 16,33 0-1,-1 0 17,0 0-17,0 0 1,0 0 0,-63 0-16,64 0 15,-33 0-15,-63 0 16,64-32-16,-33 32 15,33 0-15,-1 0 16,33-31 0,-33 31-1,32 0 1,0 0 15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5:02.356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7620 14891 0,'-32'0'296,"0"0"-280,-94 0-16,62 0 16,0 0-16,-31 0 15,64 0-15,-33 0 16,32 0-16,-31 0 16,31 0-16,-31 0 15,31 0 1,-32 0 15,32 0-15,1 0 15,-1 0 0,0 0-15,1 0-1,-1 0 1,0 0 31,0 0-31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5:05.154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15684 17240 0,'64'0'234,"-32"0"-218,0 0-16,-1 0 15,33 0-15,-33 0 16,33-32-16,-32 32 15,31 0-15,1 0 16,-33 0 0,1 0-16,0 0 31,0 0-15,31 0-1,-31 0 1,0-31-1,-1 31-15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5:06.811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17621 15049 0,'64'0'235,"-33"0"-220,33 0-15,-32 0 16,63 0-16,-63 0 16,-1 0-16,1 0 15,-32 32-15,32-32 16,0 0-1,0 0 1,-1 0-16,1 0 31,31 32-15,33-32 0,-64 0-16,63 0 15,0 0-15,-63 0 16,31 0-1,-31 0-15,63 32 16,-63-32 0,0 0-16,0 0 31,-1 0-31,1 0 16,-32 31-1,32-31-15,-1 0 16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5:11.383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19145 14764 0,'0'-32'218,"0"0"-171,32 0-47,63-158 16,-31 95-16,-32 63 15,-32 0-15,31 32 16,-31-32-16,0 1 31,0-1-31,32 32 16,-32-32 0,32-95-16,-1 64 0,1-33 15,-32 33 1,32-128-16,63 1 15,-63 95-15,-32 63 16,0 0 0,0 0-1,32 1 17,-32-1-1,31 32-16,1-191 1,95 96-16,-127 63 0,0 1 16,32-1-1,0 0 17,-32 0-17,0 1 79,-32 31-63,32-32 32,-32 32-32,1-64 16,-1 64 0,32-31-47,0-1 31,0 0 0,0 0-15,-32 32 62,32 32-47,-32-32 0,32 32-15,-32-32-16,1 0 16,-1 32-1,0-1-15,1 1 16,-1 0-16,0-32 16,-63 32-1,31-1-15,1 1 16,-1 0-16,-63 31 15,64 1-15,-33-32 16,65-1 0,-1-31-1,32 32 1,-32-32-16,-31 0 16,63 64-1,-32-64 16,32-32 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5:12.640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19939 12827 0,'32'0'265,"-32"32"-249,31-32-16,1 31 16,-32 1-16,0 0 15,32-32 1,-32 32-1,0-1-15,32 1 32,0-32-17,-32 32 1,0 0 0,0-1-1,31-31 1,-31 32-16,32-32 15,-32 32 1,32 0-16,-32-1 16,31 1-16,-31 0 15,32 0 1,-32-1 0,32-31-1,0 32 16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6:38.277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7938 12319 0,'0'32'390,"0"-1"-327,0 1-47,0 0 15,0 0 31,0-1-62,0 1 32,0 0-1,0 0-31,0-1 15,0 1 1,0 0 0,0 0 15,0-1-31,0 1 31,0 0-31,0 0 16,0-1-16,0 1 15,0 0 1,0 0 0,0-1-16,31 1 15,-31 0 1,0 0 0,0-1-1,0 1-15,0 0 16,0 0-1,0-1 1,0 1-16,0 0 16,0 0-1,0-1-15,0 1 32,0 0-17,0 0 1,0-1-1,0 1-15,0 0 16,0 0 0,0-1-1,0 1 1,0 0-16,0 0 16,0-1-1,0 1 1,0 0-1,0 0 17,0-1-17,0 1 1,0 0 0,0 0 15,0-1-31,32 1 15,-32 0 1,0 31-16,0-31 16,0 0-16,0 63 15,0-63-15,0 31 16,0-31-16,0 0 16,0 31-16,127 64 15,-127-63 1,32-32-16,-32-1 15,0 1-15,0 0 16,0 0-16,32-1 31,-32 33-31,0-32 16,0 31-16,0 1 16,0-33-1,0 1-15,0 0 16,0 0-16,0-1 15,0 1 1,0 0-16,0 63 16,0-31-16,0-1 15,0 1 1,0-1-16,0 64 0,0-95 31,0 0-31,0-1 16,0 1-1,0 0-15,0 0 16,0-1 0,0 33 15,0-1-31,-32-31 16,32 0-16,0 0 15,-32-1 1,32 1-16,0 0 31,0 0-31,0-1 16,-32 33-16,32 63 15,0-95 17,0-1-17,0 1 1,0 0-1,0 0 17,-32-1-17,32 33-15,-31-1 0,31-31 16,0 0-16,0 0 16,0-1 15,0 1-16,0 0 1,0 31 15,0-31 1,0 0-1,0 0 0,0-1-15,0 1 15,0 0 0,31-32 16,-31 32-31,0-1 15,32-31 156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38:18.5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2413 6064 0,'32'0'234,"31"0"-218,1 0-16,-32 0 15,63 0-15,-64 0 16,33 0-16,-32 0 15,31 0-15,-31 0 16,31 0-16,-31 0 16,32 0-16,-32 0 15,31 0-15,-31 0 16,-1 0-16,33 0 16,0 0-16,-33 0 15,1 0-15,0 0 16,31 0-16,-31 0 0,0 0 15,0 0-15,63 0 16,-64 0 0,1 0-16,0 0 15,0 0 1,0 0 0,-1 0-16,1 0 15,0 32-15,-1-32 16,1 0-16,32 32 15,-32-32-15,-1 0 16,1 0-16,0 0 16,31 0-1,-31 0 1,0 31 0,0-31-16,-1 0 15,33 0 1,-33 32-16,1-32 15,0 0 1,0 0-16,31 0 16,-31 0-1,0 0-15,-1 0 16,1 0 0,0 0-1,0 0-15,0 0 16,-1 0-1,1 0 1,-32 32-16,32-32 16,-1 0-1,1 0 1,0 0 0,0 0-1,0 0-15,-1 0 16,1 0-1,0 0-15,-1 0 16,1 0 0,0 0-16</inkml:trace>
  <inkml:trace contextRef="#ctx0" brushRef="#br0" timeOffset="1907.581">7080 6159 0,'32'0'297,"32"0"-281,-33 0-16,33 0 0,-33 0 16,1 0-1,0 0-15,0 0 16,31 0-1,-31 0-15,0 0 16,-1 0-16,1 0 16,64 0-16,-65 0 15,1 0-15,0 0 16,63 0-16,-63 0 16,0 0-16,-1 0 15,33 0-15,-1 0 16,-31 0-16,0 0 15,31 0-15,-31 0 0,31 0 16,-31 0-16,0 0 16,0 0-1,0 0-15,-1 0 16,1 0 0,0 0-1,-1 32 1,1-32 15,0 0 0,0 0 1</inkml:trace>
  <inkml:trace contextRef="#ctx0" brushRef="#br0" timeOffset="3882.104">14319 6096 0,'95'32'203,"-63"-32"-203,32 0 16,-32 0-16,31 0 15,-31 0 16,-1 0-15,1 0-16,0 0 16,0 0-1,0 0 1,-1 0 0,1 0-1,-32 31-15,63-31 16,-31 0-1,0 0-15,0 0 16,0 32 0,-1-32-1,1 0 1,-32 32 0,32-32-16</inkml:trace>
  <inkml:trace contextRef="#ctx0" brushRef="#br0" timeOffset="4861.065">16828 6286 0,'63'0'172,"-31"0"-172,31 0 16,-31 0-1,0 0 1,0 0 0,-32-31 62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6:45.423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7239 2984 0,'0'64'172,"0"63"-156,0 63-16,0-94 15,0 31-15,0-96 0,0 96 16,0-63-16,0-1 16,-32 33-16,32-33 15,0 32-15,0 32 16,0-31-16,0 94 16,0-95-16,0 32 15,0-31-15,0-65 16,0 33-16,0-1 15,0 1-15,0-32 16,0 31-16,0 32 16,0 1-16,0-1 15,0 64-15,0-32 0,0-64 16,0 64-16,0-32 16,0 1-16,0-1 15,0 0-15,0-63 16,0 0-16,0-1 15,0 33-15,0-32 16,0-1 0,0 33-16,0-1 15,0 1 1,0-1-16,0-31 16,0 0-1,0 0-15,0-1 0,0 1 16,0 0-1,0 0 1,0-1-16,0 1 31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6:46.869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8954 8318 0,'0'96'203,"0"62"-203,0-94 16,0 31-16,0-63 15,0 31-15,0-31 16,0 0-16,31 0 0,-31-1 15,0 65 1,0-33-16,0-31 16,0 95-16,0-64 15,0 160-15,0-160 16,0 64-16,0-32 16,0 1-16,0-1 15,0-32 1,0 64 15,0-95-31,0 32 16,0-33-16,0 1 15,0 0 1,0 0 0,0 31-1,0 1-15,0-1 16,0-31-16,0 31 15,0 64-15,0-63 16,0 126-16,0-94 16,0-65-16,0 1 15,0 0-15,0 0 16,0-1-16,0 1 31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6:49.844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9747 2826 0,'0'95'125,"0"-32"-109,0 33-16,0 31 16,0 0-16,0 63 15,0 1-15,0-1 16,0 1-16,0-1 0,0-126 16,0-1-16,0 32 15,0-63-15,0 0 16,0 0-16,0 63 15,0-32-15,0 1 16,0-1-16,0 96 16,0-95-16,0 63 15,0-64-15,0 64 16,0-95-16,0 63 16,0-31-16,0 63 15,0-64-15,0 96 0,0-127 16,0 31-16,0 32 15,0-31-15,0-32 16,0-1 0,0 33-16,0-32 15,0-1-15,0 33 16,0-32 0,0-1-1,0 1 1,0 0-1,0 0 17,0-1 15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6:51.500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13557 8477 0,'0'191'235,"0"-96"-220,0 127-15,0 0 16,0-63-16,0-127 16,0 95-16,0-64 15,32 1 1,-32-1-16,0 1 16,0-32-1,32-1-15,-32 33 0,0-1 16,0 33-1,0-33-15,0 32 16,0-63 0,0 0-1,0 63-15,0-31 16,0-1 0,0 32-16,0-63 15,0 32-15,31-1 16,-31-31-16,0 0 15,0-1 1,0 1 0,0 32-1,0-33 1,0 1 0,0 0-1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6:54.259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14764 2413 0,'0'127'250,"0"-64"-234,0 1-16,0 31 15,-32-63-15,32 31 16,0-31-16,0 63 16,0-63-16,0 0 15,0 0-15,0 63 16,-32-63-16,32 31 16,0 1-16,0 31 0,0 32 15,0 0-15,0-64 16,0 96-16,0-95 15,0-1-15,0-31 16,0 31-16,0 1 16,0-1-16,0 64 15,0-31 1,0-1-16,0 127 16,0-63-16,32 31 15,-32-31-15,0-95 16,32 31-16,-32-32 15,0 1-15,32-64 16,-32 32-16,0 63 0,0-32 16,0 1-16,0 95 15,0-96-15,0 32 16,31-31-16,-31-1 16,0-31-16,32-32 15,-32 95-15,0-63 16,0 0-1,0 0 1,32 31 0,-32 32-1,0-63-15,0 0 0,0 0 16,0-1 0,0 1-1,-32-32 32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6:55.519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20320 8350 0,'0'127'78,"0"-63"-62,0 31-16,0-63 15,0 31-15,0 32 16,32 1-16,-32-33 15,0 128-15,32 31 16,-32-32-16,0 64 16,0-95-16,0-64 15,0-31-15,0-32 16,0 31-16,0-31 0,0 0 16,0-1-16,0 1 15,0 95-15,0 32 16,0-32-16,0 0 15,0-32-15,0-63 16,0 31-16,0 1 16,0-32-16,0-1 15,0 1 1,0 0 0,0 0-1,0-1 1,0 1 15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7:06.501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7017 7302 0,'31'96'281,"65"-1"-265,-64-63-16,31 31 15,0-31-15,-31 31 16,32 1-16,31-32 15,-63-1-15,31 1 16,-31-32-16,32 32 16,-33-32-16,64 63 15,-63-31-15,32 0 16,31 0-16,-32-1 16,-31 1-16,0-32 15,0 32-15,-32 0 16,32-32-16,-1 31 15,1 1-15,31-32 16,-63 32 0,32 0-16,0-1 31,-32 1-15,32-32-16,0 32 31,-32 0-16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7:07.828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10065 6890 0,'95'31'94,"-31"1"-94,62 32 16,-62-64-16,-32 63 15,95 1-15,-64-33 16,33 33-16,-65-64 16,64 32-16,33-1 0,-33 1 15,-32-32-15,1 64 16,31-33-16,-32-31 16,-31 32-16,64 0 15,-65 0-15,1-32 16,31 31-16,-31 33 15,0-64-15,32 32 16,-64-1-16,63-31 16,-31 32-16,-1 0 15,1-32-15,64 32 16,-33 31-16,0-31 16,65 31-16,-33-63 0,32 64 15,-64-32-15,1-1 16,-1 1-16,1 0 15,-1-32 1,-63 32-16,32-32 16,0 31-1,-1 1 1,1-32-16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7:09.018"/>
    </inkml:context>
    <inkml:brush xml:id="br0">
      <inkml:brushProperty name="width" value="0.08819" units="cm"/>
      <inkml:brushProperty name="height" value="0.35278" units="cm"/>
      <inkml:brushProperty name="color" value="#FFC000"/>
      <inkml:brushProperty name="tip" value="rectangle"/>
      <inkml:brushProperty name="rasterOp" value="maskPen"/>
    </inkml:brush>
  </inkml:definitions>
  <inkml:trace contextRef="#ctx0" brushRef="#br0">14764 6890 0,'190'63'94,"128"-31"-94,-96 31 15,32-31-15,-127 0 16,159 63-16,31-63 15,33 31-15,-33-31 0,-158 32 16,-1-33-16,-94 1 16,31 32-16,0-33 15,1 1-15,31 32 16,-32-64-16,32 63 16,-32 1-16,32-33 15,-95 1-15,31 0 16,-31-32-16,0 0 15,32 32-15,-1-32 16,-31 31-16,-1 1 16,65-32-16,-64 32 0,-1 0 15,33-32 1,-33 31-16,65 1 16,-64-32-16,-1 0 15,1 32-15,0-32 16,63 32-16,-63 31 15,0-63-15,-1 0 16,-31 32-16,64-32 16,-33 0-16,1 0 15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7:26.52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20034 3143 0,'-32'0'219,"1"0"-219,-33 0 16,-95 0-16,96 0 0,-64 0 15,63 32-15,1-32 16,0 0-1,31 0 1,0 0-16,0 0 16,0 0 15,1 0-15,-1 0-1,0 0-15,1 0 16,-1 0-1,0 0-15,0 0 16,0 0 0,1 0-16,-1 0 31,0 0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39:17.3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6128 6159 0,'32'0'203,"31"0"-187,32 0-16,-31 0 0,-32 0 16,-1 0-16,33 0 15,-1 0-15,-31 0 16,0 0-16,31 0 15,-31 0 1,0 0-16,-1 0 16,1 0-1,0 0 1,0 0 0,31 0-16,1 0 15,-33 0 1,1 0-16,32 0 0,-1 0 15,-31 0-15,0 0 16,-1 0-16,33 0 16,-32 0-16,0 0 15,-1 0-15,1 0 16,0 0 0,-1 0-16,1 0 15,0 0 1,0 0-1,0 0 17,31 0-17,-31 0 1,-1 0 15,1 0 0,0 0-15,0 0 31</inkml:trace>
  <inkml:trace contextRef="#ctx0" brushRef="#br0" timeOffset="2695.012">3302 6032 0,'32'0'282,"31"0"-267,64 0-15,-63 0 16,31 0-16,-32 0 16,1 0-16,0 0 15,-1 0-15,-31 0 16,-1 0-1,1 0 1,0 0 15,0 0-15</inkml:trace>
  <inkml:trace contextRef="#ctx0" brushRef="#br0" timeOffset="7274.782">3715 7747 0,'-32'0'282,"-31"0"-267,31 0 1,0 0 15,0 0-15,0 0-16,32-32 15,-31 32 1,-33 0-16,33 0 31,-1 0-31,32-32 16,-32 32 0,0 0-16,-31-31 15,31 31-15,-63-32 16,31 32-16,32-32 15,-31 0-15,31 32 16,-63-31 0,63 31-1,0 0-15,1-32 16,-1 32 0,0 0-1,1 0 1,-1 0-16,0-32 15,0 0 1,0 32 15,1-31-31,-1 31 16,32-32 0,0 0-1,-32 32 1,32-32-1,-31 32 1,31-31-16,0-1 31,0-32-31,-32 33 16,32-1-16,0-32 16,0 1-1,0 31-15,0-63 16,0 63-16,32-95 15,-32 64-15,31-1 16,1 32 0,-32 1-1,63-1 17,-63 0-17,32 32 16,-32-32-31,32 32 47,-32-31-15,32 31-17,0 0 1,-1 0 15,1 0-31,0 0 16,-1-32-16,1 32 15,0 0-15,0 0 16,0-32 0,-1 32-16,1-32 15,0 32 1,-1 0-16,1 0 15,0 0 1,0 0 0,0 0-1,31-31-15,-31-1 16,31 32-16,-31 0 0,32 0 16,-33 0-1,33 0 1,-33 0-16,33 0 15,-32 0 1,0 0-16,-1 0 16,1 0-1,0 0 1,-1 0 0,-31 32-1,32-32-15,32 0 16,-32 0-1,-32 31 1,31-31 0,-31 32-1,32 0 1,0 0 0,-32-1-1,31 33 1,-31-1-1,32-31 1,-32 0-16,0 0 16,32-1-16,-32 33 15,0-32 1,0-1 0,0 33-1,0-32 1,0-1-1,0 1-15,0 0 32,0 0-17,0-1 1,0 1 0,0 0-1,0 0 1,0-1-1,0 1 17,0 0-1,0 31 0,0-31 0,-32-32 1,32 32-32,0 0 15,-32-1 1,32 1 15,0 0-15,-31 0-1,31-1 17,-32-31-32,0 0 31,32 32-31,-31-32 31,31 32-15,0 0 15,-32-32-31,0 0 31,0 0-15,32 31 15,-32-31-15</inkml:trace>
  <inkml:trace contextRef="#ctx0" brushRef="#br0" timeOffset="13045.079">4477 7461 0,'31'0'188,"97"32"-188,-2-32 16,-30 0-16,-1 32 15,32-32-15,0 0 16,-64 31-16,1-31 15,0 0-15,31 32 16,-64-32-16,1 0 16,32 0-16,31 0 15,-32 0-15,65 0 16,-33 0-16,0-32 16,159 1-16,-32-33 0,0 64 15,-63-32-15,0 32 16,-95 0-16,31 0 15,-32 0-15,1 0 16,-1 0-16,1 0 16,-1 0-16,1 0 15,-32 0-15,94 32 16,-94-32-16,32 0 16,-32 0-16,31 0 15,-31 0-15,63 0 16,-63 0-16,31 0 0,-31 0 15,31 0-15,-31 0 16,0 0 0,0-32-16,0 32 15,31 0-15,-31 0 16,-1 0-16,33 0 16,31 0-16,-63 0 15,31-31-15,-31 31 16,32 0-16,-1 0 15,1 0-15,-33 0 16,1 0-16,0 0 16,0 0 15,0 0-15,-1 0-16,1 0 15,0 0-15,-1 0 16,1 0-16,0 0 15,0 0-15,0 0 16,-1 0-16,33 0 16,-33 0-1,1 0 1,0 0-16,0 0 16,31 0-16,-31 0 15,0 0 1,-1 0-16,1 0 15,0 0 17,0 0-17,0 0 17,-32 31-1,31-31-16</inkml:trace>
  <inkml:trace contextRef="#ctx0" brushRef="#br0" timeOffset="21992.058">12573 7525 0,'32'0'297,"-1"0"-297,1 0 16,32 0-16,-1 0 16,-31 0-16,0 0 15,-1 0-15,33 0 16,-32 0-16,0 0 0,31-32 15,-31 32-15,31 0 16,-31 0-16,0 0 16,0 0-16,-1 0 15,1 0 17,0 0-32,-1 0 15,1 0 16,0 0 1,0 0-17,0 0-15,-1 0 16,1 0 0,0 0-1,-1 0 1,1 0-1,32 0 1,-32 0-16,-1 0 16,1 0-16,0 0 15,-1 0-15,1 0 16,0 0-16,0 0 16,0 0-16,-1 0 15,1 0 1,0 0-1,-1 0 1,1 0 15,0 0-15,0 0 15,0 0 32,-32 32-16</inkml:trace>
  <inkml:trace contextRef="#ctx0" brushRef="#br0" timeOffset="40506.518">20384 7620 0,'63'0'203,"0"0"-188,-31 0-15,32 0 16,-32 0-16,31 0 16,-31 0-16,-1 0 15,65 0-15,-64 0 16,31 0-16,0 0 16,-31 0-1,32 0-15,-1 0 16,1 0-16,-33 0 15,1 0-15,0 0 16,32 0 0,-1 0-16,-31 0 15,-1 0 1,1 0 0,0 0-1,0 0 1,0 0-1,-1 0 17</inkml:trace>
  <inkml:trace contextRef="#ctx0" brushRef="#br0" timeOffset="45934.852">7334 8572 0,'64'0'296,"-1"0"-296,1 0 16,31 0-16,-31 0 16,-1 0-16,32 0 15,-63 0 1,0 0-16,0 0 16,-1 0-1,1 0 1,0 0-1,-1 0 1,1 0 0,0 0 15,32 0-15,-33 0 15,1 0 16,0 0-16,-1 0-15,1 0 15,0 0 16,0 0-32,0 0 1,-1 0 15,1 0 0,-32 32-15,63-32 15</inkml:trace>
  <inkml:trace contextRef="#ctx0" brushRef="#br0" timeOffset="51707.481">8096 8477 0,'-32'0'343,"1"0"-311,31-32 30,-32 32-46,0 0-1,32-31-15,-31 31 32,-1-32-1,32 0 47,0 0-47,0 1-15,0-1 15,0 0-15,32 32-1,-32-32-15,0 1 16,0-1 0,31 32-1,-31-32 1,32 32-16,-32-32 31,32 32-15,-1-31-1,-31-1 32,32 32-31,-32-32-1,32 32 48,0 0-1,0 32-15,-32 0 16,0-1-48,0 1 17,0 0-17,0 0 1,0-1 0,0 1 15,0 0-16,0 0 17,0-1-17,0 1 1,0 0 46,0 0-30,0-1 30,0 1-15,-32-32-16,0 0 1,32 32-17,-32-32 16,0 0 16,1 0-15,-1 0-1,0 0 16,32-32 15,0 0 1,0 1-1,0-1-46,0 0 15,0 0-15,0 1-1,0-1 17,0 0 14,0 0 17,0 1-32,0-1 0,32 32 1,0-32 15,-1 32 15,-31-32-46,32 1 31,0 31-16,0 0 0,0 0 0,-32 31 79,0 1-63,0 0-16,0 0-16,0-1-15,0 1 32,0 0-1,0 0 16,0-1-16,0 1 0,-32-32 16,32 32-16,-32-32 16,32 32-31,0-1 15,-32-31-15,32 32 31,-32-32-16,1 0 16,-1 0-16,0 0 16,32-32 47,0 1-79,0-1 17,0 0 14,0 0-30,0 1 15,0-1 1,0 0 14,0 0-14,0 1-1,0-1 0,32 32-15,0 0 15,-32-32-15,0 0 15,31 32-31,1 0 62,0 0-30,0 0 15,-32 32 15,0 0-15,0 0-31,0-1-16,0 1 31,0 0 0,0 0 16,0 31-16,0-31 16,0 0-16,-32-32-31,32 31 16,-32-31 15,32 32 0</inkml:trace>
  <inkml:trace contextRef="#ctx0" brushRef="#br0" timeOffset="83718.188">4985 10668 0,'0'32'329,"0"-1"-314,0 1 16,31-32-15,-31 32 0,32-32-1,-32 32 1,32-32 15,-32 31-15,0 1 15,32 0-15,-32 0 15,0-1 0,32-31-15,-32 32-16,31 0 31,-31 0 0,32-32-15,-32 31-16,0 1 16,63-32-1,-63 32 1,32 0-1,0 31 1,-32-31 0,32-32-1,0 32-15,-32-1 16,31 1 0,1-32-16,0 64 15,-1-33 1,1-31-16,0 32 15,0 0 1,0 0-16,-1-32 16,-31 31-16,32 1 15,-32 0-15,32-32 16,-32 32-16,31-32 16,1 31-16,0 1 0,0-32 15,0 64-15,-1-33 16,1 1-1,0-32-15,-1 32 16,1 0-16,0 31 16,-32-31-1,32-32 1,-32 32-16,32-32 16,-1 31-16,1 1 15,0 0 1,-1 0-16,33-1 0,-64 33 15,95-32-15,-63-1 16,0 33-16,-32-32 16,63-32-16,-63 31 15,32 1-15,0 0 16,0-32-16,-32 32 16,31-1-16,-31 1 15,32-32-15,0 32 16,-32 0-16,31-32 15,1 31-15,0-31 16,-32 32-16,32-32 16,-32 64-16,0-33 15,32-31-15,-32 32 16,31-32 0,-31 32-16,32 0 15,0-32-15,-32 31 16,0 1-1,31-32-15,1 32 16,-32 0 0,32-32-16,-32 31 15,32-31 1,-32 32-16,0 0 16,63 0-16,-31-1 15,0 1 1,-1-32-16,1 32 0,0-32 15,32 32-15,-33 31 16,1-63-16,0 64 16,-1-64-16,65 31 15,-64 1-15,-1-32 16,1 32-16,-32 0 16,95-1-16,-63 1 15,-32 0 1,32-32-16,0 32 15,-1-1-15,-31 1 16,64 0-16,-33 0 16,-31-1-1,32-31-15,0 32 32,0 0-17,0 0 1,-32-1-16,31-31 15,1 32-15,-32 0 16,32-32 0,-32 32-16,31-1 15,-31 1 1,0 0-16,32 0 16,0-32-16,0 31 15,0 1 16,-1-32-15,-31 64 0,32-33-1,-32 1 17,32-32-17,-1 0 1,-31 32-1,32 0 1,0-1 31,-32 1-16,32-32 0,-32 32-31,32-32 125,-32 32-109,-32-64 281,32 0-297,-32 32 16,32-32-16,-32 32 15,0-63-15,32 31 16,-31 0-16,-1-31 15,0-1 1,1 33-16,-1 31 16,32-32-16,-64 0 0,64 0 15,-32 1-15,1-33 16,-1 64 0,-31-32-16,63 1 0,-32-1 15,32 0-15,-32 32 16,0-63-16,0 31 15,1 32 1,-1-64-16,0 33 16,1-33-1,-1 64 1,32-63-16,-32 63 16,0-32-16,0 32 15,32-32-15,-31 32 16,31-63-16,-32 63 0,0 0 15,32-32-15,-31 32 16,-1-32-16,0 0 16,0-31-16,-31-1 15,31 33-15,-63-33 16,31 32-16,32-63 16,-31 63-16,0-31 15,31 31-15,-32 0 16,32 32-16,1-95 15,-33 95-15,33-32 16,-33 1-16,32-33 0,0 32 16,-94-63-16,94 32 15,-32 31-15,32-95 16,-94 95-16,94-31 16,0 31-16,-32-63 15,1 31-15,0 32 16,31-31-16,0 31 15,0-31-15,-31 31 16,63 0-16,-32 0 16,0 1-1,1-1-15,-1 0 16,-32 0 0,32-95-1,-31 96 1,31-33-16,-127-126 15,128 190 1,-1-64-16,0 32 16,32 1-16,-95-1 15,95 0-15,-32 0 16,0-31-16,32-1 16,-31 64-16,-1-95 15,0 63-15,1 1 16,-1 31-1,32-32-15,0 0 16,-32 32 0,0-32-1,0 1 17,32-1-17,-31 32-15,-1-32 16,0 0-1,1 1 1,31-1 0,-32 32-16,0-32 15,32 0 17,-32 32-17,0 0 16,32 32 63,32 0-63,-32 0-15,32-1 0,0 65-1,0-96 1,-1 63-16,33-31 16,31 31-16,-31 1 15,-64-32 1,63-1-16,-31 1 15,-1 0-15,33 63 0,-64-63 16,95 0-16,-31 63 16,31 0-16,-31 0 15,-33-63-15,1 0 16,63 63-16,-63 32 16,95-32-16,-127-63 15,32 32-15,-1-33 16,1 33-16,0-1 15,32 1-15,-33-32 16,33 63-16,-33-32 16,33 1-16,0-1 15,31 33-15,-64-33 16,1-31-16,64 31 0,-65 1 16,33 31-16,-33-95 15,-31 32-15,96 31 16,-64-63-16,-1 64 15,33 31-15,-33-31 16,33-1-16,31 96 16,-63-127-1,0 63-15,-1-32 16,1-31-16,32 63 16,-32-31-16,-1-32 15,1 31-15,0 1 16,-32-33-16,31-31 15,33 96-15,-32-96 16,-32 31 0,32-31-16,-32 64 15,63-1-15,-31-31 16,-1-32-16,-31 32 31,32-32-31,-32 32 16,32-1-1,0 1-15,0 0 16,-32 0-16,63-1 16,-31-31-16,-32 32 15,31 0 1,-31 0-16,32-32 16,-32 31-1,0 1-15,32-32 16,0 32-1,0-32 1,-32 32 0,31-32-1,-31 31-15,0-62 32,-31-65-32,-128-285 15</inkml:trace>
  <inkml:trace contextRef="#ctx0" brushRef="#br0" timeOffset="88285.931">6318 14224 0,'0'32'313,"0"-1"-266,0 1-32,0 0 1,0 0 31,32 31-47,-32-31 16,0 0-16,0-1 15,0 1 1,32-32 15,-32 32-31,32-32 31,-32 32-15,0-1 0,31 1-1,1 0-15,0 0 16,-32-1-1,31-31 1,-31 32-16,32 32 16,0-1-1,0-31-15,0 0 16,-1-1-16,-31 1 16,0 0-16,64 31 15,-33-31 1,-31 0-1,32 0-15,0-1 16,32 33-16,-33-32 16,33-1-16,-33-31 0,1 32 15,0-32-15,-32 32 16,64 0 0,-33-32-1,1 31-15,31 1 16,1-32-16,-32 0 15,0 32-15,-1-32 16,64 32-16,-63-32 16,32 0-1,-32 0-15,-1 0 0,1 0 16,0 0 0,-1 0-1,1 0-15,0 0 16,32-32-1,-1 32-15,-63-32 16,63 32-16,-31-32 16,32 32-16,-32-31 15,-1-1-15,1 32 16,0 0 0,-32-32-16,63 32 15,-63-32 1,32 32-1,0 0 1,-32-31 0,32 31-1,-1 0 1,64-64 0,-63 32-16,32 1 15,-32 31-15,31-32 16,-31 0-16,-1 0 15,1-31 1,0 63 0,-32-32-1,64-31-15,-33 63 16,-31-32-16,64 0 16,-64 0-16,31-31 15,1 63 1,-32-32-16,32 0 15,0 1 1,0-33 0,-32 1-1,31 63 1,-31-32-16,32-95 31,95-127-31,-95 127 0,0 0 16,31-127-16,-31 159 15,-1-1-15,-31 65 16,0-1 0,32 32-16,-32-64 15,0 33 17,-32-1-1,1 0 0,31 0-31,-32 32 16,32-31-1,-32 31 1,32-32-16,-31 0 16,-1 32-16,32-32 15,-32 32 1,32-31-16,-32 31 0,32-32 15,-63-32-15,-1 1 16,64 31-16,-63 0 16,63 1-1,-64-33-15,-31-31 16,63 63 0,-31-63-1,31 63-15,32 0 16,-32 32-16,0-31 15,32-1-15,-31 0 16,31 0 0,-32 1-1,32-1 1,-32 0 0,1 32-1,31-32 1,-32 1 15,0-1-15,0 32-1,0 0 17,1 0 14,-1 0-14,0 0 30,1 0-46,-1 32 15,32-1 0,0 1 32,-32-32-48,32 32 48,0 0-32,0-1 47,0 1-31,32-32 47,0 0-63,-32 32 0,31-32-31,-31 32 32,0-1 46,0 1-16,0 127-46,0 0 0,0-96-16,0-31 15,0 0 1,0-1 15,32 1 0,-32 0 1,32-32 14</inkml:trace>
  <inkml:trace contextRef="#ctx0" brushRef="#br0" timeOffset="89730.58">8477 12192 0,'32'0'203,"0"0"-187,-1 0 0,1 0-16,0 0 15,0 0 1,0 0-16,-1 0 31,1 0-31,0 0 16,-1 0-1,1 0-15,0 0 16,0 0 0,0 0-1,-1 0-15,1 0 31,0 0-31,-1 0 16,1 0 0,0 0 15,32 32-31,-33-32 16,1 0-16,0 0 15,-32 31 1,31-31-1,1 0 1</inkml:trace>
  <inkml:trace contextRef="#ctx0" brushRef="#br0" timeOffset="93775.326">6286 10700 0,'0'31'281,"0"1"-265,0 0-1,0 0-15,0-1 16,0 65-16,0-65 16,0 33-16,0-32 15,0 63-15,0-32 0,0 33 16,0-33-16,0 1 15,0-1-15,0-31 16,0 63-16,0-63 16,0 31-16,0-31 15,0 0-15,0 0 16,0-1 0,0 1-16,0 0 15,0 0 1,0 31-1,0 1 1,0-1-16,32 32 0,-32-31 16,0-1-16,0-31 15,0 32-15,0-1 16,0-31-16,0 0 16,0 31-16,0 32 15,32-63-15,-32 32 16,0-1-16,32 1 15,-32-33-15,0 1 16,0 0-16,0 0 16,0-1-1,0 1-15,0 0 16,0 0 0,0 31-1,0-31 1,0 0-1,0-1 1,0 1-16,0 0 16,0 0-1,0-1-15,0 1 16,0 0-16,0 0 16,0 31-16,0 1 15,0-33-15,0 1 16,0 32-16,0-33 15,0 1-15,0 0 16,0 0 0,0-1-1,0 1-15,0 0 16,0 0 0,0-1-1</inkml:trace>
  <inkml:trace contextRef="#ctx0" brushRef="#br0" timeOffset="95512.045">7779 10477 0,'0'32'313,"0"0"-313,0 0 15,0-1-15,0 1 16,0 0-16,0 31 15,0-31-15,0 63 16,0 1-16,0-33 16,0 32-16,0 1 0,0-33 15,0 1 1,0-33-16,0 33 0,0-1 16,0-31-1,0 32 1,0-1-16,0-31 15,0 0-15,0 31 16,0-31-16,0 63 16,0-63-16,0 31 15,0 1-15,0-1 16,0-31-16,0 32 16,0 31-16,0-32 15,0 1-15,0 31 0,0-31 16,0 31-16,0 0 15,0-63-15,0 0 16,0-1-16,0 1 16,0 0-1,0 0-15,0-1 16,0 33 0,0-32-1,0 31-15,0-31 16,0 31-16,0-31 15,0 32-15,0-33 16,0 1 0,0 0-1,0 0-15,0 31 16,0-31 0,0 0 15,0-1-31,0 1 31</inkml:trace>
  <inkml:trace contextRef="#ctx0" brushRef="#br0" timeOffset="98136.004">16859 11366 0,'32'0'343,"31"0"-327,1 32-16,0-32 16,62 0-16,-30 32 15,31-32-15,-32 0 16,0 0-16,0 0 15,1 0-15,-1 32 16,-63-32-16,31 0 16,33 0-16,-33 0 15,0 0-15,-31 0 16,32 0-16,-1 0 16,-31 31-16,0-31 15,31 0-15,1 0 0,-32 0 16,-1 64-16,64-64 15,1 0-15,-1 0 16,32 0-16,-63 0 16,31 0-16,0 0 15,-31 0-15,-33 0 16,64 0-16,-63 0 16,32 0-16,-1 0 15,-31 0-15,63 0 16,-31 0-16,63 0 15,-64 0-15,1 0 16,31 0-16,-32 0 16,1 0-16,-32 0 15,31 0-15,1 0 16,-33 0-16,1 0 0,0 0 16,32 0-16,-33 0 15,1 0-15,0 0 16,31 0-16,1 0 15,-32 0-15,-1 0 16,33 0-16,-1 0 16,-31 0-1,0 0-15,0 0 16,-1 0-16,1 0 16,0 0-1,-1 0-15,1 0 16,0 0-1,0 0 1,0 0 15,-1 0-31,1 0 16,0 0 0,-1 0 15,1 0 0</inkml:trace>
  <inkml:trace contextRef="#ctx0" brushRef="#br0" timeOffset="99622.065">17018 13240 0,'95'0'281,"-31"-32"-265,31 32-16,0-32 15,-31 32-15,63-32 16,-64 32-16,1-31 15,63 31-15,0-32 16,32 0-16,-33 0 16,65 1-16,-96 31 0,64-32 15,-96 32-15,96-32 16,-127 32-16,31-32 16,1 32-16,31-63 15,-31 63-15,63 0 16,0 0-16,-64 0 15,64 0-15,-32 0 16,1 0-16,-33 0 16,1 0-16,-33 0 15,33 0-15,0 0 16,-33 0-16,33 0 16,-1 0-1,1 0 1,-32 0-16,-1 0 0,33 0 15,-1 0-15,-31 0 16,0 0-16,0 0 16,-1 0-16,1 0 15,0 0 1,-1 0 0,1 0-1,32 0 16,-64 32-15</inkml:trace>
  <inkml:trace contextRef="#ctx0" brushRef="#br0" timeOffset="118565.237">18066 13557 0,'-32'0'312,"0"-32"-312,0 32 32,1 0-32,31-31 0,-32 31 15,0-32-15,1 32 32,31-32-32,-32 32 15,-32-32-15,64 1 16,-32 31-1,1 0-15,31-32 16,-32 32 0,0 0-1,32-32 1,-63 32-16,31-32 16,0 1-1,0 31-15,32-32 16,-31 0-1,-1 0 1,0 1 0,1 31-1,31-32 1,-32 32-16,32-64 16,0 33-1,-32-1-15,0 0 16,32 0-16,0 1 15,0-1 1,0-32 0,0-31-1,0 32-15,32 31 16,0-63-16,-32 63 16,32-63-1,-32 63 1,0 0-1,31 32-15,-31-32 16,32 32 15,-32-31-15,32 31-16,-32-32 16,31 32-1,1-32-15,0 32 16,0 0-1,0 0-15,31 0 16,-31 0-16,-1 0 16,65 0-16,-64 0 15,-1 0 1,1 0 0,0 0-16,-1 0 15,1 0 1,0 0-16,-32 32 15,32-32-15,-32 32 16,32-32 15,-1 31-31,1-31 16,0 32 0,-32 0-1,31 31-15,1-31 16,-32 0-16,32 0 15,-32-1 1,0 1-16,32 32 16,-32-33-16,0 1 15,0 32 1,0-1-16,0-31 16,0 31-16,0 1 15,0-1-15,0-31 16,0 0-16,-32 0 31,32-1-31,-32 1 31,0 32-15,32-1-16,-63-31 0,63 0 16,-32-32-1,1 31-15,31 1 16,-32 0-1,0 0 1,-63-1 0,63-31 15</inkml:trace>
  <inkml:trace contextRef="#ctx0" brushRef="#br0" timeOffset="120152.525">17208 13843 0,'0'32'203,"-63"31"-187,31-31-16,-31 63 16,63-63-16,0 0 31,-32-32-31,32 31 15,0 1 1,-32-32 0,32 32-1,-32 31 1,32-31 0,0 0 15,0 0-16,0-1 17,0 1-1,0 0-15,0 0-1,0-1 1,32 1 15,-32 0 0,32-32-15,-32 32 0,0-1 30,32-31-30</inkml:trace>
  <inkml:trace contextRef="#ctx0" brushRef="#br0" timeOffset="122138.824">17240 14224 0,'64'0'297,"-32"0"-281,-1 0 15,1 0 16,-32 32-32,0-1 17,0 1-1,0 0-16,0 0-15,0-1 32,-32 1-32,32 0 15,-31 0 1,-1-1 0,0 1-1,32 0 1,-32 0-1,0-32 1,32 31-16,-31-31 16,-1 0-1,32 32-15,-32-32 0,1 0 32,-1 0-17,0 0 16,32-32 16,0 1 0,32-1-31,-32 0-1,32 32-15,-1 0 32,-31-32-1,32 32-31,0 0 16,-1 0 30,1 0-30,0 32 15,0-32-15,0 0-16,-32 32 16,31-32 15,-31 32-16,32-32 1,0 0 0,-1 0 46</inkml:trace>
  <inkml:trace contextRef="#ctx0" brushRef="#br0" timeOffset="122700.333">17685 14732 0</inkml:trace>
  <inkml:trace contextRef="#ctx0" brushRef="#br0" timeOffset="124008.808">18256 14256 0,'0'31'313,"0"1"-282,0 32-15,0-33-1,0 1 17,0 0-17,0 0 17,0-1 14,0 1-14,0 0-1,0 0 63</inkml:trace>
  <inkml:trace contextRef="#ctx0" brushRef="#br0" timeOffset="125540.834">18447 14065 0,'0'32'313,"0"0"-298,31-32 1,-31 31-16,0 1 16,0 0-1,0 0 1,0-1 31,0 1-32,0 32 1,0-33 15,0 1-15,32 0-1,-32 0-15,0-1 16,0 1 0,0 0-1,0 0 1,0-1 15,0 1-15,0 0-1,0 0 1,0-1 0,0 1 15,-32 0-15,1-32-1,31 32 1,-32-32-16,0 0 15,1 0 17,31 31-17,-32-31 1,0 0 0,0 0-1,0 0 1</inkml:trace>
  <inkml:trace contextRef="#ctx0" brushRef="#br0" timeOffset="127969.705">7556 11779 0,'-31'0'297,"31"-63"-282,-32 63-15,0-32 16,1 32 0,-1-32-1,32 0-15,-32 32 16,0-31 0,32-1-16,0 0 15,-32 32-15,32-32 16,-31 1-1,-1 31 1,32-32-16,-32 0 16,32 0-16,-31 32 15,31-31 1,-32-1-16,32-32 16,-32 64-1,32-31-15,0-1 16,0 0-1,0 0 17,0 1-17,0-33-15,0 32 16,0 1 0,32-1-1,0 32 1,-1-32-16,1 0 15,31 32-15,1-95 16,31 95-16,0-63 0,-31 31 16,31 0-16,-63 0 15,0 1-15,-1 31 16,1 0-16,-32-32 16,32 32-1,0 0 1,0 0-16,-1 0 15,1 0 1,0 0 0,-1 32-16,1-32 31,-32 31-31,32-31 16,0 0-16,-32 32 0,63 0 15,-31 0-15,0 31 16,-1-31-1,1 0 1,-32-1 0,32 1-16,0 63 31,-32-31-31,-32 63 16,32-32-16,0-63 15,0 31-15,-32-31 16,32 0-16,0 0 15,0-1 1,-32 1-16,1-32 16,31 32-1,-32-32 1,32 63 0,-63-63-16,31 0 31,0 0-31,0 0 15,-95 0-15,64 0 16,-64 0-16,-32-31 16,127-1-16,-63 32 15,63 0-15,1 0 16,-1 0 0,0-32-1</inkml:trace>
  <inkml:trace contextRef="#ctx0" brushRef="#br0" timeOffset="129578.3">8287 9557 0,'-32'31'218,"32"1"-202,0 0 0,0 0-1,0-1-15,0 1 16,-32-32-1,32 64-15,0-33 16,0 1 0,0 0-16,0 0 15,0-1 1,-31-31 0,31 32-1,0 0 1,0 0 15,0-1 0,0 1 1,0 0-1,0 0 31,31-32-46,-31 31 15,32-31-15,0 0 15,-32 32-15,31-32-1,1 32 79,-32 0-63,32-32-15,-32 31 15,64-31-15,-64 32-16,31 0 47</inkml:trace>
  <inkml:trace contextRef="#ctx0" brushRef="#br0" timeOffset="130834.715">8636 9779 0,'0'32'297,"0"-1"-281,0 1 0,0 0-16,0 0 15,0-1 16,0 1 1,0 0-1,0 0-15,0-1-1,0 1 16,0 0 1,0 0-32,0-1 47,0 33-1,0-96 1</inkml:trace>
  <inkml:trace contextRef="#ctx0" brushRef="#br0" timeOffset="131918.755">9144 10160 0,'-64'0'329,"64"32"-314,-31-32 1,-1 63 15,0-63 16,32 32-16,-31-32 0</inkml:trace>
  <inkml:trace contextRef="#ctx0" brushRef="#br0" timeOffset="133478.98">9334 9715 0,'0'0'0,"32"0"219,0 0-203,0 0-16,0 0 15,31 0 1,-31 0 15,-32 32-15,31-32-1,1 0 1,-32 32 0,0 0 30,32-32-30,-32 31 15,0 1 1,0 0-32,-32 0 15,32-1 1,-32-31-1,32 32 1,-31-32-16,-1 32 16,0-32-1,32 63 1,-31-63 0,-1 0-16,32 32 15,0 0 1,-32-32-1,0 32 17,0-32 15,64 0 46,64 0-77,-33 0-16,-31 0 16,-1 0-16,1 0 15,0 0 1,0 0-1,0 0 1,-1 0-16,1 0 31,0 0 1</inkml:trace>
  <inkml:trace contextRef="#ctx0" brushRef="#br0" timeOffset="134892.286">9874 9493 0,'0'32'297,"0"0"-297,0-1 15,0 1 1,0 0 15,0 31-15,0-31 15,0 0 0,0 0-15,0-1 15,0 1 0,0 0-15,0 0-16,0-1 31,0 1 0,0 32-15,0-33 0,-32 33-1,1-64 1,31 32-16,0-1 0,-32-31 16,32 32-1,-32-32-15,32 32 16,0 0-16,-31-32 15,31 31 1,-32 1 0,-32 32-1,64-33-15,-63 33 16,63-32 0,-32-32-16,32 31 15,-63 1 1,-33 63-16,64-63 0,-31-32 15,63 32-15,-32-32 16,1 0-16,-1 32 16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7:28.53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7239 10319 0,'-32'0'219,"-31"0"-219,-1 0 16,32 0-16,-63 0 15,64 0-15,-1-32 16,-32 32-16,32 0 15,1 0 1,-33 0 0,1-32-1,31 32 1,-32 0-16,33 0 16,-1 0-1,0 0-15,1 0 16,-1 0-1,0 0 1,32-32 0,-32 32-1,0 0 17,1 0-1,62 0 47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7:30.48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20130 4508 0,'-32'0'188,"0"0"-188,0 0 15,0 0 1,-63 0-16,64 0 16,-33 0-16,32 0 15,32-31 1,-32 31-16,1 0 15,-1 0 1,32-32-16,-32 32 16,1 0 15,-1 0 0,0 0-15,0 0-1,0 0 17,32-32-32,-31 32 31,-1 0-15,-95-32-16,63 32 15,33 0 1,-1 0-16,0 0 15,1 0-15,-1 0 16,0 0 0,0 0 15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7:31.96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12256 10350 0,'-32'0'219,"-64"0"-203,65 0-1,-33 0 1,33 0-16,-33 0 16,32 0-1,0 0 1,1 0-1,-1 0 17,0-31-32,-31 31 15,31 0 1,0 0-16,-31 0 16,31 0-1,0 0-15,1 0 16,-1 0-16,0 0 15,0 0-15,0 0 16,-31 0-16,31 0 16,32-32-1,-31 32 1,-1 0-16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7:33.41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20256 6572 0,'-31'0'235,"-1"0"-235,0 0 15,-31 0 1,31 0-1,0 0-15,0 0 16,1 0 0,-1 0-1,0 0 1,1 0 15,-1 0-15,-32 0-1,1 0 1,31 0-16,-31 0 0,31 0 16,0 0-1,0 0 1,0 0 0,1 0 15,-1 0-16,0 0-15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7:34.95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18891 10319 0,'-31'0'218,"-1"0"-202,-64 0 0,33 0-1,31 0 1,-31 0 15,31 0-15,0 0 15,0 0 0,1 0 16,-1 0-16,0 0 16,1 31 0,-33 1-47,0 0 16,-31 0-16,32-32 15,-1 31 1,64 33-16,-95-64 0,63 0 16,1-32-1,-1 32 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7:53.10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5588 10890 0,'0'32'282,"0"31"-267,0-31-15,0 32 16,0 31-16,0-32 16,0 64-1,0-31-15,0-1 16,0 0-16,0-31 0,0-1 15,0-31-15,0 0 16,0-1 0,0 1-1,0 32 1,32 31 0,-32 0-16,0-63 15,0 0 1,0-1-16,0 1 15,0 0 1,0 31 0,0 1-16,0-32 15,0 31-15,0 1 16,0-33-16,0 1 16,0 0-16,0 31 15,0 33-15,0-33 16,0-31-1,0 31 1,0-31 0,0 0-1,0 0 1,0-1 15,0 1 16,32-32-31,-32 32 15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7:55.63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5874 10731 0,'0'64'453,"0"-32"-453,0-1 16,0 1-16,0 0 16,0 31-1,0-31-15,32 0 16,-32 0-16,0-1 15,0 1-15,0 32 16,0-33-16,0 1 16,0 0-16,0 0 15,31 31-15,-31-31 16,0 0 0,32-1-16,-32 1 0,32 63 15,-32-63 1,0 63-16,31-63 0,-31 63 15,0-31 1,0-32-16,0-1 16,0 1-1,0 0 1,32 0 0,-32-1-16,32 33 15,-32-1-15,0-31 16,0 0-16,32 31 15,-32-31-15,32 63 16,-32-31-16,31-1 0,-31 33 16,32-96-16,-32 63 15,0-31-15,0 31 16,0-31 0,32 0-16,-32 0 15,0-1 1,0 1-1,0 0 1,0 0 0,31-32-1,-31 31 1,0 1 15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8:07.04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7398 13144 0,'190'-31'141,"128"-1"-141,31-32 16,0 33-16,-95-1 15,-95 0-15,-32-31 16,32 63-16,31-64 16,64 32-16,-95 32 15,31-31-15,64 31 16,-126 0-16,-33 0 15,0 31-15,0-31 16,32 0-16,0 0 16,32 32-16,63 0 0,-31-32 15,-1 0-15,33 63 16,-97-63-16,2 0 16,30-31-16,1-1 15,95 0-15,-63 0 16,94 1-16,33 31 15,-96 0-15,-95-32 16,32 32-16,-96 0 16,128-32-16,-64 32 15,0 0-15,32-32 16,-33 32-16,-30-63 16,62 63-16,96 0 0,-63 0 15,0-32-15,63 0 16,-96 1-16,128-33 15,32 32-15,-160 1 16,-62-1-16,-65 32 16,1 0-16,0 0 15,-1 0-15,1 0 16,32 0-16,-32 0 16,31 0-1,-31 0-15,-1 0 16,128 127 343,95 32-359,-95-1 16,-32-94-16,-95-64 15,-32 32-15,31-1 16,-31 1 0,32-32-16,0 0 15,0 0 17,0 32-1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8:16.39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7461 16827 0,'286'0'78,"127"64"-63,-32-1-15,-32 1 16,-190-32-16,158 31 16,128 1-16,-96-33 15,64-31-15,-96 0 16,-126 0-16,158 0 16,223 0-16,-128 0 0,-126 32 15,-33 32-15,-31-64 16,-63 31-16,63-31 15,95 32-15,-158-32 16,-65 0-16,-30 0 16,-64-32-16,-1 32 15,509-31 251,-286 31-266,95 0 16,32-32-16,0 32 15,-31 0-15,-65 32 16,-94-32-16,-128 0 15,1 0-15,-1 31 16,-31-31 0,0 0-1,0 32 1,31-32 0,0 0-16,1 0 15,-32 0-15,63 0 16,0 0-16,64 32 0,-96-32 15,33 0-15,62 32 16,-126-32-16,32 31 16,-1-31-16,1 0 15,-33 32-15,1-32 16,0 64-16,0-64 16,31 0-16,-31 0 15,0 0-15,-1 0 16,1 0-16,32 0 15,-1 0 1,-31 0 0,0 31-16,-1-31 15,1 0 1,0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5:46.9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6445 11779 0,'95'32'93,"255"-32"-77,-96 0-16,-96 0 16,65 0-16,-64 32 15,-64-32-15,-32 0 16,64 0-16,-32 0 16,64 0-16,127 0 15,-64 0-15,127 0 16,-95 0-16,-31 0 15,-96 0-15,0 0 16,0-32-16,63 32 16,-31 0-16,63-32 15,-63 32-15,-32 0 16,95 0-16,-95 0 16,-31 0-16,62 0 0,96 32 15,64-32-15,126 32 16,-63-1-16,-127-31 15,0 0-15,-95-31 16,63 31-16,32 0 16,0 0-16,-32 0 15,1 0-15,-64 31 16,-64-31-16,95 0 16,-126 32-16,63 0 15,0-32-15,63 32 16,-63-32-16,95 0 15,-126 31-15,62 33 16,-62-64-16,31 32 16,-64-32-16,1 31 15,63-31-15,-32 0 0,64 0 16,-64 0-16,32 0 16,0 0-16,63 0 15,-62 0 1,-2 0-16,-62 0 0,0 0 15,31 0-15,-32 32 16,-31-32-16,0 0 16,95 0-16,-64 0 15,96-32-15,-96 32 16,33-31-16,-1 31 16,0 0-16,-63 0 15,63 0-15,-63 0 16,31 0-16,1 0 15,-32 0-15,0 0 0,31 0 16,-31 0-16,63 0 16,-63 31-16,0-31 15,-1 0-15,1 0 16,0 0 0,-1 0-16,1 0 15,0 0 1,0 0-1,0 0 17,31 0-32,-31 0 15,31 0-15,-31-31 16,63 31-16,-63 0 16,0 0-1,-1 0 1,1 0-16,0 0 31,0 0-15,-32 31 15,32-31 0,-1 0-15,1 32-1,0-32 17,-1 0-32,-31 32 15,32-32-15,0 32 32,-32-1-17,32 1 32,-32 0-47,0 0 31,0-1 1,0 33-32,32-1 15,-32 1-15,0 31 16,0-63-16,0 63 15,0 0-15,0 32 16,0-95-16,0 95 0,0-95 16,0 0-16,0 31 15,31 32-15,-31 1 16,0 31 0,0-96-16,0 65 15,0-65-15,0 33 16,0-32-16,0 31 15,-31 1-15,31 94 16,0-94-16,0 126 16,0-158-16,0 127 15,0-127-15,0 31 16,0 128-16,0-128 16,-32 128-1,0-128-15,32 96 16,-64-32-16,1 32 0,31-32 15,1 63-15,-1-126 16,32 31-16,0-32 16,-32 1-16,0-32 15,32 31-15,-32 1 16,-31-33-16,63 65 16,-32-1-16,32-32 15,-31 33-15,-1 94 16,32-158-16,0 0 15,0 63-15,0-63 16,0-1 15,0 96-31,0-63 16,0-32-16,0-1 16,0 1-16,0 0 15,0 31 1,-32-63-16,32 32 15,0 0 1,0 0 0,0-1-1,-32 1 17,32 0-17,0 0 1,0-1-16,0 1 15,0 0 1,0 31 0,0 1-16,0-32 31,0-1-15,0 33-1,-32-64 1,1 32 15,-1-32 0,0 0 16,1 0-16,-160 0-15,-95 0-16,223 0 16,-33 31-16,-94-31 15,31 0-15,-31 0 16,-64 0-16,-32 0 16,32 0-16,222 0 15,-95 0-15,32-31 16,0 31-16,-64 0 15,-63-32-15,-1 32 16,33-64-16,63 64 16,-95 0-16,-64 32 15,32-32-15,32 0 16,-32 32-16,63-32 16,128 32-16,31-32 15,-31 0-15,31 0 0,0 31 16,0-31-16,-31 0 15,-32 0-15,-1 0 16,-31 0-16,32 0 16,0 0-16,-32 0 15,31-31-15,-62 31 16,-64 0-16,94 0 16,65 0-16,-64 0 15,63-32-15,-31 32 16,32 0-16,-1 0 15,1 0-15,-32-32 16,-1 32-16,1 0 16,-32 0-16,-63 0 15,126 0-15,-158 0 0,95 0 16,-32-32-16,64 1 16,-96-1-16,96 0 15,-32 32-15,32-32 16,-64 1-16,64 31 15,-32-32-15,31 32 16,1-32-16,-64 32 16,33-32-16,-2 1 15,65 31-15,-96-32 16,64 0-16,-32 32 16,32-32-16,-32 32 15,31 0-15,1-31 16,-32 31-16,32 0 15,-64 0-15,32-32 16,32 32-16,0-32 0,31 32 16,-31 0-16,0-32 15,63 32-15,0 0 16,-31 0 0,-1 0-1,1 0-15,31 0 16,-31 0-16,31 0 15,-32 0-15,1 0 16,31 0-16,0 0 16,-63 0-16,31 0 15,1 0-15,0 0 16,-1 0-16,32 0 16,-31 0-16,31 0 15,0 0-15,1 0 16,-1 0-1,0 0 1,0 0 15,0 0-15,1 0 15,-33 0 0,33 0 1,-1 0-17,0 0 1,32-31-16,-32 31 16,0 0-1,1-32-15,-1 32 16,0-32-1,1 0 17,-1-31-17,0 31-15,0 0 16,0-31-16,1 31 16,-1 0-16,32 1 15,0-1-15,-32 32 16,32-32-16,-63 32 15,63-32-15,0 1 16,-32 31-16,32-64 16,-32 32-16,0 1 15,-31-65-15,63 65 16,-63-65-16,63 65 16,-32 31-1,32-32 1,-32 32-1,32-32-15,0 0 16,0 1 0,-32 31-16,32-32 15,0-32 1,0-31-16,0 32 16,32-64-16,-32 63 15,64-126-15,31-1 16,-32-158-16,1 95 15,-1 63-15,-31 1 16,63-64-16,-31 63 0,-32-31 16,-1 159-16,-31-1 15,0 32-15,0 1 32,0-1-17,0 0 1,0 0 15,0 1-31,-31-1 16,31-95-16,0-32 15,-32 64 1,0 31 0,32 33-1,-32-1 1,32 0-1,-32 32-15,32-32 16,0-95 0,-31 64-16,31-1 15,0-31-15,0 32 16,0 31-16,0 0 31,0 0-31,0 1 16,0-1 31,0 0 0,0 0-32,31 1 1,-31-33-1,0 32-15,0 1 16,0-1 15,0 0 1,0 0-32,0 1 15,0-1 32,-31 32-16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43:32.9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2445 5874 0,'31'0'281,"1"0"-265,0 0-16,0 0 16,31 0-1,-31 0-15,0 0 16,31 0-16,-31 0 16,63 0-16,-31 0 15,-33 0-15,33 0 16,63 31-16,-32-31 15,1 32-15,-1-32 16,-32 0-16,33 0 16,-96 32-16,63-32 15,-31 0-15,-1 0 16,65 0 0,-64 0-16,31 0 15,0 0 1,-31 0-16,32 0 15,-32 0-15,-1 0 16,33 0-16,-1 0 16,-31 0-16,0 0 15,31 0 1,-31 0-16,31 0 16,-31 0-16,64 32 15,-65-32-15,33 0 16,-1 0-16,33 0 15,-1 31-15,-32-31 0,33 0 16,-65 0-16,1 0 16,0 0-16,-1 0 15,1 0-15,-32 32 16,32-32-16,0 0 16,0 0-1,-1 0 1,33 0 31,-96 0-16</inkml:trace>
  <inkml:trace contextRef="#ctx0" brushRef="#br0" timeOffset="1654.866">13780 6001 0,'31'0'297,"1"0"-281,0 0 15,-1 0-31,1 0 16,0 0 46,0 0-31,0 0-31,-1 0 16,1 0-16,0 0 16,-1 0-16</inkml:trace>
  <inkml:trace contextRef="#ctx0" brushRef="#br0" timeOffset="13358.216">3080 7271 0,'0'-64'281,"0"32"-265,0 1-1,0-1 17,0 0-17,0 0 1,32 32 15,-32-31-15,31-1 15,1 32-15,-32-32-1,32-63 1,-1-96-16,1 64 16,0 32-16,-32 0 15,0-32-15,32 127 16,-32-32-16,0 0 15,0 1 32,0-1-31,0 0 15,-32 32 125,32 32-124,0 0-17,0-1 17,0 1-17,32 0 1,0 0-1,31-32-15,-31 95 16,-1-95-16,33 32 16,-32-32-16,31 31 15,-31-31-15,0 32 16,-1-32 0,33 32-16,-64 0 15,32-32-15,0 31 16,-1 1-1,1-32 1,31 0 0,-31 32-1,0-32 1,0 0 15,0 0-31,-32 32 16,31-32-1,1 0 1,0 0 0,-1 0 15,-31 31 0,0 1 0,0 0 1,0 0-1,-31-1-15,-1 1-1,0 32 1,1-1-16,-1-31 15,0 31-15,0-31 16,32 63-16,-32-31 16,-63 31-16,95-31 15,-31 31-15,31-63 16,-32 31-16,32-31 16,0 0-1,0-1 1,-32 1-1,32 0 17,0 31-1,-32-63-15,32 32-1,-32-32 16,32 32-15,-31-32 0,-1 0 15,0 0 0,32-32-15,-31-31-16,-1 63 15,-32-64-15,32 32 16,1 1-16,-33-65 16,64 65-16,-31 31 15,31-32-15,-64 32 16,64-32 0,-32 32-1,32-32 1,0 1-1,0-1-15,-32 0 32,32 0-17,-31 32 95,-1 0-79,32-31 0,-32 31 16,32-32-16</inkml:trace>
  <inkml:trace contextRef="#ctx0" brushRef="#br0" timeOffset="16051.085">4477 6985 0,'-64'0'312,"33"0"-281,-1 0-15,32-64 0,-32 64-16,32-31 31,-32 31-15,0 0-1,1-32 16,-1 32-15,32-32 15,-32 32-15,1 0 15,31-32-15,0 1-1,0-1 1,0 0 31,0 0-31,0 1-1,0-1 1,0-32-1,0 33 1,31 31 0,-31-32-16,0 0 31,0 0-31,0 1 31,32-1-15,-32 0-1,32 32 1,-32-32 0,31 32-1,-31-31 1,32 31 46,-32-32-46,32 32 0,-32-32 15,32 32-15,-32-32-1,32 32 1,31 0-1,-31 0 1,-1-31 0,1 31-1,0 0 17,0 0-17,0 0 16,-1 0-15,-31 31-16,32-31 16,-32 32-1,0 0 1,32-32-16,-1 32 31,-31-1-15,32-31-1,-32 32 1,0 0-16,0 0 16,0-1-1,0 1-15,0 0 16,32-32 0,-32 32-1,0 31 1,0-31 15,0 0 0,0-1 1,0 1-17,32-32 1,-32 32-1,0 0 17,0-1-1,0 1-15,-32 0 15,0-32 16,32 32-47,-32-32 15,1 0 1</inkml:trace>
  <inkml:trace contextRef="#ctx0" brushRef="#br0" timeOffset="17323.226">5652 7461 0,'95'0'157,"-32"0"-142,64 0-15,-63 32 16,-1-32 0,-31 0-1,0 0-15,0 0 16,-1 0 15,1 0-15,0 0-1,-1 0 1,-31 32-16,32-32 16,0 0-1,0 0 1,0 0 15</inkml:trace>
  <inkml:trace contextRef="#ctx0" brushRef="#br0" timeOffset="105863.479">3175 8604 0,'-32'0'328,"-31"0"-281,31 0-16,0-32 47,0 32-46,1 0-17,-1 0 32,32-31-31,-32 31-1,32-32 17,-31 0-1,-1 32 0,32-32 16,-32 32-31,32-31-1,0-1 48,0 0-32,0 0 0,0 1-15,0-1 0,0 0 15,0 0-16,0 1 1,0-1 31,0 0-47,0 0 16,0 1 15,32 31-16,0 0 1,-1-32 15,1 32-15,0 0 0,-1 0-1,1-32 1,0 32 15,32 0 16,-33 0-16,1 0 0,0 0 32,-1 0 31,-31 32-63,0 0 0,0-1-15,0 1-1,0 0 1,0 0 0,0-1-1,0 1-15,0 0 32,0 0-32,0-1 15,-31 1 1,31 0 15,0 0-15,0-1-1,0 1 32,0 0-47,0 0 63,0-1-32</inkml:trace>
  <inkml:trace contextRef="#ctx0" brushRef="#br0" timeOffset="109955.719">6286 8477 0,'32'32'297,"0"-32"-281,0 0-1,0 32 1,-1-32-16,1 0 16,0 0-1,-1 0 1,1 0-1,0 0-15,0 31 16,31-31 0,-31 0-1,31 0 1,-31 0-16,0 32 16,0-32-16,0 0 15,-1 0 1,1 32-1,0-32-15,-1 0 16,1 0 0,-32 32-1,32-32 1,0 0 15,0 0-15,-1 0-1,-31 31 1,-31-31 125</inkml:trace>
  <inkml:trace contextRef="#ctx0" brushRef="#br0" timeOffset="112321.187">6191 8604 0,'-31'0'203,"-1"0"-187,0 32 0,0-32-1,0 0 1,1 0-16,-1 0 31,0 0-31,1 0 16,-1 0-1,-32 0 1,1 32-16,-1-32 16,1 0-1,31 0 1,0 0-1,0 0 1,1 0 0,-1 0-1,0 0 1,1 0 0,31-32-1,-32 0 16,32 0-15,-32-31 0,32 31-1,0 0 1,0 1-16,0-1 31,0 0-15,0 0-1,0 1 1,0-1 0,0 0-1,32 32 1,-32-32 0,0 1-1,32 31 1,-1 0-16,-31-32 15,32 32-15,-32-64 16,32 64 0,-32-31-16,31 31 31,1-32-15,0 32-1,0-32 1,0 0-1,-1 32 17,-31-31-32,32 31 15,-32-32-15,32 32 32,-1 0-17,1 0-15,-32-32 16,32 32-1,0 0 17,0 0-17,-1 0 1,33 0 0,-33 0 15,1 0-16,0 0 17,0 0-17,-32 32 1,32-32 0,-1 32-1,1-32 16,0 31-15,-32 1 0,0 0 15,31-32 0,-31 32-31,0 31 16,0 1 15,0-33-15,0 1-1,0 32 1,0-33 0,0 1 15,0 0 0,0 0-31,-31-1 31,31 1-15,-32-32 0,32 32-16,0 0 46,-32-32-30,1 0 31</inkml:trace>
  <inkml:trace contextRef="#ctx0" brushRef="#br0" timeOffset="135486.107">14478 7525 0,'32'0'94,"63"0"-79,0 0-15,-31 0 16,31 0-16,32 0 16,-32 0-16,32 0 15,-63 31-15,-1-31 16,32 0-16,-63 0 16,32 32-16,-32-32 15,-1 0-15,1 0 16,0 0-16,-1 0 15,1 0 1,0 0 0,63 0-16,-63 0 15,0 0-15,127 32 16,-128-32 0,1 0-1,-32 32 1,32-32-16</inkml:trace>
  <inkml:trace contextRef="#ctx0" brushRef="#br0" timeOffset="136342.713">14192 8509 0,'0'0'0,"96"0"93,-1 0-77,-32 0-16,1 0 16,31 0-16,0 0 15,-31 0-15,31 0 0,32 0 16,-63 0 0,62 0-16,-30 0 0,-33 0 15,32 0-15,-31 0 16,0 32-16,-1-32 15,-31 0-15,63 0 16,-63 0-16,63 0 16,-63 0-16,-1 0 15,33 0-15,0 0 16,-33 0 0,1 0 15</inkml:trace>
  <inkml:trace contextRef="#ctx0" brushRef="#br0" timeOffset="138873.173">21939 6794 0,'0'64'281,"0"31"-265,0-63-16,0 31 15,0 64-15,0-63 16,0-1-16,0 33 16,0-65-16,0 1 15,0 0 1,0 0-16,0-1 15,0 1 1,0 0 0,0 0-1,0-1 1,-31 65-16,31-33 16,0 1-16,0-1 15,0 32-15,-32-63 16,32 32-16,-32 63 15,32-96-15,0 1 16,0 0 0,0 0-1,0-1 1,0 1 0,0 0-1,0 0 1,0-1 15,0 1 32</inkml:trace>
  <inkml:trace contextRef="#ctx0" brushRef="#br0" timeOffset="140369.928">23622 7048 0,'0'96'156,"0"-65"-140,0 65-16,0-33 16,0-31-16,0 31 15,0 33-15,0-1 0,0-63 16,0 126-16,0-126 15,0 32-15,0-1 16,0-31-16,0 0 16,0-1-1,0 1-15,0 0 16,0 0 0,0-1-1,0 1 1,0 0-1,0 0 1,0 31 15,0-31-15,0 0 31</inkml:trace>
  <inkml:trace contextRef="#ctx0" brushRef="#br0" timeOffset="149789.62">10541 2635 0,'-32'95'281,"-63"32"-281,0 96 16,0-96-16,31 63 15,-31-31-15,31 31 16,33-94-16,31-1 16,-32 0-16,0 0 15,0-31-15,32-1 16,0 33-16,-32-1 0,32-32 15,0 1 1,0 31-16,-31-31 0,31-1 16,0 32-16,0 1 15,0-1-15,0-32 16,0 1-16,0 31 16,0-31-16,0-33 15,0 1-15,0 32 16,0-1-16,0-31 15,0 31-15,0 1 16,0 63-16,0-32 16,0 32-16,0-63 15,0 31-15,0 0 0,0-31 16,0-33-16,0 33 16,0-32-16,0 31 15,31-31-15,-31 0 16,32 63-16,0 0 15,-32-31-15,159 190 16,-64-64-16,-63-95 16,0 64-16,63 95 15,-95-222 1,31 31-16,33 64 16,-32-63-1,0-1-15,-32 33 16,31-1-16,-31-63 0,0 63 15,32 0-15,0-63 16,-32 63-16,0 0 16,63-63-16,-31 63 15,-32-63-15,32 32 16,31 31-16,-31-63 16,31 63-16,-31-32 15,0-31-15,32 32 16,-33-33-16,-31 33 15,32-64-15,31 95 16,-63-31-16,32-33 0,-32 1 16,0 63-16,32-31 15,-32-1-15,32-31 16,0 63-16,-32-31 16,0-1-16,0 1 15,31 31 1,-31-63-16,32 31 15,-32-31-15,0 32 16,0-33-16,0 1 16,32 32-16,-32-1 15,31 1-15,-31-33 0,0 1 16,0 0 0,0 31-16,0-31 0,0 32 15,32-1 1,-32-31-16,0 0 15,0-1-15,0 1 16,32 0-16,-32 0 16,0 31-16,0-31 15,0 0-15,0-1 16,64 33 0,-64-32-1,0 31-15,31 1 16,-31-33-1,32 33-15,-32-1 16,32-63 0,-32 32-16,0 0 15,31 0-15,-31-1 16,64 33 0,-32-64-1,-32 32-15,0-1 16,32-31-16,-32 32 15,31-32-15,-31 32 16,64-159 0,31-95-1,-63-1-15,-32 192 16,0-96-16,0 0 0,0-191 16,0 223-1,0-127-15,0 63 0,0 64 16,0-1-16,0 1 15,32 0-15,-32 63 32,-32 32 30,0 0-62,32-32 16,-32 32-16,0 0 15,1 0 17,-1 0-17,0 0 1,1 0 0,-1 0 46,32 32-31,-32-32 16,32 32-16,0 0-15,0-1 15,-32 1-15,32 0 0,0 0-1</inkml:trace>
  <inkml:trace contextRef="#ctx0" brushRef="#br0" timeOffset="150606.516">11652 10319 0</inkml:trace>
  <inkml:trace contextRef="#ctx0" brushRef="#br0" timeOffset="152617.61">12097 10160 0,'0'32'250,"31"-1"-235,-31 1-15,0 0 16,32-32 0,-32 32-1,32-1-15,-32 1 16,32-32-16,0 0 16,-32 32-16,31-32 15,1 32-15,0-1 16,-1 1-16,97 63 15,-97-63-15,1 0 16,63 0-16,1 31 16,-65-63-16,33 64 15,-33-64 1,1 31-16,0-31 16,0 0 15,0 0 16,-1 0-32</inkml:trace>
  <inkml:trace contextRef="#ctx0" brushRef="#br0" timeOffset="155166.381">12668 2476 0,'96'0'78,"-33"0"-78,32-31 16,-31 31-16,-32 0 15,63 0-15,0 0 16,0 0-16,0-32 16,33 0-16,-2 32 15,-30-32-15,-33 32 16,96-31-16,-95 31 0,31 0 16,-64 0-16,1 0 15,32 0-15,-1 0 16,1 0-16,-1 0 15,-31 0-15,32 0 16,-33 31 0,1-31-1,0 0 17,-32 32-1</inkml:trace>
  <inkml:trace contextRef="#ctx0" brushRef="#br0" timeOffset="156184.323">12351 3238 0,'127'32'110,"0"-32"-95,0 0-15,-32 32 16,64-32-16,-127 0 16,63 0-16,-64 0 15,33 32-15,0-32 16,-1 0-16,-31 31 16,31-31-16,1 0 15,63 0-15,-32 32 16,32-32-16,-32 32 0,64 31 15,-96-63-15,65 32 16,-65-32-16,0 0 16,1 32-16,0 0 15,-33-32 1,1 0 0,-32 31-1,32-31 1</inkml:trace>
  <inkml:trace contextRef="#ctx0" brushRef="#br0" timeOffset="158165.979">14383 9493 0,'0'191'125,"0"-128"-125,0 32 16,0-31-16,31-32 15,-31 63-15,0-32 16,32 128-16,-32-64 16,0 0-16,0 190 0,0-285 15,0 127 1,-32-96-16,32-31 0,0 0 16,0 0-1,0-1 16,0 1-15,0 0 0,0 0 15</inkml:trace>
  <inkml:trace contextRef="#ctx0" brushRef="#br0" timeOffset="159141.542">15748 9557 0,'0'63'172,"0"128"-156,0-1-16,0-31 16,0-64-16,0-31 15,0-1-15,0-31 16,0 0 15,0-1-31,0 1 31,0 0-15,0 0 15,0-1-15,0 1 15,0 0 16,-32-32-47</inkml:trace>
  <inkml:trace contextRef="#ctx0" brushRef="#br0" timeOffset="164512.222">21114 9747 0,'0'32'219,"32"-32"-203,-96 0 124,32 0-124,0 0 0,1 0-16,-1 0 15,0 0 16,1 0 1,62 0 108,-31 95-108,0 0-17,0-63-15,0 0 0,0 0 31,32-1-31,-32 1 0,0 0 32,0 31-32,0 1 15,0-32 1,0-1 0,0 1-16,0 0 31,0 0-16,0 95 1,0-96 0,0 1-1,0 0-15,0 0 0,0-1 16,0 1 0,0 0-1,0 0 32,0-1 0</inkml:trace>
  <inkml:trace contextRef="#ctx0" brushRef="#br0" timeOffset="166745.096">20955 10858 0</inkml:trace>
  <inkml:trace contextRef="#ctx0" brushRef="#br0" timeOffset="168728.269">23400 9461 0,'0'64'141,"0"-32"-126,0 31 1,-32 64-16,0 0 16,-31 95-16,-1 32 15,33-95-15,-33 0 16,32-64-16,32 0 16,0-63-16,0 0 15,0 0 1,0-1 15,0 1-31,0 0 16,0 0-16,0-1 31,0 1 0,0 0-31,0 0 47</inkml:trace>
  <inkml:trace contextRef="#ctx0" brushRef="#br0" timeOffset="170828.223">18383 8509 0,'0'63'281,"0"1"-265,0-32-1,0-1 1,0 1 0,0 0-1,-31-32-15,31 32 16,0-1 0,0 1-1,0 0 32,0 0 16,-32-32 30,32 31-93,0 1 47,0 0-16,0 0 16,0-1-31,0 1 46,0 0 1,0 31 46</inkml:trace>
  <inkml:trace contextRef="#ctx0" brushRef="#br0" timeOffset="171999.673">18732 8509 0,'0'32'281,"0"-1"-265,0 1-16,0 32 15,0-33 1,0 1 0,0 32 15,-31-64-16,31 31-15,0 1 16,0 0 0,0 0-1,0-1 17,0 1-17,0 0 1,-32-32 62</inkml:trace>
  <inkml:trace contextRef="#ctx0" brushRef="#br0" timeOffset="196237.843">2667 9874 0,'63'0'281,"-31"0"-265,32 0-1,-1 0 1,1 0-16,-33 32 15,65-32 1,-64 0 0,-1 0-16,1 0 0,0 0 15,-1 0 17,1 0-32,0 0 15,0 0 1,0 0-1,-1 32 17,1-32-17,0 0-15,-1 0 32,1 0-1</inkml:trace>
  <inkml:trace contextRef="#ctx0" brushRef="#br0" timeOffset="197752.775">6794 9842 0,'32'0'125,"0"0"-109,0 0-1,0 0-15,-1 0 32,1 0-32,0 0 15,-1 0 16,1 0 1,0 0-1,0 0-15,0 0-1,-1 0 1,-31 32-1,32-32-15,0 0 16,-1 32 0,1-32 15,0 0-31,32 0 16,-1 0-1,32 32-15,-63-32 16,0 0-16,0 0 15,-1 0 1,33 0 0,-33 0 15,1 0 31</inkml:trace>
  <inkml:trace contextRef="#ctx0" brushRef="#br0" timeOffset="199322.058">4445 9842 0,'32'0'219,"-1"0"-203,1 0-1,0 0 1,32 0-16,-33 32 16,1-32-16,0 0 15,-1 0 1,33 0-1,-32 0 32,0 0-31,-1 0 0,1 0-1,0 0 1,-1 0-1,1 0 1,0 0 47</inkml:trace>
  <inkml:trace contextRef="#ctx0" brushRef="#br0" timeOffset="200698.895">8954 9906 0,'31'0'203,"33"0"-187,-33 0-16,33 0 16,-32 0-16,0 0 15,-1 0-15,1 0 16,0 0-16,-1 0 15,1 0-15,0 0 16,0 0 0,31 0-16,-31 0 15,31 0-15,-31 0 16,32 0-16,31 0 16,-63 0-1,-1 0-15,1 0 16,0 0-1,0 0-15,0 0 16,-32 32 0,31-32-1,1 0 17</inkml:trace>
  <inkml:trace contextRef="#ctx0" brushRef="#br0" timeOffset="205241.474">3143 9715 0,'64'0'297,"-1"0"-281,33 0-16,-33 0 16,32 0-16,-31 0 0,-1 0 15,32 0-15,-31 0 16,-32 0-16,0 0 15,31 0-15,-31 0 16,-1 0-16,1 0 16,0 0-16,0 0 15,0 0-15,31 0 16,-31 0 0,31 0-1,-31 0 1,0 0-1,31 0-15,-31 0 16,0 0 0,31 0-1,1 0 1,-32 0-16,-1 0 16,1 0-16,31 0 15,-31 0 1,0 0-16,0 0 15,0 0 1,-1 0-16,1 0 16,0 0-1,-1 0 1,1 0 0,0 0 46,0 0 79</inkml:trace>
  <inkml:trace contextRef="#ctx0" brushRef="#br0" timeOffset="209444.258">5429 9493 0,'32'0'203,"0"0"-203,-1 0 16,1 0-16,0-32 15,63 32-15,-63 0 16,31 0-16,-31 0 16,32-31-16,-32 31 15,31 0 1,-31-32 0,31 32-1,-31 0 32,0 0 16</inkml:trace>
  <inkml:trace contextRef="#ctx0" brushRef="#br0" timeOffset="212538.803">7366 10223 0,'-32'0'282,"0"-31"-267,1 31 1,-1 0 15,0 0-31,32-64 16,-31 64-16,-1 0 15,32-32 1,-32 32-16,32-31 16,-32 31-16,0-32 15,1 32-15,-1-32 31,0 32-15,1-63-16,31 31 16,-32 32-1,0-32 1,0 32-16,32-32 16,0 1-16,-32-1 31,32 0-16,0 0 1,-31 32-16,31-31 16,-32-1-16,32-63 15,0 63-15,-32-63 0,-31-96 16,63 128-16,0-64 16,0 63-16,0 32 15,0 1 1,32 31-1,-32-32 1,0 0-16,31 0 16,1 32-1,-32-31 1,32 31 0,95-32-16,-95 0 15,-1 0-15,1 32 16,31 0-1,-31 0 1,0 0 0,0 0-1,0 0 1,-1-63-16,33 63 16,-1 0-16,-31 0 15,63 0-15,0 0 16,-63 0-16,0 0 15,0 0 1,0 0 0,-32 32-16,31-32 15,1 0-15,0 0 32,31 0-32,-31 0 15,0 31 16,0-31-15,-1 0-16,1 0 16,0 0-1,-32 32-15,31-32 16,1 0-16,-32 32 16,32-32-1,-32 32 1,32-32-1,0 63 1,-1-63 0,-31 32-1,0 31-15,32-31 0,-32 0 16,0 0-16,32-1 16,-32 1-16,0 0 15,0 31 1,0-31-1,0 0 1,0 31-16,0-31 16,0 0 15,0 0-31,-64 31 0,33-31 16,31 0-1,-32-32-15,32 31 16,-64 33-16,32 31 15,-31-31-15,0 31 16,31-32-16,0-31 16,32 0-16,0 0 15,-32-1-15,32 1 16,-32-32 15,1 0-15,31 32-16,-32-32 15,0 0 1,1 0 15,-1 0-15,0 0 0,32-32-1</inkml:trace>
  <inkml:trace contextRef="#ctx0" brushRef="#br0" timeOffset="-214699.446">9303 10192 0,'-32'0'296,"0"0"-280,1 0 31,-1 0-31,32-32-1,-32 32-15,32-32 16,-32 32-1,0-32 1,1 32 0,31-31-1,-32 31-15,0-32 32,32 0-1,-31 0-16,31 1 1,-32-65 0,0 33-1,32-64-15,-32 63 16,32 33-16,-32-65 16,32 65-16,-31-160 15,31 159 1,0 1-1,0-1 1,0 0-16,0-31 16,0 31-1,0 0 1,31-31 0,33-64-16,0 31 0,62-94 15,-94 158 1,-32 0-1,64-31-15,-32 31 16,-1 32 0,1-32-1,-32 1-15,32 31 16,-1 0-16,1 0 16,0 0-1,0 0 1,0 0-1,-1-32-15,1 32 16,0 0 0,-1 0-1,1 0-15,0 0 16,32 0 0,-33 0-16,1 32 15,63-1-15,-63 1 16,0 0-1,0-32-15,-1 32 16,-31-1 0,64 1-1,-64 0-15,31-32 16,-31 95-16,32-95 16,0 64-16,-32 31 15,32-32 1,-32-31-16,32-32 15,-1 64-15,-31-33 16,32 33 0,-32-32-1,0-1 1,0 1-16,0 0 16,0 31-1,0-31 1,0 0-1,0 0-15,0-1 16,0 33-16,0-32 16,0-1-1,0 1-15,0 0 16,-32 63 0,1-31-16,-1 94 15,0-158-15,32 64 16,0-32-16,-32 31 0,32-31 15,-32 0-15,1 31 16,-1-31 0,0 0-16,32-1 15,-31-31 1,-1 0-16,32 32 16,-32-32-1,32 32-15,-32 0 16,0-32-16,1 31 15,-1-31-15,0 32 16,32 0 0,-31-32-16,-1 0 15,0 32-15,0-32 16,0 0-16,1 0 16,-1 0-1</inkml:trace>
  <inkml:trace contextRef="#ctx0" brushRef="#br0" timeOffset="-204376.781">8795 14287 0,'31'32'282,"97"-32"-282,-97 0 15,33 0-15,-1 0 16,1 0-16,-1 0 15,1 0-15,31 0 0,-31 0 16,-33 0-16,1 0 16,63 0-16,-63 0 15,63 32 1,-63-32-16,0 0 16,-1 0-16,1 0 15,0 0 1,0 0-1,0 0 1,-1 0-16,1 0 16,0 0-1,-1 0 1,1 0 0,0 0-1,32 0-15,-1 0 16,0 0-1,-31 0-15,64 0 0,-65 0 16,33 0-16,-33 0 16,1 0-16,32 0 15,-32 0-15,-32 32 16,63-32-16,-31 0 16,-1 0-1,1 0-15,0 0 16,0 0-1,0 31 1,-1-31 0,1 0-1,0 0 1,-1 0-16,1 0 16,0 0 15,32 0 0,-33 0-15,1 0 15,0 0-15,-1 0-16,1 0 15,0 0-15,-32 32 16,32-32-16,0 0 15,-32-32 48,31 32-63</inkml:trace>
  <inkml:trace contextRef="#ctx0" brushRef="#br0" timeOffset="-190652.73">15907 14446 0,'0'32'219,"-32"-32"-188,32 32-31,0-1 16,-32-31-1,32 32 16,0 0 1,0 31-32,-31 1 15,31-32-15,0-1 16,0 33-16,0-1 16,0-31-1,0 0 1,0 0-16,0-1 15,0 1 1,0 0 0,-32 0-16,32 31 31,0 1-31,0-1 0,0-31 16,0 0-16,0-1 15,0 33-15,0-32 16,0-1-1,0 1 1,0 0 15,0 31-15,0-31 31,0 0-16,0 0 16,0-64 62</inkml:trace>
  <inkml:trace contextRef="#ctx0" brushRef="#br0" timeOffset="-189030.048">16351 14700 0,'0'32'297,"0"0"-281,0-1-1,0 1 1,0 0-16,0 0 16,0-1-1,0 1 1,-31-32 0,31 32-1,0 0-15,0-1 16,0 33-16,-32-32 15,32 31 1,-32-31-16,32 0 16,0-1-16,0 1 31,0 0-31,0 0 16,0-1-1,0 33 1,-64-32 15,64-1-15,0 1-16,0 32 15,0-33 1,-31 33 0,31-32-16,0 31 15,0-31-15,-32-32 16,32 32-16,0-1 31,-32-31-31,32 32 16,0 0 15,0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9:08.72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1842 5620 0,'31'0'297,"1"0"-281,0 0-1,31 0-15,-31 0 16,0 0-16,0 0 16,-1 0-1,33 0 1,-33 0 15,1 0-15,0 0 15,0 0-15,0 0-1,-1 0-15,1 0 31,0 0-31,-1 0 16,1 0 15,0 0-15,0 0 15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9:09.99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4032 5524 0,'32'0'297,"0"0"-282,0 0 17,-1 0-1,1 0 16,0 0-32,-1 0 17,1 0-32,0 0 15,-32 32 1,32-32-16,31 32 16,1-32-16,-33 0 15,33 32-15,0-32 0,-33 31 16,1-31-1,0 0 1,-1 0 0,1 0-1,0 32 1,0-32 15,-32 32-31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9:11.06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1270 6921 0,'95'0'125,"32"-31"-125,64 31 16,-96-32-16,-31 32 15,-33 0-15,64 0 16,-63 0-16,0-32 15,32 32-15,-33 0 16,1 0 0,0 0-16,-1 0 15,1 0 1,0 0 15,-64 0 79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9:12.24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3874 6731 0,'31'0'203,"1"0"-203,0 0 31,-1 0-15,1 0-16,0 0 15,0 0 1,0 0-16,-1 0 47,1 0-16,-32-32-15,32 0-16,-1 32 15,33-63-15,0-1 16,-1 33 0,-31-1-16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9:15.05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17844 4318 0,'-64'32'141,"-95"-32"-141,0 0 16,1 0-16,94 0 15,-31 0-15,32 0 16,-1 0-16,0 0 16,-31 0-16,64 0 15,-33 0 1,32 0-16,-31 0 15,31 0-15,-31 0 0,31 0 16,-64 0-16,65 0 16,-33 0-16,33 0 15,-65 0-15,64 0 16,-31 0 0,31-32-16,1 32 15,-33 0-15,32 0 16,-31 0-16,-32 0 15,63 0 1,-32-32-16,1 32 16,-32-32-16,63 32 15,0 0-15,-63-31 16,31 31-16,33-32 16,-1 0-16,-32 32 15,32-63-15,1 63 0,-1-32 16,0 0-1,32 0-15,-63-31 0,63 31 16,-64-31-16,64 31 16,0-32-16,-32-63 15,32 64-15,-31-32 16,31-1-16,0 33 16,0-96-16,0 96 0,31-128 15,-31 128-15,0 31 16,0 0-1,0 0 1,32 32-16,-32-31 16,32-33-16,0 64 15,0-63-15,63-128 16,0 128-16,-63 31 16,63-127-16,0 127 15,96-158 1,-64 95-16,-64 63 15,-31 0-15,63-31 16,-31 31-16,-1-32 16,-31 64-16,159-63 15,-96 31-15,127-63 16,223 31-16,-255 64 16,0-31-1,-126 31-15,95-32 16,-64 32-16,-31 0 15,31 0 1,-64 0-16,1 0 16,32 0-16,63 0 15,-32 0-15,0 32 16,0-1-16,33 1 16,-33 0-16,-32 0 15,33-32-15,-65 31 0,33-31 16,-33 0-16,65 0 15,-96 32-15,32-32 16,31 0-16,-31 0 16,-1 32-16,1 0 15,0-32 1,0 31 0,-32 1-16,63 0 15,1 31-15,31 64 16,-63-95-16,126 127 15,-94-64 1,-64-63 0,32 0-16,-32-1 0,32 1 15,31 63-15,-31-63 16,-1 0 0,-31 0-1,32 31-15,-32-31 16,32 31-16,0 1 15,-32-32 1,32 95 0,-32-96-16,31 65 0,-31-33 15,0 1-15,32 63 16,-32-64-16,0 1 16,0-33-1,0 33-15,0-1 16,0 1-16,0-32 15,0-1-15,0 33 16,0-32 0,0-1-16,0 1 15,0 32 1,0-33-16,-63 33 16,63-32-16,-32 31 15,0 1-15,0-33 16,0 1-1,1 32-15,-1-33 0,-31 1 16,31 32-16,-95-1 16,63 1-1,-63-1-15,0 1 16,-158-1 0,-33 128-16,254-191 15,-94 63 1,31 1-16,0-33 0,0 1 15,32 0-15,63-32 16,-64 32-16,65-32 0,-1 0 16,-31 0-16,-1 0 15,32 0-15,-31 0 16,-1 0-16,-31 0 16,31 0-16,-62 0 15,30 0-15,-62 31 16,30-31-16,-30 0 15,62 0-15,65 0 16,-64 0-16,31 0 16,32 0-1,0 0 1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9:19.39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13716 5493 0,'0'63'141,"0"32"-141,0 1 16,0-33-16,0 32 0,0-31 15,0-32 1,0-1-16,0 1 15,0 32-15,0-1 16,0 32-16,0 1 16,0 62-16,0-94 15,0 95-15,0-128 16,-32 33-16,32-1 0,0-31 16,0 0-1,0 0 1,0-1-1,0 33 17,0-32-1,-32-32-15,32 31-1,0 1 16,-31-32-15,-33 0 15,64 32-15,-31-32 0,31 32-1,-32-32 1,0 0-16,0 31 15,-95-31-15,-32 32 16,1-32-16,62 32 16,-30-32-16,30 0 0,64 0 15,-63 0 1,64 0-16,-1 0 16,0 0 15,0 0-31,0 0 15,1 0 17,-1 0-17,0 0 1,1 0 0,-33-32-1,0 32 1,64-32-16,-31 32 0,31-31 15,-32 31-15,32-32 16,-95-63 0,31-96-16,64 96 15,-32-64-15,32 64 16,-31 0-16,31 31 16,0-31-16,0 31 15,0 33-15,0-33 16,0-158-1,-32 158 1,32-31-16,-32-64 16,32-126-16,-31 126 0,31 32 15,0 32-15,0 63 16,0 0 0,0 0-1,31 32 16,-31-31-15,32 31 31,0-32-47,127 32 16,-1-64-16,64 64 15,-94 0-15,-2 0 16,2 0-16,30-31 0,-62 31 15,-1 0-15,32 0 16,63 0-16,-158 0 16,32 0-16,-33 0 15,1 31-15,0-31 16,-32 32-16,31-32 16,1 32-16,-32 0 15,32-32-15,0 0 0,0 31 16,-1-31-1,-31 32-15,32-32 16,-32 32-16,0 0 16,32-32-1,-32 31-15,0 1 32,0 0-32,31 63 15,-31-31-15,0-1 16,0 1-16,0-33 15,0 33-15,0-32 16,0-1 0,-31 1-16,31 0 15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9:22.60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21908 7588 0,'-32'0'172,"0"0"-157,0 0-15,0 0 16,-63 0-16,64 0 16,-1 0-16,0 0 15,0 0-15,-63 0 16,63 0-16,1 0 16,-1 0-1,-32 0-15,32 0 16,1 0-1,-1 0-15,0 0 0,-31 0 16,-1-32 0,32 32-16,1 0 15,-33 0-15,1 0 16,31-31-16,0 31 16,0 0-16,1 0 15,-1 0 1,0 0-1,1-32 17,31 0-1,-32 32-31,0-32 31,32 1-31,0-1 16,0 0-1,-32 32 1,0-63-16,1 63 16,31-64-16,-32-31 15,-31 31-15,63-94 16,-32 94-16,32-31 16,-32 31-16,32 33 15,0-128-15,0 127 0,-32-63 16,32-64-16,0 64 15,0 63-15,0-63 16,0 63-16,0 0 16,0 1-1,0-1 1,0 0 0,0-31-1,0-96-15,0 0 16,0 64-16,0-32 15,0 95-15,0-31 16,0-33-16,0 65 0,0-1 16,0 0-1,32 0-15,-32 1 16,0-1-16,0 0 16,0 0-1,0-31 1,32 63-1,-32-32 1,32 0-16,-32 1 31,31-1-15,1 32 0,0-32-16,31 32 15,-31-32-15,-32 1 16,64 31-16,-1-32 15,-31 32-15,-1 0 16,33 0-16,-32 0 16,31 0-16,-31 0 15,31 0-15,-31 0 16,0 0-16,32 0 16,-1 0-16,32 0 15,-63 0 1,32 32-16,-1-32 15,-31 0-15,31 0 0,-31 31 16,0-31 0,-32 32-16,32-32 15,-1 0 1,-31 32 0,32-32-1,-32 32 1,32 31-1,-1 32 1,1-63-16,0 63 16,-32-63-1,32 0-15,0 0 0,-32 63 16,0-63-16,31 31 16,1 1-16,-32-1 15,0-31-15,0 31 16,32-31-1,-32 32-15,0-33 16,0 1 15,0 0-31,0 0 16,0 31 0,31 32-16,-31-31 15,0 63-15,32-95 0,-32-1 16,0 1-16,0 0 15,0 0 1,0-1-16,0 33 16,0 31-16,0 32 15,0-32-15,0-63 16,0 63-16,0-63 16,0 0-16,0 0 15,0-1 1,0 1-16,0 0 31,0 0-31,0-1 31,0 1-15,0 32 0,0-33-1,0 1 16,0 0-31,-32-32 32,32 32-32,0-1 47,-31-31-32,-1 0 16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9:39.56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16764 2476 0,'64'0'218,"-1"32"-218,0-32 16,33 0-16,-1 32 16,0 0-16,32 31 15,0-63-15,32 32 16,-64-32-16,1 32 15,-33-32-15,-31 0 0,-1 0 16,1 31-16,0-31 16,0 0-1,31 0-15,-31 0 16,0 0 0,-32 32-16,63-32 15,33 32-15,-65-32 16,1 0-16,95 32 15,-32-32-15,-63 31 16,63-31-16,-63 0 16,0 32-1,0-32 1,-1 0 0,1 0-16,0 0 15,-1 0 16,-31 32-15,32-32-16,0 0 16,0 0 31,-32 32-16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9:40.50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16637 3969 0,'95'0'109,"1"0"-109,30 31 16,-62-31-16,31 32 15,0-32-15,-31 0 16,63 0-16,-64 32 15,1-32-15,63 0 16,-32 32-16,32-32 16,-63 31-16,-1-31 15,64 0-15,-95 0 16,31 64-16,-31-64 0,32 32 16,-1-32-16,-31 0 15,0 0 1,-1 0-1,1 0-15,0 0 16,-32 31-16,32-31 16,0 0-1,-1 0 1,1 0 0,-32 32-1,32-32-15,-1 0 16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9:46.53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20130 9684 0,'63'0'141,"96"31"-141,-96-31 15,64 0-15,-31 0 16,-33 0-16,-31 0 15,63 0-15,-63 0 16,31-31-16,1 31 16,-33 0-1,33 0-15,0 0 16,-33 0-16,64 0 0,-31 0 16,31 0-16,32 0 15,-63 0-15,-32 0 16,63 0-16,-64 0 15,33 0-15,-32 0 16,31 31 0,-31-31 15,-32 32-15,32-32-16,-32 32 15,31-32 1,1 0-1,-64 0 32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49:57.24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8572 2508 0,'-31'0'297,"-1"0"-282,0 0-15,1 32 16,-1-32-16,-32 0 16,32 0-16,1 0 15,-64 0-15,-33 32 16,97-32-16,-96 0 15,95 0-15,0 0 16,0 0-16,1 0 16,-1 0-1,0 0-15,1 0 16,-1 0-16,0 0 16,0 0-1,0 0 1,1 0-1,-1 0 17,0 0-32,1 0 15,-1 0 17,-32 0-17,32 0 16,1 0 16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9:48.53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14256 10668 0,'32'0'250,"31"32"-250,32-32 0,-31 0 16,-1 31 0,1-31-16,-1 0 15,-31 0 1,0 0-16,0 0 15,-1 0-15,-31 32 16,32-32-16,0 0 16,-1 0-1,-31 32 1,64-32-16,0 0 16,-33 32-16,33-32 0,-1 0 15,1 0-15,-1 0 16,-31 0-16,63-32 15,-63 32-15,0 0 16,0 0-16,-1 0 16,1 0-16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9:56.53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15684 15399 0,'32'0'297,"0"0"-281,0 0-1,0 0-15,-32 31 16,63-31-16,-31 0 16,-1 0-16,33 0 15,0 0-15,-33 0 16,33 0-16,-33 0 15,1 0-15,32 0 16,-32 0 0,-1 0-1,1 0 1,0 32-16,-1-32 31,1 32-15,0-32 15,0 0 0,0 0 47,-1 0-46,1 0-17,0-64 1,-32 33-16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3:59:58.70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15812 14192 0,'0'32'343,"0"0"-265,0-1-46,31-31-17,1 32 1,31 63 0,-63-63-1,32 32-15,0-64 16,0 31-16,-32 33 15,32-64 1,-32 32 0,31-32-16,-31 31 31,0 1 31,0 0-30,0 0-1,0-1-15,32-31-1,-32 32 16,0 0-15,0 0 15,32-32-15,-32 31 0,31 1-1,-31 0 1,0 0 15,32-32-15,0 0 171,0 0-109,-32-32-62,32 32-16,-32-32 16,0 0-1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4:00:00.52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20447 10414 0,'0'32'281,"0"-1"-187,32-31-63,-1 0 94,1 0-63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4:00:04.56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20923 5651 0,'64'0'219,"-33"0"-219,65 0 0,-1 0 15,-63 0-15,-1 0 16,1 0-16,0 0 16,0 32-16,0-32 15,-1 0 16,1 0-15,0 0 15,-1 32 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4:00:10.39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14668 11811 0,'32'0'297,"0"0"-282,0 0-15,0 0 16,-1 0-1,1 0 17,0 0-17,-1 0-15,-31 32 16,32-32 15,0 0-15,0 0 15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4:00:12.22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20987 6731 0,'31'0'219,"1"0"-219,0 0 15,0 0 16,0 0-15,-1 0 0,1 0-1,-32 32 32,32-32-16,-1 0 16,1 0-47,-32 31 16,32-31 0,-32 32-1,32-32 1,0 0 31,-1 0-16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4:02:22.6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15526 9938 0,'-32'0'219,"0"-64"-219,-31 32 15,31 1-15,-31-1 16,-1 0-16,32 0 15,0 32-15,32-31 16,-63 31-16,31-32 16,1 32-1,-1-32-15,0 32 16,0-32 0,-31 1-1,31-1 1,0 0-1,1-31 1,-33-1-16,0 32 16,33-31-16,-33-32 15,33-1-15,-65-31 16,33 32-16,63 32 16,-32-1-16,0 32 15,32 1-15,0-65 16,0 65-1,0-1-15,0 0 32,0-31-17,32 63 1,0-32-16,63-32 16,-31 33-16,-1-33 15,64 32-15,-63 1 16,-1-1-16,0 32 15,1-32-15,-32 0 16,0 32-16,31-31 16,0 31-16,-31 0 15,0 0-15,32-32 0,31 0 16,-32 0-16,1 1 16,31-1-16,0 32 15,1-32-15,-1 0 16,-32 1-16,33 31 15,-33-32-15,0-32 16,1 64-16,0-31 16,-33-1-16,33 32 15,-33 0-15,65 0 16,-64 0-16,31 0 16,0 0-16,65 0 15,-65 0-15,32 0 16,1 0-16,-33 32 0,32-1 15,-31 1-15,31 0 16,0 0-16,-31-32 16,-1 0-16,32 31 15,-31 1-15,31 0 16,0-32-16,1 32 16,-33 31-16,32-63 15,-63 32-15,32 0 16,31-1-16,-63-31 15,-1 0-15,33 0 16,-64 32-16,32-32 16,0 0-16,-32 32 15,31-32-15,1 32 16,-32-1-16,32-31 0,-32 32 16,31-32-16,1 32 15,0 0-15,0-1 16,0 33-1,-32-32 1,31-32 0,-31 63-16,0-31 15,0 0 1,0-1 0,0 1-16,0 0 15,0 0 1,0-1-1,0 1 1,0 0-16,0 0 16,0-1-1,0 1-15,-31-32 16,-1 32-16,0 31 16,0-63-1,0 32-15,1 32 16,-33-64-1,64 31-15,-63 1 16,-1 0-16,32 0 16,1-1-1,-1-31-15,0 32 16,1 0-16,-33-32 16,32 32-16,0-1 15,-94 1-15,62 0 0,0 0 16,-62-32-1,62 63-15,-31-31 0,0-32 16,31 63-16,32-31 16,-31-32-16,-1 32 15,33 0-15,-1-32 16,-64 31-16,65 1 16,-1-32-16,-31 0 15,31 0-15,-32 0 16,32 0-16,-31 0 15,0 0-15,-33 0 16,33 0-16,-1 0 16,-31 0-16,31 0 15,1 0-15,-32 0 0,31 32 16,-31 0-16,0-32 16,31 31-16,-63-31 15,32 0-15,31 32 16,-31-32-16,32 32 15,-33-32-15,33 0 16,31 0-16,1 0 16,-1 0-16,-32 0 15,32 0 1,1 0 0</inkml:trace>
  <inkml:trace contextRef="#ctx0" brushRef="#br0" timeOffset="3854.463">14668 9493 0,'-95'0'140,"-32"0"-124,-63 0-16,94 0 16,-30 32-16,-65 0 15,96-32-15,-64 0 16,127 0-16,-95 0 15,64 31-15,31-31 16,-31 0-16,-1 0 16,-31 0-16,63 0 15,0 0-15,-31 0 16,-33 0-16,65 0 0,-33 0 16,33 32-16,-33-32 15,0 0-15,1 0 16,31 0-16,-31 32 15,-1-32-15,32 0 16,1 0-16,-64 0 16,63 0-16,-32 0 15,32 0-15,1 0 16,-33 0-16,-31 0 16,63 0-1,0 0-15,1 0 16,-1 0-16,0 0 15,1 0 17,-1-32-17,0 32 17,0 0-17,0 0 16,1 0 1,-1 0-1,0 0-15,-31 0-1,31 0 16,0 0-15,0 0-16,1 0 16,-1 0 15,0 0-15,1 0-16,-1 0 31,0 0 0,32-32 47,32 32-62,0-31-1,63 31-15,-95-32 16,63 0-16,-63 0 16,32 32-16,0-31 15,0 31-15,-1-32 16,-31 0-16,32 32 16,0-32-1,-1 32 1,1 0-1,0 0 1,0-31 15,-32-1 1,32 32-32,-1 0 31,-31 32 31,-31-32-46</inkml:trace>
  <inkml:trace contextRef="#ctx0" brushRef="#br0" timeOffset="5021.838">11144 9557 0,'0'31'296,"0"1"-280,32 0 15,-32 0-15,32-1-16,0-31 16,-32 32-1,0 0 1,31-32-1,-31 32-15,32-32 16,-32 31 0,32 1-16,-32 0 15,31-32 1,-31 32-16,32-32 16,0 0-16,-32 31 15,32-31 1,-32 32-1,0 0 1,32-32-16,-1 32 16,1-32 15,-32 31-15,32-31-16,-32 32 15,31-32 1</inkml:trace>
  <inkml:trace contextRef="#ctx0" brushRef="#br0" timeOffset="6668.38">12478 8064 0,'0'64'297,"32"-1"-297,-32 1 0,63-32 16,-31 63-16,-1 0 15,33 0-15,-64-63 16,64 95-16,-64-95 16,31 0-16,1 63 15,0-63-15,-1 63 16,-31-63-16,32-1 15,-32 1-15,0 0 16,0 0 0,32-1-1,-32 1-15,32-32 16,-32 32 0,32-32-1,-32 32-15,0-1 16,0 1-1,31-32-15,-31 32 16,0 0 0,32-1-1,0 1-15,-32 32 16,31-33-16,-31 1 16,32 0-16,0 31 15,-32-31 1,32 0-16,-32 0 15,32-32 1,-32 31-16,0 1 16,0 0-1,31 31 1,-31-31 0,0 0-16,32 0 15,0 31-15,-1 1 16,-31-33-1,32-31-15,-32 32 16,0 0-16,0 0 16,32-32-1,-32 63 1,32-63-16,-32 32 16,32-32-1,-32 32-15</inkml:trace>
  <inkml:trace contextRef="#ctx0" brushRef="#br0" timeOffset="8207.866">13272 7937 0,'-32'32'250,"0"0"-250,32 0 16,-32 63-16,0-32 15,1 1-15,31-32 16,-32 63-16,32-63 15,-63 63-15,63-32 32,-32-63-32,32 32 0,-32-32 15,32 32 1,0 0 0,-32-32-1,32 31 1,0 33-1,-95 126-15,32-126 16,31 63-16,32-95 16,0-1-1,-32 33-15,0 31 16,32-31-16,-32 31 16,1 0-16,-1 0 15,0 1-15,32-1 16,-31-95-16,31 95 15,0-63 1,0 0 0,0-1-1,-32 1 1,32 0 0,0 0-1,0-1 16,-32 1 1,32 0-1,0 0 16,0 31-47,-32-63 15,32 32 1,0 0 0</inkml:trace>
  <inkml:trace contextRef="#ctx0" brushRef="#br0" timeOffset="12862.663">5620 8477 0,'63'0'187,"96"0"-187,-32 0 16,0 0-16,-32 0 15,64 0-15,-95 0 16,31 0-16,32 0 16,-64 0-16,64-32 15,-31 32-15,-1 0 16,0 0-16,0 0 15,32 0-15,-31 0 16,-33 0-16,32 0 16,-31 0-16,31 0 15,32 0-15,-63 0 0,31 0 16,0 0-16,0 0 16,32 0-16,-31 0 15,30 0-15,-62 0 16,0 0-16,-1 0 15,-31 0-15,31 0 16,-31 0-16,0 0 16,31 0-1,1 0 1,-33 0-16,1 0 16,32 0-16,31 0 0,-63 0 15,-1 0-15,33 0 16,0 0-16,-33 0 15,1 0-15,0 0 16,31 0-16,1 0 16,-32 0-16,-1 0 15,64-31-15,-31 31 16,-32 0-16,0 0 16,63 0-16,-64 0 15,33 0-15,-32 0 16,31 0-1,-31 0 1,0 0 0,-1 0-1</inkml:trace>
  <inkml:trace contextRef="#ctx0" brushRef="#br0" timeOffset="14412.564">17812 7747 0,'0'32'250,"0"31"-250,0-31 16,0 0-16,0 63 15,0-32-15,0 1 16,0-1-16,0 33 0,0-65 16,0 1-16,0 0 15,0 31 1,0-31 0,0 0-1,0 0 1,0-1-16,0 33 15,0-32 1,0 63-16,0-63 16,0 31-16,0 1 0,0-33 15,0 33-15,0 31 16,0 0 0,0-63-16,0 32 0,0-33 15,0 33-15,0-32 16,0-1-1,0 1-15,0 0 16,0 0 0,0-1 15,0 1-15,0 0 15,0 0-31,0-1 15</inkml:trace>
  <inkml:trace contextRef="#ctx0" brushRef="#br0" timeOffset="35413.222">16097 9588 0,'-63'32'234,"-33"95"-218,33-95-16,0 31 0,-1-63 16,32 32-16,32 0 15,-32 0-15,-31 31 16,31-31 0,-31 31-16,-33 64 15,-30 32-15,-33 0 16,0-32-16,0 32 15,64-64-15,-64 0 16,96 0-16,-1-31 16,1-32-16,31-1 15,0-31-15,1 32 16,31 0-16,-32-32 0,32 32 16,-32-32-1,0 31-15,-31 1 0,-1 32 16,1 31-16,-64 32 15,63-64-15,1 33 16,-1-33-16,1-31 16,63 31-16,-32 1 15,0-32-15,1-32 16,31 31-16,-64-31 16,32 32-16,0 0 15,-63 63-15,-32 0 16,0-63-16,32 32 15,0 31-15,31-32 16,1-31-16,-1 32 16,1-1-16,63-31 0,-32-32 15,0 32-15,1-1 16,-1 1 0,0-32-16,32 32 15,0 0 1,-32-32-1,32 31 1,-32 1 0,32 0 15,-31-32-15,-1 32-16,0-1 15,32 1 1,-31-32-1,31 32-15,-32-32 32,0 0-17,0 0 32,32-32 16,0 0-63,0 1 15,0-1-15,0 0 16,32-31-16,0-1 0,0 1 16,-32 31-16,0-32 15,31-31-15,-31 63 16,0 1-16,0-1 15,0 0-15,0 0 16,0 1-16,0-1 16,0 0 15,0 0 0,0 1 32</inkml:trace>
  <inkml:trace contextRef="#ctx0" brushRef="#br0" timeOffset="36616.38">12287 13367 0,'32'0'312,"0"0"-296,-1 0 0,1 0-16,0 0 15,32 0 1,-33 0-16,33 0 16,-33 0-16,1 0 15,32 0-15,-1 0 16,-31 0-16,0 0 15,-1 0-15,33 0 16,-32 0 0,0 0-1,-1 0-15,1 0 16,0 0 0,-1 0-1,1 0-15,0 0 31,0 0 1,-32 31-32,63-31 15</inkml:trace>
  <inkml:trace contextRef="#ctx0" brushRef="#br0" timeOffset="39105.424">15938 9557 0,'32'0'297,"0"127"-297,0-127 15,0 63-15,-1-31 16,1 0-16,0 95 15,-32-96-15,95 65 16,-63-1-16,0 64 16,31-64-16,0 95 15,-31-63-15,0-31 16,0 62-16,-32-62 0,32-1 16,-32-32-16,31 1 15,1-1-15,0 1 16,-32-1-16,31-31 15,-31 0-15,0 0 16,32-1 0,-32 1-16,0 0 15,0 0 1,0-1 0,32-31-16,0 96 15,-32 31 1,63-32-16,1 0 15,-64-63-15,0 0 0,31 31 16,1-31-16,-32 31 16,32-31-1,-32 0 1,64 0 0,-64-1-1,0 1 1,31 0-1,-31 0 1,0-1 15,32-31 1,-32 32-32,0 0 46,0 0-30,-32-32 78,-31 0-47,63-32-32,-32 32 17,32-32 14,-32 32-14,0-32-17,1 1 1,-1-1 15,0 32-31,1-32 16,31 0-1,-64 32-15,32-31 16,-31-1-16,31 32 16,0 0-1,1-32 1,-1 32 31,32-32-16,-64 1 0</inkml:trace>
  <inkml:trace contextRef="#ctx0" brushRef="#br0" timeOffset="41221.122">16637 12446 0,'32'0'687,"-1"0"-656,-31 32-15,64-32 0,-32 31-1,0-31-15,-1 0 32,1 32-32,0-32 31,-1 0-31,1 0 15,-32 64 1,32-64 0,0 0-1,-32 31 1,32-31-16,-1 0 16,1 0-16,-32 32 0,32 0 31,-1-32 0,-31 32 16,32-32-31,-32-32 62,0-32-63,0-31-15,127-191 16,-127 255 0,32-1-1,-32 0 1,0 0-1,0 1 1,0-1 0,32 32-1,-32-32-15,0 0 16,31 32 15,-31-31-15,0-1 46</inkml:trace>
  <inkml:trace contextRef="#ctx0" brushRef="#br0" timeOffset="43366.568">9747 12954 0,'0'95'250,"-31"64"-235,31 95-15,0-127 16,0 127-16,0-159 16,0 0-16,0 1 15,0-65-15,0 33 16,0-32-16,0-1 15,-32 33-15,32 31 16,-32-31-16,32 31 16,-32 32-16,32-32 0,0-31 15,0 63-15,0-64 16,0-31-16,0 31 16,0-31-16,0 0 15,0 0 1,0-1-1,0 1-15,0 0 16,0 0-16,0 31 16,-32-31-16,32 63 15,-31 0-15,31 1 16,0-33-16,0 1 16,0-1-16,-32 1 15,32-1-15,0 1 16,0 31-16,-32-63 15,-63 190-15,31 64 16,33-223-16,-64 128 16,63-128-16,32 32 15,0-31-15,0-32 16,0-1-16</inkml:trace>
  <inkml:trace contextRef="#ctx0" brushRef="#br0" timeOffset="44954.92">11494 13144 0,'0'64'94,"31"-1"-78,-31 33-16,32-1 15,-32-32-15,32 33 16,-32-1-16,31-32 16,-31 96-16,0 0 15,0 31-15,0-94 16,0 31-16,0-96 15,0 33-15,0-1 16,32 1-16,-32-1 16,0 1-16,0 31 15,0-63-15,0 63 0,0-63 16,0 0-16,0-1 16,0 1-16,0 0 31,0 0-31,0-1 15,0 1-15,0 32 16,0-33-16,0 33 16,0-1-1,0-31-15,0 0 16,0 127-16,0-96 16,0 64-16,0-32 0,0-63 15,0 0 1,0 0-16,0-1 15,0 1 17</inkml:trace>
  <inkml:trace contextRef="#ctx0" brushRef="#br0" timeOffset="46573.31">17716 12287 0,'0'191'234,"0"-64"-218,0-64-16,32 32 0,-32 32 15,0-95-15,0 95 16,0-32-16,32 1 15,-32 94-15,0-63 16,0 0-16,0 95 16,0-126-16,0-33 15,0 64-15,0-32 16,-32 32-16,32-95 16,0 32-16,0 94 15,0-126-15,-32 32 16,32-1-16,0 1 0,0-1 15,0 1-15,-31 31 16,31 0-16,0-63 16,0 63-16,0-63 15,0 0-15,0-1 32,0 65-17,-32-65-15,32 33 16,-32-1-16,32 1 15,0-32 17,0-1-1,-31-31-31,-1 0 16,32 32-1,-32 0-15,-32 31 16,64-31-16</inkml:trace>
  <inkml:trace contextRef="#ctx0" brushRef="#br0" timeOffset="47889.403">19812 12605 0,'0'31'187,"0"65"-187,0 94 16,0-63-16,-32 0 15,32 32-15,0-64 16,0 0-16,0 32 16,0-31-16,0-33 15,0 1-15,0 31 16,0 32-16,0-64 15,0 1-15,0 63 0,0-64 16,0 33-16,0 62 16,0-62-16,0 94 15,32-126-15,-32 31 16,0-32-16,0-31 16,32 95-16,-32-63 15,0 31-15,0 32 16,-32-32-16,32 0 15,0-63-15,0 0 16,0 31-16,0-31 31,0 159-31,0-128 16,0 64-16,0-32 16,0-31-16,0-32 15,0-1-15,0 1 16,0 0-1,0 0 17,0-1-17,0 1-15,0 0 16,0 0 0,0-1-1</inkml:trace>
  <inkml:trace contextRef="#ctx0" brushRef="#br0" timeOffset="49970.619">18288 8636 0,'0'32'297,"-32"-32"-297,0 0 16,1 0-1,-1 0 1,0 0-1,1 0 17,-1 0-32,-32-32 31,32 0-15,1 0-16,-1 32 0,0-63 15,1 63 1,-1 0-16,0-32 15,0 0 1,0 1 15,1 31-31,31-32 16,0 0-16,-32 32 16,32-32-1,0 1-15,-63 31 16,63-32-16,0 0 15,0-31 1,0 31 0,31 0-1,-31 0-15,0 1 16,32-33-16,-32 32 16,32 32-1,-32-31-15,31 31 16,1-32-1,0 32 17,63 0-32,-63 0 0,0 0 15,-1 0 1,33 0-16,-32 0 16,0 0-1,-1 0-15,1 0 16,63 0-16,-31 32 15,-32-32-15,-1 0 16,33 0-16,-33 31 16,1-31-16,0 64 31,0-32 0,-32-1-31,0 1 16,32 0-16,-32 63 15,0-63 1,0 0-16,0 31 16,0-31-16,0 0 15</inkml:trace>
  <inkml:trace contextRef="#ctx0" brushRef="#br0" timeOffset="52291.079">18383 10255 0,'-31'0'250,"-33"-32"-235,0 32-15,-31 0 16,64 0-16,-1 0 15,-32 0-15,32 0 16,1 0-16,-1 0 16,0 0-1,1-31 17,-1 31-32,0 0 15,0-32 1,0 32-1,1 0-15,-33 0 0,33 0 16,-1-32 15,0 32-31,0 0 16,32-63 0,-32 63-16,-31 0 15,63-32 1,-32 32-1,32-32-15,-31 0 16,31 1 0,-32 31-1,32-32-15,0 0 16,-32 32-16,32-32 16,0 1-16,-32-1 31,32 0-16,0 0 1,0 1-16,0-33 16,0 32-16,0 1 15,0-1 1,0 0-16,0 0 31,0 1-31,0-1 31,0 0-15,32 32-16,-32-63 16,32 63-16,-32-32 15,32 32 17,-32-32-32,31 0 31,-31 1-31,223-223 15,-192 222-15,1-63 16,31 31-16,-31 32 16,-32 1-1,32 31-15,-32-32 16,32 0 0,0 32 15,31 0-16,64 0-15,32 32 16,-128-32-16,65 32 16,-1-32-16,0 63 15,-31-31-15,-32 0 16,-1-32 0,-31 31-16,32 1 0,0 0 31,-1 0-31,-31-1 0,32-31 15,32 64-15,-32-32 16,-32-1 0,31 1-16,-31 0 15,64 31-15,-33 1 16,1-32 0,-32-1-1,0 1-15,32 0 16,-32 0-1,32-32-15,-32 31 16,0 1-16,0 0 16,0 31-16,32 1 15,-32 31-15,0-31 16,31-1-16,-31 1 16,0-33-16,0 33 15,0-32 1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4:03:32.6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7556 6128 0,'32'31'281,"0"-31"-265,63 0-16,-31 0 16,-33 0-16,1 0 15,64 32-15,-65-32 16,33 0-16,-1 32 16,1-32-16,-32 0 15,-1 0-15,33 0 16,-1 32-16,1-32 15,-32 0 1,-1 0 0,33 0-1,-33 0 1,-31 31 0,32-31-1,0 0 1,-64 0 46</inkml:trace>
  <inkml:trace contextRef="#ctx0" brushRef="#br0" timeOffset="2322.399">13303 6064 0,'32'32'265,"0"-32"-233,-1 0-32,1 0 15,0 0 1,0 0 0,0 0-1,-1 0 1</inkml:trace>
  <inkml:trace contextRef="#ctx0" brushRef="#br0" timeOffset="3685.696">15970 6128 0,'0'31'281,"32"-31"-265,0 0-1,0 0 1,-1 0 15,-62 0 16</inkml:trace>
  <inkml:trace contextRef="#ctx0" brushRef="#br0" timeOffset="5229.712">22066 6191 0,'32'0'203,"0"0"-203,0 0 16,-1 0-16,1 0 16,0-32-1,-1 32-15,1 0 16,0 0 15,32 0-15,31 0-16,-32 0 15,96 32-15,-96 0 16,1-32-16,31 32 16,-31-32-16,-1 0 15,-31 0-15,0 0 0,0 0 16,-1 31-16,1-31 31,-32 32-15,32-32-16,-1 0 31,1 0 0,-32 32-31,32-32 16,0 0 15,-32 63-15,32-63-1,-1 0 1,-62 0 15,31-31-15</inkml:trace>
  <inkml:trace contextRef="#ctx0" brushRef="#br0" timeOffset="16249.407">2858 10160 0,'31'0'297,"1"0"-281,-32 32-16,32-32 15,-1 0-15,1 0 32,0 0-17,0 0 48,0 0 15</inkml:trace>
  <inkml:trace contextRef="#ctx0" brushRef="#br0" timeOffset="17538.96">3620 10192 0,'31'0'281,"33"0"-281,-33 0 16,33 0 0,0 0-1,-1 0-15,0 0 16,1 0-1,31 0-15,-31 0 16,-1 0 0,-31 0-1,0 0 1,0 0-16,-1 0 16,1 0-1,0 0 1,-1 0-16,33 0 15,-32 31 1,0-31 0,-1 0 15,-31 32-15</inkml:trace>
  <inkml:trace contextRef="#ctx0" brushRef="#br0" timeOffset="19442.025">6350 10223 0,'32'0'297,"31"0"-281,-31 0-16,0 0 15,31 0-15,1 0 16,-32 0-1,-1 0 17,1 0-17,0 0 1,-1 0 15,1 0-15,-32 32 31,32-32-32</inkml:trace>
  <inkml:trace contextRef="#ctx0" brushRef="#br0" timeOffset="20654.582">7430 10192 0,'63'0'109,"0"0"-93,1 0 0,-32 0-16,0 0 15,-1 0 1,1 0-1,0 0 17,31 0-32,1 0 15,-32 0 1,63 0-16,-64 0 0,33 0 16,-32 0-16,0 0 15,31 0-15,-31 0 16,-1 0-16,1 0 15,0 0 1,0 0 0,0 0-1,-1 0-15,1 0 32,0 0-1,-1 0 0,1 0-15,0 0-1,-64 0 48</inkml:trace>
  <inkml:trace contextRef="#ctx0" brushRef="#br0" timeOffset="22528.463">10827 10128 0,'31'0'203,"1"0"-187,32 0-1,31 0-15,-63 0 0,-1 0 16,33-32-16,0 32 16,-1 0-16,-31 0 15,-1 0-15,1 0 16,32 0 0,-32 0-1,-1 0-15,1 0 16,31 0-1,-31 0-15,0 0 16,0 0-16,0 0 16,-1 0-1,33 0 1,-33 32 15,1-32-15,-64 0 78,-31-63-94,31 63 15,1-32 1</inkml:trace>
  <inkml:trace contextRef="#ctx0" brushRef="#br0" timeOffset="23645.844">12414 10223 0,'96'0'218,"-65"0"-218,1 0 0,31 0 16,-31 0-16,0 0 16,0 0-1,0 0 1,31 0 15,-31 0 0,-1 0 1,1 0-1,0 0-16,0 0 32,-64-63-15</inkml:trace>
  <inkml:trace contextRef="#ctx0" brushRef="#br0" timeOffset="27157.455">2667 11462 0,'32'0'203,"31"0"-203,33 0 15,-33 0-15,32 31 0,1-31 16,-1 0-16,-32 32 16,33-32-16,-1 0 15,0 0-15,-63 0 16,31 0-16,-31 0 16,0 0-16,31 0 15,-31 0 1,0 0 15,0 0-31,-1 0 16,1 0 15,0 0-15,-1 0-1,1 0 48,-32-32-48,32 32 1,-32-31 0,127 31-16,-32-32 0,1 32 15,-33 0-15,0 0 16,1 0-16,0 32 15,-33-1-15,1-31 16,0 32-16,-32 0 16,31-32-1,-31 32-15,32-32 32,0 0-17,0 0 16,0 0-15,-1 0 15,1 0 47,-32-32-62</inkml:trace>
  <inkml:trace contextRef="#ctx0" brushRef="#br0" timeOffset="28440.822">6064 11557 0,'64'0'172,"-32"0"-156,31 0-16,0 0 15,-31 32 1,0-32-1,0 0 1,0 0 0,31 0-1,-31 0-15,-32 31 16,31-31-16,1 0 0,0 0 31,0 0-15,0 32-1,-1-32 1,-31 32 15,0-64 16</inkml:trace>
  <inkml:trace contextRef="#ctx0" brushRef="#br0" timeOffset="29567.377">7969 11684 0,'95'0'47,"96"0"-31,-64 0-16,-95 0 15,31 0-15,1 0 16,-33 0-1,1 0-15,0 0 16,0 0 0,0 0-16,-1 0 15,1 0 1,0 0-16,-1 0 16,1 0-1,0 0-15,0 0 31,0 0-15,-1 0 31,-31-32 15</inkml:trace>
  <inkml:trace contextRef="#ctx0" brushRef="#br0" timeOffset="30917.63">10414 11557 0,'64'0'203,"-33"32"-203,33-32 16,-33 0-1,33 0 1,-32 31 0,0-31 15,-1 0 0,1 0-15,0 0-1,-1 0 1,1 0-16,64 0 16,-33 0-16,0 0 15,1 0-15,-32 0 16,31-31-16,-31 31 15,0 0 1,-1 0-16,1 0 31,-32-32 1,0 0-32</inkml:trace>
  <inkml:trace contextRef="#ctx0" brushRef="#br0" timeOffset="43446.817">3397 12890 0,'32'0'297,"0"0"-281,31 0-1,-31 0 16,0 0-15,0 0 0,-1 0 15,1 0-15,0 0-1,-1 0 1,1 0-1,0 0 17,0 0 15,0 0-32,-1 0 16,-62 0 63,-1 0-78,0 0-16,32 32 15,-64-32-15,33 0 16,-1 0-16,0 0 16,1 0-1,-1 0 17,0 0-32,0 0 31,0 0-16,1 0 17,-1 0-17,0 0 63,64-32 110,0 32-172,-1-31 30</inkml:trace>
  <inkml:trace contextRef="#ctx0" brushRef="#br0" timeOffset="47318.608">3651 11716 0,'0'31'328,"0"1"-297,0 0-15,0 0-16,0-1 47,0 1-16,0 0 16,0 0-31,0-1-1,0 1 32,0 0-16,0-64 94,32 32-93,-32-32-32,0 1 15,0-1 1,32 32-1,-32-32 1,31 0 0,1 1 15,-32-1-15,0 0 15,32 32 0,-32-32-31,32 32 31,-32-31 1,0-1-1,32 32-16,-32 32 189,0-1-158,0 1-14,-32-32-32,32 32 15,0 0 1,-32-32 0,32 31 15,-32-31 0,32 32-15,0 0 62,-32-32-63,32 32 1,0-1 62,32-31-31,-32 32-31,32-32-1,0 32 63,-32 0-31,32-32-31,-1 0 78</inkml:trace>
  <inkml:trace contextRef="#ctx0" brushRef="#br0" timeOffset="50108.893">6731 12954 0,'32'0'203,"31"32"-203,1-32 15,63 31-15,0-31 16,63 32-16,-31 0 16,0 0-16,-1-1 15,-62-31-15,62 32 16,-62-32-16,-1 0 0,32 0 16,0 0-16,95-32 15,96 1-15,-1-1 16,1 32-16,-64 0 15,-96 32-15,33-32 16,190 63-16,-254-31 16,127-32-16,-63 0 15,-96 0-15,-32 0 16,1 0-16,-32-32 16,-1 32-16,1 0 15,0 0 1,127-95 265,158 0-281,-31-64 16,-127 127-16,-64 0 15,0 32-15,-31 0 16,-33 0 0,33 0-16,-33 0 15,1 0 1,64 0-16,-65 0 15,1 0-15,0 0 16,-1 0 0,1 0-16,0 0 31,0 0-15,-32-31 15</inkml:trace>
  <inkml:trace contextRef="#ctx0" brushRef="#br0" timeOffset="62419.187">2604 14319 0,'31'0'296,"1"0"-280,0 32-16,-1-32 16,33 0-16,0 0 15,-33 0-15,1 0 16,0 0-16,-1 0 0,1 0 16,0 32-16,0-32 15,0 0 1,-1 0-1,1 0 17,0 0-17,-1 0-15,1 0 32,-32 31-32,32-31 15,0 0 1,0 0-1,-1 0-15,1 0 32,0 0-17,-1 0 1,1 0 15,32 0 16</inkml:trace>
  <inkml:trace contextRef="#ctx0" brushRef="#br0" timeOffset="65658.473">2921 14351 0,'-32'0'297,"1"0"-281,-1 0-1,32-32 1,-32 32 0,32-32-1,-32 32 1,0-63 15,32 31-15,-31 32-16,-1-32 15,32 1 1,-32-1 15,1 32 0,31-32-31,0 0 16,0 1 15,-32-1 1,32 0-17,0 0 32,0 1-31,0-1-1,0 0 1,0 0 15,0 1-31,32-33 16,-32 32-16,31 1 15,-31-1 1,32 32 0,-32-32-1,32 32-15,-1-32 16,-31 1 0,32 31-1,-32-32-15,32 32 31,-32-32-15,32 32 0,0 0-1,-1-32-15,-31 1 16,32 31 0,0 0-1,-1 0-15,-31-32 16,32 32-1,0 0 32,0 0-15,-32 32-1,32-32-16,-32 31 1,0 1 31,31-32-47,-31 32 47,64 0-16,-64-1-15,0 1 15,0 0 0,31-32-31,-31 32 31,0-1-15,0 1 0,32-32-1,-32 32 17,0 0-17,32-32 1,-32 31-1,32-31-15,-32 32 32,0 32-1,0-33 16,0 1-16,0 0 0,0 0-31,0-1 32,0 1-17,0 0 16,0 0-31,0-1 32,0 1-17,0 0-15,0 0 16,0-1 0,0 1-1,-32-32 1,32 32-16,0 0 31,0-1-15,-32-31-1,32 32 1,0 0 15,-32 0-15,-31-32 15,63 31-15,-32 1-1,1 0 32,-1-32-16,0 0-15,0 0 15,0 0 16,32-32-31,-31 32-1,-1 0 1,32-32-16,0 1 47,-32 31-31,32-32 15,-31 32-31,31-32 15,-32 32 1,32-32 0,0 1 31,-32 31-32</inkml:trace>
  <inkml:trace contextRef="#ctx0" brushRef="#br0" timeOffset="68765.362">3461 14478 0,'31'0'281,"1"0"-265,0 0-1,0 0 1,0 0-16,-1 0 16,1 0-16,0 0 31,-1 0-31,1 0 31,0 0-15,0 0-1,0 0 1,-1 0 15,1 0-15,0 0 0,-1 0 15,1 0-16,0 0 17,0 0-17,0 0 48,-32 32 15,31-32-31,33 0 78,-64-32-110,0 0 1,0 0 15,0 1 1,0-1 14,0 0-14,0 0-1,0 1 0,0-1 0,0 0-15,0 0-16,0-31 31,0 31-15,0 0 15,-32 32-31,32-31 31,0-1-31,-32 32 16,32-32 0,0 0-16,-31 1 15,31-1 1,-32 0 0,32 0-1,0-31-15,-32 63 16,32-32-1,0 0 1,0 1 0,-32-1-1,0 32 17,1-32-17,31 0 16,-32 32-31,32-31 16,-32 31 0,1 0-1,31-32-15,-32 32 16,0 0 0,0-32-1,0 32 1,1 0-1,-1 0 1,0 0-16,1 0 16,-1 0-1,32 32 1,-32-32 0,0 0-1,32 32 1,-32-32-16,1 31 15,-1 1 1,0 0 15,1-32-15,-1 0 0,0 0-1,0 0 16,0 0 1,1 0 15</inkml:trace>
  <inkml:trace contextRef="#ctx0" brushRef="#br0" timeOffset="78346.381">20256 11176 0,'-63'0'78,"0"32"-78,-96-1 0,127-31 16,-31 0-16,31 32 15,0-32-15,-32 0 16,33 0 0,-1 0-1,0 0 1,1 0 15,-1 0 0,32-32-31,-32 32 16,32 32 125,32-32-126,0 0 1,-32 32-16,95 222 0,-64 32 16,1-32-16,0 63 15,32-126-15,-64-33 16,31-94-16,-31 31 15,0 0-15,32 32 16,-32 0-16,0 64 16,0-128-16,0 33 15,0 94-15,0-126 16,0 126-16,0-31 16,0-32-16,-32-64 15,1 33-15,-33 62 16,32-62-16,32-1 0,-32-63 15,32-1-15,0 1 16,0 0 0,0 0-1,0-1 1,0 1 15,0 0-15,32-32 62,0 0-78,0 0 16,-32-32-16,32 32 15,-1 0-15,1-32 16,31 1-16,1 31 15,-32 0-15,31 0 16,-31 0-16,31 0 16,-31 0-16,32 31 15,-32 1-15,31-32 16,0 0-16,-31 32 16,0-32-16,0 32 0,31-32 15,-31 0 16</inkml:trace>
  <inkml:trace contextRef="#ctx0" brushRef="#br0" timeOffset="80446.718">24352 10795 0,'32'0'281,"-32"32"-250,32-32-31,0 0 16,-32 31 0,31-31-16,1 0 15,0 0 1,-32 64-16,31-64 15,1 32 17,0-32-1,0 0-15,0 0-1,-1 31 1,1-31-16,0 32 15,-1-32 17,-31 32-17,64-32 1,-32 63 31,-32-31-16,0 0 32,0 31-32,-64 96-16,64-95-15,-32 63 16,32-64-16,0 32 0,0-31 16,0 31-16,0 0 15,0-31-15,0-1 16,0 33-16,0-1 16,0 0-16,0 32 15,32 32-15,-32 0 16,32-64-16,-32 0 15,32-31-15,-32 31 16,0-63-16,0-1 16,32 33-16,-1 31 15,-31-31-15,0-1 16,0-31 0,0 0-16,32-32 0,-32 63 15,0 64 1,0-63-16,0 31 15,0-63-15,0-1 16,0 1-16,0 0 16,0 0-1,0-1 1,0 1 0,0 0-1,0 0 16,0 31-15,-32 1-16,1-33 16,31 1-16,-32 0 15,32 0-15,-32-32 16,32 31-16,0 1 16,0 0-16,-32-32 15,32 32 1,0-1 15,-32-31-15,1 0-1,-1 0 1,0 0-16,-31 0 16,31 0-1,0 0 1,-31-95-1,-32-95-15</inkml:trace>
  <inkml:trace contextRef="#ctx0" brushRef="#br0" timeOffset="81846.649">20669 11430 0,'32'32'188,"-32"-1"-188,0 33 15,0 31 1,0-63 0,0 0-1,0-1-15,0 1 31,0 0-15,0 0 0,0-1 31</inkml:trace>
  <inkml:trace contextRef="#ctx0" brushRef="#br0" timeOffset="82846.173">21685 12255 0,'0'64'281,"0"-32"-266,0-1 1,32-31-16,-32 32 16,0 0-1,0 0 1,0-1 0,0 1-16,0 32 0,0-33 15,0 1 1,0 0-1,0 0-15,0-1 32,32-31-17,-32 32-15,0 0 16</inkml:trace>
  <inkml:trace contextRef="#ctx0" brushRef="#br0" timeOffset="83938.289">22352 13017 0,'32'64'156,"0"-32"-156,-32 31 0,31-63 16,1 127-16,-32-95 16,0 0-1,0-1 1,0 1-16,32 0 16,-32 0-1,0-1 32,0 1-31,-32-159 46,0 32-62</inkml:trace>
  <inkml:trace contextRef="#ctx0" brushRef="#br0" timeOffset="85180.195">23432 13652 0,'0'32'203,"0"0"-187,0 0-1,31-32 1,-31 31-16,0 1 15,0 0 1,0 0 0,32-32-16,-32 31 15,0 1 1,0 0 0,0 0-1,0 31 1,0 1-16,0-1 15,32 1-15,-32-33 16,0 1-16,0 0 16,0 0 15,31-1-31,-31 1 31,0-64 0,0 1-31</inkml:trace>
  <inkml:trace contextRef="#ctx0" brushRef="#br0" timeOffset="86958.33">20923 14510 0,'0'-64'219,"-31"64"-219,-1-63 15,32-1 1,-32 32-16,0 1 15,0-1-15,1 0 16,31 0-16,-32 1 16,0-33-16,32 32 15,0 1 1,0-1 0,0 0-1,0 0-15,0 1 16,0-1-1,0 0 17,32 32-17,-32-32-15,32 1 16,31-1 0,-31 0-16,32 32 15,-33 0 1,1-32-16,31 32 15,-31 0-15,0 0 16,63 0-16,-63 0 16,0 0-1,-1 0 1,1 0 0,32 32-16,-32 0 15,-1 0-15,33-1 16,-1 1-16,-31-32 15,0 32 1,0-32 0,-32 32-1,31-32-15,-31 31 16,0 1 0,0 0-16,0 0 15,64-1-15,-64 1 16,0 63-1,-32-63 1,32 0-16,-32 63 16,1-31-1,31-33-15,0 1 16,-32 0 0,32 0-1,-32-32 1,-63 63-1,31-63-15,1 32 16,-1 0-16,32-32 16,1 0-16,-1 0 31,0 0-31,1 0 31,-1 0-15,32-32-1,-32 32 1,32-32-16,0 0 31</inkml:trace>
  <inkml:trace contextRef="#ctx0" brushRef="#br0" timeOffset="88895.697">22701 12922 0,'-31'0'359,"31"-32"-359,-32-31 16,-64-96-1,65 127 1,-33-95-16,1 64 15,-1-1 1,32 1-16,1-1 16,-1 33-16,0-1 15,-31 0 1,63 0-16,0 1 16,-32-33-16,32 32 15,-32 32 1,32-31-16,-32 31 15,32-64-15,0 32 16,0 1 0,0-1-16,0 0 15,32 0-15,-32 1 16,32-33-16,0 64 16,0-63-16,-1 63 15,64-64-15,-31 32 16,-32-31-16,0 63 15,-1-32-15,64-31 16,-31 63-16,-32-32 16,31 0-16,1-31 15,31 31-15,32 0 16,-64 0-16,96 1 16,-127 31-16,63-32 15,1 32-15,-65 0 0,1 0 16,0 32-1,-1-32 1,-31 31-16,64 1 16,-32 32-16,0-1 15,-1 1 1,-31-1 0,32-31-16,-32 0 15,0-1 1,0 1-16,0 127 15,0-96-15,0 64 16,0-63-16,0-32 16,0-1-16,0 1 15,0 32 1,-32-64-16,1 0 16,31 31-16,-32 1 15,-32 0 1,1 31-16,31-63 15,0 32-15,32 0 16,-63 0-16,31-32 16,32 31-1,-64-31 1,1 0-16,0 0 0,31-31 16</inkml:trace>
  <inkml:trace contextRef="#ctx0" brushRef="#br0" timeOffset="90684.51">3842 15875 0,'32'0'203,"-1"0"-171,1 0-32,-32-32 15,63 32-15,-31 0 16,0 0-16,0 0 15,0 0 1,-1 0-16,1 0 16,0 0-1,-1 0 1,1 0 0,0 0-1,0 0-15,31 0 16,-31 0-1,0 0 1,-1 0 0,1 0 15,-32 32-31,0-64 62</inkml:trace>
  <inkml:trace contextRef="#ctx0" brushRef="#br0" timeOffset="91697.643">2222 15843 0,'0'0'0,"128"0"172,-97 0-172,96 0 15,-63 0-15,-32 0 16,-1 0-16,33 32 16,-33-32-16,1 0 15,0 0 1,0 0 0,31 0-1,1 32 1,-33-32-16,1 0 15,32 0-15,-32 0 16,-1 0 0,1 0-16,0 0 15,-1 0 17,1 0-17,-32-32 1,0 0-1</inkml:trace>
  <inkml:trace contextRef="#ctx0" brushRef="#br0" timeOffset="93428.398">5080 15780 0,'32'0'219,"31"0"-219,1 0 15,-1 0-15,-31 0 16,0 0-16,31 0 15,-31 0-15,0 0 16,31 0-16,-31 0 16,0 0-1,0 0 17,-1 0-17,1 0-15,0 0 47,-1 0-31,1 0-1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8-09-14T04:05:29.3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14002 6032 0,'63'0'297,"-31"32"-297,95-32 16,-63 32-16,31-32 15,0 0-15,-31 0 0,-1 0 16,32 32-16,-31-32 16,-1 0-16,1 0 15,31 0-15,-63 31 16,0-31-16,31 0 16,0 0-16,-31 0 15,0 0-15,32 0 16,-1 0-16,-31 0 15,-1 0-15,33 0 16,31 0-16,-31 32 16,31-32-16,32 0 15,-32 0-15,32 0 0,-32 0 16,33 0-16,-65 0 16,0 0-16,33 0 15,-64 0-15,63 0 16,-64 0-16,65 0 15,-64 0-15,-1 0 16,33 0-16,-33 0 16,33 32-16,-32-32 15,0 0-15,31 0 16,-63 32 0,63-32-16,-31 0 15,0 0-15,0 31 0,0-31 16,-1 0-1,1 0-15,0 0 16,-1 0 0,1 0-1,0 0 1,32 0 0,-33 0-1,1 0 1</inkml:trace>
  <inkml:trace contextRef="#ctx0" brushRef="#br0" timeOffset="3452.13">21876 6318 0,'-32'0'219,"0"0"-203,0 0 15,1 0-15,-33-32-1,33 32 1,-1 0-16,-32 0 15,1-31 1,31 31-16,0-32 31,1 32-15,-1 0-16,0 0 31,0 0-31,0-32 31,1 32-31,-1 0 16,0 0-16,1 0 16,-1 0-16,0-32 15,0 32 1,0 0 0,32-31-16,-31 31 15,31-32 1,-64 32-16,33-32 31,31 0 0,-32 32-31,32-31 16,0-1-16,-32 32 16,32-32-16,-32 32 15,32-32 1,0 1-16,-32 31 15,32-32 1,0 0-16,-31 32 16,31-95-16,0 63 31,0 0-15,0 1-1,0-1 1,0 0-1,0 0 1,31 1 15,1-1-15,-32 0 0,32-31-16,0 31 31,0 0-16,-1 0 1,1 32 0,-32-31-16,32-1 15,-1 0 1,1 32-16,-32-32 16,32 32-1,32-31 1,-64-1-1,31 32-15,1-32 32,0 0-17,-1 32 1,33 0 0,-32 0-16,-32-31 15,32 31 1,-1 0-16,1 0 0,31 0 15,-31 0 1,0 0 0,0 0-1,0 0-15,-32 31 16,63 1 0,-31 0-1,-1 0 1,1-1 15,0-31-31,-32 32 16,0 0-16,32 0 15,0 31 1,-32-31 0,31 0-16,-31-1 15,32 1 1,-32 0-1,0 0 1,32-1 0,-32 1 15,0 0-31,0 0 16,0-1 15,0 1-16,0 0 17,-32 0-32,32-1 15,-32 1 1,32 0 0,-31-32-1,31 32-15,0-1 31,-32-31-31,32 64 16,0-32-16,-32-1 31,32 1-31,0 0 32,-32-32-32,32 63 31,-32-31-16,32 0 17,-31-32-32,31 32 31,-64-32-31,64 31 16,-31-31-1,-1 0 16,32 32-15,-32-32 0,0 0-1,0 0 1,1 0 0,-1 0-1,0 0 1,1 0 15,-1 0 0,0 0 1,0 0-17,32-32 16,-32 32 1,32-31-1</inkml:trace>
  <inkml:trace contextRef="#ctx0" brushRef="#br0" timeOffset="6435.379">3143 7620 0,'-31'0'203,"-1"-32"-203,0 0 15,0 1 1,0-1 0,1 32-1,31-32 1,-32 32-16,32-32 15,0 1-15,-32 31 16,32-32-16,-31-32 16,-1 64-1,32-31-15,-32-1 16,0 0 0,0 0-16,1 1 31,31-1-31,-32 0 15,0 0 1,32 1-16,-31-1 16,-1 0 15,32 0-31,-32 1 31,0-160-15,32 64-16,0 64 15,0-33-15,0 33 16,32-96-16,0 96 0,-32 31 16,32 32-16,-32-32 15,0 0-15,0 1 16,31 31 0,-31-32-1,32 32 1,0-32-16,95 0 15,-64-31 1,64 31-16,-31 32 16,-33-32-16,-31 32 15,-1 0-15,1 0 16,0 0 0,0 0-1,0 0 1,31 32-1,0-32-15,1 0 16,0 0-16,-33 0 16,1 0-1,-32 32-15,32-32 16,-1 0 15,1 0-31,0 0 16,-32 32-1,32-32 1,0 0 0,-1 0-16,-31 31 15,32-31-15,31 0 0,-31 32 16,0 0-16,0-32 16,0 32-1,-32-1-15,0 1 16,31-32-16,1 0 15,0 64-15,-1-33 16,33 96 0,-32-127-16,31 64 15,-63-32-15,32 31 16,-32-31 0,0 0-16,0-1 15,32 1 16,-32 0-31,0 95 16,0-95-16,0 63 16,0-32-16,0-31 15,0-191-15,0 413 16,0-222 0,0 0-1,0 31-15,0 1 16,0-32-1,-32-32-15,32 31 16,-32 1 0,32 0-16,-31 0 15,-1-32 1,32 31-16,-32-31 0,-32 32 16,1-32-16,31 32 15,1-32-15,-1 0 16,-32 32-16,1-32 15,31 0 1,-31 0-16,-1 0 16,0 0-16,33 0 15,-1 0-15,-63 0 16,63 0-16,-32 0 16,33 0-16,-33 31 0,1-31 15,31 0-15,0 0 16,-63 0-16,63 0 15,-63-31-15,63-1 16,0 32-16</inkml:trace>
  <inkml:trace contextRef="#ctx0" brushRef="#br0" timeOffset="20346.102">9462 7271 0,'31'0'281,"33"0"-265,31 0-16,-63 0 16,31 0-16,32 0 15,-63 0-15,0 0 16,0 0-16,63 0 0,-32 0 16,-31 0-16,0 0 15,32 0-15,31 0 16,-32-32-1,-31 32-15,63 0 0,-31 0 16,-33 0-16,65 0 16,-1 0-16,-63-32 15,31 32-15,1 0 16,-1 0-16,1 0 16,-33 0-16,33 0 15,-32 0-15,0 0 16,-1 0-1,1 0-15,0 0 16,-1 0 0,1 0-16,0 0 15,0 0 1,0 0 0,31 0 15,-31 0-16,-1 0 1,1 0-16,0 0 16,32 0-1,-33 0-15,1 0 16,0 0 0,-1 0-16,1 0 15,0 0 1,0 0-16,0 0 15,-1 0 1,1 0 0,0 0-1,-1 0-15,1 0 16</inkml:trace>
  <inkml:trace contextRef="#ctx0" brushRef="#br0" timeOffset="66883.674">9684 7334 0,'0'-63'235,"0"31"-235,0 0 15,0 0 1,0 1-16,0-1 15,0 0 17,0 0-17,0 1 1,0-1 0,0 0-1,0 0-15,0-31 16,0 31-16,63-190 15,-31 127-15,31-32 16,-63 63-16,159-222 16,-127 255-1,-32-1 17,0 0-1,0 0 0,0 1 32,32 31 46,31 0-109,33 31 16,-65-31-16,64 32 15,96 32-15,0-33 16,-65 1-16,65-32 15,-64 32-15,0-32 16,0 0-16,-32 0 16,-31 0-16,-1 0 15,33 0-15,-33 0 16,-31 0-16,31 32 16,-31-32-16,32 0 15,-33 0-15,1 0 16,0 0-1,-1 31 1,1-31 15,0 0 16,-32 32-47,32-32 31,-32 32-15,0 0 0,0-1 15,0 1-15,0 32-1,0 63-15,0-96 16,0 1-1,0 0-15,32-32 16,-32 32-16,0-1 16,0 65-1,0-65 1,0 33 0,0-32 15,0 63-16,0-32 1,0 1 15,0-32-31,0-1 32,0 1-17,0 0 1,0 0 15,0-1-15,0 1 15,0 0-15,0 0-16,0-1 46</inkml:trace>
  <inkml:trace contextRef="#ctx0" brushRef="#br0" timeOffset="81023.925">14478 6445 0,'-32'-63'282,"0"63"-267,1-32-15,-1 0 16,0 32-1,1-32-15,-1 32 16,32-31 0,-32 31-16,0 0 15,32-64-15,-32 64 16,1 0-16,-1 0 0,32-32 16,-32 32-16,1-31 15,-1 31 1,0-32-1,0 0-15,0 32 16,1-32 0,-1 1-1,32-1-15,-32 32 16,32-32 0,-63 0-1,63 1-15,-32 31 16,32-32-1,0 0-15,-32 32 16,0-32 0,32 1-16,0-1 31,0 0-15,0 0-1,0 1 16,0-1-31,32-32 16,-32 33 0,32-33-16,0 1 15,0 31-15,-1 0 16,-31 0-16,32 1 16,0-1-16,-32 0 15,31 32 1,-31-32-1,0 1-15,32 31 16,-32-32-16,32 32 16,-32-32-16,0 0 15,32 32 1,-32-31 0,0-1-1,32 32 1,-32-32-16,31 0 15,1-31-15,-32 31 16,95 0-16,-63-31 16,0 31-16,63-95 15,0 95-15,-31-31 16,-1 31-16,-31-31 0,63 31 16,-63 0-16,0 0 15,31 32-15,1-31 16,-1-1-16,1 32 15,63 0-15,-32 0 16,95-32-16,-94 32 16,31 0-16,0 0 15,0 0-15,-32 0 16,0 0-16,0 0 16,1 0-16,31 0 0,0 0 15,0 0 1,-32 0-16,32 0 0,-32 0 15,1 0-15,-1 32 16,-32 0-16,-31-32 16,32 31-16,-1 1 15,-31-32-15,-1 0 16,1 32-16,0 0 16,32-32-16,-64 31 15,31 1-15,33-32 16,-64 32-16,63 0 0,-31-32 15,0 31-15,0 33 16,-1-1 0,1-63-16,-32 32 15,32-32-15,-1 32 16,1 0-16,-32-1 16,32-31-16,-32 32 15,32 0-15,0 0 16,-1-1-1,1 1-15,0 63 16,-1-63-16,1 32 16,-32-33-16,0 33 15,0-1-15,32-31 16,-32 0-16,0 31 16,0 1-16,32-64 15,-32 32-15,0-1 16,0 1-16,0 32 15,32-33-15,-32 1 16,0 32-16,0-33 16,0 1-1,0 0-15,0 0 16,0-1 0,0 1-1,0 32 1,0-33-16,0 1 15,-32-32-15,32 32 16,-32-32-16,0 63 16,32-31-16,-32 0 15,1 31-15,-96-31 16,63 32-16,-63-1 16,-32-31-16,96 0 15,-64-1-15,32 1 16,0-32-16,-1 0 0,1 32 15,-32-32-15,32 32 16,-96-32-16,64 0 16,0 31-16,32-31 15,0 0-15,31 0 16,1 0-16,-32 0 16,63 0-16,-32 0 15,32 0 1,-31 0-1,31 0-15,-31 0 16,31 0-16,-32 0 16,1 0-16,0 0 15,-33 0-15,1 0 16,0 0-16,-1 0 16,33 0-16,0 0 15,-33 0-15,64 0 16,1 0-16</inkml:trace>
  <inkml:trace contextRef="#ctx0" brushRef="#br0" timeOffset="88760.832">17208 9080 0,'32'0'281,"32"0"-281,-1 0 16,-31 0-16,0 0 0,-1 0 15,1 0 1,0 0-16,0 0 15,0 0 1,31 0 0,-31 0-1,31 0-15,1 0 16,-32 0 0,31 0-1,-31 0-15,-1 0 16,33 0-16,-32 0 0,0 0 15,31 0-15,0 0 16,-31 0-16,0 32 16,32-32-16,-1 0 15,0 0-15,1 0 16,0 0-16,-33 0 16,33 0-16,-33 0 15,33 0 1,-32 0-16,0 0 15,-1 0 1,1 0 0,63 0-16,-63 0 0,0 0 15,31 0-15,32 32 16,-31-32-16,31 0 16,0 32-16,-31-32 15,-32 0-15,0 0 16,63 31-16,-64-31 15,1 0-15,0 32 16,32-32 0,-33 0-16,1 32 15,0-32-15,-1 0 16,1 0 0,0 0-16,0 0 15,31 0 1,-31 0-1,31 0-15,1 0 16,-32 0 0,0 0-1,-1 0-15,1 0 16,0 0 0,-1 0-16,1 0 31,0 0-31,0 0 15,31 0 1,-31 0 0,0 0-16,-1 0 15,1 0-15,32 0 16,-1-32-16,-31 0 16,0 32-16,-1 0 15,65 0-15,-64 0 16,-1 0-16,1 0 15,63 0-15,-63 0 0,0 0 16,0 0-16,-1 0 16,33 0-1,-33 0 1,1 0 0,0 0-1,0 0 1,0 0-1,-1 0-15,1 0 16,0 0-16,31 0 16,1 0-1,-32 0-15,-1 0 0,1 0 16,0 0 0,-1 0-1,1 0-15,0 0 16,0 0-1,0 0 17,-1 0-17,1 0 1,0 0-16,-1 0 31,1 0-15,-32 32-1,32-32-15,0 32 32,0-32-17,-1 0 1,-31 32 15,32-32 47,-32 31-31</inkml:trace>
  <inkml:trace contextRef="#ctx0" brushRef="#br0" timeOffset="92261.791">12827 9176 0,'32'31'282,"-1"-31"-282,1 32 15,0 0 1,-32 0-16,32-32 15,-32 31-15,32 1 16,-1 0-16,1-32 16,-32 32-16,32-1 15,-1-31-15,1 32 32,-32 0-32,32-32 15,0 32-15,0-32 16,-1 0-1,1 0 17,0 0-17,-1 0-15,1 0 16,0 0 15,0 0-15,0 0-1,-1 0 17,33 0-17,-33 0 17,1 0-17,0 0 16,0 0-15,-32-32 15,63 0-15,-63 0 0,0 1-1,0-1 1,0 0-1,0 0 1,0 1 0,0-1-1,0 0 1,32 0 0,-32 1-1,0-33-15,0 32 16,0 1-16,0-1 15,0 0-15,0-31 16,0 31 0,0 0-16,0 0 15,-32 1-15,32-33 0,-31 32 16,-1 1-16,32-1 16,0-32-16,0 33 15,-32 31-15,32-32 16,0 0-1,0 0-15,0 1 32,0-1-32,-32 32 15,32-32 1,0 0-16,-32 32 0,32-31 16,0-1-1,-31 32 1,31-64-1,-32 64-15,0-31 16,1 31 15,31-32-31,-32 0 16,0 32 0,0-32-1,0 32-15,1 0 16,-1-63-1,0 63 1,1-32 0,-33 32-1,32 0 1,0 0 0,1 0-1,-1 0 1,0 0-1,1 0 1,-1 0 0,0 0-1,0 0 17,0 0-1,1 64-31,-1-64 15,32 31 17,-32-31-17,1 0 1,31 32 0,0 0-1,-32-32 1,32 32-1,0 31 17,0-31-17,-32 0 1,32-1 0,0 1-16,-32 0 15,32 0-15,0-1 16,-32 1-1,32 0 1,0 0 0,0-1-16,0 1 15,-31-32-15,31 32 16,0 0 0,0-1-16,-32 1 15,32 0 1,0 0-1,0-1-15,0 1 16,0 0 0,0 0-1,0-1-15,0 1 16,0 0-16,0 0 16,0 31-16,0 1 15,0-33 1,0 1-1,0 0-15,0 0 16,0-1 0,0 1-1,0 0-15,0 0 63</inkml:trace>
  <inkml:trace contextRef="#ctx0" brushRef="#br0" timeOffset="102229.929">21082 444 0,'-32'0'266,"0"0"-235,1 0-16,-1 0 48,0 0 15,1 0-31,-1 0-31,0 0-1,0 0 1,0 0-1,1 0 17,31 32-17,-32-32 48,32 32-1,0 0-30,32 285-1,-32-253-16,31-1-15,-31 32 16,0-31-16,32-32 16,-32 31-16,0 64 15,0 64-15,32-64 16,-32 63-16,0-63 16,0 0-16,0-63 0,0-1 15,0 1-15,0-1 16,0-31-16,0 0 15,0 63-15,0-63 16,64 31-16,-64-31 16,0 0-16,0 31 15,0 1-15,-32-1 16,32-31-16,0 63 16,0-31-16,-32 31 15,32 64-15,0-64 16,-32 64-16,32-64 15,0-32-15,-32 33 0,32-65 32,0 1-17,0 32 1,0-33 15,0 1 32,0 0-32,32-32 16,-32-32 0,32 32-32,0 0 1,0 0-16,31 0 16,-31 0-1,31 0-15,-31 32 16,0-32-1,0 0 17,-1 0-32</inkml:trace>
  <inkml:trace contextRef="#ctx0" brushRef="#br0" timeOffset="105077.901">22416 413 0,'31'0'343,"-31"31"-327,0-62 156,32 31-141,0 0 0,-1 0-31,1 0 32,0 0-1,0 0-16,0 0 1,-1 0 0,-31 31-1,32-31 1,0 0 31,-1 0-16,-31 32 0,0 32 32,-31-64-48,31 31 17,0 1-1,-32-32-15,32 64-16,0 63 15,0-96-15,0 65 16,0-1-16,0-32 0,0 1 15,0 95-15,0-96 16,0-31-16,0 63 16,0-63-16,0 0 15,0-1-15,0 1 16,0 32-16,0-1 16,32 1-1,-32-33-15,0 33 16,0 31-16,0 0 15,0 1-15,0 31 16,63-32-16,-63-32 16,32 33-16,-32-33 15,0 32 1,0-31-16,32-1 16,-32-31-16,0 0 15,0 31-15,0 33 16,0-33-16,0-31 15,0 0-15,0 31 16,0-31-16,0 31 16,0 1-16,0-1 15,0 33-15,0-1 16,0-32-16,32 96 16,-32-95-16,0-33 15,31 1-15,-31 0 16,0 0-1,0 31 1,0-31 15,0 0 16,-31-32 0,31 31-31,-32-31-16,32 32 31,-32-32-31,0 0 16,0 0-16,1 0 15,-33 0 1,1 64-1,31-64-15,-32 0 16,33 31-16,-64 1 16,63-32-1,0 0 1</inkml:trace>
  <inkml:trace contextRef="#ctx0" brushRef="#br0" timeOffset="106544.415">21876 1746 0,'0'32'312,"0"0"-296,0-1 0,0 33-1,0-1-15,0-31 16,0 0-16,32 0 16,-32-1-16,0 1 15,0 0 1,0 0-1,0-1 17,0 1-32,0 0 15,0 0 1,0-1 0,0 1-1,0 0 16,0 0-15,0-1-16,0 1 31,0 0-15,0 0 31</inkml:trace>
  <inkml:trace contextRef="#ctx0" brushRef="#br0" timeOffset="108519.305">21241 2127 0,'-32'0'281,"-63"0"-265,63 0 0,0 0-1,0 0 1,1 0-16,-33 0 15,33 0 1,-1 0 0,0 0-16,-63 0 15,63 0 1,-31 0-16,31 32 0,0-32 16,0 0-16,0 0 15,1 0-15,-1 0 16,0 32-16,-63-32 15,31 0-15,33 31 16,-1-31 0,0 0-1,1 0 1,-1 0 0,0 0-1,0 0 1,0 0 15,1 0-15,-1 0-1,0 0 1,1 0 0,-1 0-1,0 0-15,0 0 16,0 0-1,1 0-15,-1 0 32,0 0-17,1 0 17,-1 0-1,0 0 0,32-31-15,0-1 31,32 0-47,0 32 15,-32-32 1,31 32 15,-31-31-31,32-1 31,0 0-15,-1 32-16,-31-32 16,32 32-16,0 0 15,-32-31 1,32 31-16,-32-32 31,32 32-31</inkml:trace>
  <inkml:trace contextRef="#ctx0" brushRef="#br0" timeOffset="109633.18">19526 2191 0,'32'0'312,"0"31"-296,0-31 0,-32 64-16,31-64 15,-31 32 1,64-1-16,-33-31 15,-31 32 1,32-32-16,0 32 16,0 31-1,0-63 17,-32 32-17,0 0 16,31-32-31,-31 32 16,32-32 0,0 31-1,-32 1 17,0 0-17</inkml:trace>
  <inkml:trace contextRef="#ctx0" brushRef="#br0" timeOffset="110575.468">18574 1714 0</inkml:trace>
  <inkml:trace contextRef="#ctx0" brushRef="#br0" timeOffset="112691.455">18606 1905 0,'0'32'313,"0"-1"-298,0 1-15,0 0 16,0 0-1,0-1 1,0 33-16,0-32 16,0-1-1,0 1 17,0 0-17,0 0 1,0-1-16,0 1 15,0 0 1,0 0 0,0-1-1,0 1 1,0 0 15,0 0-31,0-1 47,-32-31-31,32 32-16,-32-32 31,32 64-31,0-33 31,-32-31-15,32 32-1,-32-32 17,32 32-17,-31-32 32,-1 0-16,32-32-15,0 0 15,0-31-15,0 31 15,0 0-15,0 1-16,0-1 15,32 32 1,-32-32-16,0 0 16,0 1-16,0-1 15,0 0 17,31 32-32,1-32 15,-32 1 1,32-1-1,0 32 1,0-32 0,-1 32-1,1-32 17,0 32-32,-1-31 31,1 31 0</inkml:trace>
  <inkml:trace contextRef="#ctx0" brushRef="#br0" timeOffset="114117.578">18510 1619 0,'32'0'266,"-32"32"-204,0 0-46,-32-32 15,32 31-15,32-31 62,0 0-47,-32 32 31,-32-32-30,32-32 30,32 1-15,0 31-47,-1 0 31</inkml:trace>
  <inkml:trace contextRef="#ctx0" brushRef="#br0" timeOffset="116392.435">22162 1333 0,'-32'32'219,"0"-32"-203,0 0-1,0 0 1,1 0 15,-1 0-15,0 0-16,1 0 15,-1 0 17,0 0-1,0 0-31,0 0 16,1 0-1,-1 0 1,0 0-1,1 0 1,31-32 0,-64 32-1,64-31-15,0-1 16,-32 32-16,32-32 16,0 0 15,0 1-31,0-1 15,0 0 1,0 0 15,0 1-15,0-1-16,0 0 31,0 0-31,0 1 16,64-1-1,-64 0 1,32 0 0,-32 1-1,31 31 1,-31-32 0,32 32-1,0 0 16,-32-32-31,31 32 16,1 0-16,0 0 16,0 0 15,0 0 0,-1 0-15,1 0-1,-32 32-15,32-32 16,-32 32 15,31-32-31,1 31 16,-32 1 0,32 0 15,-32 0 0,0-1-31,0 1 31,0 0-15,32-32-16,-32 32 31,0-1-31,0 1 31,0 0-31,0 31 16,0-31 15,0 0-15,-32-32 15,32 32-31,0-1 16,-32 1-1</inkml:trace>
  <inkml:trace contextRef="#ctx0" brushRef="#br0" timeOffset="118716.662">22066 3619 0,'-32'0'610,"-31"0"-579,63-31 16,-32-1-47,32 0 31,0 0-31,-31 1 16,31-1-1,0 0 17,0 0-17,0 1 1,0-1-16,0 0 16,0 0 15,0 1-31,0-1 15,31-32 17,-31 33-17,64 31 1,-64-32 15,31 32-31,1 0 31,0 0-15,0 0 15,0 0-15,-1 0 15,1 0-15,0 32 46,-32 31-15,0-31-31,31-32 15,-31 32-31,0-1 16,32-31-16,0 32 31,-32 0 0,0 0-15,0-1-16,0 1 31,0 0-31,0 0 16,0-1-16,32 1 15,-32 0-15,0 0 16,0-1 0,0 33-16,0-1 15,-32-31 1,0 0 15,0-32-15,1 63-16,-1-63 0,0 0 15,1 32-15,31 0 16,-32-32-16,0 0 16</inkml:trace>
  <inkml:trace contextRef="#ctx0" brushRef="#br0" timeOffset="127741.474">1873 9271 0,'32'0'312,"31"0"-296,-31 0 0,64 0-16,-65 0 15,33 0-15,-33 0 16,65 0-16,-64 0 15,-1 0 1,1 0-16,31 0 16,-31-32-16,0 32 15,0 0-15,0 0 16,31 0 15,-31 0-31,-1 0 31,1 0 1,0 0-32,0 0 31,0 0-15,-1 0-1,1 0 48,-64 0 62,1 0-94,-1 0-15</inkml:trace>
  <inkml:trace contextRef="#ctx0" brushRef="#br0" timeOffset="131022.728">1683 9398 0,'-32'0'234,"0"0"-218,1 0 15,-1 0-16,0 0 1,0 0-16,0 0 31,1 0-15,-1 0 0,0 0 15,1 0-16,-1 0-15,0-32 16,0 32 0,0 0-1,1 0-15,-1-32 0,0 32 32,1 0-32,-1 0 31,0-31-16,-32 31 17,33 0-1,31-32-15,-32 32-16,32-32 15,-32 32 1,32-32-16,-31 32 0,-1 0 31,32-31-31,-32 31 16,32-32-1,-32 32-15,32-32 32,0 0-32,-32 1 15,32-1 1,0 0-1,0 0 1,0 1-16,0-33 16,0 1-1,0-1-15,0 32 16,0-31 0,0 31-16,0 0 15,32 1-15,-32-33 16,32-31-1,0 63 1,-32 0-16,32 1 16,-32-1-16,31 32 15,-31-32-15,0 0 16,32 1 0,-32-1-1,32 32 1,-1 0 15,-31-32-31,32 32 16,32 0-16,-32-32 15,-1 32-15,1-31 16,31 31 0,-63-32-1,32 32-15,0 0 16,0 0-1,0-32-15,31 32 0,-31 0 16,-1 0-16,1 0 16,0 0-1,32 0 1,-33 0 0,1 0 15,0 0-31,-1 32 31,-31 0-15,32-32 15,-32 31-31,0 1 16,32-32-16,-32 32 31,0 0-16,0 31 1,32-63-16,-32 32 16,0 0-1,0-1 17,0 1-32,0 0 15,0 0 1,0-1-1,0 1-15,0 0 32,0 0-1,0 31-15,0-31 15,0 0-16,0 31 1,0 1-16,0-33 16,0 1-1,0 0-15,0 0 16,0 63-16,0 0 16,0-63 15,0 0-31,0-1 15,0 1 1,-32 0 15,32 0-31,0-1 32,-32-31-32,32 32 15,0 0 1,0 0-1,-32-1 17,32 1-1,-31 0 0,-1-32-31,0 32 31</inkml:trace>
  <inkml:trace contextRef="#ctx0" brushRef="#br0" timeOffset="136999.516">4064 9557 0,'-32'0'219,"0"0"-188,1 0-15,-1 0 0,0 0-1,1 0-15,-1 0 31,0 0-31,0 0 32,0 0-17,1 0 1,-1 0-16,0 0 31,32-32-15,-31 32-16,-1 0 15,32-32-15,-32 32 32,32-32-17,-32 32-15,0 0 16,32-31 15,-31 31-31,31-32 16,0 0-1,-32 32 17,32-32-32,0 1 15,-32-1 1,32 0 15,0 0-31,-31-31 16,31 31-16,0 0 15,-64-31-15,64-1 16,0 1 0,0 31-1,0-31 1,32 31 0,-32-32-1,0 1 1,32 31-16,-1-31 15,-31-1-15,32 1 16,-32 31-16,32 0 0,-32-31 16,0 31-1,31 0 1,1-31-16,0 31 16,0-32-16,0 1 15,-1-1 1,1 64 15,-32-31-15,32 31-1,-1 0 17,-31-32-32,32 32 15,-32-32 1,32 32-1,0 0 1,0 0 15,63 0-15,-64 32 0,1-32-16,0 0 15,-32 32-15,32-32 16,-32 63-1,32-63-15,-32 32 16,31 0 0,1-1-1,0 33-15,-1 31 16,33-95-16,-64 64 16,32-33-16,0 33 15,-32-32 1,31-1-1,1 1 1,-32 0-16,0 0 16,0-1-1,0 1-15,0 0 32,0 63-32,0 0 15,0-63 1,0 0-1,0 0 1,0-1 0,0 1-16,0 0 15,0 31-15,0-31 0,0 0 16,0 31-16,0-31 16,0 0-16,-32-32 15,32 63-15,0-31 16,0 0-1,0 0 1,-31-32-16,31 31 16,0 1 15,-32-32-31,32 32 16,-32 0-1,0-32-15</inkml:trace>
  <inkml:trace contextRef="#ctx0" brushRef="#br0" timeOffset="153732.908">2286 9239 0,'-32'0'328,"-31"0"-312,31 0 15,0 0-15,1 0 15,-1 0-31,0 0 15,0 0 1,0 0-16,1 0 16,-1 0-1,0 0 1,32-32 0,-31 32-16,-1 0 15,0-31 1,0 31-1,0 0 1,1 0 0,-1-32-1,0 32 1,1-64 0,-1 64 15,32-31-16,-32 31 17,32-32-17,0 0 17,0 0-17,0 1 1,0-1-16,0 0 15,0 0 1,0 1-16,0-1 16,0-32-1,32 1 1,0 63-16,-32-64 16,31 33-16,-31-65 15,95 33-15,1-96 16,-33 96-16,96-96 15,-159 95-15,64 1 0,-33 63 16,-31-32-16,32 0 31,0 32-15,-32-31 15,31 31 16,1 0-31,0 0-1,0 0 1,31 63-16,1-63 16,-33 0-1,-31 32-15,32-32 16,-32 32-1,32-1-15,0 1 16,31 63 0,-31 64-1,-32-95-15,63 31 16,-31 32-16,-32-64 16,0-31-16,0 63 0,32-95 15,-32 32-15,32 0 16,-32 0-16,0-1 15,0 33 1,0-1-16,0 1 16,0-1-16,0 1 15,0-32-15,0-1 16,0 1 0,0 0-1,0 0 1,0-1-1,0 1 1,0 0 0,0 0-1,0-1-15,-32 1 32,32 0-17,0 0 1,0-1 15,-32-31-31,32 64 47</inkml:trace>
  <inkml:trace contextRef="#ctx0" brushRef="#br0" timeOffset="162885.662">3969 9461 0,'-32'0'234,"0"0"-218,1-31 15,-1 31-15,-32 0-1,1 0-15,63-32 16,-64 32-16,33 0 16,-33-32-16,32 32 15,32-32-15,-32 32 16,1 0 0,-1 0-1,32-63 1,-32 63-1,1 0 1,31-32 15,0 0-15,-32 32 0,32-31-16,-32-33 15,32 1 1,-32-1-16,0-95 15,32 128 1,0-1 0,0 0 15,32 32-15,-32-32-16,0 1 31,32-1-31,0 32 15,-32-32 1,32 32-16,-1-32 16,1 32-1,-32-31 1,32 31-16,-1 0 16,33-32-16,-32 0 15,0 32-15,-32-32 16,31 32-16,1-31 15,0 31-15,63 0 0,-63 0 16,0-32-16,-1 32 16,1 0-16,0 0 15,-1 0 1,1 0 15,0 0-15,0 0-1,0 32 32,-1-32-31,1 63 0,-32-31-1,32-32 1,-32 32-1,31-32-15,-31 63 16,0 1-16,32-64 16,-32 31-1,32 1-15,-32 0 16,0 0 0,0 63-16,0-32 15,0-31 1,0 0-16,0 0 15,0-1-15,0 33 16,-32-32-16,32-1 0,0 65 16,0-65-1,0 1 1,0 0 0,0 0-16,0-1 31,-32-31-16</inkml:trace>
  <inkml:trace contextRef="#ctx0" brushRef="#br0" timeOffset="169443.212">762 12065 0,'64'0'312,"-33"0"-296,1 0 0,0 0-1,-1 0-15,33 0 16,-32 0 0,31 0-16,-31 0 15,0 0-15,31 0 16,1 0-16,-32 0 15,-1 0-15,1 0 16,0 0-16,-1 0 0,1 0 16,0 32-1,0-32 1,0 0 0,-1 0-16,1 0 15,0 0 1,-1 0-16,1 0 15,32 0 1,-32 0 0</inkml:trace>
  <inkml:trace contextRef="#ctx0" brushRef="#br0" timeOffset="172144.445">3969 10287 0,'0'32'281,"0"-1"-281,0 1 16,-32-32-16,0 32 15,1 0-15,-1-1 16,0-31 0,32 32-16,0 0 15,-32 0-15,32-1 32,-32-31-32,32 32 15,0 0-15,-63-32 0,63 32 16,-32-1-1,32 1-15,-31-32 16,31 32 0,-32-32-16,32 32 15,-32-32 1,32 31 0,-64 1-16,64 0 15,-31 0 1,31-1-1,-32-31-15,0 0 16,32 32-16,-31-32 16,31 32-1,-32-32 1,32 32-16,-32-1 16,0-31-16,32 32 15,-32-32 1,1 0-1,-1 32 1,0-32-16,1 0 0,-1 0 16,0 0-1,0 0 1,-31 0 0,31 0-16,0 0 15,1 0 1,-1 0-1,0 0 1,0 0-16,0-32 16,1 32-1,31-32-15,-32 32 16,32-31-16,0-1 16,-32 32-16,32-32 15,-31 32-15,31-32 16,-32 1-16,32-1 15,0 0 1,0 0-16,0 1 31,0-1-15,0 0 0,0 0-16,0 1 15,0-1 1,0 0 15,32-127-15,-1 159-1,-31-31 17,32 31-17,-32-32 1,32 32-1,-32-32 17,31 32-17,-31-32 1,0 1 0,64 31-16,-64-32 31,32 0 0,0 32 47,-1-32-78,1 32 31,31 0 1,-31 0-17,0 0 1,0 0 0,0 0-16,-1 0 15,1 0 1,0 32-1,-1 0-15,1-32 16,0 0 0,0 63-16,0-63 15,-64-31-15,95 94 16,-31-31 0,-32 0-1,32-1 1,-1 1-1,-31 0-15,0 0 32,0-1-32,0 1 31,0 0 0,0 31 0</inkml:trace>
  <inkml:trace contextRef="#ctx0" brushRef="#br0" timeOffset="175925.139">5906 12065 0,'31'0'312,"1"0"-312,0 0 16,-1 0 0,1 0-1,0 0 1,0 0-16,0 0 16,-1 0 15,1 0 0,0 0 0,-32 32-15,31-32 15,-31 31 79,64-31-48,-32 0 32</inkml:trace>
  <inkml:trace contextRef="#ctx0" brushRef="#br0" timeOffset="178734.628">5652 12033 0,'-32'0'312,"0"0"-281,0 0-31,0 0 16,1 0 0,31 32-16,-32-32 15,0 0 1,1 0 0,-33 0 15,32 0-16,0 0 1,1 0 0,-1 0-1,0 0 1,1 0 0,-1 0-1,0 0 1,32-32-16,-32 32 15,0 0 17,1 0-17,-1-32 1,32 1 0,-32 31-16,1 0 15,31-32 1,-32 32-1,0-32 1,32 0-16,-32 1 16,0 31-16,32-32 15,0 0 1,-31 0-16,31 1 16,0-33-1,0 32-15,0 1 16,0-33-16,0-31 15,0 31 1,0 33-16,0-1 16,31-32-1,-31 33-15,0-1 16,32 0 0,0 0-1,0-31 1,-32 31 15,32 32-15,-32-32-16,31 1 15,1 31 17,0 0-32,-32-32 15,31 32 1,1 0-1,0 0 1,0 0 0,0 0-16,-1 0 15,1 0-15,0 0 32,-1 0-32,-31 32 15,32-32 1,0 0-1,0 31 1,0-31 0,-1 0-1,-31 32-15,32-32 32,0 64-17,-1-64 16,-31 31-31,32-31 16,0 0 0,-32 32-1,0 0 1,32-32 0,-32 32-16,32-32 15,-32 63 1,0-31 15,31-32-31,-31 32 31,32-32-15,-32 31-16,0 1 16,0 0-1,0 0 1,0-1-16,0 1 15,0 0 1,0 0 0,0-1-1,0 1 1,0 0 0,0 0-1,0-1-15,0 1 31,0 32-15,0-33 0,0 1 15,0 0-31,-32-32 16</inkml:trace>
  <inkml:trace contextRef="#ctx0" brushRef="#br0" timeOffset="183113.608">13811 12732 0,'-31'0'203,"-1"0"-188,0 0-15,0 0 16,0 31 0,1-31-1,-1 0-15,0 0 16,1 0-16,-33 0 15,32 0 1,0 0 0,1 0-16,-1 0 15,0 0 1,1 0-16,-1 0 16,0 0-16,0 0 15,0 0-15,1 0 31,-1-31-15,0 31-16,1 0 16,-33-32-16,32 32 15,0 0 1,-31 0-16,31 0 16,1-32-1,-1 32 16,32-32-31,-32 32 16,32-63 0,-32 63-1,0-32 1,32 0 0,0 1-16,-63-33 15,63 32-15,-32 1 16,1-33-16,-1 32 0,32-63 15,-64 63-15,64-31 16,0 31-16,-32-31 16,32 31-16,-31 0 15,31 0-15,0-31 16,0-32-16,0-1 16,0-62-16,0 62 15,0-94-15,0 63 16,0 95-16,0-31 15,0-1-15,0 32 0,0 1 16,0-65-16,0 33 16,31-1-1,-31 33 1,32 31-16,-32-32 16,32 0-16,-32 0 31,32 32-16,-32-31-15,32 31 16,-32-32 0,31 32-16,-31-32 15,32 32 1,-32-63 0,32 63-16,-1-32 15,1 32 1,0 0-1,0-32-15,0 0 16,94 1-16,-62-1 16,0 0-1,-1 0-15,-31 1 16,-1 31-16,1 0 16,0 0-16,0 0 15,0 0-15,-1 0 16,1 0-1,-32-32 1,32 32-16,-1 0 16,1 0-1,0 0 1,0 0 0,-32 32-1,32-32-15,-1 63 16,33-31-1,-64 0 1,63-1-16,-63 1 16,64 63-1,-64-63-15,0 0 16,32 31-16,-32 1 16,31 31-16,-31-63 15,0 31-15,0 1 16,32 31-16,-32-63 15,32 95-15,-32-64 16,31 1-16,-31-1 16,0-31-16,0 32 15,32-33-15,-32 1 16,0 32-16,32-33 16,-32 1-16,0 0 15,0 0-15,0-1 0,0 33 16,0-32-16,0 63 15,0 32 1,0-95-16,0 31 16,0 1-16,0-1 15,0-31-15,0 0 16,0 31-16,0-31 16,0 0-1,0-1 1,-32 1-1,32 0 17,0 0-32,0-1 15,-32-31 17</inkml:trace>
  <inkml:trace contextRef="#ctx0" brushRef="#br0" timeOffset="185529.786">7684 12001 0,'126'0'78,"2"32"-62,-65-32-16,32 0 16,32 32-16,-32-32 15,96 32-15,-32-32 16,-32 31-16,32 1 15,-1 0-15,33-32 0,-96 32 16,0-1-16,64 1 16,-95-32-16,62 0 15,2 0-15,-2 0 16,-30 0-16,-1 0 16,32 0-16,-63 0 15,31 0-15,-32 0 16,1 0-16,-32 0 15,31 0 1,0 0-16,-63 32 16,32-32-16,32 0 15,-1 0-15,1 0 0,-33 0 16,65 0-16,-64 0 16,31 0-16,-31 0 15,-1 0-15,33 0 16,-32 0-1,31 0-15,-31 0 16,31 0-16,1 0 16,0 0-16,-1-32 15,0 32-15,1 0 16,-32 0-16,0 0 16,-1 0-16,1 0 15,-32-63-15,32 63 16,-1 0-16,1 0 15,0 0 17,32 0-1,-96-32 47</inkml:trace>
  <inkml:trace contextRef="#ctx0" brushRef="#br0" timeOffset="193202.398">7556 6191 0,'32'0'172,"0"0"-172,0 0 16,0 0-16,63 0 15,-32 0-15,-31 0 16,0 0-16,63 0 0,-63 0 16,31 0-16,1 0 15,-1 0-15,-31-32 16,63 32-16,1-31 15,-33 31-15,0 0 16,-31 0 0,32 0-16,-32 0 15,-1 0 1,1 0 0,0 0-1,-1 0-15,1 0 16,0 0-1,0 31 17,0-31-17,-1 0 1,1 0 0,0 0 15,-1 0-16</inkml:trace>
  <inkml:trace contextRef="#ctx0" brushRef="#br0" timeOffset="195744.616">9716 10477 0,'0'32'218,"0"0"-202,0 0 0,0-1-1,-32 33 16,32-32-15,0-1 15,0 1 1,0 0-17,-32-32 16,32 32-15,-32-1 0,32 1-16,0 0 31,32-32 63,0 0-63,-32-32-15,0 0-1,32 32 1,-32-31-16,31-1 31,1 0-15,-32 0-1,32 32-15,-32-31 16,31 31 0,-31-64-1,64 64 16,-64-32-31,32 32 32,-32-31-17,0 62 126,0 33-110,0-32 0,-64-32-31,64 31 16,0 1 0,-32-32-1,32 32 17,0 0-17,-31-32 1,31 31-1,0 1 1,0 0 15,0 0 1,31-32-1,-31 31-16</inkml:trace>
  <inkml:trace contextRef="#ctx0" brushRef="#br0" timeOffset="197534.09">8033 11716 0,'31'0'296,"33"0"-280,-32 0-16,31 31 16,1-31-1,-1 32-15,-31-32 16,0 32-16,63-32 16,-63 0-16,31 32 15,-63-1-15,64 1 16,-1-32-16,-31 0 15,0 0-15,-1 0 16,1 32 0,32-32 15,-96 32 31</inkml:trace>
  <inkml:trace contextRef="#ctx0" brushRef="#br0" timeOffset="199023.457">11176 11779 0,'64'0'281,"-33"0"-265,1 0-16,0 0 16,-1 0-16,1 0 0,0 0 15,0 0 1,31 0-16,-31 0 0,0 0 15,-1 0 1,1 0-16,0 0 16,32 0-1,-33 0 1,1 0 15,0 0-15,-1 0-1,1 32 32,-64-32 31</inkml:trace>
  <inkml:trace contextRef="#ctx0" brushRef="#br0" timeOffset="202105.47">10827 12636 0,'-127'32'109,"-32"-32"-109,32 0 16,-63 0-16,126 0 15,-95 0-15,64 0 16,0 0-16,0 0 15,63 0-15,0 0 16,0 0-16,0 0 16,-31 32-16,31-32 0,1 0 15,-33 0-15,32 0 16,-31 0-16,-1 32 16,-31-32-16,-64 0 15,64 0-15,-32 0 16,32 0-16,-1 0 15,1-32-15,0 32 16,31 0-16,1 0 16,31 0-16,-63 0 15,63-32-15,-31 32 16,-1-32 0,-31 32-16,63 0 15,-31-31-15,-1 31 16,1-32-1,31 0-15,0 0 16,-95 32-16,127-63 16,-63 63-16,63-32 15,-32 0-15,0 32 16,-31-31-16,63-1 16,-32 0-16,0-31 15,1 31-15,-1 0 16,0-63-16,-32 95 0,64-95 15,0-1-15,0-31 16,0-63-16,0 31 16,0 64-16,32-64 15,-32 127 1,32 1 0,-32-1-1,0 0 16,0 0-31,32 32 16,-32-31 15,32 31-15,-32-32-16,31 32 16,1-32 15,0 32-16,-1 0 1,1 0 15,0 0-15,32 0 0,31 0-16,-64 0 15,33 0-15,0 0 16,-1 0-16,0 0 0,1 0 15,0 0-15,62-32 16,-30 32-16,-1-31 16,-32 31-16,65 0 15,-2-64-15,2 64 16,-33 0-16,64-32 16,-64 32-16,0 0 15,32-31-15,-64 31 16,65 0-16,-65-32 15,0 32-15,33 0 16,-33 0-16,1 0 0,-1-32 16,64 32-16,-95 0 15,31 0-15,33 0 16,-33 0-16,1 0 16,31 0-16,-63-32 15,0 32-15,31 0 16,-31-31-16,31 31 15,-31 0-15,0 0 16,0 0-16,-1 0 16,64 0-16,-63 0 0,0 0 15,32 0-15,-33 0 16,1 0 0,0 0-1,-1 0 1,1 0 15,0 0-31,0 0 16,0 0-1,-1 0 1,1 0 0,0 0-1,-1 0 1,1 0-1,0 0 1,-32 31-16,32-31 16,31 32-16,-31 0 15,0 0-15,63-1 16,-63 1-16,31 0 16,-31-32-16,0 0 15,-1 32-15,1-1 16,0-31-16,0 0 15,0 32-15,-1-32 16,1 0-16,-32 32 16,32 0-1,-32-1 1,31-31-16,1 0 16,0 0-1,-32 32-15,32-32 31,-32 32-31,32-32 16,-1 32 0,-31-1-1,32-31-15,-32 32 16,32 0-16,-32 0 31,31-32-31,-31 31 16,0 1-1,0 0 1,0 31 0,0-31-1,0 0-15,0 0 0,-63 63 16,63-32 0,0 1-16,0-32 0,0 31 15,0-31-15,0 0 31,-32-32-31,32 31 0,0 1 16,-31-32 0,-1 32-16,0 31 31,-32-31-15,33-32-1,-1 32-15,0 0 16,1-32-1,-1 0 1,0 0 0,32-32 31</inkml:trace>
  <inkml:trace contextRef="#ctx0" brushRef="#br0" timeOffset="204609.673">12382 12478 0,'0'0'0,"0"-96"172,0-94-156,0 95-16,-31 63 15,31 0 1,0-31-16,0 31 16,0-32-1,0-31-15,0 32 16,31-33-16,-31 1 15,32 32-15,-32 31 16,0 0 0,0 0-16,0 1 15,32 31 1,-32-32-16,0 0 16,0 0-16,0 1 15,0-33-15,32 32 16,-32 1-16,0-1 15,0 0 17,0-31-17,0-1-15,0 32 16,0 1-16,0-1 16,0-32-1,-32 33 1,32-1-1,0 0-15,-32-63 32,32 31-32,0 1 15,0 31-15,0 0 16,0 1 0,0-1-1,0 0 1,0 0-1,32 32 95,0 0-63,0 0-32,94-31 1,-30-65-16,31 65 16,-64 31-16,1-64 15,-1 64-15,-31 0 16,0-32-1,-1 1 17,1 31-32,-32-32 15,32 32 1,0 0-16,31-32 16,-63 0-1,32 32-15,0 0 31,-1 0-15,1 0 15,0 0-31,-32 32 16,32-32 0,0 0-1,-32 32-15,0 0 0,31-32 16,-31 31-1,0 1-15,95 32 16,-95-1-16,32 1 16,0-1-16,0 32 15,0-95 1,-32 64-16,0-32 16,31-1-1,-31 33 1,32-1-1,-32-31-15,0 32 0,0 63 16,0-96-16,0 33 16,0-32-16,0-1 15,0 33-15,0-32 16,0-1 0,32 1-1,-32 32 1,0-33-16,0 1 31,0 0-31,0 0 16,0-1-16,0 33 15,0-32-15,0-1 0,31 33 16,-31-1 0,0 1-1,0-32-15,0 31 16,0-31-16,0 31 15,0 33-15,0-1 16,0 0 0,0-63-16,0 0 15,0 63-15,0-63 16,0-1 0,0 1-1,0 0 1,0 0-16,0-1 15,-31-31-15,31 64 16,0-32 0,0-1-16,-32-31 15,32 32-15,0 0 32,-32-32-17,32 32 1,0-1-1,-31 1-15,-1-32 16,0 32 0,32 0-16,-32-32 15,0 0 1,1 0-16,31 31 16,-32-31-16,0 0 15,1 0 1,-33 32-16,-31 0 15,63-32-15,-31 32 16,-33-1-16,64-31 16,-31 0-16,31 32 15,-63-32-15,63 0 0,0 0 16,-31 0 0,31 0-1,-31 0 1,31 0-1,0 0 17,0 0-17,1 0 1,-1 0 0</inkml:trace>
  <inkml:trace contextRef="#ctx0" brushRef="#br0" timeOffset="-197007.557">15018 11843 0,'158'31'141,"-30"-31"-141,-2 0 15,97 0-15,-1-31 16,-95 31-16,95 0 16,-95 0-16,0 0 15,-31 0-15,30 0 16,-62 0-16,0 0 16,31 0-16,0 0 15,0 31-15,64-31 16,0 0-16,-32 0 15,63 0-15,-31-31 16,0-1-16,31 32 0,-63 0 16,-32 0-16,33-32 15,-33 0-15,-32 32 16,96-63-16,-96 63 16,-31-32-16,32-31 15,507 63 266,-380 0-281,95 63 0,-64-63 16,0 0-16,-63 0 16,-64 0-16,32 0 15,-32 32-15,1 0 16,30-1-16,-30 1 16,-1 32-16,0-33 15,-31-31-15,94 32 16,-126-32-16,95 0 15,0 32-15,-63-32 16,31 0-16,0 32 16,-63-32-16,0 0 15,31 31-15,1-31 0,-33 0 16,1 0-16,32 32 16,31-32-16,-63 0 15,-1 0 1,1 0-1,0 0 1,0 0-16,0 0 16,-1 0-16,1 0 15,63 0 1,1 0 0,-65 0-16,33 0 15,31 0-15,-63 0 16,31 0-16,32 0 0,-63 0 15,0 0 1,0 0 0,0 0-1,-1 0 1,1 0-16,0 0 31,-1 0-15,1 0 31,95-159-32</inkml:trace>
  <inkml:trace contextRef="#ctx0" brushRef="#br0" timeOffset="-193013.819">13589 10827 0,'-32'0'312,"32"31"-296,-31-31-1,-1 0 1,0 0 0,32 32-1,-32-32 1,0 0 15,1 0 0,-1 0-15,0 0 0,1 0-1,-1 0 17,0 0-17,0 0 16,0 0-31,1 0 16,-1 0 15,0 0 1,1 0-1,-1 0-16,0 0 1,0 0 15,0 0-15,1 0 0,-1 0-1,0 0 16,1 0-31,-1-32 16,32 1 0,-32 31-1,32-32 1,-32 32 0,32-32-16,-32 32 15,32-32 1,-31 1-16,-1-1 15,32 0 1,0 0 0,-32 1-16,32-1 15,0-32 1,0 33-16,0-1 16,-31 32-16,31-32 15,0 0 1,0-31-1,0 31 1,0 0 0,0 1 15,0-1-15,0 0-1,0 0-15,0 1 16,31 31-1,1-32-15,0 32 16,-32-32-16,31 32 16,-31-32-1,32 32-15,-32-31 16,0-1-16,32 32 16,-32-32-1,0 0 1,32 32 15,31 0-15,-31 0 31,0 0-16,-1 0-16,1 0 1,32 0-16,-1 0 16,-31 0-16,0 0 15,-1 0 1,1 0-16,0 0 16,0 32-1,0-32 1,-1 0-1,-31 32-15,95 0 16,-63-32-16,0 31 16,32 1-16,-33-32 15,1 0 1,0 32-16,-1-32 16,-31 32-1,32-32-15,-32 63 0,0-31 16,32 0-1,0-1-15,-32 1 32,0 32-32,0-33 31,0 1-15,0 0-16,0 0 31,0-1-16,-32 1 1,32 0 0,0 0-1</inkml:trace>
  <inkml:trace contextRef="#ctx0" brushRef="#br0" timeOffset="-190831.527">16066 12224 0,'-32'0'282,"0"0"-282,0 0 0,-31 0 15,31 0 1,-31-32-16,-1 0 16,32 32-1,0 0-15,1 0 16,-33-32-16,33 32 15,-1-31-15,0-1 16,-32 0-16,33 32 16,-1 0-16,0-32 15,1 1 1,-1 31-16,0 0 16,0 0-16,0-32 15,32 0-15,-31 0 16,-1 1-16,0 31 15,32-32 1,-31 32-16,-1 0 16,0 0-16,32-32 15,-32 32 1,32-32-16,-32 32 16,32-31-16,-31-1 15,-1 32 1,0 0-1,32-32-15,0 0 16,0 1 0,0-1 15,0 0-31,32 0 16,0-31-16,31-32 15,-63 31-15,32-31 16,32 31-16,-33 1 15,-31 31 1,0 0 15,32 32-31,0 0 16,-32-31-16,0-1 16,31 32-1,-31-32-15,0 0 16,32 32-16,-32-31 15,0-1 1,64 32 0,-32 0-1,-32-32 1,31 32 0,1 0-16,-32-32 15,32 32-15,-1 0 16,1-31-1,0 31 1,32-32-16,-33 32 16,1-32-16,63 32 15,-31 0-15,31 0 16,-32 0-16,-31 0 16,0 0-16,32 0 15,-1 0-15,-31 0 16,-1 0-16,65 64 15,-33-64-15,-31 0 16,0 31-16,-1-31 0,1 0 16,0 0-1,-32 32-15,0 0 16,32-32-16,0 32 31,-1-32-31,-31 63 16,32-63-1,-32 32-15,63 31 16,1 64 0,-64-95-16,0 0 15,32 31-15,0-63 16,-32 32-16,0 32 0,31-64 16,-31 31-16,32 1 15,0-32 1,-32 32-16,0 0 15,0 31 1,0-31-16,31 31 16,-31-31-16,0 63 15,0-63-15,0 0 16,0 0 0,0-1-1,0 1 1,0 0-16,0 0 15,-63-1-15,63 1 16,-32 0-16,1 0 16,-1-1-16,0 1 15,0 0 1,0-32 0,1 32-16,-1-32 31,32 31-31,-32-31 15,1 0 1</inkml:trace>
  <inkml:trace contextRef="#ctx0" brushRef="#br0" timeOffset="-184904.219">15145 12192 0,'-32'0'219,"32"-32"-204,-32 32 1,32-32 0,-31 1-1,-1 31 1,32-32-16,-32 0 15,0-31 1,0 31-16,1-63 16,31 31-16,-32 64 15,0-63-15,32 31 16,-31 32 0,31-32-16,-64-31 31,64 31-31,0 0 15,-32 0 1,32 1-16,0-33 0,0 32 16,0 1-1,0-1 1,0 0 0,0 0 15,0-31-31,0 31 15,0 0 1,64 32-16,-64-31 16,32 31-1,-32-32-15,31 0 16,1 32-16,-32-32 16,32 32-1,-32-31-15,31 31 16,1 0-1,0 0-15,-32-32 16,32 32-16,0-32 16,31 32-16,0-32 15,-31-31-15,0 63 16,0 0 0,0 0-16,-32-32 15,31 32-15,1 0 16,0 0-1,95 0 1,-32 0-16,0 0 16,1-32-16,-33 32 15,-63-31-15,63 31 16,-31 0-16,0 0 31,0 0-31,0 0 16,-1 0 15,64 0-31,-63 0 16,0 0-16,32 0 15,31 0-15,-64 0 16,33 0-16,-32 0 16,63 0-16,-32 0 15,-31 0 1,0 0-1,0 31 1,0-31 0,-32 32 15,31-32-31,-31 32 16,0 0-1,32-1 1,0 1-1,31 95 1,-31-95-16,0 0 16,31 31-1,-63-31-15,32 31 16,-32-31-16,0 0 16,63-32-1,-63 32-15,0-1 16,0 1-16,32 32 15,-32-33-15,32 1 16,-32 0-16,0 0 0,0-1 16,0 1-16,0 0 15,0 0 1,0-1 0,-32 1 15,32 0-31,-32 0 15,-31-32 1,63 31-16,-32-31 16,1 32-16,-1 0 15,-32-32-15,64 32 16,-63-1-16,63 1 0,-64-32 16,1 32-16,-1 0 15,32-32 1,1 31-16,-1-31 15,0 32 1,1-32-16,-1 0 16,0 0-1,0 0-15,32 32 16,-32-32-16,-31 0 16,31 0-16,1 0 15,-33 0-15,32 0 16,0 0-1,1 0 1,-1 0-16,0 0 16,-31 0-1,31 0-15,-32 0 16,33 0-16,-1 0 16,-31 0-1,-1 0-15,32 0 16,0 0-1,1 0-15,-1 0 16,0 0-16,1 0 31,-1 0-31,0 0 32,96 0 61,62-32-77,-62 32-16,158 0 16,-95 0-16</inkml:trace>
  <inkml:trace contextRef="#ctx0" brushRef="#br0" timeOffset="-183267.961">17748 11493 0,'64'0'203,"94"0"-187,-62 0-16,-1 0 16,0-31-16,1 31 15,-1 0-15,64-32 16,-96 32-16,32-32 0,-63 32 15,0 0-15,63 0 16,-32 0-16,-31 0 16,0 0-16,63 0 15,-31 0-15,-1 0 16,33 0-16,-1 32 16,-64-32-16,65 0 15,-64 0-15,-1 0 16,33 0-16,-33 0 15,33 0-15,0 0 16,31-32-16,0 32 16,95-32-16,-94 32 0,31 0 15,-32 0-15,-31-31 16,-33 31-16,64 0 16,-63 0-16,32 0 15,-32 0-15,31-32 16,0 32-16,65-64 15,-33 64-15,0 0 16,0 0-16,32 0 16,-63 0-16,-32 0 15,63-31-15,-64 31 16,33 0-16,63 0 16,-64 0-16,-31 0 15,32 0-15,-1 0 0,1 0 16,-33 0-1,33 0 1,0 0-16,-33 0 16,1-32-16,63 32 15,-31 0-15,-32 0 16,31 0 0,-31 0-1,-1 0-15,1 0 16,32-32-16,-32 32 15,-1 0-15,96-32 0,-63 1 16,-32 31-16</inkml:trace>
  <inkml:trace contextRef="#ctx0" brushRef="#br0" timeOffset="-163439.335">2635 14764 0,'32'0'281,"0"0"-281,31 0 15,-31 0-15,0 0 16,31 0-16,-31 0 16,0 0-16,31 0 15,1 0-15,-1 0 16,32 0-16,-31 0 16,-32 0-16,31 0 15,1 0-15,-1 0 16,-31 0-16,0 0 15,31 0-15,-31 0 16,0 0-16,-1 0 16,1 0-16,0 0 15,0 0 1,0 0-16,-1 0 16,1 0-1,0 0 1,-1 0-1,1 0-15,0 0 16,0 0 0,0 0-1,-1 0 1,1 0 15,0 0-31,-1 0 16</inkml:trace>
  <inkml:trace contextRef="#ctx0" brushRef="#br0" timeOffset="-162347.168">5207 14732 0,'32'0'203,"-1"0"-203,1 0 15,0 0-15,0 0 16,63 0-16,-32 32 16,-31-32-16,95 0 15,-32 31-15,-31-31 16,31 32-16,0-32 16,1 0-16,-33 32 15,-31-32-15,0 32 0,31-32 16,-31 0-1,0 0-15,0 0 0,-1 0 16,1 0 0,0 0-1,-1 0-15,33 0 16,31 0 0,0 0-16,33-32 15,30 0-15,1-31 16,95 31-16,-63 0 15</inkml:trace>
  <inkml:trace contextRef="#ctx0" brushRef="#br0" timeOffset="-155509.703">3905 17304 0,'-63'-64'172,"-1"32"-156,-31 1-1,63-1 1,1 0-16,-1 32 16,0-32-16,-32 32 15,33 0-15,31-31 16,-32 31-16,0 0 15,1 0 17,-1 0-32,0-32 15,0 32 1,0 0 0,1 0-1,-1 0 1,-31 0-16,31 0 31,0 0-15,0 0-16,0 0 15,32 32 17,-31-32-32,31 31 15,-32 33 1,32-32-1,-32-32 1,32 31-16,0 1 16,0 0-1,0 0 1,0-1 0,0 1 15,0 0-16,0 0 1,0 31 0,0-31-16,0 0 15,0-1-15,0 33 16,0-32 0,0-1 15,0 1-16,64-32 1,-64 32 0,31-32-16,1 32 31,0-32-15,-32 31-1,32-31-15,0 32 31,-1-32-31,1 0 16,0 0 0,31 0-16,33 0 15,-33 0-15,-31 0 16,-1 0-16,33 0 16,-32 0-1,0 0 1,-1 0-1,1 0-15,0 0 32,-1 0-32,-31-32 15,64 32-15,-32-31 16,0 31-16,31-32 16,-31 32-16,-1-32 0,1 32 15,-32-32 1,64 32-1,-32-31 1,-1-33 15,-31 32-31,0 1 16,32-1-16,-32 0 16,0 0-1</inkml:trace>
  <inkml:trace contextRef="#ctx0" brushRef="#br0" timeOffset="-151592.394">5493 16796 0,'-32'0'312,"0"0"-296,1 0-1,-1 0 17,0 0-1,0 0 0,0 0 0,1 0-15,31 31 15,-32-31-31,0 0 32,1 32-1,31 0-16,-32-32 1,32 32 15,-32-1 1,0-31-1,32 32-16,-32-32 1,32 32-16,0 0 31,-31-32-15,31 31 0,-32 1-1,0 32-15,32-33 16,0 1-1,-31-32 1,31 32-16,0 0 31,-32-1-31,32 1 16,0 0 0,-32 0-1,32-1-15,0 33 16,0-1-16,0 1 15,0-32 1,0-1 0,0 1-16,0 0 15,32-32-15,-32 63 16,32-63-16,-32 32 16,31-32-1,-31 32 1,32 0-1,-32-1-15,32-31 16,-1 0-16,1 32 16,0-32-16,0 32 15,0-32 1,-1 32 15,1-32-31,31 0 16,-31 0-16,32 0 15,-1 0 1,1-32-16,-33 32 16,1 0-16,0 0 15,0 0 1,0 0 0,-1 0-1,1 0 1,-32-32-1,32 32 1,-1-32 0,1 32-16,0 0 31,0-31-31,0-1 31,-1 0-31,33 0 31,-33 1 1,-31-1-17,0 0-15,32-31 16,0-33-16,-32 65 16,32-65-16,-32 33 15,0-1-15,32-31 16,-32 63-16,31 1 15,-31-1 1,0 0 0,-31-31 15,-1 63-31,-32-32 16,64 0-16,-32 32 15,1 0-15,-1-32 16,0 32-1,1 0 1,-1 0 0,0 0-1,0 0 1,0 0-16,1 0 31,-1 0-31,0 32 31,1-32-31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60D96-3421-4C64-B53D-9458535593F7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B6D90-10E6-4D93-BC0D-4D3BFEAA5F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7909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etterexplained.com/articles/linear-algebra-guide/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B6D90-10E6-4D93-BC0D-4D3BFEAA5F7B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1100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Linear combination of columns of A whose coefficients are the components in x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B6D90-10E6-4D93-BC0D-4D3BFEAA5F7B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6289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TW" i="0" smtClean="0">
                    <a:latin typeface="Cambria Math" panose="02040503050406030204" pitchFamily="18" charset="0"/>
                  </a:rPr>
                  <a:t>[■8(</a:t>
                </a:r>
                <a:r>
                  <a:rPr lang="en-US" altLang="zh-TW" b="0" i="0" smtClean="0">
                    <a:latin typeface="Cambria Math" panose="02040503050406030204" pitchFamily="18" charset="0"/>
                  </a:rPr>
                  <a:t>0@7)]</a:t>
                </a:r>
                <a:endParaRPr lang="zh-TW" altLang="en-US" dirty="0"/>
              </a:p>
              <a:p>
                <a:endParaRPr lang="zh-TW" altLang="en-US" dirty="0"/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B6D90-10E6-4D93-BC0D-4D3BFEAA5F7B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387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The last one can say something.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B6D90-10E6-4D93-BC0D-4D3BFEAA5F7B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6440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>
                <a:hlinkClick r:id="rId3"/>
              </a:rPr>
              <a:t>http://betterexplained.com/articles/linear-algebra-guide/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B6D90-10E6-4D93-BC0D-4D3BFEAA5F7B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0097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Matrix-vector Product Ax</a:t>
            </a:r>
          </a:p>
          <a:p>
            <a:pPr lvl="1"/>
            <a:r>
              <a:rPr lang="en-US" altLang="zh-TW" dirty="0"/>
              <a:t>Row Aspect</a:t>
            </a:r>
          </a:p>
          <a:p>
            <a:pPr lvl="2"/>
            <a:r>
              <a:rPr lang="en-US" altLang="zh-TW" dirty="0"/>
              <a:t>Inner project of x to each row of A</a:t>
            </a:r>
          </a:p>
          <a:p>
            <a:pPr lvl="1"/>
            <a:r>
              <a:rPr lang="en-US" altLang="zh-TW" dirty="0"/>
              <a:t>Column Aspect</a:t>
            </a:r>
          </a:p>
          <a:p>
            <a:pPr lvl="2"/>
            <a:r>
              <a:rPr lang="en-US" altLang="zh-TW" dirty="0"/>
              <a:t>The combination of columns of A</a:t>
            </a:r>
          </a:p>
          <a:p>
            <a:pPr lvl="2"/>
            <a:r>
              <a:rPr lang="en-US" altLang="zh-TW" dirty="0"/>
              <a:t>The elements in x is the coefficients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B6D90-10E6-4D93-BC0D-4D3BFEAA5F7B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659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ED1F-2097-4DF5-9932-BD25E51F55A3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8E09-429C-40C4-B84B-CE8084F57A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161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ED1F-2097-4DF5-9932-BD25E51F55A3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8E09-429C-40C4-B84B-CE8084F57A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134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ED1F-2097-4DF5-9932-BD25E51F55A3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8E09-429C-40C4-B84B-CE8084F57A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3793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ED1F-2097-4DF5-9932-BD25E51F55A3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8E09-429C-40C4-B84B-CE8084F57A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636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ED1F-2097-4DF5-9932-BD25E51F55A3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8E09-429C-40C4-B84B-CE8084F57A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147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ED1F-2097-4DF5-9932-BD25E51F55A3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8E09-429C-40C4-B84B-CE8084F57A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557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ED1F-2097-4DF5-9932-BD25E51F55A3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8E09-429C-40C4-B84B-CE8084F57A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08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ED1F-2097-4DF5-9932-BD25E51F55A3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8E09-429C-40C4-B84B-CE8084F57A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983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ED1F-2097-4DF5-9932-BD25E51F55A3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8E09-429C-40C4-B84B-CE8084F57A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0110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ED1F-2097-4DF5-9932-BD25E51F55A3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8E09-429C-40C4-B84B-CE8084F57A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603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ED1F-2097-4DF5-9932-BD25E51F55A3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F8E09-429C-40C4-B84B-CE8084F57A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8050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ED1F-2097-4DF5-9932-BD25E51F55A3}" type="datetimeFigureOut">
              <a:rPr lang="zh-TW" altLang="en-US" smtClean="0"/>
              <a:t>2019/9/11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F8E09-429C-40C4-B84B-CE8084F57A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495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../media/image4.emf"/><Relationship Id="rId7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../media/image5.png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1.xml"/><Relationship Id="rId18" Type="http://schemas.openxmlformats.org/officeDocument/2006/relationships/image" Target="../media/image20.emf"/><Relationship Id="rId26" Type="http://schemas.openxmlformats.org/officeDocument/2006/relationships/image" Target="../media/image24.emf"/><Relationship Id="rId39" Type="http://schemas.openxmlformats.org/officeDocument/2006/relationships/customXml" Target="../ink/ink24.xml"/><Relationship Id="rId21" Type="http://schemas.openxmlformats.org/officeDocument/2006/relationships/customXml" Target="../ink/ink15.xml"/><Relationship Id="rId34" Type="http://schemas.openxmlformats.org/officeDocument/2006/relationships/image" Target="../media/image28.emf"/><Relationship Id="rId42" Type="http://schemas.openxmlformats.org/officeDocument/2006/relationships/image" Target="../media/image32.emf"/><Relationship Id="rId47" Type="http://schemas.openxmlformats.org/officeDocument/2006/relationships/customXml" Target="../ink/ink28.xml"/><Relationship Id="rId50" Type="http://schemas.openxmlformats.org/officeDocument/2006/relationships/image" Target="../media/image36.emf"/><Relationship Id="rId55" Type="http://schemas.openxmlformats.org/officeDocument/2006/relationships/customXml" Target="../ink/ink32.xml"/><Relationship Id="rId7" Type="http://schemas.openxmlformats.org/officeDocument/2006/relationships/image" Target="../media/image11.png"/><Relationship Id="rId12" Type="http://schemas.openxmlformats.org/officeDocument/2006/relationships/image" Target="../media/image17.emf"/><Relationship Id="rId17" Type="http://schemas.openxmlformats.org/officeDocument/2006/relationships/customXml" Target="../ink/ink13.xml"/><Relationship Id="rId25" Type="http://schemas.openxmlformats.org/officeDocument/2006/relationships/customXml" Target="../ink/ink17.xml"/><Relationship Id="rId33" Type="http://schemas.openxmlformats.org/officeDocument/2006/relationships/customXml" Target="../ink/ink21.xml"/><Relationship Id="rId38" Type="http://schemas.openxmlformats.org/officeDocument/2006/relationships/image" Target="../media/image30.emf"/><Relationship Id="rId46" Type="http://schemas.openxmlformats.org/officeDocument/2006/relationships/image" Target="../media/image34.emf"/><Relationship Id="rId2" Type="http://schemas.openxmlformats.org/officeDocument/2006/relationships/image" Target="../media/image6.png"/><Relationship Id="rId16" Type="http://schemas.openxmlformats.org/officeDocument/2006/relationships/image" Target="../media/image19.emf"/><Relationship Id="rId20" Type="http://schemas.openxmlformats.org/officeDocument/2006/relationships/image" Target="../media/image21.emf"/><Relationship Id="rId29" Type="http://schemas.openxmlformats.org/officeDocument/2006/relationships/customXml" Target="../ink/ink19.xml"/><Relationship Id="rId41" Type="http://schemas.openxmlformats.org/officeDocument/2006/relationships/customXml" Target="../ink/ink25.xml"/><Relationship Id="rId54" Type="http://schemas.openxmlformats.org/officeDocument/2006/relationships/image" Target="../media/image3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customXml" Target="../ink/ink10.xml"/><Relationship Id="rId24" Type="http://schemas.openxmlformats.org/officeDocument/2006/relationships/image" Target="../media/image23.emf"/><Relationship Id="rId32" Type="http://schemas.openxmlformats.org/officeDocument/2006/relationships/image" Target="../media/image27.emf"/><Relationship Id="rId37" Type="http://schemas.openxmlformats.org/officeDocument/2006/relationships/customXml" Target="../ink/ink23.xml"/><Relationship Id="rId40" Type="http://schemas.openxmlformats.org/officeDocument/2006/relationships/image" Target="../media/image31.emf"/><Relationship Id="rId45" Type="http://schemas.openxmlformats.org/officeDocument/2006/relationships/customXml" Target="../ink/ink27.xml"/><Relationship Id="rId53" Type="http://schemas.openxmlformats.org/officeDocument/2006/relationships/customXml" Target="../ink/ink31.xml"/><Relationship Id="rId58" Type="http://schemas.openxmlformats.org/officeDocument/2006/relationships/image" Target="../media/image40.emf"/><Relationship Id="rId5" Type="http://schemas.openxmlformats.org/officeDocument/2006/relationships/image" Target="../media/image9.png"/><Relationship Id="rId15" Type="http://schemas.openxmlformats.org/officeDocument/2006/relationships/customXml" Target="../ink/ink12.xml"/><Relationship Id="rId23" Type="http://schemas.openxmlformats.org/officeDocument/2006/relationships/customXml" Target="../ink/ink16.xml"/><Relationship Id="rId28" Type="http://schemas.openxmlformats.org/officeDocument/2006/relationships/image" Target="../media/image25.emf"/><Relationship Id="rId36" Type="http://schemas.openxmlformats.org/officeDocument/2006/relationships/image" Target="../media/image29.emf"/><Relationship Id="rId49" Type="http://schemas.openxmlformats.org/officeDocument/2006/relationships/customXml" Target="../ink/ink29.xml"/><Relationship Id="rId57" Type="http://schemas.openxmlformats.org/officeDocument/2006/relationships/customXml" Target="../ink/ink33.xml"/><Relationship Id="rId10" Type="http://schemas.openxmlformats.org/officeDocument/2006/relationships/image" Target="../media/image16.emf"/><Relationship Id="rId19" Type="http://schemas.openxmlformats.org/officeDocument/2006/relationships/customXml" Target="../ink/ink14.xml"/><Relationship Id="rId31" Type="http://schemas.openxmlformats.org/officeDocument/2006/relationships/customXml" Target="../ink/ink20.xml"/><Relationship Id="rId44" Type="http://schemas.openxmlformats.org/officeDocument/2006/relationships/image" Target="../media/image33.emf"/><Relationship Id="rId52" Type="http://schemas.openxmlformats.org/officeDocument/2006/relationships/image" Target="../media/image37.emf"/><Relationship Id="rId4" Type="http://schemas.openxmlformats.org/officeDocument/2006/relationships/image" Target="../media/image8.png"/><Relationship Id="rId9" Type="http://schemas.openxmlformats.org/officeDocument/2006/relationships/customXml" Target="../ink/ink9.xml"/><Relationship Id="rId14" Type="http://schemas.openxmlformats.org/officeDocument/2006/relationships/image" Target="../media/image18.emf"/><Relationship Id="rId22" Type="http://schemas.openxmlformats.org/officeDocument/2006/relationships/image" Target="../media/image22.emf"/><Relationship Id="rId27" Type="http://schemas.openxmlformats.org/officeDocument/2006/relationships/customXml" Target="../ink/ink18.xml"/><Relationship Id="rId30" Type="http://schemas.openxmlformats.org/officeDocument/2006/relationships/image" Target="../media/image26.emf"/><Relationship Id="rId35" Type="http://schemas.openxmlformats.org/officeDocument/2006/relationships/customXml" Target="../ink/ink22.xml"/><Relationship Id="rId43" Type="http://schemas.openxmlformats.org/officeDocument/2006/relationships/customXml" Target="../ink/ink26.xml"/><Relationship Id="rId48" Type="http://schemas.openxmlformats.org/officeDocument/2006/relationships/image" Target="../media/image35.emf"/><Relationship Id="rId56" Type="http://schemas.openxmlformats.org/officeDocument/2006/relationships/image" Target="../media/image39.emf"/><Relationship Id="rId8" Type="http://schemas.openxmlformats.org/officeDocument/2006/relationships/image" Target="../media/image12.png"/><Relationship Id="rId51" Type="http://schemas.openxmlformats.org/officeDocument/2006/relationships/customXml" Target="../ink/ink30.xml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customXml" Target="../ink/ink36.xml"/><Relationship Id="rId18" Type="http://schemas.openxmlformats.org/officeDocument/2006/relationships/image" Target="../media/image51.emf"/><Relationship Id="rId26" Type="http://schemas.openxmlformats.org/officeDocument/2006/relationships/image" Target="../media/image55.emf"/><Relationship Id="rId39" Type="http://schemas.openxmlformats.org/officeDocument/2006/relationships/customXml" Target="../ink/ink49.xml"/><Relationship Id="rId21" Type="http://schemas.openxmlformats.org/officeDocument/2006/relationships/customXml" Target="../ink/ink40.xml"/><Relationship Id="rId34" Type="http://schemas.openxmlformats.org/officeDocument/2006/relationships/image" Target="../media/image59.emf"/><Relationship Id="rId42" Type="http://schemas.openxmlformats.org/officeDocument/2006/relationships/image" Target="../media/image63.emf"/><Relationship Id="rId47" Type="http://schemas.openxmlformats.org/officeDocument/2006/relationships/customXml" Target="../ink/ink53.xml"/><Relationship Id="rId50" Type="http://schemas.openxmlformats.org/officeDocument/2006/relationships/image" Target="../media/image67.emf"/><Relationship Id="rId55" Type="http://schemas.openxmlformats.org/officeDocument/2006/relationships/customXml" Target="../ink/ink57.xml"/><Relationship Id="rId7" Type="http://schemas.openxmlformats.org/officeDocument/2006/relationships/image" Target="../media/image53.png"/><Relationship Id="rId12" Type="http://schemas.openxmlformats.org/officeDocument/2006/relationships/image" Target="../media/image48.emf"/><Relationship Id="rId17" Type="http://schemas.openxmlformats.org/officeDocument/2006/relationships/customXml" Target="../ink/ink38.xml"/><Relationship Id="rId25" Type="http://schemas.openxmlformats.org/officeDocument/2006/relationships/customXml" Target="../ink/ink42.xml"/><Relationship Id="rId33" Type="http://schemas.openxmlformats.org/officeDocument/2006/relationships/customXml" Target="../ink/ink46.xml"/><Relationship Id="rId38" Type="http://schemas.openxmlformats.org/officeDocument/2006/relationships/image" Target="../media/image61.emf"/><Relationship Id="rId46" Type="http://schemas.openxmlformats.org/officeDocument/2006/relationships/image" Target="../media/image65.emf"/><Relationship Id="rId2" Type="http://schemas.openxmlformats.org/officeDocument/2006/relationships/image" Target="../media/image4.emf"/><Relationship Id="rId16" Type="http://schemas.openxmlformats.org/officeDocument/2006/relationships/image" Target="../media/image50.emf"/><Relationship Id="rId20" Type="http://schemas.openxmlformats.org/officeDocument/2006/relationships/image" Target="../media/image52.emf"/><Relationship Id="rId29" Type="http://schemas.openxmlformats.org/officeDocument/2006/relationships/customXml" Target="../ink/ink44.xml"/><Relationship Id="rId41" Type="http://schemas.openxmlformats.org/officeDocument/2006/relationships/customXml" Target="../ink/ink50.xml"/><Relationship Id="rId54" Type="http://schemas.openxmlformats.org/officeDocument/2006/relationships/image" Target="../media/image6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customXml" Target="../ink/ink35.xml"/><Relationship Id="rId24" Type="http://schemas.openxmlformats.org/officeDocument/2006/relationships/image" Target="../media/image54.emf"/><Relationship Id="rId32" Type="http://schemas.openxmlformats.org/officeDocument/2006/relationships/image" Target="../media/image58.emf"/><Relationship Id="rId37" Type="http://schemas.openxmlformats.org/officeDocument/2006/relationships/customXml" Target="../ink/ink48.xml"/><Relationship Id="rId40" Type="http://schemas.openxmlformats.org/officeDocument/2006/relationships/image" Target="../media/image62.emf"/><Relationship Id="rId45" Type="http://schemas.openxmlformats.org/officeDocument/2006/relationships/customXml" Target="../ink/ink52.xml"/><Relationship Id="rId53" Type="http://schemas.openxmlformats.org/officeDocument/2006/relationships/customXml" Target="../ink/ink56.xml"/><Relationship Id="rId58" Type="http://schemas.openxmlformats.org/officeDocument/2006/relationships/image" Target="../media/image71.emf"/><Relationship Id="rId5" Type="http://schemas.openxmlformats.org/officeDocument/2006/relationships/image" Target="../media/image36.png"/><Relationship Id="rId15" Type="http://schemas.openxmlformats.org/officeDocument/2006/relationships/customXml" Target="../ink/ink37.xml"/><Relationship Id="rId23" Type="http://schemas.openxmlformats.org/officeDocument/2006/relationships/customXml" Target="../ink/ink41.xml"/><Relationship Id="rId28" Type="http://schemas.openxmlformats.org/officeDocument/2006/relationships/image" Target="../media/image56.emf"/><Relationship Id="rId36" Type="http://schemas.openxmlformats.org/officeDocument/2006/relationships/image" Target="../media/image60.emf"/><Relationship Id="rId49" Type="http://schemas.openxmlformats.org/officeDocument/2006/relationships/customXml" Target="../ink/ink54.xml"/><Relationship Id="rId57" Type="http://schemas.openxmlformats.org/officeDocument/2006/relationships/customXml" Target="../ink/ink58.xml"/><Relationship Id="rId10" Type="http://schemas.openxmlformats.org/officeDocument/2006/relationships/image" Target="../media/image47.emf"/><Relationship Id="rId19" Type="http://schemas.openxmlformats.org/officeDocument/2006/relationships/customXml" Target="../ink/ink39.xml"/><Relationship Id="rId31" Type="http://schemas.openxmlformats.org/officeDocument/2006/relationships/customXml" Target="../ink/ink45.xml"/><Relationship Id="rId44" Type="http://schemas.openxmlformats.org/officeDocument/2006/relationships/image" Target="../media/image64.emf"/><Relationship Id="rId52" Type="http://schemas.openxmlformats.org/officeDocument/2006/relationships/image" Target="../media/image68.emf"/><Relationship Id="rId4" Type="http://schemas.openxmlformats.org/officeDocument/2006/relationships/image" Target="../media/image35.png"/><Relationship Id="rId9" Type="http://schemas.openxmlformats.org/officeDocument/2006/relationships/customXml" Target="../ink/ink34.xml"/><Relationship Id="rId14" Type="http://schemas.openxmlformats.org/officeDocument/2006/relationships/image" Target="../media/image49.emf"/><Relationship Id="rId22" Type="http://schemas.openxmlformats.org/officeDocument/2006/relationships/image" Target="../media/image53.emf"/><Relationship Id="rId27" Type="http://schemas.openxmlformats.org/officeDocument/2006/relationships/customXml" Target="../ink/ink43.xml"/><Relationship Id="rId30" Type="http://schemas.openxmlformats.org/officeDocument/2006/relationships/image" Target="../media/image57.emf"/><Relationship Id="rId35" Type="http://schemas.openxmlformats.org/officeDocument/2006/relationships/customXml" Target="../ink/ink47.xml"/><Relationship Id="rId43" Type="http://schemas.openxmlformats.org/officeDocument/2006/relationships/customXml" Target="../ink/ink51.xml"/><Relationship Id="rId48" Type="http://schemas.openxmlformats.org/officeDocument/2006/relationships/image" Target="../media/image66.emf"/><Relationship Id="rId56" Type="http://schemas.openxmlformats.org/officeDocument/2006/relationships/image" Target="../media/image70.emf"/><Relationship Id="rId8" Type="http://schemas.openxmlformats.org/officeDocument/2006/relationships/image" Target="../media/image56.png"/><Relationship Id="rId51" Type="http://schemas.openxmlformats.org/officeDocument/2006/relationships/customXml" Target="../ink/ink55.xml"/><Relationship Id="rId3" Type="http://schemas.openxmlformats.org/officeDocument/2006/relationships/image" Target="../media/image341.png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1.xml"/><Relationship Id="rId18" Type="http://schemas.openxmlformats.org/officeDocument/2006/relationships/image" Target="../media/image76.emf"/><Relationship Id="rId26" Type="http://schemas.openxmlformats.org/officeDocument/2006/relationships/image" Target="../media/image80.emf"/><Relationship Id="rId39" Type="http://schemas.openxmlformats.org/officeDocument/2006/relationships/customXml" Target="../ink/ink74.xml"/><Relationship Id="rId3" Type="http://schemas.openxmlformats.org/officeDocument/2006/relationships/image" Target="../media/image58.png"/><Relationship Id="rId21" Type="http://schemas.openxmlformats.org/officeDocument/2006/relationships/customXml" Target="../ink/ink65.xml"/><Relationship Id="rId34" Type="http://schemas.openxmlformats.org/officeDocument/2006/relationships/image" Target="../media/image84.emf"/><Relationship Id="rId42" Type="http://schemas.openxmlformats.org/officeDocument/2006/relationships/image" Target="../media/image88.emf"/><Relationship Id="rId47" Type="http://schemas.openxmlformats.org/officeDocument/2006/relationships/customXml" Target="../ink/ink78.xml"/><Relationship Id="rId50" Type="http://schemas.openxmlformats.org/officeDocument/2006/relationships/image" Target="../media/image92.emf"/><Relationship Id="rId7" Type="http://schemas.openxmlformats.org/officeDocument/2006/relationships/image" Target="../media/image6.png"/><Relationship Id="rId12" Type="http://schemas.openxmlformats.org/officeDocument/2006/relationships/image" Target="../media/image73.emf"/><Relationship Id="rId17" Type="http://schemas.openxmlformats.org/officeDocument/2006/relationships/customXml" Target="../ink/ink63.xml"/><Relationship Id="rId25" Type="http://schemas.openxmlformats.org/officeDocument/2006/relationships/customXml" Target="../ink/ink67.xml"/><Relationship Id="rId33" Type="http://schemas.openxmlformats.org/officeDocument/2006/relationships/customXml" Target="../ink/ink71.xml"/><Relationship Id="rId38" Type="http://schemas.openxmlformats.org/officeDocument/2006/relationships/image" Target="../media/image86.emf"/><Relationship Id="rId46" Type="http://schemas.openxmlformats.org/officeDocument/2006/relationships/image" Target="../media/image90.emf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75.emf"/><Relationship Id="rId20" Type="http://schemas.openxmlformats.org/officeDocument/2006/relationships/image" Target="../media/image77.emf"/><Relationship Id="rId29" Type="http://schemas.openxmlformats.org/officeDocument/2006/relationships/customXml" Target="../ink/ink69.xml"/><Relationship Id="rId41" Type="http://schemas.openxmlformats.org/officeDocument/2006/relationships/customXml" Target="../ink/ink7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11" Type="http://schemas.openxmlformats.org/officeDocument/2006/relationships/customXml" Target="../ink/ink60.xml"/><Relationship Id="rId24" Type="http://schemas.openxmlformats.org/officeDocument/2006/relationships/image" Target="../media/image79.emf"/><Relationship Id="rId32" Type="http://schemas.openxmlformats.org/officeDocument/2006/relationships/image" Target="../media/image83.emf"/><Relationship Id="rId37" Type="http://schemas.openxmlformats.org/officeDocument/2006/relationships/customXml" Target="../ink/ink73.xml"/><Relationship Id="rId40" Type="http://schemas.openxmlformats.org/officeDocument/2006/relationships/image" Target="../media/image87.emf"/><Relationship Id="rId45" Type="http://schemas.openxmlformats.org/officeDocument/2006/relationships/customXml" Target="../ink/ink77.xml"/><Relationship Id="rId5" Type="http://schemas.openxmlformats.org/officeDocument/2006/relationships/image" Target="../media/image60.png"/><Relationship Id="rId15" Type="http://schemas.openxmlformats.org/officeDocument/2006/relationships/customXml" Target="../ink/ink62.xml"/><Relationship Id="rId23" Type="http://schemas.openxmlformats.org/officeDocument/2006/relationships/customXml" Target="../ink/ink66.xml"/><Relationship Id="rId28" Type="http://schemas.openxmlformats.org/officeDocument/2006/relationships/image" Target="../media/image81.emf"/><Relationship Id="rId36" Type="http://schemas.openxmlformats.org/officeDocument/2006/relationships/image" Target="../media/image85.emf"/><Relationship Id="rId49" Type="http://schemas.openxmlformats.org/officeDocument/2006/relationships/customXml" Target="../ink/ink79.xml"/><Relationship Id="rId10" Type="http://schemas.openxmlformats.org/officeDocument/2006/relationships/image" Target="../media/image72.emf"/><Relationship Id="rId19" Type="http://schemas.openxmlformats.org/officeDocument/2006/relationships/customXml" Target="../ink/ink64.xml"/><Relationship Id="rId31" Type="http://schemas.openxmlformats.org/officeDocument/2006/relationships/customXml" Target="../ink/ink70.xml"/><Relationship Id="rId44" Type="http://schemas.openxmlformats.org/officeDocument/2006/relationships/image" Target="../media/image89.emf"/><Relationship Id="rId4" Type="http://schemas.openxmlformats.org/officeDocument/2006/relationships/image" Target="../media/image59.png"/><Relationship Id="rId9" Type="http://schemas.openxmlformats.org/officeDocument/2006/relationships/customXml" Target="../ink/ink59.xml"/><Relationship Id="rId14" Type="http://schemas.openxmlformats.org/officeDocument/2006/relationships/image" Target="../media/image74.emf"/><Relationship Id="rId22" Type="http://schemas.openxmlformats.org/officeDocument/2006/relationships/image" Target="../media/image78.emf"/><Relationship Id="rId27" Type="http://schemas.openxmlformats.org/officeDocument/2006/relationships/customXml" Target="../ink/ink68.xml"/><Relationship Id="rId30" Type="http://schemas.openxmlformats.org/officeDocument/2006/relationships/image" Target="../media/image82.emf"/><Relationship Id="rId35" Type="http://schemas.openxmlformats.org/officeDocument/2006/relationships/customXml" Target="../ink/ink72.xml"/><Relationship Id="rId43" Type="http://schemas.openxmlformats.org/officeDocument/2006/relationships/customXml" Target="../ink/ink76.xml"/><Relationship Id="rId48" Type="http://schemas.openxmlformats.org/officeDocument/2006/relationships/image" Target="../media/image91.emf"/><Relationship Id="rId8" Type="http://schemas.openxmlformats.org/officeDocument/2006/relationships/image" Target="../media/image65.png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0.png"/><Relationship Id="rId18" Type="http://schemas.openxmlformats.org/officeDocument/2006/relationships/customXml" Target="../ink/ink80.xml"/><Relationship Id="rId26" Type="http://schemas.openxmlformats.org/officeDocument/2006/relationships/customXml" Target="../ink/ink84.xml"/><Relationship Id="rId39" Type="http://schemas.openxmlformats.org/officeDocument/2006/relationships/image" Target="../media/image103.emf"/><Relationship Id="rId3" Type="http://schemas.openxmlformats.org/officeDocument/2006/relationships/image" Target="../media/image66.png"/><Relationship Id="rId21" Type="http://schemas.openxmlformats.org/officeDocument/2006/relationships/image" Target="../media/image94.emf"/><Relationship Id="rId34" Type="http://schemas.openxmlformats.org/officeDocument/2006/relationships/customXml" Target="../ink/ink88.xml"/><Relationship Id="rId42" Type="http://schemas.openxmlformats.org/officeDocument/2006/relationships/customXml" Target="../ink/ink92.xml"/><Relationship Id="rId47" Type="http://schemas.openxmlformats.org/officeDocument/2006/relationships/image" Target="../media/image107.emf"/><Relationship Id="rId50" Type="http://schemas.openxmlformats.org/officeDocument/2006/relationships/customXml" Target="../ink/ink96.xml"/><Relationship Id="rId7" Type="http://schemas.openxmlformats.org/officeDocument/2006/relationships/image" Target="../media/image74.png"/><Relationship Id="rId12" Type="http://schemas.openxmlformats.org/officeDocument/2006/relationships/image" Target="../media/image79.png"/><Relationship Id="rId17" Type="http://schemas.openxmlformats.org/officeDocument/2006/relationships/image" Target="../media/image84.png"/><Relationship Id="rId25" Type="http://schemas.openxmlformats.org/officeDocument/2006/relationships/image" Target="../media/image96.emf"/><Relationship Id="rId33" Type="http://schemas.openxmlformats.org/officeDocument/2006/relationships/image" Target="../media/image100.emf"/><Relationship Id="rId38" Type="http://schemas.openxmlformats.org/officeDocument/2006/relationships/customXml" Target="../ink/ink90.xml"/><Relationship Id="rId46" Type="http://schemas.openxmlformats.org/officeDocument/2006/relationships/customXml" Target="../ink/ink94.xml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83.png"/><Relationship Id="rId20" Type="http://schemas.openxmlformats.org/officeDocument/2006/relationships/customXml" Target="../ink/ink81.xml"/><Relationship Id="rId29" Type="http://schemas.openxmlformats.org/officeDocument/2006/relationships/image" Target="../media/image98.emf"/><Relationship Id="rId41" Type="http://schemas.openxmlformats.org/officeDocument/2006/relationships/image" Target="../media/image10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11" Type="http://schemas.openxmlformats.org/officeDocument/2006/relationships/image" Target="../media/image78.png"/><Relationship Id="rId24" Type="http://schemas.openxmlformats.org/officeDocument/2006/relationships/customXml" Target="../ink/ink83.xml"/><Relationship Id="rId32" Type="http://schemas.openxmlformats.org/officeDocument/2006/relationships/customXml" Target="../ink/ink87.xml"/><Relationship Id="rId37" Type="http://schemas.openxmlformats.org/officeDocument/2006/relationships/image" Target="../media/image102.emf"/><Relationship Id="rId40" Type="http://schemas.openxmlformats.org/officeDocument/2006/relationships/customXml" Target="../ink/ink91.xml"/><Relationship Id="rId45" Type="http://schemas.openxmlformats.org/officeDocument/2006/relationships/image" Target="../media/image106.emf"/><Relationship Id="rId5" Type="http://schemas.openxmlformats.org/officeDocument/2006/relationships/image" Target="../media/image68.png"/><Relationship Id="rId15" Type="http://schemas.openxmlformats.org/officeDocument/2006/relationships/image" Target="../media/image82.png"/><Relationship Id="rId23" Type="http://schemas.openxmlformats.org/officeDocument/2006/relationships/image" Target="../media/image95.emf"/><Relationship Id="rId28" Type="http://schemas.openxmlformats.org/officeDocument/2006/relationships/customXml" Target="../ink/ink85.xml"/><Relationship Id="rId36" Type="http://schemas.openxmlformats.org/officeDocument/2006/relationships/customXml" Target="../ink/ink89.xml"/><Relationship Id="rId49" Type="http://schemas.openxmlformats.org/officeDocument/2006/relationships/image" Target="../media/image108.emf"/><Relationship Id="rId10" Type="http://schemas.openxmlformats.org/officeDocument/2006/relationships/image" Target="../media/image77.png"/><Relationship Id="rId19" Type="http://schemas.openxmlformats.org/officeDocument/2006/relationships/image" Target="../media/image93.emf"/><Relationship Id="rId31" Type="http://schemas.openxmlformats.org/officeDocument/2006/relationships/image" Target="../media/image99.emf"/><Relationship Id="rId44" Type="http://schemas.openxmlformats.org/officeDocument/2006/relationships/customXml" Target="../ink/ink93.xml"/><Relationship Id="rId4" Type="http://schemas.openxmlformats.org/officeDocument/2006/relationships/image" Target="../media/image67.png"/><Relationship Id="rId9" Type="http://schemas.openxmlformats.org/officeDocument/2006/relationships/image" Target="../media/image76.png"/><Relationship Id="rId14" Type="http://schemas.openxmlformats.org/officeDocument/2006/relationships/image" Target="../media/image81.png"/><Relationship Id="rId22" Type="http://schemas.openxmlformats.org/officeDocument/2006/relationships/customXml" Target="../ink/ink82.xml"/><Relationship Id="rId27" Type="http://schemas.openxmlformats.org/officeDocument/2006/relationships/image" Target="../media/image97.emf"/><Relationship Id="rId30" Type="http://schemas.openxmlformats.org/officeDocument/2006/relationships/customXml" Target="../ink/ink86.xml"/><Relationship Id="rId35" Type="http://schemas.openxmlformats.org/officeDocument/2006/relationships/image" Target="../media/image101.emf"/><Relationship Id="rId43" Type="http://schemas.openxmlformats.org/officeDocument/2006/relationships/image" Target="../media/image105.emf"/><Relationship Id="rId48" Type="http://schemas.openxmlformats.org/officeDocument/2006/relationships/customXml" Target="../ink/ink95.xml"/><Relationship Id="rId8" Type="http://schemas.openxmlformats.org/officeDocument/2006/relationships/image" Target="../media/image75.png"/><Relationship Id="rId51" Type="http://schemas.openxmlformats.org/officeDocument/2006/relationships/image" Target="../media/image10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7" Type="http://schemas.openxmlformats.org/officeDocument/2006/relationships/image" Target="../media/image111.emf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7.xml"/><Relationship Id="rId5" Type="http://schemas.openxmlformats.org/officeDocument/2006/relationships/image" Target="../media/image48.png"/><Relationship Id="rId4" Type="http://schemas.openxmlformats.org/officeDocument/2006/relationships/image" Target="../media/image9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2.emf"/><Relationship Id="rId4" Type="http://schemas.openxmlformats.org/officeDocument/2006/relationships/customXml" Target="../ink/ink9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png"/><Relationship Id="rId13" Type="http://schemas.openxmlformats.org/officeDocument/2006/relationships/image" Target="../media/image103.png"/><Relationship Id="rId3" Type="http://schemas.openxmlformats.org/officeDocument/2006/relationships/image" Target="../media/image710.png"/><Relationship Id="rId7" Type="http://schemas.openxmlformats.org/officeDocument/2006/relationships/image" Target="../media/image97.png"/><Relationship Id="rId12" Type="http://schemas.openxmlformats.org/officeDocument/2006/relationships/image" Target="../media/image102.png"/><Relationship Id="rId17" Type="http://schemas.openxmlformats.org/officeDocument/2006/relationships/image" Target="../media/image113.emf"/><Relationship Id="rId2" Type="http://schemas.openxmlformats.org/officeDocument/2006/relationships/notesSlide" Target="../notesSlides/notesSlide5.xml"/><Relationship Id="rId16" Type="http://schemas.openxmlformats.org/officeDocument/2006/relationships/customXml" Target="../ink/ink9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6.png"/><Relationship Id="rId11" Type="http://schemas.openxmlformats.org/officeDocument/2006/relationships/image" Target="../media/image101.png"/><Relationship Id="rId5" Type="http://schemas.openxmlformats.org/officeDocument/2006/relationships/image" Target="../media/image95.png"/><Relationship Id="rId15" Type="http://schemas.openxmlformats.org/officeDocument/2006/relationships/image" Target="../media/image105.png"/><Relationship Id="rId10" Type="http://schemas.openxmlformats.org/officeDocument/2006/relationships/image" Target="../media/image100.png"/><Relationship Id="rId4" Type="http://schemas.openxmlformats.org/officeDocument/2006/relationships/image" Target="../media/image94.png"/><Relationship Id="rId9" Type="http://schemas.openxmlformats.org/officeDocument/2006/relationships/image" Target="../media/image99.png"/><Relationship Id="rId14" Type="http://schemas.openxmlformats.org/officeDocument/2006/relationships/image" Target="../media/image104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0.png"/><Relationship Id="rId3" Type="http://schemas.openxmlformats.org/officeDocument/2006/relationships/image" Target="../media/image86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60.png"/><Relationship Id="rId5" Type="http://schemas.openxmlformats.org/officeDocument/2006/relationships/image" Target="../media/image91.png"/><Relationship Id="rId4" Type="http://schemas.openxmlformats.org/officeDocument/2006/relationships/image" Target="../media/image8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customXml" Target="../ink/ink1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NULL"/><Relationship Id="rId4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customXml" Target="../ink/ink4.xm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customXml" Target="../ink/ink5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../media/image3.emf"/><Relationship Id="rId4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customXml" Target="../ink/ink7.xml"/><Relationship Id="rId4" Type="http://schemas.openxmlformats.org/officeDocument/2006/relationships/image" Target="NUL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867717"/>
            <a:ext cx="7772400" cy="2387600"/>
          </a:xfrm>
        </p:spPr>
        <p:txBody>
          <a:bodyPr/>
          <a:lstStyle/>
          <a:p>
            <a:r>
              <a:rPr lang="en-US" altLang="zh-TW"/>
              <a:t>Matrix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李宏毅</a:t>
            </a:r>
            <a:endParaRPr lang="en-US" altLang="zh-TW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4800" dirty="0"/>
              <a:t>Hung-yi Lee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4163081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867717"/>
            <a:ext cx="7772400" cy="2387600"/>
          </a:xfrm>
        </p:spPr>
        <p:txBody>
          <a:bodyPr/>
          <a:lstStyle/>
          <a:p>
            <a:r>
              <a:rPr lang="en-US" altLang="zh-TW" dirty="0"/>
              <a:t>Matrix-Vector Product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李宏毅</a:t>
            </a:r>
            <a:endParaRPr lang="en-US" altLang="zh-TW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4800" dirty="0"/>
              <a:t>Hung-yi Lee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878349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981" y="3186000"/>
            <a:ext cx="5255587" cy="1593323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223635" y="697906"/>
            <a:ext cx="2719880" cy="16187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Linear</a:t>
            </a:r>
          </a:p>
          <a:p>
            <a:pPr algn="ctr"/>
            <a:r>
              <a:rPr lang="en-US" altLang="zh-TW" sz="2800" dirty="0"/>
              <a:t>System</a:t>
            </a:r>
            <a:endParaRPr lang="zh-TW" altLang="en-US" sz="2800" dirty="0"/>
          </a:p>
        </p:txBody>
      </p:sp>
      <p:grpSp>
        <p:nvGrpSpPr>
          <p:cNvPr id="19" name="群組 18"/>
          <p:cNvGrpSpPr/>
          <p:nvPr/>
        </p:nvGrpSpPr>
        <p:grpSpPr>
          <a:xfrm>
            <a:off x="2022921" y="594131"/>
            <a:ext cx="480714" cy="1711130"/>
            <a:chOff x="1704974" y="4729579"/>
            <a:chExt cx="480714" cy="17111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文字方塊 5"/>
                <p:cNvSpPr txBox="1"/>
                <p:nvPr/>
              </p:nvSpPr>
              <p:spPr>
                <a:xfrm>
                  <a:off x="1704975" y="4729579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文字方塊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4975" y="4729579"/>
                  <a:ext cx="364908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1667" r="-8333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文字方塊 6"/>
                <p:cNvSpPr txBox="1"/>
                <p:nvPr/>
              </p:nvSpPr>
              <p:spPr>
                <a:xfrm>
                  <a:off x="1704974" y="5158204"/>
                  <a:ext cx="3720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文字方塊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4974" y="5158204"/>
                  <a:ext cx="372025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1475" r="-8197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文字方塊 7"/>
                <p:cNvSpPr txBox="1"/>
                <p:nvPr/>
              </p:nvSpPr>
              <p:spPr>
                <a:xfrm>
                  <a:off x="1704974" y="6071377"/>
                  <a:ext cx="39190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文字方塊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4974" y="6071377"/>
                  <a:ext cx="391902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0938" r="-3125" b="-819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文字方塊 2"/>
            <p:cNvSpPr txBox="1"/>
            <p:nvPr/>
          </p:nvSpPr>
          <p:spPr>
            <a:xfrm rot="5400000">
              <a:off x="1650056" y="5660797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solidFill>
                    <a:srgbClr val="FF0000"/>
                  </a:solidFill>
                </a:rPr>
                <a:t>……</a:t>
              </a:r>
              <a:endParaRPr lang="zh-TW" alt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" name="群組 24"/>
          <p:cNvGrpSpPr/>
          <p:nvPr/>
        </p:nvGrpSpPr>
        <p:grpSpPr>
          <a:xfrm>
            <a:off x="6708407" y="651739"/>
            <a:ext cx="513057" cy="1711130"/>
            <a:chOff x="6725667" y="4729579"/>
            <a:chExt cx="513057" cy="17111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文字方塊 8"/>
                <p:cNvSpPr txBox="1"/>
                <p:nvPr/>
              </p:nvSpPr>
              <p:spPr>
                <a:xfrm>
                  <a:off x="6725668" y="4729579"/>
                  <a:ext cx="36138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文字方塊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25668" y="4729579"/>
                  <a:ext cx="361381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20000" r="-5000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文字方塊 9"/>
                <p:cNvSpPr txBox="1"/>
                <p:nvPr/>
              </p:nvSpPr>
              <p:spPr>
                <a:xfrm>
                  <a:off x="6725667" y="5158204"/>
                  <a:ext cx="36849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文字方塊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25667" y="5158204"/>
                  <a:ext cx="368499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19672" r="-4918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文字方塊 10"/>
                <p:cNvSpPr txBox="1"/>
                <p:nvPr/>
              </p:nvSpPr>
              <p:spPr>
                <a:xfrm>
                  <a:off x="6725667" y="6071377"/>
                  <a:ext cx="452496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文字方塊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25667" y="6071377"/>
                  <a:ext cx="452496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16000" r="-1333" b="-9836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文字方塊 14"/>
            <p:cNvSpPr txBox="1"/>
            <p:nvPr/>
          </p:nvSpPr>
          <p:spPr>
            <a:xfrm rot="5400000">
              <a:off x="6703092" y="5625734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>
                  <a:solidFill>
                    <a:srgbClr val="00B050"/>
                  </a:solidFill>
                </a:rPr>
                <a:t>……</a:t>
              </a:r>
              <a:endParaRPr lang="zh-TW" altLang="en-US" sz="2400" dirty="0">
                <a:solidFill>
                  <a:srgbClr val="00B050"/>
                </a:solidFill>
              </a:endParaRPr>
            </a:p>
          </p:txBody>
        </p:sp>
      </p:grpSp>
      <p:cxnSp>
        <p:nvCxnSpPr>
          <p:cNvPr id="17" name="直線單箭頭接點 16"/>
          <p:cNvCxnSpPr/>
          <p:nvPr/>
        </p:nvCxnSpPr>
        <p:spPr>
          <a:xfrm>
            <a:off x="2503635" y="856327"/>
            <a:ext cx="72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2503635" y="1311197"/>
            <a:ext cx="72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>
            <a:off x="2503635" y="2224370"/>
            <a:ext cx="72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/>
          <p:nvPr/>
        </p:nvCxnSpPr>
        <p:spPr>
          <a:xfrm>
            <a:off x="5943515" y="836674"/>
            <a:ext cx="72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/>
          <p:nvPr/>
        </p:nvCxnSpPr>
        <p:spPr>
          <a:xfrm>
            <a:off x="5943515" y="1291544"/>
            <a:ext cx="72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/>
          <p:nvPr/>
        </p:nvCxnSpPr>
        <p:spPr>
          <a:xfrm>
            <a:off x="5943515" y="2204717"/>
            <a:ext cx="72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箭號: 上-下雙向 23">
            <a:extLst>
              <a:ext uri="{FF2B5EF4-FFF2-40B4-BE49-F238E27FC236}">
                <a16:creationId xmlns:a16="http://schemas.microsoft.com/office/drawing/2014/main" id="{6D4FF05A-0617-4DAB-BEAD-8C293509B361}"/>
              </a:ext>
            </a:extLst>
          </p:cNvPr>
          <p:cNvSpPr/>
          <p:nvPr/>
        </p:nvSpPr>
        <p:spPr>
          <a:xfrm>
            <a:off x="4305782" y="2363137"/>
            <a:ext cx="555585" cy="738882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箭號: 上-下雙向 31">
            <a:extLst>
              <a:ext uri="{FF2B5EF4-FFF2-40B4-BE49-F238E27FC236}">
                <a16:creationId xmlns:a16="http://schemas.microsoft.com/office/drawing/2014/main" id="{F74868B7-A895-492C-9ABF-603027317157}"/>
              </a:ext>
            </a:extLst>
          </p:cNvPr>
          <p:cNvSpPr/>
          <p:nvPr/>
        </p:nvSpPr>
        <p:spPr>
          <a:xfrm>
            <a:off x="4317357" y="4838323"/>
            <a:ext cx="555585" cy="738882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3" name="群組 32">
            <a:extLst>
              <a:ext uri="{FF2B5EF4-FFF2-40B4-BE49-F238E27FC236}">
                <a16:creationId xmlns:a16="http://schemas.microsoft.com/office/drawing/2014/main" id="{5C0AB888-AE64-4012-B4FE-EB238E92E1F5}"/>
              </a:ext>
            </a:extLst>
          </p:cNvPr>
          <p:cNvGrpSpPr/>
          <p:nvPr/>
        </p:nvGrpSpPr>
        <p:grpSpPr>
          <a:xfrm>
            <a:off x="2093971" y="5673508"/>
            <a:ext cx="4650730" cy="461665"/>
            <a:chOff x="2046921" y="4000366"/>
            <a:chExt cx="4650730" cy="461665"/>
          </a:xfrm>
        </p:grpSpPr>
        <p:pic>
          <p:nvPicPr>
            <p:cNvPr id="34" name="圖片 5">
              <a:extLst>
                <a:ext uri="{FF2B5EF4-FFF2-40B4-BE49-F238E27FC236}">
                  <a16:creationId xmlns:a16="http://schemas.microsoft.com/office/drawing/2014/main" id="{A5B012A0-0990-4B07-B801-BAD22F2783E8}"/>
                </a:ext>
              </a:extLst>
            </p:cNvPr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4137" y="4034143"/>
              <a:ext cx="1443514" cy="323374"/>
            </a:xfrm>
            <a:prstGeom prst="rect">
              <a:avLst/>
            </a:prstGeom>
          </p:spPr>
        </p:pic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1E46C52B-EA7B-4A64-AC46-F70F73E00422}"/>
                </a:ext>
              </a:extLst>
            </p:cNvPr>
            <p:cNvSpPr txBox="1"/>
            <p:nvPr/>
          </p:nvSpPr>
          <p:spPr>
            <a:xfrm>
              <a:off x="2046921" y="4000366"/>
              <a:ext cx="29695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/>
                <a:t>Matrix-vector product:</a:t>
              </a:r>
              <a:endParaRPr lang="zh-TW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75832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2825" y="2724128"/>
            <a:ext cx="4610100" cy="17907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1521796" y="675027"/>
                <a:ext cx="4328301" cy="15874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  <m:e>
                                      <m:r>
                                        <a:rPr lang="en-US" altLang="zh-TW" sz="28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⋱</m:t>
                                      </m:r>
                                    </m:e>
                                    <m:e>
                                      <m:r>
                                        <a:rPr lang="en-US" altLang="zh-TW" sz="28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𝑚𝑛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1796" y="675027"/>
                <a:ext cx="4328301" cy="15874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6144159" y="675027"/>
                <a:ext cx="1429815" cy="15874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4159" y="675027"/>
                <a:ext cx="1429815" cy="158742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1371325" y="3404035"/>
                <a:ext cx="87851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𝐴𝑥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325" y="3404035"/>
                <a:ext cx="878510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左中括弧 11"/>
          <p:cNvSpPr/>
          <p:nvPr/>
        </p:nvSpPr>
        <p:spPr>
          <a:xfrm>
            <a:off x="2389882" y="2531643"/>
            <a:ext cx="226517" cy="2175669"/>
          </a:xfrm>
          <a:prstGeom prst="leftBracke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右中括弧 12"/>
          <p:cNvSpPr/>
          <p:nvPr/>
        </p:nvSpPr>
        <p:spPr>
          <a:xfrm>
            <a:off x="7320817" y="2612268"/>
            <a:ext cx="160065" cy="2063809"/>
          </a:xfrm>
          <a:prstGeom prst="rightBracke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227805" y="39977"/>
            <a:ext cx="23125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i="1" u="sng" dirty="0"/>
              <a:t>Row Aspect</a:t>
            </a:r>
            <a:endParaRPr lang="zh-TW" altLang="en-US" sz="3200" b="1" i="1" u="sng" dirty="0"/>
          </a:p>
        </p:txBody>
      </p:sp>
      <p:sp>
        <p:nvSpPr>
          <p:cNvPr id="2" name="矩形 1"/>
          <p:cNvSpPr/>
          <p:nvPr/>
        </p:nvSpPr>
        <p:spPr>
          <a:xfrm>
            <a:off x="2436492" y="658402"/>
            <a:ext cx="3183056" cy="37863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2757663" y="2692637"/>
            <a:ext cx="4460424" cy="37863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2436492" y="1068529"/>
            <a:ext cx="3183056" cy="37863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/>
          <p:cNvSpPr/>
          <p:nvPr/>
        </p:nvSpPr>
        <p:spPr>
          <a:xfrm>
            <a:off x="2757663" y="3102764"/>
            <a:ext cx="4460424" cy="378636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2436492" y="1915304"/>
            <a:ext cx="3183056" cy="378636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2738396" y="4216817"/>
            <a:ext cx="4460424" cy="378636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71112B0E-F04C-4BC1-8785-943933423D7E}"/>
              </a:ext>
            </a:extLst>
          </p:cNvPr>
          <p:cNvCxnSpPr/>
          <p:nvPr/>
        </p:nvCxnSpPr>
        <p:spPr>
          <a:xfrm>
            <a:off x="-358816" y="5023411"/>
            <a:ext cx="9931079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6116771D-6EAD-45FC-AD4C-EFDB570678CC}"/>
                  </a:ext>
                </a:extLst>
              </p:cNvPr>
              <p:cNvSpPr txBox="1"/>
              <p:nvPr/>
            </p:nvSpPr>
            <p:spPr>
              <a:xfrm>
                <a:off x="1556214" y="5495422"/>
                <a:ext cx="2026260" cy="6572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6116771D-6EAD-45FC-AD4C-EFDB570678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214" y="5495422"/>
                <a:ext cx="2026260" cy="6572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EC98D1B2-4623-4AC2-9897-099674595D6B}"/>
                  </a:ext>
                </a:extLst>
              </p:cNvPr>
              <p:cNvSpPr txBox="1"/>
              <p:nvPr/>
            </p:nvSpPr>
            <p:spPr>
              <a:xfrm>
                <a:off x="4041888" y="5335763"/>
                <a:ext cx="1033680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EC98D1B2-4623-4AC2-9897-099674595D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1888" y="5335763"/>
                <a:ext cx="1033680" cy="97661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F273628D-AAF7-4AB6-8D26-BB31AA84209A}"/>
                  </a:ext>
                </a:extLst>
              </p:cNvPr>
              <p:cNvSpPr txBox="1"/>
              <p:nvPr/>
            </p:nvSpPr>
            <p:spPr>
              <a:xfrm>
                <a:off x="5619548" y="5480891"/>
                <a:ext cx="1325939" cy="6572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2400" b="0" i="0" smtClean="0">
                          <a:latin typeface="Cambria Math" panose="02040503050406030204" pitchFamily="18" charset="0"/>
                        </a:rPr>
                        <m:t>Ax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</m:mr>
                            <m:mr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F273628D-AAF7-4AB6-8D26-BB31AA8420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9548" y="5480891"/>
                <a:ext cx="1325939" cy="65729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" name="筆跡 2">
                <a:extLst>
                  <a:ext uri="{FF2B5EF4-FFF2-40B4-BE49-F238E27FC236}">
                    <a16:creationId xmlns:a16="http://schemas.microsoft.com/office/drawing/2014/main" id="{C507EFC9-48B7-4321-B3DD-5F54784D7293}"/>
                  </a:ext>
                </a:extLst>
              </p14:cNvPr>
              <p14:cNvContentPartPr/>
              <p14:nvPr/>
            </p14:nvContentPartPr>
            <p14:xfrm>
              <a:off x="2617560" y="902880"/>
              <a:ext cx="468720" cy="23400"/>
            </p14:xfrm>
          </p:contentPart>
        </mc:Choice>
        <mc:Fallback xmlns="">
          <p:pic>
            <p:nvPicPr>
              <p:cNvPr id="3" name="筆跡 2">
                <a:extLst>
                  <a:ext uri="{FF2B5EF4-FFF2-40B4-BE49-F238E27FC236}">
                    <a16:creationId xmlns:a16="http://schemas.microsoft.com/office/drawing/2014/main" id="{C507EFC9-48B7-4321-B3DD-5F54784D729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601720" y="839520"/>
                <a:ext cx="500040" cy="15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6" name="筆跡 5">
                <a:extLst>
                  <a:ext uri="{FF2B5EF4-FFF2-40B4-BE49-F238E27FC236}">
                    <a16:creationId xmlns:a16="http://schemas.microsoft.com/office/drawing/2014/main" id="{ACDEBED3-35BF-4874-B47C-671D0CB0FF87}"/>
                  </a:ext>
                </a:extLst>
              </p14:cNvPr>
              <p14:cNvContentPartPr/>
              <p14:nvPr/>
            </p14:nvContentPartPr>
            <p14:xfrm>
              <a:off x="7017840" y="845640"/>
              <a:ext cx="343440" cy="57600"/>
            </p14:xfrm>
          </p:contentPart>
        </mc:Choice>
        <mc:Fallback xmlns="">
          <p:pic>
            <p:nvPicPr>
              <p:cNvPr id="6" name="筆跡 5">
                <a:extLst>
                  <a:ext uri="{FF2B5EF4-FFF2-40B4-BE49-F238E27FC236}">
                    <a16:creationId xmlns:a16="http://schemas.microsoft.com/office/drawing/2014/main" id="{ACDEBED3-35BF-4874-B47C-671D0CB0FF87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002000" y="782280"/>
                <a:ext cx="374760" cy="1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8" name="筆跡 7">
                <a:extLst>
                  <a:ext uri="{FF2B5EF4-FFF2-40B4-BE49-F238E27FC236}">
                    <a16:creationId xmlns:a16="http://schemas.microsoft.com/office/drawing/2014/main" id="{DC9C1DC7-84EC-485E-AE1B-CEBEE0F8B200}"/>
                  </a:ext>
                </a:extLst>
              </p14:cNvPr>
              <p14:cNvContentPartPr/>
              <p14:nvPr/>
            </p14:nvContentPartPr>
            <p14:xfrm>
              <a:off x="2811600" y="2823120"/>
              <a:ext cx="846360" cy="34560"/>
            </p14:xfrm>
          </p:contentPart>
        </mc:Choice>
        <mc:Fallback xmlns="">
          <p:pic>
            <p:nvPicPr>
              <p:cNvPr id="8" name="筆跡 7">
                <a:extLst>
                  <a:ext uri="{FF2B5EF4-FFF2-40B4-BE49-F238E27FC236}">
                    <a16:creationId xmlns:a16="http://schemas.microsoft.com/office/drawing/2014/main" id="{DC9C1DC7-84EC-485E-AE1B-CEBEE0F8B200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795760" y="2759760"/>
                <a:ext cx="877680" cy="16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1" name="筆跡 10">
                <a:extLst>
                  <a:ext uri="{FF2B5EF4-FFF2-40B4-BE49-F238E27FC236}">
                    <a16:creationId xmlns:a16="http://schemas.microsoft.com/office/drawing/2014/main" id="{0FDF3F38-71D6-4CD9-9B2D-27D4914C792F}"/>
                  </a:ext>
                </a:extLst>
              </p14:cNvPr>
              <p14:cNvContentPartPr/>
              <p14:nvPr/>
            </p14:nvContentPartPr>
            <p14:xfrm>
              <a:off x="3451680" y="845640"/>
              <a:ext cx="446400" cy="23400"/>
            </p14:xfrm>
          </p:contentPart>
        </mc:Choice>
        <mc:Fallback xmlns="">
          <p:pic>
            <p:nvPicPr>
              <p:cNvPr id="11" name="筆跡 10">
                <a:extLst>
                  <a:ext uri="{FF2B5EF4-FFF2-40B4-BE49-F238E27FC236}">
                    <a16:creationId xmlns:a16="http://schemas.microsoft.com/office/drawing/2014/main" id="{0FDF3F38-71D6-4CD9-9B2D-27D4914C792F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435840" y="782280"/>
                <a:ext cx="477720" cy="15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6" name="筆跡 15">
                <a:extLst>
                  <a:ext uri="{FF2B5EF4-FFF2-40B4-BE49-F238E27FC236}">
                    <a16:creationId xmlns:a16="http://schemas.microsoft.com/office/drawing/2014/main" id="{9F290964-D2A5-41E3-A545-F7A25D1598B1}"/>
                  </a:ext>
                </a:extLst>
              </p14:cNvPr>
              <p14:cNvContentPartPr/>
              <p14:nvPr/>
            </p14:nvContentPartPr>
            <p14:xfrm>
              <a:off x="7086600" y="1222920"/>
              <a:ext cx="286200" cy="23400"/>
            </p14:xfrm>
          </p:contentPart>
        </mc:Choice>
        <mc:Fallback xmlns="">
          <p:pic>
            <p:nvPicPr>
              <p:cNvPr id="16" name="筆跡 15">
                <a:extLst>
                  <a:ext uri="{FF2B5EF4-FFF2-40B4-BE49-F238E27FC236}">
                    <a16:creationId xmlns:a16="http://schemas.microsoft.com/office/drawing/2014/main" id="{9F290964-D2A5-41E3-A545-F7A25D1598B1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070760" y="1159560"/>
                <a:ext cx="317520" cy="15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7" name="筆跡 16">
                <a:extLst>
                  <a:ext uri="{FF2B5EF4-FFF2-40B4-BE49-F238E27FC236}">
                    <a16:creationId xmlns:a16="http://schemas.microsoft.com/office/drawing/2014/main" id="{34068AE4-E0DB-49B0-8999-54A3302220CA}"/>
                  </a:ext>
                </a:extLst>
              </p14:cNvPr>
              <p14:cNvContentPartPr/>
              <p14:nvPr/>
            </p14:nvContentPartPr>
            <p14:xfrm>
              <a:off x="4091760" y="2857320"/>
              <a:ext cx="595080" cy="46080"/>
            </p14:xfrm>
          </p:contentPart>
        </mc:Choice>
        <mc:Fallback xmlns="">
          <p:pic>
            <p:nvPicPr>
              <p:cNvPr id="17" name="筆跡 16">
                <a:extLst>
                  <a:ext uri="{FF2B5EF4-FFF2-40B4-BE49-F238E27FC236}">
                    <a16:creationId xmlns:a16="http://schemas.microsoft.com/office/drawing/2014/main" id="{34068AE4-E0DB-49B0-8999-54A3302220CA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075920" y="2793960"/>
                <a:ext cx="626400" cy="17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5" name="筆跡 24">
                <a:extLst>
                  <a:ext uri="{FF2B5EF4-FFF2-40B4-BE49-F238E27FC236}">
                    <a16:creationId xmlns:a16="http://schemas.microsoft.com/office/drawing/2014/main" id="{718C65D4-047E-4EC1-8265-2C337F22E735}"/>
                  </a:ext>
                </a:extLst>
              </p14:cNvPr>
              <p14:cNvContentPartPr/>
              <p14:nvPr/>
            </p14:nvContentPartPr>
            <p14:xfrm>
              <a:off x="5109120" y="799920"/>
              <a:ext cx="434880" cy="34920"/>
            </p14:xfrm>
          </p:contentPart>
        </mc:Choice>
        <mc:Fallback xmlns="">
          <p:pic>
            <p:nvPicPr>
              <p:cNvPr id="25" name="筆跡 24">
                <a:extLst>
                  <a:ext uri="{FF2B5EF4-FFF2-40B4-BE49-F238E27FC236}">
                    <a16:creationId xmlns:a16="http://schemas.microsoft.com/office/drawing/2014/main" id="{718C65D4-047E-4EC1-8265-2C337F22E735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093280" y="736560"/>
                <a:ext cx="466200" cy="16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6" name="筆跡 25">
                <a:extLst>
                  <a:ext uri="{FF2B5EF4-FFF2-40B4-BE49-F238E27FC236}">
                    <a16:creationId xmlns:a16="http://schemas.microsoft.com/office/drawing/2014/main" id="{89FEC620-6992-491F-A752-39D269C01967}"/>
                  </a:ext>
                </a:extLst>
              </p14:cNvPr>
              <p14:cNvContentPartPr/>
              <p14:nvPr/>
            </p14:nvContentPartPr>
            <p14:xfrm>
              <a:off x="6983640" y="2125800"/>
              <a:ext cx="252000" cy="34920"/>
            </p14:xfrm>
          </p:contentPart>
        </mc:Choice>
        <mc:Fallback xmlns="">
          <p:pic>
            <p:nvPicPr>
              <p:cNvPr id="26" name="筆跡 25">
                <a:extLst>
                  <a:ext uri="{FF2B5EF4-FFF2-40B4-BE49-F238E27FC236}">
                    <a16:creationId xmlns:a16="http://schemas.microsoft.com/office/drawing/2014/main" id="{89FEC620-6992-491F-A752-39D269C01967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967800" y="2062440"/>
                <a:ext cx="283320" cy="16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7" name="筆跡 26">
                <a:extLst>
                  <a:ext uri="{FF2B5EF4-FFF2-40B4-BE49-F238E27FC236}">
                    <a16:creationId xmlns:a16="http://schemas.microsoft.com/office/drawing/2014/main" id="{956877CD-614E-4200-86EA-BED41B5F9235}"/>
                  </a:ext>
                </a:extLst>
              </p14:cNvPr>
              <p14:cNvContentPartPr/>
              <p14:nvPr/>
            </p14:nvContentPartPr>
            <p14:xfrm>
              <a:off x="6217920" y="2937600"/>
              <a:ext cx="800280" cy="23040"/>
            </p14:xfrm>
          </p:contentPart>
        </mc:Choice>
        <mc:Fallback xmlns="">
          <p:pic>
            <p:nvPicPr>
              <p:cNvPr id="27" name="筆跡 26">
                <a:extLst>
                  <a:ext uri="{FF2B5EF4-FFF2-40B4-BE49-F238E27FC236}">
                    <a16:creationId xmlns:a16="http://schemas.microsoft.com/office/drawing/2014/main" id="{956877CD-614E-4200-86EA-BED41B5F9235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202080" y="2874240"/>
                <a:ext cx="831600" cy="14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8" name="筆跡 27">
                <a:extLst>
                  <a:ext uri="{FF2B5EF4-FFF2-40B4-BE49-F238E27FC236}">
                    <a16:creationId xmlns:a16="http://schemas.microsoft.com/office/drawing/2014/main" id="{4C2EB88C-69B2-46AA-A2B6-6E5ED334DE48}"/>
                  </a:ext>
                </a:extLst>
              </p14:cNvPr>
              <p14:cNvContentPartPr/>
              <p14:nvPr/>
            </p14:nvContentPartPr>
            <p14:xfrm>
              <a:off x="2548800" y="799920"/>
              <a:ext cx="2846520" cy="103320"/>
            </p14:xfrm>
          </p:contentPart>
        </mc:Choice>
        <mc:Fallback xmlns="">
          <p:pic>
            <p:nvPicPr>
              <p:cNvPr id="28" name="筆跡 27">
                <a:extLst>
                  <a:ext uri="{FF2B5EF4-FFF2-40B4-BE49-F238E27FC236}">
                    <a16:creationId xmlns:a16="http://schemas.microsoft.com/office/drawing/2014/main" id="{4C2EB88C-69B2-46AA-A2B6-6E5ED334DE48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2532960" y="736560"/>
                <a:ext cx="2877840" cy="23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9" name="筆跡 28">
                <a:extLst>
                  <a:ext uri="{FF2B5EF4-FFF2-40B4-BE49-F238E27FC236}">
                    <a16:creationId xmlns:a16="http://schemas.microsoft.com/office/drawing/2014/main" id="{BDACC2B4-C48B-4158-8A66-CFA1659FB213}"/>
                  </a:ext>
                </a:extLst>
              </p14:cNvPr>
              <p14:cNvContentPartPr/>
              <p14:nvPr/>
            </p14:nvContentPartPr>
            <p14:xfrm>
              <a:off x="7155360" y="811440"/>
              <a:ext cx="45720" cy="1223280"/>
            </p14:xfrm>
          </p:contentPart>
        </mc:Choice>
        <mc:Fallback xmlns="">
          <p:pic>
            <p:nvPicPr>
              <p:cNvPr id="29" name="筆跡 28">
                <a:extLst>
                  <a:ext uri="{FF2B5EF4-FFF2-40B4-BE49-F238E27FC236}">
                    <a16:creationId xmlns:a16="http://schemas.microsoft.com/office/drawing/2014/main" id="{BDACC2B4-C48B-4158-8A66-CFA1659FB213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7139520" y="748080"/>
                <a:ext cx="77040" cy="135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30" name="筆跡 29">
                <a:extLst>
                  <a:ext uri="{FF2B5EF4-FFF2-40B4-BE49-F238E27FC236}">
                    <a16:creationId xmlns:a16="http://schemas.microsoft.com/office/drawing/2014/main" id="{EF525CEE-6D33-4D6E-ADF2-7C1A936E1EF5}"/>
                  </a:ext>
                </a:extLst>
              </p14:cNvPr>
              <p14:cNvContentPartPr/>
              <p14:nvPr/>
            </p14:nvContentPartPr>
            <p14:xfrm>
              <a:off x="2560320" y="1211400"/>
              <a:ext cx="469080" cy="69120"/>
            </p14:xfrm>
          </p:contentPart>
        </mc:Choice>
        <mc:Fallback xmlns="">
          <p:pic>
            <p:nvPicPr>
              <p:cNvPr id="30" name="筆跡 29">
                <a:extLst>
                  <a:ext uri="{FF2B5EF4-FFF2-40B4-BE49-F238E27FC236}">
                    <a16:creationId xmlns:a16="http://schemas.microsoft.com/office/drawing/2014/main" id="{EF525CEE-6D33-4D6E-ADF2-7C1A936E1EF5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2544480" y="1148040"/>
                <a:ext cx="500400" cy="19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31" name="筆跡 30">
                <a:extLst>
                  <a:ext uri="{FF2B5EF4-FFF2-40B4-BE49-F238E27FC236}">
                    <a16:creationId xmlns:a16="http://schemas.microsoft.com/office/drawing/2014/main" id="{31E8D7A2-B5B4-46B4-9C7E-D627DA8FECDD}"/>
                  </a:ext>
                </a:extLst>
              </p14:cNvPr>
              <p14:cNvContentPartPr/>
              <p14:nvPr/>
            </p14:nvContentPartPr>
            <p14:xfrm>
              <a:off x="7063920" y="822960"/>
              <a:ext cx="354600" cy="23040"/>
            </p14:xfrm>
          </p:contentPart>
        </mc:Choice>
        <mc:Fallback xmlns="">
          <p:pic>
            <p:nvPicPr>
              <p:cNvPr id="31" name="筆跡 30">
                <a:extLst>
                  <a:ext uri="{FF2B5EF4-FFF2-40B4-BE49-F238E27FC236}">
                    <a16:creationId xmlns:a16="http://schemas.microsoft.com/office/drawing/2014/main" id="{31E8D7A2-B5B4-46B4-9C7E-D627DA8FECDD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048080" y="759600"/>
                <a:ext cx="385920" cy="14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32" name="筆跡 31">
                <a:extLst>
                  <a:ext uri="{FF2B5EF4-FFF2-40B4-BE49-F238E27FC236}">
                    <a16:creationId xmlns:a16="http://schemas.microsoft.com/office/drawing/2014/main" id="{BCB38D9C-DB62-42E1-827A-76321C64BBD4}"/>
                  </a:ext>
                </a:extLst>
              </p14:cNvPr>
              <p14:cNvContentPartPr/>
              <p14:nvPr/>
            </p14:nvContentPartPr>
            <p14:xfrm>
              <a:off x="2823120" y="3291840"/>
              <a:ext cx="892080" cy="114480"/>
            </p14:xfrm>
          </p:contentPart>
        </mc:Choice>
        <mc:Fallback xmlns="">
          <p:pic>
            <p:nvPicPr>
              <p:cNvPr id="32" name="筆跡 31">
                <a:extLst>
                  <a:ext uri="{FF2B5EF4-FFF2-40B4-BE49-F238E27FC236}">
                    <a16:creationId xmlns:a16="http://schemas.microsoft.com/office/drawing/2014/main" id="{BCB38D9C-DB62-42E1-827A-76321C64BBD4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2807280" y="3228480"/>
                <a:ext cx="923400" cy="24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33" name="筆跡 32">
                <a:extLst>
                  <a:ext uri="{FF2B5EF4-FFF2-40B4-BE49-F238E27FC236}">
                    <a16:creationId xmlns:a16="http://schemas.microsoft.com/office/drawing/2014/main" id="{027C1908-930C-431C-B0CF-5C3783C11F62}"/>
                  </a:ext>
                </a:extLst>
              </p14:cNvPr>
              <p14:cNvContentPartPr/>
              <p14:nvPr/>
            </p14:nvContentPartPr>
            <p14:xfrm>
              <a:off x="3394800" y="1314360"/>
              <a:ext cx="377640" cy="23400"/>
            </p14:xfrm>
          </p:contentPart>
        </mc:Choice>
        <mc:Fallback xmlns="">
          <p:pic>
            <p:nvPicPr>
              <p:cNvPr id="33" name="筆跡 32">
                <a:extLst>
                  <a:ext uri="{FF2B5EF4-FFF2-40B4-BE49-F238E27FC236}">
                    <a16:creationId xmlns:a16="http://schemas.microsoft.com/office/drawing/2014/main" id="{027C1908-930C-431C-B0CF-5C3783C11F62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3378960" y="1251000"/>
                <a:ext cx="408960" cy="15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34" name="筆跡 33">
                <a:extLst>
                  <a:ext uri="{FF2B5EF4-FFF2-40B4-BE49-F238E27FC236}">
                    <a16:creationId xmlns:a16="http://schemas.microsoft.com/office/drawing/2014/main" id="{B09B800F-EB81-4D7A-9A7B-5A02CEE7EBF9}"/>
                  </a:ext>
                </a:extLst>
              </p14:cNvPr>
              <p14:cNvContentPartPr/>
              <p14:nvPr/>
            </p14:nvContentPartPr>
            <p14:xfrm>
              <a:off x="7017840" y="1200240"/>
              <a:ext cx="412200" cy="34560"/>
            </p14:xfrm>
          </p:contentPart>
        </mc:Choice>
        <mc:Fallback xmlns="">
          <p:pic>
            <p:nvPicPr>
              <p:cNvPr id="34" name="筆跡 33">
                <a:extLst>
                  <a:ext uri="{FF2B5EF4-FFF2-40B4-BE49-F238E27FC236}">
                    <a16:creationId xmlns:a16="http://schemas.microsoft.com/office/drawing/2014/main" id="{B09B800F-EB81-4D7A-9A7B-5A02CEE7EBF9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7002000" y="1136880"/>
                <a:ext cx="443520" cy="16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35" name="筆跡 34">
                <a:extLst>
                  <a:ext uri="{FF2B5EF4-FFF2-40B4-BE49-F238E27FC236}">
                    <a16:creationId xmlns:a16="http://schemas.microsoft.com/office/drawing/2014/main" id="{B0C81ADF-3C9A-4773-A3A7-A7F24703B282}"/>
                  </a:ext>
                </a:extLst>
              </p14:cNvPr>
              <p14:cNvContentPartPr/>
              <p14:nvPr/>
            </p14:nvContentPartPr>
            <p14:xfrm>
              <a:off x="4114800" y="3291840"/>
              <a:ext cx="594720" cy="23040"/>
            </p14:xfrm>
          </p:contentPart>
        </mc:Choice>
        <mc:Fallback xmlns="">
          <p:pic>
            <p:nvPicPr>
              <p:cNvPr id="35" name="筆跡 34">
                <a:extLst>
                  <a:ext uri="{FF2B5EF4-FFF2-40B4-BE49-F238E27FC236}">
                    <a16:creationId xmlns:a16="http://schemas.microsoft.com/office/drawing/2014/main" id="{B0C81ADF-3C9A-4773-A3A7-A7F24703B282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4098960" y="3228480"/>
                <a:ext cx="626040" cy="14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36" name="筆跡 35">
                <a:extLst>
                  <a:ext uri="{FF2B5EF4-FFF2-40B4-BE49-F238E27FC236}">
                    <a16:creationId xmlns:a16="http://schemas.microsoft.com/office/drawing/2014/main" id="{5B4E863D-B558-464C-82EF-06B5224E7B9B}"/>
                  </a:ext>
                </a:extLst>
              </p14:cNvPr>
              <p14:cNvContentPartPr/>
              <p14:nvPr/>
            </p14:nvContentPartPr>
            <p14:xfrm>
              <a:off x="5132160" y="1257120"/>
              <a:ext cx="411840" cy="23400"/>
            </p14:xfrm>
          </p:contentPart>
        </mc:Choice>
        <mc:Fallback xmlns="">
          <p:pic>
            <p:nvPicPr>
              <p:cNvPr id="36" name="筆跡 35">
                <a:extLst>
                  <a:ext uri="{FF2B5EF4-FFF2-40B4-BE49-F238E27FC236}">
                    <a16:creationId xmlns:a16="http://schemas.microsoft.com/office/drawing/2014/main" id="{5B4E863D-B558-464C-82EF-06B5224E7B9B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5116320" y="1193760"/>
                <a:ext cx="443160" cy="15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37" name="筆跡 36">
                <a:extLst>
                  <a:ext uri="{FF2B5EF4-FFF2-40B4-BE49-F238E27FC236}">
                    <a16:creationId xmlns:a16="http://schemas.microsoft.com/office/drawing/2014/main" id="{8746B63F-5ACD-4DD9-B296-A1470784E2E0}"/>
                  </a:ext>
                </a:extLst>
              </p14:cNvPr>
              <p14:cNvContentPartPr/>
              <p14:nvPr/>
            </p14:nvContentPartPr>
            <p14:xfrm>
              <a:off x="7029360" y="2091600"/>
              <a:ext cx="354600" cy="103320"/>
            </p14:xfrm>
          </p:contentPart>
        </mc:Choice>
        <mc:Fallback xmlns="">
          <p:pic>
            <p:nvPicPr>
              <p:cNvPr id="37" name="筆跡 36">
                <a:extLst>
                  <a:ext uri="{FF2B5EF4-FFF2-40B4-BE49-F238E27FC236}">
                    <a16:creationId xmlns:a16="http://schemas.microsoft.com/office/drawing/2014/main" id="{8746B63F-5ACD-4DD9-B296-A1470784E2E0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7013520" y="2028240"/>
                <a:ext cx="385920" cy="23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38" name="筆跡 37">
                <a:extLst>
                  <a:ext uri="{FF2B5EF4-FFF2-40B4-BE49-F238E27FC236}">
                    <a16:creationId xmlns:a16="http://schemas.microsoft.com/office/drawing/2014/main" id="{2F264569-D49C-42D5-AA16-678B5C5CA2E0}"/>
                  </a:ext>
                </a:extLst>
              </p14:cNvPr>
              <p14:cNvContentPartPr/>
              <p14:nvPr/>
            </p14:nvContentPartPr>
            <p14:xfrm>
              <a:off x="6172200" y="3383280"/>
              <a:ext cx="766080" cy="103320"/>
            </p14:xfrm>
          </p:contentPart>
        </mc:Choice>
        <mc:Fallback xmlns="">
          <p:pic>
            <p:nvPicPr>
              <p:cNvPr id="38" name="筆跡 37">
                <a:extLst>
                  <a:ext uri="{FF2B5EF4-FFF2-40B4-BE49-F238E27FC236}">
                    <a16:creationId xmlns:a16="http://schemas.microsoft.com/office/drawing/2014/main" id="{2F264569-D49C-42D5-AA16-678B5C5CA2E0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6156360" y="3319920"/>
                <a:ext cx="797400" cy="23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39" name="筆跡 38">
                <a:extLst>
                  <a:ext uri="{FF2B5EF4-FFF2-40B4-BE49-F238E27FC236}">
                    <a16:creationId xmlns:a16="http://schemas.microsoft.com/office/drawing/2014/main" id="{F1EE3F7F-55BC-4CBF-8A1C-80877F21771B}"/>
                  </a:ext>
                </a:extLst>
              </p14:cNvPr>
              <p14:cNvContentPartPr/>
              <p14:nvPr/>
            </p14:nvContentPartPr>
            <p14:xfrm>
              <a:off x="2457360" y="2068920"/>
              <a:ext cx="3052440" cy="126000"/>
            </p14:xfrm>
          </p:contentPart>
        </mc:Choice>
        <mc:Fallback xmlns="">
          <p:pic>
            <p:nvPicPr>
              <p:cNvPr id="39" name="筆跡 38">
                <a:extLst>
                  <a:ext uri="{FF2B5EF4-FFF2-40B4-BE49-F238E27FC236}">
                    <a16:creationId xmlns:a16="http://schemas.microsoft.com/office/drawing/2014/main" id="{F1EE3F7F-55BC-4CBF-8A1C-80877F21771B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2441520" y="2005560"/>
                <a:ext cx="3083760" cy="25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40" name="筆跡 39">
                <a:extLst>
                  <a:ext uri="{FF2B5EF4-FFF2-40B4-BE49-F238E27FC236}">
                    <a16:creationId xmlns:a16="http://schemas.microsoft.com/office/drawing/2014/main" id="{8575F5F9-834A-4D5F-9742-913600252C6F}"/>
                  </a:ext>
                </a:extLst>
              </p14:cNvPr>
              <p14:cNvContentPartPr/>
              <p14:nvPr/>
            </p14:nvContentPartPr>
            <p14:xfrm>
              <a:off x="7292160" y="743040"/>
              <a:ext cx="34920" cy="1360440"/>
            </p14:xfrm>
          </p:contentPart>
        </mc:Choice>
        <mc:Fallback xmlns="">
          <p:pic>
            <p:nvPicPr>
              <p:cNvPr id="40" name="筆跡 39">
                <a:extLst>
                  <a:ext uri="{FF2B5EF4-FFF2-40B4-BE49-F238E27FC236}">
                    <a16:creationId xmlns:a16="http://schemas.microsoft.com/office/drawing/2014/main" id="{8575F5F9-834A-4D5F-9742-913600252C6F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7276320" y="679680"/>
                <a:ext cx="66240" cy="148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41" name="筆跡 40">
                <a:extLst>
                  <a:ext uri="{FF2B5EF4-FFF2-40B4-BE49-F238E27FC236}">
                    <a16:creationId xmlns:a16="http://schemas.microsoft.com/office/drawing/2014/main" id="{3CA1A20E-E9C1-49F4-92B6-3DC573FE14C4}"/>
                  </a:ext>
                </a:extLst>
              </p14:cNvPr>
              <p14:cNvContentPartPr/>
              <p14:nvPr/>
            </p14:nvContentPartPr>
            <p14:xfrm>
              <a:off x="2709000" y="4366080"/>
              <a:ext cx="4309200" cy="194760"/>
            </p14:xfrm>
          </p:contentPart>
        </mc:Choice>
        <mc:Fallback xmlns="">
          <p:pic>
            <p:nvPicPr>
              <p:cNvPr id="41" name="筆跡 40">
                <a:extLst>
                  <a:ext uri="{FF2B5EF4-FFF2-40B4-BE49-F238E27FC236}">
                    <a16:creationId xmlns:a16="http://schemas.microsoft.com/office/drawing/2014/main" id="{3CA1A20E-E9C1-49F4-92B6-3DC573FE14C4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2693160" y="4302720"/>
                <a:ext cx="4340520" cy="32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42" name="筆跡 41">
                <a:extLst>
                  <a:ext uri="{FF2B5EF4-FFF2-40B4-BE49-F238E27FC236}">
                    <a16:creationId xmlns:a16="http://schemas.microsoft.com/office/drawing/2014/main" id="{C4833A10-A91A-49F8-ABA5-3355E6603CB7}"/>
                  </a:ext>
                </a:extLst>
              </p14:cNvPr>
              <p14:cNvContentPartPr/>
              <p14:nvPr/>
            </p14:nvContentPartPr>
            <p14:xfrm>
              <a:off x="2320200" y="5691960"/>
              <a:ext cx="1074960" cy="103320"/>
            </p14:xfrm>
          </p:contentPart>
        </mc:Choice>
        <mc:Fallback xmlns="">
          <p:pic>
            <p:nvPicPr>
              <p:cNvPr id="42" name="筆跡 41">
                <a:extLst>
                  <a:ext uri="{FF2B5EF4-FFF2-40B4-BE49-F238E27FC236}">
                    <a16:creationId xmlns:a16="http://schemas.microsoft.com/office/drawing/2014/main" id="{C4833A10-A91A-49F8-ABA5-3355E6603CB7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2304360" y="5628600"/>
                <a:ext cx="1106280" cy="23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43" name="筆跡 42">
                <a:extLst>
                  <a:ext uri="{FF2B5EF4-FFF2-40B4-BE49-F238E27FC236}">
                    <a16:creationId xmlns:a16="http://schemas.microsoft.com/office/drawing/2014/main" id="{DF9E82C7-D9DE-4050-8408-F019BCF8CA5C}"/>
                  </a:ext>
                </a:extLst>
              </p14:cNvPr>
              <p14:cNvContentPartPr/>
              <p14:nvPr/>
            </p14:nvContentPartPr>
            <p14:xfrm>
              <a:off x="4823280" y="5452200"/>
              <a:ext cx="23400" cy="869040"/>
            </p14:xfrm>
          </p:contentPart>
        </mc:Choice>
        <mc:Fallback xmlns="">
          <p:pic>
            <p:nvPicPr>
              <p:cNvPr id="43" name="筆跡 42">
                <a:extLst>
                  <a:ext uri="{FF2B5EF4-FFF2-40B4-BE49-F238E27FC236}">
                    <a16:creationId xmlns:a16="http://schemas.microsoft.com/office/drawing/2014/main" id="{DF9E82C7-D9DE-4050-8408-F019BCF8CA5C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4807440" y="5388840"/>
                <a:ext cx="54720" cy="995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5957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5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Matrix-Vector Product</a:t>
            </a:r>
            <a:endParaRPr lang="zh-TW" alt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467" y="2014560"/>
            <a:ext cx="5885949" cy="17844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3519227" y="3944007"/>
                <a:ext cx="58310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227" y="3944007"/>
                <a:ext cx="583108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7051525" y="3944007"/>
                <a:ext cx="32323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zh-TW" altLang="en-US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1525" y="3944007"/>
                <a:ext cx="323230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6352050" y="3929313"/>
                <a:ext cx="399148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2050" y="3929313"/>
                <a:ext cx="399148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矩形 9"/>
          <p:cNvSpPr/>
          <p:nvPr/>
        </p:nvSpPr>
        <p:spPr>
          <a:xfrm>
            <a:off x="3682538" y="4819684"/>
            <a:ext cx="1778924" cy="1215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/>
              <a:t>Linear System</a:t>
            </a:r>
            <a:endParaRPr lang="zh-TW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2914215" y="6035040"/>
                <a:ext cx="33155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800" dirty="0"/>
                  <a:t>Coefficients are </a:t>
                </a:r>
                <a14:m>
                  <m:oMath xmlns:m="http://schemas.openxmlformats.org/officeDocument/2006/math">
                    <m:r>
                      <a:rPr lang="en-US" altLang="zh-TW" sz="2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800" dirty="0"/>
                  <a:t> 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4215" y="6035040"/>
                <a:ext cx="3315570" cy="523220"/>
              </a:xfrm>
              <a:prstGeom prst="rect">
                <a:avLst/>
              </a:prstGeom>
              <a:blipFill rotWithShape="0">
                <a:blip r:embed="rId6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向右箭號 11"/>
          <p:cNvSpPr/>
          <p:nvPr/>
        </p:nvSpPr>
        <p:spPr>
          <a:xfrm>
            <a:off x="2932617" y="5202919"/>
            <a:ext cx="731520" cy="44888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向右箭號 12"/>
          <p:cNvSpPr/>
          <p:nvPr/>
        </p:nvSpPr>
        <p:spPr>
          <a:xfrm>
            <a:off x="5498265" y="5202919"/>
            <a:ext cx="731520" cy="44888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6265980" y="5159363"/>
                <a:ext cx="58310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5980" y="5159363"/>
                <a:ext cx="583108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2438284" y="5159362"/>
                <a:ext cx="32342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284" y="5159362"/>
                <a:ext cx="323422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矩形 15"/>
          <p:cNvSpPr/>
          <p:nvPr/>
        </p:nvSpPr>
        <p:spPr>
          <a:xfrm>
            <a:off x="1395397" y="1942923"/>
            <a:ext cx="4870583" cy="197543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6885283" y="1919056"/>
            <a:ext cx="736203" cy="197543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" name="筆跡 2">
                <a:extLst>
                  <a:ext uri="{FF2B5EF4-FFF2-40B4-BE49-F238E27FC236}">
                    <a16:creationId xmlns:a16="http://schemas.microsoft.com/office/drawing/2014/main" id="{6C13AEA2-1EA7-4145-94DD-429CCE1F4E9A}"/>
                  </a:ext>
                </a:extLst>
              </p14:cNvPr>
              <p14:cNvContentPartPr/>
              <p14:nvPr/>
            </p14:nvContentPartPr>
            <p14:xfrm>
              <a:off x="628560" y="2994480"/>
              <a:ext cx="360" cy="360"/>
            </p14:xfrm>
          </p:contentPart>
        </mc:Choice>
        <mc:Fallback xmlns="">
          <p:pic>
            <p:nvPicPr>
              <p:cNvPr id="3" name="筆跡 2">
                <a:extLst>
                  <a:ext uri="{FF2B5EF4-FFF2-40B4-BE49-F238E27FC236}">
                    <a16:creationId xmlns:a16="http://schemas.microsoft.com/office/drawing/2014/main" id="{6C13AEA2-1EA7-4145-94DD-429CCE1F4E9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12720" y="2931120"/>
                <a:ext cx="3168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8" name="筆跡 7">
                <a:extLst>
                  <a:ext uri="{FF2B5EF4-FFF2-40B4-BE49-F238E27FC236}">
                    <a16:creationId xmlns:a16="http://schemas.microsoft.com/office/drawing/2014/main" id="{4FDE43A1-F697-4464-838E-97807C691A14}"/>
                  </a:ext>
                </a:extLst>
              </p14:cNvPr>
              <p14:cNvContentPartPr/>
              <p14:nvPr/>
            </p14:nvContentPartPr>
            <p14:xfrm>
              <a:off x="1714320" y="2183040"/>
              <a:ext cx="457560" cy="80280"/>
            </p14:xfrm>
          </p:contentPart>
        </mc:Choice>
        <mc:Fallback xmlns="">
          <p:pic>
            <p:nvPicPr>
              <p:cNvPr id="8" name="筆跡 7">
                <a:extLst>
                  <a:ext uri="{FF2B5EF4-FFF2-40B4-BE49-F238E27FC236}">
                    <a16:creationId xmlns:a16="http://schemas.microsoft.com/office/drawing/2014/main" id="{4FDE43A1-F697-4464-838E-97807C691A14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698480" y="2119680"/>
                <a:ext cx="488880" cy="20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9" name="筆跡 8">
                <a:extLst>
                  <a:ext uri="{FF2B5EF4-FFF2-40B4-BE49-F238E27FC236}">
                    <a16:creationId xmlns:a16="http://schemas.microsoft.com/office/drawing/2014/main" id="{22DB7823-1E19-44A1-B060-04825F2596DB}"/>
                  </a:ext>
                </a:extLst>
              </p14:cNvPr>
              <p14:cNvContentPartPr/>
              <p14:nvPr/>
            </p14:nvContentPartPr>
            <p14:xfrm>
              <a:off x="1783080" y="2697480"/>
              <a:ext cx="411840" cy="46080"/>
            </p14:xfrm>
          </p:contentPart>
        </mc:Choice>
        <mc:Fallback xmlns="">
          <p:pic>
            <p:nvPicPr>
              <p:cNvPr id="9" name="筆跡 8">
                <a:extLst>
                  <a:ext uri="{FF2B5EF4-FFF2-40B4-BE49-F238E27FC236}">
                    <a16:creationId xmlns:a16="http://schemas.microsoft.com/office/drawing/2014/main" id="{22DB7823-1E19-44A1-B060-04825F2596DB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767240" y="2634120"/>
                <a:ext cx="443160" cy="17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8" name="筆跡 17">
                <a:extLst>
                  <a:ext uri="{FF2B5EF4-FFF2-40B4-BE49-F238E27FC236}">
                    <a16:creationId xmlns:a16="http://schemas.microsoft.com/office/drawing/2014/main" id="{D4B5F3B2-C72E-467B-A9E0-83CE77F4C190}"/>
                  </a:ext>
                </a:extLst>
              </p14:cNvPr>
              <p14:cNvContentPartPr/>
              <p14:nvPr/>
            </p14:nvContentPartPr>
            <p14:xfrm>
              <a:off x="1554480" y="3691800"/>
              <a:ext cx="525960" cy="46080"/>
            </p14:xfrm>
          </p:contentPart>
        </mc:Choice>
        <mc:Fallback xmlns="">
          <p:pic>
            <p:nvPicPr>
              <p:cNvPr id="18" name="筆跡 17">
                <a:extLst>
                  <a:ext uri="{FF2B5EF4-FFF2-40B4-BE49-F238E27FC236}">
                    <a16:creationId xmlns:a16="http://schemas.microsoft.com/office/drawing/2014/main" id="{D4B5F3B2-C72E-467B-A9E0-83CE77F4C190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538640" y="3628440"/>
                <a:ext cx="557280" cy="17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9" name="筆跡 18">
                <a:extLst>
                  <a:ext uri="{FF2B5EF4-FFF2-40B4-BE49-F238E27FC236}">
                    <a16:creationId xmlns:a16="http://schemas.microsoft.com/office/drawing/2014/main" id="{84AB707C-0848-47D7-80F9-9809316305CD}"/>
                  </a:ext>
                </a:extLst>
              </p14:cNvPr>
              <p14:cNvContentPartPr/>
              <p14:nvPr/>
            </p14:nvContentPartPr>
            <p14:xfrm>
              <a:off x="3108960" y="2160360"/>
              <a:ext cx="274680" cy="91800"/>
            </p14:xfrm>
          </p:contentPart>
        </mc:Choice>
        <mc:Fallback xmlns="">
          <p:pic>
            <p:nvPicPr>
              <p:cNvPr id="19" name="筆跡 18">
                <a:extLst>
                  <a:ext uri="{FF2B5EF4-FFF2-40B4-BE49-F238E27FC236}">
                    <a16:creationId xmlns:a16="http://schemas.microsoft.com/office/drawing/2014/main" id="{84AB707C-0848-47D7-80F9-9809316305CD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093120" y="2097000"/>
                <a:ext cx="306000" cy="21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0" name="筆跡 19">
                <a:extLst>
                  <a:ext uri="{FF2B5EF4-FFF2-40B4-BE49-F238E27FC236}">
                    <a16:creationId xmlns:a16="http://schemas.microsoft.com/office/drawing/2014/main" id="{DA99E502-B99F-4717-A00E-2A65F62041F7}"/>
                  </a:ext>
                </a:extLst>
              </p14:cNvPr>
              <p14:cNvContentPartPr/>
              <p14:nvPr/>
            </p14:nvContentPartPr>
            <p14:xfrm>
              <a:off x="3017520" y="2663280"/>
              <a:ext cx="297720" cy="114480"/>
            </p14:xfrm>
          </p:contentPart>
        </mc:Choice>
        <mc:Fallback xmlns="">
          <p:pic>
            <p:nvPicPr>
              <p:cNvPr id="20" name="筆跡 19">
                <a:extLst>
                  <a:ext uri="{FF2B5EF4-FFF2-40B4-BE49-F238E27FC236}">
                    <a16:creationId xmlns:a16="http://schemas.microsoft.com/office/drawing/2014/main" id="{DA99E502-B99F-4717-A00E-2A65F62041F7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001680" y="2599920"/>
                <a:ext cx="329040" cy="24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1" name="筆跡 20">
                <a:extLst>
                  <a:ext uri="{FF2B5EF4-FFF2-40B4-BE49-F238E27FC236}">
                    <a16:creationId xmlns:a16="http://schemas.microsoft.com/office/drawing/2014/main" id="{0E0BF310-3770-412D-B995-4449427AB848}"/>
                  </a:ext>
                </a:extLst>
              </p14:cNvPr>
              <p14:cNvContentPartPr/>
              <p14:nvPr/>
            </p14:nvContentPartPr>
            <p14:xfrm>
              <a:off x="2971800" y="3806280"/>
              <a:ext cx="411840" cy="23040"/>
            </p14:xfrm>
          </p:contentPart>
        </mc:Choice>
        <mc:Fallback xmlns="">
          <p:pic>
            <p:nvPicPr>
              <p:cNvPr id="21" name="筆跡 20">
                <a:extLst>
                  <a:ext uri="{FF2B5EF4-FFF2-40B4-BE49-F238E27FC236}">
                    <a16:creationId xmlns:a16="http://schemas.microsoft.com/office/drawing/2014/main" id="{0E0BF310-3770-412D-B995-4449427AB848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955960" y="3742920"/>
                <a:ext cx="443160" cy="14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2" name="筆跡 21">
                <a:extLst>
                  <a:ext uri="{FF2B5EF4-FFF2-40B4-BE49-F238E27FC236}">
                    <a16:creationId xmlns:a16="http://schemas.microsoft.com/office/drawing/2014/main" id="{4DA3CD68-5C3C-40F2-87B1-A1AE3A471054}"/>
                  </a:ext>
                </a:extLst>
              </p14:cNvPr>
              <p14:cNvContentPartPr/>
              <p14:nvPr/>
            </p14:nvContentPartPr>
            <p14:xfrm>
              <a:off x="5166360" y="2114640"/>
              <a:ext cx="388800" cy="57240"/>
            </p14:xfrm>
          </p:contentPart>
        </mc:Choice>
        <mc:Fallback xmlns="">
          <p:pic>
            <p:nvPicPr>
              <p:cNvPr id="22" name="筆跡 21">
                <a:extLst>
                  <a:ext uri="{FF2B5EF4-FFF2-40B4-BE49-F238E27FC236}">
                    <a16:creationId xmlns:a16="http://schemas.microsoft.com/office/drawing/2014/main" id="{4DA3CD68-5C3C-40F2-87B1-A1AE3A471054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150520" y="2051280"/>
                <a:ext cx="420120" cy="18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3" name="筆跡 22">
                <a:extLst>
                  <a:ext uri="{FF2B5EF4-FFF2-40B4-BE49-F238E27FC236}">
                    <a16:creationId xmlns:a16="http://schemas.microsoft.com/office/drawing/2014/main" id="{1067D306-F509-4744-AAC8-9684ABF748D0}"/>
                  </a:ext>
                </a:extLst>
              </p14:cNvPr>
              <p14:cNvContentPartPr/>
              <p14:nvPr/>
            </p14:nvContentPartPr>
            <p14:xfrm>
              <a:off x="5177880" y="2606040"/>
              <a:ext cx="240480" cy="91800"/>
            </p14:xfrm>
          </p:contentPart>
        </mc:Choice>
        <mc:Fallback xmlns="">
          <p:pic>
            <p:nvPicPr>
              <p:cNvPr id="23" name="筆跡 22">
                <a:extLst>
                  <a:ext uri="{FF2B5EF4-FFF2-40B4-BE49-F238E27FC236}">
                    <a16:creationId xmlns:a16="http://schemas.microsoft.com/office/drawing/2014/main" id="{1067D306-F509-4744-AAC8-9684ABF748D0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162040" y="2542680"/>
                <a:ext cx="271800" cy="21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4" name="筆跡 23">
                <a:extLst>
                  <a:ext uri="{FF2B5EF4-FFF2-40B4-BE49-F238E27FC236}">
                    <a16:creationId xmlns:a16="http://schemas.microsoft.com/office/drawing/2014/main" id="{36D9F5CA-1439-43EF-B01D-CE49DF98D9DD}"/>
                  </a:ext>
                </a:extLst>
              </p14:cNvPr>
              <p14:cNvContentPartPr/>
              <p14:nvPr/>
            </p14:nvContentPartPr>
            <p14:xfrm>
              <a:off x="5154840" y="3646080"/>
              <a:ext cx="457560" cy="46080"/>
            </p14:xfrm>
          </p:contentPart>
        </mc:Choice>
        <mc:Fallback xmlns="">
          <p:pic>
            <p:nvPicPr>
              <p:cNvPr id="24" name="筆跡 23">
                <a:extLst>
                  <a:ext uri="{FF2B5EF4-FFF2-40B4-BE49-F238E27FC236}">
                    <a16:creationId xmlns:a16="http://schemas.microsoft.com/office/drawing/2014/main" id="{36D9F5CA-1439-43EF-B01D-CE49DF98D9DD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5139000" y="3582720"/>
                <a:ext cx="488880" cy="17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5" name="筆跡 24">
                <a:extLst>
                  <a:ext uri="{FF2B5EF4-FFF2-40B4-BE49-F238E27FC236}">
                    <a16:creationId xmlns:a16="http://schemas.microsoft.com/office/drawing/2014/main" id="{FB3F2C3D-DBE1-463E-B77B-35D60D12F15C}"/>
                  </a:ext>
                </a:extLst>
              </p14:cNvPr>
              <p14:cNvContentPartPr/>
              <p14:nvPr/>
            </p14:nvContentPartPr>
            <p14:xfrm>
              <a:off x="3486240" y="4251960"/>
              <a:ext cx="320400" cy="34560"/>
            </p14:xfrm>
          </p:contentPart>
        </mc:Choice>
        <mc:Fallback xmlns="">
          <p:pic>
            <p:nvPicPr>
              <p:cNvPr id="25" name="筆跡 24">
                <a:extLst>
                  <a:ext uri="{FF2B5EF4-FFF2-40B4-BE49-F238E27FC236}">
                    <a16:creationId xmlns:a16="http://schemas.microsoft.com/office/drawing/2014/main" id="{FB3F2C3D-DBE1-463E-B77B-35D60D12F15C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3470400" y="4188600"/>
                <a:ext cx="351720" cy="16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26" name="筆跡 25">
                <a:extLst>
                  <a:ext uri="{FF2B5EF4-FFF2-40B4-BE49-F238E27FC236}">
                    <a16:creationId xmlns:a16="http://schemas.microsoft.com/office/drawing/2014/main" id="{D5CBC876-1750-49B5-8C20-6B6A15BA5862}"/>
                  </a:ext>
                </a:extLst>
              </p14:cNvPr>
              <p14:cNvContentPartPr/>
              <p14:nvPr/>
            </p14:nvContentPartPr>
            <p14:xfrm>
              <a:off x="2309040" y="2091600"/>
              <a:ext cx="57240" cy="1669320"/>
            </p14:xfrm>
          </p:contentPart>
        </mc:Choice>
        <mc:Fallback xmlns="">
          <p:pic>
            <p:nvPicPr>
              <p:cNvPr id="26" name="筆跡 25">
                <a:extLst>
                  <a:ext uri="{FF2B5EF4-FFF2-40B4-BE49-F238E27FC236}">
                    <a16:creationId xmlns:a16="http://schemas.microsoft.com/office/drawing/2014/main" id="{D5CBC876-1750-49B5-8C20-6B6A15BA5862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2293200" y="2028240"/>
                <a:ext cx="88560" cy="179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27" name="筆跡 26">
                <a:extLst>
                  <a:ext uri="{FF2B5EF4-FFF2-40B4-BE49-F238E27FC236}">
                    <a16:creationId xmlns:a16="http://schemas.microsoft.com/office/drawing/2014/main" id="{A2D262FA-9672-40C8-8679-59C3D651EFD4}"/>
                  </a:ext>
                </a:extLst>
              </p14:cNvPr>
              <p14:cNvContentPartPr/>
              <p14:nvPr/>
            </p14:nvContentPartPr>
            <p14:xfrm>
              <a:off x="3634560" y="2011680"/>
              <a:ext cx="114840" cy="1680480"/>
            </p14:xfrm>
          </p:contentPart>
        </mc:Choice>
        <mc:Fallback xmlns="">
          <p:pic>
            <p:nvPicPr>
              <p:cNvPr id="27" name="筆跡 26">
                <a:extLst>
                  <a:ext uri="{FF2B5EF4-FFF2-40B4-BE49-F238E27FC236}">
                    <a16:creationId xmlns:a16="http://schemas.microsoft.com/office/drawing/2014/main" id="{A2D262FA-9672-40C8-8679-59C3D651EFD4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3618720" y="1948320"/>
                <a:ext cx="146160" cy="180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28" name="筆跡 27">
                <a:extLst>
                  <a:ext uri="{FF2B5EF4-FFF2-40B4-BE49-F238E27FC236}">
                    <a16:creationId xmlns:a16="http://schemas.microsoft.com/office/drawing/2014/main" id="{C62C9FAF-77D1-4EDE-BD15-EA345BC681DB}"/>
                  </a:ext>
                </a:extLst>
              </p14:cNvPr>
              <p14:cNvContentPartPr/>
              <p14:nvPr/>
            </p14:nvContentPartPr>
            <p14:xfrm>
              <a:off x="5737680" y="2114640"/>
              <a:ext cx="80640" cy="1554840"/>
            </p14:xfrm>
          </p:contentPart>
        </mc:Choice>
        <mc:Fallback xmlns="">
          <p:pic>
            <p:nvPicPr>
              <p:cNvPr id="28" name="筆跡 27">
                <a:extLst>
                  <a:ext uri="{FF2B5EF4-FFF2-40B4-BE49-F238E27FC236}">
                    <a16:creationId xmlns:a16="http://schemas.microsoft.com/office/drawing/2014/main" id="{C62C9FAF-77D1-4EDE-BD15-EA345BC681DB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5721840" y="2051280"/>
                <a:ext cx="111960" cy="168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29" name="筆跡 28">
                <a:extLst>
                  <a:ext uri="{FF2B5EF4-FFF2-40B4-BE49-F238E27FC236}">
                    <a16:creationId xmlns:a16="http://schemas.microsoft.com/office/drawing/2014/main" id="{46072DA0-06D8-4961-A89F-D6FE3685E997}"/>
                  </a:ext>
                </a:extLst>
              </p14:cNvPr>
              <p14:cNvContentPartPr/>
              <p14:nvPr/>
            </p14:nvContentPartPr>
            <p14:xfrm>
              <a:off x="3931920" y="4274640"/>
              <a:ext cx="206280" cy="11880"/>
            </p14:xfrm>
          </p:contentPart>
        </mc:Choice>
        <mc:Fallback xmlns="">
          <p:pic>
            <p:nvPicPr>
              <p:cNvPr id="29" name="筆跡 28">
                <a:extLst>
                  <a:ext uri="{FF2B5EF4-FFF2-40B4-BE49-F238E27FC236}">
                    <a16:creationId xmlns:a16="http://schemas.microsoft.com/office/drawing/2014/main" id="{46072DA0-06D8-4961-A89F-D6FE3685E997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3916080" y="4211280"/>
                <a:ext cx="237600" cy="13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30" name="筆跡 29">
                <a:extLst>
                  <a:ext uri="{FF2B5EF4-FFF2-40B4-BE49-F238E27FC236}">
                    <a16:creationId xmlns:a16="http://schemas.microsoft.com/office/drawing/2014/main" id="{1323197D-67BE-4E95-A152-C9339F5E9045}"/>
                  </a:ext>
                </a:extLst>
              </p14:cNvPr>
              <p14:cNvContentPartPr/>
              <p14:nvPr/>
            </p14:nvContentPartPr>
            <p14:xfrm>
              <a:off x="3280320" y="3806280"/>
              <a:ext cx="1074960" cy="651600"/>
            </p14:xfrm>
          </p:contentPart>
        </mc:Choice>
        <mc:Fallback xmlns="">
          <p:pic>
            <p:nvPicPr>
              <p:cNvPr id="30" name="筆跡 29">
                <a:extLst>
                  <a:ext uri="{FF2B5EF4-FFF2-40B4-BE49-F238E27FC236}">
                    <a16:creationId xmlns:a16="http://schemas.microsoft.com/office/drawing/2014/main" id="{1323197D-67BE-4E95-A152-C9339F5E9045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3264480" y="3742920"/>
                <a:ext cx="1106280" cy="77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31" name="筆跡 30">
                <a:extLst>
                  <a:ext uri="{FF2B5EF4-FFF2-40B4-BE49-F238E27FC236}">
                    <a16:creationId xmlns:a16="http://schemas.microsoft.com/office/drawing/2014/main" id="{BCF32994-9AFE-40B5-971D-C00A9C8AE927}"/>
                  </a:ext>
                </a:extLst>
              </p14:cNvPr>
              <p14:cNvContentPartPr/>
              <p14:nvPr/>
            </p14:nvContentPartPr>
            <p14:xfrm>
              <a:off x="1063080" y="1645920"/>
              <a:ext cx="5258160" cy="2412000"/>
            </p14:xfrm>
          </p:contentPart>
        </mc:Choice>
        <mc:Fallback xmlns="">
          <p:pic>
            <p:nvPicPr>
              <p:cNvPr id="31" name="筆跡 30">
                <a:extLst>
                  <a:ext uri="{FF2B5EF4-FFF2-40B4-BE49-F238E27FC236}">
                    <a16:creationId xmlns:a16="http://schemas.microsoft.com/office/drawing/2014/main" id="{BCF32994-9AFE-40B5-971D-C00A9C8AE927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1047240" y="1582560"/>
                <a:ext cx="5289480" cy="253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32" name="筆跡 31">
                <a:extLst>
                  <a:ext uri="{FF2B5EF4-FFF2-40B4-BE49-F238E27FC236}">
                    <a16:creationId xmlns:a16="http://schemas.microsoft.com/office/drawing/2014/main" id="{51E91CBB-2800-47B8-9B71-DB8217BA9C2A}"/>
                  </a:ext>
                </a:extLst>
              </p14:cNvPr>
              <p14:cNvContentPartPr/>
              <p14:nvPr/>
            </p14:nvContentPartPr>
            <p14:xfrm>
              <a:off x="7155360" y="2103120"/>
              <a:ext cx="102960" cy="1509120"/>
            </p14:xfrm>
          </p:contentPart>
        </mc:Choice>
        <mc:Fallback xmlns="">
          <p:pic>
            <p:nvPicPr>
              <p:cNvPr id="32" name="筆跡 31">
                <a:extLst>
                  <a:ext uri="{FF2B5EF4-FFF2-40B4-BE49-F238E27FC236}">
                    <a16:creationId xmlns:a16="http://schemas.microsoft.com/office/drawing/2014/main" id="{51E91CBB-2800-47B8-9B71-DB8217BA9C2A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7139520" y="2039760"/>
                <a:ext cx="134280" cy="163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33" name="筆跡 32">
                <a:extLst>
                  <a:ext uri="{FF2B5EF4-FFF2-40B4-BE49-F238E27FC236}">
                    <a16:creationId xmlns:a16="http://schemas.microsoft.com/office/drawing/2014/main" id="{43E6AE18-BE01-473E-B8DC-3AAC8A6ACFD2}"/>
                  </a:ext>
                </a:extLst>
              </p14:cNvPr>
              <p14:cNvContentPartPr/>
              <p14:nvPr/>
            </p14:nvContentPartPr>
            <p14:xfrm>
              <a:off x="7098120" y="4057560"/>
              <a:ext cx="137520" cy="46080"/>
            </p14:xfrm>
          </p:contentPart>
        </mc:Choice>
        <mc:Fallback xmlns="">
          <p:pic>
            <p:nvPicPr>
              <p:cNvPr id="33" name="筆跡 32">
                <a:extLst>
                  <a:ext uri="{FF2B5EF4-FFF2-40B4-BE49-F238E27FC236}">
                    <a16:creationId xmlns:a16="http://schemas.microsoft.com/office/drawing/2014/main" id="{43E6AE18-BE01-473E-B8DC-3AAC8A6ACFD2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7082280" y="3994200"/>
                <a:ext cx="168840" cy="17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34" name="筆跡 33">
                <a:extLst>
                  <a:ext uri="{FF2B5EF4-FFF2-40B4-BE49-F238E27FC236}">
                    <a16:creationId xmlns:a16="http://schemas.microsoft.com/office/drawing/2014/main" id="{B9217B92-62D9-403D-A2CD-E404AFC96966}"/>
                  </a:ext>
                </a:extLst>
              </p14:cNvPr>
              <p14:cNvContentPartPr/>
              <p14:nvPr/>
            </p14:nvContentPartPr>
            <p14:xfrm>
              <a:off x="3268800" y="6275160"/>
              <a:ext cx="2686680" cy="183240"/>
            </p14:xfrm>
          </p:contentPart>
        </mc:Choice>
        <mc:Fallback xmlns="">
          <p:pic>
            <p:nvPicPr>
              <p:cNvPr id="34" name="筆跡 33">
                <a:extLst>
                  <a:ext uri="{FF2B5EF4-FFF2-40B4-BE49-F238E27FC236}">
                    <a16:creationId xmlns:a16="http://schemas.microsoft.com/office/drawing/2014/main" id="{B9217B92-62D9-403D-A2CD-E404AFC96966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3252960" y="6211800"/>
                <a:ext cx="2718000" cy="30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35" name="筆跡 34">
                <a:extLst>
                  <a:ext uri="{FF2B5EF4-FFF2-40B4-BE49-F238E27FC236}">
                    <a16:creationId xmlns:a16="http://schemas.microsoft.com/office/drawing/2014/main" id="{54B74C1E-9B5E-4CDF-9E8A-5E893552B149}"/>
                  </a:ext>
                </a:extLst>
              </p14:cNvPr>
              <p14:cNvContentPartPr/>
              <p14:nvPr/>
            </p14:nvContentPartPr>
            <p14:xfrm>
              <a:off x="2365920" y="5360760"/>
              <a:ext cx="377640" cy="360"/>
            </p14:xfrm>
          </p:contentPart>
        </mc:Choice>
        <mc:Fallback xmlns="">
          <p:pic>
            <p:nvPicPr>
              <p:cNvPr id="35" name="筆跡 34">
                <a:extLst>
                  <a:ext uri="{FF2B5EF4-FFF2-40B4-BE49-F238E27FC236}">
                    <a16:creationId xmlns:a16="http://schemas.microsoft.com/office/drawing/2014/main" id="{54B74C1E-9B5E-4CDF-9E8A-5E893552B149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2350080" y="5297400"/>
                <a:ext cx="40896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36" name="筆跡 35">
                <a:extLst>
                  <a:ext uri="{FF2B5EF4-FFF2-40B4-BE49-F238E27FC236}">
                    <a16:creationId xmlns:a16="http://schemas.microsoft.com/office/drawing/2014/main" id="{B5E00810-197D-4BAC-A9D6-82F3528EC2C2}"/>
                  </a:ext>
                </a:extLst>
              </p14:cNvPr>
              <p14:cNvContentPartPr/>
              <p14:nvPr/>
            </p14:nvContentPartPr>
            <p14:xfrm>
              <a:off x="5646240" y="6183720"/>
              <a:ext cx="274680" cy="23040"/>
            </p14:xfrm>
          </p:contentPart>
        </mc:Choice>
        <mc:Fallback xmlns="">
          <p:pic>
            <p:nvPicPr>
              <p:cNvPr id="36" name="筆跡 35">
                <a:extLst>
                  <a:ext uri="{FF2B5EF4-FFF2-40B4-BE49-F238E27FC236}">
                    <a16:creationId xmlns:a16="http://schemas.microsoft.com/office/drawing/2014/main" id="{B5E00810-197D-4BAC-A9D6-82F3528EC2C2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5630400" y="6120360"/>
                <a:ext cx="306000" cy="14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37" name="筆跡 36">
                <a:extLst>
                  <a:ext uri="{FF2B5EF4-FFF2-40B4-BE49-F238E27FC236}">
                    <a16:creationId xmlns:a16="http://schemas.microsoft.com/office/drawing/2014/main" id="{BC667681-CE5F-46AD-9864-90A4C2A4D9D6}"/>
                  </a:ext>
                </a:extLst>
              </p14:cNvPr>
              <p14:cNvContentPartPr/>
              <p14:nvPr/>
            </p14:nvContentPartPr>
            <p14:xfrm>
              <a:off x="6343560" y="5417640"/>
              <a:ext cx="491760" cy="46080"/>
            </p14:xfrm>
          </p:contentPart>
        </mc:Choice>
        <mc:Fallback xmlns="">
          <p:pic>
            <p:nvPicPr>
              <p:cNvPr id="37" name="筆跡 36">
                <a:extLst>
                  <a:ext uri="{FF2B5EF4-FFF2-40B4-BE49-F238E27FC236}">
                    <a16:creationId xmlns:a16="http://schemas.microsoft.com/office/drawing/2014/main" id="{BC667681-CE5F-46AD-9864-90A4C2A4D9D6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6327720" y="5354280"/>
                <a:ext cx="523080" cy="17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38" name="筆跡 37">
                <a:extLst>
                  <a:ext uri="{FF2B5EF4-FFF2-40B4-BE49-F238E27FC236}">
                    <a16:creationId xmlns:a16="http://schemas.microsoft.com/office/drawing/2014/main" id="{74BB881B-7802-4ACE-9BE1-7C443ECBD034}"/>
                  </a:ext>
                </a:extLst>
              </p14:cNvPr>
              <p14:cNvContentPartPr/>
              <p14:nvPr/>
            </p14:nvContentPartPr>
            <p14:xfrm>
              <a:off x="6766560" y="4503240"/>
              <a:ext cx="423360" cy="812160"/>
            </p14:xfrm>
          </p:contentPart>
        </mc:Choice>
        <mc:Fallback xmlns="">
          <p:pic>
            <p:nvPicPr>
              <p:cNvPr id="38" name="筆跡 37">
                <a:extLst>
                  <a:ext uri="{FF2B5EF4-FFF2-40B4-BE49-F238E27FC236}">
                    <a16:creationId xmlns:a16="http://schemas.microsoft.com/office/drawing/2014/main" id="{74BB881B-7802-4ACE-9BE1-7C443ECBD034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6750720" y="4439880"/>
                <a:ext cx="454680" cy="9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39" name="筆跡 38">
                <a:extLst>
                  <a:ext uri="{FF2B5EF4-FFF2-40B4-BE49-F238E27FC236}">
                    <a16:creationId xmlns:a16="http://schemas.microsoft.com/office/drawing/2014/main" id="{57733564-FCCA-4BF2-8DDF-B2A28EA1BAE5}"/>
                  </a:ext>
                </a:extLst>
              </p14:cNvPr>
              <p14:cNvContentPartPr/>
              <p14:nvPr/>
            </p14:nvContentPartPr>
            <p14:xfrm>
              <a:off x="7178040" y="4617720"/>
              <a:ext cx="149040" cy="217440"/>
            </p14:xfrm>
          </p:contentPart>
        </mc:Choice>
        <mc:Fallback xmlns="">
          <p:pic>
            <p:nvPicPr>
              <p:cNvPr id="39" name="筆跡 38">
                <a:extLst>
                  <a:ext uri="{FF2B5EF4-FFF2-40B4-BE49-F238E27FC236}">
                    <a16:creationId xmlns:a16="http://schemas.microsoft.com/office/drawing/2014/main" id="{57733564-FCCA-4BF2-8DDF-B2A28EA1BAE5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7162200" y="4554360"/>
                <a:ext cx="180360" cy="344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7453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 animBg="1"/>
      <p:bldP spid="11" grpId="0"/>
      <p:bldP spid="12" grpId="0" animBg="1"/>
      <p:bldP spid="13" grpId="0" animBg="1"/>
      <p:bldP spid="14" grpId="0"/>
      <p:bldP spid="15" grpId="0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1393696" y="979658"/>
                <a:ext cx="4328301" cy="15874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  <m:e>
                                      <m:r>
                                        <a:rPr lang="en-US" altLang="zh-TW" sz="28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⋱</m:t>
                                      </m:r>
                                    </m:e>
                                    <m:e>
                                      <m:r>
                                        <a:rPr lang="en-US" altLang="zh-TW" sz="28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𝑚𝑛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3696" y="979658"/>
                <a:ext cx="4328301" cy="158742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6016059" y="979658"/>
                <a:ext cx="1429815" cy="15874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059" y="979658"/>
                <a:ext cx="1429815" cy="158742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1369233" y="3396522"/>
                <a:ext cx="51103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𝐴𝑥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9233" y="3396522"/>
                <a:ext cx="511037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字方塊 13"/>
          <p:cNvSpPr txBox="1"/>
          <p:nvPr/>
        </p:nvSpPr>
        <p:spPr>
          <a:xfrm>
            <a:off x="227805" y="39977"/>
            <a:ext cx="3330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i="1" u="sng" dirty="0"/>
              <a:t>Column Aspect</a:t>
            </a:r>
            <a:endParaRPr lang="zh-TW" altLang="en-US" sz="3200" b="1" i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1880270" y="3041616"/>
                <a:ext cx="5995231" cy="11406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altLang="zh-TW" sz="280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US" altLang="zh-TW" sz="2800" b="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altLang="zh-TW" sz="2800" b="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US" altLang="zh-TW" sz="2800" b="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TW" sz="28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…+</m:t>
                      </m:r>
                      <m:sSub>
                        <m:sSubPr>
                          <m:ctrlPr>
                            <a:rPr lang="en-US" altLang="zh-TW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altLang="zh-TW" sz="2800" b="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US" altLang="zh-TW" sz="2800" b="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0270" y="3041616"/>
                <a:ext cx="5995231" cy="11406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圖片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98921" y="4439608"/>
            <a:ext cx="4610100" cy="1790700"/>
          </a:xfrm>
          <a:prstGeom prst="rect">
            <a:avLst/>
          </a:prstGeom>
        </p:spPr>
      </p:pic>
      <p:sp>
        <p:nvSpPr>
          <p:cNvPr id="17" name="左中括弧 16"/>
          <p:cNvSpPr/>
          <p:nvPr/>
        </p:nvSpPr>
        <p:spPr>
          <a:xfrm>
            <a:off x="2460568" y="4358983"/>
            <a:ext cx="233070" cy="2063809"/>
          </a:xfrm>
          <a:prstGeom prst="leftBracke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右中括弧 17"/>
          <p:cNvSpPr/>
          <p:nvPr/>
        </p:nvSpPr>
        <p:spPr>
          <a:xfrm>
            <a:off x="7067498" y="4358983"/>
            <a:ext cx="160065" cy="2063809"/>
          </a:xfrm>
          <a:prstGeom prst="rightBracke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1892826" y="5175445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2826" y="5175445"/>
                <a:ext cx="349455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矩形 1"/>
          <p:cNvSpPr/>
          <p:nvPr/>
        </p:nvSpPr>
        <p:spPr>
          <a:xfrm>
            <a:off x="2286603" y="2927682"/>
            <a:ext cx="1420873" cy="13017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3660179" y="2992475"/>
            <a:ext cx="1709843" cy="13017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5437687" y="3009245"/>
            <a:ext cx="2559157" cy="13017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" name="筆跡 2">
                <a:extLst>
                  <a:ext uri="{FF2B5EF4-FFF2-40B4-BE49-F238E27FC236}">
                    <a16:creationId xmlns:a16="http://schemas.microsoft.com/office/drawing/2014/main" id="{618DD513-D202-4F28-BC6D-E00265BB641D}"/>
                  </a:ext>
                </a:extLst>
              </p14:cNvPr>
              <p14:cNvContentPartPr/>
              <p14:nvPr/>
            </p14:nvContentPartPr>
            <p14:xfrm>
              <a:off x="2857680" y="4434840"/>
              <a:ext cx="91800" cy="1851840"/>
            </p14:xfrm>
          </p:contentPart>
        </mc:Choice>
        <mc:Fallback xmlns="">
          <p:pic>
            <p:nvPicPr>
              <p:cNvPr id="3" name="筆跡 2">
                <a:extLst>
                  <a:ext uri="{FF2B5EF4-FFF2-40B4-BE49-F238E27FC236}">
                    <a16:creationId xmlns:a16="http://schemas.microsoft.com/office/drawing/2014/main" id="{618DD513-D202-4F28-BC6D-E00265BB641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841840" y="4371480"/>
                <a:ext cx="123120" cy="197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4" name="筆跡 3">
                <a:extLst>
                  <a:ext uri="{FF2B5EF4-FFF2-40B4-BE49-F238E27FC236}">
                    <a16:creationId xmlns:a16="http://schemas.microsoft.com/office/drawing/2014/main" id="{C0E9E57F-8427-4DBA-B73C-189A2732CF01}"/>
                  </a:ext>
                </a:extLst>
              </p14:cNvPr>
              <p14:cNvContentPartPr/>
              <p14:nvPr/>
            </p14:nvContentPartPr>
            <p14:xfrm>
              <a:off x="2594520" y="1074240"/>
              <a:ext cx="11880" cy="1474920"/>
            </p14:xfrm>
          </p:contentPart>
        </mc:Choice>
        <mc:Fallback xmlns="">
          <p:pic>
            <p:nvPicPr>
              <p:cNvPr id="4" name="筆跡 3">
                <a:extLst>
                  <a:ext uri="{FF2B5EF4-FFF2-40B4-BE49-F238E27FC236}">
                    <a16:creationId xmlns:a16="http://schemas.microsoft.com/office/drawing/2014/main" id="{C0E9E57F-8427-4DBA-B73C-189A2732CF01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578680" y="1010880"/>
                <a:ext cx="43200" cy="160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5" name="筆跡 4">
                <a:extLst>
                  <a:ext uri="{FF2B5EF4-FFF2-40B4-BE49-F238E27FC236}">
                    <a16:creationId xmlns:a16="http://schemas.microsoft.com/office/drawing/2014/main" id="{F6621397-CDB2-47D0-8959-CE9E68391D66}"/>
                  </a:ext>
                </a:extLst>
              </p14:cNvPr>
              <p14:cNvContentPartPr/>
              <p14:nvPr/>
            </p14:nvContentPartPr>
            <p14:xfrm>
              <a:off x="3223440" y="2994480"/>
              <a:ext cx="11520" cy="1109160"/>
            </p14:xfrm>
          </p:contentPart>
        </mc:Choice>
        <mc:Fallback xmlns="">
          <p:pic>
            <p:nvPicPr>
              <p:cNvPr id="5" name="筆跡 4">
                <a:extLst>
                  <a:ext uri="{FF2B5EF4-FFF2-40B4-BE49-F238E27FC236}">
                    <a16:creationId xmlns:a16="http://schemas.microsoft.com/office/drawing/2014/main" id="{F6621397-CDB2-47D0-8959-CE9E68391D66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207600" y="2931120"/>
                <a:ext cx="42840" cy="123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6" name="筆跡 5">
                <a:extLst>
                  <a:ext uri="{FF2B5EF4-FFF2-40B4-BE49-F238E27FC236}">
                    <a16:creationId xmlns:a16="http://schemas.microsoft.com/office/drawing/2014/main" id="{BFCB1CDE-6203-4D41-90F5-15A41144623A}"/>
                  </a:ext>
                </a:extLst>
              </p14:cNvPr>
              <p14:cNvContentPartPr/>
              <p14:nvPr/>
            </p14:nvContentPartPr>
            <p14:xfrm>
              <a:off x="3508920" y="1017360"/>
              <a:ext cx="360" cy="1383120"/>
            </p14:xfrm>
          </p:contentPart>
        </mc:Choice>
        <mc:Fallback xmlns="">
          <p:pic>
            <p:nvPicPr>
              <p:cNvPr id="6" name="筆跡 5">
                <a:extLst>
                  <a:ext uri="{FF2B5EF4-FFF2-40B4-BE49-F238E27FC236}">
                    <a16:creationId xmlns:a16="http://schemas.microsoft.com/office/drawing/2014/main" id="{BFCB1CDE-6203-4D41-90F5-15A41144623A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493080" y="954000"/>
                <a:ext cx="31680" cy="150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8" name="筆跡 7">
                <a:extLst>
                  <a:ext uri="{FF2B5EF4-FFF2-40B4-BE49-F238E27FC236}">
                    <a16:creationId xmlns:a16="http://schemas.microsoft.com/office/drawing/2014/main" id="{DE144C72-1AD6-4C5C-9EBD-73FBD60C85EB}"/>
                  </a:ext>
                </a:extLst>
              </p14:cNvPr>
              <p14:cNvContentPartPr/>
              <p14:nvPr/>
            </p14:nvContentPartPr>
            <p14:xfrm>
              <a:off x="4880520" y="3051720"/>
              <a:ext cx="34560" cy="926280"/>
            </p14:xfrm>
          </p:contentPart>
        </mc:Choice>
        <mc:Fallback xmlns="">
          <p:pic>
            <p:nvPicPr>
              <p:cNvPr id="8" name="筆跡 7">
                <a:extLst>
                  <a:ext uri="{FF2B5EF4-FFF2-40B4-BE49-F238E27FC236}">
                    <a16:creationId xmlns:a16="http://schemas.microsoft.com/office/drawing/2014/main" id="{DE144C72-1AD6-4C5C-9EBD-73FBD60C85EB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864680" y="2988360"/>
                <a:ext cx="65880" cy="105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1" name="筆跡 10">
                <a:extLst>
                  <a:ext uri="{FF2B5EF4-FFF2-40B4-BE49-F238E27FC236}">
                    <a16:creationId xmlns:a16="http://schemas.microsoft.com/office/drawing/2014/main" id="{293002C0-8ADA-4F6D-80A4-65CBD7A798EE}"/>
                  </a:ext>
                </a:extLst>
              </p14:cNvPr>
              <p14:cNvContentPartPr/>
              <p14:nvPr/>
            </p14:nvContentPartPr>
            <p14:xfrm>
              <a:off x="5292000" y="868680"/>
              <a:ext cx="69120" cy="1589040"/>
            </p14:xfrm>
          </p:contentPart>
        </mc:Choice>
        <mc:Fallback xmlns="">
          <p:pic>
            <p:nvPicPr>
              <p:cNvPr id="11" name="筆跡 10">
                <a:extLst>
                  <a:ext uri="{FF2B5EF4-FFF2-40B4-BE49-F238E27FC236}">
                    <a16:creationId xmlns:a16="http://schemas.microsoft.com/office/drawing/2014/main" id="{293002C0-8ADA-4F6D-80A4-65CBD7A798EE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276160" y="805320"/>
                <a:ext cx="100440" cy="171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2" name="筆跡 11">
                <a:extLst>
                  <a:ext uri="{FF2B5EF4-FFF2-40B4-BE49-F238E27FC236}">
                    <a16:creationId xmlns:a16="http://schemas.microsoft.com/office/drawing/2014/main" id="{4EF3B0D6-AC9F-4521-854C-93D404F1F86B}"/>
                  </a:ext>
                </a:extLst>
              </p14:cNvPr>
              <p14:cNvContentPartPr/>
              <p14:nvPr/>
            </p14:nvContentPartPr>
            <p14:xfrm>
              <a:off x="7315200" y="3006000"/>
              <a:ext cx="23400" cy="1097640"/>
            </p14:xfrm>
          </p:contentPart>
        </mc:Choice>
        <mc:Fallback xmlns="">
          <p:pic>
            <p:nvPicPr>
              <p:cNvPr id="12" name="筆跡 11">
                <a:extLst>
                  <a:ext uri="{FF2B5EF4-FFF2-40B4-BE49-F238E27FC236}">
                    <a16:creationId xmlns:a16="http://schemas.microsoft.com/office/drawing/2014/main" id="{4EF3B0D6-AC9F-4521-854C-93D404F1F86B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7299360" y="2942640"/>
                <a:ext cx="54720" cy="122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3" name="筆跡 12">
                <a:extLst>
                  <a:ext uri="{FF2B5EF4-FFF2-40B4-BE49-F238E27FC236}">
                    <a16:creationId xmlns:a16="http://schemas.microsoft.com/office/drawing/2014/main" id="{76861469-23E9-4D64-9E16-E4AE971BF69A}"/>
                  </a:ext>
                </a:extLst>
              </p14:cNvPr>
              <p14:cNvContentPartPr/>
              <p14:nvPr/>
            </p14:nvContentPartPr>
            <p14:xfrm>
              <a:off x="2526120" y="2628720"/>
              <a:ext cx="514800" cy="400680"/>
            </p14:xfrm>
          </p:contentPart>
        </mc:Choice>
        <mc:Fallback xmlns="">
          <p:pic>
            <p:nvPicPr>
              <p:cNvPr id="13" name="筆跡 12">
                <a:extLst>
                  <a:ext uri="{FF2B5EF4-FFF2-40B4-BE49-F238E27FC236}">
                    <a16:creationId xmlns:a16="http://schemas.microsoft.com/office/drawing/2014/main" id="{76861469-23E9-4D64-9E16-E4AE971BF69A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510280" y="2565360"/>
                <a:ext cx="546120" cy="52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9" name="筆跡 18">
                <a:extLst>
                  <a:ext uri="{FF2B5EF4-FFF2-40B4-BE49-F238E27FC236}">
                    <a16:creationId xmlns:a16="http://schemas.microsoft.com/office/drawing/2014/main" id="{383E5B7B-737D-4E13-9035-765ECA36AE67}"/>
                  </a:ext>
                </a:extLst>
              </p14:cNvPr>
              <p14:cNvContentPartPr/>
              <p14:nvPr/>
            </p14:nvContentPartPr>
            <p14:xfrm>
              <a:off x="3623400" y="2480400"/>
              <a:ext cx="1028880" cy="480240"/>
            </p14:xfrm>
          </p:contentPart>
        </mc:Choice>
        <mc:Fallback xmlns="">
          <p:pic>
            <p:nvPicPr>
              <p:cNvPr id="19" name="筆跡 18">
                <a:extLst>
                  <a:ext uri="{FF2B5EF4-FFF2-40B4-BE49-F238E27FC236}">
                    <a16:creationId xmlns:a16="http://schemas.microsoft.com/office/drawing/2014/main" id="{383E5B7B-737D-4E13-9035-765ECA36AE67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3607560" y="2417040"/>
                <a:ext cx="1060200" cy="60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0" name="筆跡 19">
                <a:extLst>
                  <a:ext uri="{FF2B5EF4-FFF2-40B4-BE49-F238E27FC236}">
                    <a16:creationId xmlns:a16="http://schemas.microsoft.com/office/drawing/2014/main" id="{9C2D5889-DE1C-4944-AE6D-926A42179995}"/>
                  </a:ext>
                </a:extLst>
              </p14:cNvPr>
              <p14:cNvContentPartPr/>
              <p14:nvPr/>
            </p14:nvContentPartPr>
            <p14:xfrm>
              <a:off x="5315040" y="2480400"/>
              <a:ext cx="1714680" cy="491760"/>
            </p14:xfrm>
          </p:contentPart>
        </mc:Choice>
        <mc:Fallback xmlns="">
          <p:pic>
            <p:nvPicPr>
              <p:cNvPr id="20" name="筆跡 19">
                <a:extLst>
                  <a:ext uri="{FF2B5EF4-FFF2-40B4-BE49-F238E27FC236}">
                    <a16:creationId xmlns:a16="http://schemas.microsoft.com/office/drawing/2014/main" id="{9C2D5889-DE1C-4944-AE6D-926A42179995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5299200" y="2417040"/>
                <a:ext cx="1746000" cy="61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1" name="筆跡 20">
                <a:extLst>
                  <a:ext uri="{FF2B5EF4-FFF2-40B4-BE49-F238E27FC236}">
                    <a16:creationId xmlns:a16="http://schemas.microsoft.com/office/drawing/2014/main" id="{6EECAB4C-0532-4605-AA4B-656948066E56}"/>
                  </a:ext>
                </a:extLst>
              </p14:cNvPr>
              <p14:cNvContentPartPr/>
              <p14:nvPr/>
            </p14:nvContentPartPr>
            <p14:xfrm>
              <a:off x="6800760" y="1131480"/>
              <a:ext cx="411840" cy="11880"/>
            </p14:xfrm>
          </p:contentPart>
        </mc:Choice>
        <mc:Fallback xmlns="">
          <p:pic>
            <p:nvPicPr>
              <p:cNvPr id="21" name="筆跡 20">
                <a:extLst>
                  <a:ext uri="{FF2B5EF4-FFF2-40B4-BE49-F238E27FC236}">
                    <a16:creationId xmlns:a16="http://schemas.microsoft.com/office/drawing/2014/main" id="{6EECAB4C-0532-4605-AA4B-656948066E56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784920" y="1068120"/>
                <a:ext cx="443160" cy="13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25" name="筆跡 24">
                <a:extLst>
                  <a:ext uri="{FF2B5EF4-FFF2-40B4-BE49-F238E27FC236}">
                    <a16:creationId xmlns:a16="http://schemas.microsoft.com/office/drawing/2014/main" id="{65781017-4762-4B66-9A90-6417D32386C3}"/>
                  </a:ext>
                </a:extLst>
              </p14:cNvPr>
              <p14:cNvContentPartPr/>
              <p14:nvPr/>
            </p14:nvContentPartPr>
            <p14:xfrm>
              <a:off x="2251800" y="3680280"/>
              <a:ext cx="354600" cy="34920"/>
            </p14:xfrm>
          </p:contentPart>
        </mc:Choice>
        <mc:Fallback xmlns="">
          <p:pic>
            <p:nvPicPr>
              <p:cNvPr id="25" name="筆跡 24">
                <a:extLst>
                  <a:ext uri="{FF2B5EF4-FFF2-40B4-BE49-F238E27FC236}">
                    <a16:creationId xmlns:a16="http://schemas.microsoft.com/office/drawing/2014/main" id="{65781017-4762-4B66-9A90-6417D32386C3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2235960" y="3616920"/>
                <a:ext cx="385920" cy="16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26" name="筆跡 25">
                <a:extLst>
                  <a:ext uri="{FF2B5EF4-FFF2-40B4-BE49-F238E27FC236}">
                    <a16:creationId xmlns:a16="http://schemas.microsoft.com/office/drawing/2014/main" id="{463308B9-9055-4826-BDA7-688A27076AB2}"/>
                  </a:ext>
                </a:extLst>
              </p14:cNvPr>
              <p14:cNvContentPartPr/>
              <p14:nvPr/>
            </p14:nvContentPartPr>
            <p14:xfrm>
              <a:off x="6846480" y="1577160"/>
              <a:ext cx="400680" cy="46080"/>
            </p14:xfrm>
          </p:contentPart>
        </mc:Choice>
        <mc:Fallback xmlns="">
          <p:pic>
            <p:nvPicPr>
              <p:cNvPr id="26" name="筆跡 25">
                <a:extLst>
                  <a:ext uri="{FF2B5EF4-FFF2-40B4-BE49-F238E27FC236}">
                    <a16:creationId xmlns:a16="http://schemas.microsoft.com/office/drawing/2014/main" id="{463308B9-9055-4826-BDA7-688A27076AB2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6830640" y="1513800"/>
                <a:ext cx="432000" cy="17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27" name="筆跡 26">
                <a:extLst>
                  <a:ext uri="{FF2B5EF4-FFF2-40B4-BE49-F238E27FC236}">
                    <a16:creationId xmlns:a16="http://schemas.microsoft.com/office/drawing/2014/main" id="{D7D5B255-0678-4E4E-8CC4-E1006F15F5D3}"/>
                  </a:ext>
                </a:extLst>
              </p14:cNvPr>
              <p14:cNvContentPartPr/>
              <p14:nvPr/>
            </p14:nvContentPartPr>
            <p14:xfrm>
              <a:off x="4034880" y="3703320"/>
              <a:ext cx="377640" cy="23040"/>
            </p14:xfrm>
          </p:contentPart>
        </mc:Choice>
        <mc:Fallback xmlns="">
          <p:pic>
            <p:nvPicPr>
              <p:cNvPr id="27" name="筆跡 26">
                <a:extLst>
                  <a:ext uri="{FF2B5EF4-FFF2-40B4-BE49-F238E27FC236}">
                    <a16:creationId xmlns:a16="http://schemas.microsoft.com/office/drawing/2014/main" id="{D7D5B255-0678-4E4E-8CC4-E1006F15F5D3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4019040" y="3639960"/>
                <a:ext cx="408960" cy="14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28" name="筆跡 27">
                <a:extLst>
                  <a:ext uri="{FF2B5EF4-FFF2-40B4-BE49-F238E27FC236}">
                    <a16:creationId xmlns:a16="http://schemas.microsoft.com/office/drawing/2014/main" id="{AC760E92-0785-4582-AE42-7FFE23C3F21D}"/>
                  </a:ext>
                </a:extLst>
              </p14:cNvPr>
              <p14:cNvContentPartPr/>
              <p14:nvPr/>
            </p14:nvContentPartPr>
            <p14:xfrm>
              <a:off x="6983640" y="2365920"/>
              <a:ext cx="308880" cy="360"/>
            </p14:xfrm>
          </p:contentPart>
        </mc:Choice>
        <mc:Fallback xmlns="">
          <p:pic>
            <p:nvPicPr>
              <p:cNvPr id="28" name="筆跡 27">
                <a:extLst>
                  <a:ext uri="{FF2B5EF4-FFF2-40B4-BE49-F238E27FC236}">
                    <a16:creationId xmlns:a16="http://schemas.microsoft.com/office/drawing/2014/main" id="{AC760E92-0785-4582-AE42-7FFE23C3F21D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6967800" y="2302560"/>
                <a:ext cx="34020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29" name="筆跡 28">
                <a:extLst>
                  <a:ext uri="{FF2B5EF4-FFF2-40B4-BE49-F238E27FC236}">
                    <a16:creationId xmlns:a16="http://schemas.microsoft.com/office/drawing/2014/main" id="{1209F000-E352-4ADF-9DDF-F6462EF95921}"/>
                  </a:ext>
                </a:extLst>
              </p14:cNvPr>
              <p14:cNvContentPartPr/>
              <p14:nvPr/>
            </p14:nvContentPartPr>
            <p14:xfrm>
              <a:off x="6412320" y="3714840"/>
              <a:ext cx="388800" cy="80280"/>
            </p14:xfrm>
          </p:contentPart>
        </mc:Choice>
        <mc:Fallback xmlns="">
          <p:pic>
            <p:nvPicPr>
              <p:cNvPr id="29" name="筆跡 28">
                <a:extLst>
                  <a:ext uri="{FF2B5EF4-FFF2-40B4-BE49-F238E27FC236}">
                    <a16:creationId xmlns:a16="http://schemas.microsoft.com/office/drawing/2014/main" id="{1209F000-E352-4ADF-9DDF-F6462EF95921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6396480" y="3651480"/>
                <a:ext cx="420120" cy="20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30" name="筆跡 29">
                <a:extLst>
                  <a:ext uri="{FF2B5EF4-FFF2-40B4-BE49-F238E27FC236}">
                    <a16:creationId xmlns:a16="http://schemas.microsoft.com/office/drawing/2014/main" id="{73D2DECD-DA5F-4F6E-BBB9-8C0ABAC12FCD}"/>
                  </a:ext>
                </a:extLst>
              </p14:cNvPr>
              <p14:cNvContentPartPr/>
              <p14:nvPr/>
            </p14:nvContentPartPr>
            <p14:xfrm>
              <a:off x="2011680" y="3920400"/>
              <a:ext cx="23400" cy="834840"/>
            </p14:xfrm>
          </p:contentPart>
        </mc:Choice>
        <mc:Fallback xmlns="">
          <p:pic>
            <p:nvPicPr>
              <p:cNvPr id="30" name="筆跡 29">
                <a:extLst>
                  <a:ext uri="{FF2B5EF4-FFF2-40B4-BE49-F238E27FC236}">
                    <a16:creationId xmlns:a16="http://schemas.microsoft.com/office/drawing/2014/main" id="{73D2DECD-DA5F-4F6E-BBB9-8C0ABAC12FCD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1995840" y="3857040"/>
                <a:ext cx="54720" cy="96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31" name="筆跡 30">
                <a:extLst>
                  <a:ext uri="{FF2B5EF4-FFF2-40B4-BE49-F238E27FC236}">
                    <a16:creationId xmlns:a16="http://schemas.microsoft.com/office/drawing/2014/main" id="{13C63BB8-EEFF-4E47-83C1-BDE9B0829255}"/>
                  </a:ext>
                </a:extLst>
              </p14:cNvPr>
              <p14:cNvContentPartPr/>
              <p14:nvPr/>
            </p14:nvContentPartPr>
            <p14:xfrm>
              <a:off x="2114640" y="3863160"/>
              <a:ext cx="148680" cy="880560"/>
            </p14:xfrm>
          </p:contentPart>
        </mc:Choice>
        <mc:Fallback xmlns="">
          <p:pic>
            <p:nvPicPr>
              <p:cNvPr id="31" name="筆跡 30">
                <a:extLst>
                  <a:ext uri="{FF2B5EF4-FFF2-40B4-BE49-F238E27FC236}">
                    <a16:creationId xmlns:a16="http://schemas.microsoft.com/office/drawing/2014/main" id="{13C63BB8-EEFF-4E47-83C1-BDE9B0829255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2098800" y="3799800"/>
                <a:ext cx="180000" cy="100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32" name="筆跡 31">
                <a:extLst>
                  <a:ext uri="{FF2B5EF4-FFF2-40B4-BE49-F238E27FC236}">
                    <a16:creationId xmlns:a16="http://schemas.microsoft.com/office/drawing/2014/main" id="{CC27096C-3191-4245-829D-12EAD553C569}"/>
                  </a:ext>
                </a:extLst>
              </p14:cNvPr>
              <p14:cNvContentPartPr/>
              <p14:nvPr/>
            </p14:nvContentPartPr>
            <p14:xfrm>
              <a:off x="2663280" y="4434840"/>
              <a:ext cx="3943800" cy="297360"/>
            </p14:xfrm>
          </p:contentPart>
        </mc:Choice>
        <mc:Fallback xmlns="">
          <p:pic>
            <p:nvPicPr>
              <p:cNvPr id="32" name="筆跡 31">
                <a:extLst>
                  <a:ext uri="{FF2B5EF4-FFF2-40B4-BE49-F238E27FC236}">
                    <a16:creationId xmlns:a16="http://schemas.microsoft.com/office/drawing/2014/main" id="{CC27096C-3191-4245-829D-12EAD553C569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2647440" y="4371480"/>
                <a:ext cx="3975120" cy="42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33" name="筆跡 32">
                <a:extLst>
                  <a:ext uri="{FF2B5EF4-FFF2-40B4-BE49-F238E27FC236}">
                    <a16:creationId xmlns:a16="http://schemas.microsoft.com/office/drawing/2014/main" id="{9A739A3B-9C7F-4AE5-A89B-C32D64CC1757}"/>
                  </a:ext>
                </a:extLst>
              </p14:cNvPr>
              <p14:cNvContentPartPr/>
              <p14:nvPr/>
            </p14:nvContentPartPr>
            <p14:xfrm>
              <a:off x="2685960" y="6057720"/>
              <a:ext cx="4263840" cy="274680"/>
            </p14:xfrm>
          </p:contentPart>
        </mc:Choice>
        <mc:Fallback xmlns="">
          <p:pic>
            <p:nvPicPr>
              <p:cNvPr id="33" name="筆跡 32">
                <a:extLst>
                  <a:ext uri="{FF2B5EF4-FFF2-40B4-BE49-F238E27FC236}">
                    <a16:creationId xmlns:a16="http://schemas.microsoft.com/office/drawing/2014/main" id="{9A739A3B-9C7F-4AE5-A89B-C32D64CC1757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2670120" y="5994360"/>
                <a:ext cx="4295160" cy="40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34" name="筆跡 33">
                <a:extLst>
                  <a:ext uri="{FF2B5EF4-FFF2-40B4-BE49-F238E27FC236}">
                    <a16:creationId xmlns:a16="http://schemas.microsoft.com/office/drawing/2014/main" id="{91E89483-CC00-4BC4-9A5C-50625C4EBB62}"/>
                  </a:ext>
                </a:extLst>
              </p14:cNvPr>
              <p14:cNvContentPartPr/>
              <p14:nvPr/>
            </p14:nvContentPartPr>
            <p14:xfrm>
              <a:off x="2183040" y="4240440"/>
              <a:ext cx="5166720" cy="2320560"/>
            </p14:xfrm>
          </p:contentPart>
        </mc:Choice>
        <mc:Fallback xmlns="">
          <p:pic>
            <p:nvPicPr>
              <p:cNvPr id="34" name="筆跡 33">
                <a:extLst>
                  <a:ext uri="{FF2B5EF4-FFF2-40B4-BE49-F238E27FC236}">
                    <a16:creationId xmlns:a16="http://schemas.microsoft.com/office/drawing/2014/main" id="{91E89483-CC00-4BC4-9A5C-50625C4EBB62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2173680" y="4231080"/>
                <a:ext cx="5185440" cy="2339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156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1701" y="315584"/>
            <a:ext cx="7886700" cy="1325563"/>
          </a:xfrm>
        </p:spPr>
        <p:txBody>
          <a:bodyPr/>
          <a:lstStyle/>
          <a:p>
            <a:r>
              <a:rPr lang="en-US" altLang="zh-TW" dirty="0"/>
              <a:t>Example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5547657" y="1754957"/>
            <a:ext cx="1097280" cy="8977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/>
              <a:t>A</a:t>
            </a:r>
            <a:endParaRPr lang="zh-TW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815393" y="1772964"/>
                <a:ext cx="18966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sSub>
                        <m:sSubPr>
                          <m:ctrlP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393" y="1772964"/>
                <a:ext cx="1896609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929" r="-643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388937" y="2265290"/>
                <a:ext cx="23895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sSub>
                        <m:sSubPr>
                          <m:ctrlP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937" y="2265290"/>
                <a:ext cx="2389565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線單箭頭接點 8"/>
          <p:cNvCxnSpPr/>
          <p:nvPr/>
        </p:nvCxnSpPr>
        <p:spPr>
          <a:xfrm>
            <a:off x="5330751" y="5094235"/>
            <a:ext cx="290451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單箭頭接點 9"/>
          <p:cNvCxnSpPr/>
          <p:nvPr/>
        </p:nvCxnSpPr>
        <p:spPr>
          <a:xfrm rot="16200000">
            <a:off x="5316897" y="5094235"/>
            <a:ext cx="290451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7270380" y="3724443"/>
                <a:ext cx="349775" cy="4619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0380" y="3724443"/>
                <a:ext cx="349775" cy="46192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5121427" y="4045479"/>
                <a:ext cx="522899" cy="4601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1427" y="4045479"/>
                <a:ext cx="522899" cy="46012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線單箭頭接點 12"/>
          <p:cNvCxnSpPr/>
          <p:nvPr/>
        </p:nvCxnSpPr>
        <p:spPr>
          <a:xfrm flipV="1">
            <a:off x="6783006" y="3724443"/>
            <a:ext cx="288521" cy="1369793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flipH="1" flipV="1">
            <a:off x="5644326" y="4573073"/>
            <a:ext cx="1138680" cy="521162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 flipH="1" flipV="1">
            <a:off x="5854053" y="4892706"/>
            <a:ext cx="915100" cy="20153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5547657" y="5132651"/>
                <a:ext cx="573699" cy="4601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0.5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657" y="5132651"/>
                <a:ext cx="573699" cy="460126"/>
              </a:xfrm>
              <a:prstGeom prst="rect">
                <a:avLst/>
              </a:prstGeom>
              <a:blipFill rotWithShape="0">
                <a:blip r:embed="rId7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5087996" y="784696"/>
                <a:ext cx="2066720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7996" y="784696"/>
                <a:ext cx="2066720" cy="71846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線單箭頭接點 6"/>
          <p:cNvCxnSpPr/>
          <p:nvPr/>
        </p:nvCxnSpPr>
        <p:spPr>
          <a:xfrm>
            <a:off x="4854633" y="1990041"/>
            <a:ext cx="69302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>
            <a:off x="4854633" y="2434808"/>
            <a:ext cx="69302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>
            <a:off x="6644937" y="2004864"/>
            <a:ext cx="69302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>
            <a:off x="6644937" y="2449631"/>
            <a:ext cx="69302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7387722" y="1813982"/>
                <a:ext cx="3613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7722" y="1813982"/>
                <a:ext cx="361381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20339" r="-6780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4501887" y="1754957"/>
                <a:ext cx="3649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887" y="1754957"/>
                <a:ext cx="364907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10000" r="-8333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4482608" y="2264965"/>
                <a:ext cx="3720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2608" y="2264965"/>
                <a:ext cx="372025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9836" r="-8197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7387722" y="2260195"/>
                <a:ext cx="3684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7722" y="2260195"/>
                <a:ext cx="368498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20000" r="-6667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7742217" y="2013973"/>
                <a:ext cx="100328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3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𝐴𝑥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2217" y="2013973"/>
                <a:ext cx="1003288" cy="492443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字方塊 7"/>
          <p:cNvSpPr txBox="1"/>
          <p:nvPr/>
        </p:nvSpPr>
        <p:spPr>
          <a:xfrm>
            <a:off x="3951613" y="1728527"/>
            <a:ext cx="498764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-2</a:t>
            </a:r>
            <a:endParaRPr lang="zh-TW" altLang="en-US" sz="2400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3835535" y="2298174"/>
            <a:ext cx="626707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0.5</a:t>
            </a:r>
            <a:endParaRPr lang="zh-TW" altLang="en-US" sz="2400" dirty="0"/>
          </a:p>
        </p:txBody>
      </p:sp>
      <p:sp>
        <p:nvSpPr>
          <p:cNvPr id="15" name="左-右雙向箭號 14"/>
          <p:cNvSpPr/>
          <p:nvPr/>
        </p:nvSpPr>
        <p:spPr>
          <a:xfrm>
            <a:off x="2878470" y="1990041"/>
            <a:ext cx="873207" cy="444767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2" name="直線單箭頭接點 31"/>
          <p:cNvCxnSpPr/>
          <p:nvPr/>
        </p:nvCxnSpPr>
        <p:spPr>
          <a:xfrm>
            <a:off x="1001223" y="5184624"/>
            <a:ext cx="290451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/>
          <p:cNvCxnSpPr/>
          <p:nvPr/>
        </p:nvCxnSpPr>
        <p:spPr>
          <a:xfrm rot="16200000">
            <a:off x="987369" y="5184624"/>
            <a:ext cx="290451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3728201" y="4245937"/>
                <a:ext cx="349775" cy="4591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201" y="4245937"/>
                <a:ext cx="349775" cy="45910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2897051" y="6032979"/>
                <a:ext cx="522900" cy="4619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7051" y="6032979"/>
                <a:ext cx="522900" cy="461921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直線單箭頭接點 35"/>
          <p:cNvCxnSpPr/>
          <p:nvPr/>
        </p:nvCxnSpPr>
        <p:spPr>
          <a:xfrm flipV="1">
            <a:off x="2453478" y="4434862"/>
            <a:ext cx="1204021" cy="749763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單箭頭接點 36"/>
          <p:cNvCxnSpPr/>
          <p:nvPr/>
        </p:nvCxnSpPr>
        <p:spPr>
          <a:xfrm>
            <a:off x="2453478" y="5184624"/>
            <a:ext cx="409979" cy="813187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/>
          <p:nvPr/>
        </p:nvCxnSpPr>
        <p:spPr>
          <a:xfrm flipH="1" flipV="1">
            <a:off x="1720748" y="3708532"/>
            <a:ext cx="709915" cy="1439231"/>
          </a:xfrm>
          <a:prstGeom prst="straightConnector1">
            <a:avLst/>
          </a:prstGeom>
          <a:ln w="38100">
            <a:solidFill>
              <a:srgbClr val="00B05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 flipH="1" flipV="1">
            <a:off x="2444516" y="3174753"/>
            <a:ext cx="3526" cy="199072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字方塊 39"/>
              <p:cNvSpPr txBox="1"/>
              <p:nvPr/>
            </p:nvSpPr>
            <p:spPr>
              <a:xfrm>
                <a:off x="1099861" y="3501408"/>
                <a:ext cx="522899" cy="4619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0" name="文字方塊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861" y="3501408"/>
                <a:ext cx="522899" cy="461921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文字方塊 42"/>
          <p:cNvSpPr txBox="1"/>
          <p:nvPr/>
        </p:nvSpPr>
        <p:spPr>
          <a:xfrm>
            <a:off x="4932025" y="5807481"/>
            <a:ext cx="1159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i="1" u="sng" dirty="0"/>
              <a:t>Row</a:t>
            </a:r>
          </a:p>
          <a:p>
            <a:r>
              <a:rPr lang="en-US" altLang="zh-TW" sz="2400" b="1" i="1" u="sng" dirty="0"/>
              <a:t>Aspect</a:t>
            </a:r>
            <a:endParaRPr lang="zh-TW" altLang="en-US" sz="2400" b="1" i="1" u="sng" dirty="0"/>
          </a:p>
        </p:txBody>
      </p:sp>
      <p:sp>
        <p:nvSpPr>
          <p:cNvPr id="44" name="文字方塊 43"/>
          <p:cNvSpPr txBox="1"/>
          <p:nvPr/>
        </p:nvSpPr>
        <p:spPr>
          <a:xfrm>
            <a:off x="810322" y="5791015"/>
            <a:ext cx="1159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i="1" u="sng" dirty="0"/>
              <a:t>Column</a:t>
            </a:r>
          </a:p>
          <a:p>
            <a:r>
              <a:rPr lang="en-US" altLang="zh-TW" sz="2400" b="1" i="1" u="sng" dirty="0"/>
              <a:t>Aspect</a:t>
            </a:r>
            <a:endParaRPr lang="zh-TW" altLang="en-US" sz="2400" b="1" i="1" u="sng" dirty="0"/>
          </a:p>
        </p:txBody>
      </p:sp>
      <p:sp>
        <p:nvSpPr>
          <p:cNvPr id="51" name="文字方塊 50"/>
          <p:cNvSpPr txBox="1"/>
          <p:nvPr/>
        </p:nvSpPr>
        <p:spPr>
          <a:xfrm>
            <a:off x="7076053" y="3206801"/>
            <a:ext cx="1159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Row 1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52" name="文字方塊 51"/>
          <p:cNvSpPr txBox="1"/>
          <p:nvPr/>
        </p:nvSpPr>
        <p:spPr>
          <a:xfrm>
            <a:off x="5037267" y="3607818"/>
            <a:ext cx="1159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Row 2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3407930" y="5997811"/>
            <a:ext cx="1471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column 1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54" name="文字方塊 53"/>
          <p:cNvSpPr txBox="1"/>
          <p:nvPr/>
        </p:nvSpPr>
        <p:spPr>
          <a:xfrm>
            <a:off x="3386365" y="3724570"/>
            <a:ext cx="1471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column 2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cxnSp>
        <p:nvCxnSpPr>
          <p:cNvPr id="55" name="直線單箭頭接點 54"/>
          <p:cNvCxnSpPr/>
          <p:nvPr/>
        </p:nvCxnSpPr>
        <p:spPr>
          <a:xfrm flipV="1">
            <a:off x="2453477" y="4692298"/>
            <a:ext cx="705024" cy="440354"/>
          </a:xfrm>
          <a:prstGeom prst="straightConnector1">
            <a:avLst/>
          </a:prstGeom>
          <a:ln w="38100">
            <a:solidFill>
              <a:srgbClr val="00B05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文字方塊 58"/>
              <p:cNvSpPr txBox="1"/>
              <p:nvPr/>
            </p:nvSpPr>
            <p:spPr>
              <a:xfrm>
                <a:off x="3264792" y="4637719"/>
                <a:ext cx="349775" cy="4601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9" name="文字方塊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4792" y="4637719"/>
                <a:ext cx="349775" cy="460126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直線接點 61"/>
          <p:cNvCxnSpPr/>
          <p:nvPr/>
        </p:nvCxnSpPr>
        <p:spPr>
          <a:xfrm flipV="1">
            <a:off x="1778849" y="3237778"/>
            <a:ext cx="591683" cy="479603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接點 63"/>
          <p:cNvCxnSpPr/>
          <p:nvPr/>
        </p:nvCxnSpPr>
        <p:spPr>
          <a:xfrm flipH="1" flipV="1">
            <a:off x="2453477" y="3258766"/>
            <a:ext cx="734035" cy="1446271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" name="筆跡 2">
                <a:extLst>
                  <a:ext uri="{FF2B5EF4-FFF2-40B4-BE49-F238E27FC236}">
                    <a16:creationId xmlns:a16="http://schemas.microsoft.com/office/drawing/2014/main" id="{536D3C6E-D6E5-456D-902C-E63C9F12BCF4}"/>
                  </a:ext>
                </a:extLst>
              </p14:cNvPr>
              <p14:cNvContentPartPr/>
              <p14:nvPr/>
            </p14:nvContentPartPr>
            <p14:xfrm>
              <a:off x="663120" y="2023200"/>
              <a:ext cx="263160" cy="360"/>
            </p14:xfrm>
          </p:contentPart>
        </mc:Choice>
        <mc:Fallback xmlns="">
          <p:pic>
            <p:nvPicPr>
              <p:cNvPr id="3" name="筆跡 2">
                <a:extLst>
                  <a:ext uri="{FF2B5EF4-FFF2-40B4-BE49-F238E27FC236}">
                    <a16:creationId xmlns:a16="http://schemas.microsoft.com/office/drawing/2014/main" id="{536D3C6E-D6E5-456D-902C-E63C9F12BCF4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47280" y="1959840"/>
                <a:ext cx="29448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" name="筆跡 4">
                <a:extLst>
                  <a:ext uri="{FF2B5EF4-FFF2-40B4-BE49-F238E27FC236}">
                    <a16:creationId xmlns:a16="http://schemas.microsoft.com/office/drawing/2014/main" id="{5C103D86-190D-4C6F-B0C7-B81615F90347}"/>
                  </a:ext>
                </a:extLst>
              </p14:cNvPr>
              <p14:cNvContentPartPr/>
              <p14:nvPr/>
            </p14:nvContentPartPr>
            <p14:xfrm>
              <a:off x="1451520" y="1988640"/>
              <a:ext cx="297720" cy="69120"/>
            </p14:xfrm>
          </p:contentPart>
        </mc:Choice>
        <mc:Fallback xmlns="">
          <p:pic>
            <p:nvPicPr>
              <p:cNvPr id="5" name="筆跡 4">
                <a:extLst>
                  <a:ext uri="{FF2B5EF4-FFF2-40B4-BE49-F238E27FC236}">
                    <a16:creationId xmlns:a16="http://schemas.microsoft.com/office/drawing/2014/main" id="{5C103D86-190D-4C6F-B0C7-B81615F90347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435680" y="1925280"/>
                <a:ext cx="329040" cy="19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8" name="筆跡 17">
                <a:extLst>
                  <a:ext uri="{FF2B5EF4-FFF2-40B4-BE49-F238E27FC236}">
                    <a16:creationId xmlns:a16="http://schemas.microsoft.com/office/drawing/2014/main" id="{AADA95E3-4537-4379-AD82-BF8A2EE45A5E}"/>
                  </a:ext>
                </a:extLst>
              </p14:cNvPr>
              <p14:cNvContentPartPr/>
              <p14:nvPr/>
            </p14:nvContentPartPr>
            <p14:xfrm>
              <a:off x="457200" y="2457360"/>
              <a:ext cx="366120" cy="34560"/>
            </p14:xfrm>
          </p:contentPart>
        </mc:Choice>
        <mc:Fallback xmlns="">
          <p:pic>
            <p:nvPicPr>
              <p:cNvPr id="18" name="筆跡 17">
                <a:extLst>
                  <a:ext uri="{FF2B5EF4-FFF2-40B4-BE49-F238E27FC236}">
                    <a16:creationId xmlns:a16="http://schemas.microsoft.com/office/drawing/2014/main" id="{AADA95E3-4537-4379-AD82-BF8A2EE45A5E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41360" y="2394000"/>
                <a:ext cx="397440" cy="16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9" name="筆跡 18">
                <a:extLst>
                  <a:ext uri="{FF2B5EF4-FFF2-40B4-BE49-F238E27FC236}">
                    <a16:creationId xmlns:a16="http://schemas.microsoft.com/office/drawing/2014/main" id="{0BBDDC1A-CF39-4A74-9321-3B5133B25D74}"/>
                  </a:ext>
                </a:extLst>
              </p14:cNvPr>
              <p14:cNvContentPartPr/>
              <p14:nvPr/>
            </p14:nvContentPartPr>
            <p14:xfrm>
              <a:off x="1394640" y="2331720"/>
              <a:ext cx="217440" cy="91800"/>
            </p14:xfrm>
          </p:contentPart>
        </mc:Choice>
        <mc:Fallback xmlns="">
          <p:pic>
            <p:nvPicPr>
              <p:cNvPr id="19" name="筆跡 18">
                <a:extLst>
                  <a:ext uri="{FF2B5EF4-FFF2-40B4-BE49-F238E27FC236}">
                    <a16:creationId xmlns:a16="http://schemas.microsoft.com/office/drawing/2014/main" id="{0BBDDC1A-CF39-4A74-9321-3B5133B25D7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378800" y="2268360"/>
                <a:ext cx="248760" cy="21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5" name="筆跡 24">
                <a:extLst>
                  <a:ext uri="{FF2B5EF4-FFF2-40B4-BE49-F238E27FC236}">
                    <a16:creationId xmlns:a16="http://schemas.microsoft.com/office/drawing/2014/main" id="{167C03B9-2655-4F6F-968E-83917D215581}"/>
                  </a:ext>
                </a:extLst>
              </p14:cNvPr>
              <p14:cNvContentPartPr/>
              <p14:nvPr/>
            </p14:nvContentPartPr>
            <p14:xfrm>
              <a:off x="5360760" y="457200"/>
              <a:ext cx="1909080" cy="1394640"/>
            </p14:xfrm>
          </p:contentPart>
        </mc:Choice>
        <mc:Fallback xmlns="">
          <p:pic>
            <p:nvPicPr>
              <p:cNvPr id="25" name="筆跡 24">
                <a:extLst>
                  <a:ext uri="{FF2B5EF4-FFF2-40B4-BE49-F238E27FC236}">
                    <a16:creationId xmlns:a16="http://schemas.microsoft.com/office/drawing/2014/main" id="{167C03B9-2655-4F6F-968E-83917D215581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344920" y="393840"/>
                <a:ext cx="1940400" cy="152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41" name="筆跡 40">
                <a:extLst>
                  <a:ext uri="{FF2B5EF4-FFF2-40B4-BE49-F238E27FC236}">
                    <a16:creationId xmlns:a16="http://schemas.microsoft.com/office/drawing/2014/main" id="{09565A05-2C44-4FA2-9690-CC05167D12F4}"/>
                  </a:ext>
                </a:extLst>
              </p14:cNvPr>
              <p14:cNvContentPartPr/>
              <p14:nvPr/>
            </p14:nvContentPartPr>
            <p14:xfrm>
              <a:off x="4229280" y="1703160"/>
              <a:ext cx="777240" cy="948960"/>
            </p14:xfrm>
          </p:contentPart>
        </mc:Choice>
        <mc:Fallback xmlns="">
          <p:pic>
            <p:nvPicPr>
              <p:cNvPr id="41" name="筆跡 40">
                <a:extLst>
                  <a:ext uri="{FF2B5EF4-FFF2-40B4-BE49-F238E27FC236}">
                    <a16:creationId xmlns:a16="http://schemas.microsoft.com/office/drawing/2014/main" id="{09565A05-2C44-4FA2-9690-CC05167D12F4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213440" y="1639800"/>
                <a:ext cx="808560" cy="107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42" name="筆跡 41">
                <a:extLst>
                  <a:ext uri="{FF2B5EF4-FFF2-40B4-BE49-F238E27FC236}">
                    <a16:creationId xmlns:a16="http://schemas.microsoft.com/office/drawing/2014/main" id="{2C321D0D-DEC7-4079-876E-C6679CF69BEC}"/>
                  </a:ext>
                </a:extLst>
              </p14:cNvPr>
              <p14:cNvContentPartPr/>
              <p14:nvPr/>
            </p14:nvContentPartPr>
            <p14:xfrm>
              <a:off x="7303680" y="1600200"/>
              <a:ext cx="640440" cy="1131840"/>
            </p14:xfrm>
          </p:contentPart>
        </mc:Choice>
        <mc:Fallback xmlns="">
          <p:pic>
            <p:nvPicPr>
              <p:cNvPr id="42" name="筆跡 41">
                <a:extLst>
                  <a:ext uri="{FF2B5EF4-FFF2-40B4-BE49-F238E27FC236}">
                    <a16:creationId xmlns:a16="http://schemas.microsoft.com/office/drawing/2014/main" id="{2C321D0D-DEC7-4079-876E-C6679CF69BEC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287840" y="1536840"/>
                <a:ext cx="671760" cy="125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45" name="筆跡 44">
                <a:extLst>
                  <a:ext uri="{FF2B5EF4-FFF2-40B4-BE49-F238E27FC236}">
                    <a16:creationId xmlns:a16="http://schemas.microsoft.com/office/drawing/2014/main" id="{4E712DBB-92DF-4738-95A3-F8848C9E84BE}"/>
                  </a:ext>
                </a:extLst>
              </p14:cNvPr>
              <p14:cNvContentPartPr/>
              <p14:nvPr/>
            </p14:nvContentPartPr>
            <p14:xfrm>
              <a:off x="6035040" y="891360"/>
              <a:ext cx="834840" cy="172080"/>
            </p14:xfrm>
          </p:contentPart>
        </mc:Choice>
        <mc:Fallback xmlns="">
          <p:pic>
            <p:nvPicPr>
              <p:cNvPr id="45" name="筆跡 44">
                <a:extLst>
                  <a:ext uri="{FF2B5EF4-FFF2-40B4-BE49-F238E27FC236}">
                    <a16:creationId xmlns:a16="http://schemas.microsoft.com/office/drawing/2014/main" id="{4E712DBB-92DF-4738-95A3-F8848C9E84BE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019200" y="828000"/>
                <a:ext cx="866160" cy="29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46" name="筆跡 45">
                <a:extLst>
                  <a:ext uri="{FF2B5EF4-FFF2-40B4-BE49-F238E27FC236}">
                    <a16:creationId xmlns:a16="http://schemas.microsoft.com/office/drawing/2014/main" id="{A4F1FB39-A8FC-495D-ADE6-E748935573C1}"/>
                  </a:ext>
                </a:extLst>
              </p14:cNvPr>
              <p14:cNvContentPartPr/>
              <p14:nvPr/>
            </p14:nvContentPartPr>
            <p14:xfrm>
              <a:off x="5989320" y="1428840"/>
              <a:ext cx="754560" cy="114480"/>
            </p14:xfrm>
          </p:contentPart>
        </mc:Choice>
        <mc:Fallback xmlns="">
          <p:pic>
            <p:nvPicPr>
              <p:cNvPr id="46" name="筆跡 45">
                <a:extLst>
                  <a:ext uri="{FF2B5EF4-FFF2-40B4-BE49-F238E27FC236}">
                    <a16:creationId xmlns:a16="http://schemas.microsoft.com/office/drawing/2014/main" id="{A4F1FB39-A8FC-495D-ADE6-E748935573C1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973480" y="1365480"/>
                <a:ext cx="785880" cy="24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47" name="筆跡 46">
                <a:extLst>
                  <a:ext uri="{FF2B5EF4-FFF2-40B4-BE49-F238E27FC236}">
                    <a16:creationId xmlns:a16="http://schemas.microsoft.com/office/drawing/2014/main" id="{37C24612-CD16-4D81-8841-CC0A61EEAFFB}"/>
                  </a:ext>
                </a:extLst>
              </p14:cNvPr>
              <p14:cNvContentPartPr/>
              <p14:nvPr/>
            </p14:nvContentPartPr>
            <p14:xfrm>
              <a:off x="7246800" y="3486240"/>
              <a:ext cx="697320" cy="34560"/>
            </p14:xfrm>
          </p:contentPart>
        </mc:Choice>
        <mc:Fallback xmlns="">
          <p:pic>
            <p:nvPicPr>
              <p:cNvPr id="47" name="筆跡 46">
                <a:extLst>
                  <a:ext uri="{FF2B5EF4-FFF2-40B4-BE49-F238E27FC236}">
                    <a16:creationId xmlns:a16="http://schemas.microsoft.com/office/drawing/2014/main" id="{37C24612-CD16-4D81-8841-CC0A61EEAFFB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230960" y="3422880"/>
                <a:ext cx="728640" cy="16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48" name="筆跡 47">
                <a:extLst>
                  <a:ext uri="{FF2B5EF4-FFF2-40B4-BE49-F238E27FC236}">
                    <a16:creationId xmlns:a16="http://schemas.microsoft.com/office/drawing/2014/main" id="{29527974-D684-44D8-B37C-98538223CE68}"/>
                  </a:ext>
                </a:extLst>
              </p14:cNvPr>
              <p14:cNvContentPartPr/>
              <p14:nvPr/>
            </p14:nvContentPartPr>
            <p14:xfrm>
              <a:off x="5132160" y="3840480"/>
              <a:ext cx="491760" cy="57600"/>
            </p14:xfrm>
          </p:contentPart>
        </mc:Choice>
        <mc:Fallback xmlns="">
          <p:pic>
            <p:nvPicPr>
              <p:cNvPr id="48" name="筆跡 47">
                <a:extLst>
                  <a:ext uri="{FF2B5EF4-FFF2-40B4-BE49-F238E27FC236}">
                    <a16:creationId xmlns:a16="http://schemas.microsoft.com/office/drawing/2014/main" id="{29527974-D684-44D8-B37C-98538223CE68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116320" y="3777120"/>
                <a:ext cx="523080" cy="1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49" name="筆跡 48">
                <a:extLst>
                  <a:ext uri="{FF2B5EF4-FFF2-40B4-BE49-F238E27FC236}">
                    <a16:creationId xmlns:a16="http://schemas.microsoft.com/office/drawing/2014/main" id="{6D4DA300-07F7-4629-B93E-9B929A4565DB}"/>
                  </a:ext>
                </a:extLst>
              </p14:cNvPr>
              <p14:cNvContentPartPr/>
              <p14:nvPr/>
            </p14:nvContentPartPr>
            <p14:xfrm>
              <a:off x="5646240" y="5543640"/>
              <a:ext cx="354960" cy="34560"/>
            </p14:xfrm>
          </p:contentPart>
        </mc:Choice>
        <mc:Fallback xmlns="">
          <p:pic>
            <p:nvPicPr>
              <p:cNvPr id="49" name="筆跡 48">
                <a:extLst>
                  <a:ext uri="{FF2B5EF4-FFF2-40B4-BE49-F238E27FC236}">
                    <a16:creationId xmlns:a16="http://schemas.microsoft.com/office/drawing/2014/main" id="{6D4DA300-07F7-4629-B93E-9B929A4565DB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630400" y="5480280"/>
                <a:ext cx="386280" cy="16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50" name="筆跡 49">
                <a:extLst>
                  <a:ext uri="{FF2B5EF4-FFF2-40B4-BE49-F238E27FC236}">
                    <a16:creationId xmlns:a16="http://schemas.microsoft.com/office/drawing/2014/main" id="{4BBF570E-0307-4CBB-97CD-8CDB9941486F}"/>
                  </a:ext>
                </a:extLst>
              </p14:cNvPr>
              <p14:cNvContentPartPr/>
              <p14:nvPr/>
            </p14:nvContentPartPr>
            <p14:xfrm>
              <a:off x="5692320" y="5109120"/>
              <a:ext cx="183240" cy="297720"/>
            </p14:xfrm>
          </p:contentPart>
        </mc:Choice>
        <mc:Fallback xmlns="">
          <p:pic>
            <p:nvPicPr>
              <p:cNvPr id="50" name="筆跡 49">
                <a:extLst>
                  <a:ext uri="{FF2B5EF4-FFF2-40B4-BE49-F238E27FC236}">
                    <a16:creationId xmlns:a16="http://schemas.microsoft.com/office/drawing/2014/main" id="{4BBF570E-0307-4CBB-97CD-8CDB9941486F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676480" y="5045760"/>
                <a:ext cx="214560" cy="42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56" name="筆跡 55">
                <a:extLst>
                  <a:ext uri="{FF2B5EF4-FFF2-40B4-BE49-F238E27FC236}">
                    <a16:creationId xmlns:a16="http://schemas.microsoft.com/office/drawing/2014/main" id="{D37BFAD4-A3FE-4571-9BAF-D639D98C3699}"/>
                  </a:ext>
                </a:extLst>
              </p14:cNvPr>
              <p14:cNvContentPartPr/>
              <p14:nvPr/>
            </p14:nvContentPartPr>
            <p14:xfrm>
              <a:off x="7360920" y="3749040"/>
              <a:ext cx="34560" cy="23040"/>
            </p14:xfrm>
          </p:contentPart>
        </mc:Choice>
        <mc:Fallback xmlns="">
          <p:pic>
            <p:nvPicPr>
              <p:cNvPr id="56" name="筆跡 55">
                <a:extLst>
                  <a:ext uri="{FF2B5EF4-FFF2-40B4-BE49-F238E27FC236}">
                    <a16:creationId xmlns:a16="http://schemas.microsoft.com/office/drawing/2014/main" id="{D37BFAD4-A3FE-4571-9BAF-D639D98C3699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7345080" y="3685680"/>
                <a:ext cx="65880" cy="14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57" name="筆跡 56">
                <a:extLst>
                  <a:ext uri="{FF2B5EF4-FFF2-40B4-BE49-F238E27FC236}">
                    <a16:creationId xmlns:a16="http://schemas.microsoft.com/office/drawing/2014/main" id="{A6AF6928-6A33-4F57-B95A-AEE7FA525CEA}"/>
                  </a:ext>
                </a:extLst>
              </p14:cNvPr>
              <p14:cNvContentPartPr/>
              <p14:nvPr/>
            </p14:nvContentPartPr>
            <p14:xfrm>
              <a:off x="7532280" y="2034360"/>
              <a:ext cx="217440" cy="23400"/>
            </p14:xfrm>
          </p:contentPart>
        </mc:Choice>
        <mc:Fallback xmlns="">
          <p:pic>
            <p:nvPicPr>
              <p:cNvPr id="57" name="筆跡 56">
                <a:extLst>
                  <a:ext uri="{FF2B5EF4-FFF2-40B4-BE49-F238E27FC236}">
                    <a16:creationId xmlns:a16="http://schemas.microsoft.com/office/drawing/2014/main" id="{A6AF6928-6A33-4F57-B95A-AEE7FA525CEA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7516440" y="1971000"/>
                <a:ext cx="248760" cy="15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58" name="筆跡 57">
                <a:extLst>
                  <a:ext uri="{FF2B5EF4-FFF2-40B4-BE49-F238E27FC236}">
                    <a16:creationId xmlns:a16="http://schemas.microsoft.com/office/drawing/2014/main" id="{F268FADD-D9FA-40FC-8EC7-85FF07B0FF52}"/>
                  </a:ext>
                </a:extLst>
              </p14:cNvPr>
              <p14:cNvContentPartPr/>
              <p14:nvPr/>
            </p14:nvContentPartPr>
            <p14:xfrm>
              <a:off x="5280480" y="4251960"/>
              <a:ext cx="126360" cy="11880"/>
            </p14:xfrm>
          </p:contentPart>
        </mc:Choice>
        <mc:Fallback xmlns="">
          <p:pic>
            <p:nvPicPr>
              <p:cNvPr id="58" name="筆跡 57">
                <a:extLst>
                  <a:ext uri="{FF2B5EF4-FFF2-40B4-BE49-F238E27FC236}">
                    <a16:creationId xmlns:a16="http://schemas.microsoft.com/office/drawing/2014/main" id="{F268FADD-D9FA-40FC-8EC7-85FF07B0FF52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5264640" y="4188600"/>
                <a:ext cx="157680" cy="13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60" name="筆跡 59">
                <a:extLst>
                  <a:ext uri="{FF2B5EF4-FFF2-40B4-BE49-F238E27FC236}">
                    <a16:creationId xmlns:a16="http://schemas.microsoft.com/office/drawing/2014/main" id="{93DC3CAE-AF86-42BF-B943-F14AFC125484}"/>
                  </a:ext>
                </a:extLst>
              </p14:cNvPr>
              <p14:cNvContentPartPr/>
              <p14:nvPr/>
            </p14:nvContentPartPr>
            <p14:xfrm>
              <a:off x="7555320" y="2423160"/>
              <a:ext cx="160200" cy="34560"/>
            </p14:xfrm>
          </p:contentPart>
        </mc:Choice>
        <mc:Fallback xmlns="">
          <p:pic>
            <p:nvPicPr>
              <p:cNvPr id="60" name="筆跡 59">
                <a:extLst>
                  <a:ext uri="{FF2B5EF4-FFF2-40B4-BE49-F238E27FC236}">
                    <a16:creationId xmlns:a16="http://schemas.microsoft.com/office/drawing/2014/main" id="{93DC3CAE-AF86-42BF-B943-F14AFC125484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7539480" y="2359800"/>
                <a:ext cx="191520" cy="16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68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/>
      <p:bldP spid="17" grpId="0"/>
      <p:bldP spid="11" grpId="0"/>
      <p:bldP spid="12" grpId="0"/>
      <p:bldP spid="24" grpId="0"/>
      <p:bldP spid="4" grpId="0"/>
      <p:bldP spid="26" grpId="0"/>
      <p:bldP spid="27" grpId="0"/>
      <p:bldP spid="28" grpId="0"/>
      <p:bldP spid="29" grpId="0"/>
      <p:bldP spid="30" grpId="0"/>
      <p:bldP spid="8" grpId="0" animBg="1"/>
      <p:bldP spid="31" grpId="0" animBg="1"/>
      <p:bldP spid="15" grpId="0" animBg="1"/>
      <p:bldP spid="34" grpId="0"/>
      <p:bldP spid="35" grpId="0"/>
      <p:bldP spid="40" grpId="0"/>
      <p:bldP spid="51" grpId="0"/>
      <p:bldP spid="52" grpId="0"/>
      <p:bldP spid="53" grpId="0"/>
      <p:bldP spid="54" grpId="0"/>
      <p:bldP spid="5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Matrix-vector Product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size of matrix and vector should be matched.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1130984" y="2832245"/>
                <a:ext cx="2916504" cy="11453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984" y="2832245"/>
                <a:ext cx="2916504" cy="114537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5433556" y="2851041"/>
                <a:ext cx="1479379" cy="7156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556" y="2851041"/>
                <a:ext cx="1479379" cy="71564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2391595" y="4617780"/>
                <a:ext cx="2180405" cy="11365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′=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1595" y="4617780"/>
                <a:ext cx="2180405" cy="113659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5256868" y="4392366"/>
                <a:ext cx="2227148" cy="15874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sz="2800" i="1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−3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6868" y="4392366"/>
                <a:ext cx="2227148" cy="158742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筆跡 7">
                <a:extLst>
                  <a:ext uri="{FF2B5EF4-FFF2-40B4-BE49-F238E27FC236}">
                    <a16:creationId xmlns:a16="http://schemas.microsoft.com/office/drawing/2014/main" id="{A95A3412-3BEE-419B-B1CB-310903722657}"/>
                  </a:ext>
                </a:extLst>
              </p14:cNvPr>
              <p14:cNvContentPartPr/>
              <p14:nvPr/>
            </p14:nvContentPartPr>
            <p14:xfrm>
              <a:off x="2023200" y="2743200"/>
              <a:ext cx="5121000" cy="3497760"/>
            </p14:xfrm>
          </p:contentPart>
        </mc:Choice>
        <mc:Fallback xmlns="">
          <p:pic>
            <p:nvPicPr>
              <p:cNvPr id="8" name="筆跡 7">
                <a:extLst>
                  <a:ext uri="{FF2B5EF4-FFF2-40B4-BE49-F238E27FC236}">
                    <a16:creationId xmlns:a16="http://schemas.microsoft.com/office/drawing/2014/main" id="{A95A3412-3BEE-419B-B1CB-31090372265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013840" y="2733840"/>
                <a:ext cx="5139720" cy="3516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4856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Properties of </a:t>
            </a:r>
            <a:br>
              <a:rPr lang="en-US" altLang="zh-TW" dirty="0"/>
            </a:br>
            <a:r>
              <a:rPr lang="en-US" altLang="zh-TW" dirty="0"/>
              <a:t>Matrix-vector Product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A and B are </a:t>
                </a:r>
                <a:r>
                  <a:rPr lang="en-US" altLang="zh-TW" dirty="0" err="1"/>
                  <a:t>mxn</a:t>
                </a:r>
                <a:r>
                  <a:rPr lang="en-US" altLang="zh-TW" dirty="0"/>
                  <a:t> matrices, </a:t>
                </a:r>
                <a:r>
                  <a:rPr lang="en-US" altLang="zh-TW" b="1" dirty="0"/>
                  <a:t>u</a:t>
                </a:r>
                <a:r>
                  <a:rPr lang="en-US" altLang="zh-TW" dirty="0"/>
                  <a:t> and </a:t>
                </a:r>
                <a:r>
                  <a:rPr lang="en-US" altLang="zh-TW" b="1" dirty="0"/>
                  <a:t>v</a:t>
                </a:r>
                <a:r>
                  <a:rPr lang="en-US" altLang="zh-TW" dirty="0"/>
                  <a:t> are vectors in </a:t>
                </a:r>
                <a:r>
                  <a:rPr lang="en-US" altLang="zh-TW" dirty="0">
                    <a:latin typeface="Script MT Bold" pitchFamily="66" charset="0"/>
                    <a:cs typeface="Times New Roman" pitchFamily="18" charset="0"/>
                  </a:rPr>
                  <a:t>R</a:t>
                </a:r>
                <a:r>
                  <a:rPr lang="en-US" altLang="zh-TW" i="1" baseline="30000" dirty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altLang="zh-TW" dirty="0"/>
                  <a:t>, and c is a scalar.</a:t>
                </a: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US" altLang="zh-TW" b="1" dirty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𝑐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TW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𝑐𝐴</m:t>
                        </m:r>
                      </m:e>
                    </m:d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𝒖</m:t>
                    </m:r>
                  </m:oMath>
                </a14:m>
                <a:endParaRPr lang="en-US" altLang="zh-TW" b="1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𝒖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𝒖</m:t>
                    </m:r>
                  </m:oMath>
                </a14:m>
                <a:endParaRPr lang="en-US" altLang="zh-TW" b="1" dirty="0"/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b="1" i="0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altLang="zh-TW" b="1" dirty="0"/>
                  <a:t> </a:t>
                </a:r>
                <a:r>
                  <a:rPr lang="en-US" altLang="zh-TW" dirty="0"/>
                  <a:t>is the mx1 zero vector </a:t>
                </a:r>
              </a:p>
              <a:p>
                <a14:m>
                  <m:oMath xmlns:m="http://schemas.openxmlformats.org/officeDocument/2006/math"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𝑶𝒗</m:t>
                    </m:r>
                  </m:oMath>
                </a14:m>
                <a:r>
                  <a:rPr lang="en-US" altLang="zh-TW" dirty="0"/>
                  <a:t> is also the mx1 zero vector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endParaRPr lang="en-US" altLang="zh-TW" b="1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91" t="-2381" r="-30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筆跡 3">
                <a:extLst>
                  <a:ext uri="{FF2B5EF4-FFF2-40B4-BE49-F238E27FC236}">
                    <a16:creationId xmlns:a16="http://schemas.microsoft.com/office/drawing/2014/main" id="{80B9B7D7-40A7-44BC-A693-D71642F8BB5A}"/>
                  </a:ext>
                </a:extLst>
              </p14:cNvPr>
              <p14:cNvContentPartPr/>
              <p14:nvPr/>
            </p14:nvContentPartPr>
            <p14:xfrm>
              <a:off x="799920" y="2183040"/>
              <a:ext cx="8207280" cy="3543840"/>
            </p14:xfrm>
          </p:contentPart>
        </mc:Choice>
        <mc:Fallback xmlns="">
          <p:pic>
            <p:nvPicPr>
              <p:cNvPr id="4" name="筆跡 3">
                <a:extLst>
                  <a:ext uri="{FF2B5EF4-FFF2-40B4-BE49-F238E27FC236}">
                    <a16:creationId xmlns:a16="http://schemas.microsoft.com/office/drawing/2014/main" id="{80B9B7D7-40A7-44BC-A693-D71642F8BB5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90560" y="2173680"/>
                <a:ext cx="8226000" cy="3562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6617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628650" y="4801965"/>
            <a:ext cx="6071408" cy="17246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Properties of </a:t>
            </a:r>
            <a:br>
              <a:rPr lang="en-US" altLang="zh-TW" dirty="0"/>
            </a:br>
            <a:r>
              <a:rPr lang="en-US" altLang="zh-TW" dirty="0"/>
              <a:t>Matrix-vector Product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A and B are </a:t>
                </a:r>
                <a:r>
                  <a:rPr lang="en-US" altLang="zh-TW" dirty="0" err="1"/>
                  <a:t>mxn</a:t>
                </a:r>
                <a:r>
                  <a:rPr lang="en-US" altLang="zh-TW" dirty="0"/>
                  <a:t> matrices. If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𝒘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zh-TW" b="1" i="1" smtClean="0">
                        <a:latin typeface="Cambria Math" panose="02040503050406030204" pitchFamily="18" charset="0"/>
                      </a:rPr>
                      <m:t>𝒘</m:t>
                    </m:r>
                  </m:oMath>
                </a14:m>
                <a:r>
                  <a:rPr lang="en-US" altLang="zh-TW" dirty="0"/>
                  <a:t> for all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altLang="zh-TW" dirty="0"/>
                  <a:t> in </a:t>
                </a:r>
                <a:r>
                  <a:rPr lang="en-US" altLang="zh-TW" dirty="0">
                    <a:latin typeface="Script MT Bold" pitchFamily="66" charset="0"/>
                    <a:cs typeface="Times New Roman" pitchFamily="18" charset="0"/>
                  </a:rPr>
                  <a:t>R</a:t>
                </a:r>
                <a:r>
                  <a:rPr lang="en-US" altLang="zh-TW" i="1" baseline="30000" dirty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altLang="zh-TW" dirty="0"/>
                  <a:t>. Is it true that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zh-TW" dirty="0"/>
                  <a:t>?</a:t>
                </a:r>
              </a:p>
              <a:p>
                <a:endParaRPr lang="en-US" altLang="zh-TW" i="1" dirty="0">
                  <a:latin typeface="Cambria Math" panose="02040503050406030204" pitchFamily="18" charset="0"/>
                </a:endParaRPr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303686" y="2891668"/>
                <a:ext cx="8603492" cy="491417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for 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=1,2,⋯,</m:t>
                    </m:r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zh-TW" sz="2400" dirty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is the j-</a:t>
                </a:r>
                <a:r>
                  <a:rPr lang="en-US" altLang="zh-TW" sz="2400" dirty="0" err="1"/>
                  <a:t>th</a:t>
                </a:r>
                <a:r>
                  <a:rPr lang="en-US" altLang="zh-TW" sz="2400" dirty="0"/>
                  <a:t> standard vector in R</a:t>
                </a:r>
                <a:r>
                  <a:rPr lang="en-US" altLang="zh-TW" sz="2400" baseline="30000" dirty="0"/>
                  <a:t>n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86" y="2891668"/>
                <a:ext cx="8603492" cy="491417"/>
              </a:xfrm>
              <a:prstGeom prst="rect">
                <a:avLst/>
              </a:prstGeom>
              <a:blipFill rotWithShape="0">
                <a:blip r:embed="rId4"/>
                <a:stretch>
                  <a:fillRect t="-8537" b="-207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303686" y="3607450"/>
                <a:ext cx="1163332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86" y="3607450"/>
                <a:ext cx="1163332" cy="9766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1791982" y="3607450"/>
                <a:ext cx="3205173" cy="9766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1982" y="3607450"/>
                <a:ext cx="3205173" cy="97661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4997155" y="3911091"/>
                <a:ext cx="386266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+0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+⋯+0</m:t>
                      </m:r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7155" y="3911091"/>
                <a:ext cx="3862660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316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8020626" y="4356528"/>
                <a:ext cx="69063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0626" y="4356528"/>
                <a:ext cx="690638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4425" r="-3540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888160" y="4949564"/>
                <a:ext cx="142372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160" y="4949564"/>
                <a:ext cx="1423723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5150" r="-2146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1065740" y="6036252"/>
                <a:ext cx="106856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740" y="6036252"/>
                <a:ext cx="1068562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4000" r="-1714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向下箭號 11"/>
          <p:cNvSpPr/>
          <p:nvPr/>
        </p:nvSpPr>
        <p:spPr>
          <a:xfrm>
            <a:off x="1379320" y="5392813"/>
            <a:ext cx="465513" cy="6240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2578877" y="4949564"/>
                <a:ext cx="14425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877" y="4949564"/>
                <a:ext cx="1442510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4641" r="-1688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2768512" y="6036252"/>
                <a:ext cx="108279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8512" y="6036252"/>
                <a:ext cx="1082797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3371" r="-1124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向下箭號 14"/>
          <p:cNvSpPr/>
          <p:nvPr/>
        </p:nvSpPr>
        <p:spPr>
          <a:xfrm>
            <a:off x="3070037" y="5392813"/>
            <a:ext cx="465513" cy="6240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4980882" y="4909029"/>
                <a:ext cx="14893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0882" y="4909029"/>
                <a:ext cx="1489382" cy="369332"/>
              </a:xfrm>
              <a:prstGeom prst="rect">
                <a:avLst/>
              </a:prstGeom>
              <a:blipFill rotWithShape="0">
                <a:blip r:embed="rId13"/>
                <a:stretch>
                  <a:fillRect l="-4098" r="-820" b="-983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5170517" y="5995717"/>
                <a:ext cx="112255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517" y="5995717"/>
                <a:ext cx="1122550" cy="369332"/>
              </a:xfrm>
              <a:prstGeom prst="rect">
                <a:avLst/>
              </a:prstGeom>
              <a:blipFill rotWithShape="0">
                <a:blip r:embed="rId14"/>
                <a:stretch>
                  <a:fillRect l="-3261" r="-543" b="-1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向下箭號 17"/>
          <p:cNvSpPr/>
          <p:nvPr/>
        </p:nvSpPr>
        <p:spPr>
          <a:xfrm>
            <a:off x="5472042" y="5352278"/>
            <a:ext cx="465513" cy="6240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4021387" y="5318896"/>
            <a:ext cx="824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……</a:t>
            </a:r>
            <a:endParaRPr lang="zh-TW" alt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7537010" y="5520177"/>
                <a:ext cx="87793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7010" y="5520177"/>
                <a:ext cx="877933" cy="369332"/>
              </a:xfrm>
              <a:prstGeom prst="rect">
                <a:avLst/>
              </a:prstGeom>
              <a:blipFill rotWithShape="0">
                <a:blip r:embed="rId15"/>
                <a:stretch>
                  <a:fillRect l="-7639" r="-7639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向下箭號 21"/>
          <p:cNvSpPr/>
          <p:nvPr/>
        </p:nvSpPr>
        <p:spPr>
          <a:xfrm rot="16200000" flipH="1">
            <a:off x="6953138" y="5429540"/>
            <a:ext cx="465513" cy="5657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E188772C-BC0E-407C-A21A-872E42347626}"/>
              </a:ext>
            </a:extLst>
          </p:cNvPr>
          <p:cNvSpPr txBox="1"/>
          <p:nvPr/>
        </p:nvSpPr>
        <p:spPr>
          <a:xfrm>
            <a:off x="5830367" y="3478859"/>
            <a:ext cx="25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i="1" u="sng" dirty="0"/>
              <a:t>Column Aspect</a:t>
            </a:r>
            <a:endParaRPr lang="zh-TW" altLang="en-US" sz="2400" b="1" i="1" u="sng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" name="筆跡 3">
                <a:extLst>
                  <a:ext uri="{FF2B5EF4-FFF2-40B4-BE49-F238E27FC236}">
                    <a16:creationId xmlns:a16="http://schemas.microsoft.com/office/drawing/2014/main" id="{FFC2676A-EC10-431F-A118-94092A1862A7}"/>
                  </a:ext>
                </a:extLst>
              </p14:cNvPr>
              <p14:cNvContentPartPr/>
              <p14:nvPr/>
            </p14:nvContentPartPr>
            <p14:xfrm>
              <a:off x="251280" y="148680"/>
              <a:ext cx="8378640" cy="6355440"/>
            </p14:xfrm>
          </p:contentPart>
        </mc:Choice>
        <mc:Fallback xmlns="">
          <p:pic>
            <p:nvPicPr>
              <p:cNvPr id="4" name="筆跡 3">
                <a:extLst>
                  <a:ext uri="{FF2B5EF4-FFF2-40B4-BE49-F238E27FC236}">
                    <a16:creationId xmlns:a16="http://schemas.microsoft.com/office/drawing/2014/main" id="{FFC2676A-EC10-431F-A118-94092A1862A7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41920" y="139320"/>
                <a:ext cx="8397360" cy="6374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9173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/>
      <p:bldP spid="14" grpId="0"/>
      <p:bldP spid="15" grpId="0" animBg="1"/>
      <p:bldP spid="16" grpId="0"/>
      <p:bldP spid="17" grpId="0"/>
      <p:bldP spid="18" grpId="0" animBg="1"/>
      <p:bldP spid="19" grpId="0"/>
      <p:bldP spid="20" grpId="0"/>
      <p:bldP spid="22" grpId="0" animBg="1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Concluding Remarks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1360445" y="1414866"/>
                <a:ext cx="4328301" cy="15874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  <m:e>
                                      <m:r>
                                        <a:rPr lang="en-US" altLang="zh-TW" sz="28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⋱</m:t>
                                      </m:r>
                                    </m:e>
                                    <m:e>
                                      <m:r>
                                        <a:rPr lang="en-US" altLang="zh-TW" sz="28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𝑚𝑛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0445" y="1414866"/>
                <a:ext cx="4328301" cy="158742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5982808" y="1414866"/>
                <a:ext cx="1429815" cy="15874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808" y="1414866"/>
                <a:ext cx="1429815" cy="158742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628650" y="4063444"/>
                <a:ext cx="51103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𝐴𝑥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4063444"/>
                <a:ext cx="511037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884168" y="5461546"/>
                <a:ext cx="5995231" cy="11406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TW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altLang="zh-TW" sz="280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b="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US" altLang="zh-TW" sz="2800" b="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altLang="zh-TW" sz="2800" b="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US" altLang="zh-TW" sz="2800" b="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zh-TW" sz="28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…+</m:t>
                      </m:r>
                      <m:sSub>
                        <m:sSubPr>
                          <m:ctrlPr>
                            <a:rPr lang="en-US" altLang="zh-TW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TW" sz="28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altLang="zh-TW" sz="2800" b="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altLang="zh-TW" sz="28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US" altLang="zh-TW" sz="2800" b="0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168" y="5461546"/>
                <a:ext cx="5995231" cy="114069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圖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54926" y="3383538"/>
            <a:ext cx="4610100" cy="1790700"/>
          </a:xfrm>
          <a:prstGeom prst="rect">
            <a:avLst/>
          </a:prstGeom>
        </p:spPr>
      </p:pic>
      <p:sp>
        <p:nvSpPr>
          <p:cNvPr id="9" name="左中括弧 8"/>
          <p:cNvSpPr/>
          <p:nvPr/>
        </p:nvSpPr>
        <p:spPr>
          <a:xfrm>
            <a:off x="1816573" y="3302913"/>
            <a:ext cx="233070" cy="2063809"/>
          </a:xfrm>
          <a:prstGeom prst="leftBracke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右中括弧 9"/>
          <p:cNvSpPr/>
          <p:nvPr/>
        </p:nvSpPr>
        <p:spPr>
          <a:xfrm>
            <a:off x="6423503" y="3302913"/>
            <a:ext cx="160065" cy="2063809"/>
          </a:xfrm>
          <a:prstGeom prst="rightBracke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1248831" y="4119375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831" y="4119375"/>
                <a:ext cx="349455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字方塊 11"/>
          <p:cNvSpPr txBox="1"/>
          <p:nvPr/>
        </p:nvSpPr>
        <p:spPr>
          <a:xfrm>
            <a:off x="7108323" y="5554840"/>
            <a:ext cx="1662545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Column</a:t>
            </a:r>
          </a:p>
          <a:p>
            <a:pPr algn="ctr"/>
            <a:r>
              <a:rPr lang="en-US" altLang="zh-TW" sz="2800" dirty="0"/>
              <a:t>Aspect</a:t>
            </a: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864296" y="3758763"/>
            <a:ext cx="1662545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Row</a:t>
            </a:r>
          </a:p>
          <a:p>
            <a:pPr algn="ctr"/>
            <a:r>
              <a:rPr lang="en-US" altLang="zh-TW" sz="2800" dirty="0"/>
              <a:t>Aspect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8225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 animBg="1"/>
      <p:bldP spid="11" grpId="0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matrix is a set of vectors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4754226" y="4787898"/>
                <a:ext cx="2585580" cy="11453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226" y="4787898"/>
                <a:ext cx="2585580" cy="114537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1760765" y="2855021"/>
                <a:ext cx="1661224" cy="11365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0765" y="2855021"/>
                <a:ext cx="1661224" cy="113659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3940292" y="2879401"/>
                <a:ext cx="1401794" cy="11365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292" y="2879401"/>
                <a:ext cx="1401794" cy="113659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5932047" y="2874381"/>
                <a:ext cx="1669496" cy="11453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2047" y="2874381"/>
                <a:ext cx="1669496" cy="114537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1915272" y="5145143"/>
                <a:ext cx="293227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8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TW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5272" y="5145143"/>
                <a:ext cx="2932278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" name="筆跡 3">
                <a:extLst>
                  <a:ext uri="{FF2B5EF4-FFF2-40B4-BE49-F238E27FC236}">
                    <a16:creationId xmlns:a16="http://schemas.microsoft.com/office/drawing/2014/main" id="{A194E2A9-3E3A-4FC3-96B4-A7D8B5C3BF85}"/>
                  </a:ext>
                </a:extLst>
              </p14:cNvPr>
              <p14:cNvContentPartPr/>
              <p14:nvPr/>
            </p14:nvContentPartPr>
            <p14:xfrm>
              <a:off x="1886040" y="3623400"/>
              <a:ext cx="5246640" cy="2491920"/>
            </p14:xfrm>
          </p:contentPart>
        </mc:Choice>
        <mc:Fallback xmlns="">
          <p:pic>
            <p:nvPicPr>
              <p:cNvPr id="4" name="筆跡 3">
                <a:extLst>
                  <a:ext uri="{FF2B5EF4-FFF2-40B4-BE49-F238E27FC236}">
                    <a16:creationId xmlns:a16="http://schemas.microsoft.com/office/drawing/2014/main" id="{A194E2A9-3E3A-4FC3-96B4-A7D8B5C3BF8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876680" y="3614040"/>
                <a:ext cx="5265360" cy="2510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800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If the matrix has m rows and n columns, we say the size of the matrix is m by n, written m x n</a:t>
            </a:r>
          </a:p>
          <a:p>
            <a:pPr lvl="1"/>
            <a:r>
              <a:rPr lang="en-US" altLang="zh-TW" dirty="0"/>
              <a:t>The matrix is called square if m=n</a:t>
            </a:r>
          </a:p>
          <a:p>
            <a:pPr lvl="1"/>
            <a:r>
              <a:rPr lang="en-US" altLang="zh-TW" dirty="0"/>
              <a:t>We use </a:t>
            </a:r>
            <a:r>
              <a:rPr lang="en-US" altLang="zh-TW" dirty="0" err="1">
                <a:latin typeface="Script MT Bold" panose="03040602040607080904" pitchFamily="66" charset="0"/>
              </a:rPr>
              <a:t>M</a:t>
            </a:r>
            <a:r>
              <a:rPr lang="en-US" altLang="zh-TW" baseline="-25000" dirty="0" err="1"/>
              <a:t>mxn</a:t>
            </a:r>
            <a:r>
              <a:rPr lang="en-US" altLang="zh-TW" baseline="-25000" dirty="0"/>
              <a:t> </a:t>
            </a:r>
            <a:r>
              <a:rPr lang="en-US" altLang="zh-TW" dirty="0"/>
              <a:t>to denote the set that contains all matrices whose size is m x n</a:t>
            </a:r>
            <a:endParaRPr lang="en-US" altLang="zh-TW" baseline="-25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1779659" y="4392898"/>
                <a:ext cx="1658466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9659" y="4392898"/>
                <a:ext cx="1658466" cy="71846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字方塊 10"/>
          <p:cNvSpPr txBox="1"/>
          <p:nvPr/>
        </p:nvSpPr>
        <p:spPr>
          <a:xfrm>
            <a:off x="714389" y="4521298"/>
            <a:ext cx="1725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2 rows</a:t>
            </a:r>
            <a:endParaRPr lang="zh-TW" altLang="en-US" sz="24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779659" y="3860350"/>
            <a:ext cx="1725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3 columns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6269778" y="4133071"/>
                <a:ext cx="1124859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9778" y="4133071"/>
                <a:ext cx="1124859" cy="11394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文字方塊 13"/>
          <p:cNvSpPr txBox="1"/>
          <p:nvPr/>
        </p:nvSpPr>
        <p:spPr>
          <a:xfrm>
            <a:off x="5198880" y="4471946"/>
            <a:ext cx="1725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3 rows</a:t>
            </a:r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969269" y="3656815"/>
            <a:ext cx="1725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2 columns</a:t>
            </a:r>
            <a:endParaRPr lang="zh-TW" altLang="en-US" sz="24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2025120" y="5217041"/>
            <a:ext cx="1369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2 X 3</a:t>
            </a:r>
            <a:endParaRPr lang="zh-TW" altLang="en-US" sz="28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160577" y="5280608"/>
            <a:ext cx="1369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3 X 2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3503999" y="4561451"/>
                <a:ext cx="11160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altLang="zh-TW" sz="2800" dirty="0">
                    <a:latin typeface="Script MT Bold" panose="03040602040607080904" pitchFamily="66" charset="0"/>
                  </a:rPr>
                  <a:t>M</a:t>
                </a:r>
                <a:r>
                  <a:rPr lang="en-US" altLang="zh-TW" sz="2800" baseline="-25000" dirty="0"/>
                  <a:t>2x3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3999" y="4561451"/>
                <a:ext cx="1116011" cy="523220"/>
              </a:xfrm>
              <a:prstGeom prst="rect">
                <a:avLst/>
              </a:prstGeom>
              <a:blipFill rotWithShape="0">
                <a:blip r:embed="rId4"/>
                <a:stretch>
                  <a:fillRect t="-11628" r="-3825" b="-3139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7451663" y="4471946"/>
                <a:ext cx="111601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altLang="zh-TW" sz="2800" dirty="0">
                    <a:latin typeface="Script MT Bold" panose="03040602040607080904" pitchFamily="66" charset="0"/>
                  </a:rPr>
                  <a:t>M</a:t>
                </a:r>
                <a:r>
                  <a:rPr lang="en-US" altLang="zh-TW" sz="2800" baseline="-25000" dirty="0"/>
                  <a:t>3x2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1663" y="4471946"/>
                <a:ext cx="1116011" cy="523220"/>
              </a:xfrm>
              <a:prstGeom prst="rect">
                <a:avLst/>
              </a:prstGeom>
              <a:blipFill rotWithShape="0">
                <a:blip r:embed="rId5"/>
                <a:stretch>
                  <a:fillRect t="-12941" r="-3825" b="-329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文字方塊 19"/>
          <p:cNvSpPr txBox="1"/>
          <p:nvPr/>
        </p:nvSpPr>
        <p:spPr>
          <a:xfrm>
            <a:off x="3182471" y="5924932"/>
            <a:ext cx="300990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800" dirty="0"/>
              <a:t>先 </a:t>
            </a:r>
            <a:r>
              <a:rPr lang="en-US" altLang="zh-TW" sz="2800" dirty="0"/>
              <a:t>Row </a:t>
            </a:r>
            <a:r>
              <a:rPr lang="zh-TW" altLang="en-US" sz="2800" dirty="0"/>
              <a:t>再 </a:t>
            </a:r>
            <a:r>
              <a:rPr lang="en-US" altLang="zh-TW" sz="2800" dirty="0"/>
              <a:t>Column</a:t>
            </a:r>
            <a:endParaRPr lang="zh-TW" altLang="en-US" sz="2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筆跡 3">
                <a:extLst>
                  <a:ext uri="{FF2B5EF4-FFF2-40B4-BE49-F238E27FC236}">
                    <a16:creationId xmlns:a16="http://schemas.microsoft.com/office/drawing/2014/main" id="{1EACA2FB-F416-4E85-83E8-A7902D0B9F6E}"/>
                  </a:ext>
                </a:extLst>
              </p14:cNvPr>
              <p14:cNvContentPartPr/>
              <p14:nvPr/>
            </p14:nvContentPartPr>
            <p14:xfrm>
              <a:off x="1645920" y="2080080"/>
              <a:ext cx="5784120" cy="3383640"/>
            </p14:xfrm>
          </p:contentPart>
        </mc:Choice>
        <mc:Fallback xmlns="">
          <p:pic>
            <p:nvPicPr>
              <p:cNvPr id="4" name="筆跡 3">
                <a:extLst>
                  <a:ext uri="{FF2B5EF4-FFF2-40B4-BE49-F238E27FC236}">
                    <a16:creationId xmlns:a16="http://schemas.microsoft.com/office/drawing/2014/main" id="{1EACA2FB-F416-4E85-83E8-A7902D0B9F6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36560" y="2070720"/>
                <a:ext cx="5802840" cy="3402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9785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i="1" u="sng" dirty="0"/>
              <a:t>Index of component</a:t>
            </a:r>
            <a:r>
              <a:rPr lang="en-US" altLang="zh-TW" dirty="0"/>
              <a:t>: the scalar in the </a:t>
            </a:r>
            <a:r>
              <a:rPr lang="en-US" altLang="zh-TW" dirty="0" err="1"/>
              <a:t>i-th</a:t>
            </a:r>
            <a:r>
              <a:rPr lang="en-US" altLang="zh-TW" dirty="0"/>
              <a:t> row and j-</a:t>
            </a:r>
            <a:r>
              <a:rPr lang="en-US" altLang="zh-TW" dirty="0" err="1"/>
              <a:t>th</a:t>
            </a:r>
            <a:r>
              <a:rPr lang="en-US" altLang="zh-TW" dirty="0"/>
              <a:t> column is called (</a:t>
            </a:r>
            <a:r>
              <a:rPr lang="en-US" altLang="zh-TW" dirty="0" err="1"/>
              <a:t>i,j</a:t>
            </a:r>
            <a:r>
              <a:rPr lang="en-US" altLang="zh-TW" dirty="0"/>
              <a:t>)-entry of the matrix</a:t>
            </a:r>
            <a:endParaRPr lang="zh-TW" altLang="en-US" dirty="0"/>
          </a:p>
        </p:txBody>
      </p:sp>
      <p:pic>
        <p:nvPicPr>
          <p:cNvPr id="7" name="Picture 22" descr="latex-image-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3501627"/>
            <a:ext cx="3997778" cy="1547527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562100" y="5389820"/>
            <a:ext cx="300990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800" dirty="0"/>
              <a:t>先 </a:t>
            </a:r>
            <a:r>
              <a:rPr lang="en-US" altLang="zh-TW" sz="2800" dirty="0"/>
              <a:t>Row </a:t>
            </a:r>
            <a:r>
              <a:rPr lang="zh-TW" altLang="en-US" sz="2800" dirty="0"/>
              <a:t>再 </a:t>
            </a:r>
            <a:r>
              <a:rPr lang="en-US" altLang="zh-TW" sz="2800" dirty="0"/>
              <a:t>Column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5163864" y="3776267"/>
                <a:ext cx="2916504" cy="11453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3864" y="3776267"/>
                <a:ext cx="2916504" cy="114537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字方塊 10"/>
          <p:cNvSpPr txBox="1"/>
          <p:nvPr/>
        </p:nvSpPr>
        <p:spPr>
          <a:xfrm>
            <a:off x="6160317" y="2962721"/>
            <a:ext cx="192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(1,2)-entry</a:t>
            </a:r>
            <a:endParaRPr lang="zh-TW" altLang="en-US" sz="24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196241" y="5247503"/>
            <a:ext cx="192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(3,1)-entry</a:t>
            </a:r>
            <a:endParaRPr lang="zh-TW" altLang="en-US" sz="24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7204182" y="5557016"/>
            <a:ext cx="192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(3,3)-entry</a:t>
            </a:r>
            <a:endParaRPr lang="zh-TW" altLang="en-US" sz="2400" dirty="0"/>
          </a:p>
        </p:txBody>
      </p:sp>
      <p:cxnSp>
        <p:nvCxnSpPr>
          <p:cNvPr id="5" name="直線單箭頭接點 4"/>
          <p:cNvCxnSpPr/>
          <p:nvPr/>
        </p:nvCxnSpPr>
        <p:spPr>
          <a:xfrm flipH="1" flipV="1">
            <a:off x="6822149" y="3369600"/>
            <a:ext cx="159222" cy="406667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flipH="1">
            <a:off x="6037943" y="4972504"/>
            <a:ext cx="321696" cy="390701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>
            <a:off x="7748634" y="4972504"/>
            <a:ext cx="217461" cy="584512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筆跡 3">
                <a:extLst>
                  <a:ext uri="{FF2B5EF4-FFF2-40B4-BE49-F238E27FC236}">
                    <a16:creationId xmlns:a16="http://schemas.microsoft.com/office/drawing/2014/main" id="{6DAB34DE-652E-41DD-AE19-C6354D18A804}"/>
                  </a:ext>
                </a:extLst>
              </p14:cNvPr>
              <p14:cNvContentPartPr/>
              <p14:nvPr/>
            </p14:nvContentPartPr>
            <p14:xfrm>
              <a:off x="582840" y="2183040"/>
              <a:ext cx="7361280" cy="3818160"/>
            </p14:xfrm>
          </p:contentPart>
        </mc:Choice>
        <mc:Fallback xmlns="">
          <p:pic>
            <p:nvPicPr>
              <p:cNvPr id="4" name="筆跡 3">
                <a:extLst>
                  <a:ext uri="{FF2B5EF4-FFF2-40B4-BE49-F238E27FC236}">
                    <a16:creationId xmlns:a16="http://schemas.microsoft.com/office/drawing/2014/main" id="{6DAB34DE-652E-41DD-AE19-C6354D18A80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73480" y="2173680"/>
                <a:ext cx="7380000" cy="383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6876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Two matrices with the same size can add or subtract.</a:t>
            </a:r>
          </a:p>
          <a:p>
            <a:r>
              <a:rPr lang="en-US" altLang="zh-TW" dirty="0"/>
              <a:t>Matrix can multiply by a scalar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1043880" y="3384578"/>
                <a:ext cx="1823256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880" y="3384578"/>
                <a:ext cx="1823256" cy="113941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3280229" y="3384578"/>
                <a:ext cx="1837362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0229" y="3384578"/>
                <a:ext cx="1837362" cy="11394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1043880" y="5303556"/>
                <a:ext cx="2893293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880" y="5303556"/>
                <a:ext cx="2893293" cy="11394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4615543" y="5294771"/>
                <a:ext cx="3031151" cy="11481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5543" y="5294771"/>
                <a:ext cx="3031151" cy="11481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5885063" y="3375793"/>
                <a:ext cx="2433679" cy="11481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81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72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81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5063" y="3375793"/>
                <a:ext cx="2433679" cy="11481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矩形 9"/>
          <p:cNvSpPr/>
          <p:nvPr/>
        </p:nvSpPr>
        <p:spPr>
          <a:xfrm>
            <a:off x="6437168" y="3375793"/>
            <a:ext cx="2078182" cy="13997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2100258" y="5178125"/>
            <a:ext cx="2078182" cy="13997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5667469" y="5043189"/>
            <a:ext cx="2078182" cy="13997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" name="筆跡 3">
                <a:extLst>
                  <a:ext uri="{FF2B5EF4-FFF2-40B4-BE49-F238E27FC236}">
                    <a16:creationId xmlns:a16="http://schemas.microsoft.com/office/drawing/2014/main" id="{BF8050E9-B5CC-4B5E-BEF5-003E406AFEC4}"/>
                  </a:ext>
                </a:extLst>
              </p14:cNvPr>
              <p14:cNvContentPartPr/>
              <p14:nvPr/>
            </p14:nvContentPartPr>
            <p14:xfrm>
              <a:off x="1794600" y="3223080"/>
              <a:ext cx="6366960" cy="2458080"/>
            </p14:xfrm>
          </p:contentPart>
        </mc:Choice>
        <mc:Fallback xmlns="">
          <p:pic>
            <p:nvPicPr>
              <p:cNvPr id="4" name="筆跡 3">
                <a:extLst>
                  <a:ext uri="{FF2B5EF4-FFF2-40B4-BE49-F238E27FC236}">
                    <a16:creationId xmlns:a16="http://schemas.microsoft.com/office/drawing/2014/main" id="{BF8050E9-B5CC-4B5E-BEF5-003E406AFEC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785240" y="3213720"/>
                <a:ext cx="6385680" cy="2476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486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0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Zero 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TW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zero matrix:</a:t>
            </a:r>
            <a:r>
              <a:rPr kumimoji="1" lang="en-US" altLang="zh-TW" sz="2400" dirty="0">
                <a:latin typeface="Times New Roman" pitchFamily="18" charset="0"/>
                <a:cs typeface="Times New Roman" pitchFamily="18" charset="0"/>
              </a:rPr>
              <a:t> matrix with all zero entries, denoted by </a:t>
            </a:r>
            <a:r>
              <a:rPr kumimoji="1" lang="en-US" altLang="zh-TW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kumimoji="1" lang="en-US" altLang="zh-TW" sz="2400" dirty="0">
                <a:latin typeface="Times New Roman" pitchFamily="18" charset="0"/>
                <a:cs typeface="Times New Roman" pitchFamily="18" charset="0"/>
              </a:rPr>
              <a:t> (any size) or </a:t>
            </a:r>
            <a:r>
              <a:rPr kumimoji="1" lang="en-US" altLang="zh-TW" sz="2400" i="1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kumimoji="1" lang="en-US" altLang="zh-TW" sz="2400" i="1" baseline="-2500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kumimoji="1" lang="en-US" altLang="zh-TW" sz="2400" baseline="-25000" dirty="0" err="1">
                <a:latin typeface="Times New Roman" pitchFamily="18" charset="0"/>
                <a:cs typeface="Times New Roman" pitchFamily="18" charset="0"/>
              </a:rPr>
              <a:t>×</a:t>
            </a:r>
            <a:r>
              <a:rPr kumimoji="1" lang="en-US" altLang="zh-TW" sz="2400" i="1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1" lang="en-US" altLang="zh-TW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kumimoji="1" lang="en-US" altLang="zh-TW" dirty="0">
                <a:latin typeface="Times New Roman" pitchFamily="18" charset="0"/>
                <a:cs typeface="Times New Roman" pitchFamily="18" charset="0"/>
              </a:rPr>
              <a:t>For example, a 2-by-3 zero matrix can be denoted</a:t>
            </a:r>
          </a:p>
          <a:p>
            <a:pPr lvl="1"/>
            <a:endParaRPr kumimoji="1" lang="en-US" altLang="zh-TW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kumimoji="1" lang="en-US" altLang="zh-TW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kumimoji="1" lang="en-US" altLang="zh-TW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kumimoji="1" lang="en-US" altLang="zh-TW" dirty="0"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en-US" altLang="zh-TW" sz="2400" dirty="0">
                <a:latin typeface="Times New Roman" pitchFamily="18" charset="0"/>
                <a:cs typeface="Times New Roman" pitchFamily="18" charset="0"/>
              </a:rPr>
              <a:t>Identity matrix: must be square</a:t>
            </a:r>
          </a:p>
          <a:p>
            <a:pPr lvl="1"/>
            <a:r>
              <a:rPr kumimoji="1" lang="zh-TW" altLang="en-US" dirty="0">
                <a:latin typeface="Times New Roman" pitchFamily="18" charset="0"/>
                <a:cs typeface="Times New Roman" pitchFamily="18" charset="0"/>
              </a:rPr>
              <a:t>對角線是 </a:t>
            </a:r>
            <a:r>
              <a:rPr kumimoji="1" lang="en-US" altLang="zh-TW" dirty="0">
                <a:latin typeface="Times New Roman" pitchFamily="18" charset="0"/>
                <a:cs typeface="Times New Roman" pitchFamily="18" charset="0"/>
              </a:rPr>
              <a:t>1, </a:t>
            </a:r>
            <a:r>
              <a:rPr kumimoji="1" lang="zh-TW" altLang="en-US" dirty="0">
                <a:latin typeface="Times New Roman" pitchFamily="18" charset="0"/>
                <a:cs typeface="Times New Roman" pitchFamily="18" charset="0"/>
              </a:rPr>
              <a:t>其它都是 </a:t>
            </a:r>
            <a:r>
              <a:rPr kumimoji="1" lang="en-US" altLang="zh-TW" dirty="0">
                <a:latin typeface="Times New Roman" pitchFamily="18" charset="0"/>
                <a:cs typeface="Times New Roman" pitchFamily="18" charset="0"/>
              </a:rPr>
              <a:t>0 </a:t>
            </a:r>
          </a:p>
          <a:p>
            <a:endParaRPr lang="zh-TW" altLang="en-US" sz="2400" dirty="0"/>
          </a:p>
        </p:txBody>
      </p:sp>
      <p:pic>
        <p:nvPicPr>
          <p:cNvPr id="4" name="Picture 1" descr="latex-image-1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068" y="3350108"/>
            <a:ext cx="3653064" cy="10113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6068551" y="3203256"/>
                <a:ext cx="14482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8551" y="3203256"/>
                <a:ext cx="1448217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4202" r="-4622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6068551" y="3606575"/>
                <a:ext cx="10534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8551" y="3606575"/>
                <a:ext cx="1053494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6358" r="-5780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25567" y="6148469"/>
            <a:ext cx="57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r>
              <a:rPr lang="en-US" altLang="zh-TW" dirty="0"/>
              <a:t>Sometimes </a:t>
            </a:r>
            <a:r>
              <a:rPr lang="en-US" altLang="zh-TW" i="1" dirty="0"/>
              <a:t>I</a:t>
            </a:r>
            <a:r>
              <a:rPr lang="en-US" altLang="zh-TW" i="1" baseline="-25000" dirty="0"/>
              <a:t>n</a:t>
            </a:r>
            <a:r>
              <a:rPr lang="en-US" altLang="zh-TW" dirty="0"/>
              <a:t> is simply written as </a:t>
            </a:r>
            <a:r>
              <a:rPr lang="en-US" altLang="zh-TW" i="1" dirty="0"/>
              <a:t>I</a:t>
            </a:r>
            <a:r>
              <a:rPr lang="en-US" altLang="zh-TW" dirty="0"/>
              <a:t> (any size).</a:t>
            </a:r>
          </a:p>
        </p:txBody>
      </p:sp>
      <p:pic>
        <p:nvPicPr>
          <p:cNvPr id="8" name="Picture 14" descr="latex-image-1.pd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797" y="4701360"/>
            <a:ext cx="2731865" cy="127749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6068550" y="4001294"/>
                <a:ext cx="14482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8550" y="4001294"/>
                <a:ext cx="1448217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4202" r="-4202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" name="筆跡 9">
                <a:extLst>
                  <a:ext uri="{FF2B5EF4-FFF2-40B4-BE49-F238E27FC236}">
                    <a16:creationId xmlns:a16="http://schemas.microsoft.com/office/drawing/2014/main" id="{86F06757-4C67-4111-ACA1-7D48993A0622}"/>
                  </a:ext>
                </a:extLst>
              </p14:cNvPr>
              <p14:cNvContentPartPr/>
              <p14:nvPr/>
            </p14:nvContentPartPr>
            <p14:xfrm>
              <a:off x="2114640" y="2171520"/>
              <a:ext cx="6252480" cy="4446720"/>
            </p14:xfrm>
          </p:contentPart>
        </mc:Choice>
        <mc:Fallback xmlns="">
          <p:pic>
            <p:nvPicPr>
              <p:cNvPr id="10" name="筆跡 9">
                <a:extLst>
                  <a:ext uri="{FF2B5EF4-FFF2-40B4-BE49-F238E27FC236}">
                    <a16:creationId xmlns:a16="http://schemas.microsoft.com/office/drawing/2014/main" id="{86F06757-4C67-4111-ACA1-7D48993A062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05280" y="2162160"/>
                <a:ext cx="6271200" cy="446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3152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Properties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A, B, C are </a:t>
            </a:r>
            <a:r>
              <a:rPr lang="en-US" altLang="zh-TW" dirty="0" err="1"/>
              <a:t>mxn</a:t>
            </a:r>
            <a:r>
              <a:rPr lang="en-US" altLang="zh-TW" dirty="0"/>
              <a:t> matrices, and s and t are scalars</a:t>
            </a:r>
          </a:p>
          <a:p>
            <a:pPr lvl="1"/>
            <a:r>
              <a:rPr lang="en-US" altLang="zh-TW" sz="2800" dirty="0"/>
              <a:t>A + B = B + A</a:t>
            </a:r>
          </a:p>
          <a:p>
            <a:pPr lvl="1"/>
            <a:r>
              <a:rPr lang="en-US" altLang="zh-TW" sz="2800" dirty="0"/>
              <a:t>(A + B) + C = A + (B + C)</a:t>
            </a:r>
          </a:p>
          <a:p>
            <a:pPr lvl="1"/>
            <a:r>
              <a:rPr lang="en-US" altLang="zh-TW" sz="2800" dirty="0"/>
              <a:t>(</a:t>
            </a:r>
            <a:r>
              <a:rPr lang="en-US" altLang="zh-TW" sz="2800" dirty="0" err="1"/>
              <a:t>st</a:t>
            </a:r>
            <a:r>
              <a:rPr lang="en-US" altLang="zh-TW" sz="2800" dirty="0"/>
              <a:t>)A </a:t>
            </a:r>
            <a:r>
              <a:rPr lang="en-US" altLang="zh-TW" sz="2800"/>
              <a:t>= s(</a:t>
            </a:r>
            <a:r>
              <a:rPr lang="en-US" altLang="zh-TW" sz="2800" dirty="0" err="1"/>
              <a:t>tA</a:t>
            </a:r>
            <a:r>
              <a:rPr lang="en-US" altLang="zh-TW" sz="2800" dirty="0"/>
              <a:t>)</a:t>
            </a:r>
          </a:p>
          <a:p>
            <a:pPr lvl="1"/>
            <a:r>
              <a:rPr lang="en-US" altLang="zh-TW" sz="2800" dirty="0"/>
              <a:t>s(A + B) = </a:t>
            </a:r>
            <a:r>
              <a:rPr lang="en-US" altLang="zh-TW" sz="2800" dirty="0" err="1"/>
              <a:t>sA</a:t>
            </a:r>
            <a:r>
              <a:rPr lang="en-US" altLang="zh-TW" sz="2800" dirty="0"/>
              <a:t> + </a:t>
            </a:r>
            <a:r>
              <a:rPr lang="en-US" altLang="zh-TW" sz="2800" dirty="0" err="1"/>
              <a:t>sB</a:t>
            </a:r>
            <a:endParaRPr lang="en-US" altLang="zh-TW" sz="2800" dirty="0"/>
          </a:p>
          <a:p>
            <a:pPr lvl="1"/>
            <a:r>
              <a:rPr lang="en-US" altLang="zh-TW" sz="2800" dirty="0"/>
              <a:t>(</a:t>
            </a:r>
            <a:r>
              <a:rPr lang="en-US" altLang="zh-TW" sz="2800" dirty="0" err="1"/>
              <a:t>s+t</a:t>
            </a:r>
            <a:r>
              <a:rPr lang="en-US" altLang="zh-TW" sz="2800" dirty="0"/>
              <a:t>)A = </a:t>
            </a:r>
            <a:r>
              <a:rPr lang="en-US" altLang="zh-TW" sz="2800" dirty="0" err="1"/>
              <a:t>sA</a:t>
            </a:r>
            <a:r>
              <a:rPr lang="en-US" altLang="zh-TW" sz="2800" dirty="0"/>
              <a:t> + </a:t>
            </a:r>
            <a:r>
              <a:rPr lang="en-US" altLang="zh-TW" sz="2800" dirty="0" err="1"/>
              <a:t>tA</a:t>
            </a:r>
            <a:endParaRPr lang="zh-TW" altLang="en-US" sz="2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>
                <a:extLst>
                  <a:ext uri="{FF2B5EF4-FFF2-40B4-BE49-F238E27FC236}">
                    <a16:creationId xmlns:a16="http://schemas.microsoft.com/office/drawing/2014/main" id="{E4733FB5-2BC8-4CBD-A7AB-590B56F991F3}"/>
                  </a:ext>
                </a:extLst>
              </p14:cNvPr>
              <p14:cNvContentPartPr/>
              <p14:nvPr/>
            </p14:nvContentPartPr>
            <p14:xfrm>
              <a:off x="868680" y="2183040"/>
              <a:ext cx="5281200" cy="80280"/>
            </p14:xfrm>
          </p:contentPart>
        </mc:Choice>
        <mc:Fallback xmlns="">
          <p:pic>
            <p:nvPicPr>
              <p:cNvPr id="4" name="筆跡 3">
                <a:extLst>
                  <a:ext uri="{FF2B5EF4-FFF2-40B4-BE49-F238E27FC236}">
                    <a16:creationId xmlns:a16="http://schemas.microsoft.com/office/drawing/2014/main" id="{E4733FB5-2BC8-4CBD-A7AB-590B56F991F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9320" y="2173680"/>
                <a:ext cx="5299920" cy="9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93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Transpose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If A is an </a:t>
                </a:r>
                <a:r>
                  <a:rPr lang="en-US" altLang="zh-TW" dirty="0" err="1"/>
                  <a:t>mxn</a:t>
                </a:r>
                <a:r>
                  <a:rPr lang="en-US" altLang="zh-TW" dirty="0"/>
                  <a:t> matrix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(transpose of A) is an </a:t>
                </a:r>
                <a:r>
                  <a:rPr lang="en-US" altLang="zh-TW" dirty="0" err="1"/>
                  <a:t>nxm</a:t>
                </a:r>
                <a:r>
                  <a:rPr lang="en-US" altLang="zh-TW" dirty="0"/>
                  <a:t> matrix whose (</a:t>
                </a:r>
                <a:r>
                  <a:rPr lang="en-US" altLang="zh-TW" dirty="0" err="1"/>
                  <a:t>i,j</a:t>
                </a:r>
                <a:r>
                  <a:rPr lang="en-US" altLang="zh-TW" dirty="0"/>
                  <a:t>)-entry is the (j-</a:t>
                </a:r>
                <a:r>
                  <a:rPr lang="en-US" altLang="zh-TW" dirty="0" err="1"/>
                  <a:t>i</a:t>
                </a:r>
                <a:r>
                  <a:rPr lang="en-US" altLang="zh-TW" dirty="0"/>
                  <a:t>)-entry of A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1238533" y="3884587"/>
                <a:ext cx="1837362" cy="11394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533" y="3884587"/>
                <a:ext cx="1837362" cy="11394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5249026" y="4008688"/>
                <a:ext cx="2533001" cy="7184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9026" y="4008688"/>
                <a:ext cx="2533001" cy="71846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向右箭號 8"/>
          <p:cNvSpPr/>
          <p:nvPr/>
        </p:nvSpPr>
        <p:spPr>
          <a:xfrm>
            <a:off x="3954290" y="4172563"/>
            <a:ext cx="928915" cy="537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2245672" y="3275167"/>
            <a:ext cx="111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(1,2)</a:t>
            </a:r>
            <a:endParaRPr lang="zh-TW" altLang="en-US" sz="2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860184" y="4793169"/>
            <a:ext cx="111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(2,1)</a:t>
            </a:r>
            <a:endParaRPr lang="zh-TW" altLang="en-US" sz="24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2271072" y="5095875"/>
            <a:ext cx="111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(3,2)</a:t>
            </a:r>
            <a:endParaRPr lang="zh-TW" altLang="en-US" sz="24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975320" y="4805185"/>
            <a:ext cx="111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(2,3)</a:t>
            </a:r>
            <a:endParaRPr lang="zh-TW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2632064" y="3825807"/>
            <a:ext cx="393153" cy="39045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6175489" y="4391660"/>
            <a:ext cx="393153" cy="39045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2606334" y="4677188"/>
            <a:ext cx="393153" cy="3904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7298528" y="4364179"/>
            <a:ext cx="393153" cy="3904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3569407" y="3754598"/>
            <a:ext cx="1628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Transpose</a:t>
            </a:r>
            <a:endParaRPr lang="zh-TW" altLang="en-US" sz="24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2600739" y="5816602"/>
            <a:ext cx="3942522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 </a:t>
            </a:r>
            <a:r>
              <a:rPr lang="zh-TW" altLang="en-US" sz="2400" dirty="0"/>
              <a:t>以左上到右下的對角線為軸進行翻轉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6F7F64E-C3DD-463C-A586-3055DDCDD6EA}"/>
              </a:ext>
            </a:extLst>
          </p:cNvPr>
          <p:cNvSpPr txBox="1"/>
          <p:nvPr/>
        </p:nvSpPr>
        <p:spPr>
          <a:xfrm>
            <a:off x="4045747" y="734855"/>
            <a:ext cx="4259483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Is “transpose”</a:t>
            </a:r>
            <a:r>
              <a:rPr lang="zh-TW" altLang="en-US" sz="2400" dirty="0"/>
              <a:t> </a:t>
            </a:r>
            <a:r>
              <a:rPr lang="en-US" altLang="zh-TW" sz="2400" dirty="0"/>
              <a:t>a linear system?</a:t>
            </a:r>
            <a:endParaRPr lang="zh-TW" altLang="en-US" sz="2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7" name="筆跡 16">
                <a:extLst>
                  <a:ext uri="{FF2B5EF4-FFF2-40B4-BE49-F238E27FC236}">
                    <a16:creationId xmlns:a16="http://schemas.microsoft.com/office/drawing/2014/main" id="{8B4ADBA8-F31E-49F1-9934-2EF87CF2A141}"/>
                  </a:ext>
                </a:extLst>
              </p14:cNvPr>
              <p14:cNvContentPartPr/>
              <p14:nvPr/>
            </p14:nvContentPartPr>
            <p14:xfrm>
              <a:off x="834480" y="2171520"/>
              <a:ext cx="6972480" cy="3463920"/>
            </p14:xfrm>
          </p:contentPart>
        </mc:Choice>
        <mc:Fallback xmlns="">
          <p:pic>
            <p:nvPicPr>
              <p:cNvPr id="17" name="筆跡 16">
                <a:extLst>
                  <a:ext uri="{FF2B5EF4-FFF2-40B4-BE49-F238E27FC236}">
                    <a16:creationId xmlns:a16="http://schemas.microsoft.com/office/drawing/2014/main" id="{8B4ADBA8-F31E-49F1-9934-2EF87CF2A14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25120" y="2162160"/>
                <a:ext cx="6991200" cy="348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4891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/>
      <p:bldP spid="11" grpId="0"/>
      <p:bldP spid="12" grpId="0"/>
      <p:bldP spid="13" grpId="0"/>
      <p:bldP spid="4" grpId="0" animBg="1"/>
      <p:bldP spid="14" grpId="0" animBg="1"/>
      <p:bldP spid="15" grpId="0" animBg="1"/>
      <p:bldP spid="16" grpId="0" animBg="1"/>
      <p:bldP spid="5" grpId="0"/>
      <p:bldP spid="18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Transpose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sz="2400" dirty="0">
                    <a:latin typeface="Cambria Math" panose="02040503050406030204" pitchFamily="18" charset="0"/>
                  </a:rPr>
                  <a:t>A and B are </a:t>
                </a:r>
                <a:r>
                  <a:rPr lang="en-US" altLang="zh-TW" sz="2400" dirty="0" err="1">
                    <a:latin typeface="Cambria Math" panose="02040503050406030204" pitchFamily="18" charset="0"/>
                  </a:rPr>
                  <a:t>mxn</a:t>
                </a:r>
                <a:r>
                  <a:rPr lang="en-US" altLang="zh-TW" sz="2400" dirty="0">
                    <a:latin typeface="Cambria Math" panose="02040503050406030204" pitchFamily="18" charset="0"/>
                  </a:rPr>
                  <a:t> matrices, and s is a scalar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zh-TW" altLang="en-US" sz="24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𝑠</m:t>
                    </m:r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TW" sz="24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TW" sz="24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05" t="-19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3801949" y="706312"/>
                <a:ext cx="1540102" cy="6233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1949" y="706312"/>
                <a:ext cx="1540102" cy="6233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5860778" y="702436"/>
                <a:ext cx="1551770" cy="6133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778" y="702436"/>
                <a:ext cx="1551770" cy="61337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1885769" y="4516456"/>
                <a:ext cx="2456250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14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5769" y="4516456"/>
                <a:ext cx="2456250" cy="61581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5237983" y="4571221"/>
                <a:ext cx="2869119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7983" y="4571221"/>
                <a:ext cx="2869119" cy="61343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923202" y="5678646"/>
                <a:ext cx="1691489" cy="6233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202" y="5678646"/>
                <a:ext cx="1691489" cy="62331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2927324" y="5673558"/>
                <a:ext cx="1709186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7324" y="5673558"/>
                <a:ext cx="1709186" cy="61581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5342051" y="5675930"/>
                <a:ext cx="2765051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14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14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2051" y="5675930"/>
                <a:ext cx="2765051" cy="61343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4184201" y="2507694"/>
                <a:ext cx="1966500" cy="613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TW" sz="2400" b="0" dirty="0"/>
                  <a:t>2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201" y="2507694"/>
                <a:ext cx="1966500" cy="613438"/>
              </a:xfrm>
              <a:prstGeom prst="rect">
                <a:avLst/>
              </a:prstGeom>
              <a:blipFill rotWithShape="0">
                <a:blip r:embed="rId12"/>
                <a:stretch>
                  <a:fillRect l="-9288" b="-1089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6368601" y="2507694"/>
                <a:ext cx="2462725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8601" y="2507694"/>
                <a:ext cx="2462725" cy="61581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4184201" y="3377982"/>
                <a:ext cx="1753621" cy="6233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201" y="3377982"/>
                <a:ext cx="1753621" cy="62331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6427283" y="3337400"/>
                <a:ext cx="2201244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7283" y="3337400"/>
                <a:ext cx="2201244" cy="61581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8" name="筆跡 7">
                <a:extLst>
                  <a:ext uri="{FF2B5EF4-FFF2-40B4-BE49-F238E27FC236}">
                    <a16:creationId xmlns:a16="http://schemas.microsoft.com/office/drawing/2014/main" id="{C34719D7-8F3A-4982-9552-BF360CBFEAB3}"/>
                  </a:ext>
                </a:extLst>
              </p14:cNvPr>
              <p14:cNvContentPartPr/>
              <p14:nvPr/>
            </p14:nvContentPartPr>
            <p14:xfrm>
              <a:off x="880200" y="834480"/>
              <a:ext cx="7624080" cy="4938120"/>
            </p14:xfrm>
          </p:contentPart>
        </mc:Choice>
        <mc:Fallback xmlns="">
          <p:pic>
            <p:nvPicPr>
              <p:cNvPr id="8" name="筆跡 7">
                <a:extLst>
                  <a:ext uri="{FF2B5EF4-FFF2-40B4-BE49-F238E27FC236}">
                    <a16:creationId xmlns:a16="http://schemas.microsoft.com/office/drawing/2014/main" id="{C34719D7-8F3A-4982-9552-BF360CBFEAB3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70840" y="825120"/>
                <a:ext cx="7642800" cy="4956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1870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  <p:bldP spid="9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[usenames]{color}&#10;\pagestyle{empty}&#10;\begin{document}&#10;\definecolor{MyBlue}{rgb}{0,0.08,0.45}&#10;\definecolor{MyGreen}{rgb}{0,0.45,0.08}&#10;&#10;$$ {\color{MyBlue}A}{\color{red}{\bf x}} = {\color{MyGreen}{\bf b}}$$&#10;&#10;\end{document}"/>
  <p:tag name="IGUANATEXSIZE" val="35"/>
</p:tagLst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2328</TotalTime>
  <Words>850</Words>
  <Application>Microsoft Office PowerPoint</Application>
  <PresentationFormat>如螢幕大小 (4:3)</PresentationFormat>
  <Paragraphs>206</Paragraphs>
  <Slides>19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7" baseType="lpstr">
      <vt:lpstr>微軟正黑體</vt:lpstr>
      <vt:lpstr>Arial</vt:lpstr>
      <vt:lpstr>Calibri</vt:lpstr>
      <vt:lpstr>Calibri Light</vt:lpstr>
      <vt:lpstr>Cambria Math</vt:lpstr>
      <vt:lpstr>Script MT Bold</vt:lpstr>
      <vt:lpstr>Times New Roman</vt:lpstr>
      <vt:lpstr>Office 佈景主題</vt:lpstr>
      <vt:lpstr>Matrix</vt:lpstr>
      <vt:lpstr>Matrix</vt:lpstr>
      <vt:lpstr>Matrix</vt:lpstr>
      <vt:lpstr>Matrix</vt:lpstr>
      <vt:lpstr>Matrix</vt:lpstr>
      <vt:lpstr>Zero Matrix</vt:lpstr>
      <vt:lpstr>Properties</vt:lpstr>
      <vt:lpstr>Transpose</vt:lpstr>
      <vt:lpstr>Transpose</vt:lpstr>
      <vt:lpstr>Matrix-Vector Product</vt:lpstr>
      <vt:lpstr>PowerPoint 簡報</vt:lpstr>
      <vt:lpstr>PowerPoint 簡報</vt:lpstr>
      <vt:lpstr>Matrix-Vector Product</vt:lpstr>
      <vt:lpstr>PowerPoint 簡報</vt:lpstr>
      <vt:lpstr>Example</vt:lpstr>
      <vt:lpstr>Matrix-vector Product </vt:lpstr>
      <vt:lpstr>Properties of  Matrix-vector Product</vt:lpstr>
      <vt:lpstr>Properties of  Matrix-vector Product</vt:lpstr>
      <vt:lpstr>Concluding Remarks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Lee Hung-yi</dc:creator>
  <cp:lastModifiedBy>Hung-yi Lee</cp:lastModifiedBy>
  <cp:revision>92</cp:revision>
  <dcterms:created xsi:type="dcterms:W3CDTF">2016-02-04T03:29:32Z</dcterms:created>
  <dcterms:modified xsi:type="dcterms:W3CDTF">2019-09-11T15:00:22Z</dcterms:modified>
</cp:coreProperties>
</file>