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58" r:id="rId4"/>
    <p:sldId id="260" r:id="rId5"/>
    <p:sldId id="263" r:id="rId6"/>
    <p:sldId id="257" r:id="rId7"/>
    <p:sldId id="261" r:id="rId8"/>
    <p:sldId id="259" r:id="rId9"/>
    <p:sldId id="262" r:id="rId10"/>
    <p:sldId id="309" r:id="rId11"/>
    <p:sldId id="306" r:id="rId12"/>
    <p:sldId id="308" r:id="rId13"/>
    <p:sldId id="307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3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24:40.2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11009 3229 42 0,'0'0'0'16,"0"0"6"-16,0 0 20 0,0 0-12 0,0 26 17 15,0-26-15-15,0 0 16 0,0 0-17 0,0 0 15 16,0 0-16-16,0 27 14 0,0-27-15 0,0 0 15 16,0 0-14-16,0 26 15 0,0-26-11 0,-25 0 22 15,25 0-26-15,0 0 5 0,0 0-8 0,0 0 14 16,0 0-18-16,0 0-7 0,0 0 0 15,0 0 0-15,0 0 0 0,0 0 0 0,0 0 0 16,0 0 0-16,0-26 0 0,0-1 0 0,25 27 0 16,-25-26 0-16,0 0 0 0,26-28 0 0,-26 28 0 15,26 0 0-15,-26-1 0 0,28 1 0 0,-2 0 0 16,-26-2 0-16,26 28 0 0,-26-26 0 0,27 26 0 16,-27 0 0-16,0 0 2 0,25 0 7 0,-25 0-4 15,0 0 4-15,0 26-3 0,0-26 8 0,0 28-7 16,0-2 6-16,0 0-6 0,0-26 6 0,-25 27-7 15,25-1 6-15,0 26-7 0,-27-24 3 16,27-28-5-16,0 26-3 0,-26 0 0 0,26 1 0 16,0-1 0-16,0-26 0 0,0 27 0 0,0-27 0 15,0 0 2-15,0 0 9 0,0 0-8 0,0 0-3 16,0-27 0-16,26 27 0 0,-26-26 0 0,27-1 0 16,-2 1 1-16,-25 0 7 0,28 26-6 0,-2-28-2 15,-26 2 0-15,26 0 0 0,1 0 2 16,-27 26 7-16,26-27 0 0,-26 27 15 0,0 0-11 15,28-26 12-15,-28 26-12 0,0 0 11 0,0 0-14 16,0 26 9-16,0-26-11 0,0 0 6 0,0 27-8 16,0-27 4-16,0 26-7 0,-28 0-3 0,28-26 2 15,0 26 6-15,0 2-4 0,0-2 4 0,-26-26-5 16,26 26-3-16,0-26-3 0,0 27-5 0,0-27 2 16,0 0-10-16,0 0 3 0,0 26-23 0,0-26-1 15,0 0-75-15,0 0 55 0,0-26-59 0,0 26 56 16,26 0-64-16,-26 0 76 0,0-27-24 0,0 27 37 15,0 0-37-15</inkml:trace>
  <inkml:trace contextRef="#ctx0" brushRef="#br0" timeOffset="2097.23">5347 15139 27 0,'0'0'0'0,"0"0"0"0,0 0 0 0,0 0 0 0,0 0 0 16,0 0 0-16,0 0 0 0,0 0 0 0,25 0 0 16,-25 0-3-16,0 0-6 0,0 0 4 0,0 0-3 15</inkml:trace>
  <inkml:trace contextRef="#ctx0" brushRef="#br0" timeOffset="3781.53">5372 15139 34 0,'0'0'0'0,"0"0"5"0,0 0 18 15,0 0-11-15,0 0 13 0,0 0-11 16,0 0 14-16,0 0-15 0,0 0 13 0,0 0-11 16,0 0 17-16,0 0-23 0,0 0-9 0,0 0 5 15,0 0 15-15,0 0-15 0,0 0-5 0,0 0 0 16,0 0 0-16,0 0 0 0,0 0 0 0,-25 0 4 16,25 0 16-16,0 0-11 0,0 0 10 0,0 0-9 15,-28 0 12-15,28 0-8 0,0 0 18 0,0 0-16 16,0 0 20-16,-26 0-23 0,26 0 3 0,0 0-8 15,0 0 4-15,-28 0-7 0,28 0 3 16,0 0-3-16,0 0 3 0,-26 0-6 0,26 0-2 0,0 0 2 16,-26 0 9-16,26 0-5 0,0 0 6 15,0 26-4-15,-27-26 8 0,27 0-7 0,0 0 11 16,-25 0-12-16,25 0 4 0,0 0-5 0,-28 27 5 16,28-27-7-16,-26 0 4 0,26 0-2 0,0 0 12 15,-26 0-10-15,26 26 7 0,-27-26-7 0,27 0 12 16,-26 0-7-16,26 0 19 0,0 0-20 0,-26 0 6 15,26 27-9-15,-25-27 11 0,25 0-10 16,0 0 11-16,-28 0-11 0,28 0 12 0,0 0-11 16,-28 0 12-16,28 0-13 0,0 0 11 0,-26 0-11 15,26 0 9-15,0 0-8 0,-26 0 12 0,26 0-12 16,0 0 12-16,-26 0-12 0,26 0 14 0,0 0-13 16,-27 0 11-16,27 0-13 0,0 0 11 0,-28 0-12 15,28 0 8-15,0 0-9 0,-25 0 7 0,25 0-7 16,0 0 7-16,-26 0-9 0,26-27 5 0,0 27-5 15,-26 0 5-15,26 0-7 0,0-26 6 16,-27 26-7-16,27 0 4 0,0 0-5 0,-28 0 5 16,28-27-4-16,0 27 4 0,-26 0-5 0,26-26 2 15,0 26-2-15,-25 0 1 0,25-26-1 0,-26 26 1 16,26 0-1-16,0-26 2 0,-28 26-2 0,28 0 5 16,-26-28-5-16,26 28 3 0,-26-26-4 0,26 26 2 15,-27-26-3-15,27 26-1 0,-26 0 1 16,26-27 6-16,0 27-4 0,-28-26 1 0,28 26-2 15,-25 0-2-15,25-26 0 0,-26 26 0 0,26-26 0 16,0 26 0-16,-27 0 0 0,27-28 0 0,-26 28 0 16,26 0 0-16,0-26 0 0,-28 26 0 0,28 0 0 15,0-26 0-15,-26 26 0 0,26 0 4 0,0-27-3 16,0 27-1-16,-26 0 0 0,26-27 0 0,0 27 0 16,0-26 0-16,-27 26 0 0,27-26 0 0,0 26 0 15,0-27 0-15,0 27 0 0,0-26 0 0,-26 26 0 16,26-26 0-16,0 26 0 0,0-28 0 0,0 28 0 15,0-26 0-15,0 26 0 0,0 0 0 16,0-26 0-16,0 26 0 0,-27-26 0 0,27 26 0 0,0 0 0 16,0-27 0-16,0 27 0 0,0-26 0 15,0 26 0-15,0 0 0 0,0-26 0 0,0 26 0 16,0-28 0-16,0 28 0 0,0-26 0 0,0 0 0 16,0 26-1-16,0-26-3 0,0 26 3 0,0-28 1 15,0 28 1-15,0-26 3 0,0 0-5 0,0 26-4 16,0-27 4-16,0 27 1 0,0-26 0 15,0 26 0-15,0-26 0 0,27 0 0 0,-27 26 0 16,0-28 0-16,0 28 0 0,0-26 0 0,0 26 0 16,26-26 0-16,-26 26 0 0,0-27 0 0,0 27-1 15,0-26-3-15,27 26 3 0,-27-26 1 0,0 26 0 16,26 0 0-16,-26-27 0 0,0 27 0 0,0-27 0 16,26 27 0-16,-26-26 0 0,0 26 0 0,28-26 0 15,-28 26 0-15,0 0 0 0,26-28 0 0,-26 28 0 16,27-26 0-16,-27 26 0 0,0 0 0 0,26-26 0 15,-26 26 0-15,0-26 0 0,25 26 0 0,-25 0 0 16,28-27 0-16,-28 27 0 0,26 0 0 16,-26-26 0-16,27 26 0 0,-27 0 0 0,26 0 0 15,-26-26 0-15,26 26 0 0,-26 0-1 0,28 0-3 16,-2-28 4-16,-26 28 5 0,25 0-3 0,1 0-2 16,2-26 0-16,-28 26 0 0,27 0 0 0,-1 0 0 15,0-26 1-15,-1 26 3 0,3 0-2 16,-1 0-2-16,-27 0-2 0,26-26-5 0,0 26 6 15,0 0 1-15,2 0 0 0,0 0 0 0,-28 0 0 16,25-27 0-16,1 27 0 0,0 0 0 0,1 0-1 16,-27 0-3-16,26 0 4 0,0 0 0 0,2 0 0 15,-3 0 0-15,-25 0 0 0,27 0 0 0,-1 0 0 16,0 0 0-16,2 0 0 0,-2 0 0 0,2 0 0 16,-3 0 0-16,-25 0 0 0,26 0 4 0,1 0-3 15,-1 0-1-15,0 0 0 0,2 0 0 0,-28 0 1 16,26 0 3-16,0 0-3 0,0 27-1 0,0-27 0 15,2 0 0-15,-28 0 0 0,26 0 0 0,2 26 0 16,-2-26 0-16,-26 0 0 0,25 0 0 16,2 26 1-16,-1-26 4 0,-26 0-3 0,28 26-2 15,-2-26 0-15,-26 0 4 0,26 28-2 0,1-28 2 16,-2 0 2-16,-25 26 12 0,26-26-7 0,0 26 14 16,2-26-9-16,-28 27 21 0,28-27-22 0,-2 26 6 15,-26-26-10-15,26 26 11 0,-1-26-11 0,-25 26 9 16,27-26-9-16,1 28 10 0,-28-28-11 15,26 26 9-15,-26-26-10 0,26 26 10 0,-26 1-9 16,26-27 14-16,1 27-10 0,-27-27 20 0,25 26-13 16,-25-26 27-16,28 26-20 0,-28 1 38 0,0-27-32 15,26 26 35-15,-26-26-34 0,0 26 33 0,26 2-33 16,-26-28 33-16,0 26-35 0,0 0 33 0,0 0-34 16,0 1 32-16,0-27-34 0,0 26 28 0,0 0-29 15,0 2 28-15,0-2-29 0,0 0 26 0,0 0-26 16,0 2 31-16,0-2-30 0,0 0 29 0,-26 1-28 15,26-1 30-15,0 0-28 0,0 0 33 0,0 2-32 16,-26-2 32-16,26 0-34 0,0-26 25 16,-28 27-28-16,28-1 27 0,0 0-28 0,-25 1 26 15,25-27-27-15,0 27 22 0,0-1-25 0,-27-26 21 16,27 26-23-16,-26 2 23 0,26-28-23 0,0 26 19 16,-26 0-21-16,26 0 18 0,-26-26-15 0,26 27 28 15,-28-27-25-15,28 26 24 0,-27 0-24 0,27-26 26 16,-25 28-26-16,25-28 25 0,-26 26-25 15,0-26 25-15,26 26-26 0,-28-26 20 0,0 26-23 16,28-26 19-16,-26 27-19 0,0-27 19 0,1 26-20 16,-2-26 16-16,27 27-18 0,-26-27 18 0,0 28-20 15,-2-28 15-15,2 26-16 0,-1-26 14 0,2 26-14 16,25-26 13-16,-26 26-14 0,-2-26 12 0,2 27-13 16,-2-1 12-16,2-26-13 0,0 26 8 0,0-26-10 15,26 28 6-15,-54-28-15 0,28 26-11 0,0-26-2 16,-1 26-24-16,1-26 7 0,1 26-50 0,-29-26-9 15,26 0-188-15,-24 0-99 0,0 0-849 0,-2 0 732 16,1 0-252-16,1 0 459 0,-1 0-111 0,-1 0 199 16,-25 0-199-16</inkml:trace>
  <inkml:trace contextRef="#ctx0" brushRef="#br0" timeOffset="11198.44">4763 14902 22 0,'0'0'0'0,"0"0"6"16,0 0 18-16,0 0-12 0,0 0 12 0,0 0-13 15,0 26 10-15,0-26-11 0,0 0 7 0,0 0-12 16,0 0-5-16,0 0 4 0,0 0 12 0,0 0-7 16,0 0 10-16,0 0-10 0,0 0 8 15,0 0-8-15,0 0 7 0,0 0-7 0,0 0 11 16,0 0-11-16,0 0 11 0,0 0-10 16,0 0 10-16,0 0-10 0,0 0 9 0,0 0-10 15,0 0 7-15,0 0-12 0,0 0-4 0,0 0 0 16,0 0 0-16,0 0 0 0,0 0 0 0,0 0 0 15,0 0 0-15,0 0 0 0,0 0 0 0,0 0 0 16,0 0 0-16,0 0 4 0,0 0 12 0,0 0-12 16,0 0-4-16,0 0 0 0,0 0 0 0,0 0 0 15,0 0 0-15,0 0 0 0,0 0 0 0,0 0 0 16,25 0 0-16,-25 0 0 0,0 0 0 0,0 0 0 16,0 0 0-16,0 0 0 0,28 0 0 0,-28 0 0 15,0 0 0-15,0 0 0 0,27 0 0 0,-27 0 3 16,0 0 13-16,0 0-12 0,0 0-4 0,26 0 5 15,-26 0 16-15,0 0-11 0,0 0 9 0,0 0-7 16,0 0 17-16,0 0-10 0,0 0 25 0,0-26-20 16,0 26 25-16,0 0-25 0,0 0 20 15,0 0-24-15,0 0 16 0,0 0-21 16,0 0 11-16,0 0-14 0,0 0 8 0,-26 0-12 0,26 0 8 16,0 0-10-16,0 0 3 0,-27 0-4 15,27 0 6-15,0 0-5 0,-28 0 6 0,28 0-7 16,0 0 3-16,-25 0-5 0,25 0 4 0,0 0-4 15,-26 0 3-15,26 0-3 0,0 0 2 0,0 0-3 16,0 0 1-16,-26 0-2 0,26 0-1 0,0 0 0 16,0 0 0-16,0 0 0 0,0 0 0 0,0 0 0 15,0 0 0-15,0 0 0 0,0 0 0 0,26 0 1 16,-26 0 3-16,0 0-2 0,0 0-2 0,0 0 0 16,26 0 0-16,-26 0 0 0,0-28 0 0,25 28 0 15,-25 0 0-15,0 0 0 0,28 0 0 0,-28 0 0 16,0 0 0-16,0 0 0 0,27 0 0 0,-27 0 0 15,0 0 0-15,0 0 1 0,0-26 5 0,0 26 0 16,0 0 11-16,0 0-5 0,0 0 18 0,0 0-17 16,0 0 11-16,0 0-14 0,0 0 7 0,0 0-9 15,0 0 4-15,0 0-5 0,-27 0 5 16,27 0-5-16,-28 0 5 0,28 0-7 16,-25 0 4-16,25 26-5 0,-26-26 4 0,26 0-5 15,0 0 2-15,-26 0-2 0,26 0 1 0,0 0-2 16,0 0 1-16,-27 0-2 0,27 0-1 0,0 0 0 15,0 0 0-15,0 0 0 0,0 0 0 0,0 0 0 16,27 0 0-16,-27 0 0 0,0 0 0 0,26 0 0 16,-26 0 0-16,0 0 0 0,26 0 0 0,-26 0-2 15,25 0-2-15,-25 0 4 0,28 0 6 0,-28 0-4 16,0 0-2-16,27 0 0 0,-27 0 0 0,0 0 0 16,0 0 0-16,0 28 1 0,26-28 4 0,-26 0-2 15,0 0 1-15,0 0-2 0,0 0-2 0,0 0 0 16,0 0 0-16,0 0 1 0,0 0 3 0,-26 0-3 15,26 0-1-15,0 0 0 0,0 0 0 0,0 0 0 16,0 0 0-16,-27 0 0 0,27 0 0 0,0 0 0 16,0 0 0-16,0 0 0 0,0 0 0 0,0 0 0 15,0 0 0-15,0 0 0 0,27 0 0 16,-27 0 0-16,0 0 0 0,0 0 0 16,0 0 0-16,0 0-1 0,26 0-3 0,-26 0 3 15,0 0 1-15,0 0 0 0,0 0 0 0,0 0 0 16,0 0 0-16,0 0 0 0,0 0 0 0,0 0 0 15,26 0 0-15,-26 0 0 0,0 0 0 0,0 0 0 16,0 0 0-16,0 0 0 0,0 0 0 0,0 0 0 16,0 0 0-16,0 0 0 0,0 0 0 0,-26 0 0 15,26 0 0-15,0 0 0 0,0 0 4 0,0 0-3 16,-26 0-1-16,26 0 0 0,0 0 0 0,0 0 0 16,0 0 0-16,0 0 0 0,0 0 0 0,0 0 0 15,0 0 0-15,0 0 0 0,26 0 0 0,-26 0-1 16,0 26-3-16,0-26 3 0,26 0 1 0,-26 0-1 15,0 0-3-15,26 0 4 0,-26 0 0 0,0 0 0 16,0 0 0-16,28 0 0 0,-28 0 0 0,0 0 0 16,0 0 0-16,0-26 0 0,0 26 0 0,0 0 1 15,0 0 3-15,0 0-3 0,0 0-5 0,0 0 3 16,0 0 1-16,-28 0-4 16,28 0-11-16,0-28 1 0,-26 28-27 0,26 0 22 15,-26 0-17-15,26 0 21 0,-26 0-11 0,26 0 13 16,-27 0-11-16,27 0 13 0,-28 0-8 0,28 0 10 15,0 0-8-15,-25 0 8 0,25 0-8 0,0 0 10 16,0 0-2-16,-26 0 4 0,26 0-6 0,0 0 5 16,0 0-7-16,0 0 7 0,0 0-4 0,0 0 8 15,0 0 2-15,0 0 0 0,0 0 0 0,26 0 0 16,-26 0 0-16,0 0 0 0,0 0 0 0,25 0 0 16,-25 0 0-16,0 0 0 0,0 0 0 0,0 0 0 15,28 0 0-15,-28 0 0 0,0 0 0 0,0 0 0 16,0 0 0-16,0 0 0 0,0 0 0 0,0 0 0 15,0 0 0-15,0 0 0 0,0 0 0 0,0 0 0 16,0 0 0-16,0 0 0 0,0 0 0 0,0 0 0 16,0 0 0-16,0 0 0 0,0 0 0 0,0 0 0 15,0 0 0-15,0 0-4 0,0 0-10 0,0 0 11 16,0 0 3-16,0 0 0 16,0 0 0-16,27 0-2 0,-27 0-6 0,26 0 6 15,-26 28 2-15,26-28 0 0,-26 0 0 0,26 0 0 16,2 0 0-16,-28 0 0 0,28 0 0 0,-28 0 0 15,25 26 0-15,-25-26 0 0,26 0 0 0,-26 0 4 16,0 0 12-16,26 0-8 0,-26 0 8 0,0 0-9 16,0 0 9-16,0 0-9 0,0 0 7 0,0 0-8 15,0 0 4-15,0 0-5 0,-26-26 6 0,26 26-7 16,0 0 0-16,-26 0-2 0,26 0 4 0,0 0-4 16,0 0-2-16,-25 0 0 0,25 0 0 0,0 0-2 15,0 0-6-15,0 0 6 0,0 0 2 0,0 0 0 16,0 0 0-16,0 0 0 0,0 0 0 0,0 0 0 15,0 0 0-15,0 0 0 0,0 0 0 0,0 0 0 16,0 0 0-16,0 0 0 0,0 0 0 0,0 0-9 16,0 0-26-16,0 0-12 0,0 0-107 0,0 0 76 15,0 0-79-15,0 0 82 0,0-28-69 0,0 28 87 16,0 0-27-16,-28 0 42 0,28 0-42 16</inkml:trace>
  <inkml:trace contextRef="#ctx0" brushRef="#br0" timeOffset="13801.13">5505 14583 44 0,'0'0'0'0,"0"0"8"0,0 0 25 0,-28 0-15 16,28 0 21-16,0 0-19 0,0 0 22 0,0 0-27 16,0 0 5-16,0 0-6 0,0 0 22 0,0 0-20 15,0 0 14-15,0 0-22 0,0 0-8 0,0 0 0 16,0 26 0-16,0-26 4 0,0 0 16 0,0 0-10 16,0 0 10-16,0 0-14 0,0 0-6 0,0 0 0 15,0 0 0-15,0 0 4 0,0 0 12 0,0 0-7 16,0 0 11-16,0 0-11 0,0 0 5 0,0 0-5 15,0 0 11-15,0 0-11 0,0 0 6 0,0 0-8 16,0 0 5-16,-26 0-3 0,26 0 12 0,0 0-11 16,0 28 9-16,0-28-11 0,0 0 4 0,-26 0-5 15,26 0 5-15,0 0-7 0,0 0 3 0,0 0-3 16,0 0 5-16,-27 0-5 0,27 0 3 16,0 0-5-16,0 0-3 0,0 0 3 0,0 0 13 15,-26 0-9-15,26 0 6 0,0 0-4 16,0 0 11-16,-25 0-7 0,25 0 16 0,0 0-16 15,0 0 9-15,0 0-10 0,-28 0 13 0,28 0-13 16,0 0 11-16,0 0-14 0,0 0 3 0,-26 0-6 16,26 0 2-16,0 0-4 0,0 0 4 0,0 0-5 15,-28 0 2-15,28 0-2 0,0 0 5 0,0 0-4 16,0 0 5-16,0 0-5 0,-26 0 0 0,26 0-3 16,0 0-1-16,0 0 1 0,0 0 3 0,0 0-1 15,-26 0 8-15,26 0-6 0,0 0 4 0,0 0-4 16,0 0 5-16,-27 0-5 0,27 0 5 0,0 0-6 15,0 0 3-15,0 0-3 0,-25 0 5 0,25 0-5 16,0 0 3-16,0 0-3 0,0 0 7 0,0 0-5 16,0 0 9-16,0 0-7 0,0 0 8 0,0 0-9 15,-28 0 7-15,28 0-7 0,0 0 6 0,0 0-6 16,0 0 7-16,0 0-7 0,0 0 9 0,-26-28-10 16,26 28 6-16,0 0-7 0,0 0 6 15,0 0-6-15,-26 0 6 0,26-26-6 0,0 26 3 16,0 0-3-16,-27-26 6 0,27 26-7 15,0 0 0-15,-26-26-2 0,26 26 4 0,0-27-3 16,0 27 1-16,-26-26-1 0,26 26 6 0,0-26-6 16,-25 26-3-16,25 0 0 0,0-28 0 0,0 28 1 15,-28-26 3-15,28 26-3 0,0 0-1 0,0-26 1 16,0 26 3-16,-28 0-3 0,28-26-1 0,0 26 0 16,0 0 3-16,0-28-2 0,0 28-1 0,0 0 0 15,0 0 0-15,0-26 0 0,0 26 0 0,0 0 0 16,0 0 0-16,0 0 0 0,0-26 0 0,0 26 1 15,0 0 3-15,0 0-3 0,0 0-1 0,0-27 0 16,0 27 0-16,0 0 0 0,0 0 0 0,0-26 0 16,0 26 0-16,0 0 0 0,0 0 0 0,0-26 0 15,0 26 0-15,0 0 0 0,0-26 0 0,28 26 0 16,-28-28 0-16,0 28 0 0,0 0 0 16,0-26 0-16,0 26 0 0,0 0 0 0,28-26 0 15,-28 26 0-15,0 0 0 0,0 0 0 0,0-27 0 16,0 27 0-16,0 0 0 0,0 0 0 15,25-26 0-15,-25 26 0 0,0 0 0 0,0 0 0 16,0 0 0-16,26-26 0 0,-26 26 0 0,0 0 1 16,0 0 7-16,0 0-6 0,0-27-2 0,26 27 0 15,-26 0 0-15,0 0 0 0,0 0 0 0,0 0 0 16,27 0 0-16,-27-27 0 0,0 27 0 0,0 0 0 16,0 0 0-16,0 0 0 0,26 0 0 0,-26 0-1 15,0 0-3-15,0-26 3 0,0 26 1 0,0 0 0 16,26 0 0-16,-26 0 0 0,0 0 0 0,0 0 0 15,28 0 0-15,-28-26 0 0,0 26 0 0,0 0 0 16,0 0 0-16,0 0 0 0,25 0 0 0,-25 0 0 16,0 0 0-16,0 0 0 0,27 0 0 0,-27 0 0 15,0 0 0-15,0 0 0 0,26 0 0 0,-26-28 0 16,0 28 0-16,0 0 1 0,26 0 3 16,-26 0-3-16,0 0-1 0,28 0 0 0,-28 0 0 15,0 0 0-15,26 0 0 0,-26 0-1 16,0 0-3-16,28 0 2 0,-28 0-4 0,0 0 6 0,25 0 4 15,-25 0-2-15,0 0-2 0,26 0 1 16,-26 0 3-16,0 0-3 0,27 28-1 0,-27-28 0 16,0 0 0-16,26 0 0 0,-26 0 0 0,0 0 0 15,26 0 0-15,-26 26 0 0,28-26 0 0,-28 0 0 16,0 0 0-16,26 0 0 0,-26 26 0 0,26-26-1 16,-26 0-3-16,0 0 3 0,26 0 1 0,-26 27 0 15,26-27 0-15,-26 0 0 0,0 0 0 0,28 0 0 16,-28 27 0-16,26-27 0 0,-26 0 0 0,0 0 0 15,28 26 0-15,-28-26 1 0,0 0 3 0,0 0-3 16,26 26-1-16,-26-26 0 0,0 0 0 0,0 0 0 16,25 27 0-16,-25-27 0 0,0 0 0 0,0 0 1 15,0 26 3-15,27-26 0 0,-27 0 4 0,0 0-5 16,0 0 1-16,0 26-3 0,0-26 2 0,0 0-2 16,0 0 2-16,0 0-2 0,0 28 3 15,0-28 0-15,0 0 12 0,0 0-3 0,0 26 23 16,0-26-15-16,0 0 23 0,0 26-28 0,0-26 7 15,0 0-12-15,0 0 10 0,0 26-11 16,0-26 8-16,0 0-9 0,0 27 7 0,0-27-8 16,0 0 8-16,0 0-9 0,0 26 8 0,0-26-8 15,0 0 8-15,0 0-8 0,0 26 5 0,0-26-4 16,0 0 8-16,0 0-10 0,-27 0 5 0,27 28-5 16,0-28 8-16,0 0-7 0,0 26 8 0,0-26-6 15,0 0 11-15,0 0-10 0,0 26 12 0,0-26-11 16,0 26 9-16,0-26-10 0,-25 0 8 0,25 28-6 15,0-28 19-15,0 0-16 0,0 26 17 0,0-26-17 16,0 0 16-16,0 0-16 0,0 26 13 0,-26-26-15 16,26 0 13-16,0 0-13 0,0 0 15 0,0 0-15 15,0 27 11-15,-28-27-12 0,28 0 12 0,0 0-13 16,0 0 12-16,0 0-12 0,-26 26 9 16,26-26-11-16,0 0 11 0,0 0-11 0,0 0 7 15,0 26-7-15,-28-26 10 0,28 0-10 16,0 0 7-16,0 0-7 0,0 0 10 0,0 0-8 0,0 0 14 15,-26 0-13-15,26 0 8 0,0 26-10 0,0-26 10 16,0 0-10-16,0 0 13 0,0 0-13 16,0 0 10-16,0 0-10 0,0 0 10 0,-26 0-11 15,26 28 6-15,0-28-7 0,0 0 12 0,0 0-11 16,0 0 9-16,-26 0-9 0,26 0 10 0,0 26-11 16,0-26 8-16,0 0-9 0,-26 0 7 0,26 0-8 15,0 26 6-15,0-26-6 0,-28 0 9 0,28 0-9 16,0 0 4-16,0 27-4 0,0-27 6 0,-26 0-7 15,26 0 7-15,0 0-7 0,0 0 7 0,0 0-7 16,0 0 4-16,-26 0-4 0,26 26 5 0,0-26-6 16,0 0 4-16,0 0-4 0,0 0 4 0,0 0-4 15,-27 0 5-15,27 0-5 0,0 0 4 0,0 0-3 16,0 0 9-16,0 0-6 0,0 0 8 16,-26 0-8-16,26 0 8 0,0 0-9 0,0 0 5 15,0 0-5-15,0 0 7 0,0 0-7 0,0 0 5 16,0 0-4-16,0 0 8 0,0 0-8 0,0 0 8 15,0 0-8-15,0 0 7 0,-25 0-8 0,25 0 6 16,0 0-6-16,0 0 5 0,0 0-6 16,0 0 6-16,-28 0-6 0,28 0 6 0,0 0-6 15,0 0 6-15,0 0-7 0,0 0 6 0,0 0-6 16,0 0 3-16,0 0-3 0,0-26 5 0,0 26-5 16,0 0 5-16,-26 0-6 0,26 0 4 0,0 0-4 15,0 0 4-15,0 0-5 0,0 0 4 0,-28 0-3 16,28 0 6-16,0 0-6 0,0 0 1 0,0 0-3 15,0 0 2-15,0 0-2 0,0 0 2 0,0 0-2 16,0 0 2-16,0 0-3 0,0 0 1 0,0 0 0 16,0 0 2-16,0 0-2 0,0 0 2 0,0 0-2 15,0 0 2-15,0 0-3 0,0 0 2 0,0 0-2 16,0 0 2-16,-26 0-2 0,26 0 1 0,0 0-1 16,0 0-1-16,0 0 0 0,0 0 2 15,0 0-1-15,0 0 1 0,0 0-4 0,0 0-7 16,0 0 0-16,0 0-17 0,0 0 8 0,0 0-27 15,0 0-1-15,0 0-93 0,0 0 15 0,0 0-235 16,0 0 183-16,0 0-169 0,0 0 106 0,0-27-371 16,0 27 360-16,0 0-139 0,0 0 241 15,-26 0-56-15,26 0 103 0,0 0-103 0</inkml:trace>
  <inkml:trace contextRef="#ctx0" brushRef="#br0" timeOffset="26165.13">7912 14874 35 0,'0'0'0'0,"0"28"4"16,0-28 15-16,0 0-14 0,0 0-5 0,0 0 0 15,0 0 0-15,0 0 5 0,0 0 15 0,0 0-15 16,0 0-5-16,0 0 0 0,0 0 0 0,0 0 0 16,0 0 0-16,0 0 0 0,0 26 0 0,0-26 5 15,0 0 19-15,0 0-12 0,0 0 15 0,0 0-14 16,0 0 12-16,0 0-13 0,0 0 8 0,0 0-9 15,0 0 16-15,0 0-16 0,0 0 5 0,0 0-5 16,0 0 18-16,0 0-21 0,0 0-8 0,0 0 0 16,0 0 0-16,0 26 0 0,0-26 0 0,0 0 4 15,0 0 12-15,0 0-11 0,0 0-5 0,0 0 0 16,0 0 0-16,0 0 0 0,0 0 0 16,0 0 0-16,0 0 0 0,0 0 0 0,0 0 0 15,0 0 0-15,0 0 0 0,0 0 0 16,0 0 0-16,0 0 0 0,0 0 0 0,0 0 0 15,0 0 0-15,0 0 0 0,0 0 0 0,0 0 3 16,0 0 12-16,0 0-11 0,0 0-4 0,0 0 3 16,0 0 13-16,0 0-12 0,0 0-4 0,0 0 0 15,0 0 0-15,0 0 4 0,28 0 12 0,-28 0-8 16,0 0 11-16,0 0-14 0,0 0-5 0,0 0 2 16,0 0 6-16,0 0-6 0,26 0-2 0,-26 0 0 15,0 0 0-15,0 0 0 0,0 0 0 0,0 0 0 16,27 26 0-16,-27-26 0 0,0 0 0 0,0 0 0 15,0 0 0-15,25 0 0 0,-25 0 0 0,0 0 0 16,0 0 0-16,26 0 0 0,-26 0 0 0,0 0 0 16,28 0 0-16,-28 0 0 0,0 0 0 0,26 0 0 15,-26 0 0-15,0 0 1 0,26 0 7 0,-26 0-6 16,0 0-2-16,28 0 0 0,-28 0 0 16,0 0 0-16,26 0 0 0,-26 0 0 0,0 0 0 15,26 0 0-15,-26 0 0 0,0 0 0 16,26 0 0-16,-26 0 3 0,0 0 9 0,0 0-3 15,26 0 12-15,-26 0-12 0,0 0 5 0,0 0-7 16,28 0 8-16,-28 0-11 0,0 0-4 0,0 27 2 16,26-27 10-16,-26 0-7 0,0 0 7 0,0 0-9 15,27 0-3-15,-27 0 0 0,0 0 0 0,26 0 2 16,-26 0 6-16,0 0-6 0,0 0-2 0,25 0 0 16,-25 0 0-16,0 0 0 0,0 0 0 0,0 0 0 15,28 0 0-15,-28 0 0 0,0 26 0 0,0-26 0 16,0 0 0-16,26 0 0 0,-26 0 0 0,0 0 0 15,0 0 0-15,28 0 4 0,-28 0 12 0,26 0-10 16,-26 0 5-16,0 0-5 0,26 0 8 0,-26 0-8 16,27 0 2-16,-27 0-5 0,0 0-3 0,25 0 0 15,-25 0 0-15,26 0 0 0,-26 0 0 0,26 0 0 16,-26 26 0-16,28-26 0 0,-28 0 0 16,27 0 0-16,-1 0 0 0,-26 0 0 0,26 0 0 15,-26 0 0-15,25 0 0 0,3 0 1 0,-28 0 7 16,28 0-6-16,-28 0-2 0,26 0 2 15,0 0 6-15,-26 0-6 0,26 28-2 0,1-28 3 16,-2 0 11-16,-25 0-6 0,26 0 9 0,2 0-7 16,-2 0 10-16,-26 0-13 0,27 0 1 0,-1 0-5 15,0 0-3-15,-26 0 0 0,27 0 0 0,-1 0 0 16,2 0 0-16,-2 0 0 0,-26 0 0 0,26 0 3 16,1 0 12-16,-1-28-11 0,2 28-4 0,-28 0 0 15,25 0 0-15,1 0 2 0,1 0 8 0,-1 0-7 16,0 0-3-16,2-26 0 0,-28 26 0 0,25 0 0 15,3 0 0-15,-2 0 0 0,-1 0 0 0,3 0 0 16,-2 0 0-16,-26 0 0 0,28 0 0 0,-2 0 0 16,-1 0 0-16,2 0 0 0,-27 0 0 0,26 0 0 15,0 0 0-15,-26 0 1 0,28 0 7 0,-2 0-4 16,-26 0 4-16,28 0-2 0,-3 0 6 16,-25 0-8-16,25 0 4 0,-25 0-6 0,26 0-2 15,-26 0 0-15,28 0 0 0,0 0 0 0,-28 0 0 16,26 0 0-16,-26 0 0 0,26 0 0 15,-26 0 0-15,25 0 0 0,2 0 0 0,-27-26 0 16,28 26 0-16,-28 0 0 0,26 0 0 0,0 0 0 16,-26 0 0-16,26 0 0 0,2 0 0 0,-28 0 0 15,24 0 0-15,-24 0 0 0,26 0 0 0,2 0 0 16,-28 0 0-16,26 0 0 0,-26-27 0 0,28 27 0 16,-28 0 0-16,26 0 0 0,-26 0 0 0,26 0 0 15,-26 0 0-15,26 0 2 0,-26 0 6 0,26 0-5 16,-26 0-3-16,28 0 0 0,-28 0 0 0,26 0 0 15,-26 0 0-15,26 0 0 0,-26 0 0 0,28 0 0 16,-28 0 0-16,25 0 0 0,-25 0 0 0,27 0 0 16,-27 0 0-16,26 0 0 0,-26 0 0 0,26 0 0 15,2 0 0-15,-28 0 0 0,26 0 0 0,-26 0 0 16,26 0 0-16,-26 0 0 0,26 0 0 16,0-26 0-16,-26 26 0 0,28 0 0 0,-2 0 0 15,-26 0 0-15,26 0 0 0,-26 0 0 0,26 0 0 16,1 0 0-16,-27 0 0 0,28 0 0 0,-3 0 0 15,-25 0 0-15,26 0 0 0,0 0 2 16,-26 0 6-16,28 0-5 0,-2 0-3 0,-26 0 0 16,26-26 0-16,1 26 0 0,-27 0 0 0,25 0 0 15,3 0 0-15,-28 0 0 0,26 0 0 0,-26 0 0 16,26 0 0-16,1 0 0 0,-27 0 0 0,26 0 0 16,-26 0 0-16,28 0 0 0,-3 0 0 0,-25 0 0 15,26 0 0-15,2 0 0 0,-28 0 0 0,26 0 0 16,-26 0 0-16,27 0 0 0,-1 0 0 0,-26 0 0 15,0 0 0-15,26 0 0 0,-26 0 0 0,28 26 0 16,-28-26 0-16,25 0 0 0,-25 0 0 0,26 0 0 16,-26 0 0-16,0 0 0 0,27 0 0 0,-27 0 0 15,0 0 0-15,26 0 0 0,-26 0 0 0,28 0 0 16,-28 0 0-16,0 0 0 0,26 0 0 16,-26 0 0-16,0 0 0 0,26 0 0 0,-26 0 0 15,0 0 0-15,0 0 0 0,27 0 1 0,-27 0 7 16,0 0-6-16,0 0-2 0,26 0 2 0,-26 0 10 15,0 0-9-15,0 0-3 0,0 0 0 16,27 0 0-16,-27 0 0 0,0 0 0 0,0 0 0 16,26 0 0-16,-26 0 0 0,0 0 0 0,26 0 0 15,-26 0 0-15,28 26 0 0,-28-26 0 0,0 0 0 16,26 0 0-16,-26 0 0 0,25 0 0 0,-25 0 0 16,27 0 0-16,-27 0 0 0,0 0 0 0,26 0 0 15,-26 0 0-15,0 0 0 0,28 0 0 0,-28 0 0 16,0 0 0-16,0 0-9 0,26 0-24 0,-26 0 9 15,0 0-40-15,0 0 6 0,26 0-109 16,-26 0 82-16,0 0-87 0,0 0 103 0,0 27-33 0,-26-27 51 16,26 0-50-16</inkml:trace>
  <inkml:trace contextRef="#ctx0" brushRef="#br0" timeOffset="36215.55">25565 14980 24 0,'0'0'0'0,"0"0"6"15,0 0 21-15,-26 0-15 0,26 0 9 0,0 0-15 16,0 0-6-16,0 0 0 0,0-26 0 0,0 26 0 16,0 0 0-16,0 0 0 0,-26 0 0 0,26 0 3 15,0 0 12-15,0 0-7 0,0 0 9 0,0 0-8 16,0 0 10-16,0 0-10 0,0 0 8 0,0 0-8 16,0 0 8-16,0 0-12 0,0 0-5 0,0 0 0 15,0 0 0-15,0 0 0 0,0 0 0 0,0 0 0 16,0 0 0-16,0 0 0 0,0 0 0 15,0 0 0-15,0 0 0 0,0 0 0 0,0 0 0 16,0 0 0-16,0 0 0 0,26 0 3 0,-26 0 12 16,0 0-11-16,0 0-4 0,0 0 3 15,0 0 13-15,0 0-8 0,0 0 9 0,0 0-7 16,0 0 12-16,26 0-10 0,-26 0 12 0,0 0-14 16,0 0 5-16,0 0-7 0,26 0 10 0,-26 0-13 15,0 0-5-15,27 0 0 0,-27 0 0 0,0 0 3 16,28 0 13-16,-28 0-12 0,0 0-4 0,26 0 0 15,-26 0 0-15,0 0 0 0,0 0 0 0,25 0 3 16,-25 0 13-16,0 0-12 0,26 0-4 0,-26 0 0 16,0 0 0-16,0 0 0 0,0 0 0 0,27 0 2 15,-27 0 9-15,0 0-5 0,0 0 8 0,0 0-5 16,0 0 11-16,0 0-12 0,0 0 8 0,0 0-9 16,0 0 9-16,0 0-10 0,0 0 4 0,0 0-5 15,0 0 4-15,28 0-6 0,-28 0-3 16,0 0 0-16,0 0 0 0,0 0 2 0,0 0 8 15,0 0-5-15,26 0 3 0,-26 0-3 0,0 0 6 16,26 0-8-16,-26 0-3 0,0 0 0 0,26 0 0 16,-26 0 1-16,0 0 7 0,0 0-6 0,27 0-2 15,-27 0 2-15,0 0 10 0,26 0-9 0,-26 0-3 16,0 0 0-16,0 0 0 0,0 0 0 16,26 0 0-16,-26 0 1 0,0 0 7 0,0 0-5 15,27 0 5-15,-27 0-6 0,0 0-2 0,0 0 0 16,0 0 0-16,0 0 4 0,0 0 12 0,0 0 0 15,0 0 32-15,0 0-28 0,0 0 9 0,0 0-13 16,0 0 20-16,0 0-18 0,0 0 18 0,0 0-19 16,0 0 18-16,0 0-19 0,0 0 14 0,0 0-16 15,0 0 10-15,-27 0-13 0,27 0 10 0,0 0-11 16,0 0 8-16,-26-26-9 0,26 26 8 0,0 0-10 16,-26 0 3-16,26 0-5 0,0 0 5 0,-27-26-5 15,27 26 6-15,-26 0-6 0,26 0 5 0,0 0-5 16,-26 0 3-16,26 0-3 0,-26-28 3 0,26 28-4 15,0 0 4-15,0 0-5 0,-28 0 1 16,28 0-3-16,0 0-1 0,0 0 0 0,0 0 0 16,0 0 0-16,0 0 0 0,0 0 0 0,0 0 4 15,0 0-2-15,0 0 2 0,0 0-2 16,0 0-2-16,0 0 1 0,0 0 3 0,0 0-2 16,0 0-2-16,28 0 0 0,-28 0 0 0,0 0 1 0,0 0 5 15,26 0-4-15,-26 0 2 0,0 0-3 16,26 0-1-16,-26 0 0 0,0 0 0 0,26 0 0 15,-26 0 0-15,0 0 1 0,0 0 6 0,27 0-4 16,-27 0 2-16,0 0-1 0,0 0 5 0,0 0-5 16,26 0 3-16,-26 0-4 0,0 0 5 0,0 0-5 15,0 0 1-15,0 0-1 0,0 0 5 0,-26 0-6 16,26 0 2-16,0 0-2 0,0 0 3 0,-27 0-2 16,27 0 1-16,-26 0-2 0,26 0 2 0,0 0-3 15,-26 0-1-15,26 0 1 0,0 0 7 0,-26 0-5 16,26 0 1-16,0 0-3 0,0 0-1 15,0 0 0-15,0 0 0 0,0 0-1 0,0 0-3 16,0 0 3-16,26 0 1 0,-26 0 0 0,0 0 0 16,26 28 0-16,-26-28 0 0,26 0 0 0,-26 0 0 15,27 0 0-15,-27 0 0 0,0 0 0 0,26 26 0 16,-26-26 0-16,26 0 0 0,-26 0 0 0,0 0 0 16,0 0 0-16,27 0 0 0,-27 0 0 15,0 0 0-15,0 0 0 0,0 0 0 0,0 0 0 16,0 0 0-16,0 0-2 0,0-26-3 0,0 26 4 15,0 0 1-15,0 0-3 0,-27-28-8 0,27 28 4 16,0 0-11-16,-26 0 9 0,26-26-11 0,0 26 10 16,0 0-10-16,-26 0 10 0,26 0-8 0,0 0 10 15,0 0-6-15,0 0 7 0,-27 0-9 0,27 0 9 16,0 0-6-16,0 0 7 0,0 0-6 0,0 0 7 16,0 0-4-16,0 0 5 0,0 0-4 0,27 0 4 15,-27 0-3-15,0 0 4 0,0 0-3 16,26 0 3-16,-26 26-5 0,0-26 5 0,0 0-1 15,26 0 1-15,-26 0-1 0,0 0 3 0,0 0 1 16,27 0 0-16,-27 0 0 0,0 0 0 0,0 0 0 16,0 0-1-16,0 0-3 0,0 0-6 0,0 0-30 15,0 0 17-15,0 0-30 0,0 0 0 0,0 0-104 16,0 0 83-16,0 0-65 0,-27-26 66 16,27 26-83-16,0 0 92 0,0 0-35 0,-26 0 50 15,26 0-49-15</inkml:trace>
  <inkml:trace contextRef="#ctx0" brushRef="#br0" timeOffset="37665.32">20536 14795 28 0,'0'0'0'0,"0"0"7"0,0 0 21 0,0 0-17 16,-25 0 4-16,25 0-11 0,0 0-4 0,0 0 6 15,0 0 18-15,0 0-14 0,-26 0 6 0,26 0-12 16,0 0-4-16,0 0 4 0,0 0 15 0,0 0-9 15,0 0 13-15,0 0-10 0,0 0 17 16,0 0-14-16,0 0 20 0,0 0-14 0,26 0 30 16,-26 27-31-16,25-27 11 0,-25 0-18 0,28 0 12 15,-28 0-13-15,26 0 14 0,1 26-16 0,-1-26 9 16,0 0-9-16,1 0 17 0,25 26-14 16,-26-26 15-16,1 0-16 0,27 0 10 0,-29 28-13 15,1-28 10-15,30 0-15 0,-31 0-5 0,27 26 3 16,-25-26 10-16,27 0-7 0,-28 0 6 0,-1 0-6 15,28 26 7-15,-27-26-6 0,2 0 6 0,-2 0-9 16,27 0-4-16,-27 0 3 0,1 0 9 0,27 0-6 16,-28 0 2-16,0-26-3 0,2 26 6 0,22 0-8 15,-22 0-3-15,-2 0 2 0,2 0 10 0,24 0-4 16,-26 0 12-16,28-26-13 0,-28 26 1 0,0 0-2 16,27 0 6-16,-26 0-5 0,-1 0 8 0,28 0-9 15,-28-28 6-15,0 28-6 0,26 0 6 16,-24 0-6-16,-2 0 9 0,0 0-7 0,0 0 10 15,1 0-10-15,1 0 7 0,23 0-8 0,-25 0 5 16,2 0-7-16,-2 0 3 0,0-26-4 0,1 26 6 16,-2 0 0-16,3 0 21 0,-2 0-16 0,0 0 14 15,1 0-12-15,-1 0 19 0,2 0-19 0,-3 0 17 16,1 0-14-16,28 0 28 0,-27 0-27 0,-1 0 19 16,0 0-22-16,1 0 17 0,-1 0-18 15,0-26 19-15,1 26-18 0,-1 0 22 0,2 0-25 16,23 0 5-16,-23 0-9 0,-2 0 12 0,1 0-12 15,-1 0 11-15,0 0-9 0,2 0 17 0,-2 0-14 16,0 0 17-16,0 0-16 0,0 26 16 0,2-26-17 16,-2 0 13-16,0 0-15 0,-1 0 14 0,3 0-15 15,-1 26 11-15,-1-26-11 0,0 0 13 0,0 0-13 16,2 0 12-16,-28 0-13 0,27 0 11 0,-2 0-12 16,1 0 11-16,0 0-12 0,2 0 9 0,-28 0-10 15,26 0 8-15,0 0-8 0,-26 0 8 16,28 0-9-16,-3 0 8 0,-25 0-9 0,27 28 8 15,-27-28-8-15,26 0 9 0,-26 0-9 0,26 0 6 16,2 0-6-16,-28 0 6 0,26 0-6 0,-26 0 5 16,27 0-6-16,-27 0 6 0,25 0-7 0,1 0 6 15,-26 0-6-15,28 0 4 0,-28 0-4 0,26 0 5 16,2 0-5-16,-28 0 6 0,26 0-6 16,-26 0 5-16,26 0-5 0,0 0 3 0,-26 0-3 15,26 0 3-15,0 0-5 0,-26 0 3 0,26 0-3 16,2 0 5-16,-28 0-5 0,27 0 5 0,-27 0-5 15,26 0 5-15,-26 0-5 0,25 0 3 0,1 0-3 16,-26 26 3-16,28-26-2 0,-28 0 4 0,28 0-3 16,-28 0 6-16,26 0-6 0,-26 0 4 0,26 26-4 15,-26-26 3-15,0 0-4 0,26 0 4 0,-26 0-4 16,26 0 4-16,-26 26-5 0,0-26 4 0,26 0-4 16,-26 0 1-16,0 0-1 0,0 0 3 15,28 0-3-15,-28 0 4 0,0 0-5 0,0 0 2 0,0 0-2 16,0 0 2-16,26 0-6 0,-26 0-14 0,0 0-10 15,0 0-58-15,0 0-3 0,0 0-176 16,0 0 61-16,0 27-346 0,0-27 320 0,0 0-140 16,0 0 221-16,0 0-75 0,-26 0 111 15,26 0-110-15</inkml:trace>
  <inkml:trace contextRef="#ctx0" brushRef="#br0" timeOffset="39247.79">15615 15139 30 0,'0'0'0'0,"0"0"7"0,0 0 21 0,0 0-16 16,0 0 12-16,0 0-12 0,0 0 12 0,0 0-12 15,0 0 14-15,0 0-13 0,0 0 11 0,0 0-13 16,0 0 7-16,0 0-13 0,0 0-5 15,0 0 11-15,0 0 33 0,0 0-22 0,0 0 19 16,0 0-23-16,0 0 11 0,26 0-17 0,-26 0 5 16,0-26-8-16,0 26 9 0,27 0-10 0,-27 0 7 15,26 0-7-15,-26 0 10 0,25 0-9 0,-25 0 9 16,28 0-11-16,-28-26 5 0,26 26-6 16,1 0 6-16,-27 0-8 0,26 0 4 0,0 0-6 15,2 0-2-15,-3 0 3 0,-25 0 11 0,26 0-2 16,0 0 21-16,2 0-12 0,-1 0 28 0,25 0-28 15,-27 0 11-15,3 0-17 0,-1 0 12 0,-1 0-14 16,26 0 14-16,-24 0-15 0,0 0 11 0,23 0-12 16,-25 0 10-16,27 0-11 0,-27 0 10 0,27 0-10 15,-26 0 12-15,25 0-13 0,-24 0 6 0,26-28-8 16,-3 28 5-16,-24 0-6 0,25 0 6 0,-24 0-3 16,24 0 11-16,0 0-7 0,-24 0 23 0,26 0-19 15,-3-26 19-15,-25 26-20 0,29 0 12 0,-29 0-14 16,26 0 13-16,-26 0-6 0,26 0 35 15,-24 0-28-15,26 0 24 0,-28-26-28 0,26 26 21 16,-26 0-24-16,2 0 16 0,24 0-19 0,-25 0 17 16,26 0-19-16,-27 0 15 0,28 0-17 0,-28 0 13 15,0 0-15-15,26 0 10 0,-24 0-12 0,-2 0 10 16,27 0-10-16,-27 0 10 0,2 0-12 0,23 0 8 16,-23 0-8-16,-2 0 11 0,26 0-10 15,-26 0 11-15,2 0-10 0,24 0 11 0,-26 0-10 16,29 0 9-16,-29 26-11 0,25-26 8 0,-23 0-8 15,25 0 7-15,-27 0-8 0,-1 26 10 0,29-26-9 16,-28 0 7-16,27 0-9 0,-25 0 7 0,-2 0-7 16,27 28 8-16,-27-28-6 0,1 0 12 0,-1 0-9 15,28 0 15-15,-29 0-9 0,1 26 26 0,1-26-23 16,-1 0 22-16,2 0-23 0,-2 0 18 0,0 0-19 16,1 26 17-16,-1-26-19 0,1 0 16 0,-1 0-17 15,0 0 15-15,2 0-16 0,-2 0 14 0,-26 0-15 16,26 0 14-16,0 0-15 0,-26 0 12 15,26 0-13-15,-26 0 11 0,28 0-11 0,-28 0 12 16,26 0-13-16,-26 0 10 0,26 0-10 0,-26 0 9 16,0 0-10-16,26 26 10 0,-26-26-10 0,0 0 9 15,0 0-11-15,27 0 8 0,-27 0-8 0,0 0 8 16,0 0-11-16,27 0 2 0,-27 0-8 16,0 0-11-16,0 0-8 0,0 0-49 0,0 0 20 15,0 0-79-15,0 0-73 0,0 0-478 0,0 0 395 16,0 0-176-16,-27 0 276 0,27 0-96 0,-27-26 141 15,27 26-141-15</inkml:trace>
  <inkml:trace contextRef="#ctx0" brushRef="#br0" timeOffset="71221.64">22178 17097 22 0,'0'0'0'0,"0"0"4"0,0 0 12 0,0 0-8 16,0-26 8-16,0 26-7 0,0 0 11 0,0 0-11 15,0 0 10-15,0 0-14 0,26 0-5 0,-26 0 4 16,0 0 16-16,0 0-15 0,0 0-5 0,0 0 4 16,0 0 14-16,0 0-8 0,0 0 10 0,0 0-11 15,0 0 7-15,0 0-11 0,0 0-5 0,0-26 6 16,0 26 20-16,0 0-15 0,0 0 6 15,0 0-8-15,0 0 10 0,0 0-14 0,0 0-5 16,0 0 4-16,0 0 13 0,0 0-8 0,0 0 8 16,0 0-7-16,0 0 14 0,0 0-14 0,0 0 6 15,0 0-7-15,0 0 11 0,0 0-10 0,0 0 8 16,0 0-9-16,0 0 10 0,0 0-11 16,0 0 4-16,0 0-6 0,0 0 10 0,0 0-10 15,0 0 6-15,0 0-6 0,0 0 10 0,0 0-8 16,0 0 8-16,0 0-8 0,0 0 6 0,0 0-7 15,0 0 8-15,0 0-9 0,0 0 5 0,0 0-6 16,0 0 3-16,0 0-3 0,0 0 11 0,0 0-8 16,0 26 12-16,0-26-10 0,0 0 13 0,0 0-11 15,0 0 15-15,0 0-14 0,0 0 11 0,-26 0-14 16,26 0 7-16,0 0-9 0,0 0 4 0,0 0-5 16,0 0 8-16,-26 0-11 0,26 0-4 0,0 0 2 15,0 0 10-15,-28 0-9 0,28 0-3 0,0 0 2 16,-26 0 8-16,26 0-6 0,-26 0 3 15,26 0-3-15,0 0 4 0,-26 0-4 0,26 0 4 16,0 0-5-16,-26 0 3 0,26 0-3 0,0 0 4 16,-28 0-5-16,28 0 2 0,0 0-3 0,0 0 3 15,-26 0-2-15,26 0 5 0,0 0-4 0,0 0 2 16,-26 0-1-16,26 0 6 0,0 0-6 16,0 0 0-16,-27 0-1 0,27 0 1 0,0 0-3 15,0 0 3-15,0 0-3 0,-25 0 3 0,25 0-3 16,0 0-1-16,0 0 0 0,0 0 0 0,-28 0 1 15,28 0 3-15,0 26-3 0,0-26-1 0,-26 0 1 16,26 0 3-16,0 0-3 0,0 0 3 0,-26 0-2 16,26 0 2-16,0 0-1 0,-28 0 1 0,28 0-3 15,-26 0-1-15,26 0 0 0,0 0 0 0,-26 0 0 16,26 0 0-16,0 0 0 0,-26 26 0 0,26-26 0 16,0 0 0-16,0 0 0 0,-26 0 4 0,26 0-3 15,0 0-1-15,0 0 0 0,-28 0 0 0,28 0 0 16,0 0 0-16,0 0 0 0,0 0 0 0,-26 0 0 15,26 0 0-15,0 0 0 0,0 0 0 16,0 0 0-16,0 0 0 0,-28 0 0 0,28 0 0 16,0 0 0-16,0 0 0 0,0 0 0 0,0 0 0 15,0 0 0-15,-26 0 0 0,26 0 0 0,0 0 0 16,0 0 0-16,0 0 0 0,0 0 0 16,0 0 0-16,0 0 0 0,0 0 0 0,0 0 0 15,0 0 0-15,-24 0 0 0,24 0 0 0,0 0-1 16,0 0-3-16,0 0 3 0,0 0 1 0,0 0 0 15,0 0 0-15,0 0 0 0,0 0 0 0,0 0 0 16,0 0 0-16,0 0 0 0,0 0 0 0,0 0 0 16,0 0 0-16,0 0 0 0,0 0 0 0,0 0 0 15,0 0 0-15,0 0 0 0,24-26 0 0,-24 26-2 16,0 0-3-16,0 0 4 0,0 0 1 0,0 0 0 16,26 0 0-16,-26 0 0 0,0 0 0 0,0-26 0 15,0 26 0-15,28 0-1 0,-28 0-3 0,0 0 3 16,0 0 1-16,26 0 0 0,-26 0 0 0,0 0 0 15,28 0 0-15,-28 0 0 0,0-26 0 16,26 26 0-16,-26 0 0 0,26 0 0 0,-26 0 0 16,26 0 0-16,-26 0 0 0,26 0 0 0,-26 0 0 15,28 0-1-15,-28 0-3 0,26 0 3 16,-26 0 1-16,26 0 0 0,-26 0 0 0,0 0 0 16,28 0 0-16,-28 0 0 0,0 0 0 0,25 0 0 15,-25 0 0-15,0 0 0 0,27 0 0 0,-27 0 0 16,0 0 0-16,0 0 0 0,0 0 0 0,0 0 0 15,0 0 0-15,0 0 0 0,0 0 0 0,0-27 0 16,0 27 0-16,26 0 0 0,-26 0 0 0,0 0 0 16,0 0 0-16,0 0 0 0,0 0 0 0,0 0-1 15,0 0-3-15,0 0 3 0,0 0 1 0,0 0 0 16,26 0 0-16,-26 0 0 0,0 0 0 0,0 0 0 16,0 0 0-16,0 0 0 0,0 0 0 0,0 0 0 15,0 0 0-15,0 0 0 0,0 0 0 0,0 0 0 16,0 0 0-16,0 0 0 0,0 0 0 0,0 0 0 15,0 0 0-15,0 0 0 0,0 0 0 0,0 0 0 16,0 0 0-16,0 0 0 0,0 0 0 16,0 0 0-16,0 0 0 0,0 0 0 0,0 0 0 15,0 0 0-15,0 0 0 0,0 0 0 0,0 0 0 16,0 0 0-16,0 0 0 0,0 0 1 16,0 0 3-16,0 0-2 0,0 0-2 0,0 0 0 15,0 0 0-15,0 0 0 0,0 0 3 0,-26 0-2 16,26 0-1-16,0 0 0 0,0 0 4 0,-26 0-1 15,26 0 5-15,0 0-4 0,0 0 2 0,0 0-4 16,-27 0-2-16,27 0 0 0,0 0 0 0,0 0 1 16,0 0 3-16,-25 0-3 0,25 0-1 0,0 0 1 15,0 27 3-15,-28-27-2 0,28 0-2 0,0 0 0 16,0 0 0-16,0 0 0 0,-26 0 0 0,26 0 0 16,0 0 4-16,0 0-3 0,0 0-1 0,0 0 0 15,0 0 0-15,-26 0 0 0,26 0 0 0,0 0 0 16,0 0 0-16,0 0 0 0,-28 0 0 0,28 0 0 15,0 0 0-15,-26 0 0 0,26 0 0 0,0 0 0 16,-26 0 0-16,26 0 0 0,0 0 0 16,-26 0 0-16,26 0 0 0,-26 0 0 15,26 0 0-15,0 0 0 0,-28 0 0 0,28 0 0 0,0 0 0 16,0 0 0-16,-26 0 0 0,26 0 0 16,0 0 0-16,0 0 0 0,0 0 0 0,0 0 0 15,-28 0 0-15,28 0 0 0,0 0 0 0,0 0 0 16,0 0 0-16,0 0 0 0,0 0 0 0,0 0 0 15,0 0 0-15,0 0 0 0,0 0 0 0,0 0 0 16,0 0 0-16,0 0 0 0,0 0 0 0,0 0-1 16,0 0-3-16,0 0 2 0,0 0-2 0,0 0 4 15,0 0 0-15,0 0-2 0,0 0-6 0,0 0 5 16,28 0-4-16,-28 0 6 0,0 0 1 0,26 0 0 16,-26 0 0-16,28 0 0 0,-28 0 0 0,26 0-1 15,-26 0-3-15,26 0 4 0,-26 0 0 0,26 0 0 16,0 0 0-16,-26 0 0 0,28 0 0 0,-2 0 0 15,-26 0 0-15,26 0 0 0,2 0 0 0,-28 0 0 16,25 0 0-16,2 0 0 0,-27 0 0 0,26 0 0 16,-26 0 0-16,26 0 0 0,-26 0 0 15,28 0 0-15,-28 0 0 0,26 0 0 0,-26 0 0 16,26 0 0-16,-26 0 0 0,0 0 0 16,26 0 0-16,-26 0 0 0,0 0 0 0,0 0 0 15,26 0 0-15,-26 0 0 0,0 0 0 0,0 0-1 16,0 0-3-16,0 0 4 0,28 0 0 0,-28 0 0 15,0 0 0-15,0 0 0 0,0 0 0 0,0 0 0 16,0 0 0-16,0 0 0 0,0 0 0 0,0 0 0 16,0 0 0-16,0 0 0 0,0 0 0 0,0 0 0 15,0 0 0-15,0 0 0 0,0 0 0 0,0 0 0 16,0 0 0-16,0 0 0 0,0 0 0 0,0 0 1 16,0 0 3-16,0 0-2 0,0 0 1 0,0 0-2 15,0 0-1-15,0 0 0 0,0 0 0 0,0 0 1 16,0 0 3-16,0 0-3 0,0 0-1 0,0 0 0 15,0 0 0-15,0 0 0 0,-28 0 0 0,28 0 0 16,0 0 0-16,0 0 0 0,0 0 0 0,0 0 0 16,-26 0 0-16,26 0 0 0,0 0 0 15,-26 0 0-15,26 0 0 0,0 0 1 0,-26 0 3 16,26 0-3-16,0 0-1 0,-26 0 0 0,26 0 0 16,-28 0 0-16,28 0 0 0,-26 0 0 15,26 0 0-15,-26 0 0 0,26 0 4 0,-27 0-3 16,27 0-1-16,-25 0 0 0,25 0 0 0,-28 0 0 15,28 0 0-15,-26 0 0 0,26 0 0 0,-26 0 0 16,26 0 0-16,0 0 0 0,-28 0 0 0,28 0 0 16,0 0 0-16,0 0 0 0,0 0 0 0,-26 0 0 15,26 0 0-15,0 0 0 0,0 0 0 0,0 0 0 16,0 0 0-16,0 0 0 0,0 0 0 0,0 0 0 16,0 0 0-16,0 0 0 0,0 0 0 0,0 0 0 15,0 0 0-15,0 0 0 0,0 0 0 0,0 0 0 16,0 26 0-16,26-26 0 0,-26 0 0 0,0 0 0 15,0 0 0-15,28 0-1 0,-28 0-3 0,0 0 4 16,0 0 0-16,26 0 0 0,-26 0 0 0,0 0 0 16,0 0 0-16,0 0 0 0,0 0 0 0,0 0 0 15,0 0 0-15,0 0-2 0,26 0-3 16,-26 0-11-16,0 0-43 0,0 0-7 16,0 0-140-16,0 0 96 0,0 0-126 0,-26 26 147 15,26-26-34-15,0 0 62 0,-26 26-62 0</inkml:trace>
  <inkml:trace contextRef="#ctx0" brushRef="#br0" timeOffset="75449.75">23818 16886 22 0,'0'0'0'0,"0"0"0"16,0 0 0-16,0 0 7 0,0 0 21 0,0 0-20 16,0 0-8-16,0 0 8 0,0 0 24 0,0 0-23 15,0 0-9-15,0 0 4 0,0 0 14 0,0 0-13 16,0 0-5-16,0 0 4 0,0 0 12 0,0 0-11 16,0 0-5-16,0 0 0 0,0 0 0 0,0 0 3 15,0 0 13-15,0 0-9 0,0 0 8 0,0 0-6 16,0 0 13-16,0 0-12 0,0 0 10 15,0 0-15-15,0 0-5 0,27 0 0 16,-27 0 0-16,0 0 0 0,0 0 0 0,26 0 6 16,-26 0 18-16,0 0-18 0,26 0-6 0,-26 0 6 15,28 0 22-15,-28 0-17 0,26 0 5 0,-26 0-8 16,27 0 12-16,-2 0-15 0,-25 0-5 0,26 0 0 16,2 0 0-16,-2 0 0 0,-26 0 0 0,28 0 3 15,-2 0 12-15,-26 0-11 0,26 0-4 0,0 0 0 16,-26 0 0-16,26 26 6 0,-26-26 20 0,26 0-15 15,-26 0 9-15,0 0-8 0,0 0 16 0,26 0-12 16,-26 0 24-16,0 0-23 0,0 0 11 0,0 0-15 16,0 0 11-16,0 0-15 0,0 0 4 0,0 0-7 15,0 0 6-15,-26 0-7 0,26 0 3 0,0 0-6 16,-26 0-2-16,26 0 0 0,0 0 0 0,-26 0 2 16,26 0 6-16,-26 0-6 0,26 0-2 0,-26 0 0 15,26 0 0-15,0 0 0 0,-26 0 0 0,26 0 0 16,-28 0 0-16,28 0 0 0,-26 0 0 15,26 0 0-15,0 0 0 0,-28 0 0 16,28 0 0-16,0 0 0 0,0 0 0 0,-26 0 0 16,26 0 0-16,0 0 0 0,0 0 0 0,0 0 0 15,0 0 0-15,0 0 0 0,0 0 0 0,0 0 0 16,0 0 0-16,0 0 0 0,0 0 0 0,0 0 0 16,0 0 0-16,0 0 0 0,0 0 0 0,0 0 0 15,26 0 0-15,-26 0 0 0,28 0 0 0,-28 0 2 16,26 0 6-16,-26 0-5 0,28 0-3 0,-28 0 0 15,26 0 0-15,0 0 0 0,-26 0 0 0,26 0 0 16,-26 0 0-16,26 0 0 0,-26 0 0 0,0-26 0 16,26 26 0-16,-26 0 6 0,0 0 20 0,0 0-11 15,26 0 17-15,-26 0-18 0,0 0 10 0,0 0-14 16,0 0 6-16,-26 0-8 0,26 0 12 0,0 0-15 16,-26 0-5-16,26 0 2 0,0 0 7 0,-26 0-6 15,26 0-3-15,-26 0 1 0,26 0 7 16,0 0-5-16,-26 0 5 0,26 0-6 0,0 0-2 15,0-26 0-15,0 26 0 0,0 0 0 16,0 0 0-16,0 0 0 0,0 0 0 0,0 0-4 16,0 0-10-16,26 0 0 0,-26 0-26 0,0 0-1 15,26 26-81-15,-26-26 62 0,0 0-57 0,0 0 57 16,0 0-60-16,0 0 62 0,0 0-54 0,0 0 56 16,0 26-56-16</inkml:trace>
  <inkml:trace contextRef="#ctx0" brushRef="#br0" timeOffset="76366.07">23131 16807 28 0,'0'26'0'0,"0"-26"4"0,0 0 12 0,26 0-7 15,-26 0 11-15,0 0-10 0,0 0 13 0,0 27-11 16,0-27 12-16,0 0-14 0,0 0 6 0,0 0-7 16,0 0 11-16,0 0-11 0,0 0 7 0,0 0-12 15,0 26-4-15,0-26 4 0,26 0 12 0,-26 0-11 16,0 0-5-16,0 0 5 0,0 0 17 0,0 0-12 15,0 0 6-15,0 0-6 0,0 0 12 0,0 0-11 16,0 0 11-16,0 0-12 0,0 0 10 0,28 0-9 16,-28 0 16-16,0 0-16 0,0 0 7 0,0 0-10 15,0 0 4-15,0 0 0 0,26 0 25 0,-26 0-14 16,0 26 30-16,0-26-28 0,26 0 19 0,-26 0-24 16,26 0 17-16,-26 0-21 0,0 0 12 0,26 0-15 15,-26 0 11-15,28 0-14 0,-28 26 8 16,26-26-9-16,-26 0 8 0,26 0-8 0,-26 0 10 0,25 0-10 15,-25 0 10-15,28 0-9 0,-28 0 10 16,0 0-9-16,27 0 15 0,-27 0-12 16,26 0 14-16,-26 0-14 0,0 0 15 0,0 0-14 15,26 0 13-15,-26 0-15 0,0 0 11 0,0 0-13 16,26 0 11-16,-26 0-11 0,0 0 12 0,0 0-12 16,0 0 9-16,28 0-11 0,-28 0 7 0,0 0-9 15,0 0 6-15,0 0-6 0,0 0 5 0,0 0-7 16,0 0 6-16,0 0-6 0,0 0 4 0,0 0-5 15,0 0 3-15,0 0-4 0,0 0 5 0,0 0-5 16,0 0 3-16,0 0-3 0,0 0 2 0,27 0-1 16,-27 0 4-16,0 0-5 0,0 0 1 0,0 0-3 15,0 0 3-15,0 0-3 0,0 0-1 0,0 0 1 16,0 0 6-16,0 0-8 0,0 0-8 0,0 0-19 16,0 0-73-16,0 28 0 0,0-28-200 0,-27 0 165 15,27 0-108-15,0 0 145 0,0 0-49 0,-28 0 73 16,28 26-73-16</inkml:trace>
  <inkml:trace contextRef="#ctx0" brushRef="#br0" timeOffset="77399.38">25539 17045 54 0,'0'0'0'0,"0"0"9"0,0 0 28 0,0 0-22 15,0 0 6-15,0 0-15 0,0 0-6 0,0 0 0 16,0 0 0-16,0 0 0 0,0 0 0 0,0 0 0 16,0 0 0-16,0 0 0 0,0-27 0 0,-26 27 0 15,26 0 0-15,0 0 0 0,0 0 0 0,0 0 5 16,-27 0 16-16,27 0-10 0,0 0 11 0,0 0-10 16,0 0 16-16,0 0-17 0,0 0 8 0,0 0-14 15,0 0-5-15,0 0 4 0,0 0 12 16,0 0-11-16,0 0-5 0,0-26 4 0,0 26 13 15,0 0-8-15,0 0 11 0,0 0-15 0,0 0-5 16,-26 0 6-16,26 0 20 0,0 0-12 0,0 0 14 16,0 0-17-16,0 0 6 0,0 0-8 0,0 0 9 15,0 0-10-15,0 0 6 0,0 0-7 16,0 0 5-16,0 0-5 0,0 0 6 0,0 0-6 16,0 0 5-16,26 0-1 0,-26 0 21 0,0 0-15 15,0 0 19-15,0 0-17 0,27 0 17 0,-27 0-19 16,0 0 14-16,0 0-18 0,26 0 9 0,-26 0-10 15,0 0 16-15,26 0-16 0,-26 0 12 0,0 0-14 16,26 0 6-16,-26 0-10 0,27 0 6 0,-27 26-5 16,28-26 9-16,-28 0-9 0,26 0 6 0,-26 0-6 15,25 0 5-15,-25 0-6 0,26 0 10 0,-26 0-10 16,27 0 5-16,-27 0-5 0,28 0 9 0,-28 0-7 16,0 0 10-16,26 0-10 0,-26 0 7 0,0 27-6 15,26-27 11-15,-26 0-13 0,0 0 5 0,26 0-12 16,-26 0-9-16,0 0-18 0,0 0-73 0,27 0 2 15,-27 0-191-15,0 26 171 0,0-26-63 16,-27 0 90-16,27 0-89 0</inkml:trace>
  <inkml:trace contextRef="#ctx0" brushRef="#br0" timeOffset="80965.67">26836 16966 45 0,'0'0'0'0,"0"0"7"0,0 0 24 0,0 0-15 15,0 0 20-15,0 0-22 0,0 0 8 0,0 0-16 16,0 0-6-16,0 0 6 0,0 0 18 0,0 0-18 16,0 0-6-16,0 0 7 0,0 0 21 0,0 0-16 15,0 0 10-15,0 0-11 0,0 0 12 0,0 0-13 16,0 0 6-16,0 0-7 0,0 0 12 0,0 0-15 16,0 0-6-16,0 0 0 0,0 0 0 0,0 0 5 15,0 0 18-15,0 0-12 0,0 0 9 0,0 0-11 16,0 0 9-16,0 0-13 0,0 0-5 0,26 0 2 15,-26 0 7-15,0 0-6 0,0 0-3 0,26 0 0 16,-26 0 0-16,0 0 2 0,0 0 6 0,26 0-2 16,-26 0 8-16,0 0-7 0,28 0 9 0,-28 0-7 15,0 0 13-15,27 0-9 0,-27 0 15 0,0 0-13 16,26 0 16-16,-26 0-18 0,0 0 11 16,25 26-13-16,-25-26 11 0,26 0-6 15,-26 0 24-15,0 0-23 0,28 0 11 0,-28 0-14 16,27 0 18-16,-27 0-19 0,26 26 10 0,-26-26-15 15,26 0 1-15,-26 0-2 0,0 0 9 0,26 0-8 16,-26 27 8-16,27-27-9 0,-1 0 6 0,-26 0-6 16,26 0 7-16,-26 0-7 0,28 0 8 0,-28 0-7 15,26 0 9-15,1 0-9 0,-27 0 6 0,26 0-7 16,-1 0 5-16,-25 0-6 0,28 0 6 0,-2 0-6 16,1 0 6-16,-27 0-8 0,26 0 4 0,0 0-5 15,-26 0 3-15,28 0-3 0,-3 0 5 0,3 0-4 16,-2 0 4-16,-26 0-5 0,26 0 1 0,1 0-2 15,-1 0 2-15,0 0 0 0,-26 0 6 0,27 0-5 16,-1 0 3-16,1 0-4 0,-27 0 4 0,26 0-4 16,0 0 4-16,2 0-3 0,-28 0 5 0,26 0-6 15,2 0 3-15,-3-27-1 0,-25 27 14 0,26 0-11 16,1 0 7-16,-27 0-9 0,26 0 9 16,0 0-8-16,-26 0 8 0,28 0-9 15,-3 0 7-15,-25 0-7 0,27 0 5 0,-27 0-6 16,26 0 7-16,-26 0-8 0,26 0 3 0,-26 0 1 15,26 0 19-15,-26 0-15 0,0 0 11 0,28 0-12 16,-28 0 15-16,28 0-15 0,-28 0 8 0,0 0-11 16,26 0 9-16,-26 0-9 0,25 0 8 0,-25 0-9 15,0 0 4-15,26 0-5 0,-26 0 6 0,27 0-8 16,-27 0 1-16,0 0-2 0,28 0 4 0,-28 0-4 16,26 0 4-16,-26 0-5 0,26 0 1 0,-26 0-2 15,25 0 2-15,-25 0-1 0,0 0 1 0,27 0 0 16,-27 0 4-16,26 0-5 0,-26 0 1 0,26 0-1 15,-26 0 2-15,0 0-3 0,28 0-2 0,-28 0 0 16,26 0 0-16,-26 0 1 0,28 0 3 0,-28 0-3 16,26 0-1-16,-26 0 0 0,25 0 4 0,-25 0-2 15,27 0 4-15,-27 0-3 0,26 0 1 0,-26 0-3 16,28 0-1-16,-28 0 0 0,26 0 0 0,-26 0 1 16,26 0 3-16,1 0-2 15,-27 0 2-15,25 27-3 0,-25-27-1 0,28 0 0 16,-2 0 0-16,-26 0 0 0,26 0 0 0,2 26 1 15,-28-26 3-15,26 0-3 0,0 0-1 0,-26 0 0 16,26 0 0-16,-26 0 0 0,26 26 0 0,2-26 0 16,-28 0 0-16,26 0 0 0,-26 0 0 0,26 0 0 15,-26 0 0-15,27 0 0 0,-27 0 0 0,0 0 0 16,26 0 0-16,-26 0 1 0,27 0 3 0,-27 0-2 16,26 0-2-16,-26 26 1 0,26-26 4 0,-26 0-3 15,0 0-2-15,28 0 1 0,-28 0 4 0,26 0-2 16,-26 29 1-16,26-29-2 0,-26 0 3 0,25 0-3 15,-25 0-2-15,27 0 0 0,-27 0 4 0,0 0-3 16,28 0-1-16,-28 0 0 0,26 26 0 0,-26-26 0 16,26 0 0-16,-26 0-8 0,0 0-21 0,26 0 6 15,-26 0-41-15,0 0 1 0,27 0-125 0,-27 0 46 16,0 0-234-16,0 0 211 0,0 0-116 0,0 0 174 16,0 26-40-16,0-26 74 0,0 0-73 15</inkml:trace>
  <inkml:trace contextRef="#ctx0" brushRef="#br0" timeOffset="88418.56">19373 16357 23 0,'0'0'0'0,"0"0"0"0,0 0 0 0,0 0 0 16,0 26 0-16,0-26 0 0,0 0 0 0,0 0 0 16,0 0 0-16,0 0 4 0,0 0 16 0,0 0-10 15,0 0 12-15,0 0-12 0,0 0 6 0,0 0-7 16,0 0 14-16,0 0-12 0,0 0 9 15,0 0-9-15,0 0 13 0,0 0-12 0,0 0 16 16,0 0-17-16,0 0 9 0,0 0-15 0,0 0-5 16,0 0 3-16,0 0 12 0,0 0-11 0,0 0-4 15,0 0 0-15,0 0 0 0,0 0 0 0,-28 0 0 16,28 0 0-16,0 0 0 0,0 0 0 16,0 0 0-16,0 27 0 0,-26-27 0 0,26 0 0 15,0 0 0-15,0 0 5 0,0 0 15 0,-26 0-14 16,26 0-6-16,0 0 0 0,0 0 0 0,0 0 4 15,0 0 12-15,0 0-11 0,0 0-5 0,0 0 0 16,0 0 0-16,0 0 0 0,0 0 0 0,0 0 0 16,0 0 0-16,0 0 0 0,0 0 0 0,0 0 0 15,0 26 0-15,0-26 0 0,0 0 0 0,0 0 0 16,0 0 0-16,0 0 0 0,0 0 0 0,0 0 0 16,0 0 0-16,0 0 0 0,-26 0 0 0,26 0 0 15,0 0 0-15,0 0 6 0,0 0 20 0,0 0-15 16,0 0 5-16,-26 0-11 0,26 0-5 15,0 0 0-15,0 0 0 0,0 0 6 0,-28 0 18 16,28 0-15-16,0 0 2 0,0 0-4 0,-26 0 12 16,26 0-10-16,0 0 8 0,0 0-9 0,0 0 4 15,-26 0-8-15,26 0-4 0,0 0 1 0,0 0 7 16,-27 0-4-16,27 0 4 0,0-26-4 16,-26 26 4-16,26 0-6 0,0 0-2 0,0-27 0 15,-27 27 0-15,27 0 0 0,0-26 0 0,-26 26 0 16,26 0 0-16,0-27 0 0,-26 27 0 0,26-26 2 15,0 26 6-15,0-27-6 0,-28 27-2 0,28-26 0 16,0 26 0-16,0-26 0 0,0 26 0 0,-26-26 2 16,26 26 6-16,0 0-4 0,0-28 4 0,0 28-6 15,0-26-2-15,0 26 0 0,0 0 0 0,0-26 4 16,0 26 12-16,0-27-7 0,0 27 7 0,0-26-9 16,0 26 2-16,0 0-3 0,0-26 10 0,26 26-10 15,-26-27 2-15,0 27-4 0,0-27 4 16,0 27-6-16,28-26-2 0,-28 26 0 0,0-26 0 0,26 26 0 15,-26-27 0-15,26 27 0 0,-26-27 0 16,0 27 0-16,27-26 0 0,-27 26 2 0,26-26 7 16,1 26-3-16,-27-27 10 0,26 27-8 0,-26-26 12 15,26 26-7-15,2 0 19 0,-28-26-20 0,26 26 3 16,0-28-5-16,-26 28 15 0,26 0-14 16,0-26 6-16,2 26-8 0,-28 0 7 0,26-26-7 15,0 26 7-15,0 0-7 0,1 0 15 0,0 0-11 16,-1-26 15-16,0 26-15 0,0 0 14 0,2 26-14 15,-1-26 13-15,-2 0-13 0,1 0 14 0,0 26-14 16,2-26 12-16,0 0-11 0,-2 26 16 0,-26-26-15 16,26 0 15-16,-2 28-15 0,4-28 17 0,-28 26-16 15,26-26 18-15,0 26-16 0,-26-26 18 0,28 27-17 16,-28-27 18-16,26 26-18 0,-26 0 18 0,0 1-18 16,27-27 20-16,-27 27-25 0,0-1 6 0,25 0-10 15,-25-26 12-15,0 27-11 0,0 0 9 0,0-1-10 16,0 0 10-16,0-26-10 0,0 27 11 15,0-1-10-15,0-26 9 0,0 26-10 0,0 2 10 16,0-28-10-16,0 26 13 0,0-26-9 0,0 26 18 16,0-26-14-16,0 26 18 0,0-26-17 0,0 0 17 15,0 27-18-15,-25-27 16 0,25 0-17 0,0 0 15 16,0 26-16-16,0-26 15 0,-27 0-16 0,27 0 16 16,0 0-17-16,0 27 14 0,-26-27-15 15,26 0 13-15,0 0-13 0,-28 0 12 0,28 0-13 16,0 26 12-16,-26-26-13 0,26 0 10 0,0 0-10 15,-26 0 9-15,26 27-11 0,-28-27 7 0,28 0-7 16,-24 0 8-16,-2 26-8 0,26-26 7 0,-26 0-7 16,-2 0 7-16,0 26-9 0,28-26 8 0,-26 0-9 15,0 0 4-15,26 28-4 0,-25-28 8 0,-2 0-8 16,27 0 5-16,-28 0-6 0,28 0 4 0,-26 26-4 16,26-26 4-16,-26 0-4 0,26 0 3 15,0 0-5-15,-26 0 1 0,26 0-4 0,-27 0-2 0,27 0-4 16,0 0-14-16,-27 0-10 0,27 0-68 15,0 0 7-15,-26 0-177 0,26 0 68 0,-26-26-334 16,26 26 315-16,-26 0-121 0,26 0 192 0,-28 0-102 16,28 0 155-16,0 0-36 0,-26 0 66 0,26 0-65 15</inkml:trace>
  <inkml:trace contextRef="#ctx0" brushRef="#br0" timeOffset="92599.31">22866 17045 30 0,'0'0'0'0,"0"0"5"0,0 0 15 16,0 26-7-16,0-26 19 0,0 0-17 0,0 0 13 15,0 0-16-15,-27 0 7 0,27 0-10 0,0 0 9 16,0 0-13-16,0 26-5 0,0-26 4 0,-26 0 15 16,26 0-14-16,0 0-5 0,0 0 0 15,0 0 0-15,0 0 0 0,-26 0 0 0,26 0 4 16,0 0 13-16,0 26-8 0,0-26 8 0,0 0-12 15,0 0-5-15,-27 0 7 0,27 0 22 0,0 0-21 16,0 0-8-16,0 0 5 0,0 0 16 0,0 0-15 16,0 0-6-16,0 0 0 0,0 0 0 0,0 0 0 15,0 0 0-15,0 0 0 0,-26 0 0 0,26 0 0 16,0 0 0-16,0 0 0 0,0 0 0 0,0 0 4 16,0 0 13-16,0-26-9 0,0 26 7 0,-28 0-7 15,28 0 11-15,0 0-10 0,0 0 9 0,-26 0-13 16,26-26-5-16,0 26 0 0,0 0 0 15,0 0 0-15,-25 0 0 0,25 0 0 0,0 0 0 16,0-26 0-16,0 26 0 0,0 0 0 0,-28 0 0 16,28 0 0-16,0 0 0 0,0-27 0 0,0 27 0 15,0 0 0-15,-26 0 0 0,26 0 2 0,0-26 6 16,0 26-4-16,0 0 5 0,-27 0-4 0,27-26 5 16,0 26-5-16,-26 0 5 0,26 0-5 15,0-28 3-15,-26 28-6 0,26 0-2 0,0-26 0 16,-28 26 0-16,28 0 0 0,0 0 0 0,-25-26 0 15,25 26 0-15,0 0 0 0,0 0 0 0,0 0 0 16,0-26 0-16,-27 26 0 0,27 0 0 0,0 0 2 16,0 0 6-16,0 0-6 0,0-27-2 0,0 27 0 15,0 0 0-15,0 0 0 0,-26 0 0 0,26-26 1 16,0 26 7-16,0 0-6 0,0 0-2 0,0-27 0 16,0 27 0-16,0 0 0 0,0 0 0 0,0-27 0 15,0 27 0-15,0 0 0 0,0-26 0 0,0 26 0 16,0 0 0-16,0-26 0 0,0 26 0 15,0 0 0-15,0 0 0 0,0-26 0 0,0 26 0 16,0 0 0-16,0 0 0 0,0 0 0 0,0 0 0 16,0 0 0-16,0-28 0 0,0 28 0 0,0 0 0 15,0 0 0-15,0 0 0 0,0 0 0 0,0 0 0 16,0-26 0-16,0 26 0 0,0 0 0 16,0 0 0-16,0 0 0 0,0-26 0 0,0 26 0 15,0 0 0-15,0 0 0 0,0-27 0 0,0 27 0 16,0 0 0-16,0-26 0 0,0 26 0 0,0 0 1 15,0-26 7-15,0 26-6 0,0 0-2 0,0-26 0 16,0 26 0-16,26-28 1 0,-26 28 7 0,0-26-6 16,0 26-2-16,0 0 0 0,0-26 0 0,0 26 2 15,0-27 7-15,0 27-1 0,27 0 12 0,-27-26-11 16,0 26 6-16,0 0-8 0,0-27 5 0,25 27-7 16,-25 0 3-16,0-26-3 0,0 26 7 0,0 0-7 15,28 0 3-15,-28-27-5 0,0 27-3 0,0 0 0 16,0-26 0-16,26 26 3 0,-26 0 11 0,0 0-6 15,0-26 11-15,26 26-9 0,-26 0 14 16,0 0-14-16,27-26 10 0,-27 26-9 0,0 0 13 16,26-28-14-16,-26 28 4 0,28 0-7 0,-28-26 6 15,25 26-6-15,-25 0 5 0,26-26-5 0,-26 26 11 16,28 0-11-16,-2-27 4 0,-26 27-6 0,27 0 3 16,-1-26-5-16,0 26 5 0,1-26-5 15,-27 26 4-15,26-27-3 0,0 27 5 0,1 0-5 16,-27-27 4-16,26 27-4 0,2 0 4 0,-2-26-4 15,-26 26 4-15,25 0-4 0,3-26 4 0,-2 26-4 16,-26 0 4-16,27 0-5 0,-1 0 4 0,-26-27-4 16,26 27 5-16,2 0-3 0,-28 0 10 0,26-27-7 15,0 27 8-15,-26 0-8 0,26 0 11 0,0-26-8 16,-26 26 16-16,28 0-13 0,-2 0 18 0,0 0-18 16,-26 0 11-16,25 0-12 0,3-26 11 0,-1 26-8 15,-27 0 21-15,26 0-19 0,0 0 14 0,0 0-16 16,2 0 13-16,-28 0-15 0,27 0 14 0,-2 0-15 15,1 0 11-15,0 0-13 0,2 0 10 16,-2 0-10-16,0 0 10 0,2 0-11 0,-3 0 8 16,2 0-10-16,-1 0 4 0,0 0-7 0,2 0 7 15,-2 0-2-15,1 0 19 0,-2 0-15 0,1 0 11 16,28 0-13-16,-26 0 12 0,-2 0-16 16,0 0 4-16,0 0-6 0,0 0 6 0,0 0-6 15,0 0 8-15,2 0-7 0,25 0 6 0,-28 0-6 16,1 0 5-16,2 0-6 0,0 0 6 0,24 0-5 15,-26 0 5-15,0 0-6 0,0 0 6 0,2 0-7 16,-2 0 6-16,0-27-6 0,1 27 7 0,-1 0-7 16,-1 0 5-16,29 0-5 0,-26 0 6 0,-2-26-6 15,0 26 3-15,1 0-3 0,-2 0 3 0,3 0-5 16,-2 0 5-16,0 0-4 0,1 0 4 0,-1 0-3 16,0 0 4-16,2 0-5 0,-3 0 2 0,3 0-3 15,-2 0 5-15,-26 0-5 0,26 0 3 0,1 0-3 16,-1 0 4-16,2 0-4 0,-3 0 3 0,1 0-3 15,1 0 3-15,-1 0-3 0,-26 0 1 0,28 0-1 16,-2 0 3-16,0 0-4 0,1 0 2 16,-1 0-3-16,0 0 3 0,-26 0-2 0,26 0 2 15,1 0-2-15,1 26 2 0,-2-26-2 0,-1 0 3 16,1 0-3-16,29 0 2 0,-29 0-3 16,0 0 3-16,0 0-2 0,1 0 2 0,-1 0-2 15,27 0 1-15,-27 0-2 0,2 0-1 0,-2 0 0 16,26 0 3-16,-26 0-2 0,2 0 1 0,-2 0-1 15,0 0 2-15,27 0-2 0,-26 0 3 0,-1 0-3 16,0 0 0-16,2 0 0 0,24 0 0 0,-26 0 1 16,0 0 2-16,28 0-3 0,-28 0 2 0,2 0-2 15,-2 0-1-15,26 0 0 0,-26-26 0 0,2 26 0 16,-2 0 3-16,27 0-2 0,-28 0 3 0,3-26-3 16,-2 26 1-16,0 0-1 0,0 0-1 0,2 0 0 15,-1-28 0-15,-1 28 0 0,-1 0 0 0,1 0 0 16,2 0 3-16,-1-26-2 0,-1 26 0 0,0 0 0 15,0 0-1-15,1 0 0 0,-27 0 0 0,26 0 0 16,0 0 0-16,2 0 0 0,-2 0 4 16,-26 0-3-16,27 0 0 0,-1 0 0 0,-1 0-1 15,3 0 0-15,-2 0 0 0,1 0 0 0,-1 0 1 16,0 0 0-16,2 0-1 0,-3 0 0 0,3 0 2 16,-2 0-1-16,0-26 1 0,1 26-1 15,-1 0-1-15,0 0 0 0,1 0 0 0,-1 0 0 16,1 0 1-16,-1 0 0 0,0 0 0 0,2 0 0 15,-28 0 0-15,26 0 0 0,2 0-1 0,-3 0 0 16,1 0 0-16,1 0 0 0,-1 0 0 0,0 0 1 16,-26 0 4-16,28 0-3 0,-3 0 0 0,2 26-1 15,-1-26-1-15,0 0 0 0,-26 0 1 0,26 0 0 16,2 0 0-16,0 0 0 0,-28 0-1 0,26 0 0 16,-1 0 0-16,-25 26 0 0,26-26 0 0,1 0 0 15,-27 0 2-15,28 0-1 0,-28 0 0 0,26 0 0 16,0 28 0-16,-26-28 0 0,25 0-1 0,2 0 0 15,-27 26 0-15,26-26 0 0,-26 0 3 0,26 0-2 16,2 0 0-16,-28 0 0 0,26 0-1 0,-26 0 0 16,28 0 3-16,-2 0-2 0,-26 0-1 15,25 0 0-15,-25 0 1 0,0 0 0 0,27 0 1 16,-27 0-1-16,26 0-1 0,-26 0 0 16,28 0 1-16,-28 0 0 0,0 0-1 0,26 0 0 15,-26 0 2-15,0 0-1 0,0 0 0 0,26 0 0 16,-26 0 2-16,0 0-2 0,27 0 0 0,-27 0 0 15,0 0 0-15,25 0 0 0,-25 0 1 0,0 0-1 16,28 0 0-16,-28 0 0 0,0 0-1 0,26 0 0 16,-26 26 0-16,0-26 0 0,26 0 0 0,-26 0 0 15,28 0 0-15,-28 0 0 0,26 0 0 0,-26 0 0 16,26 0 1-16,-26 0 0 0,26 0-1 0,0 0 0 16,-26 27 1-16,28-27 0 0,-2 0-1 0,-26 0 0 15,26 0 0-15,1 26 0 0,-27-26 0 0,26 0 0 16,-26 26 3-16,27-26-2 0,-27 0-1 0,26 27 0 15,-26-27 0-15,26 0 0 0,-26 27 3 0,28-27-2 16,-28 0 2-16,0 26-2 0,26-26 1 0,-26 26-1 16,0-26-1-16,0 0 0 0,26 27 0 15,-26-27 0-15,0 27 0 0,25-27 0 0,-25 26 0 16,0-26 0-16,27 26 2 0,-27-26-1 16,0 27 3-16,28-27-3 0,-28 26-1 0,0-26 0 15,26 0 2-15,-26 26-1 0,0-26-1 0,0 28 0 16,26-28 0-16,-26 26 0 0,0-26 0 0,0 0-1 15,0 26-2-15,0-26 3 0,0 26 0 0,0-26 0 16,0 27 0-16,0-27 0 0,0 26 0 0,0-26 0 16,0 27 0-16,0-1 0 0,0-26 0 0,0 27 0 15,0-1 0-15,0-26 0 0,0 26 0 0,0-26-1 16,0 28-3-16,0-28 3 0,0 26 1 0,0-26 0 16,0 26 0-16,0-26-2 0,0 0-2 0,0 26 1 15,0-26-2-15,0 0 2 0,0 27-3 0,0-27 3 16,0 0-3-16,0 0 3 0,0 26-3 0,0-26 3 15,0 0-4-15,0 26 5 0,0-26-2 0,0 28 1 16,0-28-3-16,0 0 3 0,0 26-1 0,-26-26 1 16,26 26-1-16,0-26 2 0,0 26-2 0,0-26 2 15,-26 27-3-15,26-27 3 0,0 27-1 16,0-1 2-16,0-26-2 0,-28 27 2 16,28-1-1-16,0-26 1 0,-27 26-2 0,27-26 2 15,-25 26-3-15,25 2 3 0,0-28-2 0,-26 26 2 16,26 0-1-16,-26-26 2 0,26 27 0 0,-28-27 0 15,28 26 0-15,-26-26 0 0,0 26 0 0,26-26-1 16,-27 0 0-16,1 0 1 0,26 26 0 0,-27-26 0 16,1 0 0-16,26 0 0 0,-26 29 0 0,-2-29 0 15,28 0 0-15,-26 0 0 0,0 0 1 0,26 0 1 16,-26 0 2-16,0 0-3 0,26 0 0 0,-28 0 0 16,2 0 2-16,26 0-2 0,-26 0-1 0,-2 0 0 15,3 0 1-15,-2 0 0 0,1 0 3 0,0 26-3 16,-2-26 2-16,2 0-2 0,26 0 2 0,-52 0-2 15,26 0 3-15,-2 0-2 0,2 0 3 0,-2 0-2 16,2 0 1-16,0 0-2 0,-1 0 3 0,-24 0-2 16,25 26 3-16,-2-26-3 0,1 0 3 0,1 0-3 15,-25 0 1-15,23 0-1 0,0 0 4 16,2 27-5-16,-26-27 2 0,25 0-2 0,-26 0 3 16,27 0-2-16,-27 0 3 0,27 0-3 15,-27 0 3-15,27 0-3 0,-28 0 4 0,28 0-3 16,-27 0 4-16,26 0-5 0,-25 0 2 0,25 0-2 15,1 0 1-15,-28 0-1 0,29 0 1 0,-29 0-1 16,28 0 4-16,-27 0-4 0,25 0 1 0,3 0-1 16,-28 0 2-16,27 0-2 0,-2 0 4 0,-24 0-4 15,25 0 1-15,1 0-1 0,-26 0 1 0,25 0-2 16,-27 0 2-16,29 0-3 0,-1 0 3 0,-29 0-3 16,29 0 1-16,-26 0-1 0,24 0-1 0,3 0 0 15,-28 0 1-15,27 0 0 0,-2 0 0 0,-23-27 0 16,24 27 1-16,1 0-1 0,-28 0 3 0,28 0-3 15,-2 0 2-15,-24 0-2 0,26 0 0 0,0 0 0 16,-28 0 2-16,28 0-2 0,-1 0 1 0,2 0-1 16,-29 0 1-16,28 0-1 0,-2 0 2 0,-25 27-2 15,28-27 1-15,-1 0-1 0,-2 0-1 0,-25 0 0 16,27 0 4-16,0 0-2 0,-1 0 2 16,-25 0-1-16,26 0 1 0,-2 0-3 15,1 0 3-15,1 0-3 0,-25 0 1 0,23 0 0 16,1 0 2-16,1 0-3 0,-26 0 2 0,25 0-2 15,1 0 2-15,0 0-2 0,-28 0 1 0,27 0-1 16,1 0 2-16,-27 0-2 0,27 0 3 0,-1 0-2 16,1 0 2-16,0 26-1 0,-27-26 5 0,25 0-4 15,2 0 4-15,0 0-3 0,-1 0 3 0,1 0-3 16,0 0 3-16,-2 0-4 0,-24 0 4 0,26 0-5 16,26 0 3-16,-54 0-2 0,54 0 4 0,-26 0-4 15,-2 0 4-15,3 0-5 0,-1 0 4 0,-1 0-3 16,1 0 4-16,0 0-3 0,-2 0 4 0,2 0-5 15,0 0 4-15,0 0-4 0,0 0 5 0,0 26-5 16,-2-26 4-16,0 0-5 0,2 0 5 0,1 0-5 16,-1 0 4-16,-1 0-4 0,-1 0 1 0,2 0-1 15,26 0 2-15,-26 0-2 0,0 26 2 0,0-26-2 16,0 0 1-16,0 0-2 16,26 0 3-16,-28 0-2 0,2 0 1 0,-2 0-1 15,2 0 3-15,26 0-3 0,-25 0 3 0,-2 0-3 16,1 28 1-16,26-28-2 0,-28 0 2 0,2 0-1 15,26 0 1-15,-26 0-2 0,-1 0 2 0,27 0-2 16,-25 0 3-16,-3 0-3 0,28 26 1 0,-26-26-2 16,0 0 3-16,26 0-3 0,-28 0 1 0,2 0-1 15,26 0-1-15,-26 0 0 0,1 0 3 0,25 0-1 16,-27 0 2-16,27 0-2 0,-28 0 2 0,28 0-2 16,-26 0-2-16,26 0 0 0,-26 0 0 0,26 0 0 15,-26 0 0-15,26 0 0 0,0 0 1 0,-27 0 0 16,27 0-1-16,-28 0 0 0,28 0 0 0,-25 0 0 15,25 0 0-15,-26 0 0 0,0 0 0 0,26 0 0 16,-28 0 0-16,28 0 0 0,-26 0 0 0,0 0 0 16,26 0 0-16,-26 0 0 0,0-26 0 0,26 26 0 15,-28 0 0-15,2 0 0 0,26 0 0 0,-26 0 0 16,-1 0 0-16,27 0 0 0,-26 0 2 0,-2 0-1 16,28-28-1-16,-25 28 0 15,25 0 0-15,-26 0 0 0,26 0 0 0,-28 0 0 16,2 0 0-16,26 0 0 0,0 0 0 0,-27 0-2 15,27 0-4-15,0 0-1 0,-26 0-13 0,26 0 7 16,0 0-15-16,-26 28 2 0,26-28-49 0,0 0 36 16,-27 0-43-16,27 0 38 0,0 0-49 0,-26 0 42 15,26 0-59-15,-26 0 20 0,26 0-160 0,-27 0 69 16,27 0-295-16,-26 0 277 0,-2 0-117 0,28 0 181 16,-26 0-87-16,1-28 111 0,-3 28-110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06:09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16620 2938 46 0,'0'0'0'0,"0"0"28"16,0 26 84-16,28-26-62 0,-28 26 40 0,0-26-60 15,0 0-1-15,0 28-10 0,0-28 29 0,0 0-21 16,0 26 36-16,0-26-32 0,0 26 32 0,0-26-40 16,0 27 9-16,-28-27-14 0,28 0 22 0,0 26-16 15,0-26 35-15,0 26-29 0,0-26 30 16,-26 26-32-16,26-26 28 0,0 28-29 15,0-28 25-15,0 26-27 0,0-26 25 0,-28 26-25 16,28 1 23-16,0-1-24 0,0-26 23 0,0 27-22 16,0-1 27-16,0 1-27 0,0-1 21 0,0 28-24 15,-26-28 18-15,26 0-20 0,0 27 17 0,0-1-19 16,0 2 18-16,0-2-20 0,0 2 14 0,-26 0-16 16,26-2 13-16,0 1-15 0,0 27 12 0,0-28-13 15,-27 2 9-15,27-2-11 0,0 1 7 0,0-1-18 16,-25-24-22-16,25 24-15 0,0-25-96 0,0 26 10 15,0-27-240-15,0 1 206 0,0-27-111 0,0 26 151 16,0 0-87-16,-28-26 103 0,28 0-103 0</inkml:trace>
  <inkml:trace contextRef="#ctx0" brushRef="#br0" timeOffset="416.83">16514 3335 56 0,'0'-27'0'0,"0"1"12"0,26 26 36 0,-26-27-27 16,0 1 19-16,0 26-20 0,0-26 21 0,26 26-17 16,-26-28 28-16,0 28-30 0,28 0 14 0,-28 0-16 15,26-26 25-15,-26 26-21 0,28 0 28 0,-28 0-26 16,25 0 26-16,1 0-23 0,1 0 33 0,-27 26-40 15,26-26 6-15,0 0-15 0,2 0 12 0,-2 28-13 16,26-28 10-16,-26 0-12 0,2 26 10 0,-2-26-8 16,2 26 18-16,-2-26-14 0,-1 27 18 0,1-27-15 15,1 26 24-15,-27 1-17 0,28-27 34 0,-2 26-26 16,-26 1 43-16,26-27-47 0,-26 26 14 0,0 0-23 16,26 2 19-16,-52-2-21 0,26 0 19 0,0 0-19 15,0 1 17-15,-26-1-19 0,0 0 17 0,-2 2-18 16,1-2 13-16,1 26-14 15,-25-25 13-15,-3 0-21 0,26-1-7 0,-24 2-8 16,0-28-24-16,-2 26-5 0,1 0-81 0,2 0 13 16,-3-26-199-16,0 27 168 0,28-27-108 0,-26 26 139 15,24-26-73-15,2 0 89 0,-27 27-89 0</inkml:trace>
  <inkml:trace contextRef="#ctx0" brushRef="#br0" timeOffset="1033.02">16884 4130 76 0,'0'-28'0'16,"0"28"22"-16,26 0 70 0,-26-26-54 0,0 26 22 15,0 0-18-15,0 0 69 0,28-26-62 16,-28 26 35-16,0 0-47 0,0 0 27 0,0 0-30 16,0 0 34-16,0 0-32 0,0 0 44 0,0 26-37 15,0-26 49-15,0 26-42 0,26-26 58 0,-26 28-53 16,0-28 58-16,0 26-55 0,28 0 61 0,-28 1-59 16,0-1 61-16,0 0-58 0,26 0 66 0,-26 2-64 15,25-2 65-15,-25 0-65 0,0 1 63 0,26-1-66 16,-26 1 58-16,27-1-62 0,-27 1 54 0,0-1-58 15,28-26 50-15,-28 26-53 0,0-26 49 0,26 0-52 16,-26 28 48-16,0-28-50 0,26 0 42 0,-26 0-44 16,0 0 40-16,0-28-44 0,26 28 36 0,-26-26-38 15,0 26 34-15,26-26-38 0,-26 26 32 0,0-27-34 16,26 27 29-16,-26-26-31 0,0 26 26 0,0 0-29 16,0-27 25-16,26 27-26 0,-26 0 26 0,0 0-27 15,0 0 24-15,28 0-25 0,-28 27 21 0,0-27-23 16,26 26 22-16,-26-26-23 0,28 27 19 0,-28-1-21 15,0-26 20-15,26 26-20 16,-26 2 20-16,25-2-21 0,-25 0 17 0,0 0-19 16,27-26 14-16,-27 27-15 0,0-1 13 0,26-26-15 15,-26 0 15-15,0 26-14 0,0-26 16 0,28 0-15 16,-28 0 13-16,0 0-14 0,0-26 14 0,26 26-15 16,-26-26 13-16,0-1-13 0,0 1 12 0,26 0-13 15,-26 0 9-15,0-2-10 0,0 2 9 0,27-27-11 16,-27 27 7-16,0-1-9 0,25 1 7 0,-25-27-8 15,0 27 4-15,28-2-12 0,-28 28-17 0,26-26 1 16,-26 0-34-16,0 26 16 0,0-26-54 0,26 26-2 16,-26-27-186-16,0 27-115 0,0 0-900 0,0 0 776 15,0 0-259-15,0 0 389 0,0 0-389 0</inkml:trace>
  <inkml:trace contextRef="#ctx0" brushRef="#br0" timeOffset="1617.03">18260 3917 90 0,'0'0'0'0,"0"0"18"16,0 0 55-16,0 0-29 0,0 0 57 0,0 0-50 15,0 0 51-15,0 0-65 0,0 0 11 0,0 0-23 16,27 0 28-16,-27 0-23 0,0 0 34 0,0 0-24 15,0 0 56-15,0 0-55 0,0 0 23 0,28 0-29 16,-28 0 37-16,0 0-36 0,26 0 36 0,-26 0-35 16,25 0 35-16,-25 0-37 0,26 0 33 0,-26 0-35 15,28 0 31-15,-1 0-32 0,-1 0 29 0,-26 0-31 16,26 0 29-16,-1 0-31 0,3 0 25 0,-2 0-26 16,0 0 25-16,1 27-27 0,-27-27 23 0,26 0-30 15,2 0 7-15,-2 26-27 0,-26-26-33 0,25 0-24 16,-25 27-145-16,28-27 39 0,-28 0-291 0,0 27 265 15,0-27-117-15,0 0 154 0,0 0-154 16</inkml:trace>
  <inkml:trace contextRef="#ctx0" brushRef="#br0" timeOffset="1916.06">18315 4076 134 0,'0'0'0'0,"0"0"27"0,-28 26 84 0,28-26-72 15,0 0 5-15,-27 28-21 0,27-28 26 0,0 0-22 16,0 0 32-16,0 26-26 0,0-26 39 0,0 0-38 16,0 0 28-16,0 0-22 0,0 0 56 0,0 0-53 15,0 0 29-15,0 0-32 0,27 0 45 0,-27 0-40 16,28 0 47-16,-2 0-43 0,-26-26 53 0,25 26-52 16,1 0 49-16,2 0-49 0,-1 0 51 0,-1 0-51 15,25 0 46-15,-23 0-50 0,-2 0 44 16,0 0-46-16,1 0 40 0,27 0-43 0,-28 0 37 0,-1 0-40 15,3 0 37-15,-2 0-39 0,1 0 32 0,-1 0-47 16,0 0-6-16,2 0-30 0,-28 0-61 16,25 0-111-16,-25 0-486 0,0 0 393 15,0 0-168-15,0 0 225 0,0 0-224 0</inkml:trace>
  <inkml:trace contextRef="#ctx0" brushRef="#br0" timeOffset="4982.96">23078 3388 34 0,'0'0'0'0,"0"-27"22"15,0 27 67-15,0 0-51 0,0 0 22 0,0 0-29 16,0 0 33-16,0 0-37 0,0-26 19 0,0 26-14 15,0 0 52-15,-28 0-47 0,28 0 27 0,0 0-27 16,0-27 49-16,-25 27-50 0,25 0 20 0,0 0-22 16,-26 0 42-16,26 0-33 0,0 0 49 0,0 0-47 15,-28 0 45-15,28 0-46 0,0 0 40 0,-26 0-43 16,26 0 38-16,0 0-37 0,-27 0 47 16,27 0-45-16,-26 0 44 0,26 0-46 0,-26 0 42 15,-1 0-43-15,1 0 43 0,0 0-41 0,26 27 45 16,-53-27-44-16,25 0 41 0,2 26-42 0,1-26 44 15,-3 27-44-15,-25-1 44 0,27-26-45 0,0 26 40 16,-2 2-43-16,-24-2 37 0,26-26-40 0,0 26 35 16,-2 0-37-16,2 1 32 0,0-1-34 15,1 0 31-15,-3 2-33 0,1 24 30 0,1-26-32 16,26 1 26-16,-26 0-28 0,26-1 25 0,-26 2-27 16,26-2 23-16,0 0-24 0,0 0 21 0,0-26-23 15,0 27 19-15,0-1-21 0,0 1 17 0,0 0-19 16,26-1 19-16,-26 0-19 0,26 0 15 0,0-26-17 15,1 28 17-15,1-2-17 0,-3-26 16 0,27 26-16 16,-24-26 14-16,24 0-14 0,-25 27 14 0,26-27-15 16,-1 0 11-16,-25 0-12 0,27 0 11 0,-3 0-13 15,3 0 13-15,-27 0-13 0,25 0 9 0,-25 0-10 16,25 0 9-16,-25 0-10 0,-1 0 9 16,2 0-16-16,23 0-12 0,-23-27-7 0,-2 27-41 15,-26 0-11-15,27 0-147 0,-1 0-109 0,-26 0-757 16,26 0 646-16,-26 0-226 0,0 0 331 0,0 0-330 15</inkml:trace>
  <inkml:trace contextRef="#ctx0" brushRef="#br0" timeOffset="5433.26">23343 2990 69 0,'0'0'0'0,"0"0"22"0,0 0 67 0,0 0-46 0,0 0 37 16,0 0-34-16,26 0 59 0,-26 0-47 0,0 0 66 16,0 0-76-16,0 0 21 0,0 0-32 15,0 0 39-15,0 0-39 0,0 0 38 0,0 0-39 16,0 0 36-16,0 0-30 0,26 0 54 0,-26 0-46 16,0 0 50-16,0 0-51 0,25 0 47 0,3 0-46 15,-28 0 58-15,27 0-56 0,-1 0 48 0,0 0-50 16,0 0 46-16,2 0-49 0,-1 0 44 0,-2 0-47 15,27 0 40-15,-24 0-44 0,-2 0 40 0,0 0-42 16,27 0 36-16,-26 28-38 0,-1-28 33 0,0 0-36 16,2 0 30-16,-2 0-43 0,26 0-1 15,-52 26-29-15,26-26-47 0,2 0 11 0,-2 0-82 16,-26 0-77-16,28 0-486 0,-28 0 402 0,0 0-179 16,0 0 234-16,0 0-234 0</inkml:trace>
  <inkml:trace contextRef="#ctx0" brushRef="#br0" timeOffset="5784.08">23793 2990 108 0,'0'0'0'0,"0"28"19"15,0-28 60-15,0 0-35 0,0 0 53 0,0 0-54 16,0 0 33-16,0 0-42 0,0 0 29 0,0 0-33 15,0 0 28-15,0 0-26 0,0 26 36 0,0-26-25 16,0 0 60-16,0 0-45 0,0 26 74 0,0-26-60 16,25 27 84-16,-25-27-75 0,0 26 91 0,0 0-82 15,0 0 98-15,0 2-96 0,0-28 90 0,0 26-93 16,0 0 83-16,0 27-88 0,0-26 76 16,-25-1-82-16,25 1 74 0,0-1-79 0,0 0 69 15,-28 2-73-15,28 24 63 0,0-26-68 0,0 1 60 16,0-27-65-16,-26 26 56 0,26 0-70 0,0-26 20 15,0 28-48-15,0-28-17 0,0 26-17 0,0-26-51 16,0 0-76-16,0 0-364 0,0 0 144 0,0 0-587 16,0 0 591-16,0 0-131 0,0 0 246 15,0 0-245-15</inkml:trace>
  <inkml:trace contextRef="#ctx0" brushRef="#br0" timeOffset="6315.86">24771 3414 117 0,'26'0'0'0,"-26"0"19"15,0 0 61-15,0 0-31 0,0-26 67 0,0 26-69 16,0 0 26-16,0 0-30 0,0 0 55 0,-26-27-45 15,26 27 60-15,-28 0-71 0,3 0 14 0,25 0-26 16,-26 0 38-16,-1 27-33 0,1-27 37 0,0 0-35 16,-2 0 43-16,2 26-39 0,0-26 46 0,0 26-40 15,0 2 56-15,0-28-51 0,-30 26 55 0,56 0-53 16,-26-26 57-16,1 26-56 0,-1 1 55 0,26-1-53 16,-27 0 63-16,27 2-58 0,-28-2 66 0,28 0-63 15,0 0 65-15,0 1-67 0,0 26 57 16,0-25-61-16,0-2 57 0,0 0-60 0,0 0 52 15,28 1-56-15,-28 26 49 0,27-26-51 0,-1-1 46 16,-1 0-50-16,1 0 45 0,30 2-47 0,-30-28 42 16,0 26-45-16,26 0 37 0,-26 1-47 0,28-27 16 15,-28 26-44-15,1-26-39 0,24 26-95 16,-23-26-355-16,-2 0 123 0,2 26-601 0,-2-26 587 16,0 0-164-16,-26 0 270 0,27 0-270 0</inkml:trace>
  <inkml:trace contextRef="#ctx0" brushRef="#br0" timeOffset="7349.71">21860 2779 42 0,'0'0'0'0,"0"0"18"0,0 0 58 0,0 0-40 16,-26 0 32-16,26 0-35 0,0-26 31 0,0 26-37 16,-26 0 13-16,26 0-12 0,-28 0 45 0,28 0-41 15,-26 0 20-15,26 0-21 0,-26 0 41 16,0 0-35-16,0 26 42 0,26-26-38 0,-28 26 44 0,2-26-43 16,-2 27 38-16,2-1-50 0,2-26 10 15,-4 27-18-15,28 26 22 0,-26-27-20 0,0 0 28 16,-2 28-24-16,2-28 32 0,-1 27-30 0,27-1 34 15,-26-24-31-15,1 24 37 0,-3 1-33 0,28 0 40 16,-26 26-37-16,26-25 40 0,-28-2-40 0,28 1 37 16,0 27-40-16,0-28 34 0,0 2-37 15,28 0 34-15,-28 24-36 0,0-25 30 0,26 1-32 16,2-2 29-16,-28 2-31 0,25-2 27 0,1 1-33 16,1-1 10-16,-1-24-23 0,2 24-9 0,-2-25-19 15,-26 26-57-15,26-27-12 0,2 1-185 0,-4-1 66 16,-24 0-349-16,26 2 326 0,-26-2-132 0,28 0 181 15,-28 0-180-15</inkml:trace>
  <inkml:trace contextRef="#ctx0" brushRef="#br0" timeOffset="7982.45">20485 3282 82 0,'0'-27'0'0,"0"27"21"0,0 0 66 15,0-26-48-15,0 26 29 0,26 0-37 0,-26 0 21 16,0-26-27-16,0 26 23 0,0-28-15 0,-26 28 53 16,26 0-50-16,0-26 21 0,0 26-22 0,-28 0 47 15,28 0-47-15,-26-26 22 0,26 26-22 16,-27 0 45-16,27 0-38 0,-26 0 45 0,0 0-44 16,-1 26 41-16,1-26-42 0,-2 0 41 0,2 26-39 15,1 2 48-15,-3-2-45 0,3-26 50 0,-1 26-49 16,-2 27 46-16,2-26-48 0,-28-1 43 0,29 1-43 15,-2 25 46-15,1-24-45 0,-2-2 47 0,28 26-48 16,-26-25 43-16,0-1-46 0,26 28 41 0,-28-28-44 16,28 0 36-16,0 0-38 0,0 1 34 0,0 0-36 15,0 27 32-15,0-28-36 0,28 0 29 0,-28 0-31 16,26 1 28-16,0-27-30 0,-26 26 25 0,54 1-34 16,-27 0 4-16,-2-27-42 0,1 26-81 15,28 0-27-15,-26-26-281 0,-2 0 112 0,27 26-484 16,-28-26 486-16,29 28-98 0,-28-28 196 0,1 0-196 15</inkml:trace>
  <inkml:trace contextRef="#ctx0" brushRef="#br0" timeOffset="8834.36">25962 3123 51 0,'0'0'0'0,"0"0"9"0,0 0 31 0,0 0-21 16,0 0 17-16,0 0-15 0,0 0 26 0,0 26-22 15,0-26 27-15,0 0-31 0,0 0 11 0,0 0-13 16,26 0 23-16,-26 0-16 0,0 26 38 0,0-26-35 16,0 0 24-16,28 0-22 0,-28 28 40 0,0-28-30 15,26 26 51-15,-26-26-56 0,25 26 19 0,-25 1-25 16,27-27 34-16,-27 26-29 0,26 1 43 0,2-1-39 16,-28 1 39-16,26-1-39 0,0 0 37 0,2 2-37 15,-28-2 43-15,25 26-39 0,-25-25 49 16,27-1-45-16,-1 28 49 0,-26-28-48 0,0 26 45 15,26-25-47-15,-26 26 42 0,0 1-45 0,0-28 40 16,0 27-43-16,0-27 36 0,0 28-39 16,-26-28 35-16,26 26-37 0,-26 2 33 0,-1-28-36 15,27 1 28-15,-25 25-39 0,-3-26 3 0,-24 2-21 16,24 24-13-16,2-25-19 0,-1-1-75 0,2 1-87 16,-1-27-469-16,-2 26 382 0,2 1-176 0,-1-27 276 15,1 0-82-15,0 0 130 0,-1 0-130 0</inkml:trace>
  <inkml:trace contextRef="#ctx0" brushRef="#br0" timeOffset="10349.2">26280 2858 88 0,'0'0'0'0,"26"0"16"0,-26 0 48 0,0 0-36 16,0 0 24-16,0 0-22 0,0 0 38 0,0 0-39 16,0 0 19-16,0 0-20 0,0 0 40 0,0 0-41 15,0 0 14-15,0 0-18 0,0 0 26 0,0 0-22 16,0 0 33-16,0 0-27 0,0 0 43 0,0 0-36 16,0 0 44-16,0 0-52 0,0 0 12 0,0 0-14 15,0 0 48-15,0 0-46 0,0 0 19 0,0 0-20 16,0 0 44-16,26 0-36 0,-26 0 44 0,0 0-43 15,28 0 40-15,-28 0-42 0,26 0 37 0,-26-26-39 16,26 26 35-16,0 0-37 0,0 0 34 16,2 0-36-16,-2 0 32 0,-26 0-33 0,26 0 29 15,2-27-32-15,-2 27 26 0,1 0-27 16,-2 0 25-16,1 0-33 0,-26 0 5 0,28-26-24 16,-2 26-26-16,-26 0-3 0,27 0-62 0,-27 0-70 15,26 0-393-15,-26 0 317 0,0 0-159 0,0 0 238 16,0 0-81-16,0 0 120 0,0-26-119 0</inkml:trace>
  <inkml:trace contextRef="#ctx0" brushRef="#br0" timeOffset="10649.65">26888 2435 133 0,'0'-27'0'0,"26"27"17"0,-26 0 55 0,0 0-38 16,28 0 31-16,-28 0-31 0,0 0 34 0,0 0-38 16,0 0 23-16,0 0-22 15,0 27 37-15,0-27-30 0,0 27 44 0,27-27-35 16,-27 26 58-16,0-26-62 0,0 26 21 0,0 2-28 16,0-2 48-16,0 0-39 0,26 0 51 0,-26 1-46 15,0-1 54-15,0 0-54 0,0 28 48 0,0-28-50 16,0 0 45-16,0 27-47 0,0-26 42 0,0 0-45 15,0 25 39-15,0-26-43 0,0 2 37 0,0-2-51 16,0 27-1-16,0-27-69 0,0-26-157 0,0 26 15 16,-26 0-361-16,26-26 328 0,0 28-111 0,0-28 166 15,0 26-166-15</inkml:trace>
  <inkml:trace contextRef="#ctx0" brushRef="#br0" timeOffset="11285.79">28185 3070 40 0,'0'0'0'0,"0"0"24"16,0-26 73-16,0 26-49 0,0 0 46 0,-26 0-59 15,26 0 12-15,0 0-20 0,0-26 34 0,-27 26-28 16,27 0 35-16,-25 0-41 0,25 0 12 0,-28 26-18 15,28-26 27-15,-26 0-22 0,0 0 30 0,-1 26-25 16,1-26 33-16,1 27-30 0,-3-27 39 0,-26 26-43 16,28 0 15-16,0 0-19 0,-27 2 33 0,26-2-27 15,1 0 40-15,-27 1-35 0,27-1 40 0,0 27-38 16,-2-26 38-16,3-1-39 0,-3 28 37 0,2-28-37 16,0 26 41-16,26-25-40 0,-27 25 39 0,27-24-39 15,0 24 38-15,0-26-38 0,27 1 40 0,-27 26-41 16,26-25 37-16,0-2-39 0,2 0 36 0,25 0-38 15,-27 1 32-15,27-1-34 0,-1 1 29 0,1-27-38 16,0 27 8-16,1-27-44 0,0 26-71 0,-3-26-107 16,2 26-491-16,-27-26 395 0,27 26-178 15,-26-26 232-15,25 0-232 0</inkml:trace>
  <inkml:trace contextRef="#ctx0" brushRef="#br0" timeOffset="11717.04">28555 2620 138 0,'0'0'0'0,"26"0"28"0,-26 0 88 0,0 0-75 16,0 0 11-16,0-26-25 0,28 26 31 0,-28 0-23 15,0 0 45-15,26 0-46 0,-26 0 18 0,0 0-23 16,28 0 39-16,-2 0-36 0,-26 0 31 0,52 0-33 16,-26 0 27-16,2 0-29 0,-2 0 26 0,0-26-29 15,26 26 21-15,-24 0-26 0,24 0 16 0,2 0-22 16,-28 0 9-16,26 0-25 0,2 0-30 0,-28 0 4 16,27 0-56-16,-26 0 13 0,-1 0-129 0,0 0 103 15,2 0-91-15,-28 0 104 0,0 0-62 0,0 0 73 16,0 0-72-16</inkml:trace>
  <inkml:trace contextRef="#ctx0" brushRef="#br0" timeOffset="11950.11">29007 2620 140 0,'-28'0'0'0,"28"0"29"16,0 27 87-16,0-27-66 0,0 26 35 0,0-26-31 15,0 0 76-15,0 26-75 0,0-26 36 0,0 28-40 16,0-28 63-16,28 26-52 0,-28 0 74 0,0-26-64 15,0 26 80-15,0 1-74 0,0-1 82 0,0 1-82 16,0 0 76-16,0-1-78 0,0 26 72 0,0-24-77 16,0-2 69-16,0 0-73 0,0 27 64 0,0-27-68 15,0 0 59-15,0 28-74 0,0-28 20 0,0 1-68 16,0-1-72-16,0 1-141 0,0-1-565 0,0 1 460 16,0-27-177-16,0 26 248 0,0-26-248 0</inkml:trace>
  <inkml:trace contextRef="#ctx0" brushRef="#br0" timeOffset="18533.45">21436 5452 87 0,'0'0'0'0,"0"0"18"16,0 0 54-16,0 0-44 0,0 0 15 0,0 0-23 15,-26 0 17-15,26 0-14 0,0-26 33 0,-27 26-34 16,27 0 10-16,-26 0-14 0,1 0 24 0,25 0-14 16,-28 0 43-16,2 0-42 0,26 0 18 0,-28 0-16 15,2 0 45-15,26 0-32 0,-25 0 59 0,25 0-63 16,-28 0 16-16,3 0-25 0,25 0 37 0,-26 0-31 16,26 26 39-16,-28-26-38 0,28 0 40 0,-26 26-39 15,-1-26 37-15,27 0-39 0,-26 26 35 0,26 2-37 16,-26-28 33-16,1 26-33 0,25 0 40 0,-28-26-39 15,0 27 35-15,28-1-37 0,-26 0 31 0,1 1-33 16,25 1 29-16,-26-28-31 0,26 26 26 0,-28 0-28 16,28 1 25-16,-27-1-27 0,27 0 23 15,-26 0-25-15,26 2 23 0,-26-2-24 0,26 0 21 16,0 1-23-16,0-1 20 0,0 1-21 0,-26-1 19 16,26 1-20-16,0-1 19 0,0 0-19 15,0 2 17-15,26-2-19 0,-26 0 16 0,0-26-16 16,0 26 15-16,26 1-17 0,-26-1 14 0,26-26-14 15,1 26 14-15,-27 2-14 0,28-28 13 0,-2 0-15 16,-1 26 13-16,1-26-13 0,2 0 12 0,25 26-12 16,-27-26 11-16,27 0-13 0,-27 0 12 0,28 0-12 15,-29 0 10-15,28 0-11 0,-27 0 10 0,28-26-11 16,-26 26 10-16,23 0-10 0,-24 0 7 0,-1 0-8 16,28 0 8-16,-28 0-9 0,2-26 9 0,-28 26-9 15,24 0 9-15,2 0-8 0,-26 0 8 0,28 0-9 16,-28 0 9-16,26 0-9 0,-26 0 7 0,0 0-7 15,28 0 6-15,-28 0-6 0,0 0 5 0,0 0-7 16,0 0-1-16,0-28-14 0,0 28-38 0,0 0-68 16,0 0-304-16,0 0 103 0,0 0-535 0,0-26 523 15,0 26-139-15,-28 0 234 0,28 0-234 16</inkml:trace>
  <inkml:trace contextRef="#ctx0" brushRef="#br0" timeOffset="19051.07">21992 5929 23 0,'0'0'0'0,"0"0"20"16,0 0 64-16,0 0-28 0,0 0 84 0,0 0-89 15,0 0 14-15,0 0-32 0,0 0 31 0,0 0-35 16,0 0 27-16,0 0-30 0,28-26 26 0,-28 26-28 15,0 0 21-15,0 0-24 0,0-28 18 0,26 28-21 16,-26 0 17-16,0-26-19 0,26 26 12 0,-26 0-19 16,0-26 0-16,26 26-21 0,-26 0-45 0,26 0-3 15,-26 0-124-15,0 0 91 0,0 0-93 16,0 0 114-16,0 0-30 0,0 0 51 0,0 0-50 16</inkml:trace>
  <inkml:trace contextRef="#ctx0" brushRef="#br0" timeOffset="19216.02">21913 6061 147 0,'0'27'0'0,"27"-27"23"0,-27 0 71 0,0 26-52 15,26-26 31-15,-26 0-49 0,0 0-4 0,26 26-11 16,-26-26 7-16,0 0-8 0,0 0 6 0,28 0-15 16,-28 28-19-16,0-28-10 0,0 0-70 0,26 0 51 15,-26 0-50-15,0 26 50 0,0-26-49 0</inkml:trace>
  <inkml:trace contextRef="#ctx0" brushRef="#br0" timeOffset="19869.13">22680 5797 90 0,'26'-27'0'0,"-26"27"31"0,0-26 96 0,28 26-81 0,-28-26 14 0,0 26-32 15,0 0 25-15,26-28-25 0,-26 28 30 0,0 0-32 16,0 0 21-16,0 0-19 0,27 0 39 0,-27 0-28 15,0 28 49-15,0-28-52 0,26 26 16 0,-26-26-22 16,0 26 38-16,26 1-29 0,-26-1 51 0,0 0-40 16,0 0 59-16,27 2-49 0,-27 24 68 15,0-25-63-15,0-1 67 0,26 27-67 0,-26 0 63 16,0-27-65-16,26 2 59 0,-26 24-63 0,27-26 56 16,-27 1-60-16,26-1 53 0,2 0-56 0,-28-26 48 15,26 28-52-15,-1-28 46 0,-25 0-49 0,28 0 41 16,-2-28-44-16,1 28 41 0,-27-26-43 15,26 0 36-15,0-1-39 0,2 1 33 0,-2 0-36 16,0-28 32-16,-26 28-34 0,26 0 28 0,0 26-30 16,2-27 26-16,-28 1-28 0,26-1 26 0,-26 27-27 15,26-26 25-15,-26 26-27 0,25 0 24 0,-25 0-25 16,0 0 23-16,0 0-24 0,28 0 21 0,-28 0-21 16,0 26 21-16,0 1-23 0,27-1 23 0,-27 1-20 15,0-1 28-15,0 0-22 0,0 2 34 0,0-2-32 16,26 26 30-16,-26-25-32 0,0-1 27 0,26 0-29 15,-26 2 26-15,0-2-28 0,26 0 25 0,-26 0-26 16,28 1 26-16,-28-27-26 0,27 27 23 0,-27-27-24 16,25 0 28-16,-25 0-28 0,26 0 24 0,0-27-25 15,-26 0 23-15,28 1-24 0,-2 0 21 16,-26 0-23-16,26-28 19 0,2 28-21 0,-28-27 17 16,25 1-27-16,2-2-12 0,-27 1-13 0,26 0-48 15,-26 0-20-15,26 1-188 0,-26-2 41 0,28 2-424 16,-28 25 215-16,0-25-663 0,0 24 673 15,26 1-187-15,-26 1 309 0,0 0-309 0</inkml:trace>
  <inkml:trace contextRef="#ctx0" brushRef="#br0" timeOffset="20284.15">24267 5875 144 0,'0'0'0'0,"0"0"25"0,0-26 78 0,0 26-60 15,0 0 29-15,28 0-40 0,-28 0 28 0,0 0-20 16,0-26 60-16,0 26-56 0,0 0 28 0,27 0-28 16,-27 0 57-16,0 0-44 0,0 0 69 0,0 0-63 15,0 0 61-15,0 0-63 0,0 0 56 0,0 0-60 16,-27 0 53-16,27 0-57 0,0 26 47 0,-28-26-55 15,28 0 35-15,0 26-49 0,-26-26 17 0,26 28-35 16,0-2-6-16,-26-26-50 0,26 26-137 0,-26 1 17 16,26-27-307-16,-26 26 269 0,26 1-132 0,0-27 166 15,0 26-165-15</inkml:trace>
  <inkml:trace contextRef="#ctx0" brushRef="#br0" timeOffset="20666.97">24507 5955 108 0,'26'0'0'0,"0"0"24"0,-26 0 75 0,26-26-57 15,2 26 29-15,-28 0-34 0,0 0 41 0,26 0-34 16,-26 0 55-16,0-26-49 0,26 26 54 0,-26 0-53 16,0 0 50-16,0 0-52 0,0 0 43 0,0 0-57 15,0 0 9-15,-26 26-20 0,26-26 24 0,0 0-24 16,-26 0 25-16,26 26-22 0,-28-26 29 0,28 27-27 15,-26-27 33-15,26 26-29 0,-26-26 37 0,26 27-36 16,-26-27 32-16,26 26-34 0,-26-26 28 0,26 27-30 16,0-27 27-16,-26 26-29 0,26-26 24 15,0 26-27-15,0-26 24 0,26 0-25 0,-26 28 23 16,26-28-25-16,-26 26 22 0,26-26-23 0,-26 0 22 16,26 26-23-16,0-26 19 0,-26 0-20 0,28 26 18 15,-28-26-16-15,26 0 24 0,-26 27-18 0,26-27 33 16,-26 0-28-16,0 26 32 0,0-26-34 0,0 0 30 15,0 26-32-15,0-26 28 0,-26 28-30 16,0-28 23-16,-2 26-34 0,2-26-4 0,0 26-27 16,0-26-60-16,0 26-20 0,-28 1-212 0,26-27 69 15,-23 27-405-15,25-27 376 0,-1 26-160 0,-1-26 214 16,2 27-214-16</inkml:trace>
  <inkml:trace contextRef="#ctx0" brushRef="#br0" timeOffset="21299.58">25380 5504 43 0,'26'-26'0'0,"-26"26"23"0,0 0 73 0,0 0-48 15,28-26 48-15,-28 26-60 0,0 0 11 0,0 0-15 16,26 26 48-16,-26-26-42 0,0 0 31 0,26 26-26 16,-26-26 57-16,27 28-61 0,-27-28 17 0,0 26-25 15,26 0 35-15,-26 1-31 0,0-1 39 16,0 0-36-16,26 29 39 0,-26-29-36 0,0 27 43 16,0-27-39-16,0 26 52 0,0 2-41 0,0-1 68 15,0 0-58-15,0 0 74 0,-26-27-70 0,26 28 67 16,0-28-71-16,0 26 61 0,0-25-67 0,0-1 55 15,0 0-59-15,0 2 53 0,0-28-56 16,0 26 51-16,0-26-54 0,0 26 47 0,0-26-49 0,0 0 44 16,26-26-48-16,-26 26 41 0,0 0-43 15,26-26 39-15,-26 26-43 0,27-28 34 0,1 2-41 16,-2 26 21-16,-1-26-30 0,-25 26 13 0,26 0-21 16,1-27 9-16,1 27-13 0,-2 0 6 0,0 0-9 15,0 0 5-15,1 0-5 0,-27 0 5 0,26 0-7 16,0 27 1-16,-26-27-4 0,27 26-2 0,-27 0-4 15,0-26-10-15,0 28 3 0,-27-2-21 0,27-26 12 16,0 26-28-16,-26 0 0 0,0 1-93 0,-1 0 61 16,27-27-98-16,-26 26 33 0,0-26-255 15,0 27 125-15,-2-27-423 0,1 0 419 0,1 0-141 16,1 0 255-16,-1 0-76 0,26 0 120 0,-28 0-119 16</inkml:trace>
  <inkml:trace contextRef="#ctx0" brushRef="#br0" timeOffset="21833.39">26228 6168 148 0,'0'0'0'0,"0"0"17"15,25-28 52-15,-25 28-26 0,0 0 57 0,0 0-49 16,0-26 50-16,0 26-64 0,0 0 7 0,-25 26-20 16,25-26 24-16,0 0-24 0,-28 28 26 15,28-28-26-15,0 26 20 0,-26-26-23 0,26 26 17 16,-26 0-20-16,26 1 18 0,-28-1-20 0,28 0 13 16,-26 2-15-16,26-2 14 0,-27 0-14 15,27 0 14-15,0-26-13 0,0 27 18 0,0 0-17 16,0-1 15-16,0-26-15 0,0 27 19 0,0-27-17 0,0 26 21 15,27-26-20-15,-27 0 17 0,26 0-19 16,-26 0 16-16,28-26-17 0,-2 26 12 0,-26-27-15 16,26 27 8-16,2-26-10 0,-3-1 9 0,2 0-12 15,-27 27 4-15,26-26-8 0,0 0 0 0,-26 0-3 16,28-2-1-16,-28 2 0 0,26 0 0 0,-26-1 2 16,0 1 8-16,0 26-3 0,0-26 10 0,0 0-6 15,0 26 14-15,0 0-11 0,0-28 14 0,0 28-14 16,0 0 11-16,0 0-14 0,0 0 9 0,0 0-11 15,0 0 7-15,0 0-9 0,0 0 7 0,0 28-8 16,0-28 5-16,0 0-5 0,0 26 6 0,0-26-6 16,26 26 6-16,-26-26-7 0,0 26 6 0,26 1-6 15,-26-27 5-15,26 26-6 0,-26 0 4 16,0-26-9-16,28 28-9 0,-28-2-8 0,26 0-44 16,-26-26-66-16,26 26-322 0,-26 1 251 0,28 0-145 15,-28-27 213-15,26 26-49 0,-26-26 90 0,0 27-90 16</inkml:trace>
  <inkml:trace contextRef="#ctx0" brushRef="#br0" timeOffset="22199.95">26862 6220 157 0,'0'0'0'0,"26"-26"18"16,-26 26 57-16,26-26-36 0,-26 26 41 0,0-28-38 15,0 28 42-15,0 0-38 0,0 0 50 0,0 0-48 16,0-26 48-16,0 26-50 0,0 0 44 0,-26 0-56 15,26 0 13-15,0 0-23 0,-26 0 26 0,26 26-23 16,-26-26 29-16,26 0-28 0,0 0 32 0,-28 0-31 16,28 28 27-16,0-28-28 0,-25 0 24 0,25 0-27 15,0 26 25-15,0-26-26 0,0 26 23 16,0-26-24-16,0 26 21 0,0-26-23 0,0 27 20 16,0-27-21-16,25 26 18 0,-25-26-20 0,28 26 18 15,-28-26-19-15,26 28 18 0,-26-28-19 0,26 26 16 16,-26 0-17-16,26-26 15 0,-26 26-15 0,0-26 13 15,28 27-13-15,-28-27 14 0,0 27-15 0,0-1 14 16,0-26-15-16,0 27 12 0,0-27-12 16,-28 26 12-16,28-26-13 0,-26 26 8 0,26-26-15 15,-26 0-5-15,0 26-19 0,-2-26-53 0,3 0-10 16,25 0-174-16,-26 0 64 0,-1 0-317 0,1-26 304 16,26 26-103-16,0 0 154 0,-28-26-154 0</inkml:trace>
  <inkml:trace contextRef="#ctx0" brushRef="#br0" timeOffset="22316.78">26808 6194 124 0,'28'-26'0'0,"-2"-2"18"0,-26 2 58 0,26-27-37 16,0 27 41-16,-26 26-43 0,28-27 27 0,-28 1-36 15,27-1 19-15,-27 1-35 0,26 26-12 16,-26-26-17-16,0 26-51 0,0-28 18 0,25 28-79 16,-25 0 77-16,0-26-24 0,0 26 38 0,26 0-38 15</inkml:trace>
  <inkml:trace contextRef="#ctx0" brushRef="#br0" timeOffset="22503.86">27179 5982 145 0,'27'26'0'0,"-27"1"20"0,0-1 60 0,26 1-34 16,-26-27 62-16,0 26-56 0,0 0 52 0,26 2-56 16,-26-2 43-16,0 0-48 0,0-26 40 0,28 26-44 15,-28 1 33-15,0-1-39 0,0 0 29 0,26 28-41 16,-26-28 3-16,0 0-34 0,0 1-50 0,27 0-7 15,-27-1-139-15,0-26 110 0,0 27-81 0,0-1 98 16,26 0-58-16,-26-26 68 0,0 0-67 0</inkml:trace>
  <inkml:trace contextRef="#ctx0" brushRef="#br0" timeOffset="22899.93">27683 6194 77 0,'26'-26'0'0,"-26"-2"33"0,0 28 99 16,26-26-71-16,-26 0 51 0,0 26-61 16,27-27 40-16,-27 27-52 0,0-26 27 0,0 26-25 15,0 0 57-15,0-27-45 0,0 27 59 0,0 0-56 16,0 0 56-16,0 0-57 0,0 0 51 0,0 0-54 16,0 0 50-16,0 0-52 0,-27 0 46 0,27 27-50 15,0-27 42-15,-26 26-44 0,26-26 41 0,-26 0-44 16,26 27 39-16,0-1-42 0,-27-26 36 0,27 26-38 15,0-26 33-15,0 28-35 0,0-28 30 16,0 26-32-16,0-26 29 0,0 26-31 0,27-26 28 0,-27 26-28 16,26 1 32-16,-26-27-30 0,26 26 35 0,1-26-32 15,-27 26 37-15,26 2-32 0,1-28 52 16,-27 26-40-16,26 0 67 0,0-26-53 0,-26 26 81 16,28-26-72-16,-28 27 77 0,0-27-79 0,0 27 69 15,0-27-73-15,0 0 66 0,-28 26-70 0,28-26 61 16,-26 0-65-16,0 27 55 0,-1-27-66 15,1 0 33-15,-27 26-61 0,27-26-18 0,-27 0-64 16,27 0-183-16,-27 26-156 0,-1-26-957 0,28 0 845 16,-27 26-177-16,25-26 343 0,3 0-343 0</inkml:trace>
  <inkml:trace contextRef="#ctx0" brushRef="#br0" timeOffset="36800.51">15826 4976 23 0,'0'0'0'0,"0"-27"4"0,0 27 13 0,0 0-12 16,-26 0-5-16,26 0 5 0,0 0 15 0,0 0-9 16,-27 0 9-16,27 0-10 0,0 0 11 0,0 0-10 15,-26 0 9-15,26 0-8 0,0 27 12 16,0-27-13-16,-28 0 7 0,28 0-13 0,0 0-5 15,0 0 0-15,0 0 0 0,0 0 0 0,0 0 0 16,0 0 0-16,0 0 0 0,0 0 0 0,0 0 0 16,0 0 0-16,0 0 0 0,0 0 6 15,0 26 21-15,0-26-17 0,0 0 5 0,0 0-11 16,28 0-4-16,-28 0 0 0,0 0 0 0,26 0 0 16,-26 0 0-16,27 26 0 0,-27-26 0 0,26 0 0 15,0 0 0-15,-26 28 0 0,28-28 0 0,-3 26 0 16,1-26 0-16,28 26 0 0,-27-26 0 0,-1 0 7 15,0 26 24-15,27-26-19 0,-26 27 4 0,25-27-12 16,-26 0-4-16,30 0 0 0,-5 26 0 0,2-26 0 16,-27 0 0-16,28 0 4 0,-2-26 15 0,0 26-9 15,2 0 10-15,-1 0-14 0,0-27-6 0,-1 27 0 16,28 0 0-16,-28-26 0 0,2 26 0 16,0-26 0-16,24 26 0 0,-24 0 0 0,-2 0 0 15,26 0 0-15,-24 0 0 0,0 0 0 0,-2 0 0 16,28 0 0-16,-27 0 0 0,0 0 0 0,27 0 0 15,-28 0 0-15,0 0 0 0,28 26 0 0,-27-26 0 16,0 0 0-16,1 0 0 0,24 0 0 0,-24 0 0 16,24 0 0-16,-23 0 0 0,22 0 0 0,4 0 0 15,-2 0 0-15,-27 0 0 0,29 0 0 16,-2 0 0-16,0 0 0 0,0-26 0 0,0 26 0 16,1 0 0-16,26 0 0 0,-26 0 0 0,-2 0 0 15,2 0 0-15,0 0 0 0,-2 0 0 0,2 0 0 16,0 0 0-16,0 0 0 0,-2 26 0 0,2-26 0 15,-2 0 0-15,4 0 0 0,-3 0 0 0,-28 0 0 16,30 26 0-16,-2-26 0 0,1 0 0 0,-1 0 0 16,0 0 0-16,-26 0 0 0,26 0 0 0,0 27 0 15,3-27 0-15,-5 0 0 0,4 0 0 0,-2 0 0 16,-28 0 0-16,31 0 0 0,-4 0 0 0,2 26 0 16,-2-26 0-16,2 0 0 0,0 0 0 0,0 0 0 15,0 26 0-15,-2-26 0 0,2 0 0 16,-2 0 0-16,-24 28 0 0,25-28 0 0,0 0 0 15,1 0 0-15,-2 26 0 0,-24-26 0 0,25 0 0 16,0 0 0-16,-25 0 0 0,25 0 0 0,0 0 0 16,-26 0 0-16,26 0 0 0,2 0 0 0,-29 0 0 15,28 0 0-15,-28 0 0 0,28 0 0 16,0 0 0-16,-28 0 0 0,29 0 0 0,-30 0 0 16,29 26 0-16,-26-26 0 0,24 0 0 0,-24 0 0 15,24 0 0-15,-24 0 0 0,26 0 0 0,-2 0 0 16,-26 0 0-16,29 0 0 0,-30 0 0 0,31 0 0 15,-30 0 0-15,0 0 0 0,28 0 0 0,-27 0 3 16,26 0 12-16,-25 0-11 0,24 0-4 0,-24 0 0 16,25 0 0-16,-25 0 0 0,25 0 0 0,-26 0 0 15,26 0 0-15,-26 0 0 0,27 0 0 0,-27 0 0 16,25 0 0-16,-23 0 0 0,22 0 0 16,-22 0 0-16,23 26 0 0,-25-26 0 0,26 0 0 15,-25 0 0-15,-2 0 0 0,28 28 0 0,-26-28 0 16,-2 0 0-16,28 0 0 0,-28 0 0 0,28 0 0 15,-28 0 0-15,29 0 0 0,-30 0 0 0,30 0 0 16,-30 0 0-16,29 0 0 0,-26 0 0 0,24 0 0 16,-24 0 0-16,25 0 0 0,0 0 0 0,-25 0 0 15,25 0 0-15,0 0 0 0,-26 0 0 16,26 0 0-16,-25 0 0 0,25 0 0 0,-26 0 0 16,0 0 0-16,27 0 0 0,-26 0 0 0,-3 0 0 15,2 0 0-15,1 0 0 0,24 0 0 0,-52 0 0 16,28 0 0-16,0 0 0 0,-3 0 0 0,4 0 0 15,-3 0 0-15,-27 0 0 0,28 0 0 0,-27-28 0 16,28 28 0-16,-26 0 4 0,23 0 12 0,-24 0-8 16,-1-26 8-16,28 26-10 0,-28 0 5 0,1 0-6 15,26 0 3-15,-27 0-6 0,0 0-2 0,28 0 0 16,-28 0 0-16,0 0 2 0,0 0 6 0,2 0-5 16,24 0-3-16,-25 0 0 0,-1 0 0 15,1 0 0-15,-1 0 0 0,0 0 0 0,2 0 0 16,-2 0 0-16,0 0 0 0,-1 0 0 0,2 0 0 15,1 0 0-15,-28 0 0 0,26 0 0 0,0 0 0 16,0 0 0-16,1 0 0 0,-27 0 0 0,28 0 0 16,-3 0 0-16,1 0 0 0,-26 0 0 15,26 0 0-15,2 0 0 0,-1 0 0 0,-1 0 2 16,0 0 7-16,-26 0-6 0,25 0-3 0,3 0 0 16,-2 0 0-16,-26 0 0 0,26 0 0 0,1 0 2 15,-27 0 8-15,0 0-1 0,26 0 15 0,-26 0-12 16,0 0 12-16,28 0-13 0,-28 0 9 0,0 0-12 15,0 0 7-15,25-26-8 0,-25 26 5 0,0-26-9 16,0 26-3-16,26-28 1 0,-26 28 7 0,28-26-6 16,-28 0-2-16,26-1 0 0,-26 1 0 0,27 0 0 15,-27 26 0-15,26-26 4 0,-26-2 12 0,26 2-5 16,2 0 19-16,-28-1-15 0,25 1 14 0,-25 0-16 16,27-1 7-16,-27 0-10 0,26 1 6 15,-26 0-9-15,26 0 5 0,2-28-7 0,-28 28 4 16,0-1-4-16,26 1 3 0,-26 0-5 0,26 0-3 15,-26-2 2-15,27 2 7 0,-27 0-4 0,0-1 6 16,26 1-8-16,-26-1-3 0,0 1 1 0,27-1 5 16,-27 1-3-16,0 0 1 0,0-2-1 0,26 2 2 15,-26 0-2-15,0 0 1 0,0-1-3 16,0 1 3-16,26 0-3 0,-26-28-1 0,0 28 0 16,0 0 4-16,0-28-3 0,0 28 3 0,0-1-3 15,26-25 2-15,-26 26-2 0,0-28-1 0,0 27 0 16,0 0 0-16,0-25 0 0,0 26 0 0,0-28 0 15,0 28 0-15,0-27 0 0,0 27 4 0,0 0-3 16,0-28-1-16,0 28 0 0,28-27 0 0,-28 26 0 16,0-26 0-16,0 27 0 0,0 0 0 0,0-28 0 15,0 28 0-15,0 0 0 0,0-27 0 0,-28 27 1 16,28-2 3-16,0 2 0 0,0 0 4 0,0-27-2 16,0 26 9-16,-26 1-7 0,26-1 11 0,0 1-10 15,0 0 11-15,0 0-12 0,-26 26 8 16,26-28-9-16,0 2 8 0,-26 0-5 0,26-1 18 15,0 27-13-15,-27-26 18 0,27 0-13 0,0 0 24 16,-26 26-18-16,26-28 32 0,-27 2-30 0,27 26 24 16,-26-26-27-16,26 26 21 0,-26-27-24 0,26 0 18 15,-28 27-22-15,2-26 18 0,26 26-20 16,-26-26 14-16,-1 26-16 0,2-27 13 0,-3 27-15 16,2-26 9-16,0 26-13 0,-1-26 3 0,-27 26-6 15,28 0 7-15,1-28-7 0,-29 28 5 0,27 0-5 16,-25-26 4-16,24 26-4 0,-23 0 3 0,-2-26-3 15,-1 26 3-15,3 0-3 0,-4 0 9 0,3 0-9 16,-2 0 2-16,2-26-3 0,-28 26 8 0,28 0-8 16,-28 0 2-16,28 0-3 0,-28 0 2 0,28 0-2 15,-28 0 1-15,27 0-1 0,-26 0 1 0,-2 0-2 16,30-27 2-16,-31 27-1 0,3 0 1 0,2 0-2 16,22 0 5-16,-22 0-5 0,-5 0 2 0,3-26-2 15,0 26 2-15,0 0-3 0,-28 0 2 16,28 0-2-16,0 0 2 0,0 0-2 0,0 0 3 15,-28-26-3-15,28 26 1 0,0 0-1 0,-1 0 1 16,1-28-1-16,-2 28 1 0,4 0-1 0,-4-26 2 16,1 26-2-16,2-26 1 0,-2 0-1 15,2 26 0-15,-2-28 0 0,0 28 1 0,0-26-1 16,1 0 2-16,0 26-2 0,-1-28 2 0,2 28-2 16,-3 0-1-16,2-26 0 0,1 26 2 0,-3 0-1 15,2 0 0-15,0 0 0 0,0 0-1 0,-1 0 0 16,2 0 0-16,-29 0 0 0,28 26 0 0,-1-26 0 15,1 0 0-15,-27 0 0 0,26 28 1 0,1-28 0 16,-28 0-1-16,29 0 0 0,-2 0 1 0,-25 0 0 16,24 0-1-16,3 0 0 0,-2-28 1 0,-25 28 0 15,24 0-1-15,2 0 0 0,0 0 1 0,-1-26 0 16,2 26 1-16,-2 0-1 0,-1 0-1 0,4 0 0 16,-3 0 2-16,0 0-1 0,1 0-1 0,0 0 0 15,-1 0 0-15,1 0 0 0,0 0 1 0,26 0 0 16,-26 0-1-16,-28 0 0 0,28 0 0 15,0 0 0-15,-1 0 2 0,0 0-1 0,2 0 0 16,-2 0 0-16,0 0-1 0,1 0 0 0,0 0 1 16,-1 0 0-16,2 0 0 0,24 0 0 15,-24-26 0-15,-2 26 0 0,-1 0 0 0,2 0 0 16,-1 0-1-16,27 0 0 0,-26-26 1 0,0 26 0 16,28 0-1-16,-31 0 0 0,3 0 0 0,26 0 0 15,-26 0 0-15,0 26 0 0,25-26 0 0,-25 0 0 16,26 0 0-16,-26 26 0 0,-1-26 3 0,27 26-2 15,-26-26 1-15,25 0-1 0,-24 28 2 0,24-28-2 16,-26 0 1-16,4 26-1 0,20-26 1 0,-21 0-1 16,22 26 0-16,-23-26 0 0,24 0 2 0,2 0-2 15,-28 0 2-15,28 0-2 0,-2 0 3 0,2 0-3 16,-1 0 1-16,0 0-1 0,-27 0 1 0,27 0-1 16,0 0 2-16,1 0-2 0,-1 0 0 0,25 0 0 15,-23 0 1-15,-3 0-1 0,1 0 0 0,-1 0 0 16,3 0 0-16,25 0 0 0,-29 0-1 15,4 0 0-15,-3 0 2 0,1 0-1 0,1 0 0 16,-2 0 0-16,2 0 1 0,-2 0-1 0,28 0-1 16,-27 0 0-16,0 0 0 0,1 0 0 15,-2 0 0-15,2 0 0 0,-2 0 0 0,2 0 0 16,24 0 0-16,-24 0 0 0,0 0 0 0,-2 0 0 16,2 0 0-16,26 0 0 0,-28 28 0 0,0-28 0 15,28 0 0-15,-26 0 0 0,26 26 0 0,-28-26 0 16,27 0 0-16,1 0 0 0,1 26 0 0,-1-26 0 15,-28 26 0-15,26-26 0 0,2 0 0 0,0 28 0 16,0-28 0-16,0 26 0 0,-2-26 0 0,2 0 0 16,0 26 0-16,-1-26 0 0,1 27 0 0,1-27 0 15,-3 0 0-15,2 0 0 0,-2 26 0 0,2-26 3 16,0 0 11-16,-1 0-7 0,2 26 5 0,-3-26-5 16,2 0 6-16,0 0-7 0,-1 26 5 0,1-26-6 15,0 0 4-15,1 28-4 0,25-28 4 0,-28 26-4 16,0-26 3-16,2 26-4 0,26 1 4 0,-26-27-3 15,0 26 3-15,-1 0-4 0,27-26 4 16,-28 27-5-16,3 0 4 0,-1-27-4 0,26 26 4 16,-26 0-4-16,-1-26 4 0,27 28-4 0,-28-28 3 15,28 0-3-15,-26 26 2 0,26-26-2 16,0 0 1-16,-26 26-3 0,26-26 3 0,0 0-2 16,-25 0 2-16,25 0-3 0,0 26 3 0,0-26-3 15,0 0 3-15,0 0-2 0,0 0 2 0,0 0-2 16,0 27 2-16,-28-27-3 0,28 0 2 0,0 26-2 15,0-26 3-15,-26 26-3 0,26-26 3 0,-26 28-3 16,26-28 1-16,-27 26 0 0,27 0 2 0,-26 0-3 16,26-26 2-16,-28 27-2 0,3-1 1 0,-1 1-1 15,-1 0 1-15,1-1-1 0,26 0 0 0,-28 28 0 16,2-28 2-16,0 0-2 0,-1 1 0 0,1-1 0 16,26 0 1-16,-27 0-1 0,1 2 0 0,0-2 0 15,26 0-1-15,-28 1 0 0,28-1 1 0,-26 1 0 16,26-1-1-16,-25 1 0 0,25-1 0 0,0-26 0 15,-27 26 0-15,27 28 0 0,0-28 1 16,0 0 0-16,0 1-1 0,0 25 0 0,0-24 0 16,0-2 0-16,0 26 0 0,0-25 0 0,0 26 0 15,0-25 0-15,27 24 0 0,-27-26 0 16,25 27 0-16,-25-26 0 0,26 26 0 0,-26-27 0 16,28 0 0-16,-2 2 0 0,0 24 0 0,-26-25 0 15,27-1 0-15,-1 0 0 0,1 0 0 0,-1 2 0 16,0 24 0-16,2-25 0 0,-28-1 0 0,26 1 0 15,1-1 0-15,-1 1 0 0,-1-1 0 0,3 0 0 16,-28 2 0-16,26-2 0 0,1 0 0 0,-27 0 0 16,26 1 0-16,0-27 0 0,-26 26 1 0,28 0 0 15,-28 2 1-15,25-28-1 0,-25 26 0 0,26 0 0 16,-26-26 2-16,0 26-2 0,26-26 0 0,-26 0 0 16,0 27-1-16,28-27 0 0,-28 0 1 0,0 27 0 15,27-27 2-15,-27 0-2 0,0 0 2 0,0 0-2 16,26 26 1-16,-26-26-1 0,0 0 2 0,26 0-2 15,-26 0 1-15,0 0-1 0,0 0 2 0,0 0-2 16,0 0 0-16,25 0 0 0,-25 0 2 16,0 0-2-16,0 0 0 0,0 26-17 15,0-26-48-15,0 0-12 0,0 0-164 0,0 0 47 16,0 27-343-16,0-27 303 0,0 0-166 0,0 26 200 16,0-26-200-16</inkml:trace>
  <inkml:trace contextRef="#ctx0" brushRef="#br0" timeOffset="46667.75">8416 4870 26 0,'0'0'0'0,"0"0"0"0,0 0 0 0,0 0 0 16,0 0 0-16,0-27 4 0,0 27 12 15,0 0-11-15,0 0-5 0,0 0 0 0,0 0 0 16,0 0 0-16,0-26 0 0,0 26 5 0,0 0 19 15,0 0-11-15,0 0 19 0,0 0-13 16,0 0 25-16,0-26-22 0,0 26 23 0,0 0-28 16,0 0 3-16,-28 0-14 0,28 0-6 0,0 0 4 15,0 0 13-15,-25 0-12 0,25 0-5 0,0-26 0 16,0 26 0-16,-26 0 0 0,26 0 0 0,-27 0 0 16,27 0 0-16,0 0 0 0,-26 0 0 0,26 0 0 15,0 0 0-15,-28 0 0 0,28 0 0 0,-26 0 5 16,26 0 15-16,-26 0-11 0,26 0 7 0,-26 0-3 15,0 0 27-15,26 0-23 0,-28 0 15 0,2 0-16 16,26 0 16-16,-26 0-9 0,-2 0 33 0,28 0-29 16,-26 0 22-16,1 0-26 0,-2 0 17 0,1 0-22 15,26 0 13-15,-28 0-17 0,2 0 13 0,0 0-16 16,-1 0 8-16,2 0-12 0,25 0 5 0,-28-28-7 16,2 28 4-16,0 0-1 0,26 0 12 15,-28 0-11-15,2 0 8 0,26-26-9 16,-27 26 5-16,1 0-6 0,26-26 7 0,-25 26-8 0,25 0 6 15,-28 0-7-15,28-27 3 0,-26 27-3 16,26 0 3-16,0-26-5 0,-26 26 4 0,26 0-4 16,0-26 4-16,-26 26-4 0,26-26 5 0,0-2-5 15,-27 28 3-15,27-26-3 0,0 0 5 0,0-1-5 16,-28 27 2-16,28-26-2 0,0-1 4 0,0 1-4 16,0-1 1-16,0-25-3 0,0 24 3 0,-25 2-3 15,25 0 3-15,0-27-3 0,0 27 3 0,0-28-3 16,-26 28-1-16,26 0 0 0,0-27 0 0,0 26 0 15,0 1 0-15,0-1 0 0,0-25 0 0,-26 26 0 16,26-2 0-16,0 28 0 0,0-26 0 0,0-1 0 16,0 0 0-16,0 27 0 0,0-26 0 0,0 0 0 15,0 26 0-15,0-26 0 0,0 26 0 0,26-28 0 16,-26 28 0-16,0 0 0 0,0-26 0 0,0 26 0 16,26-26 0-16,-26 26 0 0,25-27 0 0,-25 27 0 15,28-26 0-15,-28 0 0 0,27 26 0 16,-1-26 0-16,0-2 0 0,0 28 0 0,2-26 0 15,-3 0 0-15,-25 26 0 0,26-27 0 16,1 27 0-16,-1-26 0 0,2-1 0 0,-2 27 0 16,0-26 0-16,2 26 0 0,-3 0 0 0,2-27 0 15,-1 27 0-15,0-26 0 0,2 26 0 0,-2 0 0 16,1-26 0-16,-2 26 0 0,-25 0 0 0,26-28 0 16,2 28 0-16,-2 0 0 0,0-26 0 0,2 26 0 15,-2 0 0-15,0-26 0 0,0 26 0 0,0 0 0 16,2-26 0-16,-2 26 0 0,1 0 0 0,-1 0 0 15,-1-27 0-15,3 27 0 0,-2 0 0 0,2 0 0 16,-2 0 4-16,0 0-3 0,1 0-1 0,-2-26 0 16,1 26 0-16,-26 0 0 0,26 0 0 0,2 0 0 15,-1 0 0-15,-1 0 0 0,0 0 0 0,-1-26 0 16,-25 26 0-16,28 0 0 0,0 0 3 0,-2 0-2 16,0 0-1-16,-26 0 0 0,26 0 0 0,1 0 0 15,-2 0 0-15,-25 0 0 0,26 0 0 16,-26 0 0-16,28 0 0 0,-2 0 0 0,-26 0 0 15,27 0 0-15,-1 0 0 0,-26 0 0 16,26 0 4-16,-26 0-3 0,27 0-1 0,-27 0 0 16,26 0 0-16,2 0 0 0,-28 0 0 0,26 0 0 15,-26 0 0-15,26 0 6 0,1 0 18 0,-1 0-13 16,-26 0 13-16,28 26-13 0,-3-26 9 0,1 0-10 16,1 0 9-16,-1 26-10 0,0-26 7 0,2 0-9 15,-3 27 7-15,3-27-8 0,-28 0 6 0,26 26-6 16,-1-26 6-16,3 0-7 0,-2 26 4 0,2-26-4 15,-2 0 4-15,-1 26-4 0,2-26 3 0,-1 28-4 16,-26-28 4-16,26 0-6 0,2 26 2 0,-2-26-2 16,2 0 5-16,-28 26-4 0,25-26 1 0,0 0-2 15,-25 27 2-15,26-27 3 0,2 0 13 0,-28 26-6 16,28-26 19-16,-2 27-17 0,-26-27 14 0,26 26-16 16,-26-26 12-16,25 0-13 0,-25 27 14 0,27-27-15 15,-27 26 12-15,28-26-12 0,-28 0 12 0,0 26-12 16,26-26 10-16,-26 0-13 0,0 28 3 15,0-28-3-15,26 0 12 0,-26 26-11 0,0-26 6 16,0 26-6-16,0-26 14 0,0 0-10 16,0 26 14-16,0-26-15 0,0 0 13 0,0 0-13 15,0 27 12-15,0-27-12 0,0 0 11 0,0 26-13 16,0-26 12-16,0 0-12 0,0 26 9 0,0-26-10 16,0 0 10-16,0 0-11 0,0 28 10 0,0-28-10 15,0 26 9-15,0-26-9 0,0 0 7 0,0 26-7 16,0-26 7-16,0 26-7 0,0-26 7 0,0 27-9 15,0-27 9-15,0 27-9 0,-26-27 6 0,26 26-2 16,0-26 19-16,0 28-14 0,-26-28 19 0,26 26-16 16,0 0 23-16,0-26-21 0,-28 26 21 0,28-26-22 15,0 27 20-15,-27-27-21 0,27 0 17 0,0 26-19 16,-25-26 18-16,25 27-18 0,0-27 16 0,0 27-16 16,-26-27 15-16,26 26-17 0,0-26 14 0,-26 0-14 15,26 26 13-15,0-26-11 0,-28 26 23 0,28-26-21 16,0 28 20-16,-28-28-20 0,28 26 20 15,-26-26-20-15,26 26 19 0,-25-26-19 16,25 27 17-16,-25-27-17 0,25 26 17 0,-28-26-18 16,28 26 18-16,-26-26-18 0,26 26 18 0,-28 2-17 15,2-28 23-15,26 26-19 0,-26 0 29 0,26-26-26 16,-27 27 26-16,2-27-23 0,25 26 31 0,-26 1-30 16,-2-27 30-16,28 26-29 0,-26-26 33 0,26 27-32 15,-28-27 30-15,3 26-32 0,25-26 30 0,-26 0-32 16,26 26 28-16,-28-26-29 0,3 0 29 0,25 28-28 15,-28-28 32-15,2 0-32 0,26 26 28 0,-26-26-29 16,-1 0 27-16,27 0-27 0,-26 0 25 0,1 26-27 16,25-26 23-16,-28 0-25 0,2 0 21 0,26 0-22 15,-27 26 21-15,1-26-22 0,26 0 19 0,-26 0-21 16,-2 0 18-16,2 0-19 0,26 0 16 0,-27 0-17 16,1 27 16-16,0-27-17 0,-1 0 15 0,27 0-16 15,-26 0 15-15,-2 0-16 0,2 0 11 0,1 0-12 16,-2 0 11-16,1 0-15 0,0 0 3 0,0 0-14 15,-2-27-15-15,0 27-3 16,3 0-41-16,-1-26 20 0,0 26-62 0,-1 0 5 16,-1-26-193-16,2 26 58 0,0 0-407 0,26-26 211 15,-25 26-643-15,25 0 654 0,-27 0-181 0,1-28 300 16,26 28-300-16</inkml:trace>
  <inkml:trace contextRef="#ctx0" brushRef="#br0" timeOffset="47799.31">11961 4976 30 0,'0'26'0'0,"0"-26"6"0,0 0 22 0,0 0-15 15,0 0 12-15,0 0-11 0,-25 26 16 0,25-26-16 16,0 0 11-16,0 0-14 0,-26 0 8 0,26 0-8 15,0 0 14-15,0 0-14 0,-28 0 5 16,28-26-3-16,0 26 20 0,-26 0-17 16,26 0 12-16,0-26-15 0,-26 26 11 0,26 0-12 15,-27-27 15-15,27 27-12 0,-26 0 19 0,-1-26-16 16,27 26 19-16,-26-26-17 0,0-1 22 0,-2 27-19 16,2-27 25-16,-1 1-26 0,27 26 19 0,-26-26-21 15,1 0 17-15,-3-2-21 0,2 2 8 0,0 26-11 16,26-26 11-16,-27-1-14 0,1 1 6 0,26 0-9 15,-28 0 9-15,2-2-10 0,26 2 6 0,-25 26-7 16,25-26 5-16,-28-1-6 0,28 1 0 0,0-1-1 16,-26 1 1-16,26-1-2 0,-27 1 4 0,27 0 0 15,0-2 13-15,0-24-10 0,-26 26 10 0,26-1-11 16,0 1 8-16,0 0-9 0,0-28 7 0,0 28-7 16,0 0 5-16,0-1-6 0,0-26 6 0,0 26-7 15,0 1 7-15,0 0-7 0,26 0 4 0,-26-2-4 16,0 2 4-16,27-1-4 0,-27 0 3 0,26 1-4 15,-26 0 4-15,28 0-5 0,-28 26 5 16,25-28-5-16,1 2 2 0,-26 0-2 16,28-1 4-16,-2 1-4 0,1 0 1 0,-1 26-1 15,0-26 1-15,2-2-1 0,-3 2 1 0,1 0-2 16,1-1 2-16,-1 1-3 0,2-1 3 0,-2 27-3 16,0-26-1-16,27-1 0 0,-26 27 3 0,-1-26 3 15,0 26 14-15,28-26-10 0,-29 26 10 0,2 0-10 16,-1-28 7-16,28 28-8 0,-28 0 10 0,0 0-10 15,1 0 7-15,26 0-9 0,-27 0 5 0,0 28-7 16,2-28 7-16,0 0-7 0,-4 0 5 0,2 26-5 16,0-26 5-16,2 0-5 0,-2 26 4 0,0-26-4 15,2 0 4-15,-3 27-5 0,2-27 4 0,-1 0-2 16,0 26 12-16,2 1-6 0,-2-27 17 0,1 26-13 16,-27-26 17-16,25 27-16 0,1-1 15 0,2 0-15 15,-2 2 19-15,-26-2-15 0,28 0 27 16,-28 0-22-16,26 1 27 0,-26-1-23 0,26 0 37 0,-26 28-30 15,0-28 43-15,0 0-36 0,0 28 49 16,0-28-43-16,0 28 54 0,0-28-51 0,0 27 55 16,0 0-52-16,0-26 60 0,-26 25-59 15,26 2 56-15,-26-28-58 0,26 27 51 0,-28-1-54 16,2-26 50-16,26 28-51 0,-28-1 51 0,2-27-52 16,1 27 47-16,-2-26-49 0,1-1 44 0,26 28-48 15,-28-28 44-15,2 0-46 0,0 0 38 0,-1 1-41 16,-26-1 37-16,27-26-40 0,0 26 32 0,-2 2-37 15,2-28 25-15,-24 26-36 0,22-26 6 0,-26 0-21 16,28 0-12-16,-27 0-6 0,26 0-32 0,-25 0 12 16,-2 0-53-16,28 0 4 0,-26 0-161 0,26-26-91 15,-28 26-760-15,28-28 652 0,-27 28-233 0,26 0 338 16,-25-26-337-16</inkml:trace>
  <inkml:trace contextRef="#ctx0" brushRef="#br0" timeOffset="58601.79">3916 14902 23 0,'0'26'0'0,"0"-26"4"16,0 0 16-16,0 0-15 0,0 0-5 0,0 0 5 15,0 0 15-15,0 0-10 0,-26 0 12 0,26 0-13 16,0 0 6-16,0 0-11 0,0 0-4 0,0 0 0 15,0 0 0-15,0 0 3 0,0 0 13 0,0 0-12 16,0 0-4-16,0 0 4 0,0 0 12 0,0 0-8 16,0 0 8-16,0 0-12 0,0 0-4 0,0 0 0 15,0 0 0-15,0 0 4 0,0 0 13 0,0 0-8 16,0 0 8-16,0 0-12 0,0 0-5 0,0 0 0 16,0 0 0-16,0 0 0 0,0 0 0 15,0 0 0-15,-28 0 0 0,28 0 4 0,0 0 13 0,0 0-12 16,0 0-5-16,0 0 0 0,0 0 0 0,0 0 0 15,0 0 0-15,0 0 0 0,0 0 0 0,0 0 0 16,0 0 0-16,0 0 0 0,0 0 0 16,28 0 3-16,-28 0 13 0,0 0-12 15,0 0-4-15,0 0 0 0,0 0 0 0,0 0 0 16,0 0 0-16,26-26 0 0,-26 26 0 0,0 0 0 16,0 0 0-16,0 0 0 0,0 0 0 0,26 0 0 15,-26 0 0-15,0-28 0 0,0 28 0 0,28 0 0 16,-28 0 0-16,0 0 0 0,0 0 0 0,26 0 0 15,-26 0 0-15,0 0 0 0,0 0 0 0,27-26 0 16,-27 26 0-16,0 0 0 0,0 0 0 0,25 0 0 16,-25 0 0-16,0 0 0 0,26-26 0 0,-26 26 0 15,28 0 0-15,-28 0 0 0,0 0 0 0,26 0 0 16,-26 0 0-16,26-27 0 0,-26 27 0 0,27 0 6 16,-27 0 20-16,26 0-15 0,1 0 5 0,-27 0-11 15,26 0-5-15,0 0 4 0,-26 0 12 0,28-27-12 16,-2 27-4-16,-26 0 0 0,27 0 0 0,-1 0 0 15,-1 0 0-15,3 0 0 0,-28 0 0 16,26 0 0-16,1 0 0 0,-1 0 0 0,0-26 0 16,2 26 0-16,-2 0 0 0,-1 0 7 15,1 0 21-15,29-26-16 0,-29 26 5 0,0 0-9 16,-1-27 4-16,30 27-9 0,-29 0-3 0,0-26 2 16,0 26 6-16,30 0-6 0,-31 0-2 0,1-26 2 15,0 26 6-15,1 0-4 0,25 0 4 0,-24 0 4 16,-3-28 28-16,2 28-17 0,-1 0 25 0,28 0-29 15,-28 0 9-15,2-26-15 0,-3 26 13 0,28 0-15 16,-27 0 9-16,0 0-11 0,2 0 10 0,24-26-14 16,-26 26-5-16,28 0 2 0,-28 0 7 0,28-26-5 15,-29 26 4-15,28 0-6 0,-25 0-2 0,24-27 0 16,0 27 0-16,-26-26 0 0,28 26 0 0,0 0 2 16,-3-26 6-16,4 26-6 0,-3-28-2 0,-26 28 0 15,26-26 0-15,2 26 0 0,26 0 0 0,-27-26 0 16,0 26 0-16,-1-26 0 0,1-2 0 0,0 28 2 15,1-26 6-15,25 26-6 0,-26-26-2 16,-1 26 0-16,29 0 0 0,-30-27 1 0,3 27 7 16,-1-26-6-16,26 26-2 0,-27 0 0 0,3-26 0 15,22 26 0-15,-22 0 0 0,-3-26 0 16,27 26 0-16,-26 0 0 0,1 0 0 0,-2-28 8 16,28 28 28-16,-28 0-21 0,2-26 13 0,24 26-14 15,-24 0 14-15,0 0-16 0,-2-26 11 0,0 26-12 16,29 0 12-16,-30-27-13 0,3 27 9 0,0 0-10 15,-1-26 8-15,24 26-9 0,-22 0 4 0,-3-26-7 16,1 26 3-16,1 0-2 0,25 0 9 0,-28-27-7 16,3 27 8-16,-1 0-2 0,0 0 26 0,1-27-20 15,-2 27 20-15,1 0-21 0,0 0 17 0,0-26-20 16,-1 26 13-16,1 0-13 0,-25 0 19 0,23-26-21 16,3 26 10-16,0 0-13 0,-29 0 9 0,28 0-10 15,1 0 6-15,-28 0-8 0,2 0 5 0,22-28-6 16,-24 28 5-16,2 0-5 0,0 0 5 15,-2 0-6-15,0 0 4 0,-1 0-4 0,2 0 6 16,1-26-5-16,-2 26 13 0,0 0-11 16,0 0 8-16,2 0-8 0,-4 0 8 0,2 0-8 0,2-26 9 15,-2 26-10-15,2 0 7 0,-2 0-8 16,0 0 9-16,0 0-9 0,-26 0 5 0,26 0-5 16,2-26 5-16,-2 26-5 0,0 0 6 0,-26 0-6 15,28 0 5-15,-3 0-6 0,-25 0 6 0,27 0-7 16,-27 0 4-16,26 0-4 0,0 0 3 0,-26 0-3 15,28 0 3-15,-28 0-3 0,0 0 4 0,26 0-4 16,-26 0 3-16,0 0-4 0,26 0 3 0,-26 0-4 16,0 0 4-16,26 0-4 0,-26 0 3 0,0 0-3 15,0 0 2-15,26-27-2 0,-26 27 4 0,0 0-4 16,28 0 3-16,-28 0-3 0,0 0 1 0,26 0-1 16,-26 0 1-16,0 0-2 0,26 0 4 0,-26 0-3 15,0-26 1-15,26 26-2 0,-26 0 0 0,0 0 5 16,0 0 18-16,0 0-8 0,27 0 23 0,-27 0-17 15,0 0 32-15,0 0-25 0,0 0 34 16,0 0-32-16,0 0 30 0,0 0-32 0,0 0 26 16,-27-26-28-16,27 26 26 0,0 0-26 0,0 0 28 15,0 0-30-15,0 0 23 0,-26 0-25 16,26 0 24-16,0-28-25 0,0 28 24 0,0 0-25 16,-26 0 18-16,26 0-20 0,0 0 20 0,0 0-20 15,-26 0 16-15,26-26-19 0,0 26 19 0,-28 0-20 16,28 0 16-16,-26 0-17 0,26-26 16 0,-26 26-17 15,0 0 11-15,0-26-12 0,-2 26 11 0,2-27-11 16,0 27 11-16,-1-26-13 0,2 26 11 0,-3-27-11 16,2 27 9-16,0-27-9 0,-2 27 10 0,2-26-13 15,0 26 3-15,0-26-14 0,0 26-18 0,26 0-16 16,-28-26-88-16,28 26 50 0,-26 0-101 0,26 0 35 16,0 0-246-16,-28 0 123 0,28 0-406 0,0 0 408 15,0 0-116-15,0 0 224 0,0 0-85 0,0 0 144 16,0 0-47-16,0 0 71 0,0 26-70 0</inkml:trace>
  <inkml:trace contextRef="#ctx0" brushRef="#br0" timeOffset="58984.15">10745 13737 60 0,'26'0'0'0,"-26"0"10"0,26 0 32 0,-26 0-23 15,0 0 16-15,26 26-18 0,-26-26 15 0,0 0-19 16,0 0 9-16,28 0-7 0,-28 0 21 0,0 0-19 16,0 0 18-16,0 0-9 0,0 0 44 0,0 0-38 15,0 0 27-15,0 0-21 0,0 0 57 0,0 0-54 16,0 0 31-16,0 0-33 0,0 0 49 0,0 27-45 15,0-27 42-15,0 0-44 0,0 0 36 16,0 0-39-16,0 0 34 0,-28 26-37 0,28-26 32 16,0 0-34-16,0 26 32 0,-26-26-33 0,26 0 28 15,-26 26-30-15,26-26 27 0,-26 28-29 16,26-28 28-16,-26 26-31 0,26 0 22 0,-28-26-29 0,28 27 10 16,-26-27-30-16,0 27-32 0,26-27-17 15,-27 26-120-15,27-26 26 0,-25 26-267 0,25-26 233 16,-28 0-128-16,28 0 191 0,-26 27-42 0,26-27 79 15,-26 0-78-15</inkml:trace>
  <inkml:trace contextRef="#ctx0" brushRef="#br0" timeOffset="62799.98">11459 13154 36 0,'0'0'0'15,"0"0"4"-15,-26 0 15 0,26 0-14 0,0 0-5 0,0 0 0 16,0 0 0-16,0 0 4 0,0 0 12 0,0 0-4 15,0 0 16-15,0-27-14 0,0 27 10 16,0 0-12-16,0 0 12 0,0 0-12 0,0 0 12 16,0 0-14-16,0 0 8 0,0 0-8 0,0 0 12 15,0 0-5-15,0 0 27 0,0 0-22 0,0 0 20 16,0 0-27-16,0 0 4 0,0 0-10 16,0 0 10-16,0 0-11 0,0 0 7 0,0 0-5 0,0 0 17 15,0 0-13-15,0 0 18 0,0 0-15 16,0 0 19-16,26 0-17 0,-26 0 23 0,0 0-19 15,0 0 27-15,0 27-30 0,0-27 12 0,0 0-17 16,0 0 16-16,0 0-18 0,0 26 10 0,0-26-15 16,27 27 3-16,-27-27-5 0,0 27 8 0,0-1-9 15,26 0 3-15,-26 0-5 0,26 2 4 0,-26-2-2 16,0 0 7-16,28 2-3 0,-28 24 18 0,25-26-12 16,-25 28 17-16,26-28-16 0,-26 1 16 0,27 25-17 15,-27-26 9-15,26 28-12 0,-26-28 13 0,28 1-11 16,-28 25 16-16,26-26-17 0,-26 2 8 0,26-2-11 15,-26 0 9-15,27 1-11 0,-27 0 4 16,26-27-6-16,-26 26 6 0,0 0-6 0,27-26 2 16,-27 27-3-16,0-27 7 0,26 0-6 0,-26 0 3 15,0 0-3-15,26 0 6 0,-26 0-5 0,28 0 5 16,-28-27-6-16,0 27 6 0,26-26-5 0,-26 26 5 16,25-26-6-16,-25-1 10 0,0 0-11 15,27 1 0-15,-27-28-2 0,26 28 1 0,-26 0-3 16,0-27-1-16,28 1 1 0,-28 24 7 0,26-24-5 15,-26 26 1-15,0-27-1 0,26-1 6 0,-26 28-6 16,0 0-3-16,26-28 1 0,-26 28 3 0,0 0 1 16,0-2 10-16,27 2-4 0,-27 0 20 0,0 0-18 15,0-1 9-15,0 27-7 0,0-27 21 0,0 27-17 16,0 0 21-16,0-26-18 0,0 26 22 0,0 0-23 16,0 0 19-16,0-27-21 0,0 27 19 0,0 0-19 15,0 0 17-15,0 0-19 0,0 0 18 0,0 0-18 16,27 0 16-16,-27 0-17 0,0 0 14 15,0 0-15-15,0 27 13 0,0-27-14 0,0 26 14 16,0 1-15-16,26-27 15 0,-26 53-15 0,0-27 13 16,26 0-14-16,-26 2 12 0,0 24-13 0,26-24 13 15,-26 24-13-15,0 1 11 0,28-26-11 0,-28 26 9 16,28-1-10-16,-28-26 12 0,24 28-12 0,-24-28 10 16,26 27-12-16,-26-27 8 0,26 0-8 0,-26 2 8 15,28-2-7-15,-28 0 7 0,26 1-9 16,0 0 5-16,-26-1-6 0,28-26 7 0,-28 26-6 15,25-26 9-15,-25 0-8 0,27 27 8 0,-27-27-7 16,26 0 11-16,-26-27-10 0,26 27 12 0,2-26-11 16,-28 26 11-16,26-26-11 0,-26-1 11 0,27 0-12 15,-2 1 6-15,-25 0-8 0,26-2 12 0,-26-24-11 16,28 26 7-16,-28-27-8 0,26-1 10 0,-26 28-9 16,0-26 7-16,28-1-9 0,-28-1 7 0,26 28-7 15,-26-26 6-15,0-2-6 0,26 28 5 0,-26-28-5 16,26 28 6-16,-26-27-7 0,0 26 5 0,26 1-5 15,-26-1 6-15,0 1-7 0,26 0 5 16,-26 0-5-16,0-2 6 0,0 28-5 0,0-26 6 16,28 0-4-16,-28 26 10 0,0 0-9 0,0-27 9 15,0 27-9-15,0 0 7 0,0-26-7 0,0 26 8 16,0 0-9-16,0 0 7 0,0 0-8 0,0 0 8 16,0-26-8-16,26 26 8 0,-26 0-8 15,0 0 6-15,0 0-6 0,0 0 5 0,0 0-5 16,0 0 5-16,0 0-5 0,0 0 6 0,0 0-6 15,0 0 5-15,0 0-6 0,0 0 7 0,0 0-6 16,0 0 5-16,0 0-6 0,0 0 2 0,0 0-4 16,0 0 5-16,0 0-18 0,0 0-38 0,-26-27-79 15,26 27-332-15,0 0 123 0,-28 0-545 0,28 0 549 16,-26 0-112-16,26-27 222 0,-26 27-222 0</inkml:trace>
  <inkml:trace contextRef="#ctx0" brushRef="#br0" timeOffset="65716.82">5451 14557 36 0,'0'0'0'16,"0"0"0"-16,0 0 0 0,0 0 6 0,0 0 18 16,0 0-11-16,0 0 17 0,0 0-13 0,0 0 20 15,0 0-20-15,26 0 11 0,-26 0-17 0,0 0 8 16,0 0-8-16,0-26 13 0,0 26-9 0,28 0 21 16,-28 0-19-16,0 0 16 0,0-27-20 15,0 27 7-15,0 0-15 0,0-26-5 0,26 26 0 16,-26 0 0-16,0 0 0 0,0-26 0 0,0 26 6 15,0-28 22-15,26 28-17 0,-26-26 5 0,0 26-9 16,0-26 4-16,26 26-6 0,-26-26 3 0,0-2-3 16,26 2 7-16,-26 26-3 0,0-26 17 0,28-1-7 15,-28 1 29-15,26 0-25 0,-26 0 21 0,28-2-24 16,-28-24 16-16,26 25-20 0,-26 1 14 0,25 0-17 16,-25-28 7-16,27 28-14 0,-1-28-6 0,-26 28 3 15,28 0 11-15,-2-27-7 0,-26 27 6 0,26 0-7 16,1-28 4-16,-2 28-7 0,-25 0-3 0,26-27 0 15,0 26 0-15,2 0 3 0,0 1 9 0,-2-26-2 16,0 24 15-16,-1 2-13 0,2-28 10 16,1 28-11-16,-2-26 13 0,0 25-13 0,0-26 11 15,1 0-11-15,-2 27 9 0,3-28-12 0,-2 28 8 16,0-27-10-16,2 27 5 0,-2-27-5 16,0 0 6-16,1 27-8 0,-2-28 1 0,3 28-1 0,-2-27 7 15,0 27-6-15,1-28 3 0,-27 28-3 16,26-26 4-16,2 25-4 0,-3 1 6 0,-25-1-7 15,26 1 2-15,-26-1-4 0,28-25-2 0,-2 24 1 16,-26 2 3-16,26 0-4 0,-26 0-5 0,27-1 4 16,-27 1 5-16,26 0-2 0,-26-2 2 0,27-24-2 15,-1 26 2-15,-26-1-3 0,26 0-1 0,-26 1 0 16,27-1 0-16,-1 1 0 0,-26 0 0 0,28 0 1 16,-2-2 3-16,-26 2-3 0,25 0-1 0,3-27 1 15,-28 27 4-15,26 0-2 0,1-2 1 0,-27 2-2 16,26 0 2-16,0-1-3 0,-26 0-1 0,28 1 0 15,-3 0 0-15,-25-1 1 0,26 0 3 0,0 1-2 16,-26-1-2-16,27 1 1 0,1 0 7 16,-28-1-6-16,26 27-2 0,-26-27 0 0,26 1 0 15,-26 0 0-15,25-2 0 0,-25 28 5 0,28-26 16 16,-28 0-13-16,0 0 0 0,27-1-2 16,-27 1 8-16,0 0-8 0,26-2 5 0,-26 28-6 15,0-26 6-15,26 0-6 0,-26 0 3 0,0-1-3 16,26 1 7-16,-26-1-7 0,28 0 3 0,-28 1-3 15,0 0 3-15,25 0-2 0,-25 26 7 0,26-28-9 16,-26 2-4-16,27 0 2 0,-27-1 8 0,0 1-7 16,26 26-3-16,-26-26 1 0,28 0 5 0,-28 26-4 15,0-28-2-15,0 2 1 0,26 26 3 0,-26-26-2 16,0-1 2-16,0 27-1 0,26-26 1 0,-26 26-2 16,0-27-2-16,0 27 0 0,0 0 4 0,0-26-3 15,28 26-1-15,-28-27 0 0,0 27 0 0,0 0 0 16,0 0 0-16,0-26 0 0,0 26 0 0,0 0 0 15,0 0 0-15,0 0 0 0,0-26 0 0,0 26 1 16,0 0 4-16,0 0-3 0,0 0-2 0,0 0-2 16,0 0-3-16,0 0 4 0,0 0 5 15,0 0-3-15,25 0-1 0,-25 0 1 0,0 0 3 16,0 0-3-16,0 0-1 0,0 0 0 0,0 0 0 16,0 0 1-16,0 0 4 0,0 0 6 15,0 0 27-15,0 0-20 0,0 0 14 0,0 0-12 16,0 0 28-16,0 0-21 0,0 0 36 0,0 0-32 15,0 0 29-15,0 0-31 0,0 0 29 0,0 0-31 16,0 0 24-16,-25 0-26 0,25 0 25 0,0 0-26 16,0 0 23-16,0 26-24 0,0-26 24 0,-28 0-26 15,28 0 19-15,0 0-20 0,0 0 20 0,-26 0-20 16,26 0 16-16,0 0-18 0,-26 0 16 0,26 26-17 16,0-26 15-16,-28 0-16 0,28 0 15 0,-26 0-17 15,26 0 14-15,0 0-16 0,-27 27 11 0,27-27-11 16,-26 0 12-16,26 0-12 0,-25 26 8 0,25-26-11 15,-28 0 11-15,28 27-10 0,-26-27 10 0,0 0-11 16,26 26 8-16,-26-26-8 0,26 27 7 0,-27-27-9 16,-1 26 5-16,28-26-11 0,-25 26-9 15,25-26 0-15,-26 28-20 0,0-28 0 0,26 26-56 16,-28-26 37-16,28 26-57 0,0-26 10 16,-27 26-175-16,27-26 67 0,-26 0-338 0,26 27 316 15,0-27-132-15,0 0 208 0,0 0-89 0,0 0 144 16,0 0-41-16,0 26 67 0,0-26-66 0</inkml:trace>
  <inkml:trace contextRef="#ctx0" brushRef="#br0" timeOffset="66049.6">7621 10270 86 0,'26'0'0'0,"-26"26"12"0,0-26 39 0,27 0-30 16,-27 0 11-16,0 26-19 0,0-26 3 0,0 27-7 15,0-27 12-15,0 0-10 0,0 26 12 16,0-26-12-16,0 27 13 0,0-1-10 0,0-26 20 16,26 27-21-16,-26-27 7 0,0 26-10 15,0-26 13-15,0 26-12 0,0 2 13 0,0-28-8 16,28 26 24-16,-28-26-20 0,0 26 21 0,0 0-22 15,0 1 13-15,0-27-17 0,26 26 11 0,-26 0-14 16,0-26 8-16,0 28-11 0,0-2 5 0,0 0-8 16,0-26 6-16,0 26-17 0,0 1-26 0,0-27-16 15,0 27-110-15,0-27 77 0,0 0-80 0,0 26 79 16,-26-26-79-16</inkml:trace>
  <inkml:trace contextRef="#ctx0" brushRef="#br0" timeOffset="67432.08">6642 10031 33 0,'0'0'0'0,"0"-26"7"16,0 26 24-16,0 0-13 0,0 0 23 0,0 0-23 15,0 0 14-15,0-26-13 0,0 26 25 0,0 0-19 16,0 0 31-16,0 0-34 0,0 0 10 0,0 0-10 16,0-27 30-16,0 27-23 0,0 0 37 0,0 0-31 15,0 0 41-15,0 0-48 0,0 0 11 0,0 0-20 16,0 0 21-16,0 0-22 0,0 0 18 16,0 0-18-16,0 0 22 0,0 0-23 0,0 0 13 15,0 27-16-15,0-27 14 0,28 0-16 16,-28 0 10-16,0 0-11 0,0 0 10 0,0 0-10 15,0 26 12-15,0-26-7 0,25 0 26 0,-25 26-18 16,0-26 28-16,0 26-23 0,0-26 37 0,26 28-41 16,-26-2 9-16,0-26-15 0,28 26 24 0,-28 1-22 15,26-1 19-15,-26-26-21 0,0 26 17 0,26 0-18 16,-26-26 19-16,0 28-18 0,27-2 18 0,-27-26-15 16,0 26 26-16,0 1-24 0,26-27 27 0,-26 26-27 15,0-26 20-15,0 0-22 0,27 27 20 0,-27-27-22 16,0 0 20-16,0 0-19 0,0 26 23 0,0-26-25 15,0 0 15-15,0 0-16 0,0 0 20 0,0 0-20 16,0 0 16-16,0 0-16 0,0 0 19 0,0 0-19 16,0 0 16-16,26 0-17 0,-26 0 15 0,0 0-17 15,0 0 14-15,0-26-14 0,0 26 15 0,0 0-15 16,26-27 16-16,-26 27-15 0,0 0 16 0,0-26-18 16,0 26 10-16,0 0-8 15,27-27 20-15,-27 27-17 0,0 0 22 0,0-26-22 16,0 26 17-16,0-26-19 0,26 26 19 0,-26 0-20 15,0-28 16-15,0 28-16 0,0-26 16 0,28 26-16 16,-28-26 12-16,0 26-14 0,0-26 11 0,0 26-12 16,26-27 15-16,-26 1-16 0,0 26 9 0,0-26-10 15,25 26 11-15,-25-28-12 0,0 28 7 0,0-26-7 16,28 26 10-16,-28-26-12 0,0 26 8 0,26-26-8 16,-26 26 8-16,0-27-8 0,27 27 7 0,-27-27-8 15,0 27 8-15,0-26-8 0,26 26 9 0,-26 0-9 16,0-27 7-16,0 27-8 0,0 0 3 0,26 0-3 15,-26-26 7-15,0 26-7 0,0 0 5 0,0 0-6 16,0 0 4-16,0 0-4 0,28-26 4 0,-28 26-4 16,0 0 6-16,0 0-6 0,0 0 4 0,0 0-8 15,0-26-8-15,0 26-25 0,0 0-92 0,0 0-17 16,0 0-299-16,0 0 117 0,0 0-530 16,0 0 426-16,-28 0-425 0</inkml:trace>
  <inkml:trace contextRef="#ctx0" brushRef="#br0" timeOffset="69699.89">8018 10561 33 0,'0'0'0'0,"0"0"5"0,0 0 17 0,0 0-8 16,0 0 22-16,26 0-21 0,-26 0 10 0,0 0-12 15,0 0 15-15,0 0-17 0,0 26 8 0,0-26-9 16,0 0 10-16,0 0-10 0,28 0 9 0,-28 0-14 15,0 0-5-15,0 0 0 0,26 0 0 0,-26 0 5 16,0 26 17-16,0-26-16 0,26 0-6 0,-26 0 0 16,0 27 0-16,28-27 7 0,-28 0 25 0,0 26-19 15,26-26 7-15,-26 26-11 0,26-26 8 0,-26 28-12 16,0-2-5-16,26-26 5 0,-26 26 17 0,26 0-14 16,-26-26 2-16,28 27-2 0,-28 0 16 15,26-1-14-15,-26 1 8 0,27-1-7 0,-27 0 13 16,26 28-11-16,-1-28 14 0,-25 0-13 0,28 27 15 15,-28-27-15-15,0 28 10 0,26-28-8 16,-26 27 27-16,28-26-26 0,-28 25 11 0,26 1-15 16,-26 1 15-16,0-2-13 0,26-25 18 0,-26 26-18 15,0 1 11-15,27-2-13 0,-27 1 15 0,0-1-15 16,25 2 12-16,-25-28-9 0,0 27 23 0,0 0-22 16,0 0 14-16,26-1-17 0,-26 2 13 0,0-1-15 15,0-1 12-15,0-26-12 0,0 28 15 0,0-1-16 16,0-27 5-16,0 27-7 0,0 0 11 0,0-27-10 15,0 28 10-15,26-2-12 0,-26-25 8 0,0 25-9 16,0-25 8-16,0 0-9 0,0 25 6 0,0-25-6 16,0 0 9-16,0-1-9 0,0 0 5 0,0 1-5 15,0-1 9-15,0 0-9 0,0 2 4 0,0-28-5 16,0 26 7-16,0 0-6 0,0-26 9 0,0 26-10 16,0-26 1-16,0 27-3 0,0-27 4 15,0 26-4-15,0-26 1 0,-26 27-2 0,26-27-2 16,0 0 0-16,0 27 0 0,0-27 0 0,0 0 0 15,0 26 0-15,0-26 4 0,0 0-3 0,0 26-1 16,0-26 2-16,0 0 8 0,0 0-3 16,0 26 9-16,0-26-4 0,-26 0 21 0,26 0-17 15,0 0 12-15,0 0-8 0,0 0 28 0,0 0-22 16,0 0 28-16,0 0-26 0,0 0 30 0,0 0-29 16,0 0 29-16,0 0-29 0,0 0 31 0,0 0-31 15,0 0 29-15,0 0-30 0,0 0 27 0,0 0-29 16,0 28 25-16,0-28-27 0,-25 0 23 0,25 0-23 15,0 0 28-15,0 0-26 0,0 0 30 0,0 0-30 16,0 0 22-16,0 0-26 0,0-28 21 0,-27 28-25 16,27-26 10-16,-26 26-20 0,26-26-5 0,-26 0-7 15,-2-1-15-15,2 0-4 0,26 1-52 16,-28-1 26-16,3-25-75 0,-1 26 15 0,26-2-202 0,-27 2 92 16,27 26-349-16,-26-26 336 0,26-1-127 0,-28 27 180 15,28 0-179-15</inkml:trace>
  <inkml:trace contextRef="#ctx0" brushRef="#br0" timeOffset="69870.02">8442 13286 103 0,'28'26'0'0,"-2"-26"22"16,0 0 68-16,-26 0-54 0,27 0 17 0,-2 0-30 15,-25 0 14-15,26 0-27 0,0 0-10 0,-26 0 0 16,28 0 0-16,-1-26-8 0,-1 26-21 0,0-26-1 15,-26 26-59-15,25-26 50 0,3-1-26 0,0 27 32 16,-2-27-32-16</inkml:trace>
  <inkml:trace contextRef="#ctx0" brushRef="#br0" timeOffset="70483.25">8840 11168 31 0,'0'-26'0'0,"0"26"15"16,0 0 45-16,0-26-30 0,0 26 29 0,0 0-29 16,0 0 30-16,0-26-34 0,0 26 18 0,0 0-22 15,0 0 20-15,0 0-20 0,0 0 22 0,0 0-21 16,0 0 25-16,0 26-21 0,0-26 29 0,26 0-31 15,-26 26 17-15,0-26-20 0,0 26 23 0,0 2-24 16,26-28 17-16,-26 26-18 0,0 0 20 0,0 1-18 16,27 0 30-16,-27-1-28 0,25 0 20 0,-25 27-23 15,0-26 19-15,26 26-22 0,-26-27 18 0,28 28-20 16,-28-28 15-16,26 28-16 0,-26-2 16 16,27-26-17-16,-1 27 10 0,-26 1-29 0,26-2-43 15,-26 1 8-15,27-27-68 0,-27 28 19 0,0-2-156 16,26-26 137-16,-26 28-79 0,0-28 107 0,28 1-55 15,-28-1 68-15,0 0-68 0</inkml:trace>
  <inkml:trace contextRef="#ctx0" brushRef="#br0" timeOffset="70835.82">8998 11407 107 0,'26'-26'0'0,"-26"-1"32"0,0 1 96 0,0 0-80 16,0-1 14-16,27 27-37 0,-27-27 15 0,0 1-27 16,0 26 1-16,0-26-8 0,0 26 2 0,26 0-4 15,-26-28 4-15,0 28 0 0,0-26 16 0,26 26-16 16,-26 0 0-16,27 0-3 0,-27 0 9 0,26 0-8 16,2-26 6-16,-28 26-6 0,26 0 6 0,0 26-6 15,1-26 6-15,-1 0-9 0,2 0-3 16,-28 26 2-16,25-26 6 0,1 0-5 0,1 28-3 15,-1-28 6-15,-26 26 18 0,26-26-5 0,2 26 33 16,-28 1-32-16,0-27 8 0,25 27-15 0,-25-1 11 16,0 0-11-16,0 1 11 0,0-1-13 0,-25 1 8 15,25 0-10-15,-28-1 9 0,2 0-24 16,0 1-38-16,-1 0-2 0,1-1-98 0,1 0 81 16,-29 2-45-16,27-2 50 0,1 0-64 0,-28-26 67 15,28 26-42-15,-1-26 48 0,-25 27-47 0</inkml:trace>
  <inkml:trace contextRef="#ctx0" brushRef="#br0" timeOffset="71535.3">9500 11647 27 0,'28'-28'0'0,"-28"28"16"0,0 0 50 16,0 0-30-16,0 0 41 0,0 0-40 16,0 0 35-16,0 0-45 0,0-26 9 0,26 26-19 15,-26 0 16-15,0 0-16 0,0 0 15 0,0 0-11 16,0 0 27-16,0 26-23 0,0-26 28 0,0 0-31 15,25 28 13-15,-25-28-13 0,0 26 34 0,0-26-25 16,28 26 37-16,-28 0-28 0,0 1 50 0,26-1-53 16,-26 0 19-16,0 2-25 0,28-2 33 15,-28-26-32-15,26 26 31 0,-26 0-33 0,0 1 27 0,0-1-30 16,25-26 25-16,-25 27-28 0,0-27 23 0,0 0-24 16,27 27 24-16,-27-27-25 0,0 0 22 15,26-27-23-15,-26 27 22 0,0-27-26 0,26 27 8 16,-26-26-15-16,0-1 3 0,28 1-5 0,-28 0 9 15,26 0-8-15,-26-2 8 0,0 2-9 0,28 0 5 16,-28-1-7-16,0 1 6 0,25 26-7 0,-25-26 6 16,0 26-5-16,25-26 6 0,-25 26-6 0,0 0 8 15,0 0-6-15,0 0 11 0,0 0-6 16,26 26 21-16,-26-26-15 0,0 26 21 0,0 0-21 16,0-26 19-16,0 27-20 0,0-1 16 0,28 0-18 15,-28 2 15-15,0-2-16 0,0 0 16 0,28 0-17 16,-28 1 11-16,0-27-12 0,0 26 14 0,26 1-14 15,-26-27 11-15,0 27-11 0,26-27 15 0,-26 0-15 16,25 0 12-16,-25 26-10 0,0-26 17 0,27 0-17 16,-27 0 17-16,28-26-17 0,-28 26 15 0,0-27-15 15,26 27 14-15,-26-27-15 0,0 1 12 16,26-1-12-16,-26 1 14 0,0 0-16 0,26 0 11 0,-26-2-11 16,0-24 12-16,28 25-14 0,-28 1 9 15,0 0-10-15,0 0 8 0,24-2-9 0,-24 2 8 16,0 0-8-16,0 26 10 0,26-27-9 0,-26 0 11 15,0 27-11-15,0 0 10 0,0-26-9 0,0 26 14 16,0 0-13-16,0 0 9 0,0-26-15 0,0 26-6 16,0 0-34-16,0 0-103 0,0 0-103 0,0 0-585 15,0 0 488-15,0 0-190 0,-26 0 264 16,26 0-264-16</inkml:trace>
  <inkml:trace contextRef="#ctx0" brushRef="#br0" timeOffset="73150.05">5691 14372 42 0,'-28'0'0'0,"28"0"7"0,0 26 23 0,0-26-17 16,0 0 7-16,0 0-9 0,-26 0 9 0,26 0-10 15,0 0 6-15,0 0-5 0,0 0 14 0,0 0-11 16,0 0 14-16,0 0-11 0,0 0 20 0,0 0-13 16,0 0 32-16,0 0-34 0,0 0 13 15,0 0-16-15,0 0 22 0,0 0-22 0,0 0 17 16,0 0-21-16,0 0 9 0,0 0-14 0,0 0 8 15,0 0-6-15,0 0 17 0,0 0-21 0,0 0-8 16,0 0 14-16,0 0 43 0,26 0-36 0,-26 0 4 16,0 0-9-16,28 0 21 0,-28 0-23 15,26 0 2-15,-1 0-8 0,-25 0 8 0,27 0-9 16,-1 0 7-16,2-26-3 0,-2 26 17 0,0 0-12 16,1 0 23-16,-2-26-20 0,1 26 17 0,0 0-19 15,2-28 17-15,26 28-19 0,-28-26 12 0,26 26-14 16,-24-26 13-16,24 26-14 0,-26-27 8 0,26 27-10 15,2-26 10-15,0 26-11 0,-28-26 9 0,27 26-10 16,0-26 7-16,-1 26-8 0,-25-28 5 0,27 28-7 16,-3 0 4-16,-23-26-4 0,24 26 7 0,-25 0-7 15,26-26 3-15,-1 26-4 0,-25 0 6 0,27-27-4 16,-3 27 8-16,3 0-8 0,-27 0 4 16,25-26-5-16,1 26 6 0,-1 0-7 0,-25-26 0 15,27 26-1-15,-3 0 4 0,-23-27-5 0,25 27-2 16,-27 0 0-16,28 0 0 0,-29-27 1 0,28 27 4 15,-27-26-2-15,28 26 1 0,-28 0-1 0,27-26 2 16,-26 26-2-16,-1-28 1 0,28 28-1 0,-28-26 3 16,1 26-4-16,-2-26 1 0,29 26-1 0,-28-26 2 15,0 26-3-15,2 0-1 0,-2-27 1 16,0 27 3-16,0-26-2 0,0 26-2 0,2 0 0 16,-2-26 0-16,1 26 0 0,-1-28 0 0,-1 28 0 15,3 0 3-15,-2 0-2 0,-26-26-1 0,28 26 0 16,-2 0 3-16,0 0-1 0,1 0 2 0,-27-26-1 15,25 26 1-15,1 0-2 0,0 0 3 0,-26 0-3 16,28 0 2-16,-1 0-3 0,-27 0-1 0,26 0-1 16,0 0-3-16,-26 0 3 0,25 0 1 0,-25 0 0 15,28 0 0-15,0 0 0 0,-28 0 0 0,0 0 0 16,26 0 0-16,-26 0 7 0,0 0 21 16,26 0-12-16,-26 0 21 0,0 0-13 0,0 0 36 15,0 0-29-15,0 0 37 0,0 0-36 0,0 0 32 16,0 0-33-16,0 0 29 0,0 0-31 0,0 0 27 15,0 0-27-15,0 0 28 0,0 0-30 0,0 0 22 16,0-26-25-16,-26 26 21 0,26 0-23 0,0 0 18 16,0 0-21-16,0 0 21 0,-26 0-20 0,26 0 20 15,0 0-21-15,-28-27 17 0,28 27-18 16,0 0 16-16,-28 0-17 0,28-26 17 0,-25 26-18 16,-1 0 16-16,26-27-17 0,-26 27 17 0,-1 0-17 15,27-27 13-15,-28 27-15 0,2 0 14 0,0-26-16 16,26 26 7-16,-25 0-15 0,-2-26-9 0,1 26-2 15,0 0-20-15,26 0-10 0,-28-26-86 0,2 26 13 16,26 0-206-16,-28 0 91 0,3 0-362 0,25-28 344 16,-26 28-143-16,26 0 233 0,0 0-76 0,-27 0 115 15,27 0-115-15</inkml:trace>
  <inkml:trace contextRef="#ctx0" brushRef="#br0" timeOffset="73499.81">8574 13420 49 0,'0'0'0'0,"0"0"9"0,0 0 27 16,0 0-19-16,0 0 11 0,0 0-16 16,0 0 11-16,0 0-6 0,26 0 27 0,-26 0-22 15,0 0 26-15,0 0-28 0,0 26 13 0,0-26-11 16,0 0 34-16,0 0-24 0,26 0 41 0,-26 0-36 15,0 26 38-15,0-26-46 0,0 0 11 0,0 26-19 16,0-26 23-16,0 27-22 0,0-27 22 0,0 27-21 16,0-27 29-16,0 26-24 0,0-26 34 0,0 27-32 15,0-27 27-15,0 26-30 0,0 0 24 0,0-26-26 16,0 26 27-16,0-26-28 0,0 28 24 0,-26-2-25 16,26-26 23-16,0 26-25 0,0-26 19 15,-26 27-22-15,26-1 16 0,0-26-18 0,0 0 13 16,-25 26-22-16,25-26-11 0,0 26-30 0,0-26-102 15,0 0 10-15,-27 28-238 0,27-28 205 0,0 0-112 16,0 0 136-16,-26 0-135 0</inkml:trace>
  <inkml:trace contextRef="#ctx0" brushRef="#br0" timeOffset="75298.92">8919 13975 33 0,'0'0'0'16,"0"0"5"-16,-27 0 17 0,27 0-11 0,0 0 13 0,-26-27-13 16,26 27 10-16,0 0-15 0,0 0-6 0,-26-26 0 15,26 26 0-15,0-26 0 0,-26 26 0 16,26 0 0-16,0-28 0 0,0 28 0 0,0 0 0 15,0-26 0-15,0 26 0 0,0 0 0 0,0 0 0 16,0 0 0-16,0 0 0 0,0 0 4 0,0 0 13 16,0 0-9-16,0 0 7 0,26 0-6 15,-26 0 11-15,0 0-11 0,0 0 11 0,26 26-9 16,-26-26 15-16,0 0-12 0,0 28 18 0,0-28-15 16,26 0 20-16,-26 0-20 0,0 26 14 0,0-26-17 15,0 0 10-15,0 26-7 0,0-26 29 0,0 0-20 16,0 0 30-16,-26 0-30 0,26 0 21 0,0 0-29 15,0 0 10-15,0 0-16 0,0 0 8 0,0 0-12 16,0 0 6-16,0 0-7 0,0 0 5 0,0 0-4 16,0 0 8-16,0 0-11 0,0 0-5 0,0 0 0 15,0 0 0-15,0 0 0 0,0 0 0 0,0 0 0 16,0 0 0-16,26-26 0 0,-26 26 0 16,0 0 0-16,0 0 0 0,0 0 0 0,0 0 0 0,0 0 5 15,0 0 15-15,0 0-14 0,0 0-6 16,0 0 3-16,0 0 9 0,0 26-5 0,0-26 5 0,0 0-6 15,0 0 10-15,0 0-6 0,0 27 18 16,-26-27-15-16,26 0 14 0,0 0-13 0,0 0 15 16,-26 0-17-16,26 0 4 0,0 0-7 0,0 0 7 15,0 0-8-15,0 0 4 0,0 0-7 16,0 0 5-16,0 0-5 0,0 0 3 0,0 0-5 16,0 0 1-16,0 0-1 0,0-27 1 0,0 27-2 15,26 0-2-15,-26 0 0 0,0 0 0 0,0 0 0 16,0 0 0-16,0 0 0 0,26 0 0 0,-26 0 1 15,0 0 4-15,0 0-2 0,0 0 3 0,0 0-3 16,0 0 2-16,0 27-2 0,0-27 1 0,0 0-2 16,0 0 5-16,0 0-3 0,0 0 8 0,0 0-7 15,-26 0 7-15,26 0-9 0,0 0 1 0,0 0-2 16,0 0 2-16,0 0-2 0,0 0-2 16,0 0 0-16,0 0 0 0,0 0 0 0,0 0 0 15,0 0 0-15,0-27 0 0,0 27-2 0,0 0-5 16,0 0 2-16,0 0-7 0,26-26 7 0,-26 26-3 15,0 0 4-15,0 0-4 0,0 0 4 0,0 0-2 16,0 0 3-16,0 0-3 0,0 0 3 0,0 0-2 16,0 0 2-16,0 0-1 0,0 0 3 15,0 0 1-15,0 0 0 0,0 0 0 0,0 0 0 16,0 0 0-16,0 0 0 0,0 0 0 0,0 0-2 16,0 0-2-16,0 0 0 0,0 0-4 0,0 0-3 15,0 0-22-15,0 0 16 0,0 0-18 0,0 0 20 16,0 0-13-16,0 0 14 0,0-26-14 0,0 26 15 15,0 0-7-15,0 0 12 0,0 0-4 0,0 0 6 16,0 0-8-16,0 0 11 0,0 0 3 0,0 0-4 16,0 0-10-16,0 0 11 0,0 0 3 0,0 0 0 15,0 0 0-15,0 0 0 0,0 0 0 0,0 0 0 16,0 0 0-16,0 0 0 0,0 0 0 0,0 0 0 16,0-28 0-16,0 28 0 0,0 0 0 0,0 0 0 15,0 0 0-15,0 0 0 0,0-26 0 16,0 26 0-16,0 0 0 0,0 0 6 0,0 0 20 15,0 0-13-15,0 0 15 0,0 0-11 0,0 0 23 16,0 0-20-16,0 0 20 0,0 0-21 0,0 0 15 16,0 0-17-16,0 0 15 0,0 0-18 15,0 0 10-15,0-26-13 0,0 26 10 0,0 0-11 16,0 0 8-16,0 0-9 0,-26 0 8 0,26 0-10 16,0 0 4-16,0 0-7 0,0-26 2 0,0 26-4 15,0 0 2-15,0 0-3 0,0 0-1 0,0 0 0 16,0 0 0-16,26 0 0 0,-26 0 0 0,0 0 0 15,0 0 0-15,27 0 0 0,-27 0 0 0,0 0 0 16,0 0 4-16,25 0-2 0,-25 0 3 0,0 26 1 16,0-26 10-16,0 0-7 0,0 0 11 0,0 0-7 15,0 26 19-15,0-26-15 0,0 0 16 0,0 0-16 16,0 0 19-16,0 0-17 0,0 26 21 0,0-26-23 16,-25 0 12-16,25 0-15 0,0 0 11 0,-27-26-13 15,27 26 8-15,-26 0-12 0,26 0 8 16,0-26-9-16,-26 26 5 0,26 0-8 0,0 0 2 15,0-26-3-15,0 26 3 0,0 0-4 0,0 0-2 16,0 0-2-16,0 0-4 0,0 0-2 0,0 0-18 16,0 0-10-16,0 0-84 0,0 0 48 15,26 0-96-15,-26 0 32 0,0 26-239 0,0-26 222 16,26 0-85-16,-26 0 119 0,0 26-118 0</inkml:trace>
  <inkml:trace contextRef="#ctx0" brushRef="#br0" timeOffset="80482.98">8814 14107 22 0,'0'0'0'0,"0"0"4"0,0 0 14 0,0 0-8 16,0 0 10-16,0 0-10 0,0 0 11 0,0 0-9 16,0 0 12-16,26 0-13 0,-26 0 11 0,0 0-11 15,0 0 13-15,0 0-18 0,0 0-6 0,0 0 4 16,0 0 12-16,0 0-12 0,0 0-4 0,0 0 6 15,0 0 20-15,0 0-15 0,0 0 5 0,0 0-4 16,0 0 16-16,0 0-21 0,0 0-7 0,0 0 3 16,0 0 13-16,0 0-12 0,26 0-4 0,-26 0 0 15,0 0 0-15,0 0 0 0,0 0 0 0,0 0 0 16,0 0 0-16,0 0 0 0,0 0 0 0,0 0 0 16,0 0 0-16,0 0 4 0,0 0 12 15,0 0-11-15,0 26-5 0,0-26 0 0,26 0 0 16,-26 0 5-16,0 0 16 0,0 0-8 0,0 0 16 15,27 28-13-15,-27-28 18 0,0 0-21 0,25 0 3 16,-25 26-8-16,26-26 6 0,-26 0-10 0,28 26-4 16,-28-26 2-16,26 0 6 0,-26 26-3 15,27-26 10-15,-27 0-5 0,26 27 17 0,-26-27-14 16,26 26 12-16,1-26-13 0,-27 26 10 0,26-26-13 16,-26 28 3-16,28-28-5 0,-28 26 12 0,26 0-7 15,0-26 17-15,-26 26-16 0,27 2 9 0,-27-28-9 16,26 26 15-16,2 0-16 0,-28 1 8 0,25-27-8 15,-25 26 15-15,26 0-14 0,1 0 13 0,-27 2-10 16,26-2 21-16,-26 0-16 0,26 1 27 0,2-1-24 16,-28 0 24-16,25 1-23 0,-25 0 24 0,28-1-25 15,-28 0 22-15,26 2-22 0,-26-2 25 0,25 26-30 16,-25-25 9-16,28-1-13 0,-28 0 17 0,26 2-14 16,-26 24 20-16,28-26-18 0,-28 1 20 15,26-1-18-15,-26 1 26 0,25 1-22 0,-25 24 30 16,0-26-27-16,0 1 31 0,27-1-31 0,-27 0 30 15,0 28-31-15,0-28 27 0,0 0-28 0,26 1 26 16,-26 0-27-16,0-1 26 0,0 27-27 0,0-27 23 16,0 0-25-16,0 2 24 0,0-2-23 15,0 0 26-15,0 1-23 0,0-1 29 0,0 0-27 16,-26-26 28-16,26 27-29 0,0 0 26 0,0-1-27 16,-27 0 26-16,27-26-27 0,-25 27 25 0,25 0-27 15,-26-27 22-15,-2 26-23 0,2 0 21 0,26-26-22 16,-28 27 22-16,3-27-24 0,-1 26 19 0,-27-26-19 15,25 26 20-15,2 2-21 0,0-28 17 0,-1 0-19 16,1 26 16-16,-27-26-17 0,27 26 15 0,-1-26-17 16,1 0 13-16,-28 26-14 0,28-26 12 15,-1 0-12-15,-25 0 11 0,25 27-13 0,-27-27 9 0,28 0-10 16,1 0 7-16,-28 0-9 0,27 0 8 0,-28-27-8 16,26 27 8-16,3 0-8 0,-27 0 6 15,25-26-8-15,-1 26 6 0,2 0-7 0,-25-26 5 16,24 26-5-16,1 0 6 0,0-26-6 0,-2 26 5 15,28-28-6-15,-26 28 4 0,-2-26-4 16,3 26 6-16,-1-26-5 0,-1 26 3 0,27-27-5 16,-26 1 3-16,-2 26-2 0,2-26 4 0,0-1-5 0,26 0 1 15,-26 1-1-15,0 0 2 0,26 26-3 16,-28-27 1-16,2 0-1 0,26 1 2 0,-26 0-3 16,26-27 1-16,-28 27 0 0,28-2 2 0,-26 2-3 15,26 0 0-15,0-27 0 0,-25 27 3 0,25-1-3 16,0-26 2-16,0 27-2 0,0-28 1 0,0 2 0 15,0 25 2-15,0-25-2 0,0-2 1 0,0 1-2 16,0 0 1-16,0 1-1 0,0 24 1 0,0-24-1 16,0-1-1-16,0 1 0 0,0-2 1 0,25 1 0 15,-25 0-1-15,0 27 0 0,0-27 0 0,26 27 1 16,-26-28 4-16,0 28-4 0,28-27-3 0,-28 27 1 16,26 0-3-16,-26-2 3 0,26 2 1 0,-26 0 0 15,28 0 0-15,-28-2 0 0,0 2 0 16,26 26-1-16,-26-26-2 0,26 26 3 0,-26-27 1 15,0 27 0-15,0 0 2 0,26-26-2 0,-26 26 1 16,0 0 0-16,0 0 2 0,0-26-1 0,26 26 5 16,-26 0 0-16,0 0 12 0,0 0-5 15,0 0 22-15,0 0-16 0,0 0 26 0,0 0-23 16,0 0 24-16,0 0-25 0,0 0 19 0,0 0-21 16,0 26 22-16,0-26-23 0,-26 0 17 0,26 0-18 15,0 0 18-15,0 0-18 0,0 0 17 0,0 26-18 16,0-26 17-16,-26 0-20 0,26 0 11 0,0 0-12 15,0 27 14-15,-26-27-13 0,26 0 13 0,0 26-14 16,-26-26 11-16,26 26-12 0,0-26 14 0,-28 28-15 16,28-28 12-16,-26 26-14 0,26-26 8 0,-26 26-11 15,26-26 5-15,-28 26-11 0,2-26-9 16,26 28-3-16,-25-28-25 0,25 26 9 0,-27-26-44 0,1 26-1 16,26-26-144-16,-28 0 31 0,2 27-336 15,26-27 152-15,-26 0-587 0,26 0 567 0,-27 26-215 16,27-26 372-16,-25 0-92 0,25 0 163 0,0 0-162 15</inkml:trace>
  <inkml:trace contextRef="#ctx0" brushRef="#br0" timeOffset="80633.03">7993 14346 87 0,'25'-28'0'0,"1"2"22"0,2 26 66 0,-2-26-49 16,0 26 33-16,2-27-37 0,-2 27 37 0,-26 0-40 15,26-26 25-15,-26 26-31 0,0 0 22 0,26 0-26 16,-26 0 19-16,0 26-30 0,0-26-11 0,0 27-29 15,0-27-86-15,0 26 49 0,0-26-86 0,0 26 93 16,0 2-25-16,0-2 42 0,0 0-42 0</inkml:trace>
  <inkml:trace contextRef="#ctx0" brushRef="#br0" timeOffset="81148.97">8814 16568 93 0,'0'0'0'0,"0"0"29"0,0 0 90 15,0 0-72-15,0 27 23 0,0-27-36 0,0 0 34 16,0 0-29-16,0 0 53 0,0 0-41 0,0 26 64 16,0-26-72-16,0 0 13 0,0 26-29 0,0-26 25 15,0 28-23-15,0-28 33 0,0 26-30 16,0 0 32-16,0 0-33 0,0 1 29 0,0 0-31 16,0-1 29-16,0 1-31 0,0-1 25 0,0 0-27 15,0 28 23-15,0-28-24 0,0 27 20 0,0-27-24 16,0 26 20-16,0-23-24 0,0 23 11 0,0 1-31 15,0-27-40-15,0 0-8 0,0 28-116 0,0-28 39 16,0 1-215-16,0-1 198 0,26 0-91 0,-26 1 141 16,0 0-51-16,0-27 74 0,0 0-74 0</inkml:trace>
  <inkml:trace contextRef="#ctx0" brushRef="#br0" timeOffset="81482.84">8758 16675 149 0,'0'-28'0'0,"0"-24"24"0,0 25 72 16,28 1-62-16,-28 26 3 0,0-26-14 0,0 0 29 15,0 26-33-15,0-28 7 0,0 28-14 0,28-26 10 16,-28 26-12-16,0 0 9 0,26-26-10 16,-26 26 7-16,26 0-9 0,0 0 5 0,-26-27-6 15,27 27 5-15,-2 0-7 0,1 0 4 0,2 0-6 16,-2 0-2-16,1 0 0 0,-1 0 0 0,0 27 1 15,1-27 7-15,-1 0-4 0,2 0 4 0,-2 26-2 16,0-26 6-16,1 26-2 0,-1-26 16 0,-26 28-9 16,28-28 23-16,-28 26-20 0,25-26 23 0,-25 26-24 15,0 0 13-15,0 1-18 0,0-1 10 0,0 0-14 16,0 2 8-16,-25-2-11 0,25 26 4 0,-28-25-17 16,28 0-30-16,-26-1 12 0,-1 1-34 15,1-1 12-15,0 0-82 0,-28-26 70 0,27 26-49 16,1-26 54-16,0 28-52 0,-1-28 55 0,1 26-44 15,-2-26 47-15,28 0-46 0</inkml:trace>
  <inkml:trace contextRef="#ctx0" brushRef="#br0" timeOffset="82035.5">9263 16938 57 0,'26'0'0'0,"2"0"22"15,-28 0 67-15,0 0-48 0,25 0 32 0,-25-26-45 16,0 26 9-16,0 0-11 0,26 0 38 0,-26 0-35 16,0 0 22-16,0 0-21 0,0 0 39 0,0 0-36 15,0 0 27-15,27 26-30 0,-27-26 28 0,0 28-22 16,0-28 48-16,26 26-51 0,-26 0 16 16,0 1-22-16,26-27 33 0,-26 26-29 0,28 0 33 0,-28 0-33 15,0 29 29-15,25-55-31 0,-25 26 24 16,28 1-27-16,-28-1 24 0,0-26-26 0,26 26 22 15,-26-26-24-15,0 26 21 0,25-26-22 0,-25 0 20 16,28 0-21-16,-28 0 19 0,26 0-21 16,-26-26 17-16,0 26-18 0,28 0 16 0,-28-26-17 0,26 26 13 15,-26-26-14-15,25 26 13 0,-25 0-14 16,27-27 10-16,-27 27-11 0,26 0 11 0,-26-26-12 16,26 26 9-16,-26 0-10 0,0 0 11 0,28 0-11 15,-28 0 11-15,0 0-11 0,0 0 11 0,26 0-8 16,-26 0 21-16,0 26-15 0,0-26 27 0,28 27-24 15,-28-27 25-15,0 26-25 0,25 0 22 0,-25-26-22 16,0 26 21-16,0-26-23 0,0 28 19 0,25-2-21 16,-25-26 19-16,0 26-19 0,26 1 17 0,-26-27-19 15,0 26 15-15,28-26-17 0,-28 0 16 0,28 26-16 16,-28-26 16-16,26 0-16 0,-26 0 17 16,26 0-17-16,-26-26 15 0,25 26-15 0,2-26 13 0,-27-1-15 15,28 27 13-15,-28-26-14 0,26 0 12 16,-26-2-12-16,26-24 12 0,0 26-12 0,-26-1 9 15,28 1-11-15,-28 0 8 0,24-3-13 0,-24 3-5 16,26 0-23-16,-26 0-67 0,0-1-19 0,28 27-236 16,-28-26 79-16,0 0-453 0,0 26 431 0,0 0-146 15,0-28 217-15,0 28-216 0</inkml:trace>
  <inkml:trace contextRef="#ctx0" brushRef="#br0" timeOffset="83633.07">8363 14609 30 0,'0'0'0'0,"0"0"3"0,-26-26 13 0,26 26-12 16,0 0-4-16,0 0 0 0,0-26 0 0,-27 26 3 15,27 0 12-15,0-26-11 0,0 26-4 16,0 0 0-16,0-27 0 0,-26 27 0 0,26 0 0 15,0-26 6-15,0 26 18 0,0 0-8 0,0-26 27 16,0 26-21-16,0 0 25 0,0-28-24 0,0 28 21 16,0 0-20-16,0 0 26 0,0 0-31 15,0-26 6-15,0 26-10 0,0 0 20 0,0 0-19 16,0 0 15-16,0 0-18 0,0 0 9 0,0 0-12 16,0 0 6-16,0-26-9 0,0 26 5 0,0 0-5 15,0 0 6-15,0 0-9 0,0 0-4 0,0 0 0 16,0 0 0-16,0 0 4 0,-28 0 12 0,28 0-4 15,0 0 23-15,0 0-14 0,0 0 30 0,0 0-33 16,0 0 5-16,0 0-12 0,0 0 9 0,0 0-9 16,0 0 9-16,0 0-10 0,0 0 8 0,0 0-7 15,0 0 13-15,0 0-12 0,0 0 12 0,0 0-11 16,0 0 16-16,0 0-12 0,0 0 23 0,0 0-19 16,0 0 27-16,0 0-23 0,0 0 27 0,0 0-27 15,0 0 27-15,0 0-28 0,0 26 20 0,0-26-20 16,0 0 24-16,0 26-23 0,28-26 24 15,-28 28-25-15,0-28 20 0,0 26-19 0,0 0 34 16,0-26-30-16,26 27 27 0,-26-27-29 0,0 26 25 16,0 0-27-16,0-26 23 0,0 26-23 15,0-26 23-15,0 28-25 0,0-28 21 0,0 0-22 16,0 26 22-16,27-26-24 0,-27 0 20 0,0 26-21 16,0-26 17-16,0 0-19 0,0 0 19 0,0 0-19 15,0 0 15-15,0 0-17 0,0 0 13 0,0 27-21 16,0-27-11-16,0 0-17 0,0 0-63 0,0 0-2 15,0 0-175-15,0 26 67 0,0-26-322 0,0 0 303 16,0 0-122-16,0 0 205 0,0 0-58 0,0 0 95 16,0 26-94-16</inkml:trace>
  <inkml:trace contextRef="#ctx0" brushRef="#br0" timeOffset="91185.71">9077 12625 47 0,'0'0'0'0,"-26"0"6"16,26 0 20-16,0 0-15 0,0 0 7 0,0 0-5 15,0 0 19-15,-27 0-17 0,27 0 9 0,0 0-10 16,0 0 18-16,0 0-13 0,0-26 27 0,0 26-28 16,0 0 10-16,-26 0-15 0,26-28 13 0,0 28-12 15,0 0 17-15,0-26-16 0,0 26 13 0,0 0-13 16,0-26 13-16,0 26-17 0,0-26 5 0,0 26-4 15,0-27 21-15,0 27-18 0,0-26 11 0,-28-1-14 16,28 27 11-16,0-26-10 0,0-1 16 16,0 1-17-16,0 0 7 0,0-2-12 0,0 2 2 0,0-26-3 15,0 25 7-15,-26 1-9 0,26 0-4 16,0-28 1-16,0 28 7 0,0-27-5 0,0 26 5 16,0-26-6-16,-25 27-2 0,25-26 0 0,0 24 0 15,0-24 0-15,0 25 0 0,0 1 3 0,0-26 9 16,0 24-5-16,-27 2 10 0,27 0-9 0,0-1 7 15,0-26-11-15,0 27-4 0,0-1 0 16,0 0 0-16,0 1 0 0,-26-1 0 0,26 1 0 16,0 0 0-16,0-1 3 0,0 0 9 0,0 1-6 15,0 0 2-15,0-2-5 0,0 2-3 0,0 0 2 16,0 0 7-16,0-1-2 0,0 27 9 0,0-26-11 16,0 0 3-16,0-2-4 0,0 2 5 0,0 0-5 15,0 0 3-15,0-1-1 0,0 1 10 0,0 26-6 16,0-27 18-16,0 0-10 0,0 27 27 0,0-26-18 15,0 26 36-15,0-26-38 0,0 26 12 0,0 0-17 16,0-26 20-16,26 26-18 0,-26 0 26 16,0 0-23-16,0 0 30 0,0 0-28 0,0 0 26 0,0 0-25 15,0 0 32-15,0-28-33 0,0 28 25 16,0 0-29-16,0 0 21 0,0 0-22 0,0 0 22 16,0 0-24-16,0 0 19 0,0 0-19 0,0 0 20 15,0 0-21-15,27 0 21 0,-27 0-22 0,0-26 15 16,25 26-17-16,1 0 15 0,-26 0-17 0,28 0 14 15,-2-26-15-15,1 26 12 0,25 0-11 16,-25 0 17-16,-1 0-17 0,28 0 12 0,-1-27-12 16,-27 27 14-16,27 0-15 0,0 0 11 0,-1 0-11 15,-24 0 11-15,25 0-12 0,-2 0 13 0,3 0-13 16,0 0 8-16,-2 0-10 0,0 0 10 0,-24 0-10 16,26 0 11-16,-4 0-7 0,-24 0 18 0,30 0-15 15,-30 0 15-15,25 0-16 0,-24 0 16 0,1 0-16 16,-2 27 17-16,0-27-18 0,28 0 13 0,-54 0-15 15,24 0 14-15,2 0-13 0,2 0 14 0,-28 0-15 16,26 26 7-16,2-26-9 0,-28 0 13 0,26 0-13 16,-26 0 9-16,0 0-10 0,26 0 7 15,-26 0-8-15,0 26 10 0,26-26-8 0,-26 0 15 16,0 0-12-16,26 0 17 0,-26 0-17 0,0 28 13 16,28-28-14-16,-28 0 13 0,0 26-13 0,26-26 11 15,-26 0-12-15,0 26 12 0,0-26-15 0,26 26 7 16,-26 1-7-16,0-27 11 0,0 27-10 0,28-1 13 15,-28 1-13-15,0-1 6 0,25 0-7 16,-25 0 11-16,0 2-9 0,0 24 9 0,27-25-8 16,-27-1 16-16,26 26-14 0,-26-24 15 0,0 24-14 15,26-25 13-15,-26 26-14 0,28 0 15 0,-28 0-14 16,26 0 13-16,-26 0-14 0,26 0 14 0,-26 1-11 16,26-28 20-16,-26 26-18 0,26 1 18 0,-26 1-19 15,28-2 16-15,-28 1-16 0,26 0 21 0,-26 0-18 16,0-1 23-16,0-24-22 0,26 24 22 0,-26-25-22 15,0 25 22-15,0-26-20 0,0 2 28 0,0-2-24 16,0 27 32-16,0-27-27 0,-26 1 35 0,26-27-35 16,0 26 29-16,-26 1-31 0,26-1 29 0,-28-26-32 15,28 26 28-15,-26-26-29 0,26 0 29 16,-26 26-30-16,0-26 24 0,0 0-25 0,-2 28 23 16,2-28-24-16,0 0 24 0,-26 0-26 0,24 26 21 15,2-26-22-15,-28 0 20 0,2 0-20 0,26 26 19 16,-28-26-21-16,0 0 20 0,4 0-21 15,-4 0 14-15,2 0-17 0,-3 27 14 0,-22-27-15 0,21 0 12 16,5 0-14-16,-28 0 8 0,25 0-14 16,1 0-6-16,-26 0-7 0,25 0-20 0,3 0-1 15,-2 0-60-15,-1-27-12 0,28 27-214 0,-27 0-120 16,28 0-987-16,-3-26 855 0,-25 26-277 0,27-26 525 16,0 26-112-16,26-28 215 0,-28 2-215 0</inkml:trace>
  <inkml:trace contextRef="#ctx0" brushRef="#br0" timeOffset="92033.8">9156 10587 78 0,'0'0'0'0,"0"0"13"0,0 0 41 0,0 26-29 16,0-26 19-16,0 0-24 0,-26 0 16 0,26 0-21 15,0 0 9-15,0 0-8 0,0 0 25 0,-27 0-26 16,27 0 2-16,0 0-8 0,-26-26 10 0,26 26-4 16,0 0 29-16,0 0-19 0,-26 0 33 0,26 0-26 15,0 0 36-15,-27 0-40 0,27 0 20 0,0 0-21 16,-26-26 36-16,26 26-28 0,0 0 41 0,-28 0-40 15,28 0 29-15,0 0-30 0,-26-26 37 0,26 26-37 16,-25 0 30-16,25-28-35 0,-27 28 26 0,27-26-31 16,-26 26 23-16,26-26-24 0,0 26 24 0,-26-27-27 15,26 1 17-15,0 26-19 0,0-27 17 16,0 1-20-16,0-1 14 0,0 27-16 0,0-26 13 16,0 0-15-16,0-2 10 0,0 2-11 0,26 0 12 15,-26 0-13-15,26-1 7 0,1 1-8 16,-27 0 8-16,25 26-10 0,1-28 5 0,2 2-8 15,-2 0 1-15,1 26-1 0,25-26 4 0,-25 26-4 16,-1-27 6-16,2 27-5 0,-2-27 3 0,27 27-4 16,-27 0 6-16,2 0-5 0,-3 0 7 0,1 27-5 15,1-27 10-15,-1 0-5 0,0 27 19 0,2-1-13 16,-3-26 24-16,3 26-20 0,-2 0 22 0,-26 2-24 16,25-2 20-16,-25 0-21 0,0 1 20 0,28 25-20 15,-28-26 20-15,0 2-21 0,0-2 16 0,0 27-17 16,0-27 16-16,-28 1-17 0,28-1 16 0,-25 1-24 15,25-1-8-15,-26 0-20 0,26 2-60 0,-28-2-1 16,3 0-159-16,-3-26 51 0,2 26-323 0,0-26 300 16,-1 0-124-16,1 0 196 0,1 0-86 0,25 0 113 15,-28 0-113-15</inkml:trace>
  <inkml:trace contextRef="#ctx0" brushRef="#br0" timeOffset="92265.77">9236 10111 32 0,'0'-26'0'0,"27"26"29"0,-27 0 87 0,0-28-68 16,26 28 30-16,-26 0-42 0,0 0 28 0,0 0-29 15,0 0 38-15,0 0-31 0,0 28 50 0,0-28-44 16,0 0 49-16,0 26-51 0,0 0 41 0,0-26-45 16,0 27 41-16,-26-1-43 0,26 0 36 0,0 0-41 15,0 2 32-15,0-2-37 0,0 0 23 0,0 1-27 16,0-1 26-16,0 1-30 0,0-1 14 0,0 27-47 15,-27-27-68-15,27 2-18 0,0-2-212 0,0 0 162 16,0 0-132-16,0 1 168 0,0-1-53 0,-26-26 81 16,26 26-81-16</inkml:trace>
  <inkml:trace contextRef="#ctx0" brushRef="#br0" timeOffset="93918.17">8470 16199 64 0,'0'0'0'0,"0"0"9"15,0 0 28-15,0 26-17 0,-28-26 20 0,28 0-21 16,0 0 13-16,0 0-16 0,0 26 16 0,-26-26-16 16,26 0 16-16,0 26-15 0,0-26 15 0,0 27-19 15,-28-27 7-15,28 26-7 0,0 1 23 16,0-1-23-16,0 1 5 0,-25-1-5 0,25 0 21 16,0 2-16-16,0-2 20 0,0 0-22 15,-26 27 12-15,26-27-11 0,0 0 24 0,0 28-22 16,0-28 13-16,0 27-16 0,-27-26 12 0,27 26-16 0,0-27 4 15,0 26-7-15,0-24 10 0,0 24-11 0,0-25 7 16,0-1-9-16,0 26 4 0,0-23-7 16,0-3-3-16,27 0 0 0,-27 1 0 0,0-1 0 15,0 0 0-15,26 0 0 0,-26 2 0 0,25-2 0 16,-25 0 0-16,28 1 0 0,-28-1 0 0,26 0 0 16,-26-26 0-16,28 27 0 0,-28 0 0 0,26-27 0 15,-26 26 0-15,26 0 0 0,-26-26 0 0,27 28 0 16,-2-28 0-16,-25 26 0 0,26 0 0 0,-26-26 0 15,26 0 0-15,2 26 0 0,-1-26 0 0,-1 27 0 16,0-27 0-16,-1 0 0 0,3 26 0 0,0-26 2 16,-2 0 7-16,26 0-6 0,-25 26-3 0,24-26 0 15,-23 0 0-15,25 0 0 0,-1 0 0 16,1 0 2-16,1 28 7 0,-1-28-6 0,1 0-3 16,-3 0 0-16,2 0 0 0,1 0 0 0,-1 0 0 15,26 0 0-15,-25 0 0 0,-3 0 0 0,28 0 0 16,-25 0 0-16,-1 0 0 0,26-28 2 0,-25 28 6 15,24 0-6-15,-24 0-2 0,26-26 1 16,-30 26 7-16,32-26-3 0,-30 26 7 0,28-27-8 16,-28 1 4-16,1 0-4 0,0 26 4 0,27-26-5 15,-28-2 4-15,2 2-5 0,-2 0-2 0,1-1 0 16,0 27 0-16,-1-27 1 0,2 1 3 0,-1 0-2 16,-28 26-2-16,29-27 0 0,-28 27 0 0,1-26 0 15,-1 26 4-15,2-26 1 0,-3 26 15 0,1 0-4 16,-26-28 28-16,28 28-19 0,-28 0 31 0,0-26-26 15,26 26 33-15,-26-26-33 0,0 0 28 0,0 26-30 16,-26-27 28-16,26 1-36 0,0 0 7 0,0-3-14 16,-28 3 11-16,28 0-7 0,-26 0 27 0,26-1-28 15,-25 1 4-15,25-28-11 0,-28 28 11 16,28-26-11-16,-26 25 10 0,26-26-10 0,-27 0 7 16,27 27-7-16,-26-28 7 0,26 2-8 0,-26-1 8 15,26 1-8-15,0 24 8 0,-28-24-7 0,28-1 7 16,-25 26-8-16,25 1 5 0,0-27-6 15,0 27 9-15,-27 0-8 0,27-2 12 0,0 28-9 16,-26-26 13-16,26 0-10 0,0 26 14 0,0-27-12 16,0 27 16-16,-26-26-16 0,26 26 16 0,-28 0-15 15,28-26 19-15,-26 26-19 0,26 0 18 0,-26-27-18 16,1 27 18-16,25 0-18 0,-28 0 15 0,-25-27-16 16,27 27 15-16,0 0-16 0,-28 0 16 0,28-26-15 15,-26 26 16-15,-2 0-14 0,1 0 18 0,0 0-17 16,1 0 21-16,-28 0-20 0,28 0 20 0,-30 0-18 15,32 0 22-15,-30 0-23 0,26 26 20 0,-24-26-21 16,-4 0 18-16,6 27-19 0,-6-27 19 0,30 0-20 16,-26 27 16-16,-4-27-18 0,31 26 15 0,-30-26-16 15,29 26 13-15,-1-26-13 0,-26 27 13 16,26-27-15-16,-1 0 11 0,1 26-12 0,1-26 11 16,-1 0-12-16,-1 26 11 0,29-26-11 0,-28 0 10 15,27 0-11-15,-28 0 8 0,26 28-9 0,3-28 7 16,-1 0-8-16,0 0 6 0,-1 0-7 0,-1 0 6 15,2 0-9-15,0 26-4 0,1-26-6 0,25 0-14 16,-27 0-13-16,27 0-79 0,-26 0-5 16,26 0-237-16,-26 0 87 0,26 0-445 0,0 0 418 15,0 0-167-15,-28 26 286 0,28-26-65 0,0 0 120 16,0 0-120-16</inkml:trace>
  <inkml:trace contextRef="#ctx0" brushRef="#br0" timeOffset="94566.7">7780 17363 55 0,'0'0'0'0,"0"26"12"0,0-26 40 0,0 0-29 15,0 27 17-15,-26-27-19 0,26 0 23 0,0 0-19 16,0 0 34-16,-26 26-36 0,26-26 9 0,0 0-15 16,0 0 19-16,-28 0-18 0,28 0 19 0,-26 0-19 15,26 0 14-15,-27-26-15 0,1 26 17 0,26 0-17 16,-25 0 18-16,-3-27-21 0,2 27 7 16,0-26-10-16,26 26 10 0,-26-26-11 0,-1 26 7 15,-1-28-8-15,3 2 7 0,-1 0-10 0,26 0 2 16,-26-1-4-16,-2 1 4 0,28 0-4 15,-27-3 8-15,27 3-7 0,0 0 7 0,-26-27-5 16,26 27 11-16,0 0-11 0,26-2 1 0,-26 2-3 16,0 0 8-16,27 0-5 0,1-1 11 0,-2 1-9 15,0-1 14-15,-1 0-12 0,3 27 16 0,-1-26-16 16,25 26 11-16,-26-26-13 0,2 26 10 0,23 0-11 16,-24 0 11-16,27 0-10 0,-28 0 10 0,28 0-11 15,-29 0 11-15,2 26-11 0,-1-26 8 0,0 26-8 16,28 1 11-16,-54 0-11 0,27-1 7 0,-2 1-9 15,1-1 5-15,-26 0-5 0,28 28 5 0,-28-28-5 16,0 0 6-16,0 1-7 0,0-1 3 0,0 26-5 16,0-23 0-16,-28-3-19 0,28 0-49 0,-26 1 25 15,26-1-54-15,-25-26 14 0,-2 26-141 0,1 0 125 16,26-26-64-16,-54 28 87 0,28-28-58 0,-1 0 73 16,2 0-43-16,-3 0 50 0,2 0-50 15</inkml:trace>
  <inkml:trace contextRef="#ctx0" brushRef="#br0" timeOffset="94967.74">7490 17097 43 0,'0'-26'0'0,"0"26"8"0,0-26 28 0,26-1-15 16,-26 27 31-16,0-26-27 0,0 26 27 0,26 0-24 16,-26-26 32-16,0 26-38 0,26 0 9 0,-26 0-15 15,28 0 18-15,-28 0-14 0,25 0 27 0,-25 0-24 16,26 0 22-16,-26 0-24 0,27 0 15 0,-1 0-21 15,-26 26 9-15,28-26-7 0,-28 0 31 0,26 0-29 16,-26 26 9-16,26-26-11 0,-26 0 21 0,28 27-15 16,-28-27 31-16,0 0-27 0,25 26 26 0,-25-26-26 15,0 26 26-15,27-26-27 0,-27 0 24 0,0 26-23 16,0-26 33-16,0 29-31 0,0-29 30 0,-27 0-30 16,27 26 29-16,0-26-36 0,-25 26 8 15,25-26-15-15,-28 27 13 0,28-27-13 0,-26 0 13 16,26 26-14-16,-26-26 10 0,26 0-12 0,0 0 12 15,-28 0-14-15,28 26 9 0,0-26-10 16,0 0 7-16,0 0-7 0,0 0 7 0,0 0-9 16,0 0 8-16,28 0-8 0,-28 0 8 0,26 0-6 15,0 0 13-15,2 0-13 0,-3 0 3 0,2-26-5 16,-1 26 6-16,0 0-7 0,2 0 6 0,-2 0-21 16,1 0-38-16,-2 0-72 0,1 0-311 0,2 0 240 15,-28 0-139-15,26-26 195 0,0 26-73 0,-26 0 104 16,0 0-104-16</inkml:trace>
  <inkml:trace contextRef="#ctx0" brushRef="#br0" timeOffset="117965.89">12728 8206 92 0,'0'0'0'0,"0"0"14"16,0 0 45-16,0 0-33 0,0 0 21 0,0 0-22 15,0 0 31-15,0 0-35 0,0 0 11 0,-26 0-16 16,26 0 18-16,0 0-17 0,0 0 15 0,0 0-16 16,0 0 18-16,0 0-17 0,0 0 15 0,0 0-13 15,0 0 26-15,0 0-24 0,0 0 19 0,0 0-12 16,0 0 45-16,0 0-40 0,0 0 23 0,0 0-20 16,0 0 48-16,0 0-36 0,0 0 60 0,0 0-49 15,0 0 65-15,0 0-64 0,0 0 59 0,0 0-62 16,0 0 52-16,0 0-56 0,0 26 50 15,-25-26-53-15,25 0 47 0,0 26-50 0,-27-26 44 16,27 26-47-16,0-26 40 0,-26 27-44 0,26-27 39 16,-28 26-41-16,28 0 34 0,0-26-36 0,-26 28 32 15,26-2-36-15,0 0 32 0,0 0-34 16,-26-26 27-16,26 28-42 0,0-2-14 0,0 0-31 0,0 1-94 16,26-1-86-16,-26-26-509 0,0 26 419 15,0 0-184-15,26 2 297 0,-26-2-81 0,28-26 134 16,-28 26-134-16</inkml:trace>
  <inkml:trace contextRef="#ctx0" brushRef="#br0" timeOffset="118516.62">13100 8443 73 0,'0'0'0'0,"0"0"24"16,26-26 73-16,-26 26-59 0,0 0 15 0,0-26-19 15,0 26 49-15,0 0-43 0,0 0 36 0,0 0-27 16,0-28 73-16,0 28-75 0,0 0 21 16,-26 0-34-16,26 0 35 0,0 0-34 0,0 0 33 15,-28 0-36-15,28 0 31 0,-25 0-33 0,25 28 28 16,-26-28-30-16,26 0 26 0,-27 26-28 0,1-26 24 16,26 26-26-16,-28-26 23 0,28 26-25 0,-26 2 22 15,26-28-24-15,-26 26 19 0,26-26-21 16,-26 26 18-16,26 1-19 0,0-27 16 0,0 26-17 15,0-26 15-15,0 26-16 0,0-26 13 0,0 26-15 16,26-26 12-16,-26 0-13 0,26 28 10 0,-26-28-11 16,26 0 10-16,2 0-10 0,-28 0 9 0,26 0-10 15,1 0 9-15,-1-28-10 0,-26 28 9 0,25 0-9 16,3-26 7-16,-28 26-9 0,26-26 8 0,-26 26-8 16,28-26 6-16,-28-1-6 0,0 27 5 0,0-26-6 15,0 26 6-15,0-26-7 0,0-2 6 0,0 28-6 16,0-26 5-16,0 26-5 0,0 0 3 0,0-26-3 15,0 26 3-15,0 0-5 0,0 0 2 0,0-26-3 16,0 26 1-16,0 0-2 0,0 0 1 16,0 0-1-16,0 0-1 0,26 0 0 0,-26 0 0 15,0 0 0-15,0 0 0 0,0 0 0 0,0 0 0 16,0 0 0-16,0 0 0 0,0 0 0 0,0 0 0 16,0 26 0-16,0-26 0 0,26 0 0 0,-26 0 0 15,0 26 0-15,0-26 0 0,0 26-2 16,0-26-6-16,27 0-9 0,-27 28-43 0,0-28-10 15,0 26-150-15,0-26 49 0,0 0-290 0,26 26 268 16,-26-26-115-16,0 27 187 0,0-27-54 0,0 0 88 16,0 0-87-16</inkml:trace>
  <inkml:trace contextRef="#ctx0" brushRef="#br0" timeOffset="118799.78">13442 8258 112 0,'28'0'0'16,"-28"-26"16"-16,28 26 52 0,-28 0-39 0,0 0 19 16,26 0-23-16,-26-26 27 0,26 26-28 0,-26 0 21 15,26 0-13-15,-26 0 50 0,27 26-46 0,-27-26 27 16,28 0-28-16,-28 0 41 0,25 26-33 0,-25-26 52 16,26 26-55-16,-26-26 24 0,26 27-28 15,-26-1 43-15,27-26-38 0,-1 26 44 0,-26 2-41 16,0-2 45-16,26 0-43 0,-26 0 47 0,28 2-47 15,-28-2 46-15,0 0-46 0,0 1 46 0,0-1-48 16,0 0 43-16,0 0-45 0,0 2 38 0,0-2-50 16,-28 0 8-16,28 0-37 0,-26 1-34 0,26-1-27 15,-26 1-144-15,-1 0 35 0,1-27-303 0,0 26 268 16,26-26-144-16,-25 26 175 0,-3-26-174 0</inkml:trace>
  <inkml:trace contextRef="#ctx0" brushRef="#br0" timeOffset="120284.11">13233 8469 32 0,'0'0'0'0,"0"0"5"16,0 0 15-16,0 0-8 0,0 0 12 0,0 0-10 15,0 0 15-15,0 0-13 0,0 0 16 16,0 0-17-16,0 28 13 0,0-28-16 0,0 0 9 16,0 0-10-16,0 0 10 0,0 0-11 0,26 0 10 15,-26 0-10-15,0 0 10 0,0 0-4 0,0 0 24 16,0 26-23-16,25-26 10 0,-25 0-12 0,0 0 17 16,0 26-17-16,0-26 15 0,28 0-17 0,-28 27 11 15,0-27-14-15,26 0 7 0,-26 26-9 16,0-26 4-16,27 0-6 0,-27 26 6 0,26-26-7 15,-26 26 3-15,0-26-3 0,26 0 3 0,-26 28-22 16,25-28-50-16,-25 26 20 0,28-26-65 0,-28 0 48 16,0 26-73-16,28-26 83 0,-28 0-21 0,0 26 37 15,26-26-36-15</inkml:trace>
  <inkml:trace contextRef="#ctx0" brushRef="#br0" timeOffset="121185.92">15429 8469 30 0,'26'0'0'0,"-26"0"24"0,0 0 72 16,0 0-49-16,0 0 45 0,0-26-60 0,0 26 5 16,0 0-12-16,0 0 36 0,-26 0-24 0,26-26 49 15,0 26-51-15,-26 0 17 0,26 0-25 16,0 0 30-16,-28-26-27 0,2 26 30 0,26 0-22 15,-25 0 51-15,-2 0-53 0,27 0 20 0,-26 0-26 16,-2 0 34-16,2 26-32 0,0-26 28 0,-2 0-28 16,3 0 34-16,-2 26-34 0,1-26 32 0,0 26-30 15,-2 2 39-15,2-28-37 0,0 26 34 0,1 0-36 16,-2 1 32-16,-1-1-34 0,2 0 30 0,0 0-32 16,0 2 30-16,26-2-32 0,-28 0 28 0,28 0-30 15,-27 1 26-15,27-1-28 0,0 1 22 0,0 0-24 16,0-1 18-16,0 0-20 0,0 0 20 0,0 2-21 15,27-2 19-15,1 0-19 0,-28 1 19 0,26-1-19 16,0 0 17-16,0-26-19 0,29 26 14 16,-30-26-19-16,1 28 5 0,28-28-35 0,-28 26-74 15,27-26-93-15,-28 0-461 0,3 0 369 0,24 26-184 16,-24-26 285-16,-2 0-68 0,1 0 123 0,-2 0-123 16</inkml:trace>
  <inkml:trace contextRef="#ctx0" brushRef="#br0" timeOffset="121600.02">16038 8337 115 0,'0'-26'0'0,"0"26"22"0,0 0 67 0,0-27-54 16,0 27 13-16,-26 0-21 0,26 0 32 0,0 0-35 15,-27 0 12-15,27 0-14 0,-28 0 32 0,2 27-24 16,26-27 36-16,-26 26-40 0,1-26 10 0,25 26-14 16,-28 2 27-16,2-2-20 0,0 0 35 0,26 0-32 15,-27 2 29-15,1 24-31 0,26-25 26 0,-28-1-30 16,28 0 24-16,0 28-28 0,0-28 16 0,0 26-20 16,0-25 15-16,0 26-20 0,0-26 7 0,0 25-39 15,28-26-77-15,-28 28-2 0,26-28-200 0,1 27 168 16,-1-27-93-16,0 28 112 0,2-28-111 15</inkml:trace>
  <inkml:trace contextRef="#ctx0" brushRef="#br0" timeOffset="122049.82">16858 8549 218 0,'0'0'0'0,"0"-26"31"0,0 26 94 0,-26 0-70 15,26 0 37-15,-26-26-56 0,26 26 16 16,-28 0-21-16,2 0 41 0,0 0-37 0,26 0 34 16,-27 26-36-16,1-26 31 0,1 0-32 0,-3 26 34 15,2-26-38-15,-2 27 19 0,2-1-21 0,0 0 30 16,-1 0-25-16,2 2 36 0,-3-2-33 0,2 0 35 16,0 0-35-16,-1 27 31 0,27-26-31 15,-26 0 38-15,26-1-35 0,0 0 41 0,0 28-40 16,0-28 38-16,0 0-40 0,26 1 34 0,-26-1-36 15,27 0 33-15,-1 0-35 0,0 2 32 0,2-2-34 16,24 0 26-16,-26-26-39 0,28 27-6 0,-28-27-32 16,27 26-75-16,0-26-67 0,-27 0-393 0,28 0 318 15,-2 27-155-15,-26-27 240 0,28 0-66 0,-28-27 110 16,2 27-109-16</inkml:trace>
  <inkml:trace contextRef="#ctx0" brushRef="#br0" timeOffset="122315.71">16964 8284 196 0,'0'0'0'0,"0"0"29"0,0-26 91 15,0 26-64-15,0 0 50 0,0 0-58 0,0 0 38 16,0-26-47-16,28 26 31 0,-28 0-33 15,26 0 42-15,-26 0-41 0,25 0 38 0,1 0-40 16,1 0 35-16,1 0-37 0,-2 0 32 0,0 0-34 16,0 0 32-16,26 0-34 0,-26 0 26 0,2 0-40 15,-2 0-6-15,28 0-37 0,-29 0-89 0,2 0 13 16,-1 0-189-16,2 0 165 0,-2 0-89 0,0 0 124 16,1 0-62-16,-27 0 77 0,25 0-76 0</inkml:trace>
  <inkml:trace contextRef="#ctx0" brushRef="#br0" timeOffset="122516.28">17466 8232 175 0,'0'0'0'16,"0"0"20"-16,-26 0 61 0,26 0-32 0,0 0 66 15,0 26-67-15,0-26 29 0,-27 0-41 0,27 0 29 16,0 26-28-16,0-26 45 0,0 27-41 0,-25-27 39 16,25 26-39-16,0-26 43 0,0 26-43 0,0-26 41 15,0 28-42-15,0-2 37 0,-26 0-40 16,26 0 35-16,0-26-38 0,0 28 34 0,0-2-36 15,0 0 28-15,0 1-40 0,0-1 2 0,0 0-52 16,0 0-114-16,0 2 9 0,-28-28-258 0,28 26 227 16,0 0-106-16,0-26 136 0,0 26-136 0</inkml:trace>
  <inkml:trace contextRef="#ctx0" brushRef="#br0" timeOffset="122918.09">18128 8602 104 0,'0'-26'0'0,"0"26"34"15,0 0 102-15,0-27-76 0,0 27 40 0,0 0-44 16,-26 0 67-16,26 0-74 0,0 0 23 0,-26 0-34 16,26 0 42-16,-26 0-39 0,26 0 43 0,-28 27-43 15,28-27 39-15,-26 0-41 0,1 26 37 0,-3-26-38 16,28 26 38-16,-26 0-37 0,-1 2 43 0,1-2-39 16,0-26 47-16,-2 26-47 0,28 27 39 0,-26-27-42 15,0 1 39-15,26 0-41 0,-26-1 36 0,26 0-38 16,0 0 33-16,0 2-35 0,0-2 30 0,0 0-33 15,0 1 31-15,0-1-33 0,26-26 27 0,0 26-29 16,-26 0 25-16,26-26-30 0,28 28 11 0,-28-28-54 16,1 26-99-16,27-26-78 0,-29 26-478 15,29-26 402-15,-28 27-150 0,26-27 213 0,-26 0-212 16</inkml:trace>
  <inkml:trace contextRef="#ctx0" brushRef="#br0" timeOffset="123155.15">18341 8549 116 0,'0'-26'0'0,"25"0"26"16,1-2 79-16,-26 28-61 0,28-26 28 0,-1 26-28 15,-1 0 60-15,0 26-60 0,-1-26 28 0,3 28-35 16,24-28 39-16,-25 26-36 0,-1 0 44 0,2 27-42 16,-2-27 46-16,-1 0-46 0,3 2 41 0,-28 24-44 15,26-26 37-15,-26 27-40 0,27-26 35 0,-27 26-43 16,26-1 12-16,-52-24-33 0,26 24-16 0,0 1-25 15,-27-27-90-15,1 28 20 0,-2-2-187 0,3-25 166 16,-1 26-85-16,-2-27 122 0,-25 1-56 0,27-1 87 16,-28 0-27-16,29-26 42 0,-27 28-42 15</inkml:trace>
  <inkml:trace contextRef="#ctx0" brushRef="#br0" timeOffset="123532.22">18657 8258 157 0,'0'0'0'0,"28"0"26"0,-28 0 82 16,0 0-60-16,26 0 36 0,-26 0-43 0,0 0 35 16,25 0-34-16,-25 0 49 0,28 0-48 15,-28 0 39-15,26 0-44 0,1 0 34 0,-1 0-38 16,0 0 30-16,2 0-33 0,-3 0 26 0,1 0-30 15,1 0 25-15,-1 0-29 0,2 0 19 0,-2-26-34 16,27 26-19-16,-27 0-21 0,1 0-84 0,-1 0 22 16,28 0-166-16,-28 0 144 0,0 0-90 0,0 0 125 15,-26 0-39-15,26 0 60 0,2 0-60 0</inkml:trace>
  <inkml:trace contextRef="#ctx0" brushRef="#br0" timeOffset="123694.3">19373 8073 86 0,'0'-26'0'0,"0"26"27"0,0-27 81 0,0 27-63 15,0 0 29-15,0 0-41 0,0 0 23 0,0 0-22 16,0 0 49-16,0 27-36 0,0-27 61 0,0 26-57 16,0-26 49-16,0 26-53 0,0 1 43 0,-28-27-48 15,28 26 36-15,0 0-52 0,0 2 2 16,0 24-46-16,-26-26-79 0,26 1 4 16,0-1-182-16,0 28 156 0,-26-28-85 0,26 0 102 0,0 0-102 15</inkml:trace>
  <inkml:trace contextRef="#ctx0" brushRef="#br0" timeOffset="124199.76">20245 8628 31 0,'0'0'0'0,"0"0"26"0,0-26 78 0,0 26-54 15,0 0 44-15,0 0-54 0,0 0 26 0,0-26-29 16,0 26 44-16,0 0-42 0,0 0 33 0,-25 0-29 16,25 26 53-16,-28-26-57 0,3 0 17 0,-1 26-24 15,26 0 38-15,-28-26-32 0,2 28 42 0,-2-2-41 16,-23 0 41-16,24 0-42 0,1 1 34 0,26 26-38 15,-28-26 31-15,2-1-33 0,0 26 32 0,26-24-31 16,-28-2 39-16,28 27-36 0,0-27 36 0,28 26-36 16,-28-24 36-16,0-2-38 0,26 27 30 0,-26-27-33 15,26 1 29-15,2-1-31 0,-2 1 28 0,1-1-29 16,24-26 26-16,-23 26-50 0,-2 2-42 16,28-28-117-16,-29 0-428 0,28 26 331 0,-27-26-175 15,28 0 214-15,-27 0-213 0</inkml:trace>
  <inkml:trace contextRef="#ctx0" brushRef="#br0" timeOffset="124600.08">20564 8497 118 0,'0'0'0'0,"0"0"28"0,0 0 84 15,0 0-74-15,0 0 2 0,0 0-13 16,0 0 41-16,26 0-35 0,-26 0 33 0,0 0-27 15,0 0 50-15,0 0-41 0,27 0 52 0,-27 0-57 16,0 0 25-16,26-28-27 0,-26 28 57 0,26 0-46 16,-26 0 56-16,27 0-54 0,-1 0 52 0,26 0-55 15,-25 0 47-15,1 0-50 0,23 0 44 0,-25 0-48 16,30 0 43-16,-5 0-49 0,-25 0 30 0,27 0-52 16,1 0-20-16,-29 0-44 0,3 0-140 0,-3 0 31 15,29 0-280-15,-54 0 248 0,26 0-129 0,2 0 197 16,-28 0-45-16,0 0 83 0,0 0-83 0</inkml:trace>
  <inkml:trace contextRef="#ctx0" brushRef="#br0" timeOffset="124772.54">21171 8417 158 0,'0'0'0'0,"0"26"19"0,-25-26 59 0,25 0-33 16,0 0 56-16,0 26-57 0,0-26 31 16,0 28-28-16,-26-28 65 0,26 26-66 0,0-26 22 15,0 26-33-15,0-26 37 0,0 27-37 16,-28-1 33-16,28 0-35 0,0 0 31 0,0-26-32 15,0 28 28-15,-26-2-32 0,26 0 28 0,0 0-31 16,0 1 22-16,0-27-58 0,0 26-81 0,0 1-9 16,0 0-211-16,0-27 172 0,0 26-112 0,0-26 126 15,0 0-126-15</inkml:trace>
  <inkml:trace contextRef="#ctx0" brushRef="#br0" timeOffset="125699.85">22734 8708 60 0,'0'0'0'0,"0"-26"18"0,0 26 56 0,0 0-31 16,0 0 57-16,0 0-53 0,0 0 41 0,0 0-46 15,0-28 35-15,0 28-34 0,0 0 50 16,0 0-43-16,0 0 56 0,0 0-63 0,0 0 23 16,0 0-28-16,0-26 49 0,-28 26-40 0,28 0 57 15,-26 0-49-15,26 0 61 0,0 0-57 0,-25 0 60 16,-3 26-58-16,28-26 65 0,-26 0-63 15,-1 0 62-15,1 28-62 0,0-28 61 0,-2 26-63 16,-24-26 62-16,26 26-63 0,0 0 56 0,-2 1-59 16,2-27 51-16,-25 26-54 0,23 1 50 0,1 0-53 15,1-1 49-15,0 0-51 0,0 0 49 0,-2 2-51 16,2-2 44-16,26 27-46 0,-26-27 43 0,26 0-46 16,0 0 38-16,-26 2-41 0,26 24 36 0,0-25-38 15,0-1 36-15,0 1-38 0,26-1 30 0,-26 1-32 16,0-27 34-16,26 26-36 0,-26 0 29 0,26 2-32 15,2-28 24-15,-28 26-26 0,26-26 26 0,0 26-26 16,0-26 23-16,1 26-25 0,1-26 20 0,-3 28-21 16,1-28 21-16,28 0-24 0,-28 0 20 0,0 26-25 15,26-26 9-15,-24 0-23 0,-2 0-18 0,0 0-8 16,27 0-56-16,-25 0-87 0,-3 0-424 0,1 0 177 16,2 0-651-16,-28 0 644 0,26 0-199 15,1 0 310-15,-27 0-310 0</inkml:trace>
  <inkml:trace contextRef="#ctx0" brushRef="#br0" timeOffset="126299.83">23581 8654 30 0,'0'-26'0'0,"0"26"20"16,0 0 62-16,0-26-34 0,0 26 60 0,0 0-61 16,0 0 33-16,0-26-47 0,0 26 23 0,0 0-21 15,0 0 51-15,0 0-39 0,0 0 53 0,0 0-60 16,-28 0 17-16,28 0-26 0,-26 26 33 0,26-26-26 16,-26 26 47-16,0-26-39 0,-1 26 52 0,-1 2-49 15,28-2 51-15,-25 0-53 0,-1 0 42 16,0 27-45-16,-2-26 41 0,2 26-44 0,0-27 39 15,26 28-42-15,-26-2 38 0,26 1-40 16,0-1 32-16,0-24-35 0,0 24 31 0,0 1-46 16,26 0-6-16,-26 0-31 0,26 1-69 0,0-28-72 15,2 26-388-15,-2-24 314 0,0 24-153 0,27-25 194 16,-26 0-193-16</inkml:trace>
  <inkml:trace contextRef="#ctx0" brushRef="#br0" timeOffset="126749.75">24533 8787 56 0,'0'0'0'0,"0"-27"24"0,0 27 76 0,0 0-59 16,26-26 27-16,-26 26-36 0,0 0 28 0,0 0-19 16,0-26 67-16,0 26-63 0,0 0 27 0,0 0-30 15,-26-26 50-15,26 26-46 0,0 0 47 0,-26 0-45 16,26 0 48-16,-26 26-44 0,0-26 57 0,-2 26-54 15,0-26 53-15,2 26-54 0,1 1 55 0,-1-1-55 16,-1-26 52-16,-1 54-53 0,2-28 54 0,0 0-56 16,0 0 48-16,26 28-52 0,-26-28 41 0,0 1-44 15,26 25 40-15,-26-26-43 0,26 2 37 0,0-2-42 16,0 27 31-16,0-27-34 0,0 1 33 0,26-1-33 16,-26 1 33-16,26-1-34 0,0 0 28 15,0 2-33-15,0-28 21 0,28 26-42 0,-27 0-30 16,24-26-74-16,-25 26-270 0,30 2 95 0,-30-28-447 15,26 26 438-15,-26-26-122 0,28 0 201 0,-28 0-201 16</inkml:trace>
  <inkml:trace contextRef="#ctx0" brushRef="#br0" timeOffset="126999.54">24718 8576 25 0,'0'0'0'0,"0"-27"37"0,0 27 111 0,0 0-86 16,0 0 37-16,0-26-49 0,0 26 51 0,0 0-50 15,0 0 49-15,0 0-58 0,0-26 26 0,25 26-31 16,-25 0 41-16,28 0-40 0,-28-28 37 0,26 28-39 16,2 0 35-16,-2 0-37 0,-26-26 33 0,53 26-35 15,-28 0 30-15,3 0-33 0,-2 0 27 16,27-26-59-16,-27 26-65 0,28 0-20 0,-29 0-192 15,3 0 151-15,-2 0-103 0,27 0 129 0,-27 0-77 16,2 0 90-16,-3 0-90 0</inkml:trace>
  <inkml:trace contextRef="#ctx0" brushRef="#br0" timeOffset="127157.94">25302 8443 113 0,'0'0'0'0,"-28"26"18"15,28-26 55-15,0 28-32 0,0-28 47 0,-26 26-44 16,26 0 43-16,0 1-53 0,0-1 18 0,-27-26-25 15,27 26 33-15,0 0-32 0,0 2 27 0,0-2-30 16,-26 0 22-16,26 0-31 0,0 1 4 0,0-1-46 16,0 1-95-16,0 0 50 0,0-1-90 0,0 0 86 15,0 0-61-15,0-26 68 0,0 28-68 0</inkml:trace>
  <inkml:trace contextRef="#ctx0" brushRef="#br0" timeOffset="127683.06">26148 8787 129 0,'0'0'0'0,"0"-27"21"0,0 27 65 16,0 0-47-16,0 0 32 0,0-26-33 0,0 26 46 16,0 0-39-16,0 0 51 0,0 0-46 0,-28 26 50 15,28-26-60-15,-26 0 20 0,-1 27-28 16,27-1 36-16,-25-26-32 0,-1 27 38 0,-28 0-31 16,27-1 55-16,1 0-46 0,0 0 56 0,-1 28-55 15,-25-28 48-15,26 1-52 0,-2 25 43 0,1-26-48 16,27 2 41-16,-26-2-43 0,1 27 42 0,25-27-44 15,0 1 39-15,0-1-41 0,0 1 34 0,0-1-37 16,25 0 32-16,-25-26-35 0,26 28 32 0,1-2-34 16,1-26 30-16,24 26-39 0,-26-26 3 0,1 0-39 15,25 26-69-15,-25-26-12 0,27 28-204 0,-28-28 80 16,26 0-358-16,-26 0 346 0,2 0-116 16,-2 0 174-16,0 0-174 0</inkml:trace>
  <inkml:trace contextRef="#ctx0" brushRef="#br0" timeOffset="127932.86">26412 8708 191 0,'0'0'0'0,"26"-26"21"16,-26 26 65-16,26 0-48 0,-26-28 27 0,28 28-33 15,-28 28 29-15,26-28-35 0,-26 0 17 0,26 26-17 16,2-26 38-16,-28 26-30 0,26 0 38 0,1-26-33 15,-2 27 41-15,-25-1-42 0,26 28 32 0,2-28-37 16,-28 0 27-16,26 28-33 0,1-28 25 0,-27 27-29 16,26-27 19-16,-26 26-42 0,0 2-42 0,0-1-25 15,0 0-157-15,-26 0 118 0,26-1-94 0,-27 2 109 16,1-2-77-16,-2-24 103 0,2 24-30 0,1 2 48 16,-2-28-48-16</inkml:trace>
  <inkml:trace contextRef="#ctx0" brushRef="#br0" timeOffset="128297.01">26942 8602 133 0,'0'0'0'0,"0"0"28"15,0 0 86-15,27 0-64 0,-27 0 35 16,0 0-47-16,0 0 26 0,0 0-36 0,0 0 18 15,26 0-26-15,-26 0 16 0,25 0-19 0,-25 0 16 16,26 0-19-16,-26 0 8 0,28 0-12 0,-1 0 10 16,-1 0-15-16,0 0-5 0,0 0-26 0,1 0-78 15,-1 0 45-15,0 0-73 0,2 0 64 16,-2 26-68-16,1-26 68 0,-1 0-68 0</inkml:trace>
  <inkml:trace contextRef="#ctx0" brushRef="#br0" timeOffset="128449.73">27471 8391 131 0,'26'0'0'0,"-26"-28"18"16,0 28 57-16,0 0-35 0,26 0 46 0,-26 0-41 16,0 0 50-16,0 0-59 0,0 28 16 15,0-28-28-15,0 26 21 0,0 0-23 0,-26 0 18 0,26 2-19 16,0-2 23-16,-26 0-42 0,26 27-37 16,0-27-14-16,-27 28-112 0,27-28 80 0,0 26-83 15,0 1 82-15,0-26-82 0</inkml:trace>
  <inkml:trace contextRef="#ctx0" brushRef="#br0" timeOffset="128816.23">28319 8893 30 0,'0'0'0'0,"0"-26"32"0,0 26 96 0,0 0-76 15,0 0 28-15,0 0-34 0,0 0 56 0,-26 0-58 16,26 0 28-16,0 26-32 0,-28-26 44 0,0 26-40 16,2-26 48-16,26 26-50 0,-26 2 38 15,0-2-39-15,-1 0 47 0,2 1-56 0,-3-1 8 16,2 26-20-16,0-24 20 0,-1-2-21 0,1 27 17 15,1-27-18-15,25 1 17 0,-28 26-18 0,28-27 15 16,0 0-16-16,-26 28 14 0,26-28-16 0,0 0 14 16,26 2-15-16,-26-2 13 0,28 0-13 0,-3 1 11 15,1 0-12-15,1-1 13 0,-1-26-23 16,0 26-18-16,27 1-84 0,0-27-280 0,-27 26 201 16,28-26-153-16,0 0 165 0,-29 0-165 0</inkml:trace>
  <inkml:trace contextRef="#ctx0" brushRef="#br0" timeOffset="129083.69">28425 8337 200 0,'0'-26'0'15,"26"26"21"-15,-26 0 65 0,0 0-46 0,26-27 32 16,-26 27-27-16,25 0 59 0,2 0-62 0,-1-26 22 16,0 26-32-16,2 0 34 0,-2 0-34 15,2 0 30-15,23 0-32 0,2 0 28 0,-25 0-30 16,24 0 24-16,0 0-32 0,2 0 9 0,0 0-39 16,-2 0-61-16,0 0-3 0,2 0-154 0,-1 0 123 15,-27 0-88-15,1 0 115 0,25 0-40 0,-24 0 59 16,-28 0-59-16</inkml:trace>
  <inkml:trace contextRef="#ctx0" brushRef="#br0" timeOffset="129266.03">29271 8284 205 0,'-27'27'0'0,"27"-27"17"15,0 26 54-15,-26 0-29 0,26 2 55 0,0-28-40 16,0 26 72-16,-27 0-73 0,27 0 36 0,0 2-38 16,0 24 70-16,0-25-61 0,0-1 65 15,0 0-65-15,0 0 58 0,0 28-63 0,0-28 52 16,0 0-56-16,0 27 52 0,0-26-66 0,0 0 14 15,0 25-47-15,0-26-35 0,0 2-89 0,-26-2-323 16,26 0 242-16,0 1-154 0,-26-1 177 0,26 0-176 16</inkml:trace>
  <inkml:trace contextRef="#ctx0" brushRef="#br0" timeOffset="130149.42">14529 6458 124 0,'-26'-27'0'15,"26"27"22"-15,0 0 69 0,0 0-41 0,0 0 58 16,0-26-58-16,0 26 42 0,0 0-58 0,0 0 13 16,0 0-20-16,0 0 36 0,0 0-23 15,0 0 59-15,0 26-59 0,0-26 23 0,26 27-27 16,-26 0 48-16,0-1-41 0,0 1 45 0,28-1-43 16,-28 0 43-16,0 28-44 0,26-28 40 0,-26 27-42 15,0-1 38-15,0-25-41 0,25 26 37 0,-25 0-40 16,0 0 35-16,0 0-37 0,0-1 32 0,0 2-35 15,0-2 25-15,-25 1-45 0,25 1-27 0,0-28-39 16,0 26-151-16,-26 2 40 0,26-28-294 0,0 1 262 16,-28 25-130-16,28-52 163 0,0 26-163 0</inkml:trace>
  <inkml:trace contextRef="#ctx0" brushRef="#br0" timeOffset="130449.91">14503 6935 118 0,'0'-27'0'0,"26"-26"22"0,-26 27 70 16,28-1-58-16,-2 0 11 0,-26 1-24 0,25 0 19 16,1-1-23-16,-26 27 14 0,27-26-12 15,1 0 28-15,-2 26-25 0,0-28 18 0,-26 28-23 16,25 0 15-16,2-26-19 0,1 26 11 0,24 0-15 16,-26 0 7-16,2 0-8 0,-1-26 8 0,-2 26-10 15,1 0 5-15,0 0-1 0,2 0 19 0,-2 26-14 16,0-26 15-16,1 0-17 0,-27 26 7 0,25 2-9 15,3-28 13-15,-28 26-13 0,0 0 10 0,0 27-11 16,0-27 10-16,0 1-11 0,0 0 7 0,-28 25-9 16,28-25 8-16,-25 0-8 0,-2 25 6 0,1-25-17 15,-28-1-24-15,28 0 3 0,0 28-44 0,-26-28 9 16,24-26-112-16,2 26 90 0,-26 1-74 0,24-27 88 16,1 26-48-16,27-26 59 0,-25 27-59 15</inkml:trace>
  <inkml:trace contextRef="#ctx0" brushRef="#br0" timeOffset="130916.5">15085 7172 147 0,'53'0'0'0,"-28"0"26"0,3 0 79 0,-2 0-66 16,-26 0 13-16,26 27-20 0,2-27 46 0,-2 0-43 16,-26 0 27-16,27 26-24 0,-27-26 52 0,25 27-53 15,-25-27 22-15,26 27-27 0,-26-27 37 0,0 26-30 16,28 0 45-16,-28-26-39 0,0 26 48 0,0 2-46 15,0-28 49-15,26 26-49 0,-26 0 48 0,0 1-49 16,0-1 43-16,0-26-46 0,26 26 38 0,-26-26-41 16,0 26 36-16,0-26-38 0,0 0 34 0,0 28-37 15,0-28 33-15,27 0-36 0,-27 0 31 0,0-28-32 16,0 28 29-16,26-26-30 0,-26 26 26 0,27-26-28 16,-27 26 24-16,0-26-27 0,26 26 25 15,-26-27-26-15,26 1 23 0,-26 26-24 0,28 0 21 16,-28-26-23-16,26 26 20 0,1 0-21 0,-27 0 19 15,0 0-19-15,26 0 20 0,-26 0-19 0,25 0 23 16,-25 26-21-16,28-26 25 0,-28 0-25 0,0 26 25 16,0-26-25-16,26 27 22 0,-26-1-22 0,0-26 21 15,27 26-18-15,-27-26 33 0,0 26-29 16,0-26 31-16,0 28-31 0,0-28 26 0,0 0-29 16,0 26 24-16,26-26-26 0,-26 0 23 0,0 0-25 15,0 0 25-15,0 0-25 0,0 0 24 0,26 0-24 16,-26 0 22-16,0-26-23 0,28 26 20 0,-28-28-22 15,0 28 20-15,25-26-21 0,-25 0 17 0,26 0-25 16,-26-1 1-16,0 1-24 0,26 0-46 0,-26-2-87 16,28 2-379-16,-28 0 153 0,27 26-585 0,-27-26 580 15,0-1-172-15,0 0 275 0,26 1-275 0</inkml:trace>
  <inkml:trace contextRef="#ctx0" brushRef="#br0" timeOffset="131149.76">16117 6775 115 0,'27'-26'0'0,"-27"26"23"0,26-26 72 16,0 26-56-16,0 0 21 0,2 0-19 0,0 0 62 16,-3 0-59-16,1 0 28 0,0 26-30 15,1 0 58-15,-1-26-58 0,0 27 30 0,2 0-31 16,-28-1 53-16,25 27-46 0,2-26 51 0,-27-1-51 16,26 27 47-16,-26-1-49 0,26-24 44 0,-26 24-46 15,0 1 40-15,0 0-45 0,0 0 29 0,-26-27-44 16,26 28 3-16,-26-2-25 0,-1 1-21 0,2-27-21 15,-3 28-100-15,-24-28 19 0,-1 1-219 0,2 0 194 16,-5 25-97-16,4-52 136 0,-1 26-79 0,-26-26 114 16,26 28-32-16,-27-28 53 0,27 0-52 0</inkml:trace>
  <inkml:trace contextRef="#ctx0" brushRef="#br0" timeOffset="131433.18">14371 6670 47 0,'-26'-26'0'0,"-28"-2"27"0,27 2 82 15,1 0-67-15,-27 0 14 0,27-1-22 16,0 27 49-16,-2-26-48 0,28 26 24 0,-26 0-29 16,-1 0 30-16,1 0-29 0,26 0 33 0,-25 0-29 15,25 26 43-15,-28-26-34 0,28 27 52 0,-26-1-58 16,26 0 20-16,0 28-29 0,0-28 27 0,0 27-28 15,-27-1 31-15,27 2-29 0,0-2 30 0,27 2-30 16,-27 25 29-16,0-27-31 0,0 28 26 0,26-27-28 16,-26 0 22-16,28 26-29 0,-28-25 11 0,25-2-54 15,1 1-104-15,1-1 9 0,-1 2-231 0,2-27 190 16,24 0-128-16,1-1 179 0,0 0-39 0,1 0 75 16,-3 2-74-16</inkml:trace>
  <inkml:trace contextRef="#ctx0" brushRef="#br0" timeOffset="132084.07">16514 6299 206 0,'26'0'0'0,"-26"0"24"16,0 0 72-16,26 0-47 0,-26 0 49 0,0 0-56 15,0 0 30-15,28 0-42 0,-28 0 18 0,0 0-15 16,0 0 55-16,26 0-43 0,-26 0 49 0,0 0-49 15,28 0 39-15,-28 0-49 0,0 0 22 0,0 0-24 16,25 0 39-16,-25 0-37 0,0 0 37 0,0 0-37 16,26 26 33-16,-26-26-34 0,0 0 30 0,27 0-33 15,-27 28 29-15,0-28-31 0,26 26 28 0,-26-26-29 16,26 0 25-16,-26 26-27 0,0-26 24 16,28 0-25-16,-28 0 25 0,0 26-26 0,26-26 23 15,-26 0-24-15,0 27 21 0,0-27-23 0,0 0 19 16,-26 27-17-16,26-27 29 0,-28 0-22 0,28 26 39 15,-26-26-30-15,26 27 45 0,-26-27-41 0,26 26 41 16,-27-26-43-16,1 26 37 0,26-26-41 0,0 0 33 16,-25 26-36-16,25-26 32 0,0 0-33 0,0 28 31 15,0-28-34-15,0 0 26 0,25 26-27 0,1-26 27 16,1 26-34-16,-27-26 14 0,52 0-39 16,-24 27-42-16,-2-27-73 0,0 0-307 0,26 26 116 15,-24-26-502-15,-2 0 498 0,2 26-131 0,-2-26 223 16,-1 0-223-16</inkml:trace>
  <inkml:trace contextRef="#ctx0" brushRef="#br0" timeOffset="132483.21">17546 7066 23 0,'0'-26'0'0,"0"26"27"0,0 0 85 0,0 0-66 15,0 0 28-15,0 0-28 0,0 0 62 0,0 0-58 16,0 0 38-16,0 0-49 0,0 0 32 0,27 0-29 15,-27 0 54-15,0 0-46 0,0 0 54 0,25 0-51 16,-25 0 55-16,28 0-54 0,-28 26 54 0,26-26-56 16,0 0 50-16,-26 0-52 0,28 0 46 0,-2 0-50 15,0 0 44-15,0 28-47 0,0-28 41 0,2 0-44 16,-2 0 40-16,0 0-42 0,1 0 35 0,-1 26-54 16,2-26-19-16,-3 0-54 0,-25 0-158 0,26 0 37 15,-26 0-312-15,28 26 283 0,-28-26-127 16,0 0 201-16,0 0-59 0,0 0 94 0,-28 0-93 15</inkml:trace>
  <inkml:trace contextRef="#ctx0" brushRef="#br0" timeOffset="132700.32">17573 7225 162 0,'0'0'0'0,"-27"0"20"0,27 0 64 0,0 27-35 15,0-27 64-15,0 0-68 0,-26 0 22 0,26 0-24 16,0 0 61-16,0 0-54 0,0 0 42 0,26 0-40 15,-26 0 60-15,0 0-56 0,0 0 52 0,0 0-52 16,27 0 60-16,-27 0-59 0,25 0 55 0,-25 0-58 16,28 0 51-16,-2 0-53 0,0 0 48 0,2 0-52 15,-2 0 44-15,0 0-49 0,0 27 33 0,0-27-56 16,28 0-13-16,-28 0-58 0,1 0-159 0,-1 0 30 16,2 26-332-16,-3-26 300 0,1 0-127 0,-26 26 170 15,28-26-169-15</inkml:trace>
  <inkml:trace contextRef="#ctx0" brushRef="#br0" timeOffset="134083.01">14185 9529 27 0,'0'0'0'0,"-26"0"8"0,26 0 27 0,0 0-18 16,0 0 19-16,0 0-22 0,-26 0 9 0,26 0-13 15,0 0 6-15,0 0-12 0,0 0-4 0,0 0 10 16,0 0 33-16,0 0-15 0,0 0 43 0,0 0-44 16,0 0 9-16,0 0-10 0,26 0 40 0,-26 0-32 15,0 0 34-15,26 0-39 0,-26 0 19 0,27 0-25 16,-1 0 17-16,-26 0-24 0,26 0 6 15,1 0-13-15,-1 0 4 0,2 0-6 0,-2 0 8 16,26 26-8-16,-26-26 9 0,28 0-10 0,-28 0 5 16,28 26-8-16,-3-26-3 0,-24 0 0 0,27 27 0 15,-3-27 0-15,4 0 0 0,-3 0 0 16,2 27 0-16,-2-27 0 0,0 0 0 0,28 0 0 16,-28 0 0-16,2 0 0 0,0 26 0 0,24-26 1 15,-24 0 7-15,-2 0-6 0,28 0-2 0,-28 26 2 16,29-26 6-16,-30 0-5 0,30 0-3 0,-1 0 0 15,-29 27 0-15,30-27 0 0,-4 0 0 0,-22 26 0 16,23-26 0-16,3 0 1 0,-29 0 7 0,27 26-6 16,1-26-2-16,0 0 0 0,-26 0 0 0,24 0 3 15,2 0 11-15,-2 0-10 0,-24 0-4 0,26 0 0 16,-2 28 0-16,-24-28 3 0,24 0 9 0,-26 0-4 16,30 0 12-16,-4 0-11 0,-24 0 7 0,25 26-6 15,-26-26 17-15,27 0-13 0,-28 0 14 0,28 0-16 16,-28 0 12-16,1 0-13 0,26 0 10 15,-25 0-11-15,-2 0 8 0,2 0-9 0,-2 0 7 16,1 0-9-16,1 0 5 0,-3 0-6 16,4 0 4-16,-3 0-5 0,-27 0 6 0,29 0-6 0,-1 0 6 15,-27 0-6-15,28 0 3 0,-29 0-4 16,29 0 4-16,-27 0-5 0,-1 0 1 0,28 0-2 16,-29 0-2-16,1 0 2 0,27 0 6 0,-25 0-4 15,24 0 4-15,-25 0-4 0,26 0 1 0,-27 0-2 16,28 0 2-16,-28 0-3 0,26 0-2 0,2 0 0 15,-28 0 3-15,26 0 4 0,2 0 17 0,-28 0-9 16,26 0 17-16,-24 0-14 0,24 0 24 0,-26 0-23 16,28 0 15-16,-26 0-17 0,-2 26 18 0,24-26-15 15,-22 0 25-15,-2 0-22 0,28 0 21 0,-28 0-22 16,1 0 19-16,24 0-21 0,-23 0 19 0,-2 0-21 16,2 0 14-16,23 0-15 0,-23 0 19 0,-3 0-17 15,1 0 18-15,2 0-20 0,-2 0 13 0,1 0-15 16,-1 0 13-16,0 0-13 0,1 0 13 0,-1 0-15 15,2 0 13-15,-2 0-13 0,-26 0 11 16,25 0-13-16,3 0 12 0,-2 0-12 0,1 0 11 16,-1 0-11-16,0 0 9 0,-26-26-10 15,27 26 6-15,-1 0-7 0,-26 0 11 0,26 0-12 16,-26 0 8-16,26 0-20 0,-26 0-28 0,27 0-36 16,-27 0-172-16,0 0 43 0,28 0-355 0,-28 0 319 15,0 26-149-15,0-26 191 0,0 0-190 0</inkml:trace>
  <inkml:trace contextRef="#ctx0" brushRef="#br0" timeOffset="135133.29">21913 9794 26 0,'0'0'0'0,"0"26"4"0,0-26 16 0,0 26-9 16,0-26 16-16,0 26-10 0,0-26 27 0,0 0-24 15,0 27 19-15,0-27-20 0,0 0 20 0,0 0-19 16,0 0 20-16,0 0-16 0,0 0 32 16,0 0-21-16,0 0 48 0,0 0-50 15,0 0 19-15,0 0-23 0,0 0 35 0,0 0-30 16,0 0 38-16,27 0-38 0,-27 0 28 0,0 0-32 16,26 26 28-16,-26-26-32 0,26 0 22 0,2 0-26 15,-28 0 21-15,26 0-23 0,0 0 17 0,0 0-18 16,0 0 20-16,2 0-17 0,-2 0 29 0,0 0-26 15,27 27 23-15,-25-27-26 0,23 0 17 0,-25 0-19 16,28 0 22-16,-28 0-26 0,26 27 7 0,2-27-12 16,-1 0 12-16,1 0-12 0,-3 0 13 0,30 0-12 15,-29 0 12-15,1 0-13 0,26 0 10 0,-25 0-10 16,25 0 9-16,-26 0-10 0,27 0 8 0,-2 0-7 16,2 0 14-16,-27 0-10 0,26 0 17 0,2 0-17 15,-4 0 16-15,3 0-16 0,0 0 16 0,0 0-17 16,-27 0 12-16,26 0-13 0,1 0 15 0,-2 0-15 15,2 26 11-15,-2-26-13 0,-24 0 13 0,26 0-13 16,-2 26 10-16,2-26-10 0,-27 0 9 16,26 26-10-16,1-26 9 0,-28 0-6 0,28 0 19 15,-1 28-16-15,-26-28 18 0,27 0-17 16,1 26 15-16,-30-26-17 0,30 0 17 0,-29 26-14 16,27-26 24-16,-26 0-22 0,26 27 18 0,2-27-19 15,-29 0 18-15,27 26-18 0,-26-26 17 0,1 26-18 16,24-26 14-16,-24 26-17 0,-2-26 16 0,1 28-17 15,0-28 13-15,27 0-14 0,-28 26 12 0,2-26-13 16,-2 0 8-16,2 26-9 0,-27-26 15 0,24 27-14 16,3-27 10-16,-1 0-11 0,0 26 9 0,-1-26-10 15,2 0 6-15,-1 0-8 0,-2 0 10 0,-23 27-9 16,25-27 7-16,-1 0-7 0,1 0 7 0,27 0-8 16,-27 0 8-16,0 0-8 0,0 0 8 0,-1 0-9 15,1-27 5-15,1 27-7 0,-1 0 6 0,-1 0-5 16,1 0 9-16,0 0-8 0,1 0 5 0,25 0-6 15,-26 0 8-15,-1 0-6 0,1 0 8 0,0 27-8 16,-1-27 6-16,30 0-5 0,-31 0 14 0,4 26-9 16,-3-26 18-16,0 0-11 0,0 0 27 15,30 27-20-15,-31-27 32 0,2 0-28 16,1 26 40-16,-1-26-39 0,0 26 27 0,-1-26-30 16,2 0 32-16,-2 28-32 0,2-28 30 0,-28 26-31 15,27-26 27-15,0 26-32 0,-1-26 20 0,-24 0-29 16,24 26 1-16,-27-26-19 0,2 0-26 0,1 27-24 15,24-27-130-15,-52 0 6 0,26 0-349 0,1 0 159 16,-27 0-575-16,0 0 584 0,28 0-134 0,-56 26 247 16,28-26-246-16</inkml:trace>
  <inkml:trace contextRef="#ctx0" brushRef="#br0" timeOffset="135252.87">29351 10666 169 0,'0'0'0'0,"0"0"34"0,0 0 104 0,26 0-77 16,-26 0 45-16,26 0-72 0,-26 0-6 0,25 0-42 15,-25 0-72-15,0 0 32 0,27 0-76 0,-27 0 76 16,0 0-30-16,0 26 41 0,0-26-41 0</inkml:trace>
  <inkml:trace contextRef="#ctx0" brushRef="#br0" timeOffset="140686.82">19823 9687 50 0,'0'0'0'0,"0"0"9"0,0 0 28 0,0 0-21 16,0 0 11-16,0 0-15 0,-26 0 12 0,26 0-14 15,0 0 8-15,-26 0-8 0,26 0 14 0,0 0-12 16,-28 0 15-16,28 0-16 0,0 0 8 0,-28 0-6 16,28 0 22-16,-26 0-22 0,26 0 7 0,0 0-15 15,-26 0-5-15,26-26 7 0,-25 26 24 0,25 0-20 16,0 0 5-16,-27-26-10 0,27 26 2 0,-28 0-3 15,28-27 5-15,0 27-7 0,-26-27-3 0,26 27 2 16,-26-26 6-16,26 26-1 0,0-26 9 0,-26 26-8 16,26-28 8-16,0 28-10 0,0-26 5 0,-27 26-1 15,27-26 19-15,0 26-17 0,0-26 4 16,0-2-9-16,0 28 9 0,0-26-9 0,0 26 8 16,0-26-4-16,0-1 17 0,0 27-9 0,0-26 25 15,0-1-27-15,27 1 7 0,-27-1-10 0,0 1 18 16,0 0-17-16,0-2 10 0,0 2-13 0,0 0 12 15,26 0-14-15,-26-1 10 0,0-25-11 0,0 24 8 16,26 2-9-16,-26 0 8 0,0-27-9 16,26 26 5-16,-26 1-6 0,0-1 6 0,28-25-6 15,-28 26 5-15,27-2-6 0,-27 2 4 0,25 0-4 16,-25 0 4-16,26-1-4 0,0 1 4 0,-26 0-2 16,28-2 11-16,0 2-9 0,-28 0 8 0,26 0-9 15,0 26 8-15,-2-28-9 0,-24 2 7 0,28 26-8 16,-2-26 4-16,0-1-5 0,-26 27 6 0,28-26-6 15,-2 0 5-15,-26 26-5 0,27-26 4 0,-2-2-5 16,1 28 2-16,-26-26-2 0,28 0 4 0,-2 26-4 16,-26-27 3-16,28 1-4 0,-2 26 4 0,-1-26-4 15,-25 26 2-15,28-27-3 0,-3 0 2 0,1 27-2 16,-26-26 3-16,28 0-1 0,-2 26 4 16,1-28-3-16,-27 28 5 0,26-26-5 0,0 26 6 15,1 0-6-15,-27-26 6 0,26 26-6 0,2 0 4 16,-2 0-4-16,-1 0 3 0,-25-26-3 0,28 26 3 15,-2 0-5-15,1 0 2 0,-1 0-2 16,-26 0 3-16,26-27-3 0,1 27 3 0,-1 0-3 16,0 0 1-16,0 0-1 0,1 0 1 0,27 0-1 15,-29-26 1-15,1 26-2 0,30 0 2 0,-31 0-2 16,27 0 2-16,-25 0-3 0,27 0 3 0,-28 0-3 16,27 0-1-16,-2 0 0 0,-23 0 0 0,26 0 1 15,-3 0 3-15,-24 26-3 0,27-26 2 0,-28 0-2 16,28 0-1-16,-30 27 1 0,30-27 3 0,-28 0-3 15,28 0 3-15,-28 26-2 0,0-26 3 0,28 26-2 16,-28-26 1-16,28 0-2 0,-29 26 2 0,2-26-2 16,25 28 3-16,-24-2-2 0,-2-26 1 0,0 26-2 15,26-26 2-15,-24 27-2 0,-2 0 3 16,0-27-2-16,0 26 2 0,1-26-2 0,1 26 1 16,-3-26-1-16,1 27 1 0,0-27-2 0,2 26 2 15,-2-26-2-15,0 26-2 0,1-26 0 0,-2 28 0 16,-25-28 0-16,28 0 0 0,-2 26 0 0,0-26 4 15,1 0-3-15,-1 26-1 0,-26-26 1 16,28 26 4-16,-3-26 3 0,-25 27 16 0,26-27-14 16,-26 0 7-16,28 26-8 0,-28-26 10 0,26 26-10 15,-26-26 8-15,0 0-8 0,27 28 7 0,-27-28-8 16,0 26 8-16,26-26-9 0,-26 26 8 0,0-26-8 16,0 26 7-16,26-26-7 0,-26 28 6 0,0-28-6 15,27 26 5-15,-27-26-7 0,0 0 7 0,0 26-7 16,26-26 5-16,-26 27-5 0,0-27 5 0,0 26-5 15,0-26 5-15,26 0-5 0,-26 26 5 0,0-26-5 16,0 26 4-16,0-26-4 0,27 0 4 0,-27 28-5 16,0-28 4-16,0 0-4 0,0 26 4 0,26-26-4 15,-26 0 4-15,0 26-5 0,0-26 5 0,28 26-4 16,-28-26 4-16,0 0-3 0,0 27 7 16,0-1-2-16,26-26 15 0,-26 27-11 0,0-27 18 15,0 27-16-15,25-1 20 0,-25-26-18 0,0 26 20 16,0 0-18-16,0-26 20 0,0 28-20 0,0-2 20 15,0-26-21-15,28 26 18 0,-28 1-18 0,0-27 17 16,0 26-19-16,0 0 18 0,0-26-17 16,0 26 19-16,0 2-18 0,0-28 19 0,0 26-19 15,0 0 18-15,0-26-18 0,0 27 17 0,0-1-18 16,0 1 18-16,0-1-17 0,0 1 22 0,0-27-18 16,0 26 29-16,0 0-27 0,0 2 26 0,-28-2-26 15,28 0 24-15,0 0-24 0,0-26 23 0,-25 28-25 16,25-2 21-16,0 0-21 0,-26 1 21 0,26 0-24 15,-28-27 18-15,28 26-17 0,-26 0 25 0,26 1-23 16,-27-1 21-16,1 0-19 0,26 2 31 0,-26-2-25 16,26 0 37-16,-27-26-36 0,27 26 29 15,-26 1-31-15,26-1 27 0,-26-26-28 16,26 27 27-16,-27-27-29 0,27 27 24 0,-26-1-25 0,26-26 26 16,-28 26-25-16,2-26 26 0,26 0-28 0,-25 26 23 15,-3-26-25-15,28 28 22 0,-26-28-21 0,-1 0 25 16,1 0-25-16,0 26 21 0,26-26-24 0,-28 0 15 15,3 0-17-15,-2 0 22 0,1 0-21 0,0 26 19 16,-2-26-20-16,2 0 19 0,-25 0-19 16,23 0 17-16,1 0-19 0,1 0 18 0,-26 0-18 15,24 0 15-15,-24 0-17 0,26 0 14 0,-28 0-15 16,28 0 10-16,-27 0-10 0,28 0 17 0,-29 0-18 16,28-26 11-16,-28 26-13 0,28 0 12 0,-26 0-13 15,24 0 9-15,-26 0-10 0,4 0 11 0,-4 0-12 16,28 0 7-16,-28 0-8 0,1 0 7 0,0 0-7 15,-1 0 8-15,-25 0-6 0,28 0 11 0,-3 0-11 16,1 0 11-16,-26 0-12 0,25 0 4 0,3 0-6 16,-4 0 6-16,3 0-6 0,-1 0 6 0,1 0-6 15,-1 0 4-15,0 0-5 0,27 0 6 16,-28 0-6-16,27 0 4 0,-25 0-5 0,25 0 2 16,1 26-3-16,-28-26 1 0,29 0-2 0,-3 0 1 15,-23 0-3-15,23 0-4 0,2 0 0 0,-2 0-8 16,-23-26 8-16,24 26-2 0,1 0 1 0,-28 0-7 15,28-26 6-15,-2 26-3 0,4 0 4 16,-28-28-7-16,24 28 6 0,0 0-4 0,2-26 7 16,0 26-1-16,26 0 0 0,-25 0-4 0,-2 0 4 15,-1 0-4-15,28-26 5 0,-26 26-1 0,26 0 3 16,0 0-3-16,-26 0 1 0,26 0-5 0,-26 0 3 16,26 0-7-16,0 0 7 0,-27-26-5 0,27 26 5 15,0 0-3-15,-27 0 3 0,27-27-4 0,0 27 5 16,-26-27-4-16,26 1 4 0,0 26-8 0,-26-27 6 15,26 1-2-15,0 0 4 0,-26 0-4 0,26-2 5 16,0 2-1-16,0-27 0 0,0 27-5 0,-28 0 5 16,28-1-3-16,0-26 4 0,0 27-2 15,0-2 2-15,0 2-4 0,0-26 4 0,0 24-2 16,-26 2 2-16,26-27-2 0,0 27 2 0,0-1-4 16,0-26 4-16,0 27-3 0,0 0 3 15,0-28-1-15,0 28 1 0,0 0-2 0,0-1 3 0,0 1-2 16,26 0 3-16,-26-2-3 0,0 2 2 0,28 0-2 15,-28 0 3-15,0-1-1 0,26 0 1 0,-26-26-1 16,26 27 1-16,-26 0-3 0,26 0 2 16,-26-2-1-16,27 2 2 0,-27 0-1 0,27 0 1 15,-27-1-2-15,26 1 3 0,-26 0 0 0,26-2 0 16,-26 2 0-16,26 26 0 0,2-26 0 0,-28 0 0 16,27-2 0-16,-27 28 0 0,0-26 0 0,25 0 0 15,-25-1 0-15,0 27 0 0,26-26 0 0,-26 0 0 16,0 26 0-16,0-26 0 0,26-2 0 0,-26 28 0 15,0-26 0-15,0 26 0 0,0-26 0 0,28 26-1 16,-28 0-1-16,0-27 2 0,0 27 0 0,0 0 0 16,28 0 0-16,-28 0-1 0,0 0-1 0,0 0 2 15,26 0 0-15,-26 0 0 0,0 0 0 16,26 0-1-16,-26 0-1 0,24 0 1 0,-24 0-2 16,28-26 2-16,-2 26-1 0,0 0 2 0,2 0 0 15,-2 0 0-15,1 0 0 0,-2 0 0 0,1-26 0 16,28 26 0-16,-26 0 0 0,23 0 0 0,2 0 0 15,1 0 0-15,-1 0 0 0,-1 0 0 16,-25 0 0-16,27 0 0 0,-3 0 0 0,3 0 0 16,-1 0 0-16,0 0 0 0,-1 0 0 0,1 0 0 15,1 0 1-15,-3-27 0 0,5 27-1 0,-5 0 0 16,-25 0 0-16,27 0 0 0,1 0 1 0,-1 0 0 16,-28 0-1-16,29 0 0 0,0 0 1 0,-29 0 0 15,28 0-1-15,1 0 0 0,-28 0 0 0,28-27 0 16,-30 27 1-16,30 0 0 0,-28 0-1 0,2 0 0 15,24 0 0-15,-26 0-1 0,0 0-1 0,28 0 2 16,-28-26 0-16,2 26 0 0,-3 0 0 0,2 0 0 16,-1 0 0-16,0 0-1 0,2 0-1 0,-2 0 2 15,-26 0 0-15,26 0 0 0,0 0 0 16,-26 0 0-16,26 0 0 0,2 0 0 0,-2 0 0 16,-26 0 0-16,26 26 0 0,-26-26 0 0,26 0 1 15,-26 0 0-15,27 27-1 0,-27-27 0 0,28 0 0 16,-3 27 0-16,-25-27 0 0,26 0 0 0,-26 0 0 15,26 26 0-15,-26-26 0 0,28 0 0 16,-28 0 0-16,26 26-4 0,-26-26-11 0,26 0 4 16,1 0-21-16,-27 27 17 0,25-27-16 0,-25 0 16 15,28 0-15-15,-28 0 16 0,26 0-14 0,-26 0 15 16,26 26-12-16,-26-26 13 0,0 0-12 0,0 0 14 16,27 0-10-16,-27 0 10 0,0 0-10 0,0 0 11 15,0 0-9-15,0 0 9 0,0 0-7 0,26 0 7 16,-26 26-8-16,0-26 8 0,0 0-8 0,0 0 8 15,28 0-7-15,-28 0 7 0,0 28-7 0,0-28 4 16,25 0-16-16,-25 0 11 0,0 0-20 0,26 0 19 16,-26 0-18-16,28 0 18 0,-28 26-18 0,0-26 18 15,26 0-15-15,-26 0 17 0,0 0-13 16,0 0 15-16,0 0-14 0,27 0 14 16,-27 0-12-16,0 0 13 0,0 0-11 0,0 26 12 0,26-26-12 15,-26 0 14-15,0 0-10 0,0 26 10 0,0-26-10 16,0 0 11-16,26 27-9 0,-26-27 10 0,0 26-8 15,0-26 8-15,0 26-8 0,0-26 9 16,0 28-9-16,0-2 8 0,0-26-5 0,0 26 6 16,0-26-5-16,0 26 6 0,0 2-6 0,27-28 6 15,-27 26-5-15,0 0 6 0,0 1-3 0,0-27 3 16,0 26-3-16,0 0 4 0,0 0-1 0,26 2 6 16,-26-2 7-16,0 0-2 0,0 0 6 0,0 1-8 15,0-1 1-15,0 1 0 0,0 0 7 0,0 25-7 16,0-26 5-16,26 2-5 0,-26 24 3 0,0-25-3 15,0-1 4-15,27 0-4 0,-27 28 3 0,0-28-4 16,0 0 4-16,0 1-5 0,26 26 5 0,-26-27-5 16,0 1 5-16,0-1-1 0,0 28 16 15,0-28-12-15,28 0 12 0,-28 0-12 0,0 28 13 16,0-28-13-16,0 1 9 0,0 0-9 0,0-1 9 16,-28 0-10-16,28 1 10 0,0-1-7 0,0 0 16 15,0-26-16-15,0 28 9 0,-26-2-9 0,26 0 16 16,0-26-14-16,0 26 15 0,0 1-15 0,-27-27 15 15,27 26-16-15,0 1 14 0,0-27-15 16,-26 27 14-16,26-27-14 0,-26 26 11 0,26-26-13 16,0 26 9-16,-27-26-15 0,1 26-4 0,26-26-10 15,-26 28-28-15,-1-28-25 0,1 26-146 0,-2-26 10 16,-23 26-385-16,23-26 182 0,2 27-622 0,-27-27 632 16,27 0-153-16,-2 0 273 0,-24 0-272 0</inkml:trace>
  <inkml:trace contextRef="#ctx0" brushRef="#br0" timeOffset="142099.76">24877 8337 33 0,'0'0'0'0,"0"0"9"0,0 0 28 0,0 0-19 15,0 0 16-15,0 0-21 0,0 0 5 0,0 0-13 16,0 26-5-16,0-26 0 0,0 0 0 0,0 0 0 16,0 0 0-16,0 0 0 0,0 0 0 0,0 0 0 15,0 0 0-15,0 0 0 0,0 0 0 0,0 0 0 16,0 0 0-16,0 0 6 0,0 0 18 16,0 0-11-16,0 0 15 0,0 0-12 0,0 0 17 15,0 0-17-15,0 0 15 0,0 0-17 0,0 0 10 16,0 0-8-16,0 0 24 0,0 0-23 0,0 0 15 15,0 0-18-15,0 0 12 0,27 28-14 0,-27-28 8 16,0 0-8-16,0 0 20 0,25 0-15 16,-25 0 19-16,0 26-20 0,28-26 12 0,-28 0-14 15,0 0 12-15,26 0-14 0,-26 0 9 0,26 0-6 16,-26 0 21-16,27 0-20 0,-1 0 12 0,-26 0-16 16,26 0 12-16,2 0-15 0,-28 0 7 0,25 0-9 15,3 0 8-15,-2 0-9 0,-26 0 2 0,26-26-5 16,1 26 5-16,-1 0-6 0,2 0-2 0,-3 0 0 15,-25-28 0-15,26 28 1 0,1 0 7 0,-27 0-6 16,26 0-2-16,2 0 0 0,-28-26 0 0,0 26 0 16,26 0 0-16,-26 0 0 0,26 0 0 0,-26 0 0 15,0 0 0-15,27 0 0 0,-27 0 0 0,0 0 0 16,0 0 0-16,0 0 0 0,26 0 0 0,-26 0-10 16,0 0-30-16,0 0-10 0,0 0-110 15,0 0 85-15,0 0-64 0,0 0 75 0,0-26-55 16,0 26 65-16,-26 0-44 0,26 0 49 0,0 0-48 15</inkml:trace>
  <inkml:trace contextRef="#ctx0" brushRef="#br0" timeOffset="142440.98">25274 8417 32 0,'0'0'0'0,"0"0"12"0,0 0 39 0,0 0-21 16,0 26 39-16,0-26-32 0,0 0 39 0,0 0-48 15,0 0 9-15,0 0-19 0,0 0 16 0,0 0-17 16,0 0 16-16,0 0-15 0,0 0 18 0,0 26-18 16,0-26 19-16,0 0-20 0,0 0 15 0,0 0-17 15,0 28 14-15,0-28-14 0,0 0 17 0,0 26-14 16,0-26 22-16,0 0-25 0,0 26 5 0,0-26-11 16,0 27 10-16,0-27-9 0,0 26 12 15,0-26-11-15,0 26 11 0,0 0-12 0,0 2 9 16,0-28-10-16,0 26 9 0,0 0-10 0,0 0 8 15,0 1-9-15,0-1 8 0,-26-26-8 0,26 27 5 16,0 0-6-16,0-1 2 0,0-26-4 16,0 26 3-16,0 0-4 0,0-26 1 0,0 28-2 15,0-28-2-15,0 26-9 0,0-26-27 0,0 0-18 16,0 26-123-16,0-26 90 0,0 0-83 0,0 0 88 16,0 27-78-16,0-27 100 0,0 0-24 0,0 0 43 15,0 0-43-15</inkml:trace>
  <inkml:trace contextRef="#ctx0" brushRef="#br0" timeOffset="145385.17">23131 10270 58 0,'0'0'0'0,"0"26"5"16,-27-26 17-16,27 0-12 0,0 26 8 0,0-26-7 16,0 0 17-16,0 0-14 0,0 27 17 0,0-27-13 15,0 0 22-15,0 0-18 0,0 0 22 0,0-27-20 16,-26 27 32-16,26 0-42 0,0 0-14 0,0-26 6 16,0 26 18-16,0-26-13 0,0 26 7 0,0-28-13 15,0 2-5-15,0 0 0 0,0 0 0 0,0-1 4 16,0-25 12-16,0 24-6 0,0-24 14 15,0 26-16-15,0-28 1 0,0 1 3 0,0 1 25 16,0-28-20-16,0 27 15 0,26 1-18 16,-26-28 14-16,0 26-16 0,0-24 8 0,27-2-10 15,-27 27 6-15,0-27-7 0,26 28 7 0,-26-28-9 16,0 27 5-16,26 1-5 0,-26-2 5 0,0 2-1 16,0-2 17-16,28 1-14 0,-28 1 10 0,0 26-12 15,0-28 12-15,0 28-10 0,0 0 15 0,0-1-15 16,0-25 12-16,0 24-13 0,-28 2 14 0,28 26-14 15,0-26 11-15,0 0-13 0,0-2 10 0,-26 2-10 16,26 0 9-16,0 26-11 0,0-27 7 0,0 1-7 16,0 0 10-16,0 0-9 0,0 26 10 0,0-28-8 15,0 2 14-15,26 26-14 0,-26-26 11 0,0 26-12 16,0-27 9-16,28 27-10 0,-28-26 8 0,0 26-9 16,26-26 9-16,-26 26-10 0,0 0 8 0,26 0-9 15,-26-27 8-15,0 27-8 0,26 0 8 0,-26 0-8 16,26 0 5-16,2 0-5 0,-28-27 8 0,26 27-1 15,-26 0 29-15,26 0-23 16,-1 0 16-16,3 0-21 0,-28 0 9 0,27 0-13 16,-1 0 13-16,0 0-13 0,0-26 11 0,2 26-11 15,-1 0 9-15,-2 0-10 0,1 0 10 0,0 0-11 16,2 0 9-16,-2 0-9 0,0 0 8 0,2-26-8 16,24 26 7-16,-26 0-9 0,0 0 8 0,2 0-8 15,25 0 9-15,-28-28-9 0,29 28 7 0,-28 0-7 16,28 0 5-16,-28-26-5 0,26 26 5 0,0 0-5 15,3 0 5-15,-4-26-6 0,3 26 6 0,0 0-7 16,-2 0 7-16,28 0-7 0,-28-26 6 0,1 26-6 16,0 0 6-16,27 0-6 0,-27-27 4 0,0 27-4 15,-1 0 3-15,1 0-3 0,26-26 3 0,-25 26-1 16,-1 0 11-16,1 0-6 0,-3 0 20 0,2 0-17 16,1 0 15-16,-1 0-15 0,-1 0 13 0,1 0-15 15,1 0 15-15,-3 0-15 0,-24 0 11 0,27 0-12 16,-2 0 12-16,1 0-13 0,-27 0 12 0,27-26-12 15,1 26 10-15,-29 0-10 0,28 0 9 16,-25 0-11-16,24 0 10 0,-24 0-10 16,24 0 8-16,-26 0-8 0,0-28 7 0,28 28-8 15,-28 0 8-15,0 0-9 0,0 0 8 0,2 0-8 16,-2 0 7-16,28 0-7 0,-28 0 5 0,1 0-6 16,-2 0 6-16,1 0-7 0,2-26 6 0,-2 26-6 15,1 0 6-15,-1 0-6 0,-26 0 4 0,25 0-4 16,3 0 6-16,-2 0-6 0,0 0 4 0,-26 26-4 15,26-26 4-15,2 0-4 0,-28 0 4 0,27 0-4 16,-27 28 3-16,26-28-4 0,-1 0 4 0,-25 0-5 16,26 0 5-16,-26 26-5 0,28-26 4 0,-28 0-4 15,27 0 3-15,-27 0-3 0,26 0 2 0,-26 26-2 16,26-26 1-16,-26 0-2 0,0 0 2 0,26 0-1 16,-26 0 1-16,0 0-2 0,27 0 2 0,-27 0-1 15,0 0 3-15,0 0-2 0,0 0 4 0,26 0-3 16,-26 27 3-16,0-27-4 0,0 0 4 0,26 26-5 15,-26-26 5-15,0 0-5 0,28 26 3 0,-28-26-3 16,0 26 3-16,26-26-3 16,-26 0 3-16,0 28-3 0,27-28 2 0,-27 26-2 15,0-26 1-15,0 26-1 0,26-26 1 0,-26 0-1 16,0 27 1-16,0-27-1 0,0 0 1 0,25 0-2 16,-25 27 2-16,0-27-3 0,0 0 3 0,0 0-2 15,28 0 2-15,-28 26-2 0,0-26 2 0,0 0-2 16,0 0 2-16,0 26-3 0,0-26 3 0,0 0-2 15,0 0 2-15,26 27-1 0,-26-27 1 0,0 0-3 16,0 26 2-16,0-26-2 0,0 0 3 0,27 26-3 16,-27-26 3-16,0 28-3 0,0-28 2 0,0 26-2 15,0-26 2-15,26 26 1 0,-26-26 9 0,0 26-6 16,0-26 7-16,0 27-7 0,0-27 5 0,0 26-5 16,26-26 5-16,-26 0-6 0,0 26 6 0,0-26-6 15,0 28 6-15,0-2-7 0,0-26 6 0,28 26-4 16,-28-26 13-16,0 26-9 0,0 2 13 0,0-2-10 15,0 0 21-15,25-26-17 0,-25 27 18 0,0-1-17 16,0 0 17-16,0 0-19 0,0 2 17 16,0-2-17-16,0-26 15 0,0 26-17 15,0 0 16-15,0 1-16 0,0-1 13 0,0 1-16 16,0 0 11-16,0-27-11 0,0 26 16 0,0 0-13 16,0 0 17-16,0 2-16 0,0-2 19 0,0 0-17 15,0 1 18-15,0-1-17 0,0 0 21 0,0 0-19 16,0 2 19-16,0-2-19 0,0 0 25 0,0 1-23 15,0-1 21-15,-25 27-23 0,25-26 21 0,0-1-22 16,0 0 20-16,0 2-21 0,0-2 18 0,0 0-17 16,-28 0 20-16,28 2-20 0,0 24 20 0,0-25-20 15,0 0 19-15,0-1-19 0,0 0 20 0,-26 1-20 16,26-1 20-16,0 0-22 0,0 2 14 16,-26 24-17-16,26-26 12 0,0 1-15 0,-27-1 10 0,27 1-9 15,0 0 16-15,-26-1-15 0,26 0 10 0,-28 28-12 16,28-28 14-16,-25 0-10 0,25 1 22 15,-26-1-18-15,26 0 22 0,-27 0-21 0,1 2 19 0,26-2-21 16,0 0 21-16,-28-26-21 0,2 27 19 16,26-1-20-16,-26 1 18 0,26-27-17 15,-27 26 21-15,27-26-20 0,-26 27 17 0,0-27-19 16,0 26 14-16,26-26-14 0,-27 0 18 0,-1 26-20 16,2-26 15-16,1 0-16 0,-28 28 13 0,25-28-15 15,2 0 11-15,-26 26-11 0,24-26 14 0,-23 26-15 16,-2-26 8-16,25 26-8 0,-23-26 13 0,-2 27-11 15,-1-27 14-15,0 0-15 0,2 26 12 0,-28-26-12 16,28 0 12-16,0 0-12 0,-28 26 13 0,26-26-14 16,2 0 9-16,-28 0-11 0,27 0 9 0,0 0-9 15,-25 0 10-15,23 0-9 0,4 0 9 0,-30 0-11 16,29 0 9-16,-1 0-9 0,1 0 7 0,-29 0-8 16,30 0 8-16,-3 0-8 0,1 0 11 0,-26 0-12 15,25-26 1-15,1 26-4 0,1 0 4 0,-1 0-4 16,0 0 4-16,-1 0-3 0,0 0 7 0,3 0-7 15,24 0 3-15,-25 0-3 0,24 0 8 16,-24 0-8-16,26 0-1 0,-26 0-1 0,24 0 5 16,0 0-3-16,2 0 4 0,1 0-4 0,-28 26 3 15,25-26-4-15,2 0 5 0,0 0-4 16,0 0 6-16,0 0-6 0,26 0 3 0,-26 0-5 16,0 0 2-16,-2 0-3 0,2 0 2 0,-2 0-3 15,2 0 2-15,26 0-1 0,-25 0 2 0,-2 0-1 16,1 0 3-16,-2 0-2 0,2 0 6 0,0 0-7 15,-1 0-3-15,2 0 1 0,-3 0 6 0,2-26-5 16,0 26-2-16,26 0-1 0,-28 0-3 0,2-26 3 16,0 26 1-16,1 0 0 0,-2-27 2 15,-1 1-1-15,2 26-1 0,26-26 0 0,-26 26 0 0,0-26 0 16,26 26 4-16,-27-28-3 0,27 28 1 0,-28 0-1 16,28-26 3-16,-25 26-3 0,25 0-1 0,0 0-5 15,-26 0-13-15,26-26-1 0,0 26-38 0,0 0 14 16,-26 0-69-16,26 0-2 0,0 0-230 0,0 0 62 15,-28 0-504-15,28 0 246 0,-26 26-833 0,26-26 850 16,-26 0-196-16,0 0 360 0,26 0-360 16</inkml:trace>
  <inkml:trace contextRef="#ctx0" brushRef="#br0" timeOffset="146665.76">19373 10085 79 0,'0'0'0'0,"0"26"12"0,0-26 40 0,26 0-34 16,-26 0 4-16,0 26-16 0,0-26-6 0,26 0 7 16,-26 0 23-16,0 27-22 0,0-27-8 0,26 0 8 15,-26 0 28-15,0 0-21 0,27 26 13 0,-27-26-14 16,27 0 17-16,-27 0-4 0,0 0 50 0,26 0-40 15,-26 0 35-15,0 0-45 0,26 0 13 0,0 0-14 16,-26 0 38-16,28 0-33 0,-28-26 32 16,27 26-33-16,-2 0 30 0,-25-27-26 0,26 27 42 15,0-26-40-15,2 26 36 0,-28-26-42 0,28-2 18 16,-2 2-21-16,0 0 33 0,-2 0-30 0,4-1 30 16,-2 0-31-16,28 1 31 0,-28-1-26 15,26-25 44-15,-26 26-40 0,28-2 36 0,-26 2-38 16,23-27 33-16,2 27-34 0,-27 0 34 0,28-1-36 15,-1 0 27-15,0-25-30 0,1 24 26 0,-3 2-24 16,-23 0 43-16,25 0-38 0,-1-2 38 0,1 2-38 16,-1 0 39-16,3-27-37 0,-4 26 43 0,3 1-40 15,-1-1 46-15,-1 1-45 0,1-28 45 0,1 28-45 16,-1 0 41-16,-2 0-43 0,3-1 39 0,-26-25-36 16,23 24 52-16,2 2-45 0,1 0 53 0,0 0-53 15,-4-28 48-15,4 28-51 0,-26-1 47 0,24 1-46 16,0 0 51-16,-24 0-52 0,24 26 46 0,-24-28-48 15,24 2 43-15,-26 0-46 0,28 0 41 16,-28 26-44-16,26-27 38 0,-26 1-40 0,2 0 38 16,-2 26-40-16,26-28 35 0,-25 2-36 0,1 26 33 15,23-26-35-15,-25 0 31 0,2-2-34 16,-2 28 30-16,0-26-31 0,26 0 27 0,-24 26-28 0,-2-27 25 16,0 1-27-16,1 0 23 0,-1 26-25 15,2-26 24-15,-3 26-26 0,1-28 22 0,2 28-23 16,-28-26 21-16,26 26-22 0,1-26 20 0,-1 26-21 15,-26-27 19-15,26 27-20 0,1 0 17 0,-27-26-19 16,26 26 16-16,0-26-17 0,-26 26 17 0,27 0-17 16,-27 0 13-16,26-27-15 0,-26 27 14 0,28-27-14 15,-28 27 11-15,26 0-12 0,-26-26 12 0,25 26-13 16,-25-26 10-16,28 26-10 0,-28 0 9 0,0-28-11 16,26 28 11-16,-26-26-11 0,27 26 8 0,-27 0-9 15,0 0 8-15,26-26-9 0,-26 26 8 0,0 0-7 16,26-26 8-16,-26 26-9 0,0 0 7 0,0 0-7 15,0 0 8-15,0 0-7 0,28 0 8 16,-28-27-10-16,0 27 4 0,0 0-25 0,0 0-57 16,-28 0-38-16,28 0-262 0,0 0-139 0,0 0-1165 15,-26 0 1024-15,26 0-276 0,-26 0 464 0,26 0-464 16</inkml:trace>
  <inkml:trace contextRef="#ctx0" brushRef="#br0" timeOffset="150383.81">23183 10692 63 0,'0'0'0'0,"0"0"9"0,0 0 28 15,0 0-17-15,0 0 22 0,0 28-26 0,0-28 5 16,0 0-6-16,0 0 24 0,0 0-26 0,0 0 3 16,0 0 0-16,0 0 32 0,0 0-23 0,0 0 27 15,0 0-25-15,28 0 31 0,-28 0-28 0,0-28 30 16,26 28-29-16,-26 0 37 0,26-26-29 0,0 26 49 16,0-26-53-16,28 26 16 0,-28-27-25 0,27 1 28 15,-26 0-23-15,25 0 41 0,2-28-37 16,-2 28 35-16,0-27-36 0,2 26 34 0,25-26-36 15,0 1 31-15,-25-28-33 0,24 27 26 0,4 1-25 16,-4-28 40-16,-26 27-31 0,29-27 48 0,-4 28-42 16,5-28 49-16,-4 27-49 0,2-26 44 0,-1 26-41 15,0-1 55-15,-25 2-49 0,24-2 61 0,2 2-58 16,-27-1 54-16,26 0-56 0,-25 0 52 0,25 27-52 16,-26-28 61-16,26 28-60 0,-25 0 55 0,25-27-58 15,-27 27 51-15,29-2-54 0,-30 2 49 0,30 0-52 16,-29-27 48-16,1 26-47 0,26 1 51 0,-25-1-50 15,-2 1 50-15,28-26-52 0,-26 24 45 0,-2 2-47 16,0-26 42-16,2 25-45 0,-2 1 38 16,2 0-41-16,-2-28 40 0,2 28-42 0,-27 0 34 15,24-2-36-15,3 2 32 0,-27 0-35 16,24-1 31-16,-23 1-32 0,-2 0 28 0,0 0-30 0,0-2 26 16,2 28-28-16,-1-26 24 0,-1 26-26 15,-1-26 22-15,1 26-24 0,2-27 23 0,-28 27-25 16,27-26 21-16,-1 26-22 0,-26 0 19 0,26-26-20 15,0 26 18-15,-26-27-20 0,27 27 18 0,-27 0-19 16,26-27 15-16,0 27-16 0,-26-26 14 0,28 26-15 16,-28 0 16-16,26-26-16 0,1 26 13 0,-27 0-15 15,26-28 11-15,-26 28-12 0,25 0 12 0,3-26-13 16,-28 26 11-16,26 0-11 0,-26-26 9 0,27 26-9 16,-27-26 9-16,26 26-11 0,0 0 7 0,-26-27-8 15,28 27 8-15,-28 0-14 0,25-26-14 0,3 26-9 16,-28-26-47-16,26 26 17 0,-26 0-81 0,0 0 10 15,26 0-230-15,-26 0-105 0,0-28-1015 16,0 28 889-16,0 0-273 0,0 0 428 0,0 0-428 16</inkml:trace>
  <inkml:trace contextRef="#ctx0" brushRef="#br0" timeOffset="151201.51">15349 11619 94 0,'0'0'0'0,"0"0"19"0,0 0 57 0,0 0-44 15,0 0 18-15,0 0-16 0,0 0 50 0,0 0-48 16,0 0 26-16,0 0-27 0,0 0 42 0,0 0-40 16,0 0 34-16,0 0-38 0,0-26 30 0,0 26-29 15,0 0 41-15,0 0-45 0,0 0 17 0,26 0-24 16,-26 0 21-16,0 0-23 0,28 0 22 0,-2 0-23 15,-26 0 19-15,26 0-20 0,1 0 19 0,-1 0-12 16,1 0 38-16,-1-26-40 0,0 26 6 16,2 0-16-16,-28 0 14 0,53 0-15 0,-27 0 15 15,-1 0-15-15,-25 0 11 0,28-27-8 0,-2 27 28 16,1 0-40-16,-1 0-31 0,-26 0-19 0,26 0-112 16,-26 0 29-16,28 0-230 0,-28 0 207 0,0 0-100 15,0 0 126-15,0 27-126 0</inkml:trace>
  <inkml:trace contextRef="#ctx0" brushRef="#br0" timeOffset="151416.78">15297 11673 79 0,'0'0'0'0,"-26"0"19"0,-2 0 57 0,28 26-40 16,0-26 30-16,-26 0-38 0,26 0 20 0,0 0-30 15,0 0 9-15,0 0-12 0,0 26 21 0,0-26-8 16,0 0 50-16,0 0-48 0,0 0 10 0,0 0-20 15,0 0 19-15,26 0-16 0,2 0 29 16,-28 0-31-16,26 0 8 0,26 0-15 0,-26 27 11 16,2-27-13-16,-2 0 10 0,27 0-53 0,-27 0-115 15,27 26 69-15,-27-26-86 0,28 0 87 0,-27 0-65 16,24 0 70-16,-23 26-70 0</inkml:trace>
  <inkml:trace contextRef="#ctx0" brushRef="#br0" timeOffset="151982.79">17598 11593 158 0,'0'0'0'0,"0"-26"16"0,28 26 52 0,-28 0-28 16,0-27 52-16,0 27-53 0,0-27 21 0,0 27-23 16,-28-26 55-16,28 26-41 0,0-26 62 0,-25 26-69 15,25 0 19-15,-27 0-31 0,1-27 34 0,26 27-32 16,-26 0 36-16,-2 0-33 0,2 0 39 0,-1 27-37 16,2-27 42-16,-1 26-40 0,-2-26 39 0,2 26-41 15,-28-26 40-15,28 27-40 0,0 0 40 0,0-1-36 16,-26-26 53-16,24 26-50 0,1 2 42 0,1-2-46 15,1 0 39-15,-1 0-41 0,-2-26 40 16,2 27-42-16,26-1 35 0,-28 0-37 0,28 2 33 16,-26-28-35-16,26 26 30 0,0 0-35 0,0 0 27 15,0-26-29-15,0 27 27 0,26-27-27 0,-26 26 25 16,28 1-27-16,-2-27 21 0,2 27-24 0,23-27 22 16,-25 26-23-16,1-26 20 0,27 0-22 0,-2 26 13 15,-26-26-46-15,26 26-77 0,-24-26-24 0,26 0-257 16,-28 0 95-16,-1 28-457 0,2-28 450 15,27 0-117-15,-28 0 200 0,0 0-200 0</inkml:trace>
  <inkml:trace contextRef="#ctx0" brushRef="#br0" timeOffset="153016.45">19451 11567 88 0,'0'-27'0'0,"27"27"28"0,-27-27 84 0,27 1-64 16,-27 26 32-16,0-26-41 0,0 26 40 0,0 0-42 16,26-27 31-16,-26 27-27 0,0 0 51 0,0 0-42 15,0-27 57-15,-26 27-50 0,26 0 64 0,0 0-58 16,-27 0 65-16,0 0-65 0,27 0 64 0,-26 27-61 15,0-27 71-15,0 0-68 0,26 27 68 0,-28-27-68 16,2 26 68-16,0 0-66 0,0 1 73 0,0 0-74 16,-2-1 67-16,2 0-71 0,0 2 60 15,26-2-65-15,-27 0 56 0,27 0-59 0,-26 1 56 16,26-1-60-16,0 0 48 0,0 2-54 0,0-2 41 16,0 0-44-16,26 0 43 0,-26 1-44 15,27-1 40-15,-1 1-44 0,0 0 38 0,2-1-39 16,-2-26 37-16,0 26-50 0,0-26 2 0,28 26-60 15,-28 2-123-15,0-28-147 0,27 26-754 0,-26-26 624 16,-1 0-240-16,26 26 418 0,-24-26-90 0,-1 0 172 16,-2 0-172-16</inkml:trace>
  <inkml:trace contextRef="#ctx0" brushRef="#br0" timeOffset="153334.84">19797 11222 112 0,'0'-26'0'0,"0"26"25"0,0-28 75 16,0 28-53-16,26 0 40 0,-26-26-34 15,0 26 74-15,0 0-72 0,0 0 38 0,24 0-43 16,-24 0 58-16,0 0-56 0,28 0 51 0,-28 0-53 15,26 0 47-15,0 0-48 0,-26 0 47 0,28 0-49 16,-2 26 42-16,1-26-44 0,-2 0 43 0,29 0-46 16,-28 0 34-16,2 0-39 0,-2 0 35 0,27 0-49 15,-28 0-1-15,1 0-30 0,2 0-48 0,-2-26-8 16,1 26-136-16,-1 0 52 0,0 0-245 0,1 0 227 16,-27 0-103-16,26 0 162 0,-26 0-51 0,0 0 79 15,0 0-79-15</inkml:trace>
  <inkml:trace contextRef="#ctx0" brushRef="#br0" timeOffset="153541.56">20325 11142 47 0,'-26'0'0'0,"26"0"36"16,-28 26 108-16,28-26-84 0,-26 0 36 0,26 0-54 15,0 0 26-15,-25 28-20 0,25-28 80 16,0 0-79-16,0 26 19 0,-28-26-29 0,28 26 45 16,0-26-36-16,0 27 56 0,0-27-52 0,0 27 52 15,0-27-49-15,0 26 59 0,0 0-58 16,0 1 53-16,0-27-55 0,0 26 50 0,0 1-52 15,0 0 48-15,0-27-52 0,0 26 44 0,0 0-48 16,0 1 42-16,0 0-48 0,0-1 28 0,0-26-48 16,0 26-11-16,0 2-62 0,0-2-169 0,0 0 28 15,0-26-364-15,0 26 329 0,0-26-131 0,0 27 181 16,0-27-180-16</inkml:trace>
  <inkml:trace contextRef="#ctx0" brushRef="#br0" timeOffset="154200.12">20962 11699 26 0,'0'-26'0'0,"0"26"18"0,0 0 54 0,0-26-30 16,25 26 55-16,-25 0-56 0,0-28 23 16,0 28-15-16,0 0 83 0,0 0-78 0,0 0 32 15,0-26-40-15,0 26 51 0,0 0-46 16,-25 0 53-16,25 0-49 0,0 0 58 0,-28 0-56 15,28 26 55-15,0-26-56 0,-28 0 52 0,2 28-56 16,26-28 50-16,-25 0-53 0,-1 26 45 0,-2-26-48 16,1 26 43-16,27 0-45 0,-26-26 40 0,0 27-43 15,0-1 42-15,-1 0-43 0,1 2 37 0,0-2-37 16,-1 0 44-16,1 0-43 0,-2 1 40 0,28-1-41 16,-25 1 39-16,-1 0-42 0,26-1 32 0,-28 0-34 15,28 0 33-15,0 2-35 0,0-2 27 0,0-26-30 16,0 26 26-16,28 1-29 0,-28-27 23 0,26 26-25 15,-26 0 27-15,25-26-28 0,3 26 23 0,-2-26-24 16,1 28 21-16,25-28-22 0,-25 26 21 0,-1-26-23 16,26 0 16-16,-25 0-18 0,1 0 17 0,23 0-17 15,-25 0 18-15,2 0-29 0,0 0-15 16,-3 0-39-16,1 0-133 0,0 0-107 0,1 0-682 0,-1 0 574 16,-26 0-214-16,0-26 304 15,28 26-304-15</inkml:trace>
  <inkml:trace contextRef="#ctx0" brushRef="#br0" timeOffset="159403.88">18764 10905 29 0,'-28'0'0'16,"28"0"6"-16,0 0 19 0,-25 0-13 0,25 0 12 0,0 0-18 16,0 0-6-16,0 0 0 0,-26 0 0 0,26 0 0 15,0 0 0-15,0 0 0 0,0 0 0 16,-28 0 0-16,28 0 0 0,0 0 0 0,0 0 0 15,0 0 0-15,0 0 0 0,0 0 3 0,0 0 12 16,0 0-7-16,0 0 8 0,0 0-6 0,0 0 10 16,0 0-9-16,0 0 13 0,0 26-9 0,0-26 17 15,0 0-13-15,0 0 25 0,0 0-21 16,0 0 29-16,0 0-30 0,0 0 14 0,0 0-7 16,0 0 52-16,0 0-46 0,0 0 23 0,0 0-25 15,0 0 42-15,0 0-39 0,0 0 36 0,0 0-38 16,0 0 34-16,0 0-36 0,0 0 29 0,0 0-28 15,-26 0 39-15,26 0-39 0,0 0 31 0,0 0-40 16,-27 0 12-16,27 0-18 0,0 0 20 0,0 0-17 16,-26 0 26-16,26 0-24 0,0 0 23 0,-26 26-21 15,26-26 28-15,0 0-27 0,-28 0 23 0,28 26-25 16,0-26 21-16,-25 0-21 0,25 28 24 16,-26-28-23-16,26 0 25 0,-26 26-24 0,26-26 28 0,-27 26-28 15,27 1 22-15,-28-27-22 0,28 26 27 16,-26-26-26-16,26 26 26 0,-25 0-24 0,-1-26 31 15,26 28-32-15,0-2 27 0,-28 0-28 0,28-26 26 16,-27 27-27-16,27 0 24 0,-26-1-24 0,26-26 26 16,0 26-28-16,-26 1 20 0,26-1-21 0,0 1 21 15,0 0-22-15,-26-27 21 0,26 26-23 16,0 0 18-16,0 1-20 0,0 0 17 0,0-1-19 16,0 0 14-16,0 2-15 0,0-2 13 0,0 0-13 15,0 0 13-15,0 1-14 0,0-1 14 0,0 0-15 16,0 2 12-16,0-2-12 0,0-26 13 0,0 26-13 15,0 0 11-15,0 1-13 0,0-1 12 0,0-26-12 16,0 27 10-16,0 0-11 0,0-27 9 0,0 26-10 16,0 0 8-16,0-26-8 0,0 26 7 0,0 2-9 15,0-28 7-15,0 26-7 0,0 0 5 0,26 1-6 16,-26-27 6-16,0 26-6 0,0 0 2 0,0-26-2 16,0 26 6-16,0 2-5 0,0-2 6 0,26-26-7 15,-26 26 4-15,0 1-5 0,0-1 3 16,0-26-4-16,0 27 0 0,26-1-1 0,-26 1 5 15,0-27-5-15,0 26 5 0,0 0-5 0,27-26 1 16,-27 26-2-16,0 2 2 0,0-28-2 0,28 26 4 16,-28-26-3-16,0 26 1 0,0 1-2 15,26-27 2-15,-26 26-3 0,0 0 3 0,25-26-3 16,-25 27-1-16,0-27 1 0,0 27 3 0,26-27-4 16,-26 26-3-16,28-26 4 0,-28 0 3 0,0 26-1 15,27-26 1-15,-27 27-3 0,26-27-1 0,-26 0 1 16,0 0 3-16,26 27-2 0,-26-27 4 0,0 0-3 15,0 0 1-15,25 0-2 0,-25 0 2 0,0 0-6 16,0 0-6-16,0 0-5 0,0 0-29 0,0 0-14 16,0 26-128-16,0-26-100 0,0 0-668 0,0 0 561 15,0 0-217-15,0 0 304 0,0 0-304 0</inkml:trace>
  <inkml:trace contextRef="#ctx0" brushRef="#br0" timeOffset="161382.45">21808 11222 62 0,'0'0'0'0,"0"0"11"16,0 0 35-16,26 0-21 0,-26 0 31 0,0 0-32 15,0 0 19-15,0 0-26 0,26 0 11 0,-26-26-14 16,0 26 17-16,0 0-13 0,0 0 26 0,0 0-24 15,0 0 17-15,28 0-12 0,-28 0 35 0,0 26-35 16,0-26 14-16,0 0-18 0,25 0 24 0,-25 0-19 16,0 26 30-16,27-26-23 0,-27 27 40 0,0-27-33 15,26 27 48-15,-26-27-54 0,0 26 14 0,26-26-22 16,-26 26 31-16,28 1-27 0,-28-1 32 0,0 1-31 16,26 0 31-16,-26-27-30 0,26 26 36 0,-26 0-34 15,0 1 38-15,26 0-37 0,-26-1 35 0,0 0-34 16,0 28 40-16,26-28-38 0,-26 0 41 0,0 1-38 15,0-1 45-15,0 0-41 0,28 2 49 16,-28-2-47-16,0 26 48 0,0-25-45 0,0 26 54 16,0-26-52-16,0-1 52 0,-28 26-51 15,28-24 53-15,0 24-54 0,0-25 48 0,0-1-50 16,-26 26 46-16,26-24-50 0,0-2 42 0,-26 27-45 16,26-27 37-16,-26 1-43 0,26-1 33 0,-26 27-40 15,26-27 18-15,-28 0-34 0,28 2-10 0,-26-2-13 16,26 0-27-16,-26 1-12 0,26-27-105 0,-27 26 7 15,27 0-286-15,-25-26 121 0,25 27-500 0,-28-27 493 16,28 0-143-16,-26 0 230 0,26 0-230 0</inkml:trace>
  <inkml:trace contextRef="#ctx0" brushRef="#br0" timeOffset="162613.79">22285 11116 81 0,'0'0'0'0,"0"0"15"16,0 0 45-16,0 0-28 0,0 0 33 0,0 0-37 16,0 0 17-16,0 26-19 0,0-26 30 0,0 0-33 15,0 0 16-15,0 0-11 0,0 0 44 0,0 0-43 16,0 0 15-16,0 0-17 0,0 0 37 0,0 0-29 16,0 0 37-16,0 0-41 0,0 0 21 0,0 0-22 15,0 0 42-15,25 0-32 0,-25 0 51 0,0 0-46 16,0 0 45-16,26 0-42 0,-26 26 54 0,0-26-51 15,26 0 49-15,2 0-52 0,-28 0 46 0,26 0-48 16,0 0 45-16,1 0-48 0,-2 0 40 16,3 0-42-16,-2 0 39 0,0 0-42 0,1 0 36 0,-1 0-39 15,27 0 33-15,-27 0-35 16,2 0 32-16,-2 0-34 0,1 0 26 0,-1 0-33 16,0 0 14-16,-26 0-23 0,27 0 5 0,-27 0-15 15,26 0-8-15,-26 0-15 0,26 0-54 0,-26 0-12 16,0 0-180-16,0 0 54 0,0 0-364 0,0-26 334 15,0 26-147-15,0 0 234 0,0 0-71 0,0 0 111 16,0 0-111-16</inkml:trace>
  <inkml:trace contextRef="#ctx0" brushRef="#br0" timeOffset="162933.81">22999 10878 155 0,'26'0'0'0,"-26"-26"19"16,0 26 61-16,0 0-31 0,0 0 68 0,25 0-67 15,-25 0 31-15,0 0-32 16,0 0 63-16,0 0-66 0,0 0 27 0,0 0-33 16,28 26 48-16,-28-26-43 0,0 27 49 0,0-27-44 15,0 26 56-15,0 0-49 0,0-26 63 0,0 26-57 16,0 2 68-16,0-2-67 0,0 0 61 0,0 1-60 15,26-1 67-15,-26 0-67 0,0 0 63 0,0 2-66 16,0-2 54-16,0 0-60 0,0 1 54 0,-26 0-57 16,26-1 50-16,0 0-59 0,0-26 29 0,0 27-51 15,0-1-10-15,0-26-41 0,0 27-99 0,0-27-100 16,0 27-558-16,-28-27 466 0,28 26-176 0,0-26 248 16,0 0-248-16</inkml:trace>
  <inkml:trace contextRef="#ctx0" brushRef="#br0" timeOffset="163899.09">23925 11593 41 0,'0'0'0'0,"0"-26"25"0,0 26 78 0,0 0-62 16,0 0 22-16,0 0-25 0,0-27 50 16,0 27-43-16,0 0 44 0,0 0-49 15,-28 0 29-15,28 0-29 0,-26 0 48 0,26 0-44 16,0 0 41-16,-26 0-40 0,-1 0 51 0,2 0-46 15,25 0 55-15,-28 27-49 0,2-27 63 0,0 0-60 16,-2 26 59-16,2 0-58 0,-25-26 60 0,24 28-59 16,-1-2 59-16,2-26-61 0,0 26 60 0,0 0-60 15,-1 1 61-15,27-1-61 0,-28 0 58 0,3 2-58 16,-1-2 61-16,26 0-63 0,-26 0 54 0,26 1-55 16,-28-1 56-16,28 1-57 0,0 0 57 0,0-1-59 15,-26 0 47-15,26 0-50 0,0 2 49 0,26-2-52 16,-26 0 44-16,0 1-45 0,28-1 46 0,-2 0-47 15,-26 0 42-15,26 2-45 0,-1-2 41 0,3 0-43 16,-1 1 36-16,-1-1-39 0,0 1 36 0,0-1-38 16,2-26 32-16,-1 27-34 0,-2-1 33 0,27-26-34 15,-24 26 28-15,-2-26-30 0,0 26 29 16,27-26-31-16,-26 28 25 0,-1-28-26 0,0 0 25 16,2 0-27-16,25 0 25 0,-28 0-26 15,1 0 20-15,2 0-22 0,26 0 20 0,-28 0-24 16,0 0 10-16,0-28-19 0,0 28 1 0,0 0-15 15,0 0-26-15,2 0-1 0,-1-26-65 0,-27 26-3 16,26 0-203-16,-1 0-108 0,-25 0-930 0,0 0 810 16,26 0-250-16,-26 0 390 0,0 0-389 0</inkml:trace>
  <inkml:trace contextRef="#ctx0" brushRef="#br0" timeOffset="164485.9">24267 11275 82 0,'0'0'0'16,"0"0"14"-16,-26 0 45 0,26-27-25 0,0 27 44 15,0 0-38-15,0 0 43 0,26 0-40 16,-26 0 45-16,0 0-35 0,0 0 70 0,28 0-72 15,-28 0 33-15,27-26-38 0,-1 26 57 0,-26 0-49 16,25 0 58-16,1 0-57 0,2 0 53 0,0 0-54 16,-2 0 53-16,0 0-57 0,0 0 46 0,26 0-50 15,-24 0 43-15,-2 0-45 0,27 0 41 0,-27 0-49 16,-1 0 22-16,3 0-37 0,26 0 3 0,-28 0-22 16,0 0-17-16,1 0-2 0,-27 0-36 0,25 0-5 15,3 0-122-15,-28 0 33 0,0 0-265 0,0 0 241 16,0 0-100-16,0 0 152 0,0 0-89 0,0 0 129 15,-28-26-28-15,28 26 54 0,0 0-53 0</inkml:trace>
  <inkml:trace contextRef="#ctx0" brushRef="#br0" timeOffset="164736.1">24718 11222 108 0,'-26'0'0'0,"26"0"23"0,0 0 72 16,-27 0-54-16,27 26 30 0,0-26-39 0,0 0 24 15,-26 0-18-15,26 27 61 0,0-27-56 0,0 0 32 16,0 0-31-16,0 27 57 0,0-27-44 15,0 26 67-15,0-26-57 0,0 26 73 0,0-26-65 16,0 27 86-16,0-27-78 0,0 26 88 0,0 1-87 16,0-27 80-16,0 27-84 0,0-1 76 0,0-26-80 15,0 26 72-15,0 1-76 0,0 0 64 0,0-1-70 16,0 0 65-16,0 2-69 0,0-2 56 0,0 0-68 16,0 0 30-16,0-26-52 0,0 27 5 0,0-1-32 15,0-26-33-15,0 26-72 0,0-26-278 0,0 28 82 16,0-28-517-16,0 26 500 0,0-26-133 0,0 0 225 15,-26 0-225-15</inkml:trace>
  <inkml:trace contextRef="#ctx0" brushRef="#br0" timeOffset="165632.79">25539 12095 168 0,'0'0'0'0,"0"0"23"15,0 0 71-15,0 0-55 0,0 0 21 0,0 0-23 16,0 0 47-16,0 0-37 0,0 0 57 0,0 0-50 15,0 0 57-15,0 0-59 0,0 0 44 0,0 0-60 16,0 0 8-16,26 0-14 0,-26 0 42 0,0 0-31 16,0 0 49-16,26 0-45 0,-26 0 43 15,27 0-44-15,-27 0 42 0,28 0-44 0,-28 0 42 16,26 0-41-16,-1 0 45 0,1 0-46 0,1 0 41 16,1 0-42-16,-2 0 39 0,0 0-42 0,-26 28 35 15,26-28-37-15,1 0 32 0,-1 0-34 0,0 0 31 16,1 0-41-16,-27 0 7 0,26 0-40 0,-26 26-55 15,28-26-26-15,-28 0-202 0,0 0 75 16,0 0-357-16,0 0 345 0,0 0-114 0,-28 0 172 16,28 0-172-16</inkml:trace>
  <inkml:trace contextRef="#ctx0" brushRef="#br0" timeOffset="165808.26">25618 12228 33 0,'-27'26'0'0,"27"-26"21"0,-26 26 64 0,26-26-33 16,-26 28 72-16,26-28-78 0,0 0 14 0,-26 26-21 15,26-26 57-15,0 0-50 0,0 0 43 0,0 26-38 16,0-26 62-16,26 0-57 0,-26 0 54 0,26 0-57 16,-26 0 47-16,26 0-51 0,-26 0 46 0,27 0-51 15,1 0 36-15,-2 0-55 0,-1 27-6 16,1-27-104-16,1 0-273 0,1 0 189 0,-2 0-149 16,0 0 159-16,0 0-159 0</inkml:trace>
  <inkml:trace contextRef="#ctx0" brushRef="#br0" timeOffset="166283.76">26942 11673 96 0,'0'-26'0'0,"0"26"21"0,27 0 63 0,-27-28-42 0,0 28 44 15,0 0-47-15,26 0 32 0,-26 0-27 0,0 0 64 16,0 0-49-16,0 0 71 0,0 0-59 16,0 0 82-16,0 28-73 0,0-28 84 0,0 26-80 15,-26 0 91-15,26 0-88 0,0 1 86 0,0-1-87 16,0 0 84-16,-27 2-88 0,27-2 78 0,0 26-82 16,0 1 77-16,-28 1-82 0,28-2 67 0,0 2-71 15,0-2 69-15,-26 1-77 0,26-1 44 0,0 28-59 16,0-27 34-16,0 27-49 0,-26-28 13 0,26 2-36 15,0-2-16-15,0 1-32 0,0 0-112 0,0-26 11 16,0 25-269-16,0-25 125 0,0 0-445 16,0-27 437-16,0 26-151 0,0-26 277 0,0 0-60 15,0-26 114-15,0 26-114 0</inkml:trace>
  <inkml:trace contextRef="#ctx0" brushRef="#br0" timeOffset="166616.28">26914 11937 141 0,'28'-53'0'16,"-28"27"24"-16,27 0 75 0,-27-2-60 16,26 2 17-16,-26 0-26 0,25-1 38 0,1 27-23 15,-26-26 67-15,28 0-65 0,-1 26 32 0,-27-26-35 16,26 26 55-16,0 0-45 0,0-28 62 0,-26 28-58 16,27 0 62-16,-1 0-60 0,28 0 63 0,-28 0-63 15,1 0 57-15,-1 0-60 0,-1 0 55 0,3 0-57 16,25 28 57-16,-27-28-56 0,0 0 58 0,2 0-56 15,-3 26 58-15,3-26-57 0,-2 26 61 16,0 0-62-16,1-26 57 0,-27 27-59 0,26-1 54 0,-26-26-56 16,26 26 51-16,-26 2-54 0,0-2 47 0,0 0-51 15,0 0 45-15,0 1-48 0,-26-1 44 16,26 1-48-16,-26 0 32 0,-1 25-43 0,1-26 11 16,-28 2-30-16,29-2-14 0,-29 0-9 0,28 1-37 15,-27-1-7-15,0 0-121 0,0-26 25 0,27 26-281 16,-28-26 130-16,1 28-476 0,27-28 469 0,-26 0-153 15,25 0 232-15,-1 0-232 0</inkml:trace>
  <inkml:trace contextRef="#ctx0" brushRef="#br0" timeOffset="167415.91">27551 12519 90 0,'0'0'0'0,"0"0"18"15,0 0 56-15,0 0-30 0,0 0 58 0,0 0-54 16,0 0 41-16,0 0-48 0,0 0 34 0,0 0-29 16,0 0 62-16,0 26-61 0,25-26 33 0,-25 0-35 15,0 26 56-15,0-26-43 0,0 28 73 0,0-28-60 16,0 26 82-16,28-26-73 0,-28 26 85 0,0 1-83 15,0-1 81-15,0-26-83 0,0 26 76 0,0 1-80 16,0 0 75-16,26-27-79 0,-26 26 66 0,0-26-71 16,0 26 62-16,26-26-66 0,-26 27 57 0,0-27-61 15,27 0 53-15,-27 0-58 0,26 0 51 16,-26 0-54-16,26-27 48 0,-26 27-51 0,27-26 48 16,-27 0-49-16,26 26 45 0,1-27-49 0,-27 0 39 15,26 27-44-15,0-26 34 0,-26 0-36 0,28 26 40 16,-28-27-40-16,26 27 34 0,-26-26-37 0,28 26 31 15,-28 0-33-15,25 0 33 0,-25 0-33 0,26 0 29 16,-26 0-31-16,0 26 31 0,0-26-29 16,27 27 34-16,-27-27-32 0,0 26 34 0,0 0-34 15,0 1 33-15,0 0-31 0,26-1 37 0,-26 0-36 16,0 1 34-16,0 0-34 0,0-1 37 0,0-26-36 16,0 26 36-16,26 1-37 0,-26-1 35 0,0 0-37 15,0-26 32-15,28 28-34 0,-28-28 30 0,25 0-31 16,-25 0 33-16,27 0-35 0,-27 0 23 0,26 0-24 15,-26 0 28-15,26 0-27 0,-26-28 27 0,26 28-31 16,2-26 21-16,-28 0-22 0,28 26 24 0,-28-27-24 16,26 1 21-16,-26 0-24 0,25-1 19 0,-25 0-21 15,26 1 18-15,-26 0-19 0,27-1 14 16,-27 0-15-16,28 1 15 0,-28 26-17 0,26-26 17 16,-26-1-18-16,26 27 12 0,-26-26-13 0,0 0 11 15,25 26-12-15,-25 0 12 0,0-28-12 0,27 28 16 16,-27-26-17-16,0 26 7 0,26 0-9 0,-26 0 10 15,0-26-14-15,26 26-4 0,-26 0-6 16,28-26-16-16,-28 26 1 0,0 0-40 0,26 0 7 16,-26 0-101-16,28 0-113 0,-28 0-648 0,0 0 281 15,0 0-986-15,26 0 1009 0,-26 0-209 0,0 0 410 16,0 0-410-16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09:05.5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15747 3731 159 0,'0'0'0'0,"0"0"19"0,26 0 60 16,-26 0-38-16,0 27 44 0,0-27-49 0,0 0 23 15,0 0-20-15,0 0 57 0,0 27-58 0,0-27 22 16,0 0-29-16,0 0 36 0,0 26-34 0,0-26 33 16,0 0-32-16,0 28 35 0,0-28-34 15,0 26 37-15,0 0-35 0,0 0 39 0,-26 1-37 16,26 26 39-16,0 0-39 0,0-27 38 0,-28 54-39 16,28-27 34-16,0 25-38 0,-25 2 33 0,25 26-34 15,-26-27 31-15,26 1-34 0,-27 25 29 0,27-25-39 16,-26 26 1-16,26-27-29 0,-28 1-48 0,28-1-70 15,-26-27-322-15,26 28 252 0,-26-26-137 0,26-28 195 16,0 0-79-16,-27 1 108 0,27-1-108 0</inkml:trace>
  <inkml:trace contextRef="#ctx0" brushRef="#br0" timeOffset="349.45">15641 4500 53 0,'27'-53'0'0,"-1"0"23"0,-1 0 70 16,-25-1-54-16,28 2 21 0,-28 26-37 0,26-27 12 16,1 27-14-16,-27-28 31 0,26 28-28 15,-26-27 20-15,26 26-19 0,2 1 27 0,-28 26-28 16,25-27 17-16,1 1-20 0,0 26 23 0,2-26-23 16,-1 26 19-16,-1 0-21 0,0 0 17 0,27 0-19 15,-26 0 15-15,-1 0-17 0,26 0 13 0,-24 0-14 16,0 0 10-16,23 26-12 0,-25-26 12 0,1 0-12 15,-1 26 14-15,0-26-11 0,2 27 17 0,-3-1-11 16,2 1 27-16,-27 0-22 0,26-27 30 0,-26 52-28 16,0-26 25-16,0 2-27 0,0-2 22 0,-26 27-26 15,26-27 18-15,-52 26-20 0,24 2 16 0,2-28-21 16,-27 27 13-16,1 0-24 0,-1-26-14 0,-1 25-19 16,2 2-76-16,-28-28 9 0,28 27-184 15,-29-27 157-15,30 0-86 0,-3 2 111 0,-25-2-86 16,51-26 110-16,-23 26-37 0,-2-26 56 0,25 0-56 15</inkml:trace>
  <inkml:trace contextRef="#ctx0" brushRef="#br0" timeOffset="1118.3">16355 4843 93 0,'27'0'0'0,"-1"0"20"16,0 27 63-16,-26-27-48 0,28 0 21 0,-28 0-15 16,25 0 70-16,-25 0-59 0,0 0 44 0,27 0-56 15,-27 0 28-15,0 0-31 0,0 0 43 0,0 0-40 16,0 0 40-16,0 27-41 0,0-27 37 0,0 0-35 16,0 26 49-16,0-26-42 0,0 26 56 0,0 1-52 15,0-27 55-15,0 26-55 0,0 0 52 16,0 2-55-16,0-2 46 0,0 0-49 0,0-26 43 15,0 26-46-15,0 1 39 0,0-1-42 0,0-26 38 16,0 26-40-16,0-26 34 0,26 28-36 0,-26-28 34 16,0 26-36-16,0-26 30 0,0 0-33 15,0 26 29-15,0-26-29 0,0 0 29 0,0 0-31 16,0 0 28-16,26 0-29 0,-26 0 26 0,0 0-28 16,0 0 26-16,0 0-27 0,0-26 24 0,28 26-25 15,-28 0 24-15,0-26-25 0,0 26 21 0,0-28-23 16,0 28 20-16,0-26-21 0,26 26 20 0,-26-26-21 15,0 26 17-15,0-27-19 0,0 27 19 0,0-26-19 16,0 26 15-16,28-26-16 0,-28 26 13 0,0-26-14 16,0 26 14-16,0 0-15 0,0-28 14 0,0 28-15 15,0 0 15-15,0 0-15 0,0 0 15 0,25 0-15 16,-25 0 12-16,0-26-12 0,0 26 14 16,0 0-13-16,0 0 15 0,0 0-14 0,0 0 17 15,0 0-18-15,0 0 13 0,0 0-13 0,0 0 14 16,0-26-13-16,26 26 17 0,-26 0-15 0,0 0 17 15,0 0-17-15,0-27 15 0,0 27-17 0,0 0 16 16,27 0-17-16,-27 0 14 0,0-26-15 0,0 26 12 16,0 0-12-16,26-26 13 0,-26 26-14 0,0 0 11 15,0-27-12-15,26 27 10 0,-26 0-10 16,0-27 9-16,0 27-9 0,0 0 9 0,0-26-5 16,28 26 24-16,-28 0-17 0,0 0 26 0,0 0-22 15,0 0 28-15,0 0-27 0,0-26 25 0,0 26-28 16,0 0 24-16,0 0-26 0,0 0 20 0,0 26-21 15,0-26 19-15,0 0-21 0,0 0 19 0,0 0-20 16,0 26 15-16,0-26-16 0,0 0 15 0,0 27-17 16,0-27 13-16,0 0-14 0,0 27 14 0,0-27-14 15,0 0 11-15,0 0-13 0,0 0 12 0,0 26-13 16,0-26 11-16,0 0-11 0,0 0 10 0,0 0-10 16,0 0 9-16,0 0-10 0,0 0 9 0,0 0-10 15,0 0 7-15,0 0-12 0,0 0-7 16,0 0-9-16,0 0-33 0,0 0 4 0,0 0-79 15,0 26-92-15,0-26-516 0,0 0 223 0,0 0-787 16,-28 0 804-16,28 0-171 0,0 0 330 0,0 0-330 16</inkml:trace>
  <inkml:trace contextRef="#ctx0" brushRef="#br0" timeOffset="2267.55">16329 4737 50 0,'0'0'0'0,"0"0"13"16,0 0 43-16,0 0-25 0,0 0 37 0,26 0-30 15,-26 0 44-15,0 0-48 0,0 0 20 0,0 0-21 16,0-26 44-16,0 26-44 0,0 0 22 0,0 0-21 15,0 0 46-15,0 0-47 0,27 0 21 0,-27 0-23 16,0 0 37-16,0 0-34 0,0 0 36 0,0 0-35 16,0 0 33-16,0 0-33 0,0 26 36 0,0-26-32 15,26 0 49-15,-26 28-43 0,0-28 48 0,0 26-47 16,0-26 46-16,26 26-47 0,-26-26 43 0,0 26-41 16,28-26 53-16,-28 27-51 0,0 0 51 0,0-27-51 15,25 26 47-15,-25-26-47 0,0 26 47 16,0 1-49-16,27-27 45 0,-27 26-44 0,0 0 48 15,0 2-48-15,26-28 50 0,-26 26-48 0,0 0 50 16,0 0-51-16,0-26 45 0,0 27-49 0,26-1 42 16,-26 0-44-16,0 2 41 0,0-28-44 15,0 26 39-15,0 0-41 0,0-26 37 0,0 26-39 16,0-26 33-16,0 28-35 0,0-28 30 0,0 0-33 16,0 0 29-16,0 26-29 0,0-26 31 0,0 0-31 15,0 0 30-15,0-26-30 0,0 26 29 0,0 0-30 16,0-28 28-16,0 28-30 0,0-26 28 0,28 0-30 15,-28 26 25-15,0-26-25 0,26-2 26 0,-26 2-26 16,0 26 28-16,28-26-28 0,-28-1 26 0,25 1-28 16,-25 26 24-16,26-26-25 0,-26 0 23 0,27-2-23 15,-27 28 21-15,26-26-22 0,-26 26 20 0,26-26-22 16,-26 26 20-16,28 0-20 0,-28-27 20 16,0 27-20-16,26 0 22 0,-26 0-20 0,0-26 22 0,26 26-22 15,-26 0 26-15,0 0-25 0,0 0 25 16,0 0-26-16,0 0 18 0,0-26-20 0,0 26 19 15,0 0-20-15,0 0 17 0,0 0-18 0,0-27 16 16,0 27-18-16,0 0 14 0,0 0-15 0,0 0 14 16,0 0-14-16,0 0 13 0,0 0-15 15,0 0 13-15,0 0-14 0,0 0 12 0,0 0-13 16,0 0 11-16,0 0-11 0,0 0 9 0,0 0-9 16,0 0 9-16,0 0-9 0,0 0 9 0,0 0-11 15,0 0 10-15,0 0-10 0,0 0 7 0,0 0-7 16,0 0 11-16,0 0-11 0,0 0 7 0,0 0-8 15,0 0 8-15,0 0-8 0,0 27 11 0,0-27-9 16,0 26 10-16,0 0-9 0,0-26 9 0,0 27-10 16,0-1 10-16,0 0-10 0,0 2 14 0,0-2-11 15,0 0 15-15,0 0-15 0,0 1 15 16,0-1-15-16,0 0 13 0,26 2-13 0,-26-2 15 0,0 0-14 16,0 0 15-16,26 2-14 0,-26-2 16 0,0 0-16 15,28-26 15-15,-28 27-15 0,0-1 13 16,0 0-15-16,26-26 14 0,-26 26-13 0,0-26 14 15,28 28-13-15,-28-28 13 0,0 0-11 0,0 0 19 16,0 0-16-16,26 0 21 0,-26 0-21 0,0 0 20 16,25-28-21-16,-25 28 17 0,0-26-18 0,0 0 17 15,26 0-18-15,-26-1 15 0,27 1-16 16,-27 0 15-16,28-28-16 0,-28 28 13 0,0 0-14 16,26-28 14-16,0 28-15 0,-26-1 14 0,26-25-15 15,-26 26 12-15,0-2-13 0,26 2 10 0,-26 0-11 16,26-1 6-16,-26 1-9 0,0 26 4 0,0-26-10 15,26 26-9-15,-26-27-11 0,0 27-52 0,0 0 7 16,0-27-124-16,0 27-117 0,0 0-728 0,0 0 338 16,0 0-1053-16,0 0 1091 0,-26 0-225 0,26 0 441 15,0 0-441-15</inkml:trace>
  <inkml:trace contextRef="#ctx0" brushRef="#br0" timeOffset="2750.43">17758 4765 160 0,'0'0'0'0,"0"0"18"0,0 0 58 0,26 0-32 15,-26 0 60-15,0 0-64 0,0 0 19 16,26 0-22-16,-26 0 55 0,0 0-50 0,0 0 38 15,0 0-37-15,28 0 53 0,-28 0-43 0,0 0 63 16,0 0-54-16,26 0 67 0,-26 0-62 0,0 0 71 16,26 0-71-16,-26 0 65 0,27 0-68 0,-27 0 62 15,26 0-65-15,2 26 57 0,-3-26-61 0,1 0 54 16,-26 0-58-16,28 0 51 0,-2 0-54 16,0 0 46-16,0 0-49 0,0 0 42 0,-26 0-46 15,28 0 38-15,-2 0-49 0,-26 0 14 0,26 26-39 16,-26-26-26-16,0 0-22 0,26 0-104 0,-26 0-71 15,0 0-503-15,-26 26 429 0,26-26-150 0,0 0 259 16,0 0-100-16,-26 0 174 0,0 0-39 0,26 27 73 16,-28-27-73-16</inkml:trace>
  <inkml:trace contextRef="#ctx0" brushRef="#br0" timeOffset="2933.44">17917 4897 111 0,'-27'26'0'0,"1"-26"19"16,26 0 59-16,-26 0-36 0,-2 26 46 15,2-26-46-15,26 0 40 0,-26 0-35 0,26 0 57 16,-26 27-45-16,26-27 69 0,0 0-52 0,-26 0 98 15,26 0-80-15,0 0 108 0,0 0-101 0,0 0 99 16,0 0-102-16,26 0 91 0,-26-27-97 0,0 27 86 16,26 0-91-16,0 0 81 0,0 0-88 15,2 0 74-15,-2 0-90 0,0 0 36 0,1 0-75 16,-1 27-25-16,27-27-84 0,-27 0-252 0,2 0 71 16,-2 0-455-16,0 26 431 0,0-26-143 0,0 0 216 15,2 0-216-15</inkml:trace>
  <inkml:trace contextRef="#ctx0" brushRef="#br0" timeOffset="3799.72">20299 4447 77 0,'26'0'0'0,"-26"0"24"0,0 0 72 0,0-27-56 15,0 27 25-15,0 0-26 0,0 0 49 16,-26-26-53-16,26 26 21 0,0 0-24 0,-28 0 41 16,28-27-31-16,-26 27 53 0,26 0-57 15,-25 0 19-15,25 0-25 0,-28 0 37 0,3 0-31 16,-1 0 42-16,-2 0-37 0,2 0 53 0,-2 0-45 16,2 0 57-16,1 0-54 0,-2 27 58 0,1-27-54 15,-28 26 64-15,28-26-59 0,-2 27 68 0,-22-1-63 16,24 1 72-16,-2-27-70 0,0 26 71 0,-24 0-72 15,27 2 64-15,-2-2-68 0,-1 0 59 0,2 0-63 16,0 1 55-16,0-1-60 0,-1 0 54 0,0 2-56 16,1-2 50-16,26 0-53 0,-26 0 50 0,26 1-51 15,-26 0 50-15,26-1-51 0,0 0 48 0,0-26-48 16,0 27 47-16,0-1-48 0,0 0 50 16,26 2-48-16,-26-2 50 0,26 0-51 0,-26 0 46 15,26-26-48-15,1 27 45 0,-27-1-48 0,27 0 40 16,-1-26-42-16,0 28 38 0,0-2-42 0,2-26 38 15,-1 26-39-15,-2-26 35 0,1 26-38 0,0-26 33 16,2 28-34-16,0-28 34 0,-2 26-34 0,0-26 33 16,-2 0-33-16,4 26 32 0,-2-26-33 15,0 0 32-15,2 0-33 0,-2 0 33 0,1 0-33 16,-2 0 31-16,1 0-31 0,2 0 29 0,-2 0-30 16,-26 0 28-16,28 0-30 0,-2 0 25 0,-1 0-27 15,3 0 24-15,-28 0-26 0,25 0 24 0,1 0-25 16,2 0 21-16,-28 0-23 0,26 0 20 0,1-26-21 15,-27 26 20-15,26 0-21 0,-26 0 17 0,26 0-19 16,-26 0 16-16,27 0-17 0,-27 0 12 0,26 0-19 16,-26 0-4-16,0 0-13 0,0-26-28 0,28 26-7 15,-28 0-91-15,0 0-122 0,0 0-633 0,0 0 277 16,0 0-946-16,-28 0 970 0,28 0-208 0,0-28 398 16,-26 28-398-16</inkml:trace>
  <inkml:trace contextRef="#ctx0" brushRef="#br0" timeOffset="4433.41">22124 3917 39 0,'0'0'0'0,"0"27"14"0,-26-27 43 0,26 0-30 16,-26 0 22-16,26 0-22 0,-26 0 29 0,0 0-31 15,26 26 20-15,-28-26-13 0,2 0 48 0,0 27-46 16,-1-27 23-16,2 27-26 0,-3-27 34 0,2 26-30 16,-28-26 37-16,28 26-35 0,0 0 37 0,0 2-36 15,-28-2 38-15,28 0-37 0,-2 1 43 16,-22-1-52-16,22 26 10 0,2 2-20 0,-28-1 22 15,28 0-21-15,-1 0 21 0,1 27-21 0,-27-2 20 16,27 1-21-16,-2 1 17 0,28 0-19 0,-26-1 18 16,26 1-20-16,-25-2 13 0,25 1-21 15,0 1-8-15,25 0-32 0,-25-1-95 0,26-27 16 16,2 2-209-16,-2 25 178 0,2-26-103 0,-3-25 144 16,1 24-57-16,1-25 79 0,27-1-79 0</inkml:trace>
  <inkml:trace contextRef="#ctx0" brushRef="#br0" timeOffset="5216.35">23025 4500 95 0,'0'-27'0'0,"0"1"22"0,0 26 68 16,0-27-52-16,0 27 26 0,0-26-34 0,-26-1 28 15,26 27-17-15,0-26 67 0,-28 26-63 16,28 0 30-16,0-26-31 0,-26 26 59 0,26 0-46 16,-27-28 67-16,1 28-63 0,26 0 59 0,-26 28-61 15,-1-28 59-15,1 0-59 0,0 26 58 0,-1-26-59 16,1 26 56-16,-2 1-58 0,-23-27 52 0,23 26-53 15,2 1 56-15,-1 26-54 0,-25-27 59 0,24 0-58 16,3 2 57-16,-2 24-58 0,1-26 57 0,0 1-56 16,-2 25 61-16,2-24-59 0,0 24 60 0,26-26-59 15,-25 1 59-15,-3 26-59 0,28-27 61 0,0 1-62 16,-27-1 56-16,27 0-60 0,0 28 52 0,0-28-56 16,27 0 51-16,-27 1-53 0,0 25 48 15,28-24-50-15,-3-2 46 0,1 0-49 0,0 0 43 16,2 28-46-16,-2-28 42 0,0 1-44 0,26-1 39 15,2 0-40-15,-28 0 37 0,27 2-40 0,0-2 36 16,1-26-38-16,-1 26 34 0,-1 1-36 0,1-1 32 16,0-26-34-16,1 26 30 0,-3-26-32 0,3 0 28 15,-1 27-29-15,1-27 25 0,-28 0-27 16,26 0 23-16,2 0-29 0,-2 0 13 0,-27 0-29 16,30 0-19-16,-29 0-13 0,26 0-67 0,-24 0-12 15,-1 0-228-15,-2-27-108 0,1 27-999 0,-26 0 883 16,26-26-240-16,-26 26 400 0,0-26-400 0</inkml:trace>
  <inkml:trace contextRef="#ctx0" brushRef="#br0" timeOffset="6129.58">23527 4182 49 0,'0'0'0'0,"26"0"22"16,-26 0 67-16,0 0-51 0,0 0 25 0,0 0-21 16,0 0 62-16,0 0-59 0,0 0 34 0,0 0-33 15,0 0 58-15,0 0-64 0,0 0 18 0,0 0-28 16,0 0 31-16,0 0-30 0,0 0 32 0,0 0-32 15,28 0 29-15,-28 0-27 0,0 0 39 0,0 0-36 16,0 0 36-16,0 0-38 0,0 0 32 0,0 0-34 16,0 0 32-16,0 0-34 0,0 0 30 0,0 0-31 15,0 0 28-15,0 0-29 0,0 0 26 0,0 0-28 16,0 0 26-16,0 0-28 0,0 0 24 0,0 0-25 16,0 0 21-16,0 0-23 0,0 0 19 0,0 0-26 15,0 0 6-15,0 0-24 0,0 0-30 16,0 0-19-16,0 0-125 0,0 0 83 0,0 0-105 15,0 0 61-15,0 0-216 0,0 0 211 0,0 0-80 16,0 0 127-16,0 0-63 0,0 0 94 0,0 0-38 16,27 0 52-16,-27 0-52 0</inkml:trace>
  <inkml:trace contextRef="#ctx0" brushRef="#br0" timeOffset="6716.56">23553 4182 48 0,'0'0'0'0,"0"0"33"16,0 0 99-16,0 0-71 0,-26 0 47 0,26 0-55 16,0 0 48-16,0 0-56 0,0 0 34 0,0 0-34 15,0 0 55-15,0 0-49 0,0 0 50 0,0 0-51 16,0 0 47-16,0 0-41 0,0 0 68 0,0 0-58 16,0 0 76-16,0 0-70 0,26 0 74 0,-26 0-74 15,28 0 72-15,-1 0-73 0,-27 0 73 0,51 0-74 16,-25 0 66-16,2-26-69 0,-2 26 62 15,28 0-66-15,-29 0 58 0,28 0-61 0,1 0 58 16,-1 0-61-16,-2 0 53 0,-23 0-57 0,26 0 47 16,-2 0-50-16,0 0 46 0,0 0-49 15,-24 0 43-15,25 0-47 0,-2 0 41 0,-23 0-45 16,0 0 37-16,24 0-47 0,-26 0 13 0,0 0-35 16,-26 0-22-16,26 0-34 0,2 0-135 0,-28 0-119 15,0 0-724-15,0 0 609 0,0 0-228 0,0 0 399 16,0 0-95-16,-28 0 171 0,28 0-170 0</inkml:trace>
  <inkml:trace contextRef="#ctx0" brushRef="#br0" timeOffset="6969.14">24241 4076 46 0,'-26'0'0'0,"26"0"38"16,-26 0 114-16,26 26-85 0,-26-26 45 0,26 0-62 16,0 0 34-16,-26 0-48 0,26 28 25 0,0-28-23 15,0 0 54-15,0 0-39 0,-26 26 68 0,26-26-54 16,0 26 80-16,0-26-71 0,0 0 83 0,0 27-77 15,0-27 88-15,0 26-84 16,0 0 86-16,0-26-84 0,0 26 88 0,-28 2-90 0,28-2 83 16,0 0-86-16,0 1 80 0,0-1-84 15,-26 1 73-15,26-1-78 0,0 1 70 0,0-1-75 0,0 28 64 16,-28-28-68-16,28 0 60 0,0 0-65 16,0 1 55-16,0-1-68 0,0 0 25 0,0-26-61 15,0 28-36-15,0-2-38 0,0-26-161 0,0 0-95 16,0 26-730-16,0-26 630 0,0 0-207 0,0 0 313 15,0 0-313-15</inkml:trace>
  <inkml:trace contextRef="#ctx0" brushRef="#br0" timeOffset="7566.44">25116 4737 67 0,'0'0'0'0,"0"0"26"16,0-26 80-16,0 26-57 0,25 0 42 0,-25 0-45 15,0-26 49-15,0 26-53 0,0 0 31 0,0 0-32 16,0 0 51-16,-25 0-42 0,25 0 58 0,0 0-51 15,-28 0 59-15,2 0-58 0,26 0 62 0,-26 0-60 16,26 0 60-16,-27 0-58 0,1 26 64 16,0-26-64-16,-2 26 59 0,3-26-61 15,-2 28 56-15,1-2-58 0,0 0 57 0,-2-26-58 16,2 26 55-16,-2 1-56 0,3 0 55 0,-1-1-55 0,-1 0 59 16,27 1-57-16,-26-1 60 0,26 0-57 15,-26 2 63-15,26-2-60 0,0 0 68 0,0 0-67 16,0 1 66-16,0-1-66 0,0-26 65 0,0 26-66 15,26 2 61-15,-26-2-62 0,26-26 65 0,1 26-67 16,-1 0 55-16,-1 2-58 0,3-28 56 0,-2 26-59 16,28 0 52-16,-28-26-56 0,26 27 46 0,-24-27-53 15,24 0 32-15,-25 26-51 0,25-26 3 0,-24 0-35 16,25 0-47-16,-27 26-33 0,27-26-208 0,-27 0-111 16,2 0-926-16,-3 0 809 0,1 0-241 0,1 0 382 15,-1-26-382-15</inkml:trace>
  <inkml:trace contextRef="#ctx0" brushRef="#br0" timeOffset="8182.37">25539 3891 52 0,'26'0'0'0,"-26"0"13"0,0 0 42 0,0 0-29 15,0 0 26-15,0 0-28 0,0 0 20 0,0 0-21 16,26 0 25-16,-26 0-24 0,0 0 26 0,0 0-25 16,0 0 27-16,27 0-27 0,-27 0 24 0,28 26-17 15,-28-26 47-15,0 0-32 0,26 27 64 0,-26-1-65 16,25-26 29-16,-25 27-33 0,26 0 50 0,-26-1-43 16,27 0 59-16,-27 28-51 0,28-28 65 0,-28 27-61 15,26-1 63-15,0 2-64 0,-26-28 58 0,26 53-60 16,-26-26 56-16,0 0-55 0,27 1 61 0,-27 24-60 15,0-25 56-15,26 27-59 0,-26-1 51 0,0-26-56 16,0 26 50-16,0 1-52 0,-26-1 46 0,26 1-55 16,0-2 28-16,-27 2-47 15,27-1-4-15,-26 1-33 0,0-27-65 0,0 26-21 16,-2 1-223-16,1-27 79 0,1-1-407 0,1 2 380 16,-1-1-160-16,-2 0 265 0,1-27-65 0,1 1 115 15,0-1-115-15</inkml:trace>
  <inkml:trace contextRef="#ctx0" brushRef="#br0" timeOffset="8852.23">26280 4209 50 0,'-27'0'0'15,"27"0"22"-15,0 0 66 0,0 0-48 16,-25 0 30-16,25 0-25 0,0-27 67 0,0 27-65 16,0 0 32-16,0 0-32 0,0 0 64 0,0 0-67 15,0 0 24-15,0 0-29 0,0 0 50 0,0 0-40 16,0 0 55-16,0 0-52 0,0 0 49 0,25 0-49 15,-25-26 55-15,0 26-54 0,27 0 55 0,-27 0-56 16,26 0 49-16,-26 0-52 0,26 0 43 0,-26 0-44 16,28 0 50-16,-28 0-47 0,0 0 57 0,26 0-54 15,0 0 56-15,-26 0-56 0,26 0 51 0,-26 0-54 16,26 0 47-16,2 0-51 0,-2 0 42 0,0 26-46 16,-26-26 40-16,28 0-58 0,-2 0-6 0,1 0-45 15,-2 0-94-15,1 0-100 0,2 0-539 0,-2 27 440 16,-26-27-197-16,27 0 314 0,-1 0-86 0,-26 0 144 15,25 0-144-15</inkml:trace>
  <inkml:trace contextRef="#ctx0" brushRef="#br0" timeOffset="9104.2">26888 3839 129 0,'0'0'0'0,"0"-28"24"16,0 28 72-16,26-26-43 0,-26 26 63 0,0 0-67 15,0 0 32-15,0-27-35 0,0 27 54 0,28 0-43 16,-28 0 71-16,0 0-60 0,0 27 77 0,0-27-70 16,0 0 80-16,0 26-77 0,0 2 78 0,0-28-79 15,0 26 72-15,0 0-75 0,0 0 70 0,0 1-73 16,0-1 65-16,0 28-69 0,0-28 61 0,0 0-66 16,0 28 59-16,0-28-63 0,0 27 53 0,0-1-62 15,0-26 36-15,0 28-59 0,0-28-7 0,0 27-49 16,0-26-106-16,0-1-98 0,-28 1-562 0,28-1 468 15,0 0-184-15,0 2 255 0,0-2-255 0</inkml:trace>
  <inkml:trace contextRef="#ctx0" brushRef="#br0" timeOffset="9749.64">27895 4552 146 0,'0'-26'0'0,"0"26"21"16,0 0 63-16,26 0-45 0,-26-26 34 0,0 26-25 15,0 0 68-15,-26 0-66 0,26 0 30 0,0 0-34 16,0 0 61-16,-28 0-50 0,28 26 63 0,-26-26-56 16,0 0 68-16,26 26-63 0,-27-26 77 0,1 0-71 15,-1 28 78-15,1-2-76 0,0-26 78 0,-1 26-79 16,1 0 73-16,-28 1-76 0,29-27 68 0,-3 26-72 16,2 0 63-16,0 28-66 0,-27-28 62 0,53 0-64 15,-28 28 60-15,3-28-61 0,-1 27 61 0,-1-27-62 16,27 28 63-16,-26-2-60 0,26-26 70 0,0 27-68 15,-28 1 65-15,28-28-65 0,0 26 65 0,0-24-68 16,28 24 64-16,-28-25-65 0,0-1 61 0,26 0-62 16,1 0 58-16,-1 2-62 0,-1-2 57 0,3 0-60 15,-2 1 53-15,1-27-56 0,25 26 49 0,1-26-52 16,-25 26 46-16,24-26-50 0,1 27 43 16,0-27-46-16,0 0 39 0,-27 0-44 15,28 28 30-15,0-28-38 0,-3 0 22 0,-24 0-32 16,25 0 5-16,1 0-22 0,-26 0-16 0,-1 0-10 15,0 0-56-15,0 0-21 0,2 0-222 0,0 0-133 16,-2-28-1048-16,-26 28 906 0,25 0-286 0,-25 0 442 16,0-27-442-16</inkml:trace>
  <inkml:trace contextRef="#ctx0" brushRef="#br0" timeOffset="10334.53">28502 3917 194 0,'0'0'0'0,"0"0"22"0,0 0 66 16,-25 0-49-16,25 0 33 0,0 0-30 0,0 0 57 15,0 0-48-15,0 0 53 0,0 0-52 16,0 0 48-16,0 27-53 0,0-27 37 0,0 0-36 15,25 0 61-15,-25 0-48 0,0 0 71 0,27 0-62 16,-1 26 77-16,-26-26-70 0,26 0 84 0,2 0-81 16,26 0 76-16,-28 0-80 0,-1 0 72 0,28 27-76 15,-25-27 66-15,24 0-71 0,0 0 65 0,2 0-70 16,-28 0 58-16,28 0-66 0,-2 0 42 0,2 0-65 16,-28 0-5-16,27 0-44 0,-27 27-82 0,1-27-16 15,-1 0-245-15,0 0 95 0,2 0-437 0,-28 0 418 16,0 0-155-16,0 0 221 0,0 0-221 0</inkml:trace>
  <inkml:trace contextRef="#ctx0" brushRef="#br0" timeOffset="10617.95">29033 3970 23 0,'0'0'0'15,"0"27"38"-15,0-27 115 0,-26 0-96 0,26 0 17 16,0 0-36-16,0 0 41 0,0 0-31 15,0 0 67-15,0 0-48 0,0 0 89 0,0 0-70 16,0 0 104-16,0 27-91 0,0-27 109 0,0 0-104 16,0 0 108-16,0 0-105 0,0 26 110 0,0-26-109 15,0 26 105-15,-28-26-107 0,28 26 105 0,0 2-107 16,0-2 102-16,0 0-105 0,0 1 95 0,-26-1-101 16,26 0 91-16,0 28-95 0,0-28 85 0,0 0-91 15,-26 27 79-15,26-26-85 0,0 26 69 0,0-1-82 16,0-24 46-16,0 24-79 0,0-26-16 0,0 27-86 15,0-27-227-15,0 2-122 0,-28 24-958 0,28-26 687 16,0 1-687-16</inkml:trace>
  <inkml:trace contextRef="#ctx0" brushRef="#br0" timeOffset="12916.5">4605 8628 122 0,'25'0'0'0,"-25"26"22"0,0-26 66 0,26 0-41 15,-26 28 49-15,0-28-48 0,0 0 51 16,0 26-58-16,0-26 25 0,0 0-28 0,0 0 46 16,0 0-41-16,28 26 45 0,-28-26-46 0,0 0 37 15,0 0-47-15,0 26 18 0,0-26-21 0,0 0 39 16,0 27-30-16,27-27 46 0,-27 26-38 0,0 1 53 16,0 0-46-16,26-1 59 0,-26 0-53 15,0 0 61-15,0 28-60 0,26-28 59 0,-26 27-61 16,0-1 54-16,0 2-57 0,0-1 51 0,0 0-55 15,0 0 48-15,0 27-51 0,0-28 44 0,0 2-51 16,0-2 33-16,0 2-53 0,0-2-13 0,0 1-34 16,0 1-86-16,0-2 3 0,0-26-219 0,0 1 96 15,0 26-368-15,0-26 355 0,0-27-135 0,0 26 234 16,0 0-58-16,0-26 103 0,-26 0-103 0</inkml:trace>
  <inkml:trace contextRef="#ctx0" brushRef="#br0" timeOffset="13270.4">4656 8999 157 0,'0'-54'0'0,"28"2"29"0,-28 26 87 16,0-1-74-16,27-26 12 0,-27 26-17 0,26 1 58 16,-26 0-49-16,0 26 42 0,0-26-40 0,26-2 59 15,-26 28-65-15,0-26 18 0,25 26-27 16,-25-26 35-16,0 26-32 0,28 0 36 0,-28 0-38 15,27-26 34-15,-1 26-35 0,-26 0 31 0,26 0-33 16,0 0 29-16,2 0-30 0,0 0 26 0,-3 0-28 16,1 0 24-16,0 0-26 0,1 0 24 0,-1 0-26 15,0 0 24-15,2 26-25 0,-3-26 21 0,2 26-22 16,-1-26 20-16,-26 26-21 0,26 2 20 0,-26-2-21 16,0 0 20-16,0 0-21 0,0 1 17 0,0-1-17 15,0 1 18-15,-26 0-19 0,26 25 15 0,-26-26-16 16,-1 2 17-16,2-2-19 0,-3 27 12 0,-24-27-19 15,25 0-4-15,-25-26-18 0,27 26-46 16,-31 2-21-16,30-2-183 0,0-26 65 16,-27 0-333-16,25 26 318 0,3-26-110 0,25 0 162 0,-26 0-162 15</inkml:trace>
  <inkml:trace contextRef="#ctx0" brushRef="#br0" timeOffset="13782.46">5133 9210 146 0,'28'27'0'0,"-28"-27"15"0,25 0 47 0,-25 26-26 16,27-26 45-16,-27 0-40 0,26 0 42 0,-26 0-48 15,0 0 22-15,0 0-21 0,26 0 51 0,-26 0-50 16,0 0 24-16,0 0-23 0,0 0 50 0,0 0-39 16,0 0 60-16,0 0-56 0,0 0 51 0,0 27-54 15,0-27 50-15,28 26-46 0,-28-26 62 0,0 27-52 16,0-1 78-16,0 0-70 0,26 2 73 0,-26-2-73 15,0 0 68-15,28 28-71 0,-28-28 68 16,25 0-69-16,-25 1 65 0,0 0-68 0,26-1 63 16,-26 0-65-16,27 1 65 0,-27-27-68 0,26 26 52 15,-26-26-56-15,0 0 53 0,26 0-55 0,2 0 51 16,-28-26-53-16,26 26 48 0,-26-27-53 0,26 1 43 16,-26 0-47-16,26-1 40 0,-26 0-42 15,26 1 39-15,-26 0-41 0,28-2 33 0,-28 2-37 16,0 0 33-16,0 0-34 0,26-2 34 0,-26 28-35 15,0-26 29-15,28 26-32 0,-28 0 30 0,0-26-32 16,0 26 27-16,0 0-28 0,26 26 28 0,-26-26-29 16,0 0 24-16,0 26-27 0,0 2 18 0,25-2-18 15,-25 0 25-15,0 0-22 0,0 2 32 0,0-2-27 16,27 0 35-16,-27 1-33 0,0 0 31 0,0-1-32 16,0 0 28-16,26 1-31 0,-26-1 27 0,0-26-25 15,28 26 33-15,-28-26-31 0,0 28 38 0,26-28-37 16,-26 0 31-16,0 0-33 0,26 0 32 0,-26 0-33 15,27-28 29-15,-27 2-30 0,0 0 27 16,25-1-37-16,-25 1 3 0,26 0-26 0,-26-28-31 16,26 28-7-16,-26-28-90 0,0 2-101 0,28 26-567 15,-28-28 246-15,0 28-859 0,0-1 860 0,0-26-244 16,0 27 399-16,0-1-398 0</inkml:trace>
  <inkml:trace contextRef="#ctx0" brushRef="#br0" timeOffset="14049.89">6035 8628 172 0,'26'-26'0'0,"0"26"19"15,-26 0 58-15,25 0-28 0,2 0 70 0,-27 0-66 16,28 0 40-16,-2 0-51 0,-26 0 33 0,26 26-32 16,0 0 53-16,-26-26-43 0,27 28 60 0,-2-2-54 15,-25 0 65-15,28 0-63 0,-2 27 62 0,-26-26-60 16,26 0 65-16,-26 25-67 0,28 2 55 0,-28-2-58 15,0 1 58-15,0-1-60 0,0 28 50 16,0-27-55-16,0 27 47 0,0-28-51 0,-28 28 43 16,28-26-56-16,-26 25 10 0,0-26-45 0,-2 0-43 15,3-1-34-15,-28 2-189 0,27-28 60 16,-28 27-354-16,2-27 326 0,26 1-143 0,-28 0 236 0,0-27-50 16,3 0 97-16,-2 26-97 0</inkml:trace>
  <inkml:trace contextRef="#ctx0" brushRef="#br0" timeOffset="14366.77">4340 8682 187 0,'-26'-28'0'0,"-2"2"23"16,2 0 70-16,0 0-52 0,-1-1 27 0,27 27-22 15,-26-26 67-15,-1 26-67 0,27-26 22 16,-26 26-32-16,26 0 36 0,-26 0-34 0,26 26 39 16,-28-26-36-16,28 26 43 0,-26 1-37 0,26-1 54 15,0 0-48-15,0 28 57 0,-25-28-55 0,25 26 56 16,0 1-55-16,0 1 56 0,0-2-57 16,0 2 49-16,0 25-52 0,0-27 48 0,25 28-52 0,-25-27 45 15,26 26-48-15,-26 0 43 0,28-25-47 16,-2 26 35-16,0-28-58 0,27 28-24 0,-26-27-66 15,25-1-209-15,2 2 56 0,-1-2-393 0,0 1 377 16,0 1-107-16,-1-28 175 0,2 0-175 0</inkml:trace>
  <inkml:trace contextRef="#ctx0" brushRef="#br0" timeOffset="14932.45">6325 8258 245 0,'0'0'0'16,"0"0"16"-16,-28 0 52 0,28 0-30 0,0 0 48 16,0-26-44-16,0 26 42 0,0 0-38 0,0 0 56 15,0 0-55-15,0 0 37 0,28 0-35 0,-28 0 63 16,0-26-53-16,0 26 69 0,26 0-60 0,-26 0 76 16,26 0-71-16,2-28 72 0,-2 28-72 15,0 0 74-15,1-26-76 0,-2 26 67 0,29 0-71 16,-28-26 63-16,27 26-67 0,-25 0 57 0,23-27-61 15,3 27 55-15,-28 0-59 0,27-26 50 0,0 26-54 16,0 0 48-16,-27 0-52 0,28 0 45 0,-1-26-55 16,-27 26 19-16,27 0-38 0,-27 0-6 0,2 0-36 15,-3 0-82-15,1 0-22 0,0 0-278 0,-26 0 114 16,27 0-468-16,-27 0 463 0,0 0-131 0,-27 0 214 16,27 0-214-16</inkml:trace>
  <inkml:trace contextRef="#ctx0" brushRef="#br0" timeOffset="15182.43">6960 8073 143 0,'-27'0'0'0,"27"0"19"0,0 26 59 15,-26-26-36-15,26 0 49 0,0 0-44 0,0 27 49 16,0-27-50-16,0 0 46 0,0 0-55 0,0 0 19 16,0 26-21-16,0-26 48 0,0 0-35 15,0 0 63-15,0 26-51 0,0-26 71 0,0 28-62 16,0-28 79-16,0 26-70 0,26-26 89 0,-26 26-81 15,0 0 90-15,0 1-86 0,0-1 91 0,0 0-92 16,0 2 86-16,0-2-91 0,0 26 78 0,0-24-84 16,0-2 72-16,0 27-78 0,0-27 67 0,0 0-73 15,0 0 58-15,0 28-83 0,0-28-5 0,0 0-68 16,0 1-136-16,0-1-112 0,0-26-676 0,0 27 571 16,0 0-199-16,0-27 292 0,0 0-292 0</inkml:trace>
  <inkml:trace contextRef="#ctx0" brushRef="#br0" timeOffset="15649.61">7596 8999 77 0,'0'0'0'16,"0"0"21"-16,0 0 64 0,25 0-42 0,-25 0 41 16,0 0-38-16,0 0 52 0,0 0-50 0,0 0 47 15,26 0-48-15,-26 0 46 0,0 0-56 0,0 0 16 16,0 0-21-16,0 0 42 0,27 0-34 0,-27 0 44 16,0 0-42-16,0 0 41 0,26-26-43 15,2 26 39-15,-28 0-41 0,26 0 38 0,-26 0-40 16,26 0 32-16,2 0-34 0,-3 0 30 0,2 0-33 15,-1 0 29-15,-26 0-31 0,26 0 26 0,2 0-38 16,-2 0-2-16,-26 0-28 0,27 0-53 0,-27 0-62 16,0 26-320-16,0-26 254 0,25 0-132 0,-25 0 197 15,0 26-60-15,-25-26 94 0,25 0-94 0</inkml:trace>
  <inkml:trace contextRef="#ctx0" brushRef="#br0" timeOffset="15865.97">7596 9130 141 0,'-28'0'0'0,"28"28"22"0,-26-28 67 0,0 0-41 16,26 26 53-16,0-26-55 0,-26 0 34 16,26 0-34-16,0 0 58 0,-27 26-45 0,27-26 77 15,0 0-57-15,0 0 104 0,0 0-87 0,0 0 104 16,0 0-98-16,0 0 103 0,27 0-104 0,-27 0 95 16,26 0-102-16,0 0 90 0,0-26-96 15,2 26 82-15,-3 0-95 0,1 0 57 0,27 0-89 16,-25 0-3-16,-2 0-64 0,28 26-115 0,-29-26-92 15,28 0-554-15,-27 0 465 0,2 0-176 0,-2 27 249 16,26-27-248-16</inkml:trace>
  <inkml:trace contextRef="#ctx0" brushRef="#br0" timeOffset="17916.55">9447 8099 114 0,'0'0'0'0,"0"0"27"0,0 0 82 0,0-26-67 16,28 26 15-16,-28 0-23 0,0 0 44 0,-28 0-44 15,28 0 22-15,0-26-21 0,0 26 49 0,0 0-38 16,0 0 55-16,-26-27-61 0,26 27 20 0,0 0-29 15,-26 0 35-15,26 0-31 0,0-27 39 16,-27 27-31-16,27 0 54 0,-26 0-45 0,26 0 56 16,-25 0-55-16,25 0 51 0,-28 0-53 0,28 0 46 15,-26 0-50-15,26 0 45 0,-27 0-48 0,27 27 44 16,-26-27-46-16,26 0 40 0,-26 27-42 0,26-27 36 16,-28 26-38-16,2-26 34 0,26 26-37 0,-27-26 33 15,27 27-36-15,-26-1 31 0,0 0-32 16,26 2 29-16,-27-2-31 0,1 0 27 0,-2 0-29 15,28 1 25-15,-26-1-26 0,1 0 24 0,-2 28-26 16,27-28 23-16,-26 28-21 0,0-28 33 0,0 0-30 16,-2 27 27-16,28-27-28 0,-28 28 25 0,3-28-27 15,25 26 22-15,-26-25-25 0,26-1 22 0,-26 28-23 16,26-28 22-16,0 26-23 0,0-24 20 0,-27 24-20 16,27-25 19-16,0-1-21 0,0 26 18 0,0-24-15 15,0-2 30-15,-28 0-27 0,28 27 27 0,0-26-27 16,0-1 24-16,0 1-25 0,0-1 22 0,0 28-23 15,0-28 21-15,0 0-22 0,0 0 20 16,0 28-22-16,0-28 19 0,0 28-20 0,0-2 17 0,0-25-18 16,0 25 15-16,0 2-16 0,0-28 15 15,0 27-15-15,0 0 15 0,0-26-17 0,0 25 9 16,28-26-11-16,-28 28 13 0,0-28-14 16,0 1 12-16,27-1-12 0,-27 0 12 0,0 0-13 0,26 2 13 15,-26-2-14-15,0 0 10 0,0-26-10 16,26 27 10-16,-26-27-8 0,0 26 20 0,25-26-20 15,-25 27 4-15,0-27-9 0,28 26 1 0,-28-26-2 16,0 0 7-16,0 27-8 0,28-27 2 0,-28 0-15 16,0 0-32-16,0 26-24 0,26-26-152 0,-26 0 15 15,26 26-383-15,-26-26 180 0,0 0-628 0,26 28 621 16,-26-28-200-16,27 26 306 0,-27-26-306 0</inkml:trace>
  <inkml:trace contextRef="#ctx0" brushRef="#br0" timeOffset="18816.32">10851 8708 58 0,'0'0'0'0,"0"0"18"16,0-26 56-16,0 26-36 0,0 0 39 0,0 0-44 15,0-28 22-15,0 28-17 0,-28 0 59 0,28-26-54 16,0 26 29-16,0 0-29 0,-26 0 60 0,26-26-61 16,0 26 26-16,0 0-32 0,-26 0 42 0,26 0-36 15,-26-26 46-15,26 26-43 0,0 0 45 0,-26 0-43 16,-2 0 50-16,28 0-48 0,-26 0 47 0,0 0-47 15,-1 26 51-15,27-26-51 0,-25 0 47 0,-3 26-46 16,2-26 55-16,0 26-53 0,-2-26 49 0,2 28-48 16,0-2 59-16,0 0-57 0,0-26 53 15,-2 26-55-15,2 1 48 0,-2-1-52 0,2 1 43 16,2 0-47-16,24-1 46 0,-28 0-47 0,2 0 40 16,26 2-41-16,-26-2 41 0,26 27-43 15,-26-27 39-15,26 0-43 0,0 0 31 0,0 28-32 16,-28-28 36-16,28 1-36 0,0 26 33 0,0-27-34 15,0 1 35-15,0-1-35 0,0 28 33 0,28-28-36 16,-28 0 28-16,0 0-30 0,0 2 32 0,0-28-33 16,26 26 27-16,-26 0-28 0,0-26 28 0,26 27-29 15,-26 0 23-15,26-27-22 0,-26 26 33 0,28-26-31 16,-4 0 28-16,2 26-30 0,2-26 25 0,-2 0-26 16,2 0 25-16,-2 27-26 0,0-27 29 0,26 0-30 15,-24 0 23-15,-2 0-21 0,28 0 33 0,-29 0-31 16,28 0 29-16,-27 0-29 0,28 0 27 0,-28 0-27 15,0 0 27-15,0 0-30 0,28 0 22 0,-28 0-24 16,0 0 22-16,1 0-24 0,1 0 22 0,-3 0-24 16,1 0 18-16,0 0-20 0,2 0 15 15,-28 0-26-15,26 0-11 0,0-27-19 0,1 27-63 16,-27 0-22-16,25 0-240 0,-25 0-118 0,0 0-1051 16,28-26 933-16,-28 26-232 0,0 0 407 15,0-26-407-15</inkml:trace>
  <inkml:trace contextRef="#ctx0" brushRef="#br0" timeOffset="19453.3">12492 8549 85 0,'0'-26'0'0,"0"26"27"15,0 0 82-15,-28-26-68 0,28 26 15 0,0 0-24 16,0-28 40-16,0 28-40 0,-26 0 22 0,26 0-24 16,0-26 37-16,-26 26-32 0,26 0 37 0,-28 0-32 15,28 0 48-15,-26 0-52 0,26 0 17 16,-26 0-24-16,2 26 31 0,24-26-29 0,-28 28 34 16,0-28-30-16,2 26 41 0,0 0-38 0,0 1 39 15,-1-1-37-15,27 0 40 0,-27 0-37 16,1 28 46-16,0-28-41 0,0 27 52 0,-2-27-47 15,2 28 56-15,26-2-55 0,-27-26 52 0,27 28-56 16,-25-1 45-16,25-1-49 0,0 2 44 0,0-28-46 16,0 27 43-16,0 0-46 0,0-27 36 0,0 27-38 15,25 1 38-15,-25-2-39 0,27-26 34 0,-1 28-38 16,-26-28 28-16,28 28-37 0,24-28 14 0,-26 27-38 16,1-27-33-16,0 28-68 0,25-28-268 0,-26 0 91 15,2 27-463-15,0-27 448 0,22 1-134 0,-24 0 213 16,2-1-212-16</inkml:trace>
  <inkml:trace contextRef="#ctx0" brushRef="#br0" timeOffset="20200.57">13576 8787 138 0,'27'-27'0'16,"-27"27"20"-16,0 0 61 0,0-26-37 0,0 26 49 15,0 0-50-15,28 0 36 0,-28 0-33 16,0-26 58-16,0 26-49 0,0 0 61 0,-28 0-56 15,28 0 63-15,0 0-63 0,-27 26 56 0,27-26-58 16,0 0 59-16,-26 0-58 0,26 26 61 0,-26-26-58 16,0 27 69-16,-2-27-67 0,28 26 61 0,-28-26-63 15,3 27 62-15,-1-27-66 0,0 27 52 0,-1-27-55 16,1 26 55-16,-2 0-55 0,3 0 54 0,-1-26-54 16,-1 28 54-16,1-2-55 0,26 0 50 0,-26 1-52 15,-2-1 48-15,2-26-50 0,26 26 46 0,-28 0-50 16,3 2 42-16,25-2-45 0,-26 0 41 0,26 1-44 15,-27-1 39-15,27 1-42 0,0-1 35 0,-26 1-37 16,26-1 34-16,0-26-35 0,0 26 31 0,0 2-33 16,0-2 28-16,0-26-30 0,0 26 30 0,0 0-31 15,26 2 29-15,-26-28-28 0,27 26 30 0,-1-26-29 16,-1 26 29-16,3-26-29 0,-2 27 33 0,2-27-32 16,24 0 31-16,-25 27-32 0,24-27 29 15,-23 0-31-15,25 0 28 0,-27 26-28 16,25-26 29-16,-23 0-29 0,26 0 29 0,-2 0-28 15,-25 0 30-15,26 0-32 0,-27 0 27 0,27 0-28 16,-27-26 26-16,28 26-28 0,-29 0 22 0,3 0-25 16,-2 0 22-16,0 0-22 0,1 0 23 0,-1 0-24 15,2 0 17-15,-28 0-20 0,25 0 16 0,-25 0-23 16,26-27-1-16,-26 27-20 0,0 0-39 0,27 0-41 16,-27 0-219-16,0 0-150 0,0 0-1066 0,0 0 921 15,0 0-285-15,-27 0 444 0,27 0-443 0</inkml:trace>
  <inkml:trace contextRef="#ctx0" brushRef="#br0" timeOffset="20649.32">14079 8469 134 0,'0'0'0'0,"0"0"31"0,-27 0 94 0,27 0-71 16,0 0 37-16,0 0-52 0,0 0 26 0,0 0-28 16,0 0 47-16,0 0-45 0,0 0 33 0,27 0-26 15,-27 0 62-15,0 0-49 0,0 0 65 0,26 0-56 16,-26 0 80-16,0 0-71 0,28 0 83 16,-2 0-79-16,-26 0 85 0,26 0-85 0,1 0 78 15,25 0-82-15,-25 0 72 0,-1 0-77 16,28 0 65-16,-2 0-71 0,-26 0 61 0,28 0-66 15,0 0 55-15,-3 0-73 0,-25 0 9 0,29 0-47 16,-29 0-35-16,25 0-16 0,-24 0-106 0,1 0-74 16,-2 0-523-16,-26 0 443 0,26 0-166 0,-26 0 282 15,26 0-94-15,-26-26 141 0,0 26-141 0</inkml:trace>
  <inkml:trace contextRef="#ctx0" brushRef="#br0" timeOffset="20866.59">14689 8443 102 0,'-28'0'0'0,"28"26"28"0,-27-26 86 0,27 0-66 15,-26 28 30-15,26-28-42 0,0 0 29 0,0 26-23 16,-25-26 58-16,25 26-58 0,0-26 30 0,0 27-33 16,0-27 45-16,-26 26-39 0,26 0 52 0,0-26-46 15,0 26 53-15,0 2-53 0,0-2 49 0,0 0-52 16,0 0 47-16,0 1-49 0,0-1 42 0,-28 1-44 16,28 0 41-16,0-27-46 0,0 26 33 0,0 0-38 15,0 0 31-15,0 2-56 16,0-28-40-16,0 26-33 0,0 0-164 0,0-26 52 15,0 27-302-15,0-27 290 0,0 26-88 0,0-26 138 16,0 0-138-16</inkml:trace>
  <inkml:trace contextRef="#ctx0" brushRef="#br0" timeOffset="21302.93">15349 8945 129 0,'0'0'0'0,"0"0"16"16,26 0 52-16,-26 0-35 0,28 0 35 0,-28 0-19 15,0-26 79-15,0 26-68 0,0 0 52 16,26 0-43-16,-26 0 97 0,0 0-84 15,0 0 78-15,0 0-83 0,0 0 75 0,-26 0-77 16,26 0 75-16,0 0-77 0,-28 26 70 0,2-26-75 16,26 0 64-16,-25 28-68 0,-2-28 63 0,1 26-65 15,-2-26 58-15,2 26-58 0,0 1 62 0,-2-1-64 16,3 0 58-16,-2 0-61 0,1 2 51 0,0-2-55 16,-2 0 47-16,28 1-51 0,-26-1 44 0,0 1-47 15,26-1 44-15,-25 1-44 0,25-1 46 0,0 0-46 16,0 2 45-16,0-28-47 0,0 26 41 0,0 0-44 15,0 0 37-15,25 2-39 0,1-28 37 0,-26 26-40 16,26 0 32-16,2 1-35 0,-2-27 31 0,27 27-39 16,-28-27 11-16,3 26-37 0,24-26-42 0,-24 26-31 15,25-26-182-15,-28 0-99 0,1 0-813 16,2 0 704-16,24 27-220 0,-25-54 341 0,-1 27-341 16</inkml:trace>
  <inkml:trace contextRef="#ctx0" brushRef="#br0" timeOffset="21782.54">16064 8628 28 0,'0'0'0'16,"0"0"14"-16,25 0 43 0,-25 0-26 0,0-26 36 15,0 26-27-15,0 0 55 0,28 0-54 16,-28 0 31-16,0 0-39 0,27 0 31 0,-27 0-24 16,0 26 56-16,26-26-53 0,-26 26 29 0,0-26-31 15,26 28 51-15,-26-28-38 0,26 26 70 0,-26 0-55 16,0 0 86-16,28 1-72 0,-28-1 95 0,0 1-88 16,28 26 92-16,-28-27-92 0,0 28 86 0,0-2-90 15,0 1 81-15,0-1-86 0,0 2 75 0,0-1-80 16,0 26 68-16,0-26-74 0,-28 1 65 0,28 24-74 15,-28-24 51-15,2-1-72 0,0 26 9 0,26-26-40 16,-26 1-24-16,-1-28-29 0,-1 26-119 0,3-25-93 16,-1-1-604-16,0 1 500 0,-1 0-216 0,-1-27 357 15,2 26-80-15,26-26 150 0,-26 0-149 0</inkml:trace>
  <inkml:trace contextRef="#ctx0" brushRef="#br0" timeOffset="22299.36">16382 8152 72 0,'0'0'0'0,"0"0"27"15,0 0 81-15,0 0-60 0,0 0 34 0,0 0-44 16,0 0 30-16,0 0-27 0,0 0 51 0,0 0-47 16,26 0 44-16,-26 0-44 0,0 0 45 0,0 0-51 15,0 0 29-15,0 0-29 0,26 0 53 0,-26 0-43 16,0 0 55-16,28 0-54 0,-3 0 49 0,-25 0-51 15,27 0 45-15,-1 0-48 0,0 0 43 0,2 0-47 16,-2 0 39-16,2 0-42 0,-3 0 38 0,28 0-50 16,-27 0 3-16,0 0-39 0,2 0-58 0,-2 0-69 15,0 0-341-15,0 0 269 0,0 0-150 0,2 0 220 16,-28 0-61-16,26 0 100 0,-26 0-100 16</inkml:trace>
  <inkml:trace contextRef="#ctx0" brushRef="#br0" timeOffset="22532.69">16992 7941 143 0,'0'0'0'0,"26"0"20"0,-26-28 63 0,0 28-46 15,0 0 27-15,25 0-28 0,-25 0 48 0,0 0-41 16,0 0 45-16,0 28-41 0,26-28 49 0,-26 0-47 16,0 26 53-16,0-26-62 0,0 26 16 0,0-26-25 15,0 27 33-15,0 0-33 0,0-27 29 0,0 26-30 16,0 0 28-16,0 1-30 0,0-1 26 0,0 0-28 15,0 2 25-15,0-2-26 0,0 26 24 0,0-25-25 16,0-1 20-16,0 0-26 0,0 28 6 0,0-28-45 16,0 0-91-16,0 2-13 0,0-2-262 0,0-26 219 15,0 26-120-15,0 1 144 0,0-27-144 16</inkml:trace>
  <inkml:trace contextRef="#ctx0" brushRef="#br0" timeOffset="23049.38">18234 8840 77 0,'0'0'0'16,"0"-27"23"-16,0 27 71 0,0-26-49 0,0 26 39 15,0-27-39-15,0 27 53 0,0-26-49 0,-26 0 47 16,26 26-43-16,0 0 65 0,0-26-58 0,-26 26 64 16,26 0-64-16,-28 0 59 0,28 0-59 15,-26 0 63-15,0 0-62 0,0 26 59 0,0-26-60 16,-2 26 57-16,2 0-56 0,-27-26 63 0,27 27-62 16,-1-1 58-16,1 28-61 0,-28-28 57 0,28 0-59 15,0 0 58-15,0 2-61 0,0 24 48 0,-2-25-52 16,2-1 48-16,0 26-50 0,26-24 45 0,-28-2-44 15,28 27 52-15,0-27-49 0,0 1 52 0,28 26-55 16,-28-27 43-16,26 0-48 0,-26 2 43 16,54-2-45-16,-28 26 41 0,0-24-44 0,26-2 36 0,2 0-48 15,-28 1 5-15,55 0-70 0,-30-1-146 0,3 0-127 16,-2-26-753-16,2 27 643 0,-2-1-199 0,1-26 311 16,1 26-311-16</inkml:trace>
  <inkml:trace contextRef="#ctx0" brushRef="#br0" timeOffset="23465.63">18685 8337 66 0,'26'0'0'0,"-26"0"32"15,0 0 99-15,0 0-74 0,0 0 42 0,0 0-60 16,0 0 18-16,25 0-18 0,-25 0 59 0,0 0-54 16,0 0 32-16,28 0-31 0,-28 26 59 0,0-26-50 15,26 0 59-15,-26 0-55 0,27 0 62 16,-1 0-60-16,0 0 60 0,-26 0-60 0,28 0 62 15,-3 0-61-15,1 0 59 0,1 0-62 0,27 0 54 16,-28 0-58-16,0 0 50 0,27 0-53 0,-26 0 45 16,25 0-49-16,-24 0 41 0,24 0-52 0,-26 0 20 15,28 0-42-15,-28 0-17 0,26-26-22 16,-25 26-75-16,0 0 9 0,-1 0-172 0,0 0 78 16,-26-26-295-16,26 26 288 0,-26 0-99 0,28-27 171 15,-28 27-72-15,0 0 107 0,0-26-64 0,0 26 88 16,0 0-31-16,0 0 45 0,-28-26-45 0</inkml:trace>
  <inkml:trace contextRef="#ctx0" brushRef="#br0" timeOffset="23684.53">19345 8284 124 0,'-26'0'0'0,"26"0"17"16,0 27 53-16,-26-27-19 0,26 0 81 0,0 0-78 16,0 0 32-16,0 26-34 0,-26-26 68 15,26 0-70-15,0 26 30 0,0-26-34 0,0 0 58 16,0 28-46-16,0-2 67 0,0-26-58 0,0 26 74 15,0 0-67-15,26 2 79 0,-26-28-75 0,0 26 78 16,0 0-79-16,0 1 75 0,0-1-77 0,0 0 70 16,0 0-75-16,0 28 63 0,0-28-69 15,0 0 60-15,0 1-69 0,0-1 44 0,0-26-69 16,0 27-6-16,0 0-102 0,0-1-258 0,0 0 64 16,0-26-480-16,0 26 459 0,0-26-127 0,0 0 210 15,0 28-210-15</inkml:trace>
  <inkml:trace contextRef="#ctx0" brushRef="#br0" timeOffset="24282.53">19771 7728 57 0,'0'0'0'0,"0"0"22"0,0 0 66 16,26 0-53-16,-26 0 21 0,0 0-20 0,26 0 52 15,-26 0-48-15,24 0 33 0,-24 0-25 0,28 28 70 16,-2-28-67-16,0 26 34 0,2-26-32 0,-2 26 71 16,1 1-54-16,-2-1 86 0,1 26-72 0,2-24 95 15,-2-2-87-15,2 27 98 0,-2 0-93 16,27 0 99-16,-28-1-97 0,1 2 99 0,2-2-101 16,-2 27 93-16,-26-25-99 0,27 26 81 0,-1-1-87 15,-26-1 83-15,0 28-87 0,0-26 75 0,-26 25-80 16,26-25 70-16,-27 25-76 0,1 2 66 0,-2-1-78 15,2-26 40-15,1 26-61 0,-28-27 15 0,-1 0-47 16,28 0-37-16,-28 1-32 0,2-1-156 0,-2-25-100 16,2-2-738-16,0 2 626 0,0-28-239 0,24 0 413 15,-26 1-106-15,28-27 183 0,-26 26-182 0</inkml:trace>
  <inkml:trace contextRef="#ctx0" brushRef="#br0" timeOffset="24870.28">20511 7411 115 0,'0'-26'0'0,"0"26"23"16,0 0 70-16,0 0-56 0,-26 0 19 0,26 0-19 15,0-28 55-15,0 28-50 0,0 0 38 0,0 0-31 16,0 0 70-16,26 0-71 0,-26-26 25 0,0 26-31 16,25 0 50-16,-25 0-43 0,28 0 59 0,-2 0-52 15,1-26 61-15,-1 26-58 0,0 0 57 0,27 0-59 16,-27 0 52-16,27 0-56 0,-25-26 49 16,23 26-53-16,3 0 46 0,-1 0-49 0,-1 0 42 15,1 0-46-15,-25 0 41 0,23 0-46 0,2 0 29 16,-27 0-46-16,28 0-4 0,-26 0-30 0,-3 0-54 15,1 0-20-15,1 0-192 0,-1 0 71 0,-26 0-344 16,28 0 330-16,-28 0-116 0,0 0 170 0,0 0-170 16</inkml:trace>
  <inkml:trace contextRef="#ctx0" brushRef="#br0" timeOffset="25099.27">21199 7279 79 0,'-28'0'0'0,"28"0"23"0,-25 0 69 0,25 26-48 16,0-26 43-16,-26 0-47 0,26 26 35 0,-28 0-29 15,28-26 63-15,0 28-42 0,0-2 89 0,-26 0-69 16,26 1 104-16,0-1-90 0,0 0 113 0,0 0-104 16,0 2 118-16,0-2-114 0,0 1 114 0,0 26-116 15,0-27 105-15,0 0-111 0,0 28 101 0,0-28-106 16,0 27 95-16,0-27-101 0,0 0 86 0,0 2-94 16,0 24 80-16,0-25-96 0,0 0 45 15,0-1-93-15,0 0-45 0,0 1-255 0,0-1-808 16,0 0 637-16,0-26-257 0,0 28 352 0,-27-2-351 15</inkml:trace>
  <inkml:trace contextRef="#ctx0" brushRef="#br0" timeOffset="27915.69">7303 12149 162 0,'0'0'0'0,"27"0"20"0,-27 0 61 16,0 0-43-16,0 0 30 0,0 0-37 0,0 26 21 15,0-26-31-15,0 0 14 0,0 0-19 16,0 0 13-16,0 0-13 0,0 0 16 0,0 0-19 16,0 0 8-16,28 0-6 0,-28 0 23 0,0 0-20 15,0 0 16-15,0-26-14 0,26 26 25 0,-26 0-23 16,0 0 22-16,26 0-24 0,-26 0 19 0,25 0-20 16,-25 0 17-16,28 0-15 0,-1-26 27 0,-1 26-27 15,-26 0 19-15,26 0-22 0,0 0 17 0,2 0-19 16,-3 0 13-16,1 0-14 0,1 0 13 0,-1 0-14 15,2 0 10-15,-2 26-12 0,0-26 9 0,2 0-11 16,-28 0 8-16,25 0-11 0,2 0 1 0,-1 0-20 16,-26 26-48-16,26-26 15 0,-26 0-75 0,28 0 15 15,-28 0-198-15,0 0 173 0,26 0-86 0,-26 27 107 16,0-27-107-16</inkml:trace>
  <inkml:trace contextRef="#ctx0" brushRef="#br0" timeOffset="28201.75">7251 12360 48 0,'0'0'0'0,"0"27"27"0,0-27 83 0,0 0-65 15,0 26 25-15,0-26-42 0,0 0 12 0,0 0-26 16,0 0 4-16,0 27-5 0,0-27 22 0,0 0-18 15,0 0 16-15,26 0-12 0,-26 0 30 0,0 0-29 16,26 0 18-16,1 26-18 0,-27-26 30 0,28 0-28 16,-2 0 20-16,0 0-23 0,-1 0 21 0,3 0-23 15,-1 0 16-15,-1 0-19 0,0 0 16 16,28 0-17-16,-29 27 13 0,1-27-20 0,27 0 0 16,-25 0-25-16,-2 0-55 0,0 0-6 0,27 0-158 15,-26 0 132-15,-1 0-75 0,0 0 90 16,2-27-90-16</inkml:trace>
  <inkml:trace contextRef="#ctx0" brushRef="#br0" timeOffset="35099.75">10189 11804 59 0,'0'0'0'0,"0"0"34"15,0-26 106-15,0 26-86 0,0-26 24 0,0 26-40 16,0 0 37-16,0-27-36 0,0 27 44 0,0 0-48 15,0 0 21-15,0-26-24 0,0 26 43 0,0 0-34 16,0 0 48-16,0 0-54 0,0-26 17 0,0 26-24 16,0 0 36-16,0 0-27 0,0 0 50 0,0 0-39 15,0 0 57-15,-26 0-45 0,26-26 72 0,0 26-60 16,0 0 86-16,0 0-80 0,-26-28 76 0,26 28-76 16,0 0 81-16,-28 0-80 0,1-26 77 0,2 26-78 15,25 0 78-15,-26 0-80 0,0 0 72 16,-30 0-78-16,30 0 65 0,1 0-69 0,-28 0 66 15,27 0-69-15,-28 0 60 0,28 0-63 0,-1 26 58 16,-24-26-62-16,23 28 52 0,-26-28-57 0,29 26 47 16,-1-26-50-16,-2 26 48 0,3 0-50 15,-3-26 42-15,2 27-46 0,0-1 40 0,-1 0-41 16,27 2 43-16,-26-2-45 0,26 0 36 0,-25 0-39 16,25 1 34-16,0-1-37 0,-28 1 30 0,28 26-33 15,0-27 28-15,0 0-30 0,0 28 28 0,0-28-30 16,0 1 23-16,28 25-25 0,-28-26 21 0,0 2-22 15,25-2 24-15,-25 0-24 0,26 27 22 0,1-26-22 16,-1-1 22-16,0 1-23 0,2-1 22 0,-3-26-24 16,3 26 20-16,-2 0-20 0,27 2 20 0,-27-28-19 15,2 26 27-15,23-26-26 0,-24 26 18 0,25-26-21 16,-24 0 13-16,26 27-16 0,-29-27 16 0,26 0-17 16,-23 0 13-16,26 0-14 0,-28 26 15 0,-1-26-23 15,30 0-14-15,-29 0-27 0,26 0-101 16,-24 0-114-16,-4 0-617 0,2 0 283 0,2 0-886 15,-2-26 735-15,2 26-734 0</inkml:trace>
  <inkml:trace contextRef="#ctx0" brushRef="#br0" timeOffset="35632.47">10321 11407 62 0,'0'0'0'0,"0"0"21"0,0 0 66 0,0 0-52 15,0 0 20-15,0-26-24 0,0 26 41 0,0 0-40 16,0 0 24-16,0 0-16 0,0 0 64 0,0 0-62 15,0 0 21-15,0 0-29 0,0-27 38 0,26 27-33 16,-26 0 48-16,0 0-41 0,28 0 51 0,-28 0-45 16,26 0 56-16,0-26-55 0,0 26 47 0,0 0-51 15,2 0 48-15,-2 0-50 0,0 0 42 0,27 0-46 16,-26 0 39-16,25 0-42 0,-24 0 36 0,24 0-37 16,0 0 41-16,-24 0-44 0,24 0 31 0,-26 0-34 15,29 0 34-15,-30 0-36 0,27 0 25 0,-24 0-40 16,-2 0-6-16,0 0-33 0,1 0-79 15,-2 0-76-15,-25 0-434 0,0 0 362 0,28 0-138 16,-56 0 233-16,28-26-77 0,0 26 116 0,-25 0-116 16</inkml:trace>
  <inkml:trace contextRef="#ctx0" brushRef="#br0" timeOffset="35832.35">10984 11275 112 0,'0'0'0'0,"-28"27"32"0,28-27 96 0,-27 0-77 15,27 0 21-15,-26 0-41 0,26 26 20 0,0-26-17 16,0 0 50-16,-26 26-35 0,26-26 63 0,0 27-67 15,0-27 23-15,0 26-32 0,0 1 41 0,0 0-38 16,0-27 40-16,0 26-38 0,0 0 43 0,0 1-43 16,0 0 40-16,0-1-42 0,0 0 33 0,0 2-36 15,0-2 32-15,0-26-35 0,0 26 33 0,0 0-42 16,0 1 7-16,0-27-37 0,0 26-50 0,0 0-66 16,0-26-309-16,0 28 243 0,0-2-135 0,0-26 200 15,26 0-47-15,-26 26 85 0,0-26-85 0</inkml:trace>
  <inkml:trace contextRef="#ctx0" brushRef="#br0" timeOffset="36099.53">11379 11196 99 0,'54'0'0'0,"-28"0"21"16,1 0 63-16,-1 26-42 0,0-26 43 0,2 0-49 15,-3 26 23-15,1 1-22 0,-26-27 52 0,27 27-40 16,-1-1 57-16,2 0-64 0,-28 1 18 0,26 26-30 16,-26-26 34-16,26 25-31 0,-26-25 39 0,27 26-37 15,-27 1 37-15,0-2-37 0,0 1 36 0,0-1-37 16,0 2 34-16,0 25-37 0,0-26 29 0,-27 0-31 16,27 27 28-16,-26-28-32 0,0 27 15 0,-2-25-29 15,2-2-11-15,-1 1-35 0,1 0-103 0,-27 0 13 16,27-1-237-16,-27-24 203 0,27 24-117 0,-28-25 139 15,1-1-139-15</inkml:trace>
  <inkml:trace contextRef="#ctx0" brushRef="#br0" timeOffset="36466.62">9210 11461 89 0,'-26'-27'0'0,"-2"0"21"16,2 1 63-16,26 26-39 0,-27-27 47 0,1 1-45 15,0 26 47-15,26 0-52 0,-27-26 34 0,1 26-36 16,26 0 47-16,-28 0-45 0,2 0 39 0,26 0-43 15,-25 0 34-15,25 26-38 0,-27-26 30 0,27 26-33 16,-26-26 28-16,26 27-29 0,0-1 33 16,-26 28-37-16,26-28 14 0,0 27-19 0,-26 0 23 15,26 1-22-15,0-2 22 0,0 1-23 16,0-1 17-16,0 28-19 0,26-27 18 0,-26 27-19 16,26-28 14-16,0 28-16 0,-26-27 15 0,52 25-32 15,-26-24-31-15,28-1-75 0,-27 0-286 0,25 0 211 16,1-1-151-16,1 2 207 0,-1-28-44 0,26 0 85 15,-26 27-84-15</inkml:trace>
  <inkml:trace contextRef="#ctx0" brushRef="#br0" timeOffset="37149.56">11777 10957 44 0,'0'0'0'0,"0"0"31"0,0 0 96 0,0-26-65 16,0 26 60-16,0 0-75 0,0 0 18 0,0 0-28 15,0-26 47-15,0 26-48 0,26 0 24 0,-26 0-21 16,0 0 53-16,0 0-40 0,0 0 66 0,0-27-55 16,0 27 69-16,0 0-61 0,27 0 81 0,-27 0-76 15,0 0 76-15,26 0-74 0,-26 0 81 0,26 0-81 16,2-26 77-16,-2 26-78 0,-1 0 76 0,2 0-80 16,-1 0 63-16,28 0-70 0,-28 0 58 0,27 0-63 15,-26 0 55-15,-1 0-59 0,26 0 51 0,-24 0-54 16,24 0 51-16,-26 0-54 0,0 0 48 0,2 0-52 15,24 0 41-15,-24 0-56 0,-3 0 8 0,2 0-35 16,-1 0-28-16,-26 0-30 0,26 0-139 0,-26 0-102 16,28 0-687-16,-28 0 583 0,0 0-214 15,-28 0 306-15,28 0-306 0</inkml:trace>
  <inkml:trace contextRef="#ctx0" brushRef="#br0" timeOffset="37369.15">12358 10772 142 0,'-26'0'0'0,"26"0"20"15,-24 26 61-15,24-26-29 0,0 0 72 0,-28 27-71 16,28-27 33-16,0 0-34 0,0 27 68 0,0-27-68 16,0 26 32-16,0-26-39 0,0 27 54 0,0-27-45 15,0 26 62-15,0 0-55 0,28-26 65 0,-28 26-62 16,0 2 68-16,0-2-65 0,0 0 70 0,0 1-67 16,0-1 74-16,0 0-77 0,24 0 57 0,-24 28-62 15,0-28 58-15,0 1-61 0,0 26 53 16,0-27-57-16,0 1 51 0,0 26-74 0,0-26-9 0,0-1-91 15,0 27-228-15,0-26 46 0,0-1-457 0,0 0 427 16,0 2-135-16,0-2 208 0,0 0-208 0</inkml:trace>
  <inkml:trace contextRef="#ctx0" brushRef="#br0" timeOffset="38168.4">14557 11567 94 0,'0'0'0'0,"0"-27"25"0,0 27 75 0,0-27-62 15,0 27 11-15,0 0-11 0,0 0 66 0,0-26-55 16,0 26 46-16,-28 0-52 0,28-26 33 0,0 26-34 15,-26 0 53-15,0 0-45 0,26 0 54 0,-28 0-47 16,2 0 65-16,-1 0-60 0,2 0 66 0,-1 0-65 16,-2 0 65-16,2 26-66 0,-1-26 62 0,-25 26-62 15,25 1 64-15,-25 0-65 0,24-1 58 0,-25 0-60 16,27 2 59-16,-27-2-59 0,27 0 61 0,-1 27-64 16,-25-27 49-16,24 0-52 0,3 2 53 0,25 24-55 15,-28-26 46-15,2 1-50 0,26-1 45 0,0 1-48 16,0 26 41-16,0-27-43 0,0 0 38 0,0 2-41 15,26-2 34-15,2 27-37 0,-3-27 36 0,3 0-38 16,-2 0 34-16,0 2-37 0,27-2 29 0,-25 0-32 16,23-26 28-16,2 27-40 0,1-1-8 0,-1-26-53 15,-1 27-146-15,1-27-119 0,1 26-738 0,-2-26 619 16,-26 0-236-16,28 0 332 16,0 0-331-16</inkml:trace>
  <inkml:trace contextRef="#ctx0" brushRef="#br0" timeOffset="38532.55">14634 11168 33 0,'27'0'0'0,"-27"-26"24"0,0 26 75 0,28 0-53 16,-28 0 38-16,26 0-41 0,-26 0 49 0,0 0-49 15,26 0 40-15,-26 0-47 0,25 0 27 0,-25 0-27 16,27 0 46-16,1 0-38 0,-28 0 49 16,26 26-42-16,0-26 61 0,28 0-55 15,-27 0 59-15,-2 28-59 0,27-28 52 0,2 0-56 16,-1 0 48-16,-28 0-52 0,29 0 43 0,0 0-46 15,-1 0 46-15,-2 0-50 0,3 0 38 0,-28 0-41 16,27 0 38-16,-26 0-41 0,25 0 30 0,-24 0-49 16,-2 0-15-16,-26 0-61 0,27 0-178 0,-1 0 38 15,-26 0-359-15,0 0 335 0,0 0-112 0,0 0 168 16,-26 0-167-16</inkml:trace>
  <inkml:trace contextRef="#ctx0" brushRef="#br0" timeOffset="38765.61">15375 11142 125 0,'-26'0'0'0,"26"0"26"16,0 0 82-16,0 26-59 0,-25-26 39 0,25 0-36 16,0 28 71-16,0-28-75 0,0 26 23 0,0-26-32 15,0 0 46-15,0 26-37 0,0-26 60 16,0 27-51-16,0-27 67 0,0 27-60 0,0-27 70 16,0 26-67-16,0 0 65 0,0 1-67 15,0-1 62-15,0 1-66 0,-27 0 57 0,27-1-60 16,0 0 55-16,0 1-59 0,0 0 46 0,0-1-58 15,0 28 22-15,0-28-57 0,0 0-39 0,0 0-51 16,0 1-217-16,0-1 71 0,0 0-387 0,0 2 383 16,0-2-82-16,0-26 158 0,0 26-157 0</inkml:trace>
  <inkml:trace contextRef="#ctx0" brushRef="#br0" timeOffset="39299.97">16222 11567 75 0,'0'0'0'0,"0"0"20"15,0-27 61-15,0 27-46 0,0 0 25 0,0 0-18 16,0-27 70-16,0 27-57 0,0 0 53 16,0-26-57-16,0 26 47 0,0 0-36 0,0 0 86 15,0 0-70-15,0-26 82 0,0 26-80 0,0 0 76 16,-26 0-80-16,26 0 74 0,0 0-76 0,-26 0 70 15,0 26-73-15,26-26 66 0,-27 0-70 16,-1 26 62-16,3-26-65 0,-1 27 63 0,-27 0-65 0,25-1 58 16,2 0-63-16,0 2 54 0,-27-2-58 0,27 0 50 15,0 0-52-15,-1 27 50 0,1-27-52 0,-2 2 43 16,3-2-48-16,25 0 40 0,-26 27-42 16,26-27 41-16,-27 1-41 0,27 0 46 0,0-1-45 15,0-26 44-15,0 26-44 0,27 0 44 0,-27 2-43 16,26-2 47-16,-1-26-48 0,-25 26 40 0,54 1-43 15,-27-1 36-15,-1-26-40 0,28 26 32 0,-3 0-36 16,-25-26 32-16,29 28-34 0,-29-28 29 0,25 26-36 16,4-26 12-16,-29 0-34 0,26 0-33 0,-24 26-37 15,0-26-179-15,23 0-124 0,-25 0-872 0,1 0 738 16,-27 0-278-16,26 0 392 0,0 0-392 16</inkml:trace>
  <inkml:trace contextRef="#ctx0" brushRef="#br0" timeOffset="41720.3">16858 11011 104 0,'0'0'0'0,"0"0"33"0,26 0 102 0,-26 0-92 15,0 0-3-15,0 0-24 0,0 0 12 0,0 0-13 16,26 26 17-16,-26-26-15 0,0 0 22 0,0 26-17 15,0-26 28-15,28 0-28 0,-28 27 15 0,0-27-13 16,26 26 33-16,-26 0-33 0,0-26 13 0,28 26-11 16,-28-26 40-16,26 28-37 0,-26-28 20 0,0 26-18 15,25 0 43-15,-25-26-32 0,0 27 51 0,26 0-43 16,-26-27 56-16,0 26-49 0,27 0 63 0,-27 1-59 16,0-1 61-16,0-26-63 0,0 27 57 0,28 0-59 15,-28-1 55-15,0 27-56 0,0-26 56 0,26-1-54 16,-26 0 65-16,0 28-61 0,26-28 62 15,-26 27-61-15,0-27 64 0,0 28-65 0,0-2 62 16,0-26-63-16,0 27 62 0,0 1-63 0,0-2 58 16,0-26-62-16,-26 28 50 0,26-1-53 15,0-1 54-15,-26 2-56 0,26-2 45 0,-28 1-49 16,1 0 45-16,1-26-49 0,26 25 41 0,-25 2-52 16,-1-28 13-16,-2 27-40 0,2-27-33 0,-2 0-41 15,2 1-177-15,26 0-105 0,-26-1-807 0,0-26 702 16,0 26-208-16,26-26 331 0,-28 0-331 0</inkml:trace>
  <inkml:trace contextRef="#ctx0" brushRef="#br0" timeOffset="42266.18">17308 11063 76 0,'0'-26'0'0,"0"26"30"0,0 0 92 16,0 0-72-16,0 0 29 0,0 0-38 0,0 0 43 15,0 0-48-15,0 0 24 0,0 0-30 0,0 0 32 16,0 0-31-16,0 0 29 0,0 0-32 0,26 0 26 16,-26 0-20-16,0 0 48 0,0 0-33 15,0 0 63-15,0 0-50 0,28 0 70 0,-28 0-64 0,0 0 76 16,26 0-75-16,-26 0 66 0,25 0-70 16,2 0 63-16,-1 0-66 0,-26 0 61 0,28 0-64 15,-2 26 54-15,0-26-59 0,1 0 46 0,-2 0-51 16,3 27 49-16,-2-27-55 0,0 0 29 0,2 0-49 15,-2 26-4-15,0-26-35 0,0 0-65 0,0 0-11 16,-26 0-196-16,28 0 68 0,-28-26-373 0,26 26 345 16,-26 0-152-16,0 0 242 0,0-27-76 0,0 27 117 15,0-26-116-15</inkml:trace>
  <inkml:trace contextRef="#ctx0" brushRef="#br0" timeOffset="42500.18">17838 10798 54 0,'0'-26'0'0,"0"26"23"0,0-26 71 15,0 26-55-15,0 0 24 0,0 0-24 0,0-26 55 16,26 26-54-16,-26 0 28 0,0 26-28 0,0-26 55 16,0 0-43-16,0 0 62 0,0 0-68 15,26 26 22-15,-26-26-32 0,0 26 44 0,0-26-36 16,0 27 52-16,0 0-48 0,0-27 46 0,0 26-48 16,0 1 45-16,0-1-47 0,0 0 40 0,0 0-44 15,0-26 37-15,0 54-39 0,0-28 34 0,0 1-36 16,0-1 32-16,0 0-37 0,0 0 26 0,0 2-44 15,0-2-20-15,0 0-44 0,0 1-147 0,0 0 24 16,0-27-326-16,0 26 295 0,0 0-119 0,0-26 163 16,-26 0-163-16</inkml:trace>
  <inkml:trace contextRef="#ctx0" brushRef="#br0" timeOffset="43499.3">13631 11037 100 0,'0'0'0'16,"0"0"22"-16,0 0 66 0,-28-26-47 0,28 26 34 0,0 0-47 16,0 0 10-16,0 0-10 0,-27 0 44 0,27 0-41 15,0 26 21-15,-26-26-21 0,26 0 38 16,-26 26-31-16,26-26 45 0,0 27-41 0,-26-27 45 15,26 26-54-15,-28 0 15 0,28 0-24 0,-28 2 28 16,28-2-27-16,-25 0 26 0,25 1-24 0,0 26 31 16,-26 0-29-16,26-27 31 0,0 28-32 0,0-2 27 15,-26 2-28-15,26-2 26 0,0 2-27 16,0-2 23-16,0 1-25 0,0 1 20 0,0-2-22 16,26 1 22-16,-26 0-23 0,0 0 23 0,0-1-24 15,26 2 17-15,-26-28-20 0,0 27 15 0,25-27-30 16,-25 28-25-16,28-28-30 0,-28 0-136 0,0 1 37 15,28 26-265-15,-28-27 235 0,26-26-128 0,-26 27 193 16,0-1-41-16,26-26 79 0,-26 26-79 0</inkml:trace>
  <inkml:trace contextRef="#ctx0" brushRef="#br0" timeOffset="43966.56">13312 10825 61 0,'0'0'0'0,"0"-27"27"0,0 27 85 0,0-26-66 15,0 26 30-15,0 0-35 0,0-26 50 0,0 26-56 16,0 0 13-16,-28 0-20 0,28 0 39 0,0 0-30 16,0 0 45-16,-25 0-40 0,25 0 43 15,-26 26-50-15,26-26 17 0,-27 26-24 0,1-26 32 16,26 27-31-16,-26-27 31 0,-2 27-31 0,28-1 27 15,-26 1-28-15,-2-1 26 0,3 0-26 0,-1 0 29 16,-1 28-29-16,1-28 24 0,-2 27-27 0,2-27 23 16,0 28-25-16,0-2 20 0,26 2-22 0,-26-2 22 15,26 28-22-15,0-27 19 0,0 27-20 16,0 0 17-16,0-28-18 0,0 27 17 0,26 1-18 16,-26-1 14-16,26-26-31 0,0 26-26 0,0-25-26 15,2 25-129-15,-2-27 29 0,1 28-276 0,-1-27 245 16,-1 0-119-16,3 0 183 0,-2-1-52 0,2-26 85 15,24 28-84-15</inkml:trace>
  <inkml:trace contextRef="#ctx0" brushRef="#br0" timeOffset="44921.24">18182 10746 33 0,'0'0'0'0,"0"0"20"0,26 0 61 0,-26 0-38 16,0 0 48-16,0 0-55 0,26 0 20 0,-26 0-21 15,0 26 51-15,26-26-46 0,-26 0 34 0,0 0-26 16,0 0 68-16,27 26-67 0,-27-26 27 0,0 0-32 16,28 27 52-16,-28-27-44 0,0 27 60 0,0-27-51 15,26 26 71-15,-26 1-64 0,0-27 72 0,25 26-66 16,-25 0 82-16,0 28-76 0,26-28 83 0,-26 0-81 16,0 27 85-16,28-27-84 0,-28 28 84 0,27-2-86 15,-27 2 76-15,0-2-79 0,26 28 74 16,-26-27-80-16,0 27 66 0,0-28-71 0,0 28 65 15,0-1-69-15,0 1 57 0,0-1-61 0,0 1 54 16,-26-2-58-16,26 2 50 0,-27-1-54 0,27 1 47 16,-28-1-61-16,2-26 12 0,26 26-42 0,-25-25-28 15,-1-2-36-15,-2 27-150 0,1-52-135 16,1 26-822-16,0-27 696 0,0 1-236 0,-2 0 352 16,2-1-352-16</inkml:trace>
  <inkml:trace contextRef="#ctx0" brushRef="#br0" timeOffset="45515.47">18817 10613 113 0,'0'0'0'0,"0"0"18"0,0 0 58 15,0 0-37-15,0 0 42 0,0 0-42 0,0 0 35 16,0 0-41-16,0 0 24 0,26 0-20 0,-26 0 54 16,0 0-52-16,26 0 25 0,2 0-27 15,-3 0 43-15,1 0-37 0,1 0 48 0,-1 0-47 16,2 0 40-16,24 0-40 0,1 0 46 0,-26 0-46 16,25 0 43-16,2 0-44 0,-28 0 41 0,26 0-44 15,2 27 36-15,-28-27-39 0,27 0 33 0,0 0-35 16,-27 0 33-16,0 0-43 0,29 0 3 0,-55 0-30 15,25 0-33-15,1 0-23 0,0 0-142 0,-26 0 39 16,28-27-281-16,-28 27 258 0,0 0-112 0,0 0 183 16,0 0-40-16,-28-26 76 0,28 26-75 0</inkml:trace>
  <inkml:trace contextRef="#ctx0" brushRef="#br0" timeOffset="45684.44">19583 10613 51 0,'-26'0'0'0,"26"0"19"0,-26 27 61 15,0-27-28-15,26 26 78 0,-27-26-79 0,27 26 21 16,-27-26-31-16,27 28 51 0,0-28-40 0,-26 26 65 15,26-26-70-15,0 26 21 0,0-26-33 0,0 26 37 16,0 1-35-16,0 0 39 0,0-27-37 0,0 26 42 16,0 1-40-16,0-1 42 0,0 26-44 0,0-24 34 15,0-2-37-15,0 0 33 0,0 1-39 16,0 25 20-16,0-26-44 0,0 2-34 0,-26 24-80 0,26-25-300 16,0 0 223-16,0 25-147 0,0-25 167 15,0-1-166-15</inkml:trace>
  <inkml:trace contextRef="#ctx0" brushRef="#br0" timeOffset="46866.33">20059 11937 28 0,'0'0'0'0,"0"0"12"0,0 0 38 0,0 0-21 16,0-27 39-16,0 27-29 0,0 0 49 0,0 0-53 15,0 0 13-15,0-26-23 0,0 26 31 0,0 0-28 16,28 0 32-16,-28 0-31 0,0 0 27 0,26 0-30 16,-26 0 18-16,0 0-21 0,28 0 21 0,-28 0-27 15,26 0 3-15,-26 0-10 0,25 0 8 16,-25 0-9-16,28 0 10 0,-28 0-10 0,25 0 8 15,-25 0-8-15,26 26 9 0,-26-26-9 0,0 0 7 16,28 0-7-16,-28 0 8 0,0 0-8 0,0 0 8 16,26 0-8-16,-26 0 9 0,0 0-10 15,0 0 8-15,0 0-7 0,27 0 11 0,-27 0-8 16,0 0 15-16,0 0-14 0,0 0 11 0,0 0-12 16,0 0 11-16,0 0-13 0,0 0 9 0,0 0-9 15,0 0 10-15,-27 0-12 0,27 0 4 0,0 0-5 16,0 0 6-16,0 0-7 0,0 0 5 0,0 0-7 15,0 0 3-15,0 0-5 0,0 0 1 0,0 0-2 16,-26 0-1-16,26 0-4 0,0 0-10 0,0 0 5 16,0 0-13-16,0 0 3 0,0 0-37 0,0 0 34 15,0 0-14-15,0 0 18 0,0 0-18 0,0 0 18 16,0 0-16-16,0 0 15 0,0 0-22 0,0 0 21 16,0 0-20-16,0 0 20 0,0 0-20 0,0 0 21 15,0 0-21-15,0 0 3 0,0 0-71 0,0 0 51 16,0 0-60-16,0 0 66 0,0 0-36 15,0 0 51-15,0-26-20 0,0 26 32 0,0 0-16 16,0 0 21-16,0 0-15 0,0-26 26 16,0 26 8-16,0 0 0 0,0 0 0 0,0 0 0 0,0-26 0 15,0 26 0-15,0 0 0 0,0 0 4 16,0 0 16-16,0 0-7 0,0 0 23 0,0-28-14 16,0 28 34-16,0 0-31 0,0 0 19 0,0 0-12 15,0 0 51-15,0 0-46 0,0 0 29 0,0 0-25 16,0 0 55-16,0 0-58 0,0 0 21 0,0 0-27 15,0 0 36-15,0 0-33 0,0 0 38 0,0 0-35 16,0 0 40-16,-28 0-35 0,28 0 49 0,0 0-44 16,-26 0 55-16,26 0-51 0,0 28 54 0,-25-28-48 15,25 0 66-15,-28 0-59 0,28 26 71 0,-25-26-65 16,25 0 77-16,-26 26-76 0,-2-26 68 0,28 26-71 16,-26-26 71-16,-2 0-71 0,2 27 68 0,26-27-69 15,-25 26 65-15,-2-26-68 0,27 0 61 0,-26 27-65 16,-2-27 58-16,28 27-60 0,-26-27 57 15,0 0-58-15,26 26 54 0,-28-26-57 0,28 26 50 16,-24-26-55-16,24 0 45 0,0 26-49 0,-26-26 43 16,26 28-45-16,0-2 44 0,0-26-46 15,0 26 40-15,0 1-43 0,0-1 36 0,0 0-39 16,0 0 35-16,0 2-37 0,0-2 34 0,0 0-37 16,0 1 28-16,26-1-29 0,-26 1 33 0,0-1-33 15,24 1 29-15,-24-1-30 0,28 26 31 0,-28-24-30 16,26-2 30-16,-26 0-30 0,26 1 31 0,2-1-31 15,-28 0 28-15,26-26-29 0,-26 27 30 0,27 0-29 16,-2-1 30-16,1 0-30 0,2-26 31 0,-2 27-31 16,2-27 26-16,23 27-29 0,-23-27 25 0,23 0-25 15,-23 0 25-15,25 0-27 0,-1 0 24 0,-25 0-27 16,27 0 17-16,-3 0-19 0,3 0 20 0,-27 0-20 16,25-27 22-16,1 27-24 0,-1 0 10 0,-25-27-18 15,27 27 0-15,-3 0-15 0,-23-26-23 0,0 26-13 16,23 0-95-16,-25-26-116 0,1 26-618 0,-1 0 265 15,2 0-947-15,-2-27 776 0,-26 27-776 16</inkml:trace>
  <inkml:trace contextRef="#ctx0" brushRef="#br0" timeOffset="47400.4">20906 11196 159 0,'0'0'0'0,"0"0"18"0,0 0 58 0,-26 0-32 15,26 0 59-15,0 0-63 0,0-28 16 0,0 28-23 16,0 0 41-16,0 0-37 0,0 0 36 0,0 0-29 16,0 0 58-16,0 0-59 0,0 0 27 0,26 0-30 15,-26 0 52-15,0 0-41 0,28 0 61 0,-28 0-50 16,28-26 76-16,-3 26-68 0,1 0 71 0,27 0-69 16,-27 0 72-16,28 0-74 0,-1 0 62 0,-2 0-68 15,3 0 58-15,-1 0-64 0,0 0 54 0,1 0-58 16,-2 0 52-16,0 0-55 0,2 0 48 0,0 0-60 15,-2 0 17-15,-26 0-46 0,28 0-27 0,-28 0-25 16,0 0-110-16,2 26-78 16,-3-26-538-16,-25 0 455 0,27 0-169 0,-27 0 300 15,0 0-66-15,0-26 124 0,0 26-124 0</inkml:trace>
  <inkml:trace contextRef="#ctx0" brushRef="#br0" timeOffset="47700.35">21464 11168 109 0,'-28'0'0'0,"28"0"17"0,-26 0 52 0,26 0-19 16,0 0 82-16,0 0-76 0,0 0 40 0,-27 0-53 15,27 28 34-15,0-28-28 0,0 0 67 0,0 0-52 16,0 0 77-16,0 26-62 0,0-26 96 0,0 0-87 16,0 26 91-16,0-26-90 0,0 27 91 0,0 0-90 15,0-27 94-15,0 26-94 0,0 0 90 0,0 1-90 16,0-1 90-16,0 28-92 0,0-28 87 0,0 0-89 15,27 1 83-15,-27 26-84 0,0-27 83 16,0 28-86-16,0-28 79 0,0 0-81 0,0 27 76 16,0-27-80-16,0 28 75 0,0-28-78 0,0 0 67 15,0 1-74-15,0-1 62 0,0 1-66 16,0-27 58-16,0 27-66 0,0-1 43 0,0-26-59 16,0 0 14-16,0 26-57 0,0-26-66 0,0 0-121 15,0 26-508-15,0-26 210 0,0 0-773 0,0 0 632 16,0 0-632-16</inkml:trace>
  <inkml:trace contextRef="#ctx0" brushRef="#br0" timeOffset="49367.35">10267 10931 24 0,'0'-26'0'0,"0"26"13"16,-24 0 39-16,24-27-25 0,0 27 31 0,0 0-35 16,-28 0 11-16,28 0-15 0,0-26 24 0,0 26-21 15,0 0 24-15,0 0-15 0,0 0 49 0,0 0-41 16,0-27 37-16,-26 27-29 0,26 0 64 0,0 0-64 15,0 0 31-15,0 0-34 0,0 0 52 0,0 0-46 16,0 0 57-16,0 0-54 0,0 0 53 0,0 0-54 16,0 27 48-16,0-27-53 0,0 0 44 15,0 0-46-15,0 0 43 0,0 26-40 0,0-26 56 16,0 27-50-16,0-27 54 0,26 26-53 0,-26 0 57 16,28 0-56-16,-28-26 56 0,24 28-54 0,2-2 62 15,-26 0-62-15,28 1 57 0,-2-1-60 0,2 0 52 16,-2 28-56-16,26-28 48 0,-26 0-51 15,2 28 48-15,-2-28-46 0,28 27 54 0,-29-27-51 16,2 28 51-16,25-28-53 0,-24 27 46 0,-2-26-49 16,0 25 44-16,26-24-48 0,-24-2 43 0,-2 0-46 15,0 0 37-15,0 1-40 0,-26-1 34 0,27-26-37 16,1 26 37-16,-28 2-38 0,25-28 30 0,-25 0-34 16,26 26 29-16,-26-26-34 0,0 0 18 0,26 26-29 15,-26-26 1-15,0 0-20 0,0 0-30 0,0 0 3 16,0 0-60-16,0 0 1 0,0 0-181 0,0 0-86 15,0 0-798-15,0 0 698 0,0 0-218 0,0 0 406 16,0 0-134-16,0-26 202 0,0 26-202 0</inkml:trace>
  <inkml:trace contextRef="#ctx0" brushRef="#br0" timeOffset="50116.31">11936 10535 66 0,'0'0'0'0,"0"0"17"16,0 0 52-16,0 0-33 0,0 0 37 0,0 0-43 16,0-28 15-16,0 28-13 0,0 0 48 0,0 0-44 15,0 0 28-15,0 0-27 0,0 0 47 0,0 0-49 16,0 0 23-16,0 0-26 0,0 0 37 0,0 0-33 15,0 0 38-15,0 0-35 0,0 0 41 0,0 0-34 16,0 0 54-16,25 0-46 0,-25 0 62 0,0 28-53 16,0-28 69-16,27 26-64 0,-27-26 76 0,26 26-71 15,-26 0 78-15,28 1-75 0,-28-1 77 0,26 0-76 16,0 2 78-16,-26-2-80 0,26 0 69 16,1 0-71-16,0 1 77 0,-27 0-77 0,26-1 70 15,0 1-74-15,0-1 66 0,2 0-72 0,0 0 54 16,-28-26-58-16,24 28 59 0,2-2-60 0,0 0 55 15,2 1-58-15,-2-1 49 0,0-26-53 16,2 26 47-16,-3 0-51 0,2-26 45 0,-1 28-48 16,0-2 44-16,2 0-45 0,-28-26 41 0,26 27-44 15,1 0 36-15,-2-27-39 0,1 26 36 0,-26 0-38 16,28 1 31-16,-2-27-34 0,-26 26 29 0,28-26-31 16,-2 27 27-16,-26-27-29 0,0 27 24 0,26-27-26 15,-26 0 22-15,0 26-31 0,26-26 5 0,-26 0-26 16,0 0-35-16,0 0-2 0,0 0-84 0,0 0-92 15,0 0-525-15,0 0 238 0,0 0-770 0,0 0 786 16,-26 0-189-16,26 0 338 0,-26 0-338 0</inkml:trace>
  <inkml:trace contextRef="#ctx0" brushRef="#br0" timeOffset="50641.49">10665 10931 30 0,'0'0'0'0,"0"0"11"15,0 0 36-15,0 0-23 0,0 0 25 0,0 26-25 16,0-26 23-16,0 0-25 0,0 0 21 0,0 0-19 16,0 0 31-16,0 0-35 0,0 0 4 0,0 0-12 15,0 26 16-15,0-26-16 0,0 0 8 0,0 0-8 16,0 0 12-16,0 0-17 0,0 0-7 0,0 0-8 15,0 0-23-15,0 0 10 0,0 28-33 0,0-28 24 16,0 0-36-16,0 0 32 0,0 0-35 0,0 0 37 16,-26 0-28-16,26 0 36 0,0 0-15 0,0 0 20 15,0 0-20-15</inkml:trace>
  <inkml:trace contextRef="#ctx0" brushRef="#br0" timeOffset="51035.27">10587 11011 57 0,'0'0'0'0,"0"0"13"16,0 0 40-16,0 0-25 0,0 0 28 0,0 0-27 15,0 0 33-15,0 0-31 0,0 0 33 0,0 0-40 16,0 0 8-16,0 0-13 0,0 0 28 0,0 0-23 16,0 0 27-16,0 0-24 0,0 0 29 0,0 0-32 15,0 0 20-15,0 0-24 0,0 0 20 0,0 0-25 16,0 0 7-16,0 0-10 0,25 0 15 0,-25 0-14 15,0 0 12-15,0 0-11 0,0 0 14 0,0 0-13 16,0 0 18-16,0 0-15 0,0 0 18 0,0 0-18 16,0 0 22-16,0 0-13 0,0 0 43 0,0 0-44 15,0 26 8-15,27-26-13 0,-27 0 29 0,0 26-24 16,0-26 30-16,26 27-29 0,-26-27 25 0,26 26-26 16,-26 0 26-16,28 0-20 0,-2 2 41 0,0-2-36 15,0 0 37-15,0 1-38 0,2 26 35 16,-2-27-37-16,26 1 31 0,-25 26-34 0,26 0 29 15,-27-27-31-15,28 28 28 0,-28-28-29 0,0 0 24 16,26 28-27-16,-24-28 23 0,-2 0-33 16,0 1 0-16,1-1-26 0,-1 0-49 0,2 2-23 15,-3-28-193-15,-25 26 72 0,26-26-340 0,-26 26 321 16,28-26-129-16,-28 0 177 0,0 0-176 0</inkml:trace>
  <inkml:trace contextRef="#ctx0" brushRef="#br0" timeOffset="51520.62">11777 10587 34 0,'0'0'0'0,"0"-26"18"15,0 26 55-15,0 0-32 0,0 0 48 0,26-26-52 16,-26 26 19-16,0 0-25 0,0 0 41 0,0 0-42 16,0 0 18-16,27 0-21 0,-27 26 33 0,0-26-27 15,0 0 39-15,26 26-36 0,-26-26 36 0,0 26-35 16,26 1 38-16,-26-27-36 0,28 26 42 0,-2 0-49 16,-26 2 14-16,25-2-23 0,2 0 22 0,-1 0-23 15,2 28 20-15,24-28-21 0,-26 1 23 0,1 25-24 16,0-26 18-16,-1 2-19 0,26 24 17 15,-24-25-18-15,0 25 14 0,22-26-17 16,-24 2 9-16,2-2-25 0,-2 0-28 0,0 1-18 16,2 0-111-16,-28-1 32 0,25 0-221 0,2 1 199 15,-27-1-100-15,0-26 124 0,26 27-124 0</inkml:trace>
  <inkml:trace contextRef="#ctx0" brushRef="#br0" timeOffset="51866.57">11644 10561 110 0,'0'0'0'0,"0"0"21"0,0 0 64 16,0 0-50-16,0 0 17 0,0 0-21 16,0 0 43-16,0 26-32 0,26-26 51 0,-26 26-58 15,28 1 10-15,-2-1-22 0,0 0 24 0,1 28-25 16,-1-28 20-16,1 0-24 0,-1 28 14 0,28-28-15 16,-28 27 20-16,26-1-21 0,-26-24 11 0,28 24-16 15,-2-25 6-15,-25 25-18 0,26-26-22 0,-27 2-16 16,0 24-94-16,30-25 65 0,-32 0-72 0,2-1 74 15,0 0-60-15,2 1 69 0,-2-1-45 0,-26 1 51 16,26 0-50-16</inkml:trace>
  <inkml:trace contextRef="#ctx0" brushRef="#br0" timeOffset="52092.37">11777 10640 92 0,'26'0'0'0,"1"0"11"0,-27 26 35 0,26 0-28 16,-26-26 9-16,26 28-16 0,2-2 9 0,-2 0-15 15,-1 0-5-15,2 1-5 0,-1 26-11 0,2-26 1 16,-2-1-26-16,0 0 19 0,0 0-26 0,1 2 24 15,0-2-24-15</inkml:trace>
  <inkml:trace contextRef="#ctx0" brushRef="#br0" timeOffset="52584.66">10347 10983 129 0,'28'0'0'0,"-28"0"18"0,0 0 54 0,26 28-39 15,-26-28 26-15,0 0-34 0,26 26 15 0,0-26-25 16,-26 26 6-16,26 1-10 16,2-27 9-16,-2 26-9 0,0 0 9 0,2 0-11 15,-28 2 7-15,25-28-10 0,2 26 4 0,-1 0-7 16,0 1-3-16,2 0 2 0,-2-1 6 0,0-26-6 16,-26 26-2-16,26 1-13 0,0-1-35 0,2-26 20 15,-28 27-35-15,26-27 27 0,-26 27-46 0,26-27 42 16,-26 0-40-16,0 26 40 0,0-26-40 0</inkml:trace>
  <inkml:trace contextRef="#ctx0" brushRef="#br0" timeOffset="52782.86">10587 10878 101 0,'0'0'0'0,"25"0"10"15,2 0 32-15,-1 0-24 0,0 27 10 0,2-1-13 16,-28 0 17-16,52 0-16 0,-26 2 12 0,0-2-15 15,2 0 11-15,-2 27-12 0,0-27 13 0,27 28-18 16,-25-28-7-16,-3 27-5 16,1-26-13-16,0-1-1 0,28 27-39 0,-28-27 24 15,1 1-46-15,-2-27 49 0,3 0-15 0,-2 0 23 16,-26 0-23-16</inkml:trace>
  <inkml:trace contextRef="#ctx0" brushRef="#br0" timeOffset="52971.25">10956 10666 59 0,'28'26'0'0,"-28"-26"15"15,25 28 46-15,-25-2-34 0,26-26 17 0,0 26-23 16,2 0 18-16,-28 1-18 0,26 0 23 0,0-1-29 16,26 1 5-16,-24-1-10 0,-2 26 14 0,0-24-18 15,1-2-6-15,-1 0-12 0,2-26-34 0,-3 27 15 16,1-1-49-16,2 0 42 0,-2-26-34 0,-26 26 35 15,27-26-35-15</inkml:trace>
  <inkml:trace contextRef="#ctx0" brushRef="#br0" timeOffset="53149.51">11512 10692 177 0,'26'0'0'0,"-26"0"24"0,28 0 72 0,-3 28-60 16,1-28 12-16,1 26-30 0,-1 0 10 0,-26 0-12 15,28-26 22-15,-2 27-22 0,0 0 12 0,1-1-15 16,-1 1 11-16,-26-1-18 0,27 0-6 0,-1-26-18 16,0 26-52-16,-26 2 25 0,28-28-67 0,-28 0 60 15,0 26-47-15,0-26 50 0,0 0-50 0</inkml:trace>
  <inkml:trace contextRef="#ctx0" brushRef="#br0" timeOffset="53300.27">11936 10746 24 0,'0'0'0'0,"25"0"32"15,2 0 96-15,-27 0-73 0,26 0 38 16,-26 26-63-16,28-26-4 0,-2 0-14 0,-26 26 8 16,26-26-8-16,-26 27 15 0,26 0-33 15,-26-27-44-15,27 26 7 0,0 1-77 0,-27-27 72 16,0 26-22-16,26 0 35 0,-26 0-35 0</inkml:trace>
  <inkml:trace contextRef="#ctx0" brushRef="#br0" timeOffset="55074.67">17917 11222 29 0,'0'0'0'0,"0"0"16"0,0 0 50 0,0 0-34 16,0 0 31-16,0 0-31 0,0 0 35 0,0 0-40 15,0 0 17-15,0 0-23 0,0 0 19 0,26 0-26 16,-26 26 4-16,0-26-9 0,0 0 8 16,0 0-4-16,0 0 19 0,0 0-14 0,0 0 21 15,0 0-16-15,0 0 29 0,0 0-31 0,0 0 11 16,0 0-12-16,0 0 29 0,0 0-22 0,0 0 32 16,0 0-25-16,0 0 42 0,0 0-37 15,0 27 41-15,0-27-50 0,0 0 12 0,-26 0-20 16,26 0 23-16,0 0-22 0,0 0 22 0,0 0-23 15,0 0 22-15,0 0-24 0,0 0 19 0,0 27-19 16,0-27 21-16,0 0-22 0,0 0 15 0,0 0-17 16,-27 0 15-16,27 0-15 0,0 0 15 0,0 0-16 15,0 0 16-15,0 0-16 0,0 0 19 0,0 0-17 16,0 0 18-16,0 0-18 0,0 0 17 0,0 26-16 16,0-26 24-16,0 0-22 0,0 26 19 15,0-26-21-15,0 0 20 0,0 27-20 0,0-1 17 0,0-26-18 16,0 27 16-16,0-27-18 0,0 27 16 0,27-27-17 15,-27 26 15-15,0 0-15 0,0-26 16 0,0 27-17 16,0-27 12-16,0 27-13 0,0-27 11 16,0 26-12-16,0-26 12 0,0 0-12 0,26 0 12 15,-26 26-13-15,0-26 12 0,0 0-12 0,0 0 9 16,0 0-10-16,0 0 9 0,0 0-27 0,0 28-40 16,0-28-40-16,0 0-213 0,0 0 69 0,0 0-392 15,0 0 378-15,0 0-111 0,0 0 178 16,0 0-178-16</inkml:trace>
  <inkml:trace contextRef="#ctx0" brushRef="#br0" timeOffset="56365.59">17917 11752 26 0,'-27'0'0'0,"27"0"13"0,0 0 39 0,0 26-26 0,0-26 22 15,0 0-28-15,0 26 14 0,-26-26-18 16,26 0 13-16,0 0-14 0,0 28 13 0,0-28-15 15,0 0 8-15,-26 0-11 0,26 0 10 0,0 26-11 16,0-26 11-16,-28 0-11 0,28 0 11 0,0 0-9 16,-26 26 13-16,26-26-4 0,0 0 36 0,-26 0-32 15,26 26 16-15,-26-26-16 0,26 0 31 0,-26 0-23 16,26 27 43-16,-28-27-36 0,28 0 44 0,-26 0-50 16,0 0 16-16,26 0-25 0,-28 0 23 0,28 26-24 15,-25-26 25-15,-2 0-25 0,27 0 21 0,-26 0-23 16,0 0 22-16,26 0-21 0,-28 0 23 0,28-26-22 15,-26 26 23-15,26 0-23 0,-27 0 22 16,27 0-21-16,-25 0 24 0,25 0-24 0,-26-27 24 16,26 27-25-16,-28 0 23 0,28-26-23 0,0 26 21 15,-26 0-21-15,26-26 21 0,-28 26-23 0,28-26 19 16,-26 26-20-16,26-28 18 0,-26 28-19 16,26-26 17-16,-26 26-19 0,26-26 16 0,-26-1-16 0,26 27 15 15,-26-26-15-15,26 26 15 0,-26-26-14 16,26 0 26-16,-28 26-23 0,1-28 20 0,27 28-21 15,-26-26 19-15,26 0-21 0,-25 26 18 0,25-27-19 16,-26 27 18-16,26-27-19 0,0 27 15 0,-28-26-16 16,28 26 15-16,-26-26-15 0,26 26 13 0,0-27-14 15,-28 27 14-15,28-27-15 0,0 1 10 16,0 26-13-16,-26-27 10 0,26 1-11 0,0 26 11 0,0-26-10 16,0-1 10-16,0 0-9 0,-26 1 9 0,26 0-11 15,0-2 9-15,0 2-10 0,0 0 6 0,0 0-6 16,0-1 8-16,0 1-9 0,0 0 7 0,0-2-7 15,0 2 5-15,26 26-6 0,-26-26 6 16,0 0-5-16,0 26 5 0,0-27-7 0,26 1 6 16,-26 26-6-16,0-27 6 0,28 27-6 0,-28-27 5 15,26 27-5-15,-26-26 3 0,28 26-4 0,-28-26 5 16,26 26-4-16,-1-26 4 0,-25 26-5 0,26-28 3 16,1 2-3-16,1 26 4 0,-2-26-5 0,0-1 4 15,-26 27-3-15,26-26 4 0,0 0-5 16,0 26 2-16,0-26-2 0,2 26 3 0,-2-28-3 15,2 28 4-15,-2-26-4 0,-1 26 2 0,2-26-1 16,-1 26 4-16,2 0-5 0,-2 0 4 0,0 0-4 16,1 0 3-16,-2 0-3 0,29 0 1 0,-28 0-3 15,2 0 3-15,-2 0-3 0,0 0-1 0,0 26 1 16,0-26 5-16,2 0-4 0,-2 0 2 0,0 0-2 16,1 26 2-16,-1-26 3 0,2 0 14 0,-3 0-7 15,1 28 18-15,2-28-15 0,-2 0 16 16,-26 26-17-16,26-26 13 0,0 0-14 0,0 0 14 15,-26 26-14-15,28-26 14 0,-2 26-15 0,-26-26 13 0,26 27-14 16,0-27 13-16,-26 0-13 0,27 26 13 16,-27 0-13-16,28-26 11 0,-2 28-13 0,-26-28 12 15,25 26-12-15,-25-26 11 0,26 26-9 0,-26 0 18 16,28-26-14-16,-28 27 19 0,0 0-17 0,27-1 24 16,-27-26-22-16,26 27 19 0,-26-1-18 0,0 0 25 15,26 0-24-15,-26 2 21 0,0-2-22 16,0 0 20-16,25-26-21 0,-25 27 19 0,0-1-20 15,0 0 20-15,0 0-18 0,28-26 29 0,-28 28-24 16,0-2 33-16,0 0-31 0,0-26 27 0,0 27-28 16,0 0 31-16,0-27-28 0,0 26 33 0,0 0-33 15,0 1 29-15,0-27-30 0,0 26 30 0,0 1-31 16,-28 0 23-16,28-27-26 0,0 26 26 0,0 0-25 16,0 1 32-16,-25 0-30 0,25-1 27 0,0-26-27 15,0 26 33-15,-26 2-31 0,26-2 29 0,0-26-28 16,-26 26 32-16,26 0-34 0,-27-26 26 15,27 27-27-15,-28-27 27 0,28 26-29 0,-26-26 27 0,26 26-27 16,-25-26 27-16,-1 28-25 0,26-28 31 16,-28 26-31-16,1-26 24 0,1 26-28 0,26-26 23 15,-26 26-24-15,0-26 24 0,-2 0-25 16,2 27 19-16,26-27-22 0,-26 26 16 0,0-26-17 0,0 0 17 16,26 0-19-16,-28 27 15 0,2-27-23 15,1 0-2-15,25 0-16 0,-28 0-31 0,2 0-6 16,-1 0-98-16,1 0-107 0,0-27-613 0,26 27 269 15,-28 0-922-15,2 0 936 0,0 0-227 0,0-26 404 16,26 26-404-16</inkml:trace>
  <inkml:trace contextRef="#ctx0" brushRef="#br0" timeOffset="58580.28">19293 11752 33 0,'0'0'0'0,"0"0"4"0,0 0 12 15,0 0-12-15,0 0-4 0,0 0 7 16,0 0 22-16,0 0-11 0,0 0 24 0,0-27-18 15,0 27 29-15,0 0-18 0,0 0 49 0,0 0-47 16,0 0 27-16,0 0-33 0,0 0 29 0,0 0-20 16,0 0 64-16,0 0-62 0,0 0 25 0,-26 0-32 15,26 0 37-15,0 0-36 0,0 0 40 0,0 0-36 16,0 0 44-16,-26 0-42 0,26 0 46 0,0 0-46 16,0 0 42-16,-28 0-41 0,28 0 45 0,0-26-44 15,-26 26 46-15,26 0-45 0,0 0 47 0,-26 0-48 16,26 0 42-16,-27 0-42 0,27-26 47 0,-26 26-46 15,26 0 44-15,-27-26-43 0,1 26 46 16,26 0-48-16,-26-28 43 0,26 28-46 0,-28 0 39 16,28-26-41-16,-26 26 37 0,-1-26-39 0,27 26 34 15,-26-27-37-15,26 27 34 0,-25-27-36 0,-3 27 30 16,28-26-32-16,-26 26 29 0,26-26-31 0,-26 26 25 16,26-27-26-16,-27 27 26 0,27-27-28 0,-26 27 23 15,26-26-25-15,-28-1 23 0,28 27-23 16,0-26 21-16,-25 26-24 0,25-26 18 0,0 26-19 15,0-27 18-15,-26 0-19 0,26 1 16 0,0 26-17 16,0-26 19-16,-28-2-19 0,28 2 17 0,0 26-17 16,0-26 17-16,-26 0-18 0,26-1 16 0,0 1-16 15,0 26 16-15,-27-26-15 0,27-2 15 0,0 2-17 16,0 26 13-16,0-26-14 0,-26 0 10 0,26-1-12 16,0 27 8-16,0-26-9 0,0 26 13 15,0-27-13-15,0 0 10 0,0 27-11 0,0-26 7 16,0 26-8-16,0-26 7 0,0 26-8 0,0-26 8 0,0 26-7 15,0-28 11-15,0 2-12 0,0 26 4 0,0-26-5 16,0 26 8-16,0 0-8 0,0-27 8 16,0 27-8-16,0-26 5 0,0 26-6 0,0-26 6 15,0 26-6-15,0 0 6 0,0-26-6 0,0 26 5 16,0 0-6-16,26-28 4 0,-26 28-4 16,0-26 3-16,0 26-5 0,0-26 3 0,27 26-3 0,-27-27 4 15,0 27-3-15,26-26 4 0,-26 26-5 0,28-27 2 16,-28 27-2-16,26-26 1 0,-26 26-1 15,0-27 2-15,25 27-1 0,-25-26 5 0,28 26-7 16,-28-26-4-16,0 26 3 0,26-28 5 0,-26 28-3 16,27 0 2-16,-27-26-3 0,0 26 1 0,26 0-1 15,-26-26 2-15,26 26-2 0,-26 0 2 0,28-26-2 16,-28 26 0-16,25 0-2 0,-25 0-2 0,26 0 2 16,-26 0 0-16,27-27 0 0,-27 27 3 0,26 0-2 15,2 0 0-15,-28 0 1 0,26 0 2 0,-26 0-2 16,26 0 2-16,-26-26-2 0,27 26 3 0,-27 0-3 15,26 0-2-15,-26 0 0 0,27 0 0 0,-1 0 0 16,-26 0 0-16,26 0 0 0,-26 0 3 16,28 0-1-16,-2 0 4 0,-26 0-4 0,26 0-2 15,-26 0 0-15,26 0 0 0,0 0 1 0,2 0 5 16,-28 26-4-16,26-26 1 0,0 0-2 0,0 0-1 16,-26 0 0-16,27 0 1 0,0 0 0 15,-1 0 3-15,-26 27-3 0,26-27-1 0,0 0 0 16,2 0 4-16,-28 26-2 0,27-26 3 0,-2 0-3 15,1 0 0-15,-26 26-1 0,26-26-1 0,2 0 1 16,-28 0 3-16,28 26-2 0,-2-26 2 0,-26 0-2 16,26 28 1-16,-26-28-2 0,24 0-1 0,-24 26 0 15,28-26 0-15,-28 0 0 0,26 26 0 0,-26-26 0 16,26 27 3-16,-26-27-1 0,28 26 3 0,-28-26-3 16,0 0 0-16,26 27 0 0,-26-27 5 0,27 26-5 15,-27-26 0-15,0 0-1 0,25 27-1 0,-25-27 0 16,26 26 2-16,-26-26-1 0,0 0 3 0,28 26-3 15,-28-26 1-15,0 0-1 0,0 28 0 16,26-28 0-16,-26 26 2 0,0-26-2 0,0 0 1 16,28 26-1-16,-28-26-1 0,0 26 0 0,0-26 0 15,26 27 0-15,-26-27 0 0,0 26 0 0,0-26 0 16,0 26 0-16,25-26 0 0,-25 28 1 0,0-28 4 16,0 26-3-16,0-26 0 0,0 26-1 15,0-26 3-15,0 26-3 0,28-26-1 0,-28 27 0 16,0-27 2-16,0 27-1 0,0-27 3 0,0 26-3 15,0-26 0-15,0 27 0 0,0-27-1 0,0 26 0 16,0-26 4-16,0 26-4 0,0-26-2 0,-28 26 3 16,28 2 4-16,0-28-3 0,0 26 0 0,0-26 0 15,0 26 2-15,0-26 0 0,0 27 12 0,0-1-10 16,-25-26 2-16,25 26-2 0,0-26 10 0,0 26-8 16,0 2 8-16,0-28-9 0,0 26 8 0,0 0-6 15,0-26 11-15,0 27-9 0,-26-27 15 0,26 27-12 16,0-27 14-16,0 26-14 0,0 0 10 0,0-26-10 15,0 27 16-15,-28-27-14 0,28 26 16 16,0-26-16-16,0 27 20 0,0-27-17 0,-26 27 21 16,26-27-21-16,0 26 21 0,-28-26-20 0,28 26 24 15,0-26-23-15,-26 27 20 0,26-27-20 0,0 0 19 16,-25 27-19-16,25-27 26 0,0 26-24 0,-27-26 23 16,27 0-25-16,0 26 18 0,-26-26-20 15,26 0 18-15,0 28-17 0,-28-28 20 0,28 0-21 16,-26 26 21-16,26-26-21 0,-26 0 17 0,26 26-16 15,-28-26 23-15,28 0-21 0,-24 26 26 0,24-26-27 16,-26 0 18-16,26 0-19 0,-26 27 24 0,26-27-23 16,-28 0 20-16,0 0-20 0,28 26 21 0,-26-26-22 15,26 0 16-15,-26 0-18 0,26 0 18 0,-25 0-16 16,25 26 28-16,-27-26-23 0,27 0 30 0,-28 0-27 16,28 0 28-16,-26 0-27 0,26 0 31 0,-26 0-32 15,26 0 28-15,0 0-29 0,-26 0 27 0,26 0-28 16,0 0 23-16,-27 0-24 0,27 0 23 0,-27 0-25 15,27 0 21-15,0 0-23 0,-26 0 22 0,26 0-22 16,0 0 20-16,-26 0-21 0,26 0 16 16,-26 0-18-16,26 0 20 0,-28 0-21 15,28 0 14-15,-26 0-16 0,0 0 14 0,26 0-14 0,-26 0 14 16,26 0-14-16,-26 0 15 0,-2 0-17 0,28 0 10 16,-26 0-12-16,26 0 11 0,0 0-12 0,-26 0 7 15,26 0-7-15,0-26 10 0,0 26-11 16,-27 0 7-16,27 0-10 0,0 0 2 0,0 0-2 15,-26-26 10-15,26 26-8 0,0 0 8 0,0 0-11 16,0 0 2-16,0 0-5 0,-27 0-2 0,27 0 0 16,0-27 0-16,0 27-3 0,0 0-6 0,0 0 2 15,0 0-9-15,0 0 5 0,0 0-17 0,0 0 14 16,0 0-14-16,0 0 13 0,0 0-17 0,0 0 18 16,0 0-13-16,0-26 13 0,0 26-14 0,0 0 14 15,0 0-12-15,0 0 14 0,0 0-12 0,0 0 13 16,0 0-9-16,0 0 9 0,0 0-13 0,0 0 14 15,0 0-5-15,0 0 8 0,0 0-9 16,0 0 8-16,0 0-8 0,0 0 7 0,0 0-10 16,0 0 9-16,0 0-11 0,0 0 9 0,0 0-14 15,0 0 12-15,0 0-18 0,-26 0 15 0,26 0-19 16,0 0 14-16,0 0-29 0,0 0 13 0,0 0-64 16,0 0 31-16,0 0-109 0,0 0-97 15,0 0-647-15,0 0 283 0,0 0-996 0,-26 0 1010 16,26 0-245-16,0 0 437 0,0 0-437 0</inkml:trace>
  <inkml:trace contextRef="#ctx0" brushRef="#br0" timeOffset="60531.96">17810 10190 40 0,'0'0'0'0,"0"0"9"16,0 0 28-16,0 0-17 0,0 0 22 0,0 0-19 15,0 0 25-15,0 0-25 0,0 0 20 0,0 0-22 16,0 0 20-16,0 0-23 0,0 0 14 0,0 0-11 16,0 0 31-16,0 0-18 0,0 0 51 0,0 0-47 15,0 0 28-15,0 0-23 0,0 0 64 0,0 0-63 16,0 0 26-16,0 0-31 0,0 0 45 0,0 0-43 15,0 0 42-15,0 0-43 0,-26 0 36 0,26 0-39 16,0 0 35-16,0 0-36 0,0 0 34 16,0 0-37-16,0 0 30 0,0 0-32 0,0 0 29 15,0 0-33-15,0 0 24 0,0 0-25 0,0 0 27 16,0-26-22-16,0 26 39 0,0 0-32 0,0 0 46 16,0 0-41-16,0 0 47 0,26-27-42 15,-26 27 52-15,0 0-49 0,0 0 54 0,0-26-54 16,0 26 48-16,28 0-51 0,-28-26 48 0,0 26-50 15,0 0 44-15,26-28-45 0,-26 28 47 0,0-26-48 16,26 26 43-16,-26-26-45 0,27 26 38 0,-27-26-40 16,26 26 40-16,-26-27-42 0,28 27 34 0,-3-27-35 15,-25 27 37-15,26-26-38 0,-26 26 34 0,28 0-36 16,-2-27 30-16,0 27-34 0,-26 0 30 0,26 0-31 16,0-26 29-16,-26 26-30 0,28 0 28 0,-2 0-30 15,0 0 22-15,0-26-25 0,-26 26 25 0,27 0-25 16,1 0 21-16,-2 0-22 0,-1 0 22 0,1 0-23 15,2 0 15-15,-1 0-17 0,-1 0 17 16,0 0-15-16,-26 0 23 0,25 26-25 0,3-26 14 16,-2 0-17-16,0 0 13 0,1 26-14 0,-1-26 13 15,-26 27-14-15,28-27 14 0,-2 0-15 0,-1 26 12 16,-25-26-13-16,28 0 10 0,-28 27-11 0,26-27 12 16,-26 0-13-16,0 0 9 0,27 0-9 0,-27 27 11 15,0-27-10-15,0 0 11 0,26 0-12 16,-26 0 10-16,0 0-9 0,0 0 13 0,0 0-12 15,0 0 13-15,0 0-13 0,0 0 10 0,0 0-11 16,0 0 10-16,0 0-10 0,0 0 12 0,0 0-12 16,0 0 12-16,0 0-13 0,0 0 8 0,0-27-9 15,0 27 10-15,0 0-10 0,-26 0 8 0,26-27-9 16,0 27 6-16,0-26-8 0,0 26 5 0,0 0-5 16,0-27 7-16,-27 27-6 0,27-26 6 0,0 0-7 15,0 26 5-15,-26-26-6 0,26 26 5 0,0-28-2 16,0 28 12-16,-28-26-20 0,28 26-17 0,0-26-3 15,0 26-41-15,0 0 16 0,-25 0-72 0,25-27 3 16,0 27-226-16,0 0-93 0,0 0-963 16,0 0 849-16,-26 0-241 0,26 0 477 0,0 0-141 15,0 27 280-15,0-27-63 0,0 0 118 16,0 0-117-16</inkml:trace>
  <inkml:trace contextRef="#ctx0" brushRef="#br0" timeOffset="60734.29">18790 9872 86 0,'0'0'0'0,"0"27"16"0,0-1 52 0,0-26-36 16,27 27 28-16,-27-27-35 0,0 27 16 0,0-27-14 16,26 26 37-16,-26-26-33 0,0 0 27 0,0 26-25 15,0-26 40-15,0 0-37 0,0 26 35 0,0-26-35 16,0 0 37-16,-26 0-39 0,26 28 30 0,0-28-33 16,-27 0 30-16,27 26-33 0,-26-26 20 0,-2 0-32 15,28 26 4-15,-25-26-29 0,-1 27-47 0,-2-27-15 16,28 26-161-16,-26-26 121 0,-1 26-105 0,1-26 131 15,26 26-43-15,-26-26 64 0,26 0-64 0</inkml:trace>
  <inkml:trace contextRef="#ctx0" brushRef="#br0" timeOffset="61499.87">17626 9952 43 0,'0'0'0'0,"0"0"11"0,0 0 37 0,0 0-22 16,0 0 32-16,0 0-28 0,0 0 32 0,0 0-34 16,0 0 20-16,0 0-17 0,0 0 48 0,0 0-45 15,0 0 25-15,26 0-21 0,-26 0 54 0,0-27-54 16,0 27 22-16,0 0-26 0,0 0 40 0,0 0-35 16,0 0 44-16,0 0-42 0,0 0 40 0,0 0-42 15,0 0 37-15,0 27-39 0,0-27 36 0,0 0-38 16,0 0 32-16,0 27-35 0,0-27 31 0,0 0-32 15,0 26 29-15,0-26-31 0,0 0 28 0,0 26-29 16,0-26 24-16,0 0-25 0,0 26 26 0,-26-26-27 16,26 28 25-16,0-28-23 0,0 26 33 15,0-26-30-15,0 26 32 0,0-26-30 0,0 27 38 16,0-27-35-16,0 26 36 0,-28-26-35 0,28 26 36 16,0-26-37-16,0 0 36 0,0 26-35 15,0-26 40-15,0 28-38 0,0-28 37 0,0 0-39 16,0 0 38-16,0 0-38 0,0 26 39 0,0-26-38 15,0 0 38-15,0 0-38 0,0 0 38 0,0 0-40 16,0 0 36-16,0 0-37 0,0 0 33 0,0-26-36 16,0 26 29-16,28 0-30 0,-28 0 29 0,0 0-31 15,26 0 27-15,-26 0-26 0,0 0 30 0,26 0-32 16,-26 0 21-16,0 0-25 0,28 0 20 0,-28 0-23 16,26 0 22-16,-26 0-23 0,26 0 19 0,-26 0-20 15,26 0 17-15,-26 0-18 0,26 0 14 0,-26 0-27 16,28 0-17-16,-2 0-40 0,-26 0-143 0,26 0 13 15,-26 0-350-15,0 0 162 0,27 0-578 0,-27 0 570 16,0 0-185-16,0-28 282 0,26 28-282 0</inkml:trace>
  <inkml:trace contextRef="#ctx0" brushRef="#br0" timeOffset="62066.63">17598 9899 84 0,'0'0'0'0,"0"0"15"0,0 0 46 0,0 0-28 16,0 0 37-16,0 0-42 0,0 0 12 0,0 0-16 15,0 26 31-15,0-26-26 0,0 0 34 0,0 0-30 16,0 27 35-16,0-27-36 0,0 0 31 0,0 27-38 16,0-27 13-16,0 0-18 0,0 26 23 0,0-26-17 15,0 26 35-15,0-26-25 0,0 26 47 16,0-26-49-16,0 28 18 0,0-28-24 0,0 26 33 16,-25 0-28-16,25-26 37 0,0 27-34 0,0-1 37 15,0-26-35-15,-27 26 38 0,27 0-40 16,0-26 34-16,0 28-35 0,-26-28 33 0,26 26-35 15,0-26 27-15,0 26-30 0,0-26 28 0,0 27-30 16,0-27 28-16,0 26-30 0,0-26 26 0,0 0-27 16,0 0 23-16,0 27-24 0,0-27 25 0,26 0-24 15,-26 0 23-15,0 0-23 0,0 0 27 0,27 0-27 16,-27 0 25-16,25 0-25 0,-25 0 25 0,0 0-26 16,28 0 22-16,-2 0-23 0,-26 0 21 0,26 0-23 15,-26 0 21-15,28 0-21 0,-28 0 19 0,26 0-20 16,0 0 19-16,0 0-20 0,-26 0 17 0,26 0-18 15,2 0 15-15,-2 0-16 0,-26 0 15 0,26 0-17 16,1 0 15-16,-27 0-15 0,26 0 13 0,2 0-15 16,-28 0 13-16,25 0-14 0,-25 0 10 0,0 0-24 15,26 0-29-15,-26 0-17 0,0 0-114 0,0 0-89 16,28 0-589-16,-28 0 500 0,0 0-176 16,-28 0 316-16,28-27-82 0,0 27 141 0,-26-26-141 15</inkml:trace>
  <inkml:trace contextRef="#ctx0" brushRef="#br0" timeOffset="63832.69">17652 10164 33 0,'0'26'0'0,"0"-26"13"0,0 0 39 16,0 0-22-16,0 0 34 0,0 0-32 15,0 0 31-15,0-26-39 0,0 26 12 0,0 0-15 16,0 0 27-16,0 0-20 0,0 0 36 0,0 0-31 15,0-27 38-15,0 27-43 0,0 0 12 0,0 0-17 16,0 0 28-16,26 0-23 0,-26-26 36 0,0 26-29 16,0 0 44-16,0 0-41 0,0 0 38 0,28 0-39 15,-28 0 35-15,0 0-44 0,0 0 9 0,26 0-19 16,-26 0 18-16,0-26-18 0,26 26 18 0,-26 0-18 16,26 0 17-16,-26 0-18 0,0 0 15 0,26 0-15 15,-26 0 15-15,28 0-16 0,-28 0 14 0,26-28-15 16,-26 28 13-16,0 0-15 0,26 0 15 0,-26 0-15 15,27 0 12-15,-27-26-12 0,26 26 11 0,-26 0-12 16,28 0 10-16,-28 0-11 0,25 0 13 0,-25 0-13 16,26 0 10-16,-26 0-11 0,28 0 10 0,-28-26-11 15,26 26 9-15,0 0-9 0,-26 0 7 0,26 0-7 16,-26 0 8-16,26 0-9 0,-26 0 7 0,28 0-8 16,-28 0 6-16,26-26-6 15,0 26 5-15,-26 0-6 0,26 0 7 0,-26 0-6 16,27 0 6-16,1 0-5 0,-28 0 8 0,26 0-8 15,-26 0 10-15,25 0-9 0,-25 0 8 0,26 0-8 16,2 0 11-16,-28 0-11 0,27 0 9 0,-27 0-9 16,26 0 8-16,-26 0-9 0,26 0 7 0,-26 0-8 15,0 0 5-15,25 0-5 0,-25 0 5 0,28 0-5 16,-28 0 7-16,0 0-7 0,26 0 5 0,-26 0-7 16,26 26 7-16,-26-26-7 0,0 0 7 0,27 0-6 15,-27 0 6-15,0 0-7 0,26 0 7 0,-26 0-8 16,0 0 4-16,28 0-4 0,-28 0 4 0,0 0-3 15,26 0 3-15,-26 0-4 0,0 0 1 0,0 0-2 16,25 26 2-16,-25-26-2 0,0 0 4 0,0 0-4 16,0 0 4-16,0 0-4 0,0 0 1 0,0 0-1 15,0 0 3-15,0 0-3 0,0 0 3 0,0 0-3 16,28 0 2-16,-28 0-2 0,0 0 1 0,0 0-1 16,0 0 1-16,0 0-2 15,0 0 3-15,0 0-3 0,0 0 2 0,26 0-3 16,-26 0 2-16,0 0-1 0,0 0 2 0,0 0-3 15,0 0 3-15,0 0-2 0,0 0 3 0,0-26-3 16,0 26 2-16,0 0-3 0,0 0-1 0,0 0 0 16,0 0 4-16,0 0-3 0,0 0 0 0,0 0 0 15,0 0 1-15,27 0 0 0,-27 0 2 0,0 0-2 16,0 0 1-16,0 0-2 0,0 0 3 0,0 0-2 16,0 0 2-16,0 0-1 0,0 0 2 0,0 0-3 15,0 0 1-15,0 0-4 0,0 0-5 0,0 0-14 16,0 0-52-16,0 0-8 0,0 0-168 0,-27 0 55 15,27 0-331-15,0 0 316 0,0 0-104 0,0 0 192 16,0 0-48-16,0 0 105 0,0 0-21 0,0 0 49 16,0 0-17-16,0-26 33 0,0 26-5 0,0 0 24 15,0 0 21-15,0 0-4 0,0-27 27 0,0 27-28 16,0 0 4-16,0 0-11 0,0 0 10 0,0 0-10 16,0 0 8-16,0 0-9 0,0 0 7 0,0 0-8 15,0 0 5-15,0 0-6 16,0 0 10-16,0 0-10 0,27 0 3 0,-27 0-2 15,0 0 10-15,0 0-10 0,0 27 1 0,0-27-3 16,0 0 3-16,26 0-6 0,-26 0-2 0,0 0-3 16,0 0-8-16,0 0-6 0,0 0-42 0,0 0 34 15,0 0-19-15,0 0 26 0,0 0-14 0,0 0 18 16,0 0-6-16,0 0 15 0,0 0 5 0,0 0-8 16,0 0-21-16,0 0 28 0,26 0 26 0,-26 0-9 15,0 0 24-15,0 0-26 0,0 0 5 0,0-27-5 16,0 27 22-16,0 0-16 0,0 0 24 0,0 0-22 15,0 0 22-15,0 0-20 0,0 0 31 0,0 0-34 16,0-27 10-16,0 27-12 0,0 0 28 0,0 0-21 16,0-26 30-16,0 26-22 0,0 0 42 0,-26-27-45 15,26 27 17-15,0-26-22 0,0 26 31 0,0 0-27 16,0-26 32-16,-26 26-32 0,26 0 29 0,0-26-31 16,0 26 28-16,-27 0-30 0,27-28 24 0,0 28-25 15,-26 0 23-15,26-26-25 16,0 26 21-16,-28-26-23 0,28-1 23 0,-25 27-23 15,25-26 19-15,-26 26-20 0,26-26 16 0,0 26-18 16,-28-27 18-16,28 27-19 0,0-27 16 0,-26 27-17 16,26-26 14-16,0 26-15 0,0 0 13 0,0-26-14 15,-27 26 13-15,27 0-15 0,0 0 12 0,0 0-13 16,0 0 13-16,0 0-14 0,0 0 10 0,0 0-10 16,0 0 11-16,0 0-11 0,0 0 10 0,27 0-10 15,-27 0 10-15,0 26-11 0,0-26 8 0,0 0-9 16,26 26 8-16,-26-26-9 0,0 27 7 0,0-27-7 15,28 0 8-15,-28 27-8 0,0-27 7 0,26 26-7 16,-26-26 5-16,0 26-7 0,25-26 4 0,-25 27-4 16,0-1 7-16,28-26-7 0,-28 26 5 0,26 2-5 15,-26-2 3-15,0-26-4 0,27 26 4 0,-27 0-4 16,26 1 5-16,-26-27-4 0,26 26 5 0,-26 1-5 16,0-27 3-16,28 27-3 0,-28-1 8 0,0-26-6 15,25 0 8-15,-25 26-4 0,0-26 17 16,0 0-10-16,0 26 25 0,0-26-20 15,0 0 26-15,0 0-23 0,0 0 27 0,0 0-28 16,0 0 21-16,0 0-22 0,0 0 25 0,0 28-25 16,0-28 20-16,0 0-21 0,0 0 21 0,0 0-21 15,0 0 25-15,0 0-25 0,0 0 21 0,0 0-20 16,0 0 24-16,0 0-23 0,0 0 28 0,0 0-24 16,0 0 33-16,0 0-30 0,0 0 34 0,0 0-33 15,0 0 31-15,0 0-32 0,0 0 28 0,0 0-32 16,0 0 26-16,0 0-27 0,0 0 25 0,-25 0-27 15,25 0 20-15,0 0-22 0,-28 0 25 0,28 26-26 16,0-26 21-16,-26 0-22 0,26 0 20 0,-26 26-21 16,-1-26 20-16,1 0-21 0,26 27 17 0,-28-27-18 15,3 26 18-15,-1-26-20 0,-2 26 16 0,28-26-17 16,-26 26 13-16,-1-26-19 0,1 28-5 0,26-28-24 16,-26 26-61-16,26-26-88 0,-28 0-425 15,28 0 169-15,-25 26-681 0,25-26 680 0,0 0-172 16,0 0 299-16,-26 0-298 0</inkml:trace>
  <inkml:trace contextRef="#ctx0" brushRef="#br0" timeOffset="65149.68">7728 14822 23 0,'-28'0'0'0,"28"0"11"16,0 0 33-16,-26 0-21 0,26 0 25 0,0 0-23 16,0-27 30-16,0 27-25 0,-27 0 38 0,27 0-40 15,0 0 17-15,0 0-14 0,0 0 47 0,0 0-41 16,0 0 33-16,0 0-25 0,0 0 66 0,0 0-66 15,0 0 24-15,0 0-33 0,0 0 37 0,0 0-36 16,0 0 35-16,0 0-36 0,0 0 34 0,0 0-28 16,0 0 54-16,0 0-47 0,27 0 48 0,-27 0-49 15,0 0 44-15,26 0-47 0,2 0 43 0,-28 0-46 16,26 0 40-16,0 0-42 0,2 0 36 0,-3 0-40 16,28 0 32-16,-27 0-34 0,2 0 31 0,-2 0-33 15,1-27 30-15,-2 27-32 0,1 0 27 16,2 0-30-16,-2 0 25 0,-26 0-34 0,26 0 3 15,-26 0-35-15,28 0-66 0,-28 0-8 0,0 0-186 16,0 0 72-16,0 0-334 0,0 0 317 0,0 0-121 16,-28 0 199-16,28 0-83 0,-26 27 112 15,0-27-112-15</inkml:trace>
  <inkml:trace contextRef="#ctx0" brushRef="#br0" timeOffset="65383.13">7568 14874 152 0,'-26'28'0'0,"26"-28"28"16,-26 0 84-16,26 26-70 0,0-26 17 0,0 0-25 16,0 26 45-16,0-26-48 0,0 0 13 0,0 0-17 15,0 0 36-15,0 26-31 0,0-26 32 0,0 0-34 16,0 0 27-16,26 27-26 0,-26-27 34 0,26 0-34 16,-26 0 26-16,28 26-30 0,-3-26 24 0,1 0-27 15,1 0 21-15,-1 26-24 0,2-26 15 16,24 0-23-16,-24 0 0 0,-3 0-30 0,2 0-66 15,25 0-3-15,-24 0-176 0,-2 0 139 0,26 0-106 16,-26 0 137-16,2 0-45 0,-2 0 68 0,0-26-67 16</inkml:trace>
  <inkml:trace contextRef="#ctx0" brushRef="#br0" timeOffset="66032.25">10347 14531 33 0,'0'0'0'0,"0"-27"22"0,0 27 70 0,0 0-48 15,0 0 41-15,0-26-50 0,0 26 21 0,0 0-29 16,0-26 27-16,-26 26-17 0,26 0 56 0,0 0-54 15,0-28 25-15,-28 28-29 0,28 0 43 0,0 0-37 16,-26-26 47-16,26 26-44 0,-24 0 45 0,24 0-40 16,-28 0 55-16,2-26-50 0,0 26 54 0,0 0-55 15,-2 0 51-15,1 0-53 0,2 0 53 0,-1 0-54 16,0 26 50-16,-30-26-52 0,30 0 48 0,1 26-50 16,0-26 42-16,-29 28-45 0,26-28 42 0,-24 26-41 15,25 0 45-15,2 1-46 0,-29-1 41 16,28 0-43-16,-2 0 40 0,3 2-41 0,-29-2 37 15,29 0-39-15,-3 1 38 0,28-1-40 0,-26 0 33 16,0 1-35-16,26 0 32 0,-27-1-35 0,27 0 29 16,-26 2-31-16,26-2 30 0,0 0-28 15,0 0 34-15,26 1-30 0,-26-1 41 0,0-26-39 16,27 26 36-16,-1 2-37 0,0-2 32 0,2-26-35 16,-3 26 31-16,3 0-33 0,-2-26 28 0,-1 27-30 15,29-27 27-15,-26 26-28 0,-2-26 25 0,26 27-26 16,-26-27 25-16,0 0-26 0,2 28 22 0,26-28-26 15,-29 0 22-15,0 0-24 0,1 0 16 0,2 0-30 16,0 0-16-16,-2 0-40 0,0 0-140 0,-1 0 1 16,2 0-378-16,1 0 174 0,-28 0-615 0,26 0 620 15,-26 0-156-15,26 0 272 0,-26 0-272 0</inkml:trace>
  <inkml:trace contextRef="#ctx0" brushRef="#br0" timeOffset="66900.67">12252 14028 54 0,'0'0'0'0,"0"-26"14"0,0 26 44 15,0 0-27-15,-26 0 36 0,26-27-33 0,0 27 36 16,0 0-44-16,0 0 6 0,0-27-9 0,0 27 39 16,0 0-31-16,0 0 29 0,0 0-16 15,0 0 68-15,0 0-61 0,0-26 43 0,0 26-40 16,0 0 66-16,0 0-60 0,0 0 60 0,0 0-59 16,-26 0 63-16,26 0-63 0,0 26 61 0,-26-26-62 15,-1 0 57-15,27 27-60 0,-27-27 51 0,1 0-55 16,0 27 51-16,0-1-54 0,-2-26 47 0,2 26-50 15,26 1 43-15,-52-1-46 0,26 0 42 0,-2 2-44 16,2-2 38-16,0 0-42 0,-1 0 35 0,1 1-38 16,-1-1 32-16,1 28-35 0,0-28 32 0,26 0-34 15,-28 28 30-15,2-28-31 0,-1 27 28 0,27-27-30 16,-26 26 23-16,26 2-25 0,0-28 23 0,0 27-24 16,0-27 23-16,0 28-25 0,0-28 21 15,26 28-23-15,-26-2 18 0,27-26-19 0,-27 27 17 16,26-27-19-16,2 2 16 0,-2 24-17 0,-26-26 16 15,26 1-18-15,1 26 10 0,-1-25-21 0,1-2-19 16,-1 0-22-16,0 0-102 0,2 1-4 0,-2-1-295 16,-1-26 118-16,2 26-525 0,-1 2 511 15,2-28-161-15,-2 26 248 0,0 0-248 0</inkml:trace>
  <inkml:trace contextRef="#ctx0" brushRef="#br0" timeOffset="67533.3">13631 14531 31 0,'0'0'0'0,"0"-27"17"16,0 27 54-16,0 0-34 0,0-26 39 0,0 26-44 16,0-26 20-16,0 26-14 0,0 0 66 0,0-28-60 15,0 28 30-15,0 0-31 0,0 0 53 0,-28-26-48 16,28 26 45-16,-27 0-56 0,27 0 18 0,-26 0-27 16,26 0 29-16,-26 0-27 0,0 26 32 0,-2-26-28 15,28 0 38-15,-28 28-35 0,3-28 43 16,-1 26-40-16,0 0 40 0,-1-26-38 0,-27 27 46 15,29-1-44-15,-1 0 40 0,-1-26-43 0,1 26 36 16,0 2-39-16,26-2 35 0,-28 0-38 0,2 1 33 16,-2-1-36-16,28 0 30 0,0-26-32 0,-25 27 29 15,25 0-31-15,0-1 26 0,0 0-28 16,0 2 25-16,0-2-26 0,0 0 25 0,0 0-26 16,25 1 23-16,-25-1-24 0,0 0 21 0,28 2-23 15,-28-2 19-15,26 0-21 0,2 0 18 0,-28-26-18 16,26 27 18-16,0-1-19 0,-26 1 14 0,27 1-17 15,24-2 13-15,-23-26-13 0,-2 26 14 0,1 0-15 16,25-26 10-16,1 27-12 0,-25-27 9 0,24 26-23 16,1-26-30-16,0 0-59 0,-27 0-241 0,27 26 68 15,-1-26-458-15,-24 0 427 0,25 0-162 16,-27-26 228-16,0 26-227 0</inkml:trace>
  <inkml:trace contextRef="#ctx0" brushRef="#br0" timeOffset="68190.31">14159 14318 103 0,'0'0'0'0,"0"0"21"0,0 0 67 0,0 0-51 16,0 0 23-16,0 0-23 0,0 0 55 0,0 0-55 15,0 0 21-15,0 0-28 0,0 0 32 0,0 0-32 16,0 0 30-16,0 0-31 0,0 0 27 0,0 0-23 16,0 0 47-16,0 0-47 0,0 0 22 0,26 0-25 15,-26 0 35-15,27 0-28 0,-27 0 43 16,26 0-37-16,0 0 49 0,1 0-48 0,-1-26 41 15,2 26-43-15,-2 0 39 0,-1 0-41 0,28 0 39 16,-25 0-41-16,24 0 34 0,-24 0-36 0,-2 0 33 16,25 0-36-16,-24-26 30 0,1 26-32 0,-2 0 29 15,0 0-34-15,-1 0 15 0,2 0-30 0,1 0-9 16,-28 0-23-16,26 0-63 0,-26 0-69 16,26 0-372-16,-26 0 305 0,0 0-136 0,0 0 205 15,0 0-101-15,0 0 127 0,0 0-127 0</inkml:trace>
  <inkml:trace contextRef="#ctx0" brushRef="#br0" timeOffset="68466.21">14557 14213 34 0,'0'0'0'0,"0"0"21"0,0 0 66 0,0 0-37 16,0 0 63-16,0 0-62 0,0 0 37 0,0 0-50 15,0 0 26-15,0 0-26 0,0 26 50 16,0-26-50-16,0 0 23 0,0 0-27 0,0 27 42 15,0-27-34-15,0 26 52 0,0-26-45 0,26 26 52 16,-26-26-49-16,0 28 56 0,0-2-55 0,0-26 53 16,0 26-54-16,0 0 48 0,25 2-50 0,-25-2 46 15,0-26-49-15,0 26 47 0,0 1-48 16,0-1 44-16,0 0-47 0,0 0 41 0,0 2-44 16,0-2 40-16,0 0-42 0,0 1 34 0,0-27-44 15,0 26 9-15,0 0-47 0,0 1-70 0,0-27-103 16,0 27-468-16,0-27 372 0,0 26-187 0,0-26 233 15,0 26-232-15</inkml:trace>
  <inkml:trace contextRef="#ctx0" brushRef="#br0" timeOffset="69099.17">15747 14689 43 0,'0'0'0'0,"0"-26"7"16,0 26 25-16,0 0-11 0,0-26 32 15,0 26-21-15,-28 0 40 0,28 0-38 0,0-28 30 16,0 28-22-16,0 0 61 0,-25 0-64 0,25 0 17 16,0-26-26-16,-26 26 38 0,26 0-30 0,0 0 48 15,-27 0-40-15,27 0 54 0,-26 0-62 16,26 0 18-16,-28 0-26 0,2 26 34 0,26-26-30 16,-26 0 36-16,-1 28-35 0,1-28 35 0,-1 26-34 15,27-26 37-15,-26 26-36 0,0-26 36 0,-2 27-36 16,28-1 35-16,-26-26-38 0,1 26 34 0,25 1-36 15,-27 0 32-15,27-1-34 0,-26 0 29 0,26 2-30 16,0-28 28-16,-28 26-30 0,28 0 23 0,0 0-24 16,0 1 26-16,28-1-28 0,-28-26 24 0,0 26-25 15,26 2 24-15,1-28-25 0,-27 26 22 16,25 0-24-16,1-26 18 0,2 0-19 0,-2 26 17 0,27-26-24 16,-27 27 2-16,1-27-36 0,-1 0-78 15,0 0-90-15,2 26-469 0,-2-26 378 0,27 0-187 16,-28 0 291-16,3 0-67 0,-28 0 123 0,26 0-123 15</inkml:trace>
  <inkml:trace contextRef="#ctx0" brushRef="#br0" timeOffset="69600.28">16222 14292 99 0,'0'0'0'15,"28"0"17"-15,-28 0 51 0,28 0-31 0,-28 0 43 16,0 0-49-16,25 0 15 0,-25 0-19 0,26 0 33 15,-26 0-29-15,26 0 32 0,-26 0-30 0,27 0 35 16,-27 0-42-16,0 0 8 0,26 0-15 0,-26 0 21 16,0 0-17-16,0 26 26 0,26-26-19 15,-26 0 38-15,0 0-28 0,0 0 50 0,0 28-54 16,0-28 18-16,28 0-26 0,-28 26 32 0,0-26-31 16,0 0 30-16,0 26-28 0,0 0 37 0,25-26-33 15,-25 28 39-15,0-2-37 0,0 0 38 0,27-26-39 16,-27 27 34-16,0-1-35 0,26-26 33 0,-26 26-32 15,0 0 40-15,0-26-41 0,26 28 33 0,-26-2-34 16,0 0 34-16,28 1-34 0,-28-1 30 0,0 0-32 16,0 1 30-16,0 0-32 0,0-1 26 0,0 0-26 15,0 28 33-15,0-28-32 0,0 0 29 0,0 27-31 16,0-27 28-16,0 28-29 0,-28-28 26 16,28 27-28-16,0-27 23 0,-26 1-28 0,26 27 11 0,-26-28-29 15,26 0-27-15,-27 1-70 0,27-1-258 16,-25 0 77-16,25 28-472 0,-28-28 454 0,2 0-131 15,26-26 211-15,-26 27-211 0</inkml:trace>
  <inkml:trace contextRef="#ctx0" brushRef="#br0" timeOffset="71134.27">16566 13790 26 0,'28'0'0'0,"-28"0"24"0,0 0 72 0,0 0-58 0,0 0 20 15,0 0-28-15,0 0 30 0,0 0-29 0,0 0 31 16,0 0-28-16,0 0 38 0,0 0-37 16,26 0 35-16,-26 0-44 0,0 0 9 0,0 0-16 15,0 0 21-15,0 0-15 0,0 0 32 0,0 0-19 16,0 0 56-16,0 0-53 0,0 0 28 0,28 0-27 15,-28 0 54-15,0 0-45 0,0 0 57 0,25 0-55 16,-25 0 51-16,26 0-53 0,1 0 48 0,-1 0-51 16,-26 0 48-16,26 0-50 0,28 0 45 0,-28 0-47 15,0 0 44-15,28 0-47 0,-28 26 39 0,28-26-42 16,-29 0 36-16,28 0-39 0,-25 0 29 0,24 0-31 16,-26 0 34-16,0 0-36 0,26 0 27 0,-24 0-30 15,-2 0 26-15,2 0-36 0,-2 0-1 16,-1-26-16-16,2 26-16 0,-27 0-17 0,26 0-83 15,-26 0 6-15,0 0-212 0,28 0 84 0,-28 0-391 16,0 0 378-16,0 0-125 0,-28 0 188 0,28 0-187 16</inkml:trace>
  <inkml:trace contextRef="#ctx0" brushRef="#br0" timeOffset="71482.3">17176 13816 100 0,'-26'0'0'0,"26"0"25"16,0 0 76-16,0 0-58 0,0 0 26 0,0 0-27 15,0 0 56-15,0 0-55 0,0 0 30 0,0 26-28 16,0-26 60-16,26 0-62 0,-26 0 25 0,0 0-31 16,0 26 45-16,0-26-34 0,0 0 60 0,0 28-48 15,0-28 70-15,0 26-60 0,0-26 78 16,0 26-74-16,0-26 75 0,0 27-74 0,0-27 77 15,0 27-78-15,0-1 70 0,0-26-75 0,0 26 65 16,0 1-68-16,0-1 62 0,0 0-66 0,0 2 59 16,0-2-63-16,0 0 53 0,0 27-58 0,0-27 51 15,0 0-54-15,0 2 50 0,0-2-52 16,0 0 47-16,0 0-50 0,0 2 43 0,0-2-47 16,0 0 39-16,0-26-42 0,0 27 37 0,0-27-41 15,0 26 27-15,0-26-49 0,0 0-27 0,0 26-42 16,0-26-159-16,0 0-111 0,0 0-762 0,0 0 658 15,0 0-204-15,0 0 318 0,-26 0-317 0</inkml:trace>
  <inkml:trace contextRef="#ctx0" brushRef="#br0" timeOffset="73854.24">13047 14002 50 0,'0'-27'0'0,"0"27"16"0,0 0 48 0,0 0-33 16,0 0 28-16,0 0-32 0,0 0 24 0,0 0-17 15,0 0 52-15,0 0-50 0,0 0 24 0,-26 0-25 16,26 0 45-16,0 0-37 0,0 0 50 0,0 0-47 16,-27 0 43-16,27 0-47 0,0 0 34 0,0 27-40 15,-26-27 30-15,26 0-35 0,-28 26 27 0,28-26-30 16,0 0 25-16,-26 26-28 0,26-26 22 0,-26 27-26 15,26-27 18-15,-26 0-22 0,26 26 15 0,0-26-16 16,-26 26 17-16,26-26-17 0,-26 28 13 0,26-2-15 16,-28-26 13-16,28 26-13 0,-26-26 18 15,26 26-17-15,0 1 13 0,-28-27-14 16,28 26 11-16,-26-26-12 0,26 26 11 0,0 2-15 16,-25-28 2-16,25 26-4 0,0 0 13 0,-27-26-11 15,27 26 9-15,0 2-9 0,-26-28 7 0,26 26-10 16,0 0 2-16,0-26-3 0,0 27 7 0,0-1-6 15,-28-26 7-15,28 26-6 0,0 0 9 0,0-26-8 16,0 28 8-16,0-28-9 0,0 26 8 0,0-26-8 16,0 26 8-16,0 1-8 0,0-27 5 0,0 26-6 15,0-26 6-15,0 26-6 0,0 1 5 0,0-27-6 16,0 27 5-16,0-1-5 0,0-26 6 0,0 26-6 16,0 2 3-16,0-28-3 0,0 26 4 0,0-26-5 15,0 26 4-15,0 0-5 0,0-26 4 0,28 27-3 16,-28-1 4-16,0-26-4 0,0 26 4 0,0 2-5 15,0-28 4-15,0 26-3 0,26-26 6 0,-26 26-5 16,0 0 6-16,0-26-6 0,0 27 3 0,0-27-3 16,0 26 3-16,27-26-4 0,-27 27 3 0,0 1-3 15,0-28 4-15,0 26-4 16,0 0 4-16,25-26-4 0,-25 26 4 0,0 1-5 16,0-27 4-16,26 26-4 0,-26 0 2 0,0-26-2 15,28 28 3-15,-28-2-3 0,0-26 3 0,26 26-3 16,-26 0 1-16,0-26-1 0,0 27 2 0,28 0-2 15,-28-27 2-15,0 26-2 0,26-26 1 0,-26 27-1 16,0-27 1-16,26 26-2 0,-26-26 4 0,0 26-3 16,26-26 1-16,-26 26-2 0,0-26 2 0,26 0-2 15,-26 28 2-15,0-28-1 0,0 0 2 0,0 0-2 16,26 26 1-16,-26-26-3 0,0 0 0 0,0 0 0 16,0 0 2-16,28 26-5 0,-28-26-6 0,0 0-13 15,0 0-55-15,0 0-1 0,0 0-159 0,0 0 50 16,0 0-325-16,0 0 297 0,0 0-132 0,0 0 206 15,0 0-73-15,0 0 106 0,0 0-106 0</inkml:trace>
  <inkml:trace contextRef="#ctx0" brushRef="#br0" timeOffset="74851.73">17810 13948 30 0,'28'0'0'0,"-28"0"17"16,0 0 51-16,26 0-36 0,-26 0 28 0,0 0-34 15,26 0 17-15,-26 0-18 0,0 0 34 0,0 0-36 16,27 0 11-16,-27 0-11 0,0 0 36 0,0 0-26 16,26 0 42-16,-26 27-44 0,0-27 19 0,0 0-19 15,28 0 45-15,-28 27-44 0,0-27 22 0,25 0-22 16,-25 26 40-16,0-26-30 0,26 26 50 0,-26 1-42 15,0-27 62-15,28 26-54 0,-28 0 66 0,26 2-60 16,-26-2 69-16,0 0-66 0,26 0 69 0,-26 1-69 16,0-1 68-16,26 0-68 0,-26 2 67 0,0 24-67 15,0-26 65-15,0 2-67 0,26-2 64 0,-26 0-66 16,0 27 59-16,0-27-61 0,0 0 62 16,0 28-62-16,0-28 59 0,-26 27-61 15,26-27 56-15,0 28-60 0,0-28 53 0,0 28-56 16,-26-2 50-16,26-26-52 0,0 27 48 0,-26 1-50 15,26-28 44-15,0 26-48 0,-26-25 42 0,26 26-43 16,0 1 42-16,-28-28-42 0,28 0 42 0,-26 27-43 16,26-27 38-16,0 2-41 0,-25 24 37 0,25-26-39 15,-28 1 35-15,28 0-38 0,-26-1 32 0,26 1-34 16,0-1 28-16,-27 0-31 0,27 0 27 0,-26 2-32 16,26-2 17-16,-26 0-30 0,26 1-10 0,-28-1-21 15,28 0-64-15,-26 1-17 0,26-27-217 0,-26 27-107 16,26-1-957-16,-26 0 837 0,0-26-255 0,26 27 400 15,-28 0-400-15</inkml:trace>
  <inkml:trace contextRef="#ctx0" brushRef="#br0" timeOffset="75450.69">18764 14081 95 0,'0'0'0'0,"0"0"26"16,0-27 80-16,-28 27-61 0,28 0 31 0,0 0-42 15,0 0 30-15,0 0-24 0,0 0 60 0,0 0-60 16,0 0 20-16,0 0-27 0,0 0 38 0,0 0-35 16,0 0 36-16,0 0-38 0,0 0 33 0,0 0-34 15,0 0 31-15,0 0-33 0,0 0 30 0,0 0-25 16,0 0 44-16,0 0-34 0,0 0 57 0,28 0-52 15,-28 0 52-15,26 0-52 0,-26 0 51 0,27 0-52 16,-27 27 46-16,26-27-48 0,0 0 46 0,2 0-49 16,-3 0 39-16,1 0-43 0,1 0 38 0,-1 26-41 15,2-26 37-15,24 0-43 0,-25 0 20 16,-1 0-55-16,1 0-61 0,-1 0-27 0,0 0-205 16,2 0 73-16,-2 0-369 0,0 0 354 0,-26 0-122 15,26 0 181-15,-26 0-180 0</inkml:trace>
  <inkml:trace contextRef="#ctx0" brushRef="#br0" timeOffset="75699.58">19373 13842 61 0,'0'-26'0'0,"26"0"20"0,-26 26 60 0,0 0-38 16,0-27 46-16,0 27-48 0,0-26 31 0,0 26-38 15,26 0 29-15,-26 0-20 0,0 0 66 0,0 0-61 16,0-26 37-16,0 26-34 0,0 0 67 0,0 0-56 15,0 0 63-15,0 26-64 0,0-26 56 0,0 0-57 16,0 26 59-16,0-26-58 0,0 27 63 0,0-1-62 16,0 0 62-16,0 0-63 0,0 2 58 15,0-2-61-15,0 0 54 0,0 28-58 0,-26-28 48 16,26 27-60-16,0-1 19 0,0-24-55 0,0 24-46 16,0-26-43-16,0 27-212 0,0-27 67 0,0 28-387 15,26-28 375-15,-26 0-104 0,0 2 172 0,0-2-172 16</inkml:trace>
  <inkml:trace contextRef="#ctx0" brushRef="#br0" timeOffset="76266.28">20643 14398 60 0,'26'-26'0'0,"-26"26"27"16,0 0 81-16,0-26-59 0,0 26 39 0,0 0-49 16,0-28 29-16,-26 28-24 0,26 0 62 0,0 0-62 15,0 0 24-15,-26 0-31 0,26 0 44 0,-27 0-41 16,27 0 40-16,-26 0-40 0,26 0 41 0,-28 28-40 15,3-28 39-15,-1 26-39 0,-2 0 39 0,2 0-41 16,-1 2 37-16,1-2-40 0,0 0 34 0,-1 27-36 16,1-27 32-16,-2 28-34 0,2-28 31 15,1 27-32-15,25-27 29 0,-28 27-30 0,3 0 30 0,25-27-29 16,-26 28 33-16,26-28-33 0,0 27 32 16,0-27-32-16,0 28 30 0,26-28-31 0,-26 0 30 15,25 0-32-15,-25 1 28 0,28-1-29 0,-3 1 25 16,29 1-28-16,-28-2 23 0,27 0-24 0,-27 0 22 15,27 1-48-15,1-1-56 0,-1-26-124 16,0 26-492-16,-1-26 385 0,1 28-194 0,-1-28 299 16,3 0-67-16,-29 26 126 0,25-26-126 0</inkml:trace>
  <inkml:trace contextRef="#ctx0" brushRef="#br0" timeOffset="76701.64">21304 13948 101 0,'0'0'0'0,"0"0"20"15,0 0 64-15,0 0-33 0,0 0 70 0,0 0-65 16,0 0 44-16,0 0-63 0,28 0 11 0,-28 0-15 16,0 0 52-16,0 0-47 0,25 0 30 0,-25 0-29 15,26 0 49-15,1 0-38 0,-27 0 62 0,26 0-57 16,2 0 56-16,-2 0-57 0,28 0 52 0,-30 0-55 15,2 27 48-15,28-27-52 0,-26 0 44 0,24 0-47 16,-26 0 42-16,28 0-44 0,-28 0 41 0,28 0-44 16,-29 0 33-16,2 0-45 0,25 0 13 0,-24 0-35 15,-2 0-23-15,0 0-7 0,0 0-58 16,-26 0 7-16,26 0-145 0,2 0 55 0,-28 0-275 16,0 0 258-16,0 0-108 0,0 0 171 0,0 0-72 15,0 0 118-15,0 0-33 0,-28-27 54 16,28 27-54-16</inkml:trace>
  <inkml:trace contextRef="#ctx0" brushRef="#br0" timeOffset="76917.33">21992 13948 174 0,'-26'0'0'0,"26"27"23"16,-26-27 72-16,26 0-48 0,0 27 46 0,-27-27-47 15,27 0 44-15,0 26-33 0,-25-26 80 0,25 26-60 16,0-26 91-16,0 27-74 0,-28-27 110 0,28 26-96 16,0 0 117-16,0-26-112 0,0 28 112 0,0-2-114 15,0 0 106-15,0 0-111 0,0 1 98 0,0-1-105 16,0 0 96-16,0 2-101 0,0-2 89 0,-26 0-95 15,26 28 81-15,0-28-87 0,0 0 78 0,0 27-83 16,0-27 71-16,0 0-78 0,0 28 58 0,0-28-75 16,0 27 33-16,0-27-66 0,0 28-26 0,0-28-55 15,0 28-179-15,0-28-121 0,0 0-842 0,0 0 728 16,0-26-224-16,0 27 350 0,0-1-349 16</inkml:trace>
  <inkml:trace contextRef="#ctx0" brushRef="#br0" timeOffset="79749.41">26888 9635 77 0,'0'0'0'0,"0"0"32"16,0 0 100-16,0 0-83 0,0-27 19 0,0 27-39 15,0 0 19-15,0-27-26 0,0 27 22 0,0 0-17 16,-26-26 41-16,26 26-43 0,-26 0 11 0,-2-26-15 16,28 26 29-16,-25 0-21 0,-1 0 36 0,-1 0-27 15,1 0 49-15,-2 0-51 0,2 0 20 0,1 26-23 16,-28-26 41-16,25 26-36 0,-24-26 39 0,24 27-36 15,-24 0 47-15,26-1-45 0,-28 0 44 0,28 27-44 16,-27-27 41-16,28 28-42 0,-3-28 38 0,2 27-41 16,0-27 38-16,-2 28-40 0,2-28 33 0,26 26-35 15,-27-24 33-15,27 24-35 0,0-25 35 16,0-1-37-16,27 26 27 0,-27-24-28 0,26-2 33 16,2 0-32-16,-2 1 32 0,0-1-33 0,27 1 29 15,-26-1-31-15,25 1 25 0,2-27-27 16,-2 26 22-16,2-26-37 0,-2 26-19 0,2-26-26 0,-2 0-94 15,2 0-76-15,-1 0-481 0,-2 0 403 0,3 0-159 16,-2-26 261-16,3 26-99 0,-4-26 140 16,3-1-139-16</inkml:trace>
  <inkml:trace contextRef="#ctx0" brushRef="#br0" timeOffset="80069.24">27127 8973 76 0,'0'-28'0'16,"0"28"24"-16,0 0 72 0,0 0-51 0,0 0 35 15,0-26-42-15,0 26 37 0,26 0-32 0,-26 0 54 16,0 0-53-16,0 0 32 0,26 0-34 0,-26 0 50 15,27 0-43-15,-27 0 53 0,26 0-52 16,0 0 47-16,2 0-50 0,25 0 44 0,-27 26-47 16,-1-26 41-16,29 0-44 0,-27 0 38 0,25 0-43 15,-24 0 28-15,25 0-39 0,-1 0 9 0,-25 0-39 16,-1 0-48-16,0 0-3 0,27 0-115 0,-53 0 42 16,27 0-218-16,-1-26 201 0,-26 26-92 0,0 0 140 15,26 0-58-15,-26 0 78 0,0-26-78 0</inkml:trace>
  <inkml:trace contextRef="#ctx0" brushRef="#br0" timeOffset="80267.56">27788 8867 50 0,'-26'0'0'0,"-1"26"21"16,27-26 65-16,-26 0-48 0,26 0 28 0,-26 26-22 16,26-26 66-16,0 26-63 0,-27-26 31 0,27 28-31 15,-26-2 62-15,26 0-65 0,-26 1 24 16,26-1-31-16,-28 0 46 0,28 0-41 0,0 28 42 16,-25-28-42-16,25 1 43 0,0 26-44 0,0-27 39 15,-28 1-42-15,28 25 38 0,0-24-40 0,0-2 34 16,0 26-36-16,-26-24 30 0,26 24-32 0,0-25 29 15,0 0-41-15,0 25-4 0,0-25-52 16,0-1-126-16,0 0 12 0,0 2-287 0,0-2 256 16,0 0-104-16,0 0 142 0,-26 1-141 0</inkml:trace>
  <inkml:trace contextRef="#ctx0" brushRef="#br0" timeOffset="80716.53">28425 9740 174 0,'0'0'0'0,"0"0"17"0,26-26 53 0,-26 26-26 15,0 0 60-15,0 0-57 0,26 0 41 0,-26 0-38 16,0 0 66-16,0 0-72 0,0 0 16 0,0 0-29 16,-26 0 31-16,26 0-32 0,0 0 29 0,-26 26-30 15,26-26 27-15,-28 26-29 0,1-26 25 0,1 28-25 16,1-2 29-16,-1 0-24 0,-2-26 40 0,0 26-33 15,2 1 45-15,-26-1-41 0,25 1 41 0,2 0-41 16,-3-1 47-16,2 0-45 0,0 0 46 16,-1 2-48-16,1-2 41 0,1-26-43 0,25 26 43 15,-28 1-45-15,28-1 35 0,0 0-38 0,0-26 33 16,0 26-36-16,28 2 30 0,-28-2-32 0,25 0 32 16,1-26-35-16,1 27 22 0,-1-1-43 0,0 1-28 15,27-27-63-15,0 26-232 0,-27-26 77 0,28 27-399 16,0-27 382-16,-29 0-128 0,28 0 191 0,1 0-191 15</inkml:trace>
  <inkml:trace contextRef="#ctx0" brushRef="#br0" timeOffset="80982.23">28979 9555 87 0,'0'-54'0'0,"28"28"23"16,-2 26 71-16,-26-26-38 0,26 0 76 0,0 26-80 15,-26 0 26-15,26 0-28 0,-26 0 70 0,28 26-70 16,-2-26 31-16,0 26-36 0,-26 0 53 0,27 2-47 16,-1-2 57-16,1 27-54 0,-1-26 54 15,0 25-55-15,-26-25 51 0,28 25-54 0,-2 2 47 16,-26-28-49-16,26 27 45 0,-26 0-47 0,0 0 44 16,0-1-47-16,0 2 38 0,0-1-45 0,0-1 26 15,-26 2-49-15,0-2-21 0,-2 1-49 0,2 27-160 16,-27-28 32-16,27 2-336 0,-27-2 308 0,-1 1-115 15,-24 1 164-15,24-28-164 0</inkml:trace>
  <inkml:trace contextRef="#ctx0" brushRef="#br0" timeOffset="81399.77">26067 9130 129 0,'-25'0'0'0,"25"0"16"16,-26-26 48-16,-2 26-29 0,28 0 41 0,-26 26-41 15,-1-26 33-15,27 0-37 0,-26 28 27 0,0-28-27 16,-1 26 35-16,27 0-40 0,-26 1 12 0,0 26-18 16,0-27 24-16,26 27-22 0,-28-27 23 0,1 28-22 15,27-2 23-15,-26 28-23 0,26-26 21 0,-25-2-24 16,25 27 16-16,0 1-18 0,0-27 15 0,0 27-17 15,0-2 16-15,0 2-18 0,0-1 14 0,25-25-16 16,-25 25 8-16,26 0-28 0,1 0-43 0,1 1-17 16,-2-1-156-16,26 1 111 0,-25-28-119 0,25 28 139 15,1-1-46-15,26-25 70 0,-26-2-69 16</inkml:trace>
  <inkml:trace contextRef="#ctx0" brushRef="#br0" timeOffset="81999">29616 8760 85 0,'0'-26'0'0,"0"26"25"0,0 0 75 0,-28-26-62 15,28 26 10-15,0 0-23 0,0-26 31 0,0 26-16 16,0 0 64-16,28-28-54 0,-28 28 48 0,0 0-53 16,25 0 35-16,-25-26-32 0,26 26 64 0,0 0-50 15,2 0 78-15,-1 0-69 0,-1 0 73 16,25 0-73-16,3 0 65 0,-28 0-71 0,27 0 62 16,0 0-66-16,1 0 58 0,-28 0-62 0,27 0 52 15,-27 0-60-15,27 0 39 0,-26 0-64 0,25 0-13 16,-24 0-30-16,-2 0-69 0,0 0-81 0,1-26-416 15,-27 26 340-15,0 0-147 0,26 0 236 0,-26 0-75 16,0-26 116-16,0 26-116 0</inkml:trace>
  <inkml:trace contextRef="#ctx0" brushRef="#br0" timeOffset="82168.2">30302 8549 132 0,'-26'0'0'0,"0"0"20"0,26 27 64 0,-27-27-44 16,27 26 36-16,-25 0-29 0,25-26 68 0,-28 26-65 15,28 2 35-15,-26-2-34 0,26 0 66 0,0 0-53 16,-26 1 76-16,26-1-67 0,0 1 83 0,-27 26-81 15,27-1 72-15,0-24-75 0,-26 24 68 0,26 1-72 16,-28-1 63-16,28 2-68 0,-26-28 57 0,26 27-65 16,0 0 44-16,-25 0-74 0,25 1-25 0,-28-2-69 15,28-26-205-15,-26 28 54 0,26-1-388 0,-27-26 379 16,27-1-79-16,-26 27 155 0,26-27-155 16</inkml:trace>
  <inkml:trace contextRef="#ctx0" brushRef="#br0" timeOffset="82899.53">25009 12334 104 0,'0'0'0'0,"27"0"17"16,-27 0 55-16,0 0-34 0,0 0 44 0,26 0-46 16,-26 0 25-16,0 0-35 0,0 0 18 0,0 0-12 15,26 0 52-15,-26 0-50 0,0 0 15 0,28 0-25 16,-3 0 23-16,-25 0-26 0,28 0 16 0,-2 0-19 15,0 0 15-15,-26 0-17 0,27 0 12 0,-1 0-17 16,2 0 6-16,-3 0-27 0,-25 0-49 0,26 0-2 16,1 0-127-16,-27 0 96 0,26 0-90 0,-26 0 112 15,0 0-28-15,0 0 49 0,0 0-49 0</inkml:trace>
  <inkml:trace contextRef="#ctx0" brushRef="#br0" timeOffset="83085.42">24877 12466 182 0,'-26'27'0'0,"26"-27"16"0,0 0 48 0,0 26-34 15,-26-26 27-15,26 0-21 0,0 0 51 0,26 26-52 16,-26-26 17-16,26 0-25 0,-26 0 27 0,27 0-29 16,-2 0 22-16,3 0-25 0,24 26 18 0,-25-26-63 15,-1 0-113-15,28 0 59 0,-29 0-97 0,29 0 104 16,-28 0-38-16,27 0 55 0,-25 0-54 0</inkml:trace>
  <inkml:trace contextRef="#ctx0" brushRef="#br0" timeOffset="83582.45">27312 12175 159 0,'27'-26'0'0,"-27"26"20"16,0-26 62-16,0 26-39 0,0-28 48 0,0 28-56 16,0-26 16-16,0 26-22 0,-27 0 39 0,27-26-32 15,-26 26 43-15,26 0-37 0,-28 0 47 0,2 0-44 16,0 0 46-16,-1 0-56 0,1 0 15 0,-26 0-22 16,25 26 36-16,-1-26-32 0,-23 0 34 0,-2 26-31 15,25 2 37-15,-24-2-35 16,-2-26 43-16,29 26-42 0,-28 1 38 0,-1 25-39 15,28-26 39-15,-26 2-39 0,26 24 37 0,-2-25-38 0,-24-1 32 16,52 27-34-16,-28-26 30 0,2 25-31 16,26-26 31-16,-26 28-32 0,26-28 30 0,26 27-32 15,-26-27 30-15,26 1-32 0,-26 26 28 0,28-27-31 16,24 1 21-16,-24 0-23 0,-2-1 24 0,26 0-28 16,2 1 9-16,-1-1-49 0,-2 0-91 0,3 2-86 15,-2-28-485-15,3 26 399 0,-4-26-172 0,3 26 228 16,-1-26-228-16</inkml:trace>
  <inkml:trace contextRef="#ctx0" brushRef="#br0" timeOffset="83866.1">27630 11673 63 0,'0'0'0'0,"0"0"26"0,0 0 80 0,0-26-57 0,0 26 39 16,0 0-47-16,0 0 39 0,0 0-40 15,0 0 41-15,0 0-43 0,26 0 31 0,1-28-33 16,-27 28 40-16,52 0-39 0,-25 0 37 0,-1 0-39 16,1 0 33-16,25 0-35 0,-24 28 31 0,26-28-32 15,-29 0 28-15,28 0-34 0,-1 0 19 0,-24 0-36 16,24 26-20-16,-26-26-61 0,26 0-208 0,-24 0 149 15,0 26-115-15,-2-26 145 0,-1 0-58 0,1 0 80 16,-26 0-79-16</inkml:trace>
  <inkml:trace contextRef="#ctx0" brushRef="#br0" timeOffset="84065.42">28211 11619 166 0,'0'0'0'0,"0"28"23"0,-26-28 70 0,26 26-50 16,-26 0 33-16,26-26-28 0,0 26 67 15,-27 1-71-15,27-1 19 0,0 0-32 16,-25 2 33-16,25-2-32 0,-28 0 33 0,28 0-33 16,0 1 31-16,-26-1-33 0,26 1 29 0,0 0-31 15,-26-1 27-15,26 26-31 0,0-24 16 0,-27-2-46 16,27 0-55-16,0 1-20 0,0-1-180 0,-26 0 137 16,26 0-112-16,0 2 146 0,0-28-32 0,0 26 61 15,0 0-61-15</inkml:trace>
  <inkml:trace contextRef="#ctx0" brushRef="#br0" timeOffset="84649.5">29588 12308 59 0,'28'-28'0'0,"-28"28"28"0,0-26 85 0,0 26-65 16,0-26 30-16,-28 26-43 0,28 0 25 0,-27-26-23 15,27 26 53-15,-26 0-51 16,0 0 25-16,0 26-29 0,-2-26 38 0,1 0-36 16,-24 26 35-16,25-26-36 0,-2 26 39 0,-24 2-38 15,-1-2 36-15,26 0-36 0,-25 1 35 0,24-1-35 16,-24 1 36-16,26-1-38 0,-28 27 30 0,28-27-33 16,0 0 32-16,-2 28-31 0,3-28 35 0,-2 1-31 15,27 25 41-15,-26-25-37 0,26 0 43 0,0 25-43 16,0-25 39-16,0 0-40 0,26-1 40 0,-26 0-42 15,27 1 38-15,-27-1-40 0,25 0 36 0,29 2-38 16,-28-2 31-16,2 0-37 0,24 0 19 0,-26-26-56 16,28 27-73-16,-2-1-103 0,1-26-473 0,-26 27 378 15,25-27-181-15,2 27 230 0,-3-27-230 0</inkml:trace>
  <inkml:trace contextRef="#ctx0" brushRef="#br0" timeOffset="85249.28">29932 11778 73 0,'-27'0'0'0,"27"0"18"0,0 0 58 0,0 0-44 15,0 0 23-15,0 0-27 0,0 0 28 0,0 0-30 16,0 0 18-16,0-26-20 0,0 26 25 0,0 0-20 16,27 0 37-16,-27 0-23 0,0 0 61 0,0 0-62 15,26 26 26-15,2-26-30 0,-28 0 46 0,25 0-40 16,1 0 44-16,2 26-45 0,25-26 42 0,-27 0-43 16,28 28 38-16,-29-28-42 0,28 0 34 0,1 26-36 15,-2-26 32-15,-25 0-42 0,26 0 9 0,-27 26-38 16,26-26-45-16,-24 0-8 0,-2 0-116 0,0 0 41 15,0 0-218-15,0 0 203 0,-26 0-90 16,28 0 143-16,-28 0-45 0,0 0 69 0,0 0-68 16</inkml:trace>
  <inkml:trace contextRef="#ctx0" brushRef="#br0" timeOffset="85449.35">30488 11884 88 0,'0'0'0'0,"-26"26"24"15,26-26 73-15,-27 0-60 0,27 27 11 0,0-27-17 16,0 26 47-16,-26-26-42 0,26 27 30 0,0 0-29 15,0-27 45-15,0 26-40 0,0 0 42 0,-27 0-42 16,27 2 40-16,0-2-39 0,0 0 48 0,0 1-58 16,0-1 10-16,0 0-13 0,0 0 47 0,0 2-49 15,0-2 8-15,0 0-13 0,0 1 35 0,0-1-49 16,0 1-33-16,0-1-58 0,0 1-222 0,0-27 162 16,0 26-122-16,0 0 159 0,0-26-50 0,0 26 78 15,0-26-77-15</inkml:trace>
  <inkml:trace contextRef="#ctx0" brushRef="#br0" timeOffset="86350.33">30964 11673 129 0,'26'0'0'0,"-26"0"31"15,0 26 95-15,26-26-75 0,-26 26 29 0,0 1-37 16,28-27 53-16,-28 26-57 0,26 0 23 0,-26 28-26 15,0-28 45-15,28 0-39 0,-28 27 43 0,26 1-42 16,-26-28 42-16,0 26-53 0,0 2 11 16,0-1-21-16,0-1 22 0,0 2-21 0,0-2 21 15,-26 1-22-15,26 27 18 0,-28-28-20 0,2 2 19 16,-2 25-21-16,2-27 18 0,0 2-19 16,0 25 19-16,-28-26-18 0,28 26 22 0,0-25-40 15,-27-2-40-15,26-26-63 0,1 27-269 0,0 1 207 16,-28-28-127-16,28 0 180 0,0 28-48 0,-28-54 80 15,28 26-80-15</inkml:trace>
  <inkml:trace contextRef="#ctx0" brushRef="#br0" timeOffset="86787.28">29059 11725 43 0,'26'-26'0'0,"-26"26"21"16,0-26 66-16,0 26-40 0,0-26 55 0,0 26-62 16,0-28 16-16,0 28-21 0,0-26 51 0,0 26-52 15,0 0 16-15,-26 0-22 0,26 0 32 0,-26 0-28 16,0 0 38-16,26 26-32 0,-28 2 42 0,2-28-38 16,0 26 50-16,-2 0-58 0,3 27 12 0,25-27-24 15,-27 28 21-15,1-2-22 0,0 1 21 0,-2 0-21 16,28 0 19-16,-26 27-20 0,26-1 18 15,-27-27-20-15,27 28 18 0,0-1-19 0,0 1 15 0,27-2-14 16,-27 2 18-16,0-1-33 0,26 1-31 16,2-27-16-16,-28 26-107 0,26 0 28 0,0-25-219 15,1 25 193-15,-2-26-103 0,3 0 126 0,-2-1-126 16</inkml:trace>
  <inkml:trace contextRef="#ctx0" brushRef="#br0" timeOffset="87304.9">31228 11381 135 0,'0'0'0'0,"0"-27"16"0,0 27 48 0,0 0-26 16,0 0 49-16,0 0-44 0,0-26 44 0,0 26-54 15,0 0 14-15,0 0-17 0,0 0 42 0,0 0-30 16,0 0 54-16,0 0-57 0,0 0 18 0,28-26-27 15,-28 26 31-15,26 0-31 0,1 0 30 16,-2 0-31-16,-25 0 29 0,54 0-30 0,-28 0 26 16,2 0-28-16,23 0 22 0,-24 0-24 0,25 0 23 15,-24 0-33-15,25 0-3 0,-27 26-39 16,-1-26-96-16,29 0 13 0,-26 0-212 0,-2 0 181 0,-26 0-105 16,25 0 124-16,1 0-124 0</inkml:trace>
  <inkml:trace contextRef="#ctx0" brushRef="#br0" timeOffset="87484.61">31679 11302 138 0,'0'26'0'0,"0"-26"26"16,-26 26 82-16,26-26-63 0,0 27 31 0,-27-27-30 15,27 26 63-15,-26 1-61 0,26 0 32 0,0-27-31 16,0 26 63-16,-28 0-53 0,28 1 67 0,0 0-65 16,-26 25 55-16,26-24-58 0,0-2 54 0,-26 0-57 15,26 27 49-15,0-27-55 0,-27 0 47 0,27 28-68 16,-25-28-12-16,25 27-55 0,-26-27-135 15,26 28 18-15,-28-28-294 0,2 26 272 0,26-24-84 16,-28-2 131-16,2 27-131 0</inkml:trace>
  <inkml:trace contextRef="#ctx0" brushRef="#br0" timeOffset="88197.06">24983 14531 53 0,'0'0'0'0,"0"0"29"0,0 0 90 0,26-27-76 15,-26 27 11-15,0 0-27 0,0 0 25 0,27 0-18 16,-27 0 48-16,0 0-50 0,26 0 14 0,-26 0-23 16,26 0 23-16,-26 0-21 0,28 0 27 0,-3 0-28 15,3 0 22-15,-2 0-24 0,0 0 18 0,1 0-21 16,-1 0 17-16,2 0-22 0,-3 0 6 0,1 0-31 16,-26 0-51-16,27 0-6 0,-1 0-142 0,-26 27 113 15,28-27-82-15,-28 0 90 0,0 0-89 0</inkml:trace>
  <inkml:trace contextRef="#ctx0" brushRef="#br0" timeOffset="88365.46">25009 14637 103 0,'-26'0'0'0,"0"26"18"0,26-26 58 16,-28 0-40-16,28 26 32 0,0-26-38 16,0 0 23-16,0 0-23 0,0 0 34 0,0 0-34 0,0 27 22 15,28-27-24-15,-2 0 29 0,-26 0-29 16,53 0 24-16,-27 26-27 0,0-26 19 0,27 0-69 15,-25 0-116-15,24 26 56 0,1-26-113 0,0 0 99 16,0 0-98-16</inkml:trace>
  <inkml:trace contextRef="#ctx0" brushRef="#br0" timeOffset="88698.77">26808 14557 33 0,'0'-26'0'0,"28"26"23"16,-2-27 69-16,-26 27-46 0,0-26 45 16,0 26-39-16,0-26 66 0,0 26-67 0,0-28 36 15,0 28-38-15,-26 0 59 0,26-26-52 0,-28 26 56 16,28 0-55-16,-25 0 59 0,-1 0-58 0,-1 0 60 16,1 0-59-16,-28 0 60 0,29 0-61 15,-2 26 58-15,-27-26-60 0,28 28 53 0,-28-2-56 16,28 0 51-16,-26 1-54 0,26 25 48 0,-2-26-50 15,-24 2 44-15,25 24-48 0,2-25 40 0,25 25-44 16,-28-25 39-16,28 26-41 0,-26-27 37 0,26 28-40 16,26-28 32-16,-26 27-34 0,28-27 31 0,-3 28-34 15,2-28 26-15,-1 0-29 0,0 27 26 0,28-27-40 16,-2 1-15-16,2 1-37 0,-2-2-116 0,2 0-83 16,-2 0-559-16,2-26 469 0,-1 27-184 0,-2-27 256 15,3 0-256-15</inkml:trace>
  <inkml:trace contextRef="#ctx0" brushRef="#br0" timeOffset="88949.16">26995 13975 203 0,'0'-27'0'0,"0"27"29"0,0 0 90 0,0-26-75 0,0 26 16 16,0 0-30-16,0 0 34 0,0 0-21 15,0 0 65-15,0 0-60 0,0 0 35 0,25 0-41 16,1 0 44-16,2 0-44 0,-28 0 39 0,53 0-41 16,-27 0 37-16,27 0-40 0,-27-26 32 0,28 26-35 15,-1 0 32-15,-2 0-40 0,-23 0 10 0,25 26-57 16,-1-26-95-16,1 0 3 0,-25 0-223 0,24 0 189 16,-25 0-103-16,-1 26 152 0,0-26-42 0,1 0 69 15,-27 0-69-15</inkml:trace>
  <inkml:trace contextRef="#ctx0" brushRef="#br0" timeOffset="89099.61">27683 13922 68 0,'-27'0'0'16,"27"0"30"-16,-26 0 90 0,26 26-70 0,-26-26 30 15,26 27-44-15,0-27 30 0,-28 27-24 0,28-1 58 16,-25-26-46-16,25 26 60 0,-28 1-72 0,28-1 13 16,-26 0-29-16,26 2 26 0,-26-2-27 0,26 0 23 15,0 0-19-15,-27 1 38 0,27-1-65 16,0 28-62-16,-26-28-18 0,26 0-178 0,0 0 138 15,-28 28-98-15,28-28 108 0,0 1-108 0</inkml:trace>
  <inkml:trace contextRef="#ctx0" brushRef="#br0" timeOffset="89682.48">28689 14583 222 0,'0'0'0'0,"25"-26"20"16,-25 0 63-16,0 26-34 0,0 0 66 0,0-27-68 15,0 27 25-15,0 0-32 0,-25 0 46 0,25 0-40 16,-26 0 50-16,-2 0-49 0,28 0 49 0,-26 27-49 15,-2-27 46-15,-24 26-48 0,25 0 40 0,-24 0-42 16,25 2 42-16,-29-2-43 0,29 0 40 16,-25 27-42-16,-5-27 38 0,30 28-40 0,-26-28 34 15,25 28-36-15,-26-2 33 0,27 1-36 0,0-27 31 16,-1 28-33-16,1-2 29 0,26-26-31 16,-25 27 27-16,25-26-28 0,0 27 24 0,0-28-26 15,0 0 25-15,25 1-20 0,-25-1 43 0,26 0-31 16,1 2 57-16,-1-2-48 0,0 0 60 0,2-26-59 15,24 26 51-15,0-26-53 0,-26 27 49 0,30-27-53 16,-5 27 41-16,2-27-44 0,1 26 41 0,-3-26-44 16,2 0 36-16,1 27-49 0,0-27 6 0,-28 0-57 15,26 0-101-15,-26 0-20 0,2 26-308 0,-2-26 125 16,0 0-533-16,-26 0 534 0,27 0-115 0,-27 0 220 16,0 0-219-16</inkml:trace>
  <inkml:trace contextRef="#ctx0" brushRef="#br0" timeOffset="91120.3">12994 15695 76 0,'27'0'0'0,"-27"0"11"0,0 0 33 0,26 0-25 0,-26 0 13 15,0 0-18-15,0 0 10 0,25 0-12 16,-25 0 15-16,0 0-13 0,28 26 18 0,-28-26-16 15,26 0 20-15,-26 0-20 0,0 0 15 0,28 28-18 16,-28-28 7-16,0 0-4 0,26 0 24 0,-26 0-21 16,26 0 18-16,-26 0-18 0,0 26 17 0,27-26-17 15,-27 0 21-15,26 0-19 0,-26 0 20 0,25 0-17 16,3 0 28-16,-28 0-27 0,26 0 22 0,1 0-25 16,-1 0 20-16,-26-26-22 0,26 26 19 15,-1 0-19-15,3 0 22 0,26 0-18 0,-28 0 28 0,0-28-21 16,1 28 37-16,26 0-43 0,-27 0 11 0,27 0-18 15,-1 0 18-15,-24 0-17 0,25-26 17 16,-1 26-18-16,1 0 17 0,0 0-18 0,0 0 15 16,1 0-16-16,-2 0 16 0,1 0-17 15,0 0 15-15,27 0-16 0,-28 0 13 0,2 0-14 0,-2 0 12 16,2 0-12-16,24 0 11 0,-24 0-13 16,-3 0 12-16,4 0-12 0,-3 0 12 0,2 0-12 0,24 0 9 15,-24-26-10-15,-2 26 8 0,0 0-9 16,2 0 8-16,0 0-8 0,-1 0 7 0,-2-26-7 15,3 26 7-15,-28 0-8 0,27 0 7 0,0 0-8 16,-27 0 7-16,2-27-3 0,25 27 17 0,-27 0-9 16,-1 0 30-16,3 0-23 0,-2 0 26 0,1 0-27 15,-1 0 25-15,0 0-25 0,2 0 23 0,-3 0-25 16,-25 0 21-16,26 0-22 0,0 0 18 0,2 0-20 16,-28 27 19-16,27-27-20 0,-1 0 17 0,-26 0-18 15,26 0 17-15,-26 0-18 0,0 0 16 0,25 0-16 16,-25 0 15-16,0 0-16 0,28 0 14 0,-28 0-12 15,0 0 26-15,0 0-20 0,0 0 32 0,0 0-26 16,27 0 36-16,-27 0-30 0,0 0 42 0,0 0-38 16,0 0 42-16,0 0-42 0,0 0 38 15,0 0-40-15,0 0 35 0,0 0-37 0,26 0 32 16,-26 26-35-16,0-26 31 0,0 0-33 0,0 0 30 16,0 0-31-16,0 0 26 0,0 0-30 15,0 0 25-15,0 0-27 0,26 0 20 0,-26 0-32 16,0 0-6-16,0 0-19 0,0 26-47 0,0-26-14 15,0 0-158-15,0 0-89 0,0 0-728 0,0 26 625 16,0-26-222-16,0 0 401 0,0 0-88 0,0 0 166 16,-26 0-166-16</inkml:trace>
  <inkml:trace contextRef="#ctx0" brushRef="#br0" timeOffset="93785.06">7674 16753 50 0,'0'0'0'0,"0"27"9"0,0-27 30 0,0 0-21 16,0 0 14-16,0 0-19 0,0 0 7 0,0 0-8 15,0 0 12-15,-27 0-13 0,27 0 11 0,0 0-11 16,0 0 10-16,0 0-11 0,0 0 6 0,0 0-6 16,0 0 10-16,0 0-7 0,0 0 23 15,0 0-22-15,0 0 7 0,0 0-7 0,0 0 21 16,0 0-16-16,0 0 25 0,0 0-19 0,0 27 34 16,0-27-36-16,0 0 9 0,0 0-13 15,0 0 21-15,-26 0-20 0,26 0 17 0,0 0-19 16,0 0 17-16,0 0-19 0,0 0 12 0,0 0-15 15,0 0 11-15,0 0-13 0,0 0 8 0,0 0-10 16,0 0 9-16,0 0-8 0,0 0 12 0,0 0-12 16,0 0 7-16,0 0-8 0,0 0 10 0,0 0-8 15,0 0 17-15,0 0-12 0,0 0 24 0,0 0-18 16,0 26 29-16,0-26-25 0,26 0 29 0,-26 0-28 16,27 0 26-16,-27 0-27 0,26 0 25 0,2 27-26 15,-2-27 25-15,0 0-26 0,27 0 21 16,-26 26-23-16,-1-26 21 0,28 0-23 0,-28 0 20 0,26 26-21 15,-26-26 18-15,28 0-19 0,-28 0 17 0,2 0-19 16,24 26 16-16,-26-26-31 0,0 0-28 16,2 0-25-16,-2 28-131 0,-26-28 31 0,27 0-276 0,-1 0 242 15,-26 26-131-15,0-26 158 0,0 0-158 16</inkml:trace>
  <inkml:trace contextRef="#ctx0" brushRef="#br0" timeOffset="94004.29">7621 16912 71 0,'-25'26'0'0,"25"-26"32"0,-28 28 100 0,28-28-88 15,0 0 4-15,0 26-25 0,-26-26 23 0,26 0-25 16,0 0 18-16,0 0-16 0,0 26 33 0,26-26-31 16,-26 0 22-16,28 0-24 0,-28 0 22 0,25 27-23 15,1-27 18-15,1 0-21 0,27 26 16 0,-2-26-19 16,-24 0 13-16,24 26-15 0,0-26 12 0,2 0-19 15,-2 0-7-15,2 26-38 0,-2-26-110 0,2 0 68 16,-2 0-89-16,2 29 93 0,-1-29-60 0,-27 0 69 16,27 0-69-16</inkml:trace>
  <inkml:trace contextRef="#ctx0" brushRef="#br0" timeOffset="99949.57">25883 15775 25 0,'0'0'0'0,"-27"26"11"16,27-26 35-16,0 0-23 0,0 0 21 0,0 0-23 15,0 0 19-15,-26 0-20 0,26 0 20 0,0 0-17 16,0 0 31-16,0 0-32 0,0 0 10 0,0 0-7 16,0 0 40-16,0 0-37 0,0 0 17 15,0 0-18-15,0 0 33 0,0 0-28 0,0 0 39 16,0 0-33-16,0 0 42 0,0 0-38 0,0 0 48 15,0 0-52-15,0 27 23 0,0-27-22 0,0 0 53 16,26 0-46-16,-26 0 50 0,0 0-49 0,0 0 46 16,27 0-46-16,-27 0 46 0,26 0-48 0,-26 26 43 15,26-26-46-15,1 0 41 0,-1 0-43 16,2 26 38-16,23-26-40 0,-24 0 35 0,-1 0-34 16,28 27 45-16,0-27-36 0,-2 0 61 0,0 27-55 15,2-27 54-15,-2 0-55 0,28 26 51 0,-26-26-53 16,24 0 49-16,2 0-47 0,-2 26 61 0,2-26-57 15,1 0 59-15,-4 27-61 0,4-27 53 0,-2 27-54 16,1-27 55-16,24 0-56 0,-23 26 49 0,-1-26-52 16,25 26 46-16,-26-26-48 0,1 0 50 0,26 27-49 15,-27-27 49-15,28 0-51 0,-29 0 42 0,2 26-46 16,25-26 41-16,-24 0-44 0,23 26 40 0,-24-26-42 16,26 0 34-16,-26 0-36 0,-2 28 33 15,30-28-34-15,-30 0 33 0,2 0-36 0,-1 26 28 16,0-26-32-16,-25 0 24 0,24 0-25 0,2 0 26 15,-27 26-27-15,0-26 24 0,-1 0-25 0,3 0 24 16,-29 0-25-16,25 0 20 0,-23 26-22 0,-2-26 19 16,0 0-21-16,1 0 18 0,-1 0-20 0,2 0 15 15,-3 0-17-15,-25 0 15 0,26 0-21 16,-26 0 1-16,0 0-26 0,28 0-53 0,-28 0-136 16,0 0-541-16,0 27 197 0,0-27-896 0,0 0 901 15,-28 26-184-15,28-26 364 0,-26 0-363 0</inkml:trace>
  <inkml:trace contextRef="#ctx0" brushRef="#br0" timeOffset="100080.63">29748 16383 140 0,'0'0'0'0,"26"27"36"0,0-27 109 0,-26 0-89 16,25 0 20-16,-25 0-42 0,28 26 29 0,-28-26-68 15,0 0-79-15,26 0 26 0,-26 0-89 16,0 26 74-16,0-26-74 0</inkml:trace>
  <inkml:trace contextRef="#ctx0" brushRef="#br0" timeOffset="101332.35">10163 16780 75 0,'0'0'0'0,"0"0"22"16,26 0 66-16,-26 0-50 0,0-27 22 0,0 27-27 15,0 0 41-15,0 0-43 0,0 0 21 0,0 0-17 16,0-26 53-16,0 26-38 0,0 0 62 0,0-26-66 15,0 26 27-15,0 0-30 0,0 0 53 0,-26-26-46 16,26 26 57-16,0 0-53 0,0-28 54 16,-26 28-50-16,26 0 66 0,0-26-61 0,0 26 66 15,-28 0-66-15,28-26 61 0,-27 26-65 0,27 0 55 16,-25 0-58-16,25 0 55 0,-26 0-57 0,0 0 54 16,26 0-55-16,-28 0 51 0,0 0-52 15,2 0 49-15,1 0-50 0,0 0 49 0,-3 0-53 16,2 0 41-16,-2 0-44 0,2 0 41 0,0 0-43 15,-1 26 40-15,2-26-43 0,-1 26 36 0,-2-26-39 16,2 28 35-16,-2-2-37 0,3-26 30 0,-1 26-33 16,-2 0 33-16,3 1-34 0,-3 0 27 0,28-1-29 15,-26 1 25-15,0-1-28 0,26 26 23 0,-27-24-25 16,27-2 22-16,0 0-23 0,-26 27 21 0,26-27-22 16,0 0 19-16,0 29-21 0,0-29 20 0,0 1-21 15,0-1 16-15,0 26-17 0,0-24 19 0,26-2-20 16,-26 0 16-16,27 1-17 0,-27-27 14 0,26 26-15 15,0 0 13-15,2 1-14 0,25-27 14 16,-27 27-15-16,27-27 12 0,1 26-13 0,-3-26 12 16,-24 26-12-16,25-26 9 0,2 0-10 0,-1 0 10 15,-2 0-10-15,5 28 6 0,-4-28-8 0,0 0 8 16,-24 0-12-16,24 0-2 0,-26 0-23 0,26 0-66 16,-26 0-87-16,2 0-438 0,-2 0 175 0,28 0-695 15,-54 0 692-15,26 26-184 0,0-26 312 16,0 0-312-16</inkml:trace>
  <inkml:trace contextRef="#ctx0" brushRef="#br0" timeOffset="101916.41">12702 16992 40 0,'0'-26'0'0,"0"-2"16"15,0 2 52-15,0 26-24 0,0-26 68 0,0 0-63 16,0 26 39-16,0-27-45 0,0 1 41 0,0 26-33 16,0-27 72-16,0 27-71 0,-25-27 32 0,25 27-37 15,-27 0 55-15,27-26-46 0,-26 26 64 0,-2 0-59 16,2 0 62-16,0 0-59 0,-1 0 68 0,2 0-67 15,-3 0 65-15,2 0-66 0,-28 0 62 0,28 26-64 16,-24-26 61-16,22 27-63 0,-26-27 56 16,28 27-61-16,-27-1 53 0,26 1-56 0,-25-1 51 15,26 0-54-15,-28-26 47 0,27 54-50 0,-24-28 44 16,23 0-46-16,2 1 40 0,0-1-44 16,26 0 38-16,-27 0-41 0,1 3 34 0,26-3-37 0,-27 0 33 15,27 1-34-15,0-1 31 0,0 0-32 16,0 0 29-16,0 2-31 0,27-2 26 0,-27 0-28 15,26 1 24-15,-26-1-27 0,27-26 24 0,-1 26-25 16,0 1 20-16,28-27-22 0,-29 27 19 0,28-1-22 16,-25-26 14-16,24 26-36 0,1-26-42 0,0 0-87 15,-1 28-351-15,4-28 124 0,-6 26-595 0,4-26 569 16,-28 0-201-16,28 0 293 0,-2 26-293 0</inkml:trace>
  <inkml:trace contextRef="#ctx0" brushRef="#br0" timeOffset="102199.28">12570 16807 128 0,'-26'-27'0'15,"26"0"21"-15,0 1 63 0,0 0-39 16,0 26 51-16,0-26-49 0,0 26 47 0,0-28-42 15,0 28 62-15,0-26-67 0,0 26 26 0,0 0-32 16,0 0 48-16,26 0-43 0,0-26 48 0,2 26-48 16,-2 0 42-16,1 0-46 0,24 0 39 0,-23 0-41 15,26 0 36-15,-2 0-46 0,0 0 16 0,-26 0-40 16,28-27-26-16,-1 27-25 0,-28 0-115 0,29 0 32 16,-26 0-228-16,24 0 206 0,-25 0-93 0,-1 0 122 15,-1 0-122-15</inkml:trace>
  <inkml:trace contextRef="#ctx0" brushRef="#br0" timeOffset="102416.18">13233 16462 154 0,'-27'0'0'0,"27"0"32"0,0 0 98 16,0 0-73-16,0 0 40 0,-26 28-55 0,26-28 29 16,0 0-28-16,0 26 60 0,-26-26-49 0,26 26 61 15,0-26-59-15,0 26 56 0,0-26-57 16,-28 27 57-16,28-1-56 0,0 0 59 0,0 2-59 15,0-2 52-15,0 0-55 0,-26 0 50 0,26 1-54 16,0 0 43-16,0-1-47 0,0 1 43 0,0-1-48 16,0 26 33-16,0-24-59 0,0-2-33 0,0 0-44 15,0 27-172-15,0-27 48 0,0 0-327 0,26 3 304 16,-26-3-117-16,0 0 164 0,28-26-163 0</inkml:trace>
  <inkml:trace contextRef="#ctx0" brushRef="#br0" timeOffset="103000.39">14105 16780 155 0,'28'0'0'0,"-28"-27"24"0,0 27 73 0,0 0-49 0,0-26 48 16,0 26-56-16,0 0 27 0,-28 0-30 0,28 0 46 15,0 0-39-15,-26 0 48 0,-1 0-45 16,27 0 51-16,-26 0-48 0,1 26 51 0,-3-26-49 15,2 27 54-15,-27-27-53 0,27 27 55 0,-2-1-55 16,3-26 53-16,-29 27-55 0,28-1 46 0,-1 0-49 16,-25 0 48-16,27 2-51 0,-3-2 43 0,1 0-46 15,1-26 41-15,26 27-44 0,-26-1 37 0,0 0-39 16,26 0 35-16,0-26-36 0,-28 29 32 0,28-3-36 16,0-26 30-16,28 26-32 0,-28 1 28 0,26-27-29 15,-26 26 28-15,26-26-29 0,0 26 24 0,1-26-28 16,26 26 24-16,-27-26-28 0,0 28 12 0,27-28-45 15,-27 26-74-15,2-26-26 0,25 0-251 0,-27 26 98 16,0-26-434-16,1 0 425 0,27 27-121 16,-29-27 198-16,1 0-198 0</inkml:trace>
  <inkml:trace contextRef="#ctx0" brushRef="#br0" timeOffset="103500.39">14715 16675 181 0,'26'0'0'0,"-1"26"19"16,-25-26 57-16,27 0-42 0,1 26 27 0,-28-26-21 16,26 26 56-16,0 1-41 0,0 0 69 0,-26-1-73 15,28 1 29-15,-28-1-37 0,27 0 48 0,-27 0-41 16,25 28 58-16,-25-28-55 0,0 27 51 0,0-27-55 16,0 29 47-16,0-3-50 0,0-25 44 0,0 25-47 15,-25 2 38-15,25-2-49 0,-27 1 14 0,-1 0-36 16,28 0-18-16,-52 1-38 0,26-2-132 0,-2 1 36 15,1-1-249-15,-24 2 221 0,25-28-118 0,-29 27 177 16,4-27-44-16,-3 1 78 0,2 0-78 16</inkml:trace>
  <inkml:trace contextRef="#ctx0" brushRef="#br0" timeOffset="103932.48">11433 16436 72 0,'0'0'0'0,"0"-26"11"0,0 26 36 16,0-27-25-16,-28 1 22 0,28 26-14 0,0-27 50 15,0 27-41-15,-26 0 37 0,26-26-45 0,0 26 21 16,0 0-26-16,-25 0 26 0,25 0-27 0,0 0 26 16,-28 0-26-16,28 0 27 0,-26 0-25 0,26 26 29 15,-27-26-28-15,27 27 28 0,-26-1-28 16,0 1 24-16,26-1-24 0,-28 0 28 0,3 2-31 15,-2 24 19-15,27 1-21 0,-26-1 25 0,26 2-26 16,0-2 22-16,0 2-25 0,0 25 14 0,0-27-17 16,0 28 13-16,26-1-15 0,-26-24 10 0,27 24-18 15,-2-1-2-15,3-24-26 0,-2 25-67 0,0-26 2 16,1 0-172-16,27 27 138 0,-29-28-106 0,29 1 124 16,-28 1-82-16,27-28 92 0,-27 26-92 0</inkml:trace>
  <inkml:trace contextRef="#ctx0" brushRef="#br0" timeOffset="104487.6">15324 16621 31 0,'0'0'0'0,"0"0"33"15,0 0 103-15,0 0-75 0,0-26 51 0,0 26-68 16,25 0 21-16,-25 0-29 0,0 0 42 0,0 0-36 16,0 0 46-16,0 0-43 0,0-27 49 0,0 27-47 15,0 0 45-15,26 0-57 0,-26 0 16 0,0 0-25 16,0 0 28-16,28 0-27 0,-2 0 25 0,-26-26-27 16,26 26 23-16,1 0-24 0,-1 0 21 0,1 0-23 15,-1 0 20-15,0 0-21 0,2 0 19 0,25 0-33 16,-27 0-17-16,-1 0-30 0,3 0-108 0,-2 0 23 15,1 0-226-15,-1 26 200 0,0-26-103 16,-26 0 127-16,28 0-127 0</inkml:trace>
  <inkml:trace contextRef="#ctx0" brushRef="#br0" timeOffset="104699.71">15957 16330 72 0,'0'0'0'0,"0"-26"21"16,0 26 63-16,28 0-44 0,-28 0 32 0,0 0-31 15,0-27 52-15,0 27-39 0,0 0 67 0,0 27-75 16,0-27 18-16,0 0-33 0,0 26 29 0,0-26-30 16,0 27 29-16,0-27-30 0,0 26 27 0,0 1-29 15,0-1 25-15,0 0-27 0,0 2 24 0,0-2-19 16,-28 0 38-16,28 0-64 0,0 1-60 0,0 25-26 16,0-24-187-16,0 24 141 0,0 1-114 0,0-26 149 15,0 26-38-15,0-27 66 0,0 26-65 0</inkml:trace>
  <inkml:trace contextRef="#ctx0" brushRef="#br0" timeOffset="105166.38">16992 16886 244 0,'0'0'0'0,"0"-26"28"0,26 26 88 0,-26 0-68 16,0-27 28-16,0 27-27 0,0 0 73 0,-26-26-52 15,26 26 87-15,-28 0-76 0,28 0 87 0,-26-27-84 16,26 27 84-16,-28 0-85 0,2 0 81 16,0 27-84-16,0-27 79 0,0 0-82 0,-2 26 73 15,2-26-76-15,0 27 74 0,-27-1-77 0,28-26 68 16,-29 26-72-16,26 0 64 0,2 2-67 0,-27 24 60 16,28-25-63-16,-3-1 55 0,-24 26-60 0,25-23 54 15,1-3-57-15,26 27 50 0,-26-27-53 16,1 0 50-16,25 28-52 0,0-28 44 0,0 0-48 15,0 27 43-15,25-27-45 0,1 1 38 0,0 0-41 16,1-1 36-16,25 0-39 0,-24 2 36 0,24-2-47 16,0-26 3-16,30 26-43 0,-31 0-70 0,2-26-239 15,27 27-886-15,-28-1 716 0,2-26-271 0,26 0 476 16,-29 26-103-16,4-26 196 0,-3 28-196 0</inkml:trace>
  <inkml:trace contextRef="#ctx0" brushRef="#br0" timeOffset="105482.99">17388 16595 124 0,'0'0'0'0,"0"0"31"16,0-27 93-16,0 27-69 0,25 0 37 0,-25-26-44 16,0 26 51-16,27 0-53 0,-27 0 40 0,26 0-37 15,2 0 60-15,-2 0-54 0,0 0 57 0,1 0-58 16,26 0 50-16,-27 26-54 0,28-26 48 0,-28 0-51 16,26 0 41-16,2 27-53 0,-2-27 17 0,-25 0-49 15,27 0-39-15,-29 0-67 0,29 26-273 0,-28-26 211 16,0 0-119-16,0 0 169 0,0 0-61 0,-26 0 89 15,28 0-89-15</inkml:trace>
  <inkml:trace contextRef="#ctx0" brushRef="#br0" timeOffset="105631.69">18076 16568 96 0,'-26'0'0'0,"26"0"32"0,-28 0 96 16,28 0-75-16,0 27 29 0,-26-27-44 0,26 26 30 16,-25-26-27-16,25 26 55 0,0 2-44 15,-28-28 60-15,28 26-70 0,0 0 14 0,0 0-29 16,-26 1 25-16,26 0-27 0,0-1 23 0,-27-26-24 15,27 27 22-15,0-1-23 0,0 0 25 0,-26 0-54 16,26 2-63-16,0-2-16 0,-26 0-187 0,26 1 147 16,0-1-105-16,0 0 115 0,0 0-115 0</inkml:trace>
  <inkml:trace contextRef="#ctx0" brushRef="#br0" timeOffset="105960.22">18897 17389 244 0,'0'0'0'0,"0"0"19"0,0-26 61 0,0 26-36 16,0 0 56-16,0-26-53 0,0 26 43 0,0 0-47 16,25 0 38-16,-25 0-42 0,0 0 34 0,0 0-38 15,26 0 29-15,-26 0-34 0,27 0 26 0,-27 0-30 16,26 0 23-16,2 0-26 0,-2 0 19 0,-26 0-39 16,26 26-34-16,1-26-3 0,-1 0-73 0,1 0 20 15,-27 0-157-15,26 0 133 0,-26 26-93 0,26-26 126 16,-26 0-29-16,0 0 54 0,0 27-53 0</inkml:trace>
  <inkml:trace contextRef="#ctx0" brushRef="#br0" timeOffset="106122.45">18897 17495 61 0,'-28'0'0'0,"2"0"19"0,0 27 58 16,26-27-28-16,-27 0 67 0,1 0-66 0,26 26 38 16,0-26-45-16,-28 0 41 0,28 0-43 0,0 0 40 15,0 0-35-15,0 0 54 0,0 0-53 16,28 0 45-16,-2 0-50 0,-26 0 38 0,27 0-48 15,-1 0 20-15,0 0-65 0,2 0-87 0,-3 0-2 16,28 0-206-16,-27 0 181 0,2 0-73 0,24 0 100 16,-25 0-100-16</inkml:trace>
  <inkml:trace contextRef="#ctx0" brushRef="#br0" timeOffset="106440.34">19823 16992 124 0,'0'0'0'0,"0"0"16"0,0-26 49 16,0 26-24-16,0 0 59 0,0 0-57 0,24-28 29 16,-24 28-30-16,0 0 58 0,0 0-57 0,0 0 33 15,0 0-33-15,0 28 53 0,0-28-44 16,0 0 60-16,0 26-54 0,28-26 60 0,-28 26-60 15,0 1 55-15,0-1-59 0,0 0 50 0,0 0-54 16,0 3 47-16,0 23-49 0,0 1 44 0,0-1-48 16,0 2 40-16,-28-1-55 0,28 26 0 0,0-26-32 15,0 27-41-15,-24-1-16 0,24 1-140 0,0-28 44 16,-26 27-271-16,26-25 252 0,0 24-97 0,-26-24 157 16,26-1-71-16,0-27 113 0,0 26-34 0,0-52 54 15,0 28-53-15</inkml:trace>
  <inkml:trace contextRef="#ctx0" brushRef="#br0" timeOffset="106767.58">19689 17309 90 0,'26'-52'0'0,"-26"-1"27"0,28 1 81 0,-28-3-60 0,0 29 36 16,28 0-53-16,-28-27 13 0,26 27-12 15,-26-2 55-15,26 2-51 0,-26 0 20 0,24 26-28 16,-24-26 28-16,28 26-26 0,-2-27 32 0,0 27-33 15,2-26 25-15,-2 26-27 0,1 0 25 0,-2 0-28 16,1 0 20-16,2-27-22 0,26 27 18 0,-28 0-21 16,27 0 15-16,-28 27-17 0,1-27 16 0,2 0-18 15,25 26 9-15,-27-26-12 0,0 27 12 0,1-27-13 16,-27 26 13-16,26 0-13 0,-26 0 9 0,28 2-10 16,-28-2 9-16,0 0-10 0,-28 1 11 0,28-1-11 15,-26 0 7-15,-1 0-9 0,1 3 7 0,0 23-7 16,-1-25 7-16,-27-1-8 0,28 0 2 0,-27 0-10 15,28-26-14-15,-29 28-12 0,0-2-67 0,28-26-5 16,-26 0-208-16,26 26 165 0,-28-26-121 0,28 0 158 16,-2 0-51-16,4 0 78 0,-2 0-78 0</inkml:trace>
  <inkml:trace contextRef="#ctx0" brushRef="#br0" timeOffset="107332.94">20404 17363 48 0,'0'0'0'0,"0"0"35"16,0 0 106-16,27 0-86 0,-27 0 24 0,0 0-36 15,0 0 49-15,0 26-53 0,0-26 25 0,0 0-25 16,26 27 52-16,-26-1-55 0,0-26 18 0,0 26-24 15,0 1 34-15,0 0-29 0,28-1 39 0,-28 0-36 16,0 2 39-16,0-2-38 0,26 0 37 0,-26 0-37 16,0 1 41-16,25-1-41 0,-25-26 40 0,0 26-40 15,0 2 37-15,0-28-37 0,28 26 42 16,-28-26-36-16,0 26 54 0,0-26-50 0,26 0 49 16,-26 0-50-16,0 0 44 0,27-26-47 15,-27 26 42-15,26 0-45 0,-26-26 38 0,0-2-42 16,26 28 37-16,-26-26-39 0,27 26 34 0,-27-26-36 15,26 26 32-15,-26 0-34 0,0-27 30 0,26 27-32 16,-26 0 30-16,0 0-31 0,0 0 28 0,0 0-27 16,26 0 30-16,-26 0-27 0,0 0 36 0,0 27-35 15,0-27 32-15,27 26-34 0,-27-26 29 0,0 26-30 16,0-26 29-16,0 28-28 0,0-2 38 0,0 0-32 16,0 0 42-16,28 1-37 0,-28-1 45 0,0 1-43 15,0 0 47-15,26-27-44 0,-26 26 48 0,0 0-45 16,25-26 57-16,-25 26-53 0,26-26 59 0,-26 28-57 15,28-28 58-15,-28 0-59 0,28 0 52 0,-28-28-56 16,25 28 52-16,1-26-54 0,-26 0 46 0,26 0-50 16,1-1 43-16,-27 0-46 0,26 1 40 0,-26-1-43 15,28 1 37-15,-2 0-42 0,-26 0 28 0,25-2-37 16,3 2 16-16,-28 0-29 0,25-1-4 16,-25 1-20-16,26 0-44 0,-26 26-36 15,0-26-217-15,28 26-162 0,-28-28-1099 0,0 28 948 16,0 0-292-16,0 0 456 0,0 0-455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15:27.7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3942 4791 54 0,'28'0'0'0,"-28"-26"12"0,0 26 37 15,26 0-20-15,-26 0 35 0,0 0-30 0,0 0 34 16,27-28-40-16,-27 28 12 0,0-26-16 0,0 26 32 15,25 0-25-15,-25-26 40 0,0 26-42 0,0 0 16 16,0-27-18-16,0 27 35 0,26 0-28 16,-26-26 38-16,0 26-38 0,0 0 33 0,0-26-35 15,0 26 30-15,0 0-26 0,0 0 48 0,0 0-49 16,0-26 25-16,0 26-23 0,0 0 52 0,0 0-36 16,0 0 68-16,0 0-54 0,0 0 79 0,0 0-71 15,0 0 80-15,0 0-80 0,0 0 69 0,0 0-75 16,0 0 67-16,0 0-71 0,0 26 63 0,0-26-67 15,0 0 57-15,-26 26-60 0,26-26 54 0,0 26-58 16,0-26 53-16,0 27-56 0,0-1 48 0,0 0-51 16,0 2 44-16,0 24-47 0,0-26 41 0,0 28-45 15,0-2 39-15,0 1-41 0,0 27 38 0,0-28-40 16,0 1 34-16,0 27-37 0,26-28 34 16,-26 28-35-16,0-1 32 0,0-25-33 0,0 25 31 15,0-27-33-15,28 29 26 0,-28-28-29 0,0-1 22 16,0 2-41-16,0-2-28 0,0 1-8 0,0 0-64 15,0-26-72-15,26-1-396 0,-26 0 179 0,0 2-579 16,0-2 585-16,0 0-165 0,0-26 328 0,0 0-98 16,0 0 181-16,0-26-79 0,0 0 105 15,0 26-104-15</inkml:trace>
  <inkml:trace contextRef="#ctx0" brushRef="#br0" timeOffset="368.54">4074 4976 136 0,'28'-27'0'0,"-28"-25"28"0,26-2 87 0,-26 28-75 16,0-26 6-16,26 24-22 0,-26 2 28 0,0 0-27 15,27-1 24-15,-27 1-23 0,0 26 26 0,26-26-15 16,-26 26 61-16,27-26-59 0,-27 26 19 16,26 0-29-16,0 0 28 0,2 0-29 0,-2 0 27 15,1 0-29-15,24 0 26 0,-23 0-28 0,25 0 24 16,-27 0-25-16,28 26 22 0,-28-26-23 0,25 0 22 15,4 26-23-15,-3-26 20 0,-27 0-20 0,30 26 20 16,-29 1-13-16,26-27 40 0,-24 26-27 0,0 0 59 16,-3 2-47-16,1-28 59 0,0 52-56 15,1-26 52-15,-27 1-55 0,26 0 51 0,-26 25-54 16,0-25 46-16,-26 25-50 0,26-24 46 0,-27 24-48 16,1 1 42-16,0-1-44 0,1 2 39 0,-31-28-41 15,4 28 36-15,26-28-40 0,-29 27 35 0,4-27-38 16,-2 26 31-16,-1-24-45 0,29-2-7 0,-29 0-37 15,2-26-87-15,25 27-6 0,1-27-246 0,-27 26 104 16,27-26-416-16,-1 0 401 0,1 0-150 0,-2 0 264 16,28-26-56-16,-26 26 108 0,26 0-108 0</inkml:trace>
  <inkml:trace contextRef="#ctx0" brushRef="#br0" timeOffset="1067.96">5002 5637 45 0,'0'0'0'0,"26"0"16"0,-26 0 52 0,0 0-35 16,26 0 33-16,-26-26-37 0,0 26 22 0,0 0-16 15,0 0 53-15,0-27-48 0,0 27 28 0,0 0-24 16,0-26 61-16,0 26-61 0,0 0 27 0,0 0-30 15,0-26 51-15,-26 26-41 0,26 0 57 0,0 0-52 16,0 0 60-16,0 0-56 0,0 0 61 0,0 0-62 16,0 0 54-16,0 0-58 0,0 0 51 0,0 26-55 15,0-26 48-15,0 26-51 0,0 1 47 16,26-1-44-16,-26 0 58 0,0 1-54 0,27 1 56 16,-27 24-57-16,0-25 53 0,26-1-56 0,-26 26 48 15,26-24-51-15,-26-2 44 0,28 0-47 0,-28 1 42 16,0-1-45-16,25 1 38 0,-25-27-41 0,0 26 35 15,27-26-38-15,-27 27 34 0,26-27-36 0,-26 0 34 16,0 0-36-16,26 0 28 0,-26-27-30 16,28 27 28-16,-28 0-30 0,0-26 28 0,26-1-30 15,-26 27 24-15,0-26-26 0,28-1 24 0,-28 1-25 16,0 26 21-16,25-26-22 0,-25-2 19 0,0 28-20 16,26-26 19-16,-26 26-21 0,0 0 17 0,0-26-17 15,27 26 17-15,-27 0-17 0,0 0 17 0,0 0-19 16,26 0 19-16,-26 0-19 0,0 0 15 0,0 0-15 15,26 0 15-15,-26 0-17 0,0 26 16 0,28-26-12 16,-28 26 29-16,0 2-21 0,26-28 33 0,-26 26-31 16,26 0 29-16,-26 1-29 0,0-1 27 0,26-26-30 15,-26 27 26-15,0-1-28 0,0-26 23 0,26 27-24 16,-26-27 21-16,0 0-22 0,0 26 20 16,28-26-21-16,-28 0 19 0,0 0-20 0,26 0 18 15,-26 0-19-15,28-26 18 0,-28 26-19 0,26 0 15 16,-26-27-16-16,0 1 16 0,25-1-17 0,2 1 13 15,-27-1-14-15,26 1 13 0,-26 0-13 16,28-2 13-16,-28 2-15 0,26 0 11 0,-26 0-13 16,26-1 12-16,-26 1-12 0,0 26 10 0,27-26-11 15,-27-2 10-15,0 1-11 0,0 27 11 0,0-26-11 16,0 26 10-16,25 0-10 0,-25-26 11 0,0 26-19 16,0 0-17-16,0 0-16 0,0 0-81 0,0-27-107 15,0 27-548-15,-25 0 231 0,25 0-843 0,0 0 851 16,0 0-209-16,-27 0 369 0,27-26-369 0</inkml:trace>
  <inkml:trace contextRef="#ctx0" brushRef="#br0" timeOffset="1766.33">6986 5584 54 0,'0'0'0'0,"-26"0"19"16,26 0 57-16,0 0-34 0,0 0 46 0,-27 0-51 15,27 0 27-15,0 0-25 0,0 0 54 0,0 0-55 16,0 0 21-16,0 0-25 0,0 0 43 0,0 0-35 15,0 0 46-15,0 0-41 0,0 0 49 0,0 0-59 16,0 0 18-16,0 0-24 0,0 0 37 0,0 0-31 16,0 0 43-16,0 0-39 0,0 0 42 0,0 0-38 15,0 0 52-15,0 0-49 0,0 0 48 0,0 0-50 16,0 0 46-16,27 0-48 0,-27 0 42 0,26 0-45 16,-26 0 38-16,28 0-40 0,-2 0 38 15,-1 27-39-15,-25-27 34 0,28 0-37 0,-2 0 33 16,1 26-35-16,-1-26 31 0,0 0-34 0,2 26 30 15,-3-26-42-15,1 0-5 0,-26 0-33 0,26 27-74 16,-26-27-7-16,27 0-207 0,-27 28 80 16,0-28-372-16,0 0 355 0,0 0-131 0,0 0 233 15,-27 0-50-15,27 0 96 0,-26 0-96 0</inkml:trace>
  <inkml:trace contextRef="#ctx0" brushRef="#br0" timeOffset="2026.15">6960 5770 195 0,'-27'27'0'0,"27"-27"19"0,0 0 57 0,0 26-33 16,0-26 55-16,-26 0-60 0,26 0 17 0,0 26-25 16,0-26 36-16,0 0-30 0,0 0 40 0,0 0-39 15,0 0 34-15,0 0-38 0,0 0 30 0,0 0-27 16,0 0 48-16,0 26-46 0,0-26 34 0,26 0-37 16,-26 0 37-16,0 0-37 0,27 0 33 0,-1 28-35 15,-26-28 31-15,28 0-33 0,23 0 31 16,-23 0-32-16,-2 26 27 0,1-26-29 0,25 0 25 15,-24 0-27-15,-3 26 24 0,27-26-26 0,-25 0 24 16,1 0-25-16,-2 0 22 0,0 0-23 16,27 0 21-16,-26 0-22 0,-1 0 19 0,-26 27-29 15,26-27-9-15,0 0-60 0,-26 0-178 0,28 0 36 16,-28 0-364-16,0 0 348 0,0 0-80 0,0 0 147 16,0 0-147-16</inkml:trace>
  <inkml:trace contextRef="#ctx0" brushRef="#br0" timeOffset="4270.92">10005 5241 171 0,'0'0'0'0,"0"0"19"16,0-28 57-16,-28 28-42 0,28 0 26 0,0-26-34 15,-28 26 18-15,2 0-19 0,26-26 29 16,-25 26-30-16,0-27 18 0,-3 1-18 0,2 26 28 16,-2-26-17-16,-24 26 54 0,25-26-51 15,-24 26 22-15,23 0-27 0,2-28 35 0,-27 28-35 16,27 0 31-16,-27 0-32 0,25 0 28 0,-24 28-31 16,25-28 28-16,1 26-29 0,-27-26 28 0,27 26-26 15,-1 0 35-15,-25 1-31 0,24-1 35 0,2 0-35 16,-1 2 34-16,1-2-36 0,-27 26 31 0,27-24-32 15,-2 24 29-15,2-25-31 0,1-1 29 0,25 26-26 16,-27-24 40-16,1-2-38 0,26 27 34 0,-26-27-35 16,26 0 31-16,-26 1-34 0,26 27 28 0,0-28-29 15,0 1 27-15,0-1-30 0,26 0 26 0,-26 0-27 16,26 2 24-16,0-2-15 0,1 0 53 0,-2 1-45 16,1-1 41-16,28-26-43 0,-27 27 38 0,25-1-40 15,1-26 37-15,1 27-39 0,-1-27 32 0,1 26-34 16,-3-26 32-16,2 0-35 0,1 26 29 0,-1-26-31 15,-2 0 27-15,-23 0-28 0,26 0 24 16,-3 0-27-16,-24 0 25 0,25 0-34 0,-24 0-1 16,-2 0-45-16,2 0-103 0,-3 0-19 15,0-26-320-15,-25 26 132 0,26 0-548 0,-26 0 555 16,0 0-115-16,0 0 225 0,0-26-224 0</inkml:trace>
  <inkml:trace contextRef="#ctx0" brushRef="#br0" timeOffset="4783.89">11247 4923 82 0,'0'-26'0'0,"0"-1"32"16,-26 27 96-16,26-27-66 0,0 27 58 0,0 0-67 15,-28 0 39-15,28-26-46 0,-25 26 48 0,25 0-49 16,-27 26 40-16,27-26-39 0,-26 0 52 0,0 27-60 16,26 0 15-16,-28-1-25 0,2 0 31 0,0 1-29 15,1-1 33-15,-3 28-29 0,1-2 38 0,1 1-35 16,0-1 36-16,0 2-38 0,26-2 31 0,-28 2-33 15,2-1 31-15,0 25-33 0,26-24 29 16,-26-1-32-16,26-1 28 0,0 3-29 0,0-3 25 16,26 1-26-16,-26-1 22 0,26 2-41 0,0-1-26 15,28-27-41-15,-28 27-160 0,27-26 33 16,0-1-339-16,-1 28 323 0,2-28-84 0,-1-26 144 16,0 26-144-16</inkml:trace>
  <inkml:trace contextRef="#ctx0" brushRef="#br0" timeOffset="5270.92">12384 5293 43 0,'0'-26'0'0,"0"26"21"16,0-26 63-16,0 26-39 0,0-28 50 0,0 28-47 15,0 0 48-15,0-26-57 0,-26 26 23 0,26-26-23 16,0 26 56-16,-26-27-57 0,26 27 22 0,-24 0-28 15,-4 0 40-15,0 0-34 0,2 0 43 0,0 0-37 16,0 0 48-16,-1 27-44 0,0-27 55 0,1 26-49 16,0-26 60-16,0 26-54 0,-28 2 65 0,27-2-64 15,2 0 57-15,-1 28-61 0,-2-28 54 0,2 0-58 16,0 27 51-16,26-27-54 0,-27 0 47 0,27 2-50 16,-26 24 44-16,26-25-47 0,0-1 41 0,26 27-43 15,-26-25 38-15,0-2-41 0,27 0 35 0,-1 27-38 16,-26-27 33-16,54 0-35 0,-28 2 32 0,-1-2-34 15,28 0 29-15,1 1-31 0,-28-1 27 16,27-26-29-16,0 27 27 0,-1-27-37 0,4 26-2 16,-6-26-52-16,4 0-123 0,-2 27-102 0,1-27-624 15,0 0 521-15,-27 0-206 0,28 0 355 0,-27 0-73 16,-2-27 143-16,1 27-143 0</inkml:trace>
  <inkml:trace contextRef="#ctx0" brushRef="#br0" timeOffset="5792.16">12464 4843 28 0,'0'0'0'0,"0"0"15"15,0 0 49-15,0 0-24 0,0 0 56 0,28 0-54 16,-28 0 34-16,0 0-41 0,0 0 29 0,0-26-18 16,0 26 74-16,25 0-69 0,-25 0 34 0,27 0-40 15,-27 0 50-15,26 0-43 0,-26 0 60 0,26 0-56 16,2 0 52-16,25 26-56 0,-28-26 52 0,1 0-55 15,28 0 46-15,0 0-49 0,-28 0 46 0,26 0-48 16,2 0 42-16,-1 0-44 0,-27 0 38 0,27 0-41 16,1 0 37-16,-28 0-39 0,27 0 35 15,-2 0-44-15,-23-26 10 0,-2 26-35 0,1 0-31 16,-1 0-44-16,0 0-188 0,-26 0 58 0,25-26-346 16,-25 26 331-16,0 0-106 0,0 0 162 15,0 0-161-15</inkml:trace>
  <inkml:trace contextRef="#ctx0" brushRef="#br0" timeOffset="6034.18">13206 4791 143 0,'0'0'0'0,"0"26"26"0,0 0 80 0,0-26-50 16,0 27 60-16,0 0-70 0,0-1 22 0,0 0-33 16,0 1 40-16,0-1-35 0,0-26 47 0,0 26-37 15,0 2 64-15,0-2-54 0,0 0 68 0,0 0-66 16,0 1 60-16,0-27-63 0,0 26 55 0,0 0-58 15,0 2 52-15,0-2-56 0,-26 0 49 0,26 0-52 16,0 2 46-16,0-2-49 0,0 0 43 16,0 1-53-16,0-27 16 0,0 26-49 0,0 0-40 15,0 0-38-15,0 2-185 0,0-28 57 0,-26 26-346 16,26-26 334-16,0 26-97 0,0-26 157 0,0 27-156 16</inkml:trace>
  <inkml:trace contextRef="#ctx0" brushRef="#br0" timeOffset="6468.75">14396 5452 96 0,'27'-26'0'15,"-27"26"35"-15,0 0 108 0,0-27-74 0,0 27 66 16,-27 0-82-16,27 0 23 0,0-26-35 0,0 26 48 16,-25 0-43-16,25 0 50 0,-26 0-50 0,26 0 44 15,-28 0-46-15,28 0 40 0,-26 26-43 16,-1-26 39-16,1 0-38 0,0 27 43 0,-1-1-39 15,1 0 50-15,0 0-44 0,-2 2 58 0,2-2-56 16,-27 0 53-16,28 27-51 0,-3-27 60 0,2 1-54 16,-1 1 70-16,1 24-66 0,0-25 67 0,-2-1-68 15,28 0 59-15,-25-26-64 0,25 26 55 0,-28 2-59 16,28-2 52-16,0 0-55 0,28-26 49 0,-28 27-52 16,25-1 46-16,3-26-50 0,-2 27 46 0,0-1-48 15,27 1 44-15,-25-27-47 0,23 26 39 0,2 0-56 16,1-26-7-16,-1 28-59 0,-1-28-145 0,1 26-112 15,1-26-712-15,-2 26 601 0,2-26-221 0,-28 0 316 16,28 0-315-16</inkml:trace>
  <inkml:trace contextRef="#ctx0" brushRef="#br0" timeOffset="8005.15">14979 4923 34 0,'0'0'0'0,"0"-26"19"15,26 26 59-15,-26 0-35 0,0 0 53 0,0 0-57 16,26 0 25-16,-26 0-24 0,0 26 59 0,28-26-57 16,-28 26 26-16,26 1-31 0,0-27 46 0,-26 52-36 15,27-24 57-15,-2-2-64 0,-25 0 20 0,28 27-27 16,-2-27 41-16,-26 28-34 0,26-2 44 0,-26 2-41 16,28-2 47-16,-28 1-45 0,26 27 47 0,-26-28-48 15,0 1 41-15,0 28-43 0,0-2 38 0,0-27-41 16,-26 28 36-16,26-27-39 0,-28 26 32 0,2-26-43 15,26 27 7-15,-26-28-26 0,-2 1-15 0,3-27-36 16,-2 28-125-16,1-2 11 0,0-25-305 16,-2 0 261-16,2-27-141 0,26 26 212 0,-26-26-50 15,1 0 91-15,-2 0-91 0</inkml:trace>
  <inkml:trace contextRef="#ctx0" brushRef="#br0" timeOffset="8383.65">15508 5028 190 0,'0'0'0'0,"0"-26"30"16,-26 26 93-16,26 0-67 0,0 0 47 15,0 0-59-15,0 0 28 0,26-26-46 0,-26 26 10 16,0 0-17-16,0 0 21 0,27 0-16 0,-27 0 32 16,26 0-27-16,0 0 31 0,2-27-26 0,-28 27 38 15,26 0-36-15,1 0 35 0,24 0-38 16,-23 0 27-16,-2 0-30 0,1 0 27 0,-1 0-31 15,28 0 22-15,-29 0-28 0,1 0 13 0,0 0-31 16,2 0-30-16,25 0-13 0,-27 0-99 0,-26 0 30 16,25 0-190-16,3 0 168 0,-1 0-96 0,-27 0 138 15,0 0-42-15,0 0 67 0,0 0-67 0</inkml:trace>
  <inkml:trace contextRef="#ctx0" brushRef="#br0" timeOffset="8599.7">16064 4606 84 0,'0'-26'0'0,"0"26"20"0,0-28 64 0,25 28-46 16,-25-26 34-16,0 26-30 0,0 0 58 16,0 0-43-16,0 0 72 0,28 26-75 0,-28-26 33 15,0 28-40-15,0-28 55 0,0 26-49 0,0 0 56 16,0 0-53-16,0 1 60 0,0-1-60 0,0 0 54 16,0 2-57-16,0-2 51 0,0 26-54 0,0-25 48 15,0 0-51-15,0 25 44 0,0-25-48 16,0 25 40-16,0-24-60 0,0 24-13 0,0-26-55 15,0 27-143-15,0-27 18 0,0 2-318 0,0-2 282 16,0 0-130-16,0 0 169 0,0 2-168 0</inkml:trace>
  <inkml:trace contextRef="#ctx0" brushRef="#br0" timeOffset="9083.03">17096 5373 53 0,'0'0'0'0,"0"-26"20"16,0 26 60-16,0-28-46 0,0 2 24 0,0 26-27 15,0-26 33-15,0 26-30 0,0-26 39 0,0 26-17 16,0 0 96-16,0-28-74 0,0 28 85 0,0 0-82 16,0 0 79-16,-27 0-80 0,27 0 80 0,-26 0-82 15,1 0 73-15,-1 0-75 0,26 28 76 0,-54-28-77 16,26 26 77-16,2 0-76 0,0 0 76 0,0 2-78 15,-28 24 72-15,28-25-75 0,0-1 67 16,-1 26-71-16,1-24 61 0,1-2-66 0,-3 27 57 16,2-27-62-16,26 27 55 0,-28-25-58 0,28-2 51 15,0 27-54-15,0-27 49 0,0 0-53 0,28 0 44 16,-28 28-47-16,26-28 41 0,2 1-44 0,-3-1 38 16,28 1-41-16,-27-1 37 0,28 1-42 0,-2-1 23 15,0-26-58-15,2 26-61 0,0 2-95 16,-3-28-413-16,4 26 165 0,-3-26-648 0,0 26 653 15,-26-26-147-15,28 0 274 0,0 0-274 0</inkml:trace>
  <inkml:trace contextRef="#ctx0" brushRef="#br0" timeOffset="9450.07">17520 4791 109 0,'0'0'0'0,"0"0"36"0,0 0 110 16,0 0-78-16,0 0 60 0,0 0-67 15,0 0 55-15,0 0-62 0,0 0 46 0,0 0-54 16,0-26 42-16,26 26-52 0,-26 0 22 0,27 0-29 16,-27 0 27-16,25 0-29 0,3 0 27 0,24 0-28 15,-24 0 25-15,24 0-26 0,-26 0 24 0,28 0-25 16,-2 0 21-16,-25 0-26 0,27 0 12 0,-3 0-45 16,-23-28-74-16,24 28-8 0,-26 0-196 0,0 0 157 15,2 0-109-15,-2 0 137 0,0 0-77 0,-26 0 92 16,0 0-92-16</inkml:trace>
  <inkml:trace contextRef="#ctx0" brushRef="#br0" timeOffset="9616.26">18154 4737 42 0,'0'0'0'0,"-26"28"23"16,26-28 72-16,-26 0-52 0,26 26 37 15,0-26-42-15,0 26 36 0,-26-26-24 0,26 26 74 16,0 1-71-16,-26 0 31 0,26-1-35 0,0-26 65 16,0 53-53-16,-28-27 71 0,28 0-66 0,0 2 66 15,0-2-67-15,-26 26 59 0,26-25-64 16,0-1 56-16,-25 28-61 0,25-28 52 0,0 0-73 15,0 28-5-15,0-28-70 0,0 0-151 0,0 1 21 16,0-1-321-16,0 0 299 0,0 0-84 0,25 2 138 16,-25-2-137-16</inkml:trace>
  <inkml:trace contextRef="#ctx0" brushRef="#br0" timeOffset="10752.48">21357 5399 30 0,'26'0'0'0,"1"0"16"0,-1-26 50 16,2 26-28-16,-28 0 48 0,26-26-51 0,-26 26 17 15,0-28-14-15,0 28 64 0,0-26-49 16,0 26 55-16,0-26-60 0,0 26 37 0,0-26-37 15,-26 26 57-15,26-28-48 0,-28 28 64 0,2 0-58 16,-1-26 68-16,1 26-64 0,1 0 71 0,-3 0-69 16,2 0 69-16,-2 26-69 0,-23-26 71 0,23 28-72 15,3-2 66-15,-1 0-65 0,-28 0 71 0,27 2-72 16,1-2 64-16,0 27-68 0,1-27 60 0,-3 26-64 16,0-24 57-16,2-2-60 0,1 27 51 0,25-27-56 15,0 27 50-15,-26-25-53 0,26-2 47 0,26 0-50 16,-26 1 42-16,0-1-44 0,25 0 40 0,-25 0-44 15,26 2 40-15,2-2-45 0,0 0 25 16,23-26-57-16,-25 27-51 0,1-27-88 0,27 26-360 16,-28-26 137-16,-1 27-577 0,3-27 567 0,23 0-169 15,-23 0 269-15,-2 0-269 0</inkml:trace>
  <inkml:trace contextRef="#ctx0" brushRef="#br0" timeOffset="10886.09">21648 5690 146 0,'28'-27'0'0,"-2"1"15"16,0 26 49-16,-26-26-35 0,26-1 23 0,0 27-29 16,-26-26 19-16,28 26-24 0,-28-26 10 0,0 26-34 15,26 0-44-15,-26 0 8 0,0 0-74 0,0 0 58 16,0 0-58-16</inkml:trace>
  <inkml:trace contextRef="#ctx0" brushRef="#br0" timeOffset="11049.86">21702 5718 131 0,'26'0'0'0,"-26"26"37"0,0-26 114 0,0 0-95 0,26 0 16 15,-26 26-22-15,0-26 79 0,0 0-68 0,26 0 51 16,-26 0-65-16,0 0 30 0,28 0-62 0,-28 0-35 16,0 0-38-16,26 0-152 0,-26 0 108 0,0 0-98 15,0 0 101-15,0 0-101 0</inkml:trace>
  <inkml:trace contextRef="#ctx0" brushRef="#br0" timeOffset="12321.93">22945 5452 36 0,'0'0'0'0,"-27"-26"20"0,27 26 61 0,0 0-41 16,0 0 38-16,-26-27-47 0,26 27 14 0,0 0-22 15,0 0 25-15,0 0-20 0,0 0 36 0,0 0-36 16,0 0 17-16,0 0-15 0,0 0 42 0,0 0-27 16,0 27 59-16,0-27-60 0,0 0 25 0,0 26-27 15,26-26 54-15,-26 26-44 0,0 0 60 0,0-26-51 16,27 28 71-16,-27-2-65 0,0 27 70 0,26-27-68 15,-26 0 70-15,28 29-69 0,-28-3 71 0,26-25-72 16,-26 25 65-16,25 2-69 0,3-2 59 0,-28-25-63 16,26 26 55-16,-26 0-59 0,27-27 52 15,-27 0-57-15,26 2 48 0,0-2-52 0,-26 0 48 16,28-26-49-16,-28 0 45 0,26 0-48 0,0 0 41 16,-26-26-43-16,26 0 38 0,0-2-42 15,2 2 38-15,-2 0-40 0,-26-1 32 0,26 1-34 16,-1-27 30-16,3 26-34 0,-1 1 29 0,-27 0-31 15,26-2 28-15,0 2-30 0,-26 0 25 0,26 0-26 16,2 26 24-16,-28-27-24 0,0 27 26 0,27-26-26 16,-27 26 23-16,0 0-25 0,25 0 24 0,-25 0-24 15,0 0 21-15,0 26-23 0,26-26 19 0,-26 27-19 16,0-1 19-16,0 0-19 0,0 0 21 0,26 28-17 16,-26-28 31-16,0 1-28 0,0 26 28 0,0-27-29 15,28 27 28-15,-28-27-28 0,0 2 25 0,0-2-27 16,26 0 23-16,-26 0-21 0,0-26 29 0,26 27-28 15,-26-27 28-15,28 0-28 0,-28 0 27 0,25 0-29 16,2-27 25-16,-27 27-26 0,26-26 23 0,0 0-24 16,-26-28 23-16,28 28-25 0,-2-27 21 15,-26 27-23-15,27-27 19 0,-27 0-20 0,25-1 18 16,-25-24-23-16,26 25 3 0,-26-1-18 0,28 1-21 16,-28 27-6-16,0-27-60 0,26 27-10 0,-26-28-205 15,0 54 40-15,0-26-489 0,0 0 243 16,0-1-776-16,0 27 798 0,0 0-177 0,0 0 332 15,0 0-332-15</inkml:trace>
  <inkml:trace contextRef="#ctx0" brushRef="#br0" timeOffset="12543.08">24455 5690 129 0,'26'0'0'0,"-26"0"20"0,26 0 62 0,-26 28-35 15,26-28 57-15,-26 0-50 0,0 0 58 0,0 0-58 16,26 0 46-16,-26 0-53 0,0 0 40 0,0 26-46 16,0-26 35-16,0 0-42 0,0 0 29 0,0 26-46 15,0 1-13-15,-26-27-52 0,26 26-145 16,0 0 97-16,-26 0-95 0,26-26 104 0,-26 28-69 16,26-2 95-16,-26 0-27 0,26 1 45 0,0-1-44 15</inkml:trace>
  <inkml:trace contextRef="#ctx0" brushRef="#br0" timeOffset="12917.62">24743 5982 86 0,'28'-27'0'0,"-28"27"35"16,26-26 105-16,2 0-88 0,-2 26 16 0,-26-28-31 16,26 2 39-16,-26 26-28 0,0-26 72 0,0 26-53 15,27-26 84-15,-27 26-74 0,0 0 83 0,0-27-82 16,0 27 77-16,-27 0-78 0,27 0 77 0,0 0-79 15,-26 0 69-15,26 0-75 0,-26 0 67 0,26 0-70 16,-28 27 62-16,28-27-66 0,-26 26 58 0,26-26-63 16,-28 26 55-16,28-26-58 0,-25 26 51 0,25-26-54 15,0 28 45-15,0-28-50 0,-26 26 42 16,26 0-46-16,0-26 40 0,26 27-42 0,-26-27 38 16,0 26-40-16,25 1 37 0,-25-27-39 15,28 26 32-15,-28 1-35 0,26-27 34 0,-26 26-35 16,28-26 30-16,-2 26-31 0,-26-26 29 0,0 28-31 15,26-28 27-15,-26 26-28 0,0-26 26 0,0 26-28 16,0-26 23-16,0 26-25 0,0-26 20 0,0 27-23 16,-26-1 19-16,0-26-36 0,26 26-28 0,-28-26-27 15,2 28-125-15,-2-28 8 0,3 26-328 0,-28-26 144 16,27 26-564-16,0-26 547 0,-2 0-194 0,2 0 351 16,0 0-72-16,0 0 141 0,26 0-141 0</inkml:trace>
  <inkml:trace contextRef="#ctx0" brushRef="#br0" timeOffset="13565.86">25565 5319 74 0,'0'0'0'0,"0"-26"16"16,0 26 49-16,0 0-26 0,0-26 52 0,0 26-51 16,0 0 28-16,0 0-38 0,0-26 26 0,26 26-17 15,-26 0 61-15,0 26-55 0,0-26 35 0,0 0-32 16,0 26 63-16,0-26-48 0,27 26 79 16,-27 2-67-16,0-2 82 0,0 0-76 0,0 1 86 15,0 25-85-15,0 2 79 0,0-2-78 16,0-25 87-16,0 25-87 0,0 3 77 0,0-3-82 15,0 27 78-15,0-53-81 0,0 54 71 0,0-53-76 16,0 26 63-16,0-27-68 0,0 27 59 0,0-27-64 16,0 2 57-16,0-2-60 0,0-26 51 0,28 26-55 15,-28-26 52-15,26 0-54 0,-26 0 45 0,25 0-48 16,1 0 44-16,-26-26-47 0,27 26 39 0,1-26-46 16,-2-2 27-16,0 2-35 0,0 26 23 0,1-26-29 15,25 26 16-15,-25-27-21 0,-1 27 18 0,2-26-20 16,-2 26 11-16,-1 0-15 0,2 0 12 0,-27 0-15 15,26 26 4-15,2-26-11 0,-28 27-6 0,26-27-1 16,-26 26-12-16,0 0 4 0,0-26-18 0,0 28 9 16,0-2-32-16,-26 0 22 0,-2-26-37 0,28 26 33 15,-26 1-37-15,-1-27 34 0,2 0-41 0,-29 26 12 16,28-26-121-16,-1 0 84 0,1 0-120 0,0 0-81 16,-27 0-690-16,53 0 600 0,-26 0-193 15,0 0 355-15,26-26-111 0,-28 26 173 0,28 0-173 16</inkml:trace>
  <inkml:trace contextRef="#ctx0" brushRef="#br0" timeOffset="14000.77">26464 6008 163 0,'28'0'0'0,"-2"0"19"15,-26 0 61-15,26-26-30 0,-26 26 72 0,0 0-72 16,0 0 29-16,0 0-34 0,0 0 55 0,0-27-60 15,0 27 16-15,0 0-28 0,-26 0 27 0,26 0-29 16,0 0 26-16,-26 27-27 0,26-27 23 0,-28 0-25 16,2 26 22-16,26-26-23 0,-26 27 21 0,0-1-22 15,26-26 19-15,-26 27-20 0,-2-1 19 0,28 0-20 16,-26 2 17-16,26-2-18 0,-26 0 18 0,26 0-20 16,0-26 16-16,0 27-17 0,0-1 16 15,0-26-17-15,26 26 14 0,-26-26-14 0,0 0 14 16,26 0-12-16,2 0 22 0,-28 0-19 15,26-26 17-15,0 26-18 0,0-26 16 0,-26 26-18 16,26-27 16-16,2 1-17 0,-28 0 15 0,26 0-15 16,-26-2 13-16,26 2-14 0,-26 0 13 0,0-1-14 15,0 1 11-15,28 26-12 0,-28-27 12 0,0 1-11 16,0 26 15-16,0-27-13 0,0 27 18 0,0 0-17 16,0-26 16-16,0 26-17 0,0 0 14 0,0 0-15 15,0 0 13-15,0 0-14 0,0 0 12 0,0 26-13 16,0-26 11-16,0 0-12 0,0 27 12 0,0-27-12 15,26 26 9-15,-26-26-16 0,0 27-10 0,0-1-20 16,27-26-71-16,-27 27 2 0,25-1-185 0,-25 0 77 16,0 2-326-16,26-2 314 0,-26 0-113 0,28-26 164 15,-28 26-164-15</inkml:trace>
  <inkml:trace contextRef="#ctx0" brushRef="#br0" timeOffset="14349.72">26969 6061 32 0,'26'-26'0'0,"-26"26"31"0,25-27 95 0,-25 1-61 16,26-1 68-16,-26 27-70 0,0-26 53 0,0 26-68 16,28-26 25-16,-28 26-35 0,0 0 39 0,0 0-36 15,0 0 43-15,0 0-37 0,0 0 55 0,0 0-48 16,-28 0 58-16,28 0-56 0,0 26 52 0,0-26-51 16,-26 0 61-16,26 26-59 0,0-26 57 0,-25 0-59 15,25 0 54-15,-26 27-58 0,26-27 49 0,0 26-53 16,0-26 45-16,-27 0-48 0,27 27 42 0,0-27-46 15,0 26 40-15,0 1-42 0,0-27 36 0,27 26-38 16,-27 0 36-16,0-26-39 0,26 28 32 0,-26-2-35 16,25-26 30-16,-25 26-31 0,26-26 29 0,-26 26-35 15,0 1 16-15,28-27-28 0,-28 0-4 0,0 26-9 16,0-26-10-16,0 26 3 0,0-26-11 0,0 0 6 16,0 0-17-16,-28 28 0 0,28-28-58 15,-26 0 35-15,26 0-71 0,-25 0 10 0,-1 0-217 16,-1 0 93-16,-1 0-383 0,28 0 367 15,-26-28-140-15,0 28 239 0,26 0-70 0,-26-26 112 16,26 0-112-16</inkml:trace>
  <inkml:trace contextRef="#ctx0" brushRef="#br0" timeOffset="14452.54">26969 6035 41 0,'26'-53'0'0,"-26"26"23"0,25 1 72 0,1 0-47 16,2-2 52-16,-28 28-61 0,27-26 19 0,-27 0-36 15,26 0 6-15,0-1-24 0,-26 27-20 0,0-26-10 16,26 26-62-16,-26-26 40 0,0 26-54 0,27-28 51 15,-27 28-51-15</inkml:trace>
  <inkml:trace contextRef="#ctx0" brushRef="#br0" timeOffset="14615.83">27258 5823 34 0,'28'26'0'0,"-28"-26"21"0,0 26 67 0,0 2-44 16,0-28 44-16,0 26-40 0,0 0 53 0,0-26-53 15,26 27 40-15,-26-1-47 0,0 1 39 16,0-1-43-16,0-26 32 0,0 27-36 15,0-1 27-15,0 0-42 0,27 2-2 0,-27-2-48 16,0-26-110-16,0 26 65 0,0 0-91 0,0 1 89 16,0-27-73-16,0 26 77 0,0 0-77 0</inkml:trace>
  <inkml:trace contextRef="#ctx0" brushRef="#br0" timeOffset="15000.21">27630 5982 131 0,'26'-27'0'0,"-26"1"30"16,27 26 94-16,-27-26-74 0,26 26 29 0,-26-28-37 16,0 28 50-16,0-26-58 0,26 26 10 0,-26 0-18 15,0-26 31-15,0 26-21 0,0 0 52 0,0 0-48 16,27 0 32-16,-27 0-33 0,0 0 43 0,0 0-38 16,0 0 50-16,-27 0-48 0,27 0 45 0,0 0-47 15,0 0 43-15,-26 0-44 0,26 26 45 16,0-26-42-16,-26 26 50 0,26-26-46 15,-27 28 58-15,27-28-54 0,0 26 58 0,-26 0-58 16,26-26 51-16,0 27-54 0,0-1 46 0,0-26-50 16,0 27 45-16,0-1-48 0,0-26 41 0,0 27-43 15,26-1 39-15,-26-26-42 0,0 26 37 0,27-26-39 16,-27 28 35-16,26-28-37 0,-26 26 34 0,26-26-29 16,-26 26 48-16,0-26-42 0,27 26 50 0,-27-26-48 15,0 27 48-15,0-27-50 0,0 26 46 0,0-26-49 16,-27 26 40-16,27-26-43 0,0 28 40 0,-26-28-43 15,0 26 35-15,-1-26-53 0,1 26-13 16,0-26-25-16,-2 26-63 0,3 1-224 0,-29-27-834 0,28 27 672 16,-1-27-264-16,1 26 366 0,-27-26-366 0</inkml:trace>
  <inkml:trace contextRef="#ctx0" brushRef="#br0" timeOffset="16099.81">3942 7437 170 0,'0'0'0'0,"0"-26"20"0,0 26 61 0,0 0-44 15,0 0 27-15,0-26-23 0,0 26 62 0,0 0-60 16,0 0 25-16,0 0-23 0,0 0 63 0,0 0-45 15,0 26 79-15,0-26-68 0,0 0 80 0,0 26-79 16,0-26 73-16,0 27-74 0,0-1 78 0,0 0-76 16,0 0 77-16,-26 2-76 0,26-2 77 0,0 28-79 15,0-2 70-15,0 2-74 0,0-2 67 0,-26 1-71 16,26-1 62-16,0 28-66 0,0 0 57 0,0-27-62 16,-28 27 55-16,28-2-61 0,0 1 43 0,0-25-74 15,0 26-33-15,0-1-33 0,0-27-122 16,0 2-86-16,0-2-594 0,0 1 509 0,28 0-166 15,-28-26 296-15,0-1-118 0,0 0 163 0,26-26-162 16</inkml:trace>
  <inkml:trace contextRef="#ctx0" brushRef="#br0" timeOffset="16416.13">3837 8178 112 0,'0'-52'0'0,"25"-27"18"0,-25 25 58 0,0 2-47 16,0-2 13-16,28 2-23 0,-28-1 14 0,26-1-17 15,-26 28 13-15,26 0-10 0,2-27 28 0,-2 26-12 16,-26 1 57-16,27 26-52 0,-2-28 25 0,1 28-30 16,2-26 41-16,-2 26-35 0,0 0 48 0,1 0-46 15,-1 0 41-15,1 0-45 0,-1 0 34 0,0 26-38 16,2-26 29-16,-2 28-33 0,27-28 26 0,-28 26-29 16,3-26 25-16,-2 27-28 0,1 0 19 0,-1-27-23 15,0 26 19-15,2 0-22 0,-2 0 18 0,-1 2-19 16,1-2 15-16,-26 0-19 0,0 1 3 15,0 25-5-15,0-26 17 0,0 2-17 0,-26-2 4 16,1 27-15-16,-1-26-13 0,-2-1-2 0,-24 0-33 16,25 1 1-16,-27 25-90 0,3-24 66 15,-2-2-77-15,-1-26 33 0,1 26-194 0,0 0 174 16,1-26-97-16,-2 27 139 0,29-27-47 0,-2 0 70 16,1 0-70-16</inkml:trace>
  <inkml:trace contextRef="#ctx0" brushRef="#br0" timeOffset="16949.82">4551 8232 186 0,'0'0'0'0,"0"0"22"15,0 0 70-15,0 0-53 0,28 0 26 0,-28 0-24 16,0 0 55-16,0 0-45 0,0 0 57 15,0 0-64-15,0 0 23 0,0 26-27 0,0-26 55 16,0 0-40-16,26 26 71 0,-26 1-60 0,0-27 70 16,25 26-70-16,-25 0 63 0,26 28-64 0,-26-28 64 15,28 0-65-15,-28 2 64 0,27 24-67 16,-27-25 59-16,26 25-63 0,-26-26 52 0,26 2-56 16,-26-2 47-16,0 0-51 0,25 0 45 0,-25 1-48 15,28-27 42-15,-28 26-46 0,27-26 42 0,-27 0-44 16,26 0 38-16,-26-26-40 0,26 26 34 0,-26-27-37 15,26 1 33-15,-26 0-35 0,28 0 31 0,0-2-33 16,-28 2 29-16,25 0-31 0,-25 0 28 0,26 26-30 16,-26-27 24-16,26 1-25 0,-26 26 26 0,27-26-25 15,-27 26 26-15,0 0-27 0,26 0 23 0,-26 0-25 16,0 0 24-16,0 0-20 0,26 0 36 0,-26 26-32 16,0-26 33-16,0 26-32 0,0 1 31 0,28-1-33 15,-28 0 33-15,0 0-34 0,0 28 29 0,0-28-31 16,0 0 25-16,0 27-26 0,0-26 26 15,0 0-27-15,25 25 26 0,-25-26-28 0,0 2 20 16,0-2-24-16,0 0 18 0,0-26-16 0,0 27 27 16,27-27-20-16,-27 26 38 0,26-26-35 0,-26 0 29 15,26-26-30-15,2 26 30 0,-28-27-31 16,26 1 27-16,2 0-29 0,-28-28 26 0,25 28-39 16,1-27-11-16,1 0-26 0,-27 0-69 0,26 1-104 15,0-28-497-15,-26 54 199 0,28-27-787 0,-28-1 786 16,26 2-201-16,-26-2 348 0,0 28-347 0</inkml:trace>
  <inkml:trace contextRef="#ctx0" brushRef="#br0" timeOffset="17233.97">5795 7913 79 0,'0'-26'0'16,"0"26"32"-16,28 0 97 0,-28 0-72 0,0 0 41 16,0 0-57-16,0 0 26 0,26 0-29 0,-26-26 48 15,0 26-42-15,0 0 48 0,0 26-47 0,0-26 47 16,26 0-46-16,-26 0 46 0,0 26-57 16,0-26 15-16,0 28-25 0,0-2 27 0,0-26-27 15,0 26 25-15,0 1-26 0,0 0 22 0,0-1-24 16,0 0 22-16,0 1-24 0,0-1 16 0,0 0-30 15,0 2-17-15,0-2-27 0,0 0-106 0,0 0 20 16,-26 1-228-16,26-1 204 0,0 0-91 0,0 2 120 16,-26-28-120-16</inkml:trace>
  <inkml:trace contextRef="#ctx0" brushRef="#br0" timeOffset="17533.73">5663 8469 158 0,'0'-26'0'0,"0"26"30"0,0 0 90 15,0 0-69-15,0 0 32 0,0 0-40 0,0 0 49 16,0 0-45-16,0 0 50 0,0 0-47 0,0 0 54 16,0 0-53-16,0 0 49 0,0 0-52 0,0 0 46 15,0 0-48-15,0 0 45 0,0 0-32 0,0 0 85 16,28 0-71-16,-28 0 73 0,26 0-75 16,-26 0 65-16,25 0-69 0,2 0 61 0,-27 0-66 15,26 0 59-15,2 0-62 0,-2 0 56 0,0 0-60 16,1 0 52-16,24 0-55 0,-25 0 48 0,2 0-51 15,0 0 45-15,-2 0-48 0,25 0 42 0,-24 0-45 16,1 0 40-16,-2 0-43 0,0 0 39 0,0 0-41 16,1 0 34-16,-27 0-51 0,25 0-9 0,3 0-49 15,-28 0-122-15,26 0-123 0,-26 0-688 0,0 0 580 16,0 0-202-16,0 0 296 0,-26 0-296 0</inkml:trace>
  <inkml:trace contextRef="#ctx0" brushRef="#br0" timeOffset="18100.41">7226 8443 199 0,'0'0'0'0,"0"-26"30"16,0 26 92-16,0 0-66 0,0 0 48 0,0 0-59 15,0-26 31-15,0 26-32 0,0 0 52 0,0 0-44 16,0 0 59-16,0 0-54 0,0 0 62 0,25 0-61 15,-25 0 55-15,0 0-57 0,0 0 52 0,0 0-50 16,0 0 67-16,0 0-59 0,26 0 73 0,-26 0-72 16,26 0 65-16,-26 0-68 0,27 0 62 0,1 0-65 15,-28 0 55-15,26 0-60 0,0 0 52 0,-1 0-55 16,3 26 49-16,-1-26-52 0,-1 0 47 16,0 0-49-16,0 0 44 0,2 0-58 0,-3 0 13 0,-25 0-45 15,26 0-39-15,-26 0-71 0,27 0-286 16,-27 26 115-16,0-26-445 0,0 0 431 0,0 0-154 15,-27 0 278-15,27 0-63 0,-26 0 116 0,1 0-116 16</inkml:trace>
  <inkml:trace contextRef="#ctx0" brushRef="#br0" timeOffset="18283.29">7146 8549 192 0,'-27'0'0'0,"1"0"27"0,26 27 81 0,0-27-64 15,-28 0 28-15,28 26-33 0,0-26 45 0,0 0-35 16,0 0 63-16,0 0-45 0,0 0 89 0,28 0-76 15,-28 26 86-15,26-26-85 0,-26 0 75 0,27 0-81 16,-1 0 69-16,0 0-73 0,2 0 66 0,-3 0-70 16,27 0 62-16,-25 0-84 0,1 0 6 0,-2 0-87 15,0 0-159-15,-1 0 11 0,3 0-360 0,-1 0 319 16,-1 0-127-16,0 0 176 0,0 0-176 16</inkml:trace>
  <inkml:trace contextRef="#ctx0" brushRef="#br0" timeOffset="20449.58">21410 8073 188 0,'-27'0'0'0,"27"-26"19"0,0 26 57 0,0 0-39 16,0 0 31-16,0 0-32 0,-26 0 36 0,26 0-29 15,0 0 60-15,0 0-47 0,0 0 67 0,0 0-58 16,-25 0 71-16,25 0-70 0,0 0 62 0,0 0-66 16,0 0 56-16,0 0-61 0,0 0 55 0,0 0-59 15,0 0 51-15,0 26-54 0,0-26 46 16,0 26-48-16,0 1 44 0,0-1-42 0,0 0 58 15,0 2-55-15,0-2 51 0,0 0-53 0,0 27 45 16,0-27-50-16,0 28 44 0,0-2-46 0,0-26 40 16,0 28-44-16,0-1 40 0,0-1-42 0,0 2 34 15,0-2-37-15,0 1 34 0,25-27-51 16,-25 28-17-16,0-2-30 0,0-26-88 0,0 28 1 16,0-28-231-16,0 1 96 0,0-1-409 0,0 0 394 15,-25 0-139-15,25 2 240 0,0-28-87 0,0 26 154 16,0-26-41-16,0 0 70 0,0 0-70 0</inkml:trace>
  <inkml:trace contextRef="#ctx0" brushRef="#br0" timeOffset="21066.68">21304 8549 87 0,'0'-26'0'0,"0"-28"22"16,0 28 67-16,0 0-44 0,0-28 44 0,0 28-53 15,0 0 16-15,0-1-18 0,0 27 46 16,0-26-44-16,0 0 24 0,0 26-29 0,0-26 36 15,0 26-33-15,28 0 38 0,-28-28-35 0,0 28 42 16,0 0-46-16,0-26 19 0,25 26-23 0,-25 0 34 16,26 0-28-16,-26-26 41 0,27 26-34 0,-1 0 50 15,2 0-48-15,-2-27 43 0,0 27-45 16,26 0 40-16,-26 0-42 0,2-26 37 0,26 26-39 16,-28 0 34-16,26 0-37 0,-26-26 33 0,2 26-35 15,24 0 31-15,-24 0-33 0,-3 0 31 0,2 0-32 16,-1 0 30-16,0 0-31 0,2 0 27 0,-2 0-29 15,0 0 28-15,-26 26-28 0,26-26 25 0,-26 0-27 16,0 26 23-16,0-26-25 0,0 27 23 0,0-27-24 16,0 26 21-16,0 0-23 0,-26-26 20 0,26 28-21 15,-26-2 20-15,0-26-21 0,-2 26 17 16,2 0-18-16,0 1 17 0,-1-27-16 0,2 26 20 0,-3 0-15 16,2-26 30-16,0 28-27 0,-2-28 26 0,2 26-28 15,0-26 21-15,26 0-23 0,-26 0 18 0,26 26-21 16,-26-26 17-16,26 0-19 0,0 0 15 15,-28 0-15-15,28 0 15 0,0 0-17 0,0 0 13 16,0 0-15-16,0 0 14 0,28 0-14 0,-28 0 13 16,26 0-13-16,0 0 12 0,0 0-13 0,0 0 12 15,2 0-13-15,-2 0 11 0,28 26-11 16,-29-26 11-16,28 0-11 0,1 28 10 0,-28-28-11 16,26 26 10-16,-26 0-11 0,28-26 11 0,-28 27-11 15,27-1 10-15,-25 0-9 0,-3 0 10 0,1 2-11 16,-26-2 11-16,26-26-11 0,-26 26 10 0,0 0-10 15,0 1 7-15,0-1-7 0,0 1 7 0,-26 0-8 16,0-1 8-16,1 0-10 0,-3 0 4 0,-25-26-3 16,1 28 9-16,24-2-9 0,-24 0 5 0,0-26-6 15,-2 27 4-15,28-27-5 0,-26 26 6 0,24-26-6 16,-24 0 3-16,24 0-14 0,2 0-26 0,0 0-21 16,0 0-129-16,0 0 11 0,-2-26-330 0,28 26 145 15,-26 0-568-15,26-27 561 0,0 27-169 16,0 0 266-16,0-26-266 0</inkml:trace>
  <inkml:trace contextRef="#ctx0" brushRef="#br0" timeOffset="21332.97">22787 8549 177 0,'26'-26'0'0,"-26"26"22"16,26 0 66-16,1-26-49 0,-27 26 25 0,26 0-27 15,-26-28 43-15,26 28-42 0,-26 0 36 0,0 0-39 16,27-26 31-16,-27 26-34 0,0 0 28 0,0 0-32 16,26 0 22-16,-26 0-37 0,0 0-13 0,0 0-44 15,0 0-129-15,0 0 77 0,0 0-114 16,0 0 130-16,0 0-29 0,-26 26 54 0,26-26-54 15</inkml:trace>
  <inkml:trace contextRef="#ctx0" brushRef="#br0" timeOffset="21483.44">22760 8760 137 0,'0'0'0'0,"0"27"19"16,0-27 61-16,27 0-39 0,-27 0 43 0,0 26-41 15,0-26 45-15,26 0-46 0,-26 0 37 0,0 0-42 16,26 0 34-16,-26 0-40 0,27-26 21 0,-27 26-47 15,0 0-37-15,26 0-26 0,-26 0-142 0,26 0 110 16,-26 0-66-16,0 0 78 0,27 0-78 0</inkml:trace>
  <inkml:trace contextRef="#ctx0" brushRef="#br0" timeOffset="22300.47">23527 8469 25 0,'0'-26'0'0,"0"26"30"16,-26 0 90-16,26 0-67 0,0-26 38 15,0 26-54-15,0 0 20 0,0 0-24 0,0 0 39 16,0-26-30-16,0 26 52 0,0 0-46 0,0 0 51 16,0 0-51-16,0 0 47 0,0 0-55 0,26 0 25 15,-26 0-26-15,0 0 51 0,0 26-40 16,26-26 60-16,-26 0-54 0,0 26 58 0,28 0-56 16,-28-26 61-16,27 28-58 0,-27-2 65 0,25 27-64 15,-25-27 58-15,26 26-59 0,0-24 66 0,-26 24-60 16,28 1 73-16,-2 0-74 0,-26-26 56 0,26 25-61 15,2 2 59-15,-3-2-61 0,-25 1 55 0,27-27-60 16,-1 0 46-16,0 2-51 0,-26-2 47 0,28 0-49 16,-2-26 47-16,-26 0-49 0,27 0 40 0,-2 0-43 15,-25-26 41-15,26 26-44 0,-26-26 36 0,28-28-39 16,-28 28 34-16,26 0-36 0,-26-27 31 0,0 27-33 16,28-28 31-16,-28 28-33 0,0 0 29 0,26-28-31 15,-26 28 27-15,0-1-29 0,26 1 22 16,-26 0-23-16,0 26 27 0,0-26-27 0,26 26 24 15,-26 0-25-15,0-28 23 0,0 56-24 0,26-28 21 16,-26 0-22-16,26 26 19 0,-26-26-21 0,0 26 19 16,0 0-15-16,26 27 32 0,-26-26-27 0,0 0 33 15,28 25-32-15,-28-26 28 0,0 28-28 0,0-1 32 16,27-27-31-16,-27 26 33 0,0-24-33 16,26 24 33-16,-26-25-35 0,0-1 26 0,25 1-26 15,-25-1 31-15,0 1-29 0,26-27 37 0,-26 0-37 16,28 0 25-16,-28 0-26 0,28 0 30 0,-28-27-32 15,26 1 26-15,0-1-28 0,-26 1 23 0,26-27-25 16,-26 27 22-16,26-28-23 0,0 2 21 0,-26 25-22 16,28-25 18-16,-2-2-26 0,-26 2 6 0,26-2-23 15,-26 1-25-15,27 1-7 0,-27-2-77 0,0 28-7 16,26-26-241-16,-26 25-144 0,0 1-1152 0,0 0 1000 16,0-2-313-16,0 28 484 0,0-26-483 0</inkml:trace>
  <inkml:trace contextRef="#ctx0" brushRef="#br0" timeOffset="22783.53">25169 8311 34 0,'0'0'0'0,"0"-27"33"0,26 27 102 15,-26 0-72-15,0-26 53 0,0 26-65 16,26 0 33-16,-26 0-33 0,0-26 69 0,0 26-72 16,0 0 27-16,0 0-32 0,27 26 53 0,-27-26-45 15,0 0 57-15,0 26-54 0,0-26 54 0,0 0-56 16,0 27 50-16,0-27-53 0,0 26 47 0,26 0-50 15,-26-26 43-15,0 28-45 0,0-28 40 0,0 26-42 16,0 0 38-16,0 0-41 0,0 2 37 0,0-2-40 16,28 0 32-16,-28 1-47 0,0-1-8 0,0 0-31 15,0 0-66-15,-28 2-71 0,28-2-381 0,0-26 306 16,-26 26-150-16,26 0 225 0,-27 1-81 0,27-1 118 16,-26-26-118-16</inkml:trace>
  <inkml:trace contextRef="#ctx0" brushRef="#br0" timeOffset="22966.22">25062 8867 75 0,'-26'0'0'0,"26"0"33"0,-27 0 99 16,27 0-81-16,0 0 18 0,0-27-20 0,0 27 76 16,0 0-71-16,0 0 38 0,0 0-44 0,0 0 54 15,0-27-52-15,0 27 46 0,0 0-42 0,0 0 65 16,0 0-61-16,27 0 57 0,-27 0-59 16,26 0 52-16,0 0-55 0,2 0 48 0,-3 0-57 15,3 0 30-15,24 0-63 0,-25 0-43 0,-1 0-82 16,27 0-314-16,-27 0 236 0,27 0-149 0,-25 0 207 15,-2 0-58-15,0 0 96 0,1 0-96 0</inkml:trace>
  <inkml:trace contextRef="#ctx0" brushRef="#br0" timeOffset="23233.22">25883 8602 120 0,'0'0'0'0,"0"0"31"0,0 0 93 16,0 0-75-16,0 0 23 0,0 0-35 16,0 0 40-16,0 0-40 0,0 0 35 0,0 0-39 15,0 0 29-15,0 26-40 0,0-26 2 0,0 26-7 16,0-26 24-16,0 28-23 0,0-28 14 0,-27 26-28 15,27 0-20-15,0-26-24 0,-26 26-107 0,26 1 68 16,0-1-93-16,-26 1 98 0,26 0-51 0,-26-1 62 16,26-26-62-16</inkml:trace>
  <inkml:trace contextRef="#ctx0" brushRef="#br0" timeOffset="23683.58">26360 8893 142 0,'26'0'0'0,"-26"0"26"0,0 0 80 0,0-26-55 16,26 26 48-16,-26 0-52 0,0 0 44 0,0-27-32 15,0 27 86-15,0 0-70 0,0 0 77 0,0 0-77 16,0 0 72-16,0 0-75 0,0 0 68 0,-26 0-71 15,26 0 71-15,-26 0-72 0,26 0 65 0,-28 0-68 16,28 0 61-16,-26 0-65 0,26 27 57 0,-26-27-60 16,-1 0 54-16,27 26-58 0,-25-26 50 0,25 26-54 15,-28-26 45-15,28 26-48 0,-26-26 45 0,26 28-48 16,-26-28 37-16,26 0-41 0,0 26 37 0,0-26-38 16,0 26 37-16,0-26-39 0,26 27 31 0,-26-27-35 15,0 0 27-15,26 26-30 0,2-26 32 0,-28 26-32 16,25-26 26-16,2 26-29 0,-1-26 28 0,-26 0-29 15,26 28 26-15,-26-28-27 0,28 26 26 0,-2-26-26 16,-26 0 23-16,0 26-24 0,0-26 20 16,0 27-22-16,0-27 21 0,0 26-23 0,0-26 17 15,-26 0-19-15,26 27 14 0,-28-27-29 16,2 26-22-16,0-26-6 0,-1 27-57 0,2-27-62 16,-3 26-351-16,-24-26 133 0,24 0-591 0,2 26 567 15,-1-26-204-15,2 0 367 0,25 0-77 0,-26 0 150 16,26 0-150-16</inkml:trace>
  <inkml:trace contextRef="#ctx0" brushRef="#br0" timeOffset="24402.85">27630 8178 156 0,'0'0'0'0,"0"0"28"15,0 0 87-15,26 0-70 0,-26 0 23 0,0 0-37 16,0 0 25-16,0 28-20 0,0-28 55 0,27 26-53 15,-27-26 23-15,0 26-26 0,26 0 45 0,-26 1-34 16,0-1 58-16,0 0-49 0,26 28 64 0,-26-28-61 16,0 28 58-16,27-28-61 15,-27 27 51-15,0-1-54 0,0 2 48 0,0-2-52 16,26-26 46-16,-26 27-48 0,0 1 44 0,0-2-47 16,0 2 39-16,0-2-42 0,27-25 40 0,-27 25-42 15,0-26 34-15,0 2-38 0,0-2 31 0,0 0-33 16,0 1 32-16,26-27-33 0,-26 26 29 0,0-26-30 15,0 0 26-15,0 0-29 0,26 0 25 0,-26 0-25 16,0-26 25-16,0 26-29 0,28-27 21 0,-28 1-23 16,0 26 21-16,26-26-21 0,-26-2 19 0,28 28-21 15,-28-26 18-15,25 26-19 0,-25-26 17 0,26 26-18 16,1-26 17-16,-27 26-18 0,26 0 16 0,0 0-17 16,2-27 14-16,-3 27-14 0,-25 0 16 0,27 0-17 15,-1 27 14-15,-26-27-15 0,26 0 14 0,-26 26-14 16,0-26 15-16,0 26-16 0,0-26 12 0,0 26-16 15,0 2 0-15,-26-2-9 0,26-26-11 0,-26 26 3 16,26 1-11-16,-27-1 5 0,2 1-24 0,25-27 1 16,-28 26-78-16,2-26 44 0,0 27-102 15,26-27-72-15,-27 0-566 0,1 0 485 0,26 0-170 16,-25 0 291-16,25 0-119 0,-28 0 162 16,28-27-162-16</inkml:trace>
  <inkml:trace contextRef="#ctx0" brushRef="#br0" timeOffset="24834.95">28477 9052 213 0,'52'0'0'0,"-26"-27"33"15,0 27 101-15,-26 0-81 0,28 0 23 0,-2-26-28 16,-26 26 64-16,0 0-65 0,0 0 33 0,0 0-39 16,0 0 43-16,0 0-42 0,0 0 43 0,-26 0-42 15,-2 0 41-15,28 0-41 0,-26 0 41 0,0 26-44 16,-1-26 38-16,2 27-40 0,-1-27 34 0,26 26-36 15,-26 0 34-15,-2 0-37 0,1 2 30 0,27-2-32 16,-26 0 30-16,1 1-32 0,25-27 23 0,0 26-26 16,-26 1 23-16,26-27-24 0,0 26 23 0,0-26-25 15,0 0 21-15,26 0-22 16,-26 0 23-16,25 0-23 0,1 0 22 0,1-26-22 16,1-1 22-16,-2 27-23 0,0-26 19 0,-1-1-21 15,2 1 18-15,-1 0-19 0,0 26 18 0,2-28-19 16,-2 2 16-16,2 0-16 0,-2 0 15 0,-1-1-17 15,-25 1 14-15,27 0-14 0,-27 26 14 0,26-28-13 16,-26 2 19-16,0 26-14 0,0-26 29 0,28 26-26 16,-28 0 24-16,0-26-26 0,0 26 22 0,0 26-24 15,0-26 19-15,26 0-21 0,-26 0 14 0,0 26-15 16,0 0 16-16,0 2-17 0,26-28 12 0,-26 26-13 16,0 0 16-16,27 1-16 0,-27-1 14 0,25 0-17 15,-25 0 6-15,28 2-26 0,-28-2-40 0,26-26-66 16,-26 26-291-16,26 1 104 0,-26-1-499 0,28-26 484 15,-28 27-145-15,26-1 230 0,-26-26-230 0</inkml:trace>
  <inkml:trace contextRef="#ctx0" brushRef="#br0" timeOffset="25150.21">29297 9052 144 0,'0'-27'0'0,"26"1"30"15,-26 26 90-15,28-26-63 0,-28-2 47 0,0 28-59 16,0 0 31-16,0-26-33 0,26 26 57 0,-26 0-47 15,0 0 62-15,-26-26-57 0,26 26 60 0,0 0-59 16,0 0 59-16,0 0-60 0,-28 26 56 0,28-26-58 16,-26 0 52-16,26 0-54 0,-26 26 50 0,26-26-54 15,0 0 49-15,-27 28-54 0,27-28 39 0,-26 0-44 16,26 26 40-16,0-26-41 0,0 26 41 0,0-26-42 16,0 27 34-16,0-27-39 0,0 26 31 0,0-26-33 15,26 26 29-15,-26-26-30 0,27 26 30 0,-27 2-34 16,26-28 19-16,-26 26-27 0,0-26 8 0,26 26-15 15,-26 1 8-15,0-27-13 0,28 26 2 0,-28-26-7 16,0 27-3-16,0-27-2 0,0 26-12 0,-28-26-6 16,28 27-52-16,-26-27 25 0,26 0-74 0,-26 0 15 15,-1 0-202-15,27 0 89 0,-26 0-351 16,-1 0 332-16,1-27-145 0,0 27 192 16,26-26-191-16</inkml:trace>
  <inkml:trace contextRef="#ctx0" brushRef="#br0" timeOffset="25283.48">29323 8867 199 0,'28'-27'0'0,"-2"27"17"16,0-27 54-16,-26 1-40 0,25-1 23 0,2 27-31 15,-27-26 17-15,28 0-36 0,-28 26-26 0,26-26-5 16,-26 26-61-16,0-28 42 0,26 28-47 0,-26 0 46 16,0 0-46-16</inkml:trace>
  <inkml:trace contextRef="#ctx0" brushRef="#br0" timeOffset="25450.03">29616 8867 24 0,'0'26'0'0,"0"-26"32"0,0 26 100 0,25 0-82 15,-25-26 18-15,0 28-36 0,0-28 26 0,0 26-34 16,0-26 12-16,0 26-21 16,0-26 10-16,26 27-24 0,-26-1-22 0,0-26-2 15,0 26-45-15,0 0 23 0,0 2-67 0,0-2 68 16,26 0-24-16,-26 1 35 0,0-27-34 0</inkml:trace>
  <inkml:trace contextRef="#ctx0" brushRef="#br0" timeOffset="25802.8">30011 8999 147 0,'26'-26'0'0,"-26"26"29"0,0-28 90 0,0 28-64 16,0 0 48-16,0-26-61 0,0 26 26 0,0 0-31 15,0-26 47-15,-26 26-41 0,26 0 48 0,0 0-44 16,-25 0 50-16,25 0-49 0,0 0 46 0,0 0-48 16,-28 0 42-16,28 0-46 0,0 26 40 0,-26-26-42 15,26 26 36-15,0-26-39 0,0 0 34 16,0 28-37-16,0-28 34 0,0 26-36 0,0-26 29 16,0 26-31-16,0-26 26 0,26 27-28 15,-26-27 27-15,0 26-28 0,28 0 25 0,-3-26-27 16,-25 26 24-16,26 2-25 0,2-28 23 0,-2 26-25 15,1 0 19-15,-27 1-21 0,26-27 20 0,0 26-22 16,-26-26 18-16,28 27-19 0,-28-1 16 0,0-26-16 16,0 0 15-16,0 27-16 0,0-27 15 0,-28 26-21 15,2-26-2-15,0 26-18 0,26-26-42 0,-27 28 10 16,1-28-72-16,-28 0 13 0,29 26-187 0,-3-26 78 16,2 26-342-16,-1-26 330 0,1 26-114 0,0-26 168 15,-2 0-168-15</inkml:trace>
  <inkml:trace contextRef="#ctx0" brushRef="#br0" timeOffset="25909.86">29800 9501 133 0,'25'0'0'0,"-25"0"42"0,28 0 128 0,-28 0-86 16,0 0 81-16,0 0-84 0,26 0 76 0,-26 0-80 15,0 0 74-15,0 0-99 0,0 0 4 16,0 0-113-16,0 0-230 0,-26 0 153 0,26 0-118 16,-28 0 127-16,28 0-126 0</inkml:trace>
  <inkml:trace contextRef="#ctx0" brushRef="#br0" timeOffset="28167.06">8840 7728 47 0,'0'-26'0'0,"0"26"24"0,0 0 74 0,0 0-50 16,0 0 46-16,0-26-58 0,0 26 15 0,0 0-18 15,0 0 49-15,0 0-45 0,0 0 29 0,0 0-22 16,0 0 64-16,0 0-62 0,0 0 28 16,0 0-31-16,0 0 57 0,0 0-45 0,0 0 68 15,0 0-63-15,0 0 59 0,0 0-61 0,0 0 54 16,0 0-51-16,0 26 75 0,0-26-65 0,0 26 80 16,0-26-78-16,0 28 71 0,0-2-74 0,0 0 66 15,0 1-71-15,0-1 63 0,0 26-66 0,0-24 59 16,0 24-62-16,0-25 53 0,0 26-57 15,0 0 52-15,0-1-56 0,0 2 48 0,0-28-51 16,0 27 44-16,0-1-49 0,0 2 39 0,0-2-58 16,26-24-12-16,-26 24-43 0,0-25-102 0,0-1-9 15,0 26-294-15,0-24 130 0,0-2-480 0,0-26 472 16,26 26-157-16,-26-26 285 0,0 26-89 0,0-26 138 16,0 0-138-16</inkml:trace>
  <inkml:trace contextRef="#ctx0" brushRef="#br0" timeOffset="28683.09">8919 8047 115 0,'0'-54'0'15,"0"28"27"-15,0 0 81 0,0-2-64 0,0-24 25 16,25 26-28-16,-25 26 51 0,0-27-55 0,0 1 21 16,0 0-27-16,0 26 35 0,26-28-35 0,-26 28 29 15,0 0-25-15,28-26 49 0,-28 26-38 16,26 0 56-16,1 0-50 0,-27 0 54 0,26 0-55 15,0 0 49-15,1 0-52 0,27 0 46 0,-28 0-48 16,0 0 42-16,27 26-44 0,-25-26 40 0,-3 0-43 16,28 0 38-16,-27 28-41 0,28-28 38 0,-29 0-39 15,3 26 36-15,-2-26-37 0,-1 26 34 0,3-26-36 16,-2 0 34-16,-26 27-36 0,28-1 32 0,-28-26-34 16,0 26 26-16,0-26-28 0,0 26 27 0,-28 2-28 15,28-28 26-15,-26 26-25 0,-2 0 30 0,3 1-25 16,-1 0 40-16,-2-27-34 0,3 26 44 0,-29 0-42 15,28-26 40-15,-1 27-41 0,1-1 37 0,1-26-40 16,-3 0 32-16,28 26-36 0,-26-26 27 16,-1 0-30-16,27 28 27 0,0-28-29 0,0 0 26 15,0 0-28-15,0 26 22 0,27-26-24 0,-27 0 23 16,26 26-24-16,2-26 22 0,23 0-23 0,-24 26 19 16,-1-26-20-16,0 27 20 0,27-27-20 0,-25 0 19 15,-2 26-21-15,27-26 21 0,-27 26-21 16,2 2 21-16,-2-28-21 0,-1 26 21 0,-25-26-21 15,27 26 17-15,-27-26-19 0,0 26 15 0,0 2-16 16,0-28 15-16,-27 26-16 0,27 0 13 0,-25 1-15 16,-1-27 11-16,-28 26-12 0,26 0 10 0,-23-26-12 15,23 26 9-15,-25-26-14 0,1 28-1 0,-1-28-14 16,0 26-32-16,0-26-25 0,27 0-161 0,-28 0-126 16,28 0-834-16,-27 0 707 0,27 0-253 0,-1 0 453 15,1 0-109-15,-2-26 195 0,2 26-194 0</inkml:trace>
  <inkml:trace contextRef="#ctx0" brushRef="#br0" timeOffset="29217.82">11193 8073 123 0,'0'-26'0'15,"0"-1"20"-15,0 27 63 0,0-27-39 16,-25 27 50-16,25 0-51 0,0-26 33 0,-27 26-30 15,1 0 62-15,26 0-49 0,-26 26 68 0,-2-26-61 16,2 0 70-16,0 27-71 0,1 0 63 0,-3-1-66 16,1 0 59-16,1 1-61 0,0-1 56 0,-28 28-61 15,28-28 51-15,0 26-54 0,0 1 48 0,0 1-52 16,-2 24 44-16,2-24-49 0,26-1 41 0,0-1-44 16,0 28 37-16,0-28-39 0,26 1 37 0,2 1-41 15,-28-2 29-15,52 2-57 0,-26-2-46 0,28 1-46 16,-28-27-218-16,26 28 70 0,3-28-397 0,-4 0 387 15,3 1-102-15,-28-1 173 0,27-26-173 16</inkml:trace>
  <inkml:trace contextRef="#ctx0" brushRef="#br0" timeOffset="29582.93">11644 7967 173 0,'0'-26'0'0,"0"26"22"16,0 0 69-16,0-28-45 0,0 28 48 0,0 0-42 15,26 0 63-15,-26 0-67 0,0 28 30 0,0-28-36 16,0 26 46-16,0-26-44 0,28 26 44 16,-28 1-43-16,0 0 47 0,0-1-46 0,26 0 46 15,-26 1-48-15,0-1 40 0,0 28-42 0,0-2 38 16,0-26-42-16,26 27 37 0,-26 1-40 0,0-2 31 16,0 2-48-16,0-2-14 0,0 1-44 0,0-1-125 15,0 2 23-15,0-2-262 0,0 1 230 16,0-26-118-16,0 0 182 0,0 25-42 0,0-52 77 15,0 26-76-15</inkml:trace>
  <inkml:trace contextRef="#ctx0" brushRef="#br0" timeOffset="30065.95">11724 8337 84 0,'0'-26'0'0,"26"-27"32"0,-26 27 97 0,0 0-83 15,27-2 6-15,-27 2-25 0,0 0 30 0,26 26-29 16,-26-27 24-16,27 1-17 0,-27 26 49 0,26-26-38 15,0 26 54-15,2 0-61 0,-2-27 17 0,-1 27-29 16,2 0 27-16,27 0-22 0,-28 0 42 16,26 0-36-16,2 27 40 0,-2-27-40 0,-26 0 35 15,30 0-37-15,-6 26 34 0,4-26-36 0,-2 0 32 16,1 26-34-16,-26-26 32 0,25 27-33 0,-24-27 30 16,25 26-30-16,-28-26 29 0,1 26-27 15,2-26 35-15,-2 28-33 0,-26-28 34 0,28 26-35 0,-28-26 34 16,0 26-35-16,-28 0 32 0,28-26-32 15,-26 27 31-15,-2-1-31 0,2-26 39 0,1 26-32 16,-28 2 48-16,25-2-44 0,2 0 43 0,-27-26-45 16,28 26 38-16,-3 2-41 0,2-28 36 0,0 26-40 15,-2-26 32-15,2 0-36 0,0 26 29 0,26-26-31 16,-24 0 29-16,24 27-30 0,0-27 26 0,0 0-28 16,24 26 24-16,-24-26-25 0,26 0 23 0,-26 26-24 15,26-26 23-15,2 26-24 0,-2-26 21 0,0 28-23 16,2-28 22-16,-3 26-22 0,-25-26 22 0,27 26-22 15,-1-26 20-15,-26 26-20 0,26 1 19 16,-26-27-20-16,0 26 18 0,0 1-19 0,0 0 20 16,-26-1-18-16,26-26 25 0,-26 26-23 0,-1 0 22 15,2 2-23-15,-3-2 18 0,2-26-26 0,-28 26-1 16,28-26-19-16,-24 0-31 0,22 0-21 0,-26 0-138 16,28 0 14-16,-27 0-351 0,26 0 166 0,1-26-567 15,-26 26 570-15,24-26-156 0,28 26 259 16,-26-28-259-16</inkml:trace>
  <inkml:trace contextRef="#ctx0" brushRef="#br0" timeOffset="30469.49">12782 7756 153 0,'0'0'0'0,"0"0"29"16,0 0 89-16,0 0-76 0,0 0 9 0,0 0-26 15,0 0 27-15,0 0-28 0,0 0 23 0,0-28-10 16,0 28 63-16,28 0-57 0,-28 0 29 0,26 0-35 16,-26 0 43-16,26 0-35 0,0 0 57 0,-26 0-51 15,26 0 51-15,0 0-52 0,28 0 46 0,-27 0-49 16,-1-26 43-16,27 26-46 0,-27 0 41 0,2 0-43 16,24 0 39-16,-25 0-41 0,24 0 36 0,-23 0-47 15,25 0 8-15,-27 0-38 0,0 0-41 0,-1 0-19 16,3 0-142-16,0 0 43 0,-2 0-280 0,-26 0 255 15,0 0-119-15,0 0 152 0,0 0-152 0</inkml:trace>
  <inkml:trace contextRef="#ctx0" brushRef="#br0" timeOffset="30683.02">13312 7676 130 0,'-28'0'0'0,"28"0"23"0,0 0 72 15,0 26-52-15,-25-26 37 0,25 26-36 16,0-26 56-16,0 28-45 0,0-28 66 0,25 26-75 15,-25 0 14-15,0-26-28 0,0 27 35 0,0-1-30 16,0-26 43-16,28 26-37 0,-28 0 51 0,0 2-48 16,0-28 43-16,0 26-45 0,26 0 40 0,-26 1-44 15,0 0 39-15,0-27-41 0,0 26 35 0,0 0-40 16,27 1 23-16,-27-1-48 0,0-26-32 0,0 26-90 16,0 2-316-16,0-28 234 0,0 26-160 0,0 0 179 15,0-26-178-15</inkml:trace>
  <inkml:trace contextRef="#ctx0" brushRef="#br0" timeOffset="31018.45">13894 8020 112 0,'26'0'0'0,"-26"0"29"15,27 0 89-15,-1 0-67 0,-26 0 33 0,28 0-41 16,-28 0 49-16,0 0-40 0,25 0 65 0,-25 27-72 16,0-27 16-16,26 26-30 0,-26-26 32 0,0 26-32 15,0 1 29-15,27-1-30 0,-27-26 27 0,0 54-29 16,0-28 26-16,0 0-28 0,0 27 25 0,0-1-26 15,0 2 23-15,0-28-25 0,26 28 21 0,-26-2-23 16,0 1 15-16,0-1-33 0,0 2-29 0,0-2-55 16,0 1-219-16,0-26 161 0,0 26-120 15,0-27 147-15,0 0-76 0,0 2 93 0,0-28-93 16</inkml:trace>
  <inkml:trace contextRef="#ctx0" brushRef="#br0" timeOffset="31518.36">14079 8391 28 0,'0'-28'0'0,"0"2"27"16,0 0 84-16,26 26-70 0,-26-27 12 0,0 1-28 15,0 26 21-15,0-26-18 0,0 26 38 0,28-26-28 16,-28-2 49-16,0 28-50 0,26-26 27 0,-26 26-25 16,26-26 53-16,1 26-53 0,-27-27 25 0,52 27-28 15,-25 0 47-15,-1-26-36 0,2 26 61 0,23 0-54 16,-24 0 57-16,27 0-57 0,-2 0 50 0,-24 0-48 15,23 0 61-15,2 0-58 0,-25 26 57 0,24-26-58 16,-27 0 54-16,30 27-58 0,-29-27 50 0,0 26-52 16,0-26 48-16,2 26-51 0,-1-26 46 15,-27 28-49-15,25-28 42 0,-25 26-44 0,26 0 40 16,-26-26-44-16,0 26 38 0,0 1-40 16,-26-27 36-16,26 26-37 0,-25 0 39 0,-2-26-38 0,-1 28 38 15,2-28-37-15,-26 26 40 0,24-26-40 16,1 26 37-16,-24-26-39 0,25 0 35 0,-2 26-39 15,1-26 31-15,1 0-34 0,1 0 26 0,-1 28-28 16,26-28 27-16,-28 0-29 0,28 0 26 0,0 0-27 16,0 0 23-16,28 0-24 0,-28 0 22 0,26 26-24 15,-1-26 22-15,1 0-23 0,29 26 20 0,-29-26-21 16,0 27 20-16,26-27-21 0,-24 26 20 0,-2 0-20 16,0-26 19-16,0 26-19 0,2 2 17 0,-1-28-19 15,-2 26 19-15,-25 0-20 0,0-26 16 0,0 26-18 16,0 1 14-16,0-1-15 0,-25 1 15 0,-2 0-17 15,-1-1 5-15,2-26-7 0,0 26 8 16,0 0-14-16,-29 2-8 0,30-28-5 0,-27 26-24 16,-3-26 5-16,4 26-55 0,-3-26-79 0,2 0-406 15,24 0 149-15,-25 0-690 0,2 0 674 0,23-26-197 16,2 26 316-16,-1 0-315 0</inkml:trace>
  <inkml:trace contextRef="#ctx0" brushRef="#br0" timeOffset="31917.21">15271 7941 162 0,'26'0'0'16,"1"0"19"-16,-2 0 57 0,1 0-40 0,2 0 36 15,-2 0-21-15,0 0 85 0,1 26-76 0,-1-26 48 16,1 26-45-16,25 1 82 0,-24-27-68 0,-2 27 83 16,1-1-79-16,-1 0 82 0,-1 1-81 15,3-1 84-15,-28 28-84 0,26-28 78 0,1 26-83 16,-1 1 71-16,-26 1-75 0,26-2 68 0,-26 2-73 15,0-2 64-15,0 1-69 0,0-1 58 0,0 28-62 16,0-27 54-16,-26 0-65 0,26 26 28 0,-26-25-49 16,-1-2 4-16,1 1-32 0,-2-1-31 0,-23 2-62 15,24-28-250-15,1 1 83 0,-2 26-437 0,-24-27 409 16,25-26-171-16,1 27 280 0,-1-27-81 0,1 0 130 16,0-27-129-16</inkml:trace>
  <inkml:trace contextRef="#ctx0" brushRef="#br0" timeOffset="32350.02">15852 7887 157 0,'0'-26'0'16,"0"26"25"-16,0 0 78 0,0-26-59 0,0 26 29 16,0 0-37-16,0 0 32 0,0 0-31 0,0 0 43 15,0 0-38-15,0-27 49 0,28 27-47 0,-28 0 44 16,25 0-46-16,-25 0 40 0,26 0-42 0,0 0 38 16,2 0-40-16,-1 0 35 0,25 0-37 0,-27 0 33 15,3 0-38-15,25 0 21 0,-27 0-46 16,0 0-32-16,30 0-66 0,-31 27-249 0,1-27 184 15,0 0-130-15,1 0 177 0,-1 0-44 0,0 0 77 16,2 0-76-16</inkml:trace>
  <inkml:trace contextRef="#ctx0" brushRef="#br0" timeOffset="32516.18">16540 7623 156 0,'0'0'0'0,"0"-27"29"0,0 27 88 0,0-26-57 15,0 26 62-15,0 0-72 0,0-28 29 0,0 28-40 16,0 0 39-16,0 0-35 0,0 0 49 0,0 28-43 15,0-28 55-15,0 0-54 0,0 26 47 0,0 1-49 16,0-27 44-16,0 27-48 0,-26-1 41 16,26 26-53-16,0-24 8 0,0-2-52 0,0 27-80 15,0-1-20-15,0-26-247 0,0 28 199 0,0-28-120 16,0 28 139-16,0-28-139 0</inkml:trace>
  <inkml:trace contextRef="#ctx0" brushRef="#br0" timeOffset="32920.19">17334 7967 135 0,'0'0'0'16,"0"-26"29"-16,-26 26 91 0,26 0-60 0,0 0 64 16,0 0-73-16,0 0 31 0,0 0-38 0,0 0 48 15,0 0-46-15,0 0 44 0,0 0-43 0,0 0 52 16,0 0-47-16,0 0 56 0,0 26-53 15,0-26 59-15,0 26-57 0,26-26 58 0,-26 27-59 16,0 0 52-16,0-1-56 0,0 0 51 0,0 27-53 16,0-27 46-16,0 28-50 0,28-28 42 0,-28 53-45 15,0-25 41-15,0-2-56 0,0 2 3 0,0 25-44 16,0-27-71-16,0 2-83 0,26-2-421 0,-26 1 336 16,0 0-170-16,0 0 260 0,0-1-62 0,0-24 111 15,0-2-111-15</inkml:trace>
  <inkml:trace contextRef="#ctx0" brushRef="#br0" timeOffset="33418.29">17362 8258 50 0,'0'-26'0'0,"0"-28"24"0,26 28 76 0,-26 0-60 0,25-1 20 16,-25 1-20-16,27 0 58 0,-27-1-56 0,26 0 28 15,-26 27-28-15,28-26 57 0,-2 26-50 16,0 0 50-16,1 0-53 0,-27-26 41 0,53 26-46 15,-27 0 38-15,0 0-42 0,2 26 32 0,24-26-37 16,-26 0 28-16,0 0-32 0,28 0 25 0,-28 26-28 16,1-26 22-16,27 0-25 0,-29 0 21 0,1 27-22 15,2-27 21-15,-2 27-26 0,0-27 6 0,-26 0-10 16,26 26 12-16,-26-26-11 0,26 26 11 0,-26-26-11 16,0 27 11-16,0-27-13 0,-26 26 12 0,26-26-12 15,-26 26 10-15,26-26-7 0,-26 28 19 0,0-28-12 16,-2 26 31-16,-23 0-20 0,23-26 44 0,2 26-36 15,-1-26 42-15,1 27-43 0,0-27 37 0,-2 26-41 16,28-26 31-16,-26 0-34 0,26 26 32 0,0-26-34 16,0 0 29-16,0 0-31 0,0 28 28 15,26-28-29-15,2 0 25 0,-2 26-27 0,0-26 26 16,1 26-27-16,-1-26 24 0,27 26-25 16,-27 2 21-16,2-28-22 0,24 26 22 0,-26 0-22 0,0 1 22 15,-26-27-20-15,28 26 32 0,-28-26-28 16,26 26 32-16,-26 0-31 0,0-26 27 0,-26 28-28 15,26-2 27-15,-28-26-29 0,2 26 22 0,0 0-25 16,0-26 23-16,-28 27-24 0,28-27 22 0,-27 26-28 16,27-26 8-16,-27 0-24 0,-1 27-21 0,28-27-25 15,-26 0-115-15,26 0 5 0,-28 0-306 0,28 0 139 16,-2 0-508-16,3 0 507 0,-2 0-142 0,1-27 233 16,0 27-233-16</inkml:trace>
  <inkml:trace contextRef="#ctx0" brushRef="#br0" timeOffset="33883.08">18287 7516 39 0,'-27'-26'0'0,"27"26"28"0,0 0 85 0,0-26-60 15,-26 26 43-15,26 0-54 0,0 0 30 16,0 0-27-16,0-27 59 0,26 27-59 0,-26 0 29 16,0 0-34-16,0 0 44 0,27 0-44 0,-27 0 39 15,28 27-41-15,-2-27 37 0,-1 0-39 16,1 0 34-16,29 0-36 0,-29 0 32 0,25 0-34 15,-23 0 31-15,24 0-32 0,1 0 29 0,1 0-32 16,-29 0 27-16,29 0-46 0,-1 0-26 0,-27 0-28 16,27 0-119-16,-27 0 32 0,1 0-229 0,-27 0 209 15,26 0-96-15,2 0 125 0,-28 0-125 0</inkml:trace>
  <inkml:trace contextRef="#ctx0" brushRef="#br0" timeOffset="34083.54">18922 7516 69 0,'-25'0'0'0,"25"0"26"0,-28 0 80 0,28 0-58 15,-26 26 36-15,26-26-45 0,-26 0 33 0,26 0-22 16,0 28 78-16,-27-28-72 0,27 26 43 0,0-26-38 16,0 0 84-16,0 27-64 0,0 0 95 0,0-27-84 15,0 26 100-15,0 0-96 0,0 0 92 0,0-26-97 16,0 28 88-16,0-2-93 0,27 27 82 16,-27-27-87-16,0 0 75 0,0 0-80 15,26 2 72-15,-26 24-89 0,0-25 31 0,0 0-87 0,26 25-80 16,-26-25-147-16,0-1-594 0,0 0 478 15,0 2-200-15,0-2 269 0,0 26-269 0</inkml:trace>
  <inkml:trace contextRef="#ctx0" brushRef="#br0" timeOffset="49383.28">4048 10746 30 0,'-25'-26'0'0,"25"26"4"0,-27-28 13 0,1 28-12 15,26-26-5-15,-28 0 0 0,2 26 0 0,26-27 0 16,-26 1 0-16,-2 0 0 0,3 0 0 0,25 26 10 16,-27-28 32-16,1 2-11 0,0 0 51 0,26 26-42 15,-28-27 37-15,28 27-38 0,-26-26 40 0,26 26-29 16,0 0 72-16,-26-27-71 0,26 27 33 0,0 0-37 15,0 0 57-15,0 0-47 0,-25 0 64 0,25 0-59 16,0 0 63-16,0 0-63 0,0 0 62 16,0 0-58-16,0 0 75 0,0 27-67 0,0-27 78 15,0 26-76-15,0 1 74 0,0-1-77 16,0-26 70-16,0 54-73 0,0-28 68 0,0 26-71 16,0-25 62-16,0 25-66 0,25 2 59 0,-25 25-63 15,0-26 54-15,0 26-57 0,0-25 56 0,0 25-59 16,26-1 47-16,-26-24-51 0,0 26 46 0,0-1-50 15,0 1 42-15,0-28-53 0,0 28 16 0,-26-26-35 16,26-2-7-16,0 1-21 0,0-1-51 0,0 2-73 16,0-2-346-16,0-25 134 0,-25-1-565 0,25 1 551 15,0 0-177-15,0-27 271 0,0 26-270 0</inkml:trace>
  <inkml:trace contextRef="#ctx0" brushRef="#br0" timeOffset="49735.98">3626 11063 183 0,'27'-52'0'0,"-27"-2"17"0,0-25 55 16,25 53-44-16,-25-28 16 0,0 28-23 0,0-26 19 15,26 24-14-15,-26 2 35 0,0 0-27 0,0-1 40 16,0 1-42-16,26 26 21 0,-26-26-21 16,0 26 42-16,28-26-32 0,-2 26 54 0,-26 0-52 15,26-28 36-15,1 28-41 0,-2 0 34 0,3 0-38 16,-2 0 32-16,0 0-36 0,28 0 27 0,-27 0-30 15,-2 0 24-15,1 0-28 0,28 28 24 0,-28-28-26 16,1 0 20-16,-1 0-23 0,1 26 16 0,-1-26-17 16,0 0 18-16,-26 26-15 0,28 0 25 0,-2-26-22 15,-26 27 24-15,0-27-24 0,27 26 24 0,-27 0-25 16,0 2 23-16,-27-2-22 0,27 0 24 0,-26 0-25 16,-2 1 21-16,2 26-23 0,0-26 17 0,-27-1-21 15,26 0 15-15,-25 0-20 0,-2 2 5 0,2-2-11 16,-2 0-2-16,2 1-20 0,24-1-50 0,-24-26-18 15,26 26-188-15,-28-26 78 0,28 0-310 16,26 26 296-16,-26-26-116 0,26 0 201 0,0 0-43 16,0 0 83-16,0 0-82 0</inkml:trace>
  <inkml:trace contextRef="#ctx0" brushRef="#br0" timeOffset="50319.54">4418 11248 74 0,'0'0'0'0,"0"0"30"0,0 0 90 0,0-26-71 16,0 26 27-16,0 0-35 0,0 0 51 0,0 0-53 16,0 0 25-16,0 0-26 0,0 0 49 0,0 0-41 15,0 0 53-15,0 0-61 0,0 0 18 0,0 0-27 16,0 0 34-16,0 0-31 0,0 26 35 0,0-26-30 15,28 0 43-15,-28 27-35 0,0 0 51 0,26-27-42 16,-26 26 66-16,0 0-56 0,27 27 73 16,-27-26-68-16,26 0 67 0,-26-1-69 0,26 27 65 15,2-26-68-15,-28-1 62 0,0 0-65 0,26 2 57 16,-26-2-61-16,25 0 55 0,-25 0-59 0,0-26 51 16,26 0-54-16,-26 27 49 0,28-27-50 15,-28-27 48-15,0 27-51 0,27-26 40 0,-27 0-44 16,26 26 38-16,-26-26-41 0,26-28 37 0,-26 28-40 15,25-1 32-15,-25 0-36 0,28 1 32 0,-28 0-34 16,27 26 29-16,-27-27-31 0,26 0 26 0,-26 27-28 16,26-26 22-16,-26 26-22 0,26-27 30 0,-26 27-25 15,0 0 35-15,28 27-32 0,-28-27 35 0,28 0-34 16,-28 26 36-16,0 1-36 0,25-27 33 0,-25 53-32 16,26-27 36-16,-26 1-36 0,0 26 35 0,26-27-38 15,-26 28 29-15,0-28-30 0,27 0 33 0,-27 27-34 16,0-27 29-16,26 2-32 0,-26-2 24 0,0 0-26 15,0 0 26-15,26-26-27 0,-26 27 24 16,0-27-24-16,28 0 23 0,-28 0-24 0,0-27 22 16,25 1-23-16,-25 26 24 0,0-52-26 0,27 24 18 15,-27-24-27-15,26-1-1 0,-26 1-18 0,26 24-29 16,-26-24 3-16,28-2-60 0,-28 2-8 0,26-2-210 16,-26 28 57-16,0-1-452 0,28 1 225 15,-28-27-737-15,0 53 751 0,0-27-185 0,0 1 327 16,0 26-327-16</inkml:trace>
  <inkml:trace contextRef="#ctx0" brushRef="#br0" timeOffset="50601.32">5505 10852 46 0,'0'-27'0'0,"0"27"21"0,26 0 63 0,-26 0-43 15,0-27 39-15,26 27-32 0,-26 0 65 0,0 0-55 16,26 0 58-16,-26 0-60 0,0 0 56 16,0 27-70-16,0-27 16 0,0 0-29 0,0 27 30 15,26-1-31-15,-26-26 27 0,0 27-28 0,0-1 28 16,28 0-29-16,-28 0 24 0,0 2-26 0,0-2 22 16,26 0-23-16,-26 27 22 0,0-27-26 0,0 0 12 15,0 2-26-15,0-2-17 0,0 0-25 16,0 1-101-16,0 0 24 0,0-1-203 0,0-26 183 15,0 26-85-15,0 1 134 0,-26-1-39 0,26-26 62 16,0 27-62-16</inkml:trace>
  <inkml:trace contextRef="#ctx0" brushRef="#br0" timeOffset="50802.25">5477 11461 28 0,'-26'0'0'0,"26"0"29"16,0 0 91-16,-26 0-64 0,26 0 50 0,0 0-60 15,0 0 30-15,-27 0-31 0,27 0 63 0,0 0-52 16,0 0 61-16,0 0-59 0,-26 0 54 0,26 0-46 15,0 0 82-15,26 0-68 0,-26-27 88 0,0 27-87 16,27 0 79-16,-27 0-83 0,26 0 71 16,0 0-76-16,2 0 68 0,-2-27-72 0,0 27 64 15,0 0-69-15,28 0 59 0,-28-26-70 0,28 26 34 16,-29 0-64-16,2 0-20 0,27 0-74 0,-28 0-217 16,0 0 50-16,1 0-427 0,-2 0 399 0,1 0-137 15,0 0 202-15,2 0-202 0</inkml:trace>
  <inkml:trace contextRef="#ctx0" brushRef="#br0" timeOffset="51301.08">6431 10428 26 0,'0'0'0'0,"-26"-26"18"16,26 26 54-16,0-27-28 0,0 27 60 0,0 0-52 15,0-26 53-15,0 26-51 0,0 0 54 0,0 0-65 16,0-27 21-16,0 27-31 0,0 0 36 0,0 27-31 16,0-27 43-16,0 26-35 0,0-26 57 0,26 27-48 15,-26-1 64-15,0 1-58 0,0-1 64 0,0 28-61 16,26-28 67-16,-26 26-63 0,0-25 75 0,27 53-70 15,-27-28 75-15,0 1-78 0,0 27 65 0,25-28-70 16,-25 28 60-16,0-1-64 0,0 1 55 0,0-1-61 16,28 0 49-16,-28-26-64 0,0 27 20 15,0 0-46-15,0-28-17 0,0 28-31 0,0-27-102 16,0-1-85-16,0-24-527 0,0 24 440 16,0-26-173-16,0 1 290 0,0-27-89 0,0 26 140 0,0-26-140 15</inkml:trace>
  <inkml:trace contextRef="#ctx0" brushRef="#br0" timeOffset="51616.3">6457 10931 174 0,'27'-53'0'0,"-27"0"15"0,0 0 45 0,0 1-34 16,0-2 15-16,0 28-17 0,0-27 30 0,0 27-32 15,0-28 14-15,0 28-18 0,0 0 20 0,0-1-13 16,0 1 35-16,25-1-33 0,-25 1 22 0,28 26-22 15,-28-27 32-15,26 27-27 0,0-26 36 0,1 26-33 16,-1 0 34-16,2 0-36 0,-3 0 31 16,1 26-34-16,28-26 29 0,-28 27-35 0,1-27 16 15,-1 26-21-15,27 1 18 0,-27-1-18 0,1 1 17 16,-1-1-19-16,2 0 15 0,-28 2-14 0,26-2 22 16,-1 0-22-16,-25 27 14 0,0-27-16 0,0 0 16 15,0 28-15-15,-25-28 22 0,25 27-27 16,-26-26-3-16,-2-1-13 0,2 1-23 0,-1-1-10 15,-25 0-87-15,-1 0 18 0,0-26-194 0,-1 28 171 16,3-28-87-16,-3 26 115 0,1-26-86 0,27 0 113 16,-27 0-34-16,26 0 54 0,1 0-54 0</inkml:trace>
  <inkml:trace contextRef="#ctx0" brushRef="#br0" timeOffset="52191.48">7119 11248 57 0,'27'0'0'0,"-27"27"25"0,0-27 79 16,0 0-62-16,26 0 25 0,-26 0-28 0,0-27 51 16,0 27-48-16,0 0 38 0,0 0-31 15,0-26 70-15,0 26-69 0,0 0 30 0,0 0-34 0,0 0 62 16,0 0-52-16,0 0 64 0,0 0-57 15,0 0 69-15,26 26-64 0,-26 1 74 0,28 0-66 16,-28-1 84-16,25 0-80 0,-25 1 77 0,26 26-79 16,0-26 74-16,-26 25-74 0,27-25 81 0,-27 26-81 15,28-27 75-15,-28 2-79 0,26-2 70 0,-26 0-75 16,26 0 64-16,-26 1-68 0,0-1 59 0,25-26-63 16,-25 0 60-16,0 0-63 0,28 0 50 0,-28 0-54 15,0-26 55-15,0 26-58 0,27-27 45 0,-27 1-50 16,0 0 42-16,26 0-45 0,-26-2 39 15,26 2-45-15,-26 0 30 0,0-1-35 0,26 27 32 0,-26-27-33 16,28 1 29-16,-28 26-32 0,0 0 26 16,25-26-27-16,-25 26 27 0,0 0-27 0,26 0 25 15,-26 0-28-15,27 0 23 0,-27 26-24 0,0-26 21 16,26 26-22-16,-26-26 26 0,28 27-25 0,-28 0 23 16,26-1-21-16,-26 0 27 0,0 2-26 0,26-2 30 15,-26 0-28-15,28 0 28 0,-28-26-30 16,25 27 24-16,-25-1-26 0,0 0 24 0,27-26-25 15,-27 28 22-15,0-28-23 0,26 0 20 0,-26 26-21 16,26-26 23-16,-26 0-23 0,28-26 19 0,-2 26-21 16,-26-28 16-16,27 28-17 0,-27-26 21 0,25 0-23 15,-25-1 11-15,26 1-17 0,-26 0 6 0,28 0-12 16,-28-2-4-16,0 28-13 0,26-26-37 0,-26 0 6 16,0-1-80-16,26 27-2 0,-26-27-251 0,0 27-114 15,0-26-1095-15,0 26 964 0,0 0-282 0,0 0 452 16,0 0-452-16</inkml:trace>
  <inkml:trace contextRef="#ctx0" brushRef="#br0" timeOffset="53433.33">4048 14081 35 0,'-25'0'0'0,"25"0"9"0,-27 26 28 16,27-26-14-16,-26 0 30 0,26 0-29 0,0 0 17 15,-28 0-13-15,28 0 40 0,0 0-37 0,-26 0 25 16,26 0-27-16,0 0 27 0,0 0-18 0,-26 0 54 16,26-26-43-16,0 26 58 0,0 0-57 0,0 0 43 15,0 0-50-15,0 0 35 0,0 0-36 16,0 0 46-16,26 0-43 0,-26 0 43 0,26 0-45 15,-26 0 40-15,28 0-43 0,-2 0 40 0,-26 0-42 16,27 0 37-16,-2 0-39 0,1 0 32 0,2 0-34 16,-2 0 32-16,0 0-35 0,1 0 29 0,-27 0-31 15,26 0 29-15,1 0-38 0,-1 0 3 0,0 0-31 16,-26 0-45-16,28 0-21 0,-28 0-167 0,0 0 63 16,26 0-293-16,-26 0 276 0,0 26-117 0,0-26 195 15,0 0-43-15,0 0 81 0,0 0-81 0</inkml:trace>
  <inkml:trace contextRef="#ctx0" brushRef="#br0" timeOffset="53767.51">3758 14318 91 0,'0'0'0'0,"-28"28"9"16,28-28 29-16,0 0-23 0,0 0 5 0,0 0-6 15,-26 0 20-15,26 0-14 0,0 0 28 0,0 0-15 16,26 0 51-16,-26 26-46 0,0-26 32 0,0 0-32 16,0 0 46-16,0 0-45 0,28 0 33 0,-28 0-37 15,0 0 31-15,0 0-28 0,26 0 48 0,-26 0-45 16,0 0 37-16,26 0-41 0,-26 0 31 0,27 0-35 16,-27 0 27-16,25 0-32 0,3 0 24 0,-2 0-28 15,0 0 20-15,2 0-22 0,-2 0 22 16,1 0-24-16,-2-26 16 0,1 26-19 0,2 0 18 0,-2 0-19 15,27 0 13-15,-27 0-15 0,1 0 12 0,-1 0-13 16,0 0 13-16,-26 0-16 0,28 0 4 16,-2 0-52-16,1 0-130 0,-27 0 16 0,26 0-292 15,-26 0 263-15,25 0-102 0,-25 0 142 0,0 0-141 16</inkml:trace>
  <inkml:trace contextRef="#ctx0" brushRef="#br0" timeOffset="54718.98">5637 13472 96 0,'0'-26'0'0,"0"26"30"0,-28 0 94 16,28 0-75-16,0 0 26 0,-26 0-30 0,26 0 59 16,0 0-62-16,-26 0 25 0,26 0-29 0,0 26 46 15,0-26-43-15,0 0 40 0,-26 0-40 16,26 0 39-16,0 0-42 0,0 26 35 0,0-26-37 15,0 0 32-15,0 0-33 0,0 27 33 0,0-27-36 16,0 27 31-16,0-1-32 0,0-26 31 0,0 27-32 16,0-1 28-16,0 0-25 0,0 0 39 0,0 28-37 15,26-28 33-15,-26 27-34 0,0-27 31 0,0 28-33 16,0-2 30-16,0 2-31 0,0-2 29 0,0 1-32 16,0 1 22-16,0-28-35 0,26 26-7 0,-26 1-28 15,0 1-68-15,0-28-70 0,0 26-385 0,0-24 314 16,0-2-144-16,0 0 223 0,0 1-77 0,0-27 114 15,0 26-114-15</inkml:trace>
  <inkml:trace contextRef="#ctx0" brushRef="#br0" timeOffset="55366.37">5505 13896 80 0,'0'-54'0'0,"-28"54"6"15,28-26 19-15,0 0-13 0,-26-1 9 0,26 1-11 16,0 0 10-16,0 26-9 0,-26-28 13 0,26 28-15 16,0-26 6-16,0 26-8 0,0 0 9 0,0-26 5 15,0 26 47-15,0 0-41 0,26 0 15 0,-26 0-12 16,26-26 50-16,-26 26-46 0,28 0 23 0,-2 0-30 16,0 0 22-16,0 0-23 0,0 0 27 0,2 0-23 15,26 0 35-15,-28 0-33 0,26 0 28 16,-26 0-33-16,28 0 24 0,-1 0-27 0,-28 0 23 0,27 0-25 15,4 0 20-15,-4 0-23 0,0 0 17 16,2 0-18-16,-2 26 18 0,0-26-20 0,2 0 9 16,0 26-12-16,-2-26 11 0,-25 26-8 0,-2-26 20 15,29 28-20-15,-28-28 16 0,1 26-13 0,-1-26 25 16,-26 26-22-16,28-26 25 0,-28 27-24 0,0-1 23 16,0-26-23-16,0 26 22 0,0 0-22 0,-28 2 22 15,2-2-22-15,26-26 23 0,-53 26-22 16,27 1 28-16,-2 0-24 0,-24-1 36 0,26 0-33 15,-28-26 33-15,28 27-33 0,-28-1 29 0,29-26-31 16,-28 26 27-16,27-26-28 0,0 0 26 0,-2 0-28 16,1 28 24-16,27-28-27 0,-25 0 21 0,-1 0-23 15,26 0 19-15,0 0-21 0,-26 0 17 0,26 0-18 16,0 0 18-16,0 0-20 0,0 0 16 0,0 0-17 16,26 0 16-16,-26 0-17 0,26 0 14 0,-1 0-14 15,2 0 14-15,1 0-15 0,-2 0 11 0,0 0-11 16,0 0 12-16,26 26-12 0,-24-26 11 0,24 0-12 15,-24 0 14-15,-2 26-12 0,27-26 18 0,-28 26-13 16,3-26 28-16,-2 0-21 0,0 27 32 16,-26-1-27-16,27-26 33 0,-27 26-30 0,26 2 37 15,-26-2-35-15,0 0 36 0,-26 0-35 0,26 2 36 16,-27-2-37-16,1 0 35 0,-28 1-37 0,29-1 33 16,-28 0-35-16,27 0 28 0,-28-26-29 0,0 28 29 15,2-2-31-15,0-26 24 0,-2 0-33 16,2 26 8-16,0-26-28 0,24 0-24 0,-26 0-27 15,28-26-129-15,1 26 8 0,-2 0-340 0,1 0 147 16,0-26-582-16,-2 26 571 0,28-28-182 0,0 28 279 16,0 0-278-16</inkml:trace>
  <inkml:trace contextRef="#ctx0" brushRef="#br0" timeOffset="55883.14">7596 13552 150 0,'0'0'0'0,"0"-27"21"0,0 27 64 0,-28-27-35 15,28 27 64-15,-26-26-63 0,26 26 40 0,0 0-40 16,-26 0 61-16,26-26-69 0,-26 26 21 16,26 0-32-16,-27 0 36 0,27 26-36 0,-28-26 32 15,28 0-32-15,-25 26 36 0,25 1-36 0,-26-27 30 16,0 27-30-16,26 26 34 0,-28-27-33 0,1 0 32 16,27 28-33-16,-26-2 30 0,0 1-32 0,26-1 28 15,-25 2-30-15,25-1 28 0,0 0-29 16,0 26 25-16,0-25-26 0,0-2 23 0,0 27-25 15,0-25 22-15,25 24-24 0,1-24 18 0,0-1-34 16,1-1-26-16,1 2-27 0,24-2-119 0,-27 1 15 16,30-27-289-16,-3 1 251 0,-26 26-127 0,27-53 189 15,0 26-62-15,1 2 94 0,-2-28-94 0</inkml:trace>
  <inkml:trace contextRef="#ctx0" brushRef="#br0" timeOffset="56249.81">8363 13657 28 0,'0'-26'0'0,"0"26"21"0,0-26 63 0,0-1-38 16,0 27 54-16,0-26-44 0,0 26 68 0,0 0-76 16,25 0 20-16,-25-27-32 0,0 27 41 0,0 0-36 15,0 27 43-15,0-27-37 0,0 0 54 0,0 26-48 16,0-26 57-16,0 27-52 0,28-1 62 0,-28 0-59 16,0 0 59-16,0 28-62 0,0-28 54 0,0 27-58 15,0-1 54-15,0 2-57 0,0-1 49 0,0 0-54 16,0 0 41-16,0-1-52 0,0 28 21 0,0-27-40 15,0-1-8-15,0 2-30 0,0-2-71 0,0 2-73 16,26-1-403-16,-26-27 333 0,0 26-136 16,0-24 223-16,28-2-72 0,-28-26 110 0,0 0-109 15</inkml:trace>
  <inkml:trace contextRef="#ctx0" brushRef="#br0" timeOffset="56768.14">8416 13975 235 0,'26'-27'0'0,"-26"1"18"0,0 0 54 0,28-2-40 16,-28 2 27-16,0 0-23 0,0 0 52 0,26-1-55 16,-26 1 12-16,0 26-22 0,0-26 24 0,0-2-22 15,26 28 31-15,-26-26-23 0,0 26 47 0,27 0-41 16,-27-26 37-16,25 26-36 0,1 0 43 0,0 0-53 16,2 0 9-16,-1 0-18 0,-1 0 27 0,0 0-25 15,27 26 22-15,-25-26-22 0,24 0 21 16,-26 26-23-16,26-26 21 0,-26 28-21 0,2-28 20 15,25 26-18-15,-27-26 25 0,0 26-20 0,1 1 32 0,-1-27-26 16,2 26 42-16,-28 0-34 0,26-26 50 16,-26 26-47-16,26-26 43 0,-26 28-42 0,0-28 46 15,-26 26-44-15,26 0 48 0,-26-26-45 0,-2 27 53 16,2-27-53-16,-1 27 53 0,1-27-52 0,-27 26 56 16,27-26-55-16,-2 26 54 0,2-26-56 0,1 27 47 15,-2-27-52-15,1 0 41 0,0 0-46 16,26 26 38-16,-26-26-41 0,26 0 37 0,0 0-38 15,0 26 35-15,0-26-39 0,26 0 31 0,0 28-33 16,0-28 29-16,1 26-29 0,-2-26 31 0,29 26-33 16,-1-26 27-16,-27 26-29 0,27-26 25 0,1 27-26 15,-28-1 25-15,27-26-25 0,-27 26 27 0,2-26-28 16,-3 28 21-16,1-28-22 0,1 26 26 0,-27-26-27 16,0 26 21-16,0 0-24 0,0-26 19 0,0 28-20 15,-27-2 18-15,1 0-19 0,1 1 16 0,-3-27-18 16,2 26 15-16,-27 0-17 0,27 0 14 0,-28 2-20 15,27-2-4-15,1 0-7 0,-27 1-10 0,27-27-6 16,-2 26-43-16,2-26-19 0,1 0-183 16,-2 26-112-16,1-26-868 0,0 0 744 0,0 0-254 15,-2-26 468-15,0 26-103 0,28 0 194 0,-25 0-193 16</inkml:trace>
  <inkml:trace contextRef="#ctx0" brushRef="#br0" timeOffset="57217">9263 13420 151 0,'-27'0'0'0,"27"0"29"0,0 0 87 15,0 0-75-15,0 0 3 0,-26 0-23 16,26 26 23-16,0-26-17 0,0 0 38 0,0 0-32 15,0 0 31-15,0 0-29 0,0 0 38 0,26-26-32 16,-26 26 49-16,0 0-47 0,0 0 40 0,27 0-35 16,-27 0 64-16,26 0-59 0,2-28 51 0,-3 28-53 15,1 0 52-15,1 0-52 0,25 0 52 0,1 0-56 16,-25 0 38-16,23-26-42 0,3 26 41 0,0 0-44 16,-2 0 38-16,0-26-47 0,-24 26 13 0,26 0-33 15,-4 0-11-15,-24 0-19 0,30 0-55 0,-30 0-67 16,0 0-348-16,-1 0 270 0,2 0-169 0,1 26 235 15,-2-26-67-15,0 26 110 0,-26-26-110 16</inkml:trace>
  <inkml:trace contextRef="#ctx0" brushRef="#br0" timeOffset="57450.42">9791 13340 158 0,'-26'0'0'0,"26"0"26"0,0 0 78 16,0 0-51-16,0 0 52 0,0 0-67 15,0 0 10-15,0 26-17 0,0-26 45 0,0 0-41 16,0 26 25-16,26-26-24 0,-26 28 52 0,0-28-40 16,28 26 60-16,-28-26-53 0,0 26 58 0,26-26-57 15,-26 26 52-15,0 1-54 0,28 0 55 0,-28-1-54 16,0 1 53-16,25-1-55 0,-25 0 51 0,0 0-57 16,25 2 39-16,-25-2-55 0,0 0 8 0,0 1-46 15,0-1-59-15,0 0-91 0,26 0-404 0,-26 2 329 16,0-2-136-16,0-26 185 0,28 26-184 0</inkml:trace>
  <inkml:trace contextRef="#ctx0" brushRef="#br0" timeOffset="57883.32">10639 13737 44 0,'0'0'0'0,"-27"0"26"15,2 0 80-15,25 0-61 0,-28 0 31 0,28 0-40 16,0 0 32-16,-26 0-29 0,26 0 52 16,0 0-54-16,0 0 22 0,0 0-26 0,0 0 39 15,0 0-29-15,0 0 57 0,0 0-57 0,0 26 32 16,0-26-32-16,0 27 57 0,0-27-46 0,0 26 62 16,0 0-54-16,0-26 66 0,0 26-66 15,0 2 56-15,0-2-60 0,0 0 54 0,0 28-57 16,0-28 51-16,0 27-55 0,0-27 47 0,0 28-62 15,26-2 8-15,-26 1-39 0,0-1-29 0,0 2-36 16,28-28-155-16,-28 28 27 0,0-2-348 0,0-25 313 16,25 25-132-16,-25-26 221 0,27 2-50 0,-27-28 92 15,0 26-92-15</inkml:trace>
  <inkml:trace contextRef="#ctx0" brushRef="#br0" timeOffset="58734.79">10587 14002 37 0,'0'-27'0'0,"25"0"28"16,-25 1 86-16,27 0-64 0,-27-2 34 16,0 28-51-16,26-26 13 0,-26 26-21 0,0-26 31 15,26 26-28-15,-26-26 28 0,0 26-23 0,28 0 43 16,-28-27-35-16,26 27 47 0,-26 0-47 0,26 0 35 16,-26 0-39-16,26-26 35 0,-26 26-40 0,26 0 24 15,-26 0-28-15,28 0 24 0,-28 0-26 16,26 0 22-16,-26 0-26 0,26 0 22 0,-26 0-24 15,26 0 16-15,-26 26-19 0,0-26 18 0,27 0-19 16,-27 0 13-16,0 0-14 0,28 27 13 0,-28-27-15 16,0 0 12-16,0 26-12 0,0-26 12 0,0 26-13 15,0-26 11-15,0 26-8 0,0-26 24 0,0 28-16 16,0-28 30-16,0 26-26 0,0-26 25 0,0 26-25 16,0-26 32-16,0 27-25 0,0-27 46 0,-28 0-37 15,28 27 52-15,0-27-46 0,0 0 52 0,0 26-49 16,-27-26 53-16,27 0-51 0,0 0 58 0,0 0-57 15,0 0 57-15,0 0-58 0,0 0 53 0,0 0-57 16,0 0 45-16,0 0-50 0,0 0 43 16,0 0-46-16,0 0 40 0,0 26-43 0,0-26 37 15,0 0-39-15,0 0 35 0,0 0-37 0,0 0 33 16,0 0-35-16,0 0 31 0,0 0-31 0,0 0 33 16,0 0-34-16,-26 0 28 0,26 0-31 0,0 0 26 15,0 0-28-15,0 0 28 0,0 0-29 16,0 0 23-16,0 27-25 0,-26-27 21 0,26 0-22 15,0 0 21-15,-26 0-23 0,26 0 22 0,0 26-23 16,-28-26 20-16,28 0-21 0,-26 0 18 0,26 0-19 16,-26 0 14-16,26 26-16 0,-26-26 14 0,26 0-16 15,-26 0 10-15,26 0-13 0,-28 0 12 0,28 0-13 16,0 0 9-16,-26 0-10 0,26 0 9 0,0 0-9 16,0 0 10-16,0 0-10 0,0 0 7 0,0 0-7 15,0 0 8-15,0 0-9 0,0 0 4 0,0 0-5 16,0 0 5-16,0 0-6 0,0 0 10 0,0 0-10 15,0 0 5-15,0 0-6 0,0 0 6 0,0 0-6 16,26 0 5-16,-26 0-6 0,0 0 3 0,0 0-3 16,28 0 4-16,-28 0-6 0,26 0 2 15,-26 0 0-15,26 0 9 0,-26 0-8 0,26 0 1 16,0 0-3-16,-26 0 4 0,28 0-4 16,-2 0 3-16,0 0-3 0,0 28 5 0,1-28-5 0,1 0 5 15,-3 0-4-15,1 26 6 0,0-26-6 16,2 0 4-16,-2 26-6 0,27-26 1 0,-28 0 2 15,3 26 11-15,-2-26-8 0,0 27 10 0,1-1-7 16,-1-26 17-16,2 26-13 0,-3 2 18 0,1-2-14 16,2-26 21-16,-28 26-19 0,26 0 21 0,-26 2-22 15,27-2 19-15,-27 0-20 0,0 1 18 0,0-1-18 16,0-26 21-16,-27 26-22 0,27 0 16 0,-26 2-18 16,-2-2 16-16,2 0-19 0,-27-26 10 0,27 27-13 15,-27-1 6-15,-1-26-11 0,2 26-5 0,0-26-9 16,-2 0-25-16,3 27 2 0,-4-27-60 0,3 0-19 15,-2 0-239-15,2 0-122 0,26 0-1068 0,-28 0 933 16,28 0-284-16,0 0 446 0,-1 0-446 0</inkml:trace>
  <inkml:trace contextRef="#ctx0" brushRef="#br0" timeOffset="59132.95">11617 13790 139 0,'0'0'0'0,"0"0"20"16,27 0 60-16,-27 0-43 0,0 0 31 0,0 0-34 16,26 0 33-16,-26 26-30 0,28-26 45 0,-2 0-34 15,0 26 62-15,1-26-64 0,-1 26 27 16,1 2-29-16,-1-28 56 0,0 26-47 0,2 0 60 16,-2 1-57-16,-1 0 54 0,2 25-52 0,-1-25 65 15,-26 25-62-15,28-24 59 0,-28 24-61 16,26 1 54-16,-26-1-57 0,0-24 52 0,0 24-60 15,0 2 39-15,0-2-55 0,-26 1 8 0,26-1-41 16,-28 2-47-16,2-28-27 0,26 27-176 0,-27-27 59 16,2 28-324-16,-1-28 302 0,-28 0-122 0,28 2 167 15,-1-28-167-15</inkml:trace>
  <inkml:trace contextRef="#ctx0" brushRef="#br0" timeOffset="59549.67">12014 13631 80 0,'0'0'0'0,"0"0"21"15,0-26 66-15,0 26-46 0,0 0 37 0,0 0-41 16,0 0 32-16,28-27-34 0,-28 27 35 0,0 0-32 15,0 0 43-15,26 0-41 0,-26 0 40 0,26 0-40 16,0 0 40-16,-26 0-42 0,27 0 34 0,0 0-39 16,-1 0 27-16,0 0-30 0,28 0 26 0,-26 0-28 15,-4 0 28-15,28 0-38 0,-24 0-2 0,24 0-40 16,-24 0-92-16,-3 0 9 0,28 0-206 16,-27-26 181-16,2 26-84 0,-2 0 109 0,1 0-109 15</inkml:trace>
  <inkml:trace contextRef="#ctx0" brushRef="#br0" timeOffset="59733.94">12782 13286 181 0,'0'0'0'0,"0"-26"32"0,0 0 100 0,0 26-72 15,0-27 48-15,0 27-61 0,0 0 31 0,0 0-29 16,0-27 70-16,0 27-50 0,0 0 89 0,0 0-79 16,28 0 79-16,-28 0-82 0,0 27 72 0,0-27-76 15,0 0 71-15,0 27-75 0,26-1 64 0,-26 0-68 16,0 0 61-16,0 2-70 0,0-2 38 0,0 28-65 15,0-28-10-15,0 26-71 0,0-25-177 0,26 26 31 16,-26-26-365-16,0 25 330 0,0 2-134 0,0-28 184 16,0 27-184-16</inkml:trace>
  <inkml:trace contextRef="#ctx0" brushRef="#br0" timeOffset="60169.12">13498 13657 31 0,'0'0'0'0,"-28"0"37"15,28 0 113-15,0 0-90 0,0 0 28 0,0 0-41 16,0 0 52-16,0 0-59 0,0 0 24 0,-28 0-25 16,28 0 53-16,0 0-47 0,0 0 46 15,0 26-44-15,0-26 52 0,0 28-45 16,0-28 62-16,0 26-52 0,0 0 73 0,0 1-69 15,0-1 68-15,0 26-70 0,0-24 62 0,0 24-65 16,0-25 57-16,-25 26-62 0,25 0 57 0,0-1-61 16,0 2 49-16,-26-28-65 0,26 27 14 0,0-1-50 15,0 2-42-15,0-28-39 0,-26 28-197 0,26-28 70 16,0 0-339-16,0 1 322 0,0-1-121 0,26 0 207 16,-26 0-64-16,0-26 100 0,0 0-100 0</inkml:trace>
  <inkml:trace contextRef="#ctx0" brushRef="#br0" timeOffset="60668.32">13417 13816 59 0,'0'-26'0'0,"0"-1"21"0,25 1 65 0,-25 0-44 16,0-2 40-16,28 28-41 15,-28-26 40-15,28 26-42 0,-28 0 34 0,26 0-37 16,0-26 36-16,0 26-34 0,1 0 42 0,1 0-43 15,-3 0 32-15,27 0-35 0,-25 0 30 0,-1 26-35 16,28-26 23-16,-29 0-25 0,3 0 29 0,24 26-32 16,-25-26 18-16,-1 0-22 0,27 28 17 0,-27-28-19 15,1 26 16-15,27 0-17 0,-28-26 15 0,0 27-16 16,1-1 14-16,-1 0-15 0,0 0 13 0,-26 2-9 16,27-2 27-16,-27 0-27 0,0 1 9 0,0 0-10 15,0-1 29-15,-27-26-19 0,27 26 37 0,-26 1-30 16,0-1 37-16,-27 0-33 0,27-26 45 0,-28 28-43 15,27-28 41-15,-24 26-40 0,23-26 42 0,2 26-43 16,-1-26 39-16,1 0-43 0,0 0 32 0,-2 26-35 16,3-26 31-16,25 0-34 0,0 0 29 0,0 0-32 15,0-26 28-15,25 26-29 0,-25 0 27 0,28 0-28 16,-2 0 24-16,27 0-27 0,-27 26 21 0,27-26-23 16,0 0 21-16,1 27-21 0,-2-27 19 0,1 26-20 15,-27 0 21-15,27-26-20 16,1 28 19-16,-29-2-21 0,2 0 19 0,-1 0-20 15,2-26 15-15,-28 28-16 0,0-2 18 0,0 0-18 16,-28 1 15-16,2-1-16 0,-1 0 14 0,2 0-15 16,-1 28 13-16,-28-28-14 0,1-26 14 0,-26 27-17 15,25-1 9-15,1-26-23 0,-26 26-29 0,26-26-22 16,1 0-130-16,-29 0-100 0,29 0-668 0,-1 0 566 16,2-26-206-16,-4 26 296 0,3-26-296 0</inkml:trace>
  <inkml:trace contextRef="#ctx0" brushRef="#br0" timeOffset="61116.52">14212 13286 160 0,'0'0'0'16,"0"0"22"-16,0 0 66 0,0-26-56 0,0 26 7 0,0 0-21 15,26 0 17-15,-26 0-12 0,0 0 36 0,26 0-32 16,-26 0 22-16,27-26-19 0,-1 26 39 16,2 0-30-16,-2 0 48 0,-1 0-40 0,28 0 56 15,-25 0-66-15,24 0 9 0,2 0-24 0,-3 0 22 16,4 0-23-16,-3 0 19 0,28 0-12 15,-28 0 40-15,2-27-69 0,24 27-70 0,-24 0-17 16,-28 0-195-16,27 0 158 0,0 0-93 0,-27 0 131 16,0-27-45-16,-26 27 67 0,0 0-66 0</inkml:trace>
  <inkml:trace contextRef="#ctx0" brushRef="#br0" timeOffset="61300.02">14899 13180 184 0,'-26'27'0'0,"26"-27"15"0,0 0 49 0,0 27-24 15,0-27 56-15,0 26-52 0,0-26 36 0,0 26-32 16,0 0 67-16,26-26-72 0,-26 28 15 0,0-2-28 16,28 0 30-16,-28 2-30 0,0-2 27 0,27 0-29 15,-27-26 24-15,0 26-27 0,25 1 19 0,-25 26-25 16,0-26 13-16,0-1-45 0,0 0-71 0,0 28-6 16,0-28-186-16,0 0 154 0,0 27-89 15,0-27 106-15,26 0-106 0</inkml:trace>
  <inkml:trace contextRef="#ctx0" brushRef="#br0" timeOffset="62000.18">16648 13763 152 0,'0'-26'0'0,"0"26"33"0,0 0 99 0,0-26-74 16,-28 26 46-16,28 0-58 0,-26 0 34 0,26-28-31 15,-28 28 67-15,2 0-69 0,26 0 25 0,-26 0-32 16,-1 0 48-16,2 28-42 0,-3-28 50 0,2 0-44 16,0 26 60-16,-27-26-48 0,27 26 77 0,1 1-68 15,-31-1 78-15,30 0-78 0,-26 0 69 0,-3 2-73 16,30-2 63-16,-27 27-68 0,25-26 60 0,-27 25-64 16,3-25 56-16,23 25-61 0,2-24 53 0,-27 24-57 15,27 1 49-15,-2-27-53 0,3 28 45 0,25-28-48 16,-26 26 40-16,26-24-43 0,-27-2 39 15,54 0-41-15,-27 27 33 0,0-27-38 16,26 0 33-16,-1-26-34 0,3 28 33 0,-2-2-34 16,1-26 30-16,25 0-31 0,1 26 29 0,-27-26-30 15,28 0 30-15,-1 0-28 0,-2 0 37 0,4 0-35 16,-3 0 34-16,2 0-36 0,-1 0 30 0,-1 0-32 16,1 0 29-16,1 27-31 0,-2-27 28 0,-26 0-29 15,28 0 25-15,0 0-26 0,-29 0 22 0,1 0-25 16,27 0 22-16,-27 26-22 0,2-26 21 0,-2 0-22 15,-26 0 19-15,26 0-31 0,0 0-14 0,-26 0-17 16,26 0-61-16,-26 0-101 0,0 0-469 0,0 0 195 16,28 0-719-16,-56 0 733 0,28 0-151 0,0 0 297 15,0 0-297-15</inkml:trace>
  <inkml:trace contextRef="#ctx0" brushRef="#br0" timeOffset="62718.55">17838 13578 91 0,'26'0'0'0,"-26"-26"21"0,0 26 63 0,0 0-45 16,0 0 29-16,0-27-26 0,0 27 62 0,-26 0-61 16,26-27 25-16,0 27-25 0,0 0 63 0,-28 0-58 15,28 0 40-15,-26-26-39 0,26 26 60 0,0 0-47 16,-26 0 74-16,26 0-63 0,-26 0 87 0,26 0-77 16,-26-26 89-16,26 26-84 0,-28 0 92 0,28 0-91 15,0 0 90-15,-26 0-91 0,26 0 84 16,0 0-88-16,-26 0 76 0,26 0-82 0,0 0 72 15,0 0-78-15,0 0 67 0,-28 0-73 0,28 0 59 16,0 0-65-16,0 0 54 0,0 26-57 16,0-26 55-16,0 0-62 0,0 0 37 0,0 0-47 15,0 0 32-15,-25 0-37 0,25 0 29 0,0 0-33 16,0 0 25-16,0 0-32 0,0 0 16 0,0 0-27 16,0 0-1-16,0 0-17 0,0 0-26 0,0 0 7 15,0 0-44-15,0 0-2 0,0 0-142 0,0 0 32 16,0 0-324-16,25 0 152 0,-25 26-548 0,0-26 542 15,0 0-173-15,0 0 327 0,28 0-83 0,-28 0 144 16,0 27-143-16</inkml:trace>
  <inkml:trace contextRef="#ctx0" brushRef="#br0" timeOffset="63317.03">17758 13392 45 0,'0'0'0'16,"26"0"12"-16,-26 0 40 0,0 0-28 0,0 0 24 0,0-26-27 15,0 26 18-15,0 0-15 0,0 0 36 16,0 0-32-16,0 0 27 0,0 0-27 0,0 0 28 0,0 0-14 15,0 0 70-15,0 0-64 0,0 0 34 16,0 0-38-16,0 0 50 0,0 0-41 0,0 0 67 16,0 0-51-16,0 0 87 0,0 0-76 15,0 26 88-15,-26-26-85 0,26 0 81 0,0 28-82 16,0-28 78-16,-26 26-79 0,26-26 86 0,-26 26-86 16,26 0 79-16,-28 1-83 0,28 0 75 0,-26-1-79 15,26 1 67-15,-26 25-71 0,26-26 71 0,-28 2-73 16,28 24 65-16,-25 1-69 0,25-27 57 0,0 28-63 15,-27-2 53-15,27 2-57 0,0-2 50 0,-26 1-54 16,26 1 45-16,0-2-48 0,26 1 46 0,-26 27-48 16,27-28 41-16,-27 2-44 0,25 25 35 0,3-27-40 15,-2 2 32-15,0-2-38 0,28 27 22 0,-28-25-33 16,26-2 1-16,-24 2-25 0,24-2-38 0,-25 1-32 16,27 1-184-16,-29-28-118 0,1 26-875 0,28-25 751 15,-28-1-251-15,0 1 464 0,0 1-110 16,2-2 199-16,-2 0-199 0</inkml:trace>
  <inkml:trace contextRef="#ctx0" brushRef="#br0" timeOffset="63885.31">19213 13868 176 0,'0'0'0'0,"0"-26"29"15,0 26 90-15,0 0-76 0,0-26 13 0,0 26-22 16,-26 0 46-16,26-26-29 0,-26 26 72 0,26 0-72 15,-27-27 29-15,1 27-39 0,26 0 44 0,-27 0-42 16,1 0 41-16,0 0-38 0,-2 0 50 0,2 27-47 16,-27-27 49-16,28 26-51 0,-3-26 45 0,-24 26-43 15,25 0 55-15,1 2-53 0,-27-2 48 0,27 0-46 16,-2 1 59-16,2 26-59 0,-1-27 47 0,1 1-47 16,0 25 60-16,26-24-56 0,-28-2 56 0,28 26-58 15,0-25 53-15,28 25-55 0,-28-24 55 0,26 24-55 16,0 2 52-16,27-28-55 0,-25 27 46 15,23-27-50-15,3 0 43 0,-27 0-46 0,25 28 38 16,1-54-55-16,0 26-2 0,1 1-54 0,-28-27-110 16,27 26-124-16,-27-26-651 0,27 0 536 0,-27 26-221 15,2-26 371-15,-2 0-84 0,0-26 156 16,0 26-155-16</inkml:trace>
  <inkml:trace contextRef="#ctx0" brushRef="#br0" timeOffset="64401.16">19213 13578 155 0,'0'-26'0'0,"0"26"26"15,0 0 82-15,0 0-65 0,0 0 22 0,0 0-33 16,0 0 30-16,0 0-21 0,0-27 61 0,0 27-55 16,28 0 40-16,-28 0-43 0,0 0 47 0,26 0-47 15,0 0 43-15,0 0-36 0,-26 0 66 0,54-27-58 16,-28 27 60-16,26 0-61 0,-25 0 56 15,26 0-59-15,-1 0 52 0,-24 0-55 0,24-26 48 16,0 26-52-16,4 0 44 0,-30 0-47 0,24 0 45 16,4 0-53-16,-28 0 19 0,28 0-40 0,-27 0-12 15,-2 0-63-15,1 0-177 0,2 0 43 16,-2 0-342-16,-26 0 310 0,0 0-141 0,0 0 183 16,0 0-183-16</inkml:trace>
  <inkml:trace contextRef="#ctx0" brushRef="#br0" timeOffset="64618.53">19847 13446 166 0,'0'0'0'0,"-24"0"24"0,24 26 72 0,0-26-54 16,0 0 30-16,0 26-25 0,-26-26 65 0,26 0-62 15,0 27 38-15,0-27-40 0,0 27 58 0,0-27-53 16,0 26 53-16,0-26-51 0,0 27 61 0,0-27-57 16,0 26 62-16,0-26-59 0,0 26 65 0,0 0-64 15,26-26 61-15,-26 28-64 0,0-2 53 16,0 0-57-16,0 1 56 0,0-1-59 0,0 0 47 15,0 0-61-15,0 28 16 0,24-28-51 0,-24 1-43 16,0 26-39-16,0-27-197 0,0 27 63 0,0-27-364 16,28 2 348-16,-28 24-108 0,26-26 169 0,-26 1-168 15</inkml:trace>
  <inkml:trace contextRef="#ctx0" brushRef="#br0" timeOffset="65117.96">20829 14002 122 0,'26'0'0'0,"-26"-27"31"0,0 27 93 16,0 0-78-16,0-27 14 0,0 27-14 15,0 0 78-15,0 0-65 0,0-26 51 0,-26 26-47 16,26 0 77-16,-28 0-69 0,28 0 77 0,-27 0-76 15,1 0 69-15,26 26-71 0,-26-26 66 0,-27 27-67 16,27 0 73-16,0-27-73 0,-1 26 66 0,1 0-71 16,-2 27 59-16,-23-27-64 0,23 2 57 0,28 24-61 15,-26 1 51-15,-1-27-55 0,1 28 46 0,26-28-49 16,0 26 45-16,0-24-47 0,0-2 42 0,0 27-46 16,0-27 38-16,0 0-42 0,26 0 37 0,1-26-39 15,-27 28 34-15,26-2-36 0,2-26 32 16,-2 26-34-16,-1-26 28 0,3 27-34 0,-2-27 14 15,27 0-40-15,-27 0-44 0,1 26-76 0,25-26-318 16,-26 0 114-16,1 0-533 0,27 0 515 0,-29 0-166 16,1-26 253-16,2 26-253 0</inkml:trace>
  <inkml:trace contextRef="#ctx0" brushRef="#br0" timeOffset="65418.13">21120 13790 112 0,'0'-27'0'0,"26"27"21"16,-26-26 67-16,25 26-37 0,-25-26 65 0,28 26-67 16,-28 0 31-16,25 0-44 0,-25 26 29 15,26-26-26-15,2 26 50 0,-2 1-42 0,2-1 49 16,-3 0-46-16,1 0 54 0,-26 2-52 0,27 24 55 15,-1-25-55-15,2 26 52 0,-28 0-54 0,26-1 46 16,-26 2-50-16,26-2 43 0,-26 1-45 0,0 1 43 16,0-2-54-16,-26 2 15 0,26-2-36 0,-26 1-12 15,26-1-37-15,-28 2-111 0,2-1 14 0,-1-27-258 16,1 27 219-16,1-26-124 0,-29-1 172 16,26 0-78-16,2 2 102 0,1-28-102 0</inkml:trace>
  <inkml:trace contextRef="#ctx0" brushRef="#br0" timeOffset="65815.89">21516 13578 168 0,'0'0'0'0,"28"-26"20"0,-28 26 63 0,0 0-50 15,0-27 19-15,0 27-27 0,0 0 27 0,24-27-26 16,-24 27 27-16,26 0-22 0,2 0 41 0,-2 0-37 16,2-26 36-16,-2 26-39 0,0 0 28 0,26 0-31 15,-24 0 27-15,24 0-30 0,-24 0 23 0,24 0-24 16,0 0 24-16,-24 0-42 0,24 26-27 0,-26-26-37 16,28 0-148-16,-28 0 112 0,0 0-72 15,0 0 84-15,-26 0-77 0,27 0 79 0,-27 0-78 16</inkml:trace>
  <inkml:trace contextRef="#ctx0" brushRef="#br0" timeOffset="65984.09">22204 13340 43 0,'0'-28'0'0,"-26"28"23"0,26-26 69 15,0 26-54-15,0 0 23 0,0-26-16 0,0 26 71 16,0 0-65-16,0 0 34 0,0 0-35 16,0 0 64-16,0 0-66 0,0 26 28 0,0-26-37 15,0 0 41-15,0 26-40 0,0 2 39 0,0-2-41 16,0-26 34-16,0 26-37 0,0 2 33 0,26 24-41 15,-26-26 9-15,0 1-47 0,0 26-73 0,0-26-28 16,0 25-252-16,0 2 216 0,26-28-84 0,-26 27 116 16,0-27-116-16</inkml:trace>
  <inkml:trace contextRef="#ctx0" brushRef="#br0" timeOffset="66466.64">23183 14054 180 0,'28'-26'0'0,"-28"26"19"0,0 0 60 0,0-26-33 16,0 26 59-16,-28 0-51 0,28 0 54 0,0-27-54 16,-26 27 51-16,26 0-45 0,0-27 73 0,-26 27-63 15,26 0 77-15,-27 0-75 0,1 0 72 16,26 0-75-16,-28 0 63 0,3 0-68 0,-1 27 58 15,-2-27-63-15,2 27 57 0,-27-1-60 0,27-26 53 16,-1 26-57-16,1 27 48 0,0-27-52 0,-1 2 45 16,1-2-48-16,-28 26 43 0,54-25-46 0,-25 25 38 15,25-24-42-15,-28-2 36 0,28 26-38 0,0-24 33 16,28 24-35-16,-28-25 30 0,25-1-33 16,1 26 27-16,2-24-30 0,25-2 27 0,-27 0-39 15,27 1-7-15,-1-1-37 0,1 0-93 0,1 1-12 16,-1 0-277-16,0-27 114 0,-1 26-480 0,2-26 482 15,24 26-108-15,-24-26 201 0,-28 0-201 0</inkml:trace>
  <inkml:trace contextRef="#ctx0" brushRef="#br0" timeOffset="66800.07">23448 13286 251 0,'27'0'0'0,"-27"-26"20"16,26 26 61-16,0 0-47 0,-26 0 20 0,26 0-30 15,-26 0 20-15,28 0-24 0,-1 0 19 0,-2 0-19 16,1-26 23-16,28 26-23 0,-28 0 19 0,0 0-21 16,27 0 14-16,0 0-17 0,1 0 13 0,-1 0-21 15,-28 0-7-15,29 0-30 0,0 0-90 0,-2 0 56 16,0 0-72-16,0 0 69 0,-24 26-65 16,25-26 81-16,-28 0-18 0,1 0 34 0,2 26-33 0</inkml:trace>
  <inkml:trace contextRef="#ctx0" brushRef="#br0" timeOffset="67003.2">24163 13312 204 0,'0'28'0'0,"-26"-28"17"0,26 0 54 15,0 26-28-15,-26 0 58 0,26-26-52 16,0 28 45-16,0-2-51 0,0-26 33 0,0 26-32 16,0 0 56-16,0 1-46 0,0 0 62 0,0 26-59 15,0-27 55-15,0 0-57 0,0 28 49 0,0-28-54 16,0 27 47-16,0-27-50 0,0 26 44 0,0 2-51 15,0-28 28-15,0 28-53 0,0-2-27 0,26-25-97 16,-26 25-318-16,0 2 230 0,0-28-163 0,0 27 223 16,0-27-47-16,0 28 92 0,0-28-92 0</inkml:trace>
  <inkml:trace contextRef="#ctx0" brushRef="#br0" timeOffset="72616.87">13206 15059 24 0,'0'0'0'16,"0"0"5"-16,0 0 16 0,0 0-10 0,0 0 11 15,0 0-9-15,0 0 15 0,0 0-14 0,0 0 18 16,0 0-17-16,0 0 17 0,0 0-18 0,0 0 10 15,0 0-12-15,0 0 9 0,0 0-8 0,0 0 19 16,0 0-14-16,0 0 22 0,0 0-23 16,0 0 9-16,0 0-10 0,0 0 24 0,0 28-17 15,0-28 31-15,0 0-25 0,0 0 34 0,0 0-35 16,0 0 20-16,0 0-27 0,0 0 18 0,0 0-21 16,0 0 14-16,0 0-18 0,0 0 6 0,0 0-11 15,0 0 9-15,0 0-13 0,0 0-5 0,0 0 2 16,0 0 9-16,27 0-8 0,-27 0-3 0,0 0 0 15,0 0 0-15,0 0 0 0,0 0 0 0,0 0 2 16,26 0 6-16,-26 0-5 0,0 0-3 0,0 0 0 16,25 0 0-16,-25 0 0 0,0 0 0 0,28 0 0 15,-2 0 0-15,-26 0 0 0,27 0 0 0,-1 0 0 16,0 0 0-16,-1 0 0 0,-25 0 0 0,56 0 5 16,-30 0 17-16,0 0-8 0,0-28 18 15,1 28-16-15,1 0 12 0,23 0-14 0,-25 0 12 16,1-26-14-16,25 26 10 0,-24 0-12 15,-3 0 9-15,3 0-11 0,24-26 8 0,-25 26-9 0,-1 0 5 16,2 0-6-16,-3 0 6 0,28 0 1 16,-27 0 31-16,2-27-23 0,24 27 22 0,-25 0-22 15,25 0 19-15,-25 0-22 0,27 0 15 0,-3 0-17 16,-24 0 13-16,27 0-15 0,-2-26 13 0,-24 26-15 16,23 0 12-16,-25 0-13 0,29 0 9 0,-29 0-10 15,25-26 7-15,-24 26-8 0,1 0 9 0,24 0-10 16,-26 0 4-16,2 0-7 0,-1 0 7 0,-2-26-8 15,27 26 3-15,-24 0-3 0,-2 0 6 0,0 0-5 16,1 0 3-16,-2 0-4 0,3 0 2 0,-2 0-2 16,0 0 4-16,2-28-4 0,25 28 4 0,-28 0-5 15,1 0 1-15,2 0-1 0,-2 0 2 0,0 0 1 16,1 0 10-16,-1 0-5 0,1 0 19 16,-1 0-15-16,0 0 13 0,2 0-14 0,-2 0 17 15,1 0-17-15,-1 0 12 0,-1 0-13 0,3 0 11 16,-2 0-13-16,27 0 13 0,-27-26-12 0,2 26 12 15,-28 0-12-15,51 0 8 0,-51 0-2 16,26 0 30-16,2 0-24 0,-1 0 21 0,-1 0-23 16,0 0 21-16,-1 0-23 0,3 0 20 0,-1 0-21 15,-1 0 17-15,-26 0-18 0,26 0 18 0,0 0-19 16,2 0 19-16,0 0-19 0,-28 0 16 0,25 0-16 16,1 0 15-16,0 0-17 0,-26 0 13 0,27 0-14 15,-1 0 14-15,0 0-14 0,-26 0 16 0,28 0-16 16,-3 26 14-16,2-26-15 0,-27 0 11 0,26 0-12 15,0 0 13-15,-26 0-4 0,28 0 35 0,-2 0-27 16,2 0 30-16,-28 0-32 0,25 0 25 0,1 28-26 16,-26-28 29-16,27 0-29 0,-1 0 22 0,0 0-23 15,-26 0 23-15,28 0-26 0,-2 26 18 0,0-26-19 16,0 0 22-16,-26 0-22 0,26 0 19 0,2 0-20 16,-28 0 18-16,26 0-13 0,-26 0 39 0,28 0-31 15,-28 26 35-15,26-26-34 0,-26 0 34 16,25 0-35-16,-25 0 33 0,0 0-34 0,26 0 30 15,-26 0-32-15,0 0 30 0,0 0-32 16,0 0 28-16,27 0-29 0,-27 0 26 0,0 0-27 16,0 0 22-16,0 0-23 0,0 0 23 0,28 0-25 15,-28 0 23-15,0 0-24 0,0 0 20 0,0 0-22 16,0 0 17-16,0 0-18 0,0 0 18 0,0 0-18 16,0 0 18-16,26 0-19 0,-26 0 15 0,0 0-17 15,0 0 16-15,0 0-17 0,0 0 14 0,0 0-15 16,0 0 11-16,0 0-12 0,0 0 14 0,0 0-15 15,0 0 12-15,0 0-30 0,0 0-42 0,0 0-47 16,0 0-233-16,26 26-120 0,-26-26-1016 0,0 0 908 16,0 0-208-16,0 27 382 0,0-27-382 0</inkml:trace>
  <inkml:trace contextRef="#ctx0" brushRef="#br0" timeOffset="75499.42">12782 15299 91 0,'0'0'0'0,"0"0"21"16,0-26 66-16,0 26-51 0,0 0 23 0,0 0-28 15,0 0 37-15,-26 0-32 0,26 0 43 0,0-28-41 16,0 28 34-16,0 0-43 0,-28 0 13 16,28 0-22-16,0 0 19 0,0 0-21 0,-26 0 16 0,26 0-17 15,-25 0 18-15,25 0-12 0,-27 0 36 16,27 0-31-16,-26 0 26 0,26 0-28 0,-28 0 22 15,2 0-22-15,26 0 29 0,-26 0-27 0,26 0 29 16,-27 28-30-16,2-28 23 0,25 0-26 0,-28 0 22 16,2 0-24-16,0 0 22 0,-2 0-25 15,2 26 14-15,26-26-15 0,-26 0 18 0,2 0-20 16,-4 26 8-16,0-26-12 0,2 0 16 0,0 0-17 16,0 26 6-16,-1-26-7 0,0 0 12 0,27 0-12 15,-26 27 8-15,0-27-9 0,0 0 8 0,26 26-9 16,-28-26 7-16,28 0-8 0,0 0 8 0,-26 0-8 15,26 0 5-15,0 26-7 0,0-26 7 0,0 0-7 16,0 0 4-16,0 28-4 0,0-28 6 0,0 0-6 16,0 26 5-16,0-26-5 0,0 26 5 0,0 0-5 15,26-26 6-15,-26 27-6 0,0 0 6 0,0-1-4 16,28 1 13-16,-28-1-10 0,0 0 11 0,0 28-11 16,0-28 10-16,26 0-11 0,-26 27 11 0,0-27-11 15,0 28 11-15,0-28-11 0,0 27 7 16,0 0-7-16,26 0 7 0,-26-1-8 0,0 2 8 15,0-2-8-15,0 1 8 0,0 0-8 0,0 0 8 16,26 1-9-16,-26 24 6 0,0-25-5 0,0 1 8 16,0-2-6-16,0 1 16 0,0 0-13 15,0 0 13-15,0-27-13 0,0 28 11 0,0-28-13 16,0 0 8-16,0 1-10 0,0-1 8 0,0 0-8 16,0-26 10-16,0 26-10 0,27 3 11 0,-27-29-11 15,27 26 7-15,-1-26-9 0,-26 26 9 0,26 1-9 16,0-27 9-16,2 26-9 0,0-26 7 0,-4 26-8 15,2 0 6-15,0-26-7 0,28 28 3 0,-28-28-26 16,2 26-61-16,24-26-20 0,-26 26-218 0,0-26 84 16,28 0-383-16,-27 27 371 0,24-27-117 0,-23 0 181 15,-2 0-181-15</inkml:trace>
  <inkml:trace contextRef="#ctx0" brushRef="#br0" timeOffset="76484.05">12650 15536 60 0,'0'0'0'0,"0"0"7"0,0 27 21 0,0-27-13 16,0 0 13-16,0 0-14 0,0 0 10 0,0 0-10 16,0 0 14-16,0 0-16 0,0 27 10 0,0-27-10 15,0 0 15-15,0 0-12 0,0 0 20 0,0 0-19 16,0 0 13-16,0 0-10 0,0 0 27 0,0 0-21 16,0 0 28-16,0 0-25 0,0 0 32 0,0 0-37 15,0 0 11-15,0 0-16 0,27 0 21 0,-27 0-19 16,0 0 20-16,0 0-21 0,0 0 19 15,0 0-20-15,0 0 15 0,0 0-17 0,0 0 15 16,0 0-19-16,0 0 8 0,0 0-10 0,0 0 10 16,0 0-10-16,0 0 10 0,0 0-11 0,25 0 9 15,-25 0-10-15,0 0 5 0,0 0-6 16,0 0 5-16,26 0-6 0,-26 0 4 0,28 0-4 16,-28 0 6-16,26-27 1 0,-26 27 24 0,28 0-19 15,-28 0 16-15,26 0-17 0,-26 0 16 0,26 0-17 16,0 0 12-16,0 0-15 0,-26-27 11 0,26 27-13 15,2 0 13-15,-2 0-10 0,1 0 18 0,-1 0-15 16,-1-26 16-16,3 26-18 0,-2 0 11 0,2 0-13 16,-2 0 11-16,27 0-12 0,-27-26 12 0,-1 26-11 15,3 0 14-15,25 0-15 0,-27 0 9 0,0 0-10 16,27-26 9-16,-25 26-10 0,-2 0 11 0,26 0-10 16,-25 0 10-16,26 0-10 0,-27 0 9 0,27 0-11 15,-27 0 11-15,28-28-11 0,-29 28 10 16,29 0-1-16,-28 0 36 0,27 0-28 0,-25 0 26 15,23-26-27-15,2 26 23 0,-25 0-24 0,24 0 21 16,1-26-23-16,-27 26 22 0,27 0-23 0,1 0 19 16,-2-27-19-16,-26 27 20 0,28 0-21 0,0 0 16 15,-28 0-18-15,25 0 18 0,-24 0-19 0,27 0 15 16,-28 0-16-16,-1-26 16 0,2 26-17 16,1 0 16-16,-2 0-16 0,-26 0 13 0,26 0-14 15,0 0 14-15,-26 0-15 0,0 0 11 0,28 0-17 16,-28 0-7-16,0 0-20 0,0 0-59 0,0 0-24 15,27 0-233-15,-27 0 87 0,0 0-412 0,-27 26 402 16,27-26-115-16,0 0 187 0,0 0-187 0</inkml:trace>
  <inkml:trace contextRef="#ctx0" brushRef="#br0" timeOffset="77199.94">12888 16225 50 0,'0'0'0'16,"0"0"11"-16,0 0 37 0,0 0-25 0,0 0 21 16,0 0-23-16,0 0 16 0,0 0-16 0,0 0 27 15,0 0-22-15,26 0 31 0,-26 0-37 16,0 0 4-16,0 0-10 0,0 0 18 0,0 0-12 16,0 0 32-16,0 0-23 0,0 0 35 0,0 0-38 15,0 0 13-15,0 0-21 0,0 0 15 0,0 0-18 16,0 0 13-16,0 0-12 0,26 0 20 0,-26 0-15 15,0 0 23-15,0 0-22 0,28 0 26 0,-28 0-26 16,26 0 18-16,1 0-17 0,-1 0 33 0,-1 0-30 16,3-26 26-16,-2 26-30 0,2 0 14 0,-2 0-17 15,27 0 19-15,-2-28-19 0,-23 28 17 0,25 0-19 16,-27-26 15-16,25 26-15 0,5 0 15 0,-4 0-16 16,1-26 15-16,0 26-16 0,-27 0 14 0,27 0-15 15,-1-27 14-15,1 27-15 0,1 0 12 16,-1 0-12-16,1 0 12 0,-3-26-13 0,2 26 12 15,1 0-13-15,-1 0 10 0,-1-26-10 0,1 26 9 16,1 0-10-16,-2 0 9 0,-26 0-10 0,28 0 9 16,-28-27-9-16,28 27 10 0,-29 0-10 15,1 0 8-15,1 0-8 0,1 0 7 0,-2 0-8 16,0 0 8-16,-26 0-8 0,25 0 8 0,-25 0-9 16,27 0 9-16,-27 0-9 0,0 0 7 0,28 0-15 15,-28 0-17-15,0 0-38 0,0 0-149 0,0 0 34 16,0 0-305-16,0 0 276 0,0 0-121 0,-28 0 160 15,28 0-159-15</inkml:trace>
  <inkml:trace contextRef="#ctx0" brushRef="#br0" timeOffset="77900.5">12968 16647 52 0,'0'0'0'0,"0"0"5"0,0 0 16 16,0 0-10-16,0 0 12 0,0 0-12 0,0 0 9 16,0 0-7-16,0 0 16 0,26 0-11 0,-26 0 24 15,0 0-21-15,0 0 21 0,0 0-19 16,27 0 27-16,-27 0-31 0,0 0 5 0,26 0-11 16,-26 0 18-16,25 0-17 0,-25 0 10 0,28 0-11 15,-28 0 12-15,26 0-9 0,-26 0 20 0,28 0-19 16,-2 0 13-16,0 0-17 0,-26 0 10 0,27 0-7 15,-1 0 25-15,27 0-23 0,-27-26 12 0,1 26-15 16,25 0 13-16,-27 0-11 0,31 0 21 0,-4 0-18 16,-26-26 20-16,29 26-22 0,-4 0 14 0,28 0-16 15,-25 0 13-15,-1 0-14 0,-1-27 15 16,1 27-16-16,0 0 13 0,26 0-11 0,-25 0 22 0,-1 0-20 16,-1 0 14-16,1 0-17 0,1 0 17 0,-2 0-18 15,-26 0 10-15,28 0-11 0,0 0 12 16,-28 0-13-16,25 0 9 0,-24 0-11 0,27-26 10 15,-28 26-11-15,-1 0 7 0,2 0-8 0,1 0 5 16,-2 0-7-16,-26 0 5 0,26 0-7 0,0 0 4 16,-26 0-13-16,28 0-23 0,-28 0-10 0,27 0-90 15,-27 0 18-15,0 0-203 0,0 0 175 0,0 0-101 16,0 0 144-16,0 0-49 0,0 26 73 16,0-26-73-16</inkml:trace>
  <inkml:trace contextRef="#ctx0" brushRef="#br0" timeOffset="78373.66">13312 17045 35 0,'26'0'0'0,"-26"0"9"0,27 0 30 0,-27 0-29 16,26 0-10-16,-26 0 0 0,0 0 0 0,26 0 9 15,-26 0 31-15,25 0-20 0,3 0 20 0,0 0-21 16,-2 0 14-16,0 0-21 0,27 0 3 0,-25 0-11 16,23 0-4-16,2 0 4 0,-27 0 14 0,28-27-8 15,-1 27 10-15,-27 0-11 0,27 0 8 16,1 0-12-16,-29 0-5 0,28 0 0 0,1-26 0 15,-28 26 0-15,27 0 0 0,-1 0 0 0,-25 0 0 16,-1 0-8-16,28 0-20 0,-29 0 6 0,2 0-36 16,-1 0 24-16,2 0-46 0,-2 0 41 0,-26 0-41 15</inkml:trace>
  <inkml:trace contextRef="#ctx0" brushRef="#br0" timeOffset="78783.09">13047 17389 80 0,'0'0'0'16,"0"0"22"-16,0 0 66 0,0 27-51 0,0-27 27 16,0 0-35-16,0 0 27 0,0 26-35 0,0-26 11 15,0 0-12-15,0 0 31 0,0 26-18 16,25-26 51-16,-25 0-52 0,0 0 14 0,28 27-21 16,-28-27 29-16,26 0-20 0,2 0 46 0,-2 0-39 15,0 0 43-15,27 0-45 0,0 0 37 0,0 0-41 16,-1 0 31-16,29 0-35 0,-3 0 29 0,2 0-32 15,-1 0 28-15,1 0-31 0,-1 0 19 0,28-27-23 16,-29 27 19-16,2 0-21 0,-1 0 18 0,0 0-19 16,27 0 14-16,-52-26-17 0,26 26 14 0,-3 0-21 15,-22 0-8-15,-3 0-38 0,0 0-110 0,-24 0 13 16,24 0-254-16,-26 0 218 0,2-26-125 0,-1 26 149 16,-27 0-148-16</inkml:trace>
  <inkml:trace contextRef="#ctx0" brushRef="#br0" timeOffset="79533.62">14899 15351 29 0,'28'0'0'0,"-28"0"6"0,0 0 22 15,0 0-12-15,0-26 24 0,0 26-22 16,27 0 18-16,-27 0-19 0,0 0 15 0,0-26-16 15,25 26 12-15,-25 0-15 0,0 0 11 0,26-26-11 16,-26 26 18-16,0 0-15 0,26-28 17 0,-26 28-11 16,28 0 31-16,-28 0-27 0,26 0 22 0,-26 0-21 15,26 0 33-15,1 0-27 0,-27 0 40 0,25 0-35 16,-25 0 39-16,28 0-37 0,-28 0 40 0,0 0-48 16,26 0 19-16,-26 0-22 0,26 0 37 0,-26 0-31 15,0 0 41-15,28 0-39 0,-28 28 37 0,0-28-36 16,26 0 41-16,-26 26-36 0,27-26 49 15,-27 26-42-15,0 0 58 0,25 1-50 0,-25-1 64 16,26 0-60-16,-26 2 62 0,28-2-62 0,-2 0 62 16,-26 27-63-16,26 0 63 0,-26 0-64 15,27-1 58-15,-1 2-60 0,-26-1 54 0,27 26-58 0,-1-26 51 16,0 27-52-16,-26-1 51 0,28 1-53 16,-2-2 45-16,-26 28-50 0,27-27 43 0,-27 27-46 15,26-27 40-15,-1 27-42 0,-25-26 39 0,0 25-42 16,28-25 36-16,-28-1-37 0,0 28 35 0,0-54-37 15,26 27 31-15,-26-28-33 0,0 27 32 0,0-25-33 16,0-28 29-16,0 28-35 0,0-28 18 0,-26 0-27 16,26 0 9-16,0 1-24 0,0-27-21 0,-28 26-8 15,28-26-65-15,-25 0-83 0,-1 0-429 0,-27 0 190 16,25 0-635-16,-24-26 645 0,25 26-163 0,-52-27 284 16,25 27-283-16</inkml:trace>
  <inkml:trace contextRef="#ctx0" brushRef="#br0" timeOffset="80966.82">12517 15669 40 0,'0'0'0'0,"0"0"12"0,0 0 39 0,0 0-24 0,0 0 32 15,0 0-27-15,0 0 38 0,0 0-44 16,0 0 8-16,0 0-17 0,0 0 18 0,0-26-20 16,0 26 11-16,0 0-15 0,0 0 7 0,0 0-5 15,0 0 19-15,0 0-18 0,0 0 13 0,0-27-11 16,0 27 23-16,0 0-17 0,0 0 26 0,0 0-26 15,0-26 18-15,0 26-15 0,0 0 35 0,0 0-23 16,0 0 47-16,-25 0-50 0,25-27 20 0,0 27-23 16,0 0 38-16,0 0-34 0,0 0 37 0,-28 0-37 15,28 0 33-15,-26-27-33 0,26 27 35 0,-26 0-36 16,-2 0 31-16,2 0-33 0,26 0 31 0,-50-26-32 16,22 26 29-16,0 0-32 0,-24 0 28 0,26 0-29 15,-28-26 26-15,2 26-27 0,26 0 24 16,-28 0-26-16,2 0 24 0,-2 0-25 0,2 0 21 15,-1 0-23-15,0 0 22 0,-1 0-23 0,1 0 19 16,2 0-20-16,-3 0 17 0,1 0-18 0,-1 0 17 16,3 26-18-16,-3-26 16 0,-25 26-17 15,26-26 15-15,0 27-16 0,-1 0 14 0,2-27-15 16,-1 26 10-16,0 1-11 0,1-1 12 0,-2 0-12 16,-24 0 11-16,24-26-13 0,1 28 10 0,0-2-10 15,1 0 13-15,-2 1-14 0,2-1 7 0,26 0-8 16,-28 1 7-16,0-27-8 0,30 27 4 0,-30-1-5 15,28 0 8-15,-28-26-8 0,27 27 5 0,2 0-6 16,-1-27 7-16,0 26-7 0,-2 0 4 0,0-26-4 16,2 27 8-16,26-27-8 0,-25 26 4 0,25-26-5 15,-25 0 6-15,25 26-5 0,-28-26 6 0,28 0-4 16,0 0 8-16,-26 28-10 0,26-28 5 0,0 0-5 16,0 0 7-16,0 0-7 0,-28 0 2 0,28 0-4 15,0 0 4-15,0 0-5 0,0 0 4 0,0 0-4 16,0 0 4-16,0 0-4 0,0-28 2 15,0 28-2-15,0 0 1 0,28-26-1 0,-28 26 2 16,0-26-2-16,26 26 1 0,-26-27-2 0,0 27 6 16,28-26-5-16,-28 0 1 0,0-1-1 0,25 27 4 15,-25-27-4-15,0 1 3 0,0 0-4 16,25 26 2-16,-25-27-3 0,0 27 0 0,0-27-7 16,26 27-21-16,-26 0-12 0,0-26-92 0,0 26 7 15,0 0-242-15,0 0 112 0,0 0-398 0,0 0 393 16,0 0-129-16,0 26 234 0,-26-26-78 0,26 0 143 15,0 27-38-15,0-27 64 0,0 27-64 0</inkml:trace>
  <inkml:trace contextRef="#ctx0" brushRef="#br0" timeOffset="81130.53">9845 16066 97 0,'0'26'0'0,"0"-26"20"0,0 27 61 0,-26-27-48 16,26 26 19-16,0-26-25 0,0 0 29 0,0 0-24 16,0 26 37-16,0-26-32 0,0 0 43 0,0 0-43 15,0 0 31-15,0 0-44 0,0 28 3 0,0-28-14 16,0 0 12-16,0 0-9 0,26 0 20 15,-26 0-18-15,0 0 15 0,28 0-17 0,-28 26 12 16,25-26-20-16,0 0-8 0,1 0-43 0,-26 26-129 16,28-26 81-16,0 0-103 0,-2 0 113 15,-26 0-47-15,26 26 64 0,-26-26-64 0</inkml:trace>
  <inkml:trace contextRef="#ctx0" brushRef="#br0" timeOffset="82386.03">4869 16357 115 0,'0'0'0'0,"0"0"17"16,0 0 51-16,0 0-41 0,0-27 13 0,0 27-15 15,0 0 37-15,0 0-36 0,0 0 15 0,0-26-17 16,0 26 29-16,0 0-19 0,0-27 48 0,26 27-46 16,-26 0 25-16,0 0-23 0,0 0 52 0,0 0-52 15,0 0 23-15,0 0-28 0,0 0 38 0,0 0-36 16,26 0 33-16,-26 27-34 0,0-27 33 0,28 26-28 16,-28-26 49-16,28 27-44 0,-3-1 41 0,1 1-44 15,-26-1 37-15,26 0-40 0,1 2 38 0,-1 24-41 16,0-26 33-16,2 1-34 0,-3-1 35 0,2 28-36 15,-1-28 29-15,-26 0-32 0,26 0 27 16,2 1-29-16,-2 0 28 0,2-1-30 0,-28 1 26 16,25-1-27-16,-25-26 23 0,26 26-24 0,-26-26 21 15,27 0-23-15,-27 0 22 0,0 0-23 16,26 0 19-16,-26 0-20 0,0-26 20 0,26 26-20 0,-26-26 16 16,0-1-18-16,28 1 14 0,-28-1-17 15,0 0 14-15,26 1-15 0,-26 0 10 0,26 26-12 16,-26-26 9-16,0-2-11 0,26 28 9 0,-26-26-9 15,26 26 10-15,2 0-10 0,-28 0 7 0,26 26-8 16,-26-26 11-16,28 28-8 0,-2-28 17 0,-1 26-11 16,-25 0 25-16,27 27-23 0,-1-26 16 0,2-1-17 15,-28 1 17-15,26 25-14 0,-26-26 28 0,26 2-26 16,-26-2 20-16,27 0-22 0,-27 1 24 0,0-27-25 16,25 26 19-16,-25 0-21 0,0-26 21 0,0 0-21 15,26 26 17-15,-26-26-19 0,0 0 19 0,0 0-18 16,26 0 20-16,-26 0-20 0,28-26 14 0,-28 0-17 15,28 26 14-15,-28-26-14 0,26-1 14 16,0-25-16-16,-26 24 11 0,25-24-31 0,2 26-45 16,-27-27-83-16,28 26-351 0,-2-26 131 0,-26 27-580 15,26-28 566-15,-26 28-174 0,0 0 272 0,26-1-271 16</inkml:trace>
  <inkml:trace contextRef="#ctx0" brushRef="#br0" timeOffset="82733.21">6405 16119 87 0,'0'0'0'0,"0"0"26"15,-28-27 82-15,28 27-63 0,0 0 27 0,0-26-38 16,0 26 31-16,0 0-23 0,0 0 59 16,0 0-47-16,0 0 58 0,0 0-58 0,0 0 46 15,0 0-54-15,0 0 41 0,0 26-46 16,28-26 35-16,-28 27-40 0,0-27 32 0,26 26-36 16,-26 0 29-16,26 2-32 0,-26-2 25 0,27 0-29 15,-27 0 23-15,25 1-31 0,-25-1 5 0,28 1-6 16,-28-1 24-16,26 1-28 0,-26-1-5 0,26 0-16 15,-26 2-35-15,0-2-56 0,27 0-254 0,-27 0 198 16,0 1-112-16,0-1 149 0,0-26-88 0,0 26 104 16,0-26-103-16</inkml:trace>
  <inkml:trace contextRef="#ctx0" brushRef="#br0" timeOffset="82935.39">6431 16727 102 0,'0'0'0'0,"0"0"31"16,0 0 95-16,0 26-67 0,0-26 49 0,0 0-61 15,0 0 30-15,0 0-41 0,0 0 28 0,0 0-38 16,0 0 16-16,0 0-16 0,0 0 38 16,26 0-34-16,-26 0 29 0,27 0-32 0,-27 0 25 15,25 0-28-15,3 0 22 0,-2 0-24 0,-26 0 20 16,26 0-23-16,1-26 17 0,27 26-51 16,-29 0-78-16,1 0 3 0,2 0-177 0,24 0 148 15,-25-26-93-15,-1 26 107 0,27 0-107 0</inkml:trace>
  <inkml:trace contextRef="#ctx0" brushRef="#br0" timeOffset="83335.02">7172 16410 47 0,'0'0'0'0,"0"-27"7"0,0 27 21 0,0 0-12 15,0 0 16-15,0 0-10 0,0 0 33 0,0-26-24 16,-26 26 37-16,26 0-38 0,0 0 18 0,0 0-21 16,0 0 30-16,0-27-13 0,0 27 72 0,0 0-63 15,0 0 43-15,0 0-41 0,0 0 69 0,0 0-60 16,0 0 70-16,0 0-69 0,0 0 61 0,0 0-65 16,0 0 58-16,0 0-65 0,-27 27 42 0,27-27-66 15,0 0-6-15,0 26-59 0,-26-26-133 0,26 27 21 16,0-1-273-16,0-26 243 0,0 26-107 0,-28 2 141 15,28-2-141-15</inkml:trace>
  <inkml:trace contextRef="#ctx0" brushRef="#br0" timeOffset="83783.97">7490 16462 221 0,'26'0'0'0,"-26"0"25"16,0 0 77-16,0-26-54 0,0 26 43 0,0 0-57 16,0 0 14-16,0 0-22 0,0 0 32 0,0 0-30 15,0 0 24-15,0 0-27 0,0 0 22 0,-26 26-26 16,26-26 17-16,0 0-20 0,0 0 18 0,-27 28-20 15,27-28 12-15,0 26-14 0,-28 0 11 0,28-26-12 16,-25 26 11-16,25 1-6 0,0-1 28 0,-26 0-21 16,26-26 31-16,0 28-27 0,0-2 35 0,-26 0-34 15,26-26 26-15,0 26-30 16,0 1 23-16,0-27-27 0,0 27 14 0,0-27-18 16,0 26 19-16,26-26-19 0,-26 27 15 0,26-27-17 15,-26 0 12-15,25 26-15 0,3-26 12 0,-28 0-12 16,27 26 11-16,-27-26-13 0,26 0 13 0,0 0-10 15,-26 0 20-15,0 26-17 0,26-26 18 0,-26 0-18 16,0 28 19-16,0-28-19 0,0 0 17 0,0 26-18 16,0-26 16-16,-26 26-27 0,26-26-17 0,-26 27-32 15,0-27-123-15,-1 26 18 0,-1-26-283 0,3 0 248 16,-1 26-120-16,0-26 174 0,-2 0-85 0,1 0 108 16,1 0-108-16</inkml:trace>
  <inkml:trace contextRef="#ctx0" brushRef="#br0" timeOffset="84267.02">7860 16171 57 0,'0'-26'0'0,"-27"0"27"0,27-1 81 0,0 27-68 15,0-26 12-15,0 26-23 0,0-26 39 0,0 26-31 16,-25 0 47-16,25 0-50 0,0 0 20 0,0 0-21 16,0 26 45-16,25-26-36 0,-25 26 50 0,0-26-54 15,27 27 23-15,-27-1-27 0,26 0 42 0,-26 28-38 16,26-28 38-16,2 0-39 0,-28 27 37 0,26 0-37 16,1-26 35-16,-27 25-36 0,25 2 38 0,1-2-33 15,-26 1 47-15,28 1-39 0,-28-28 55 0,26 26-54 16,-26 2 49-16,26-28-51 0,-26 1 44 0,28-1-49 15,-28 0 41-15,0 0-44 0,0 2 36 0,26-28-37 16,-26 0 37-16,0 26-39 0,26-26 35 0,-26-26-38 16,26 26 32-16,-26 0-34 0,26-28 32 0,-26 28-34 15,28-26 27-15,-28 0-34 0,26 26 10 0,-26-26-20 16,27-1 4-16,-1 27-11 16,-26-26 0-16,25-1-4 0,-25 27 1 0,28-27-5 15,-28 27-7-15,26 0 0 0,-26 0-17 0,0 0 0 16,28 0-54-16,-28 0 39 0,0 27-47 0,0-27 42 15,0 27-50-15,-28-1 48 0,28-26-50 0,0 27 51 16,-26-1-42-16,26 0 47 0,-28 0-37 0,3-26 12 16,25 28-123-16,-26-2 32 0,26 0-286 0,-27-26 253 15,27 27-131-15,-26-27 189 0,26 0-79 0,0 0 107 16,0 26-107-16</inkml:trace>
  <inkml:trace contextRef="#ctx0" brushRef="#br0" timeOffset="84667.99">8626 16780 77 0,'28'-27'0'0,"-1"1"29"16,-1 26 87-16,-26-26-67 0,26 26 27 0,-26-26-33 16,25 26 55-16,-25 0-45 0,0 0 60 0,0 0-59 15,0 0 49-15,0 0-55 0,0 0 43 16,-25 0-49-16,25 26 37 0,0-26-43 16,-26 26 32-16,26-26-38 0,0 26 25 0,-26 1-29 15,26 0 22-15,0-1-25 0,-27 1 25 0,27 25-27 16,0-26 17-16,0 2-20 0,0-2 14 0,0 0-18 15,0 1 10-15,0-27-12 0,0 26 8 0,0-26-11 16,0 26 11-16,0-26-11 0,0 0 10 0,0 0-10 16,0 0 11-16,27-26-11 0,-27 26 7 0,26-26-9 15,-26 26 7-15,0-27-7 0,26 1 5 0,-26 0-7 16,25-2 5-16,-25 2-5 0,0 0 3 0,28 0-4 16,-28-1 6-16,0 1-5 0,0-1 3 0,0 0-3 15,0 27 5-15,0-26-2 0,0 0 12 0,0 26-7 16,0 0 22-16,0-26-19 0,0 26 14 0,0 0-15 15,0 0 14-15,0 0-15 0,0 0 10 0,28 26-11 16,-28-26 11-16,0 26-12 0,26-26 12 0,-26 26-13 16,26 1 11-16,-26 0-11 0,26-1 9 15,-26 1-12-15,27-1 6 0,-2 0-23 0,-25 0-42 16,26 2-21-16,-26-2-164 0,28 0 54 0,-28 1-310 16,26-27 285-16,-26 26-128 0,27-26 168 15,-27 26-167-15</inkml:trace>
  <inkml:trace contextRef="#ctx0" brushRef="#br0" timeOffset="85000.37">9184 16807 82 0,'26'-54'0'0,"-26"28"27"15,0 0 83-15,0 26-58 0,0-26 44 0,0-2-50 16,0 28 41-16,0-26-35 0,0 26 68 0,0-26-74 16,0 26 22-16,0 0-33 0,0 0 40 0,0 0-36 15,0 0 45-15,-26 0-41 0,26 26 45 0,-28-26-41 16,28 26 49-16,-26-26-45 0,26 28 53 0,-27-28-53 15,27 26 46-15,-26 0-50 0,26-26 44 0,-26 26-48 16,26-26 39-16,0 27-43 0,0 0 37 0,0-27-40 16,0 26 35-16,0-26-37 0,0 27 30 15,0-27-32-15,26 26 32 0,-26-26-35 0,26 0 23 0,-26 26-29 16,27-26 20-16,-1 26-23 0,-26-26 16 16,28 0-17-16,-2 28 17 0,-26-28-18 15,26 0 15-15,-26 26-19 0,27-26 7 0,-27 0-13 16,0 26 0-16,0-26-8 0,0 27-12 0,0-27-15 15,0 0-67-15,0 26 3 0,0-26-180 0,-27 26 73 16,27-26-324-16,-26 0 308 0,26 26-118 0,-26-26 188 16,-2 0-96-16,28 0 144 0,-26 0-48 0,-1 0 73 15,27 0-73-15</inkml:trace>
  <inkml:trace contextRef="#ctx0" brushRef="#br0" timeOffset="85134.19">9130 16701 173 0,'26'-26'0'0,"-26"-2"25"15,28 28 75-15,-28-26-64 0,26 0 11 0,-26-1-27 16,0 27 12-16,0-26-23 0,26 26-9 0,-26 0-4 16,0-26-12-16,0 26-6 0,27 0-48 0,-27 0 26 15,0 0-60-15,26 0 52 0,-26 0-52 16</inkml:trace>
  <inkml:trace contextRef="#ctx0" brushRef="#br0" timeOffset="85335.96">9447 16727 122 0,'0'0'0'0,"0"26"27"0,28-26 84 0,-28 0-70 15,0 27 15-15,25-27-30 0,-25 27 22 0,0-27-26 16,0 0 16-16,28 26-22 0,-28-26 10 0,0 27-14 16,26-27 11-16,-26 26-13 0,25 0 8 0,-25-26-13 15,28 26-5-15,-28 2-13 0,26-28-39 0,-26 26 15 16,28 0-60-16,-28 1 44 0,26-27-63 0,-26 26 70 15,25 0-22-15,-25-26 34 0,0 26-34 0</inkml:trace>
  <inkml:trace contextRef="#ctx0" brushRef="#br0" timeOffset="85684.13">9873 16753 51 0,'0'-26'0'0,"0"0"20"0,0 26 60 0,25-26-31 15,-25-2 63-15,0 28-51 0,0 0 68 0,0-26-76 16,0 26 27-16,-25 0-39 0,25 0 43 0,0 0-43 16,0 0 37-16,0 0-40 0,-28 26 35 0,28-26-38 15,0 0 32-15,0 0-35 0,0 28 32 0,-26-28-34 16,26 0 26-16,0 26-28 0,0-26 25 0,0 26-27 16,0-26 25-16,0 26-27 0,0-26 22 0,0 27-23 15,0-27 21-15,26 27-23 0,-26-1 19 0,28-26-21 16,-28 27 17-16,25-1-18 0,0-26 17 0,-25 26-18 15,26 0 19-15,2-26-19 0,0 28 15 0,-28-2-17 16,26-26 17-16,0 26-17 0,-1-26 15 0,-25 27-12 16,27-27 22-16,-27 26-17 0,28 0 25 0,-28-26-24 15,0 26 23-15,0-26-26 0,0 29 16 0,0-29-24 16,-28 26 1-16,28-26-25 0,-27 26-46 16,2-26-22-16,-27 0-181 0,24 27 65 0,-26-27-326 15,4 0 310-15,-4 0-110 0,0 26 160 0,1-26-160 16</inkml:trace>
  <inkml:trace contextRef="#ctx0" brushRef="#br0" timeOffset="86932.91">17440 15484 73 0,'0'0'0'0,"0"-26"16"15,26 26 52-15,-26-28-33 0,0 28 38 0,0 0-39 16,28 0 26-16,-28-26-20 0,0 26 62 0,0 0-55 16,0 0 38-16,0 0-48 0,0 0 24 0,0-26-31 15,0 26 30-15,0 0-31 0,0 0 27 0,0 0-28 16,0 0 27-16,-28 0-29 0,28 0 25 0,-26 0-26 15,-1 0 23-15,2 0-25 0,-1 0 23 0,-2 0-24 16,2 0 21-16,-2 0-23 0,-24 0 20 0,26 0-21 16,0 0 18-16,-26 26-19 0,-3-26 17 0,29 0-18 15,-25 0 16-15,23 0-16 0,-26 26 16 0,28-26-18 16,0 0 13-16,-26 0-15 0,24 0 11 16,2 28-12-16,0-28 12 0,-1 0-14 0,1 26 10 15,1-26-10-15,25 0 10 0,-28 26-10 0,2-26 7 16,26 0-8-16,-28 0 9 0,28 26-9 0,-26-26 8 15,26 27-8-15,0-27 7 0,0 0-8 0,-26 27 9 16,26-1-9-16,0-26 8 0,0 27-3 16,0-1 23-16,0 26-16 0,0-24 22 0,0-2-22 15,0 27 19-15,0-1-19 0,0-25 21 0,0 26-20 16,26 0 19-16,-26 0-20 0,0 26 24 0,0-25-22 16,0-2 23-16,0 27-22 0,0-26 21 0,0 26-23 15,0-25 21-15,0 25-22 0,0-27 19 0,0 28-21 16,26-27 17-16,-26 0-18 0,0 0 15 0,0-1-17 15,0 2 14-15,0-1-15 0,0-1 13 0,28-26-14 16,-28 29 11-16,0-29-12 0,26 1 11 0,-26-1-12 16,28 26 12-16,-3-24-12 0,1-2 10 0,1 0-11 15,25 1 10-15,-24-1-11 0,24-26 8 0,-26 26-15 16,28 1-13-16,0-27-11 0,-3 27-54 16,2-27-21-16,-25 26-211 0,24-26 68 0,0 26-412 15,-26-26 380-15,28 28-160 0,-28-28 215 0,2 0-215 16</inkml:trace>
  <inkml:trace contextRef="#ctx0" brushRef="#br0" timeOffset="87300.15">17466 16251 58 0,'28'-26'0'0,"-28"0"21"0,26-2 64 0,-26 2-46 15,0 0 33-15,26-1-27 0,-26 27 66 16,0-26-61-16,0 26 39 0,27 0-41 0,-27-26 56 16,0 26-53-16,0 0 50 0,0 0-48 0,0 0 58 15,25 26-51-15,-25-26 71 0,0 26-63 0,0 1 72 16,0-1-71-16,0-26 66 0,28 54-67 0,-28-28 69 15,0 26-70-15,0-25 65 0,26 26-69 0,-26 0 60 16,0-1-63-16,26 2 60 0,-26 25-63 0,0-27 53 16,28 2-57-16,-28 25 49 0,0-26-58 15,26 26 31-15,-26-25-53 0,0-2-8 0,26 1-42 16,-26-1-100-16,0 3-95 0,26-2-544 0,-26-27 452 16,0 0-179-16,26 0 303 0,-26 2-79 0,28-28 135 15,-28 26-135-15</inkml:trace>
  <inkml:trace contextRef="#ctx0" brushRef="#br0" timeOffset="87633.16">18392 16199 134 0,'0'-54'0'0,"0"28"18"0,28-1 56 15,-28 1-27-15,0 0 69 0,0 26-66 0,0-27 36 16,27 0-47-16,-27 27 31 0,0 0-27 16,0-26 60-16,0 26-46 0,0 0 69 0,0 0-64 15,0 0 58-15,0 0-64 0,0 0 52 0,0 26-56 16,0-26 51-16,0 27-46 0,0 0 69 0,0-1-63 16,26 0 63-16,-26 27-64 0,0-27 58 0,0 28-61 15,0-2 56-15,26 28-60 0,-26-27 51 0,0 27-56 16,0-28 46-16,25 27-56 0,-25 1 26 0,28-28-46 15,-28 28-5-15,0-1-34 0,26 1-73 0,-26-27-8 16,26 25-209-16,-26-23 81 0,0-2-374 0,27-1 358 16,-27-26-132-16,26 2 234 0,-26-2-50 0,0 0 96 15,28-26-96-15</inkml:trace>
  <inkml:trace contextRef="#ctx0" brushRef="#br0" timeOffset="87949.93">19029 16013 212 0,'0'-53'0'0,"26"27"22"0,-26-1 69 0,0 0-45 16,0 27 46-16,26-26-44 0,-26 26 55 0,0 0-51 15,0-26 54-15,0 52-64 0,0-26 21 0,0 0-29 16,0 26 39-16,0-26-33 0,0 27 44 0,27 0-41 15,-27-1 45-15,0 27-45 0,26-26 42 0,-26 25-41 16,0 1 44-16,27 1-46 0,-27-2 38 0,26 1-41 16,0 0 38-16,-26 26-40 0,28-25 35 0,-2 24-38 15,-26 1 30-15,26-25-37 0,0 25 17 16,-26 1-32-16,26-28-5 0,2 28-22 0,-28-27-53 16,26-1-8-16,-26 29-160 0,26-55 63 0,-26 27-282 15,26-27 270-15,-26 28-99 0,27-54 173 0,-27 26-46 16,27-26 78-16,-27 0-77 0</inkml:trace>
  <inkml:trace contextRef="#ctx0" brushRef="#br0" timeOffset="88199.65">19663 16171 144 0,'0'-52'0'0,"26"25"28"15,-26 1 87-15,0 0-63 0,26-1 42 0,-26 27-54 16,0 0 24-16,28 0-30 0,-28 0 38 0,0 0-35 15,28 27 43-15,-28-1-41 0,0 0 37 0,26 1-35 16,-26 25 43-16,26-24-43 0,-26 24 38 0,24 1-43 16,-24 0 31-16,28 0-34 0,-28-1 33 0,26 28-35 15,0-1 25-15,-26-25-33 0,28 24 14 16,-28-24-25-16,26 25-4 0,-26-27-12 0,27 2-20 16,-27-1-18-16,25-1-100 0,-25-26 28 0,0 29-202 15,0-55 175-15,0 26-107 0,0-26 153 0,0 0-37 16,0-26 66-16,0 0-66 0</inkml:trace>
  <inkml:trace contextRef="#ctx0" brushRef="#br0" timeOffset="88399.91">20087 16383 24 0,'26'-53'0'0,"2"27"30"16,-28-1 90-16,26 1-69 0,-26 0 35 0,25 0-46 16,-25 26 34-16,28-28-34 0,-28 28 44 0,0 0-41 15,25 0 44-15,-25 28-45 0,0-28 40 0,0 26-40 16,0 0 43-16,26 0-45 0,-26 1 36 0,0 26-39 15,28 0 36-15,-28-27-38 0,0 28 29 0,26-2-32 16,-26 1 32-16,0-1-38 0,27 2 14 0,-27-2-34 16,0 2-23-16,0-1-20 0,26-1-93 0,-26-26 19 15,0 28-201-15,0-54 175 0,0 26-97 0,26 1 143 16,-26-27-38-16,0 0 64 0,0 0-63 16</inkml:trace>
  <inkml:trace contextRef="#ctx0" brushRef="#br0" timeOffset="88601.8">20485 16199 41 0,'26'-54'0'0,"-1"28"20"0,3-1 63 0,-28 27-38 15,26-26 52-15,1 26-51 0,-1 0 38 0,-26 26-42 16,26-26 42-16,-26 27-41 0,27-1 47 0,-1 0-45 16,-26 2 47-16,26 24-48 0,0-26 43 0,1 27-45 15,-27 0 42-15,28 26-46 0,-2-25 31 0,-1-2-39 16,1 27 21-16,-26 1-43 0,28-27-28 0,0 27-54 15,-28-28-202-15,25 28 143 0,-25-27-123 0,0-1 155 16,0 3-47-16,0-29 75 0,0 27-75 0</inkml:trace>
  <inkml:trace contextRef="#ctx0" brushRef="#br0" timeOffset="89368.31">21146 15484 47 0,'0'-26'0'0,"0"26"11"16,0 0 33-16,0 0-20 0,25-28 28 0,-25 28-20 15,0 0 47-15,28 0-49 0,-28 0 14 0,25 0-20 16,-25 0 31-16,26 0-22 0,2 0 43 0,-28 28-43 15,26-28 23-15,2 0-23 0,-3 0 42 0,-25 0-35 16,26 26 46-16,1-26-43 0,-27 0 45 0,26 26-54 16,2-26 18-16,-28 0-23 0,26 26 36 0,0-26-27 15,-26 27 49-15,28-27-39 0,-28 27 57 0,24-27-46 16,-24 26 69-16,0-26-61 0,26 27 74 16,-26-1-67-16,28 0 82 0,-28 0-77 0,0 2 82 15,26-2-82-15,-26 0 77 0,28 1-79 0,-28 25 77 16,0-25-80-16,0 26 69 0,26 0-74 0,-26-26 63 15,0 25-66-15,0 1 62 0,26 1-67 0,-26-2 58 16,0 1-61-16,26 26 54 0,-26-26-58 16,0 27 51-16,26-28-54 0,-26 27 48 0,28 1-53 15,-28 0 42-15,26-1-46 0,-26 1 42 0,0-28-44 16,26 27 36-16,-26 2-39 0,28-2 34 0,-28-27-37 16,0 28 31-16,0-27-36 0,25 0 23 0,-25 0-28 15,0 1 20-15,0-2-26 0,0-26 9 0,-25 27-18 16,25-27-1-16,0 2-12 0,0-2-18 0,-28 0 0 15,28 0-44-15,-26 1 23 0,0-27-65 0,26 26-72 16,-28 1-432-16,2-27 182 0,0 27-676 0,0-27 664 16,0 0-222-16,-2 26 333 0,2-26-333 0</inkml:trace>
  <inkml:trace contextRef="#ctx0" brushRef="#br0" timeOffset="90716.82">21146 16383 86 0,'0'0'0'0,"0"0"15"0,0 27 45 0,0-27-34 16,0 0 18-16,0 0-28 0,0 0 8 16,0 0-11-16,0 0 15 0,0 0-13 0,0 0 17 15,0 0-17-15,0 0 17 0,0 0-13 0,0 0 25 16,0 0-21-16,0 0 29 0,0 0-29 0,0 0 21 15,0 0-25-15,0 0 14 0,0 0-16 0,0 0 17 16,0 0-10-16,0-27 40 0,0 27-31 16,25 0 35-16,-25 0-31 0,28 0 42 0,-28-26-41 15,25 26 35-15,1 0-39 0,2-27 26 0,-2 27-35 16,27 0 15-16,-27-26-21 0,27 26 21 0,1-27-22 16,0 27 18-16,24-26-19 0,-24 26 16 0,24 0-16 15,2 0 17-15,-1-26-17 0,28 26 15 0,-29 0-17 16,28 0 14-16,0 26-15 0,-26-26 14 0,24 0-15 15,3 0 15-15,-28 26-15 0,1-26 14 0,26 0-8 16,-27 27 31-16,-25-27-25 0,25 0 26 0,-26 26-22 16,-1-26 36-16,2 0-28 0,-28 0 47 0,26 0-39 15,-24 27 51-15,-2-27-50 0,-26 0 42 0,26-27-45 16,-26 27 41-16,0 0-44 0,0-26 39 16,-26 26-42-16,26-27 32 0,-26 1-42 0,-2 26 9 15,28-26-30-15,-26 0-15 0,0-2-25 0,0 28-94 16,0-26-83-16,-2 26-509 0,28-26 419 0,-26 26-181 15,0 0 297-15,-1 0-71 0,27 0 127 0,-26 0-127 16</inkml:trace>
  <inkml:trace contextRef="#ctx0" brushRef="#br0" timeOffset="90869.14">23157 16304 139 0,'26'26'0'0,"2"-26"22"0,-2 27 69 0,-26-27-45 15,26 26 50-15,-26-26-45 0,0 27 59 0,0-1-54 16,26-26 57-16,-26 26-60 0,0-26 47 0,-26 28-54 15,26-28 40-15,0 26-57 0,-26-26 2 0,0 26-43 16,26 0-65-16,-28-26-6 0,2 27-171 0,0-27 142 16,-1 26-81-16,1 0 96 0,-27 2-96 0</inkml:trace>
  <inkml:trace contextRef="#ctx0" brushRef="#br0" timeOffset="91617.93">23765 16251 65 0,'0'-26'0'0,"-26"26"13"0,26-26 42 0,0 26-27 0,0-28 28 16,0 28-26-16,0-26 38 0,0 26-42 0,0 0 13 15,0 0-9-15,0-26 50 0,0 26-40 16,0 0 36-16,0 0-28 0,0 0 67 0,0 0-68 16,26 0 28-16,-26 0-31 0,0 26 56 0,28-26-42 15,-28 26 72-15,25 2-58 0,-25-28 84 0,27 52-76 16,-27-26 84-16,26 1-83 0,-26-1 79 0,26 27-81 16,2 0 77-16,-28-27-80 0,26 28 76 0,1-2-78 15,-27 1 71-15,25 1-74 0,-25-2 67 0,26 1-72 16,2 0 60-16,-28-26-66 0,0 25 55 0,26-26-59 15,-26 2 54-15,28-28-57 0,-28 26 50 0,26-26-53 16,-26 0 47-16,26 0-49 0,0-26 46 0,-26-2-50 16,26 2 40-16,0 0-47 0,0 0 27 0,-26-27-33 15,28 26 30-15,-1-26-30 0,-1 27 31 0,-26-28-34 16,25 28 21-16,1 0-25 0,-26-1 23 16,28 1-25-16,0 0 18 0,-28 26-19 0,26-26 23 15,-26 26-23-15,26 0 23 0,-26 0-21 0,0 0 27 16,26 0-23-16,-26 26 33 0,0 0-29 0,26-26 33 15,-26 26-35-15,0 1 26 0,26 25-26 0,-26-24 34 16,0 24-33-16,28-26 27 0,-28 28-29 16,26-1 27-16,-26-27-28 0,0 26 26 0,26-24-28 15,-26 24 23-15,0-25-25 0,0-1 24 0,27 0-24 16,-27-26 21-16,26 26-22 0,-26-26 22 0,0 0-23 16,25 0 22-16,-25 0-22 0,28 0 23 0,-28-26-24 15,26 0 20-15,-26-27-21 0,28 27 17 0,-28-28-20 16,26 28 10-16,-26-26-23 0,26-1-19 0,-26-27-16 15,27 28-81-15,-27-2-112 0,0 1-563 0,25 1 234 16,-25-2-873-16,0 2 879 0,0-1-216 0,0 0 381 16,0 26-381-16</inkml:trace>
  <inkml:trace contextRef="#ctx0" brushRef="#br0" timeOffset="92000.14">25486 16595 74 0,'0'0'0'0,"0"0"25"0,0-27 79 0,0 27-57 16,0 0 38-16,-26 0-55 0,26 0 5 0,0 0-12 16,0 0 37-16,0 0-33 0,0 0 23 15,0 0-17-15,0 0 47 0,0 0-37 0,0 0 52 16,0 0-50-16,0 0 39 0,0 0-46 0,0 0 30 15,0 0-41-15,0 0 12 0,-26 0-40 0,26 27-40 16,0-27-27-16,0 0-162 0,-28 26 119 16,28-26-101-16,-26 26 126 0,26 2-46 0,0-28 66 15,0 26-66-15</inkml:trace>
  <inkml:trace contextRef="#ctx0" brushRef="#br0" timeOffset="92499.96">25591 16225 73 0,'0'-26'0'15,"27"26"27"-15,-27-28 82 0,0 28-69 0,0-26 10 16,0 26-21-16,0 0 35 0,0 0-24 15,28 0 53-15,-28 0-54 0,0 26 23 0,0-26-24 0,0 28 51 16,26-28-53-16,-26 26 17 0,0 0-23 16,0 0 34-16,0 1-31 0,25 26 38 0,-25-27-32 15,0 1 47-15,0 25-43 0,0 2 44 0,0-28-44 16,0 27 45-16,0-1-44 0,0 2 47 0,0-28-43 16,0 27 53-16,0-26-51 0,0-1 46 0,0 1-51 15,0-1 40-15,0 0-43 0,0 0 42 0,26 2-44 16,-26-28 38-16,0 0-40 0,0 26 34 0,27-26-38 15,-27 0 33-15,28 0-34 0,-28 0 31 0,26 0-33 16,-26 0 27-16,26-26-33 0,0 26 17 0,1 0-23 16,-27 0 16-16,26-28-20 0,0 28 11 0,1 0-16 15,-1 0 2-15,2 0-10 0,-2 0-10 0,-1 0 2 16,2 28-12-16,-1-28 7 0,-26 0-17 16,28 26 15-16,-2 0-13 0,-26-26 13 0,26 27-13 15,-26-1 13-15,0 0-11 0,0 0 5 0,0-26-31 16,0 29 22-16,-26-3-36 0,26 0 31 0,-26-26-32 15,-2 27 31-15,28-27-37 0,-26 26-6 0,-1-26-159 16,2 26 44-16,25-26-337 0,-26 0 305 0,-2 0-142 16,28 0 183-16,-26 0-182 0</inkml:trace>
  <inkml:trace contextRef="#ctx0" brushRef="#br0" timeOffset="92999.99">26518 16886 22 0,'0'-26'0'0,"0"26"37"0,0 0 112 15,0 0-93-15,0-27 16 0,0 27-37 0,-26 0 34 16,26 0-30-16,0 27 45 0,0-27-50 0,-28 0 18 15,28 26-27-15,0-26 23 0,-26 26-23 16,26-26 23-16,0 26-25 0,-26 2 18 0,26-2-21 16,0 0 17-16,-26 1-16 0,26-1 27 0,0 0-25 15,-26 0 23-15,26 3-23 0,0-3 21 0,0 0-23 16,0 1 15-16,-28-27-20 0,28 26 13 0,0-26-15 16,0 26 14-16,28-26-14 0,-28 0 14 0,0 0-14 15,0 0 12-15,26 0-16 0,-26-26 6 0,0 26-7 16,26-26 12-16,-26 26-11 0,26-27 7 0,0 1-8 15,-26 0 7-15,28 26-8 0,-28-29 7 0,26 3-8 16,-26 0 9-16,0 0-10 0,26-1 6 0,-26 1-4 16,0 0 14-16,28 26-10 0,-28-28 14 0,0 28-11 15,0-26 21-15,0 26-20 0,26 0 16 0,-26 0-18 16,0-26 14-16,0 26-16 0,0 26 12 0,0-26-13 16,0 0 12-16,0 26-12 0,0-26 13 15,0 28-13-15,0-2 9 0,0 0-10 0,27 1 9 16,-27-1-11-16,0 0 7 0,25 0-17 0,-25 3-22 15,0-3-26-15,26-26-130 0,-26 26 27 0,28 1-279 16,-28-27 250-16,26 26-114 0,-26-26 178 16,27 26-57-16,-27-26 88 0,0 0-87 0</inkml:trace>
  <inkml:trace contextRef="#ctx0" brushRef="#br0" timeOffset="93333.03">26888 16938 156 0,'26'-26'0'0,"-26"0"29"0,0 0 87 0,0-1-70 15,0 27 18-15,0-26-28 0,0 26 41 0,0-27-30 16,0 27 64-16,0 0-67 0,0-27 23 0,0 27-34 16,0 0 34-16,0 0-35 0,0 0 29 0,0 0-31 15,0 0 30-15,-26 0-29 0,26 27 35 0,0-27-29 16,-26 0 43-16,26 27-40 0,-26-27 40 0,26 26-40 16,-28-26 41-16,28 27-41 0,-25-27 36 0,25 26-40 15,-26 0 29-15,26-26-34 0,-27 26 29 16,27-26-31-16,0 28 31 0,0-28-32 0,0 26 24 15,27-26-26-15,-27 26 25 0,26-26-27 0,-26 27 22 16,25-27-27-16,3 26 10 0,-28-26-15 16,26 26 14-16,0-26-14 0,-26 26 14 0,26-26-15 15,-26 0 11-15,28 29-14 0,-28-29 7 0,0 26-10 16,27-26 2-16,-27 0-7 0,0 26-6 0,-27-26-11 16,27 27-41-16,0-27 19 0,-28 0-58 0,2 26 8 15,26-26-169-15,-26 0 72 0,0 0-297 0,-2 26 281 16,28-26-120-16,-25 0 194 0,-1 0-59 0,26-26 92 15,-27 26-91-15</inkml:trace>
  <inkml:trace contextRef="#ctx0" brushRef="#br0" timeOffset="93465.99">26783 16886 42 0,'25'-26'0'0,"-25"-1"31"0,28 1 94 0,-2-1-81 16,-26 0 6-16,26 1-28 0,-26 0 15 0,26 0-19 15,-26 26 15-15,0-28-19 0,28 2 10 16,-28 0-36-16,0 26-60 0,27-27 27 0,-27 1-63 15,0 26 66-15,0-26-17 0,0 26 30 0,26 0-30 16</inkml:trace>
  <inkml:trace contextRef="#ctx0" brushRef="#br0" timeOffset="93633.88">27074 16807 170 0,'0'26'0'0,"27"1"28"0,-27-1 88 0,0-26-59 16,26 26 55-16,-26 0-63 0,0-26 35 0,0 28-48 15,0-28 26-15,0 26-35 0,26-26 20 0,-26 0-31 16,0 26 1-16,0-26-23 0,0 27-38 0,0-1-2 16,26-26-98-16,-26 26 72 0,0-26-73 0,0 26 81 15,0 3-45-15,0-29 54 0,27 26-54 0</inkml:trace>
  <inkml:trace contextRef="#ctx0" brushRef="#br0" timeOffset="93966.65">27444 16938 153 0,'0'-26'0'16,"0"0"27"-16,27 26 85 0,-27-26-70 15,0 26 14-15,0 0-22 0,0-27 45 0,0 27-47 16,0 0 20-16,0 0-23 0,-27 0 39 0,27 0-33 16,0 0 40-16,0 0-37 0,0 0 40 0,-26 0-38 15,26 27 42-15,0-27-51 0,0 26 11 0,-28-26-20 16,28 26 24-16,0-26-23 0,0 26 23 0,0-26-24 15,-25 28 19-15,25-2-21 0,0-26 20 0,25 26-21 16,-25 1 17-16,0-1-18 0,28-26 16 0,-28 26-17 16,26 0 15-16,1-26-17 0,-1 29 16 0,0-3-16 15,2 0 13-15,-28-26-14 0,25 27 11 0,3-1-12 16,-2-26 14-16,-26 26-14 0,26 0 14 16,-26-26-13-16,0 28 16 0,0-28-19 0,0 26 4 0,0-26-18 15,-26 26-25-15,0-26-25 0,-2 27-135 0,3-27 34 16,-29 0-273-16,1 0 251 0,-1 0-104 15,-24 0 140-15,-2-27-140 0</inkml:trace>
  <inkml:trace contextRef="#ctx0" brushRef="#br0" timeOffset="94753.95">25221 16462 32 0,'0'0'0'0,"0"-26"8"0,0 26 26 0,0 0-14 15,0 0 24-15,0 0-21 0,0 0 27 0,0 0-21 16,0 0 35-16,0 0-35 0,0-26 27 0,0 26-27 16,0 0 31-16,0 0-18 0,-26 0 62 0,26 0-62 15,0 0 18-15,0-27-24 0,0 27 52 0,0 0-39 16,-26 0 60-16,26 0-52 0,0 0 62 0,0 0-61 16,0 0 54-16,-28 0-58 0,28 0 50 0,0 0-54 15,0 0 49-15,-25 27-52 0,25-27 45 0,-28 0-48 16,28 0 42-16,0 26-44 0,-26-26 39 0,26 26-42 15,-26-26 37-15,26 0-46 0,0 28 16 0,-27-28-49 16,27 26-53-16,0-26-100 16,-26 0-411-16,26 26 325 0,0-26-160 0,0 0 242 15,0 26-80-15,0-26 121 0,0 27-121 0</inkml:trace>
  <inkml:trace contextRef="#ctx0" brushRef="#br0" timeOffset="95399.9">25406 16542 169 0,'0'0'0'0,"0"0"23"16,0 0 71-16,0 0-55 16,0 0 22-16,0 0-30 0,0 0 31 0,0 0-32 15,0 0 26-15,0 0-30 0,0 0 22 0,0 0-19 16,0 0 35-16,0 0-27 0,0-26 44 0,0 26-45 16,0 0 24-16,0 0-23 0,0 0 52 0,0 0-41 15,0 0 54-15,0 0-53 0,0 0 46 0,0 0-49 16,-26 0 43-16,26 26-40 0,0-26 57 0,0 0-50 15,0 0 62-15,0 0-58 0,-27 0 61 0,27 0-61 16,0 0 58-16,0 0-61 0,-26 0 54 0,26 26-58 16,0-26 49-16,0 0-52 0,0 0 50 0,-25 0-52 15,25 0 46-15,0 27-48 0,0-27 43 0,0 0-46 16,0 0 39-16,-28 0-43 0,28 26 37 0,0-26-39 16,0 0 37-16,0 0-38 0,-26 0 34 0,26 26-34 15,0-26 39-15,0 0-36 0,0 0 41 0,0 28-39 16,-27-28 43-16,27 0-42 0,0 0 41 0,0 26-43 15,-26-26 36-15,26 0-39 0,0 0 37 0,0 0-38 16,0 26 35-16,0-26-38 0,0 0 28 16,0 0-30-16,0 0 30 0,0 26-31 15,0-26 27-15,0 0-30 0,0 27 25 0,26-27-27 16,-26 0 24-16,27 27-24 0,-27-27 23 0,0 26-25 16,26-26 23-16,-26 27-23 0,28-27 21 0,-28 0-22 15,25 26 21-15,-25-26-20 0,0 0 26 0,0 26-22 16,0-26 29-16,0 0-25 0,0 0 35 0,0 26-36 15,0-26 24-15,0 0-27 0,0 28 26 0,0-28-27 16,-25 0 22-16,25 0-25 0,-28 26 21 0,28-26-25 16,-26 0 16-16,-1 26-27 0,1-26-12 0,26 0-26 15,-26 27-86-15,-2-27-110 0,3 0-561 0,-3 0 243 16,28 26-846-16,-26-26 695 0,0 0-695 0</inkml:trace>
  <inkml:trace contextRef="#ctx0" brushRef="#br0" timeOffset="106101.98">13072 15165 25 0,'0'27'0'0,"0"-27"0"0,0 0 0 0,-25 26 6 15,25-26 19-15,0 0-14 0,0 0 9 0,0 0-15 16,0 27-5-16,0-27 7 0,0 0 21 0,0 0-13 15,0 0 17-15,0 0-18 0,0 0 14 0,0 0-14 16,0 0 17-16,0 0-15 0,0 0 19 0,0 0-19 16,0 0 13-16,0 0-13 0,0 0 16 0,0 0-18 15,0 0 11-15,0 0-18 0,0 0-7 0,0 0 0 16,0 0 0-16,0 0 0 0,0 0 0 0,0 0 4 16,-26-27 13-16,26 27-9 0,0-26 5 0,0 26-5 15,0-27 12-15,-27 1-13 0,27 0 1 0,0 0-2 16,0-2 8-16,0-24-5 0,0 25 11 0,0 1-7 15,0-26 19-15,-26-2-17 0,26 28 16 0,0-28-19 16,0 2 4-16,0-1-7 0,0-1 11 16,0 2-11-16,26-27 7 0,-26 25-1 0,0 2 29 15,0-2-28-15,0 2 4 0,0-1-11 0,27 1 8 16,-27-2-7-16,0 1 10 0,0 1-12 16,26-2 7-16,-26 2-8 0,0-2 5 0,25 2-7 15,-25 25 7-15,0-25-7 0,28-2 6 0,-28 2-6 16,0-1 3-16,0-1-3 0,26 28 7 0,-26-26-6 15,0-2 2-15,0 0-5 0,0 2 3 0,0-1-4 16,0 0-2-16,0 0 2 0,0 27 6 0,0-28-4 16,0 2 4-16,0-1-5 0,-26 27 1 0,26-28-1 15,0 28 1-15,0 0-2 0,0-28-2 0,0 28 0 16,0 0 4-16,0 26 1 0,0-27 12 0,-28 1-5 16,28 26 20-16,0-26-15 0,0 26 20 0,0-28-20 15,0 28 11-15,0 0-14 0,0 0 14 0,0-26-16 16,0 26 8-16,0 0-10 0,0 0 7 0,0 0-8 15,0 0 7-15,0 0-9 0,0 0 6 0,0 0-7 16,0 0 5-16,0 0-5 0,0 0 8 16,0 0-9-16,28-26 0 0,-28 26-1 0,0 0 4 15,0 0-3-15,0 0 5 0,26 0-6 0,-26 0 4 16,0 0-5-16,0 0 5 0,28 0-5 16,-28 0 4-16,0 0-5 0,26 0 2 0,-26-26-2 15,26 26 5-15,-26 0-5 0,27 0-2 0,-1-27 0 16,-26 27 0-16,25 0 0 0,3-26 0 0,25 26 1 15,-27 0 3-15,0-27-2 0,27 27-2 0,1 0 0 16,-2 0 4-16,-25 0-3 0,26 0 3 0,-1 0-2 16,1 0 2-16,1 0-1 0,-1 0 6 0,-1 0 0 15,29 0 16-15,-30 0-13 0,2 0 9 0,1 0-11 16,25 0 7-16,-26 0-8 0,27 0 7 0,-28 0-8 16,28 0 10-16,-26 0-10 0,23 0 5 0,-22 0-6 15,22 0 5-15,-22-26-8 0,23 26 3 0,-23 0-3 16,-4 0 4-16,29-27-2 0,-27 27 10 0,0 0-11 15,-1-26 3-15,2 26-4 0,-2 0 4 0,2 0-3 16,-2-26 4-16,-25 26-5 0,26 0 1 0,-27 0-2 16,28 0 3-16,-28-28-4 0,1 28-2 15,24 0 1-15,-23 0 6 0,-2 0-5 16,1 0 2-16,-1 0-2 0,0 0 5 0,-26 0-5 16,28 0-2-16,-3 0 2 0,1 0 7 0,-26 0-3 15,26 0 6-15,2 0-7 0,-28 0 7 0,27 0-7 16,-27 0 4-16,26 0-4 0,0 0 3 0,-26 28-4 15,25-28 0-15,3 0-1 0,-1 26 1 0,-1-26-2 16,-26 0 2-16,26 26-2 0,0-26 2 0,2 0-2 16,0 27 4-16,-3-27-3 0,-25 0 1 0,26 26-2 15,0-26 3-15,1 0-2 0,-1 27 1 0,-26-27-2 16,26 0 0-16,2 26-1 0,-3-26-1 0,-25 0 0 16,27 27 0-16,-1-27 0 0,-26 0 0 0,26 0 0 15,-26 0 0-15,28 0 0 0,-28 0 0 0,0 26 0 16,26-26 0-16,-26 0 0 0,0 0 0 0,28 0 0 15,-28 0 0-15,0 0 0 0,0 26 0 0,25-26 0 16,-25 0 0-16,0 0-2 0,0 26-2 0,26-26 3 16,-26 28 1-16,0-28 0 0,0 26 0 15,27-26 0-15,-27 26 0 0,0 1 0 0,26-1 0 16,-26-26 0-16,26 26 0 0,-26 1 1 16,0 0 3-16,28-1 1 0,-28 0 7 0,26 1-4 15,-26 26 12-15,26-27-8 0,-26 1 20 0,26 25-15 16,-26-24 21-16,26 24-19 0,-26 1 17 0,28-27-17 15,-2 28 19-15,-26-2-20 0,28 2 15 0,-28 26-14 16,26-28 21-16,-26 1-17 0,0 27 26 0,25-28-22 16,-25 2 32-16,0 25-30 0,26-27 31 0,-26 28-31 15,0-27 31-15,0 26-31 0,0-26 27 0,0 27-29 16,0-28 29-16,0 27-29 0,0-25 26 0,0-2-26 16,0 28 25-16,0-27-25 0,0-1 29 0,-26 2-29 15,26 25 25-15,0-53-26 0,-25 28 27 0,25-2-26 16,0 2 26-16,-26-28-26 0,26 27 29 0,0-27-28 15,-28 0 30-15,28 2-29 0,0-2 30 0,0-26-30 16,-26 26 30-16,26 0-30 0,0-26 31 0,0 27-32 16,-28-27 27-16,28 0-29 0,0 26 26 0,-26-26-27 15,26 0 23-15,-26 0-24 0,0 0 26 16,26 0-26-16,-26 0 22 0,-2 0-23 16,2 0 25-16,0 0-25 0,-1 0 24 0,1 0-24 15,1 0 22-15,-3 27-22 0,2-27 22 0,-2 0-23 16,-24 0 22-16,0 0-24 0,24 0 20 0,-24 0-21 15,-1 0 17-15,2 0-19 0,-5 0 19 0,-22 0-19 16,23 0 15-16,-22 0-17 0,-4 0 16 0,2 0-16 16,0 0 14-16,0 0-15 0,0 0 12 0,-28 0-13 15,28 0 13-15,-26-27-13 0,-2 27 11 0,1 0-12 16,0-26 9-16,0 26-10 0,28 0 10 0,-28-27-11 16,-1 27 6-16,2 0-9 0,-2 0 8 0,28-26-8 15,-26 26 5-15,26 0-15 0,-2 0-22 0,30-26-4 16,-30 26-61-16,29 0-13 0,-1 0-217 0,-1-26-104 15,1 26-949-15,27 0 834 0,0 0-243 0,1-28 391 16,-3 28-391-16</inkml:trace>
  <inkml:trace contextRef="#ctx0" brushRef="#br0" timeOffset="106966.81">13947 11407 35 0,'0'0'0'0,"0"0"23"15,0 0 69-15,0 0-47 0,0-26 42 0,0 26-52 16,0 0 20-16,0 0-17 0,0 0 61 0,-27 0-57 16,27 0 26-16,0 0-28 0,0 0 54 0,0 0-46 15,0 0 49-15,0 0-60 0,0 0 11 0,0 0-23 16,0 0 23-16,0 0-24 0,0 0 24 0,0 0-25 16,0 0 23-16,0 0-24 0,0 0 18 0,0 0-20 15,0 0 20-15,0 0-21 0,0 0 17 0,0 0-15 16,0 0 27-16,0 0-19 0,27 0 37 0,-27 0-30 15,0 0 43-15,26 0-34 0,-26 0 55 0,28 0-44 16,-28 0 64-16,25 0-60 0,-25 0 58 16,26 0-60-16,1 0 54 0,-1 0-58 0,2 0 50 0,-2 0-52 15,0 0 48-15,27 0-50 0,-27 0 46 0,1 0-51 16,-1 0 42-16,2-27-47 0,-2 27 36 16,-1 0-38-16,2 0 38 0,-1 0-50 15,2 0 4-15,-28 0-34 0,26 0-40 0,-26 0-63 16,26 0-273-16,-26 0 97 0,0 0-469 0,0 27 449 15,0-27-161-15,-26 0 286 0,26 0-70 0,-26 0 124 16,26 0-124-16</inkml:trace>
  <inkml:trace contextRef="#ctx0" brushRef="#br0" timeOffset="107216.2">13868 11487 95 0,'-28'0'0'0,"28"26"29"15,0 1 87-15,0-27-74 0,0 27 9 0,0-27-30 16,0 0 15-16,0 26-18 0,0-26 19 0,0 0-15 16,0 26 28-16,28-26-21 0,-28 0 35 0,0 0-30 15,26 0 41-15,0 0-37 0,-26 0 38 0,27 0-38 16,-1 0 34-16,2 0-39 0,-3 0 31 16,28 0-35-16,-27 0 27 0,2 28-30 15,-2-28 26-15,27 0-28 0,-27 0 20 0,0 0-32 16,27 0-12-16,-25 0-71 0,-2 0-213 0,-1 0 144 15,28 0-136-15,-25 0 171 0,-28 0-43 0,26 0 74 16,0 0-74-16</inkml:trace>
  <inkml:trace contextRef="#ctx0" brushRef="#br0" timeOffset="108836.93">15800 11858 60 0,'0'26'0'0,"0"-26"18"0,0 0 57 0,0 26-41 16,0-26 26-16,-27 0-28 0,27 0 32 0,0 0-37 15,-26 0 21-15,26 0-28 0,-28 0 14 0,28 0-15 16,-25 0 24-16,25-26-21 0,-26 26 22 0,-1-26-17 16,1 26 36-16,26-26-29 0,-28-2 42 0,2 2-37 15,0 0 41-15,-1-1-41 0,1 1 38 16,-1 0-40-16,27-28 31 0,-26 28-35 0,0 0 29 16,-2-1-32-16,28-26 26 0,-26 27-30 15,1-1 20-15,25-26-21 0,-27 26 27 0,27-25-32 16,-26-2 7-16,26 28-10 0,0-28 24 0,0 2-21 15,-28-1 17-15,28 1-23 0,0 24 3 0,28-24-8 16,-28-1 7-16,26 0-8 0,-26 0 7 0,27 1-8 16,-2-2 7-16,1 28-7 0,2-27 5 0,24 1-5 15,-25 24 5-15,-1 2 0 0,27-27 20 0,1 27-15 16,-1-1 19-16,-2 1-20 0,-23 26 15 0,51-27-16 16,-25 1 17-16,-3 26-12 0,3-26 29 0,-1 26-23 15,-2 0 28-15,4 0-28 0,23-28 26 0,-22 28-22 16,-31 0 38-16,27 0-31 0,1 0 42 0,1 0-39 15,-2 28 40-15,-26-28-42 0,28 0 38 0,-28 26-39 16,27-26 37-16,-27 26-36 0,27 1 38 0,-27-27-35 16,28 26 44-16,-28 1-40 0,0-1 47 0,0 27-46 15,2-27 49-15,-2 2-46 0,2 24 51 0,-2-26-50 16,-1 27 50-16,1 1-50 0,1-2 48 16,1-26-49-16,-28 28 47 0,26-1-48 0,-26-1 48 15,26-26-49-15,-26 28 46 0,0-1-47 0,0-1 43 16,0-26-44-16,0 28 43 0,0-1-45 15,0 0 37-15,0-27-40 0,0 27 42 0,-26 1-42 16,0-28 40-16,-2 27-41 0,1-26 40 0,1 25-42 16,1-24 34-16,-1 24-35 0,-28-26 36 0,26 27-38 15,2-27 34-15,-26 2-36 0,-2 24 32 0,28-26-34 16,-27 1 26-16,27-1-29 0,-27 1 23 0,27 0-24 16,-28-1 29-16,28 0-29 0,-1 0 24 0,-26-26-25 15,27 28 23-15,0-28-24 0,-1 26 21 0,1-26-22 16,0 26 21-16,1-26-23 0,-3 0 22 0,0 27-24 15,2-27 17-15,-26 0-19 0,25 0 15 0,-1-27-15 16,3 27 15-16,-27 0-17 0,25-26 17 0,-27 26-17 16,28-26 13-16,1-2-14 0,-29 2 11 0,28 26-12 15,-27-26 11-15,25 0-12 0,3 26 12 0,-1-27-13 16,-27 0 6-16,25 1-6 0,2-1 13 16,0 1-14-16,-1 0 7 0,1 26-9 0,-1-26 8 15,1-2-8-15,0 2 9 0,-2-27-9 0,2 27 4 16,1 0-6-16,-2 0 8 0,1-2-10 15,26 2 0-15,-28-27-1 0,2 26 5 0,26 1-4 16,-26-27 4-16,26 26-5 0,-28 1 3 0,28-27 0 16,0 27 10-16,0-1-11 0,0-26 2 0,0 27-7 15,0-2-4-15,0-24 4 0,0 26 5 0,0-27-2 16,0 27 5-16,0-28-5 0,28 28 3 0,-28-27-3 16,26 27 2-16,-26-28-3 0,26 28-2 0,-26-26 0 15,28 24 0-15,-28-24 0 0,26 25 3 0,1-25-2 16,-27 26 1-16,25-28-2 0,1 28-2 0,2-1 2 15,-2-26 4-15,0 27-4 0,1-1-4 0,-1 1 4 16,1 0 0-16,-1-2-1 0,0 2-1 0,2 0 1 16,-2 26-1-16,1-26 1 0,-1 26-2 0,-1-27 2 15,3 27-2-15,-2-26 2 0,1 26-1 0,25 0 1 16,-24 0-3-16,-3 0 2 0,27 0-2 16,-24 0 4-16,25 0 0 0,-27 0 0 0,27 0 1 15,0 26 0-15,-27-26-1 0,28 0 0 0,-26 27 1 16,23-27 0-16,2 26 1 0,-27 0-2 15,28-26-2-15,-2 26 2 0,-26 2 4 0,28-2-3 16,0 0-1-16,-29 27-1 0,28-26-1 0,-1-1 2 16,-24 1 0-16,-2-1-1 0,26 28-2 0,-26-28 3 15,2 0 0-15,26 0 0 0,-28 27 0 0,-1-27 0 16,1 2 2-16,1 24-1 0,1-26 3 0,-2 28-3 16,0-28 2-16,0 27-1 0,0-1 2 0,-26-24-3 15,26 24 3-15,-26 1-2 0,26-27 2 0,-26 28-1 16,28-2 4-16,-28 2-4 0,0-2 4 0,0-25-4 15,0 26 5-15,0 0-5 0,-28 0 5 0,28-26-4 16,-26 25 6-16,26-24-5 0,-26 24 6 0,0 1-6 16,0-27 3-16,-26 0-4 0,24 28 3 0,1-28-5 15,-24 0 1-15,25 1-1 0,-28-1 5 0,26 1-4 16,-24 0 2-16,0-1-2 0,24 0 2 16,2 0-2-16,-27-26 1 0,27 28-2 0,-27-28-1 15,27 26 0-15,-2-26 2 0,2 26-1 0,-27-26 2 16,28 0-1-16,-3 0 3 0,2 27-4 0,0-27-1 15,-1 0 1-15,-25 0 2 0,27 0-2 16,-3 0 2-16,0 0-3 0,-24 0 2 0,26-27-2 16,-1 27 2-16,-26-26-3 0,27 0-4 0,0-2 3 15,-29 28 1-15,29-52-1 0,-25 26-3 0,23-1 4 16,2 0 0-16,-27 1-1 0,27-27-1 0,-2 27 0 16,3 0-3-16,-1-28 2 0,-1 28-5 0,1-1-2 15,-2 1-25-15,2 0 3 0,0 0-64 0,-1-2-30 16,27 2-286-16,-26 0-152 0,26-1-1280 0,-27 27 1123 15,27-27-316-15,-26 27 518 0,26-26-517 0</inkml:trace>
  <inkml:trace contextRef="#ctx0" brushRef="#br0" timeOffset="113583.08">26757 14398 166 0,'26'0'0'0,"-26"26"23"0,0-26 70 16,0 0-51-16,25 28 33 0,-25-28-43 0,0 0 20 16,0 26-30-16,0-26 15 0,0 0-21 0,0 0 10 15,0 0-14-15,28 0 10 0,-28 0-13 16,0 0 4-16,26-26 1 0,-26 26 30 0,26 0-27 16,-26-28 11-16,26 28-12 0,-26 0 20 0,28-26-17 15,-28 26 18-15,27 0-18 0,-27-26 21 0,26 26-14 16,-26 0 39-16,25 0-28 0,-25 0 43 0,0 0-49 15,0-26 13-15,26 26-24 0,-26 0 20 0,0 0-21 16,0 0 17-16,0 0-18 0,0 0 16 0,28 0-17 16,-28 0 15-16,0 0-16 0,27 0 14 0,-27 0-15 15,26 0 13-15,-26 0-14 0,26 0 15 0,-26 0-15 16,26 0 13-16,1 0-15 0,-1 0 11 0,-26 0-12 16,26 0 12-16,2 0-12 0,-28 0 9 0,26 0-10 15,-26 0 8-15,27 0-50 0,-27 0-115 16,0 0 8-16,26 0-271 0,-26 26 234 0,0-26-117 15,-26 0 146-15,26 0-146 0</inkml:trace>
  <inkml:trace contextRef="#ctx0" brushRef="#br0" timeOffset="113849.93">26783 14663 222 0,'0'26'0'0,"0"27"26"15,25-27 78-15,-25 1-55 0,0 0 45 0,0-1-51 16,0 0 35-16,0 2-36 0,0-28 47 0,0 26-40 16,0-26 55-16,28 0-54 0,-28 26 43 0,0-26-54 15,0 0 21-15,26-26-29 0,0 26 32 0,-26 0-30 16,26-26 35-16,2 26-35 0,-1-28 34 0,-1 28-35 16,-1-26 29-16,29 0-31 0,-27 26 27 0,-1-27-29 15,26 27 27-15,1-27-35 0,-27 27 6 16,28-26-56-16,-27 26-118 0,24-26 11 0,-23 26-267 15,25 0 227-15,-27 0-126 0,28-27 188 0,-29 27-42 16,3 0 78-16,-2 0-78 0</inkml:trace>
  <inkml:trace contextRef="#ctx0" brushRef="#br0" timeOffset="114287.94">28425 14848 128 0,'0'0'0'0,"0"26"23"16,0 2 69-16,0-28-51 0,0 26 32 0,0-26-45 16,0 26 8-16,0-26-11 0,0 0 39 0,0 0-32 15,-28 0 35-15,28 0-26 0,0 0 57 0,-27-26-60 16,27 26 17-16,-26-26-23 0,1-2 40 15,25 2-32-15,-26 0 50 0,-2-28-43 0,28 28 53 16,-28-27-50-16,2 27 54 0,26-28-53 0,-26 2 52 16,0-1-51-16,26 1 54 0,0-28-53 15,-27 26 54-15,27-25-55 0,0 27 52 0,0-28-52 0,27 27 52 16,-27-26-54-16,26 26 48 0,-26-27-44 16,26 28 62-16,0-27-58 0,2 25 61 0,26 2-58 15,-29-1 63-15,28-1-62 0,-25 2 63 0,24 26-64 16,0-2 59-16,0 2-58 0,2 0 68 0,0-2-64 15,24 28 66-15,-24 0-68 0,-1 0 60 0,26 0-64 16,-25 28 57-16,-2-28-60 0,28 26 51 0,-28 0-54 16,1 2 52-16,26-2-55 0,-25 26 45 0,-3-25-46 15,4 0 50-15,-3 26-51 0,1-27 49 0,0 26-50 16,-27 2 47-16</inkml:trace>
  <inkml:trace contextRef="#ctx0" brushRef="#br0" timeOffset="115637.07">29085 13842 6234 0</inkml:trace>
  <inkml:trace contextRef="#ctx0" brushRef="#br0" timeOffset="117766.86">29455 13737 25 0,'0'0'0'0,"0"0"0"0,0 0 0 0,0 0 3 16,0 0 13-16,0 0-12 0,0 0-4 0,0 0 5 15,28 0 17-15,-28 0-12 0,0 0 10 0,0 0-7 16,0 0 19-16,0 0-15 0,0 0 23 0,0 0-20 15,26 0 20-15,-26 0-21 0,0 26 14 0,0-26-19 16,0 0 7-16,0 0-10 0,0 0 10 0,0 0-15 16,26 27-6-16,-26-27 0 0,0 0 0 0,0 0 0 15,0 26 0-15,0-26 0 0,0 0 0 16,0 0 0-16,0 0 0 0,0 0 0 0,26 26 0 16,-26-26 4-16,0 0 15 0,0 0-8 0,27 0 13 15,-27 26-14-15,0-26 2 0,28 28-5 16,-28-28 7-16,0 0-6 0,25 26 8 0,-25 0-7 15,26-26 13-15,-26 27-11 0,26-27 9 0,-26 27-9 16,28-1 13-16,-28 0-12 0,0 1 15 0,27-1-14 16,-27 0 11-16,26 2-13 0,-26-2 10 0,0 0-10 15,26 0 10-15,-26 1-9 0,0-1 12 0,25 0-8 16,-25 28 20-16,0-28-22 0,0 0 3 0,0 28-5 16,0-28 16-16,0 1-13 0,0 25 17 0,0-26-15 15,0 28 18-15,0-28-17 0,0 27 19 0,0-27-18 16,-25 28 20-16,25-28-19 0,0 28 20 0,-26-2-20 15,26-26 18-15,-26 27-20 0,26 1 16 0,-27-2-15 16,27-26 22-16,-28 27-17 0,2 2 28 0,0-29-28 16,26 26 20-16,-25 1-25 0,-3-27 9 0,28 28-13 15,-27-28 18-15,1 27-12 0,0-26 30 0,0-1-25 16,-2 1 30-16,28-1-29 0,-27 0 28 16,2 0-29-16,-1-26 26 0,26 28-27 0,-26-28 24 15,-2 26-25-15,28-26 21 0,-26 0-23 16,26 26 20-16,-26-26-21 0,-1 0 19 0,1 0-20 15,-1 0 16-15,1-26-19 0,0 26 18 0,26 0-18 16,-54 0 15-16,28-26-16 0,0 26 16 0,0-28-17 16,-2 28 14-16,2-26-15 0,0 0 13 0,-2 26-14 15,3-26 12-15,-2-1-12 0,1 27 11 0,0-26-13 16,-2-1 11-16,2 27-11 0,-1-27 9 0,27 1-10 16,-25 26 10-16,-1-26-10 0,-2 26 8 0,28-26-9 15,-26-2 7-15,-2 28-9 0,28-26 9 0,-26 26-9 16,26-26 8-16,-26-1-8 0,26 1 8 0,-27 26-8 15,27-26 6-15,-25 0-7 0,25-2 5 0,0 1-6 16,-26 1 5-16,26-1-5 0,0 1 4 0,-26 0-4 16,26 0 4-16,0-2-4 0,0 2 6 0,-28 0-6 15,28-27 3-15,0 27-3 0,0 0 3 0,0-2-5 16,-27 2 2-16,27 0-1 0,0-1 5 16,0 0-5-16,0 1 3 0,0 26-4 0,-26-26 3 15,26-1-3-15,0 1 2 0,0 0-2 0,0-2 4 16,0 28-4-16,-25-26 3 0,25 0-4 15,0 0 0-15,0 26-1 0,0-27 3 0,0 1-3 16,0 0 1-16,0-2-1 0,0 2 1 0,0 0-1 16,0 26 2-16,0-26-2 0,0-2 1 0,0 2-1 15,0 0 1-15,0-1-1 0,0 1 2 0,0 26-3 16,0-26-2-16,0 0 2 0,25 26 1 0,-25-28 0 16,0 28 1-16,0-26-1 0,0 26 1 0,0-26-1 15,26 26 1-15,-26-27-1 0,0 27-1 0,0-26 0 16,0 26 2-16,0-26-1 0,0 26 1 0,27-27-1 15,-27 27-1-15,0-27 0 0,0 27 0 0,0-26 0 16,0 26 0-16,0-26 0 0,0 26 0 0,28-28 0 16,-28 28 0-16,0 0 0 0,0-26 0 0,0 26-2 15,0 0-2-15,26 0 1 0,-26-26-4 0,0 26 5 16,0 0-1-16,26 0 2 0,-26 0-2 16,25 0 2-16,-25 0-3 0,27 0 2 0,-1 0 0 15,0 0 2-15,-26 0 0 0,28 0 0 0,-2 0 0 16,2 0-1-16,-2 0-1 0,-1 0 1 15,2 0-2-15,-1 0 3 0,2 0 0 0,-2 0 0 16,-26 0 0-16,26 0-1 0,1 0-2 0,-2 26-18 16,-25-26-59-16,28 0-27 0,-28 0-237 0,26 26 80 15,-26-26-448-15,0 28 430 0,26-28-130 0,-26 26 205 16,0 0-205-16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11:17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18948 3097 41 0,'0'26'0'0,"0"-26"8"0,-26 0 24 0,26 0-15 15,0 0 21-15,0 0-18 0,-25 0 23 0,25 0-22 16,0 26 23-16,-28-26-21 0,28 0 25 0,0 0-26 16,0 0 18-16,0 0-22 0,-26 0 14 0,26 0-20 15,0 0 4-15,0 0-9 0,0 0 7 16,0 0-7-16,0 0 9 0,0 0-10 0,0 0 5 16,0-26-4-16,0 26 12 0,0 0-10 0,0 0 10 15,0 0-8-15,0 0 13 0,0 0-11 0,0 0 14 16,0 0-14-16,0 0 11 0,0 0-13 0,0 0 9 15,26 0-11-15,-26 0 11 0,0 0-11 0,0 0 9 16,0-26-9-16,28 26 7 0,-28 0-7 16,25 0 15-16,-25 0-13 0,26 0 9 0,1-27-7 15,-27 27 22-15,26 0-18 0,2 0 15 0,-2-26-18 16,0 26 13-16,27 0-11 0,-26 0 21 0,-1 0-16 16,28-26 23-16,-28 26-24 0,26 0 19 0,-26 0-21 15,28 0 15-15,-28 0-16 0,27 0 15 0,0 0-10 16,-27 0 32-16,28 0-27 0,-27 0 25 0,24 0-33 15,3 0 8-15,-26 0-13 0,24 26 14 0,0-26-11 16,0 0 24-16,-24 0-19 0,25 26 23 0,-2-26-23 16,3 0 22-16,-26 0-23 0,23 27 20 0,2-27-21 15,1 26 20-15,-1-26-21 0,-27 0 19 16,27 26-19-16,1-26 17 0,-3 0-19 0,-23 26 18 16,25-26-12-16,-1 0 33 0,-25 0-28 0,25 28 28 15,-26-28-29-15,1 0 26 0,27 0-26 0,-29 0 25 16,1 0-23-16,2 0 35 0,0 0-33 0,-3 26 29 15,1-26-30-15,0 0 26 0,-26 0-29 0,27 0 26 16,-1 0-27-16,-26 0 22 0,28 0-25 16,-28 0 24-16,26 0-25 0,-26 0 21 0,0 0-22 15,25 0 19-15,-25 0-21 0,0 0 19 0,0 0-20 16,28 0 18-16,-28 0-22 0,0 0 8 0,0 0-25 16,0 0-30-16,0 0-18 0,0 0-119 0,0 0-70 15,0 0-552-15,0 0 469 0,0 0-175 0,0 0 301 16,0 0-92-16,25 0 144 0,-25 0-144 0</inkml:trace>
  <inkml:trace contextRef="#ctx0" brushRef="#br0" timeOffset="967">27127 2727 85 0,'0'0'0'0,"-26"0"15"16,26 0 45-16,0 0-33 0,0 0 18 0,0-28-25 15,0 28 16-15,0 0-20 0,0 0 12 0,0 0-16 16,0 0 4-16,0 0-7 0,0 0 8 0,0 0-9 16,0 0 8-16,0 0-6 0,0 0 15 0,0 0-8 15,0 0 23-15,0 0-17 0,26 0 27 0,-26 0-22 16,0 0 36-16,26 0-35 0,-26 0 26 0,26 0-30 15,-26 0 22-15,27 0-25 0,-1 28 22 0,0-28-23 16,-26 0 23-16,28 0-22 0,-2 0 24 0,27 26-24 16,-28-26 20-16,3 0-21 0,-2 0 19 0,27 0-21 15,-27 26 17-15,27-26-14 0,-25 0 26 0,24 26-24 16,-25-26 21-16,25 0-24 0,1 27 16 16,-26-27-17-16,25 0 20 0,2 26-24 0,-26-26 8 15,23 27-12-15,-24-27 12 0,25 0-13 0,-24 0 11 16,24 27-11-16,0-27 10 0,-26 0-11 0,2 0 10 15,26 26-11-15,-29-26 9 0,1 0-9 16,29 0 7-16,-29 0-8 0,0 0 8 0,-1 0-9 16,2 0 8-16,-1 0-8 0,0 0 7 0,-26 0-7 15,28 0 9-15,-2 26-24 0,-26-26-40 0,28 0-64 16,-28 0-290-16,0 0 216 0,26 0-155 0,-26 0 206 16,0 0-61-16,0 26 97 0,0-26-97 0</inkml:trace>
  <inkml:trace contextRef="#ctx0" brushRef="#br0" timeOffset="14647.58">3228 12599 26 0,'0'0'0'15,"0"0"5"-15,0 0 16 0,0 0-9 0,0 0 12 0,0 0-13 16,0 0 9-16,0 0-11 0,0 0 10 16,0 0-14-16,0 0-5 0,0 0 4 0,0 0 14 15,0 0-13-15,0 0-5 0,0 0 4 0,0 0 12 16,0 0-12-16,0 0-4 0,0 0 0 0,0 0 0 16,0 0 0-16,0 0 0 0,0 0 5 15,0 0 17-15,0 0-16 0,0 0-6 0,0 0 5 16,0 0 15-16,0 0-15 0,0 0-5 0,0 0 5 15,0 0 15-15,0 0-14 0,0 0-6 0,28 0 0 16,-28 0 0-16,0 0 0 0,0 0 0 0,26 0 0 16,-26 0 0-16,0 0 0 0,25 0 0 0,-25 0 4 15,27 0 14-15,-27 0-13 0,26 26-5 0,2-26 4 16,-28 0 15-16,26 0-14 0,-26 0-5 0,26 0 0 16,0 0 0-16,0 0 0 0,-26 0 0 0,28 0 4 15,-2 0 15-15,0 0-14 0,0 0-5 0,2 0 0 16,-1 0 0-16,-2 0 0 0,27 0 0 0,-24 0 0 15,-2 0 0-15,0 26 0 0,26-26 0 0,-24 0 7 16,24 0 25-16,-24 27-18 0,25-27 12 16,-28 0-19-16,29 0-7 0,-28 0 0 0,27 0 0 15,-27 0 0-15,27 0 0 0,1 0 4 16,-28 0 12-16,27 0-8 0,0 0 4 0,0 0-9 0,-1-27-3 16,2 27 0-16,-3 0 0 0,4-26 1 15,-3 26 7-15,1-26-6 0,0 26-2 0,-1-28 0 16,4 28 0-16,21-26 0 0,-24 26 0 0,1-26 2 15,24 26 6-15,-24-26-1 0,25 26 11 0,-26-27-9 16,-1 27 9-16,28 0-10 0,-28-26 6 0,30 26-7 16,-31-27 6-16,30 27-6 0,-29 0 5 0,26-26-8 15,-24 26-4-15,26 0 0 0,0-27 0 0,-28 27 2 16,26 0 7-16,2-26-4 0,-26 26 3 0,24 0 0 16,-24 0 14-16,25 0-12 0,-26 0 9 0,27 0-6 15,-27 0 22-15,26 0-18 0,-26 0 17 0,27 0-19 16,-27 0 13-16,26 0-16 0,-25 0 10 0,23 0-12 15,-22 0 6-15,-3 26-10 0,28-26 2 0,-28 0-4 16,27 0 4-16,-26 0-5 0,27 0-3 16,-26 0 2-16,-2 0 6 0,28 0-6 0,-27-26-2 15,-2 26 2-15,3 0 6 0,0 0-5 16,-2 0 1-16,0 0-2 0,2-26 2 0,-1 26-2 0,0 0-2 16,1 0 0-16,-2-28 0 0,0 28 0 0,0 0 0 15,3 0 0-15,-3 0 0 0,1 0 1 16,-25 0 3-16,24-26-2 0,-26 26-2 0,26 0 3 15,-26 0 11-15,28 0-5 0,-27 0 14 0,25 0-13 16,-25 0 7-16,-1 0-8 0,28 0 7 0,-28-26-8 16,1 26 8-16,-1 0-10 0,2 0 3 0,23 0-3 15,-24 0 7-15,-1-26-7 0,0 26 2 0,2 0-4 16,25 0 4-16,-27 0-2 0,-1 0 6 0,3-27-6 16,-2 27 3-16,2 0-5 0,-2 0 1 0,-1 0-1 15,2 0 4-15,-1 0-3 0,0-26 7 0,2 26-8 16,-2 0 0-16,2 0-2 0,-3 0 2 0,0-26-3 15,1 26 2-15,2 0-2 0,0 0-1 16,-2 0 0-16,0-28 0 0,-1 28 0 0,2 0 0 16,1 0 0-16,-28-26 0 0,26 26 0 0,0 0 0 15,0 0 1-15,2 0 3 0,-4 0-2 0,2 0 3 16,2 0-3-16,-28 0-2 0,26 0 1 0,2 0 4 16,-2 0 2-16,0 0 16 0,0 0-8 15,0 0 21-15,2 26-18 0,-2-26 18 0,-26 0-20 16,26 0 12-16,2 0-15 0,-3 0 13 0,-25 28-15 15,27-28 9-15,-1 0-10 0,0 0 10 0,-26 0-10 16,28 0 6-16,-28 0-9 0,26 0 9 0,-26 0-10 16,0 0 6-16,26 0-5 0,-26 0 10 0,0 0-8 15,26 0 10-15,-26 0-11 0,0 0 8 0,0 0-9 16,0 0 8-16,0 0-7 0,26 0 11 0,-26 0-12 16,0 0 5-16,0 0-7 0,0 0 6 0,0 0-5 15,0 0 8-15,0 0-8 0,0 0 4 16,28 0-5-16,-28 0 3 0,0 26-6 0,0-26 2 0,0 0-1 15,0 0 7-15,0 0-6 0,0 0 3 0,0 0-4 16,0 0 2-16,0 0-1 0,0 0 4 16,0 0-6-16,0 0 2 0,0 0-2 0,0 0 2 15,0 0-3-15,0 0-1 0,0 0 3 0,0 0 10 16,0 0-3-16,0 0 17 0,0 0-11 0,0 0 22 16,0 0-17-16,0 0 24 0,0 0-22 0,0-26 21 15,0 26-24-15,0 0 20 0,0 0-21 16,0 0 19-16,0 0-19 0,0 0 19 0,-28-28-21 15,28 28 15-15,-26 0-17 0,26-26 14 0,-26 26-14 16,0 0 15-16,26-26-15 0,-26 26 13 0,-2-26-14 16,2 26 13-16,0 0-14 0,26-27 11 0,-27 27-14 15,2 0 6-15,-3-27-10 0,2 27 2 0,0 0-9 16,26 0-11-16,-28-26-4 0,2 26-36 0,0 0 20 16,0 0-44-16,0-27 34 0,26 27-50 0,-28 0 11 15,2 0-155-15,-2 0 55 0,28-26-310 0,-26 26 281 16,2 0-142-16,24 0 209 0,-28 0-81 0,28 0 113 15,-26 0-113-15</inkml:trace>
  <inkml:trace contextRef="#ctx0" brushRef="#br0" timeOffset="15097.68">10903 12149 103 0,'26'0'0'0,"1"0"32"0,-27 0 96 0,28 0-78 16,-28 0 20-16,0 26-28 0,0-26 54 16,25 0-57-16,-25 0 17 0,0 0-23 0,0 0 43 15,0 0-39-15,26 0 35 0,-26 0-37 0,0 0 29 16,0 0-31-16,0 0 31 0,-26 0-33 0,26 27 30 16,0-27-29-16,-25 0 35 0,25 0-42 0,0 26 11 15,-28-26-17-15,28 0 22 0,-27 0-21 16,27 26 20-16,-26-26-20 0,26 26 20 0,-26-26-20 15,0 0 17-15,-2 28-18 0,28-28 20 0,-26 26-21 16,0-26 16-16,0 0-17 0,0 26 15 0,-2-26-17 16,2 27 13-16,26-27-17 0,-26 0 1 0,-1 26-40 15,27-26-97-15,-25 27-8 0,-3-27-275 0,28 0 229 16,-26 26-131-16,26-26 192 0,0 27-43 0,-26-27 80 16,26 0-80-16</inkml:trace>
  <inkml:trace contextRef="#ctx0" brushRef="#br0" timeOffset="16447.57">11486 11567 24 0,'0'0'0'0,"-27"0"13"16,27 0 39-16,0-27-26 0,0 27 22 0,-26 0-24 15,26 0 20-15,0 0-21 0,0 0 28 0,0 0-26 16,0 0 27-16,0 0-30 0,-28 0 14 16,28 0-18-16,0 0 22 0,0 0-21 0,0 0 19 15,0 0-20-15,0 0 18 0,0 0-17 0,0 0 22 16,0 0-20-16,0 0 22 0,0 0-23 0,0 0 19 16,0 0-25-16,0 0 6 0,0 0-9 15,0 0 14-15,0 27-9 0,0-27 20 0,0 0-15 16,0 26 25-16,0-26-19 0,0 26 33 0,0-26-27 15,0 28 37-15,0-2-42 0,0 0 15 0,0 0-20 16,28 1 25-16,-28-1-22 0,0 0 30 0,0 2-26 16,0-2 34-16,0 26-32 0,26-25 33 0,-26 26-34 15,0-26 29-15,0-1-31 0,27 26 27 0,-27-24-29 16,0 24 26-16,26-25-27 0,-26 25 23 0,26-26-24 16,-26 28 24-16,28-28-25 0,-28 1 20 0,0-1-24 15,25 1 19-15,-25-1-20 0,26 1 20 0,-26-1-21 16,27 0 18-16,-27-26-19 0,0 26 15 0,26-26-14 15,-26 0 22-15,28 28-17 0,-28-28 25 16,0 0-23-16,26 0 24 0,-26 0-25 0,26-28 23 0,-26 28-24 16,27-26 21-16,-27 26-23 0,26-26 19 15,-26 0-19-15,0-1 19 0,27-26-21 0,-27 27 18 16,26-1-19-16,-26-25 14 0,0-2-16 16,26 28 16-16,-26-27-17 0,0 1 15 0,28 24-15 0,-28-24 13 15,0 26-13-15,26-1 13 0,-26 0-13 16,0 1 18-16,0-1-15 0,0 1 18 0,25 0-16 15,-25 26 24-15,0-26-22 0,0 26 24 0,0-28-24 16,0 28 20-16,0 0-22 0,0 0 17 0,0 0-18 16,0 0 18-16,0 0-19 0,0 28 15 0,27-28-16 15,-27 26 18-15,0-26-19 0,0 26 15 0,0 0-16 16,26 1 16-16,-26-1-15 0,0 28 20 0,0-28-16 16,28 0 24-16,-28 28-20 0,0-28 27 0,0 27-27 15,26-27 21-15,-26 0-23 0,0 28 18 0,26-28-18 16,-26 0 24-16,0 1-23 0,26-1 25 0,-26 1-25 15,0-1 21-15,27 1-23 0,-27-1 21 0,27-26-22 16,-27 26 20-16,26 0-19 0,-26-26 23 16,26 0-23-16,-26 28 19 0,26-28-20 0,-26 0 24 15,28 0-22-15,0 0 25 0,-28 0-24 0,24 0 24 16,2 0-24-16,-26-28 23 0,26 28-23 16,2-26 21-16,-28 0-21 0,26 0 22 0,-26-1-23 0,26 1 19 15,-26-1-21-15,28-26 18 0,-28 27-19 16,25-28 21-16,-25 2-22 0,27 26 15 0,-27-27-16 15,26-1 17-15,-26 2-18 0,0-1 13 0,26 0-14 16,-26 26 14-16,28-25-14 0,-28-2 15 0,26 28-16 16,-26-27 11-16,0 27-12 0,27 0 11 0,-27 0-12 15,0-28 12-15,25 28-13 0,-25 26 12 0,0-27-12 16,0 0 9-16,0 1-11 0,26 26 11 0,-26-26-11 16,0-1 11-16,0 27-11 0,0 0 7 0,0-27-8 15,0 27 6-15,0 0-7 0,0-26 8 0,28 26-9 16,-28 0 6-16,0 0-6 0,0-27 6 0,0 27-6 15,0 0 6-15,0 0-7 0,0 0 3 16,0 0-5-16,0-26 1 0,0 26-15 0,0 0-39 16,0 0-43-16,0 0-231 0,0 0-152 0,0 0-1106 15,-28 0 963-15,28 0-275 0,-26 0 447 0,1 0-446 16</inkml:trace>
  <inkml:trace contextRef="#ctx0" brushRef="#br0" timeOffset="17997.98">5398 7411 59 0,'0'0'0'0,"0"0"6"0,27 0 18 16,-27 0-13-16,0 0 9 0,0 0-9 16,0 0 16-16,0 26-12 0,0-26 20 0,0 0-18 0,0 0 15 15,26 27-16-15,-26-27 12 0,0 0-15 16,0 26 15-16,0-26-15 0,0 26 11 0,0-26-11 15,0 26 15-15,26-26-16 0,-26 28 4 0,0-28-6 16,0 26 12-16,0 1-10 0,0 0 12 0,0-1-11 16,0 0 16-16,0 0-13 0,0 2 19 0,0-2-17 15,0 0 19-15,0 1-21 0,0-1 12 0,0 26-16 16,0-24 10-16,0-2-12 0,0 27 8 0,0-26-10 16,0-1 6-16,0 27-8 0,0-27 6 0,0 0-7 15,0 28 5-15,0-28-5 0,0 27 4 0,0-27-4 16,0 28 5-16,0-2-5 0,0 2 5 0,0-28-5 15,28 27 5-15,-28-1-6 0,0 2 4 0,0-2-6 16,0 1-2-16,0 0 0 0,26 0 0 0,-26-1 0 16,0 2 0-16,0-1 3 0,0-1 9 15,26 2-6-15,-26 25 9 0,0-26-9 0,0 26 5 16,26 1-5-16,-26-28 7 0,0 28-6 16,26 0 7-16,-26-1-7 0,0-25 9 0,28 24-9 0,-28 2 8 15,0-1-10-15,26-25-1 0,-26 25 1 16,0-1 11-16,0 2-9 0,28-27 7 0,-28 27-4 15,0 0 16-15,26-2-13 0,-26 1 15 0,0 1-13 16,0 0 17-16,0-1-16 0,25 1 19 0,-25-1-18 16,0-1 17-16,0 2-15 0,27 26 24 0,-27-26-22 15,0-1 23-15,0-25-21 0,0 26 25 0,0-2-27 16,0 1 11-16,26 1-18 0,-26-27 12 0,0 27-14 16,0-28 11-16,0 28-11 0,0-27 12 0,0 25-13 15,0-24 8-15,0 25-11 0,0-26 6 0,0 0-6 16,0 27 11-16,0-28-9 0,0 27 11 0,0-25-9 15,0-2 16-15,0 2-15 0,0 25 14 0,0-27-14 16,0 2 13-16,0-2-13 0,0 1 13 0,0 1-14 16,0-2 10-16,0 2-11 0,0-2 9 0,0 2-10 15,0-2 9-15,0 2-8 0,0-1 13 16,0-1-13-16,28-26 10 0,-28 28-10 0,0-1 11 16,0-1-11-16,0 2 9 0,26 25-10 0,-26-26 10 15,0 0-9-15,26-1 11 0,-26 2-9 16,0-2 17-16,27 27-15 0,-27-25 17 0,0-2-16 15,25 2 18-15,-25-28-13 0,0 27 27 0,0-1-24 16,26 2 25-16,-26-28-24 0,0 27 26 0,0-27-26 16,0 1 24-16,0 0-25 0,26 25 20 0,-26-24-22 15,0-2 22-15,0-26-23 0,0 26 19 0,0 0-20 16,0 1 19-16,0-1-20 0,0 0 17 0,0 2-18 16,0-2 14-16,0 0-16 0,0 0 16 0,0 1-17 15,0-1 14-15,0 1-14 0,0-27 14 0,0 28-15 16,0-2 13-16,0 0-14 0,0 0 12 0,0 1-13 15,0-1 11-15,0-26-12 0,-26 26 11 0,26-26-12 16,0 28 10-16,0-28-11 0,0 26 7 0,0-26-8 16,0 0 8-16,0 26-7 0,0-26 7 0,0 0-8 15,0 0 8-15,0 0-8 0,0 0 4 16,0 0-15-16,0 0-24 0,0 26-17 0,0-26-108 16,0 0 12-16,0 0-272 0,0 0 115 0,-26 0-479 15,26 0 464-15,0 27-157 0,-25-27 234 16,25 0-234-16</inkml:trace>
  <inkml:trace contextRef="#ctx0" brushRef="#br0" timeOffset="19314.82">5398 7490 64 0,'27'0'0'0,"-27"0"18"0,0 0 54 0,0 0-40 16,0 0 26-16,0 0-30 0,0 0 24 0,0 0-31 15,0 0 8-15,0 0-11 0,0 0 22 0,0 26-15 16,0-26 34-16,0 0-34 0,0 0 16 0,0 26-18 16,0-26 29-16,0 0-25 0,0 28 32 0,-27-28-30 15,27 0 28-15,0 26-28 0,0-26 27 0,-26 27-26 16,26-27 30-16,0 0-30 0,0 27 26 0,-25-27-29 16,25 26 28-16,0-26-29 0,-28 26 22 0,28-26-25 15,0 26 21-15,-26-26-25 16,26 28 16-16,0-2-19 0,-28-26 16 0,28 26-18 15,0-26 12-15,-26 27-19 0,26-27-7 0,0 0-28 16,0 26-82-16,-26-26 3 0,26 26-210 0,0-26 174 16,0 26-109-16,0-26 152 0,-27 0-48 0,27 28 75 15,0-28-75-15</inkml:trace>
  <inkml:trace contextRef="#ctx0" brushRef="#br0" timeOffset="19615.48">5425 7650 69 0,'0'0'0'0,"26"-27"14"15,-26 27 42-15,0 0-28 0,0 0 24 0,26 0-27 16,-26 0 23-16,0-27-27 0,0 27 17 0,0 0-17 16,0 0 23-16,0 0-28 0,28 0 4 0,-28 0-5 15,0 0 25-15,0 27-16 16,0-27 33-16,26 0-28 0,-26 0 31 0,0 27-37 15,0-27 12-15,26 26-17 0,-26-26 18 0,0 26-19 16,26-26 16-16,-26 26-17 0,26 2 15 0,-26-28-16 16,28 26 13-16,-28 0-15 0,26-26 13 0,-26 27-14 15,28-1 8-15,-28-26-10 0,26 26 10 0,-26-26-11 16,25 26 7-16,-25 2-16 0,27-28-12 0,-27 26-45 16,0-26-156-16,0 26 101 0,26-26-124 0,-26 27 147 15,0-27-34-15,0 27 62 0,28-27-61 0</inkml:trace>
  <inkml:trace contextRef="#ctx0" brushRef="#br0" timeOffset="22264.65">3440 7225 56 0,'0'0'0'0,"0"-26"7"16,0 26 22-16,0 0-15 0,0-27 14 0,0 27-14 15,0 0 15-15,0 0-12 0,0-26 23 0,0 26-20 16,0 0 23-16,0 0-18 0,0 0 34 0,0-26-36 15,0 26 12-15,0 0-15 0,0 0 24 0,0 0-21 16,0 0 26-16,0 0-21 0,0 0 34 0,0 0-37 16,26 26 15-16,-26-26-18 0,0 0 28 0,0 26-25 15,0-26 24-15,26 27-21 0,-26-1 32 0,0 1-25 16,28 0 41-16,-28-1-45 0,26 0 18 0,-26 0-23 16,26 28 27-16,-26-28-27 0,26 1 26 0,-26 25-27 15,28-26 23-15,-28 2-25 0,27-2 22 16,-27 1-23-16,0 26 21 0,25-27-22 0,-25 0 19 15,0-26-21-15,26 28 18 0,-26-2-19 0,0 0 18 16,26-26-19-16,-26 27 18 0,0-27-17 0,0 26 18 16,28-26-16-16,-28 0 22 0,0 0-20 0,0 0 25 15,0 0-24-15,26 0 21 0,-26 0-23 16,0-26 22-16,0-1-23 0,26 1 19 0,-26 0-20 16,0-2 17-16,0-24-18 0,27 26 15 0,-27-1-17 15,0-26 16-15,0 25-17 0,25 2 16 0,-25 0-16 16,0-27 13-16,0 53-14 0,0-26 14 0,28 0-15 15,-28-2 15-15,0 28-15 0,0-26 15 0,0 26-15 16,0 0 13-16,0 0-13 0,26 0 11 0,-26 0-11 16,0 0 13-16,0 26-11 0,0 2 21 0,0-28-18 15,26 26 18-15,-26 0-17 0,0 27 17 0,0-27-17 16,28 0 20-16,-28 28-19 0,0-27 20 0,0 26-21 16,26-27 18-16,-26 0-19 0,0 28 16 0,27-28-17 15,-27 1 15-15,0-1-15 0,25 0 15 0,-25 0-15 16,0-26 21-16,26 28-18 0,-26-28 21 15,0 26-19-15,28-26 22 0,-28 0-19 0,26 26 27 16,-26-26-24-16,0 0 28 0,26 0-27 16,-26-26 27-16,27 26-28 0,-27 0 28 0,26-26-30 0,1-2 25 15,-27 2-26-15,26 26 23 0,-26-26-24 16,26-27 23-16,2 27-24 0,-28-28 22 0,26 28-23 16,-26-26 22-16,27-2-24 0,-27 0 20 0,26-24-21 15,-26 25 17-15,0-1-18 0,25-24 18 0,-25 24-20 16,0 1 16-16,0 1-17 0,28-2 14 0,-28 2-14 15,0-1 13-15,0 27-15 0,0-28 14 0,0 28-14 16,0 0 11-16,0-1-12 0,0 0 12 0,0 1-12 16,0 0 10-16,0 26-11 0,0-27 9 0,0 27-11 15,0 0 7-15,0-26-8 0,0 26 8 0,0 0-9 16,0-26 5-16,0 26-15 0,0 0-18 16,0 0-5-16,0 0-58 0,0 0-6 0,0 0-183 15,0-28-93-15,0 28-825 0,0 0 717 0,0 0-234 16,-28 0 441-16,28 0-96 0,0-26 182 0,0 26-181 15</inkml:trace>
  <inkml:trace contextRef="#ctx0" brushRef="#br0" timeOffset="22714.62">4737 6114 111 0,'0'-26'0'0,"0"26"32"0,0 0 99 16,0 0-84-16,0 0 9 0,0 0-31 0,0 0 22 15,0 0-25-15,0 0 18 0,0 0-20 0,0 0 18 16,0 26-18-16,0-26 21 0,0 0-15 0,26 0 35 16,-26 26-35-16,0-26 14 0,0 28-16 15,0-28 32-15,25 26-23 0,-25-26 40 0,0 26-43 16,28 0 14-16,-28-26-19 0,0 27 32 0,27-1-24 16,-27 0 39-16,0 2-33 0,26-2 41 0,-26 0-38 15,26 0 44-15,-26 1-43 0,0 0 42 0,26 26-43 16,-26-27 38-16,0 0-41 0,28 0 37 0,-28 2-39 15,0-2 35-15,28 0-38 0,-28 1 34 0,0-1-36 16,0 0 31-16,0 1-35 0,0-27 21 0,0 27-36 16,0-1-10-16,0-26-26 0,0 26-73 0,0-26-65 15,0 27-387-15,0-27 319 0,-28 27-139 0,28-27 215 16,0 0-88-16,-28 0 120 0,28 26-120 0</inkml:trace>
  <inkml:trace contextRef="#ctx0" brushRef="#br0" timeOffset="23165.62">4684 6987 56 0,'0'0'0'16,"-28"0"30"-16,28 0 90 0,0 0-67 0,0 0 35 15,0 0-50-15,-26 0 25 0,26 0-24 16,0 0 54-16,0 0-41 0,0 0 61 0,0 0-68 16,0 0 22-16,0 0-30 0,0 0 47 0,0 0-40 15,0 0 49-15,0 0-45 0,0 0 50 0,0 0-49 16,0 0 49-16,0 0-48 0,0 0 50 0,0 0-47 15,0 0 59-15,0 0-53 0,0 0 66 0,0 0-61 16,0 0 65-16,26-26-65 0,-26 26 64 0,0 0-64 16,0 0 64-16,28 0-64 0,-28 0 62 0,0 0-64 15,27 0 58-15,-27-26-61 0,26 26 57 0,-26 0-57 16,26 0 63-16,-1 0-60 0,-25-27 62 0,28 27-62 16,-1 0 58-16,-27 0-62 0,26-27 58 0,0 27-59 15,0 0 55-15,2 0-57 0,0-26 50 16,-3 26-53-16,1 0 48 0,-26 0-51 0,26 0 47 15,1-26-48-15,-1 26 44 0,-26 0-48 0,26 0 44 16,2 0-46-16,-28 0 40 0,25-27-42 0,-25 27 37 16,27 0-39-16,-27 0 36 0,0 0-38 0,26 0 32 15,-26 0-34-15,0 0 32 0,26 0-34 0,-26 0 32 16,0 0-34-16,0 0 28 0,0 0-30 16,28 0 26-16,-28 0-28 0,0 0 25 0,0 0-27 15,0 0 21-15,0 0-23 0,0 0 20 0,0-27-30 16,0 27-8-16,0 0-24 0,0 0-61 0,0 0-32 15,0 0-259-15,0 0-132 0,0 0-1140 0,0 0 1020 16,-28 0-228-16,28 0 426 0,-26 0-426 0</inkml:trace>
  <inkml:trace contextRef="#ctx0" brushRef="#br0" timeOffset="27664.54">5769 12360 25 0,'0'0'0'0,"0"0"4"0,0 0 16 15,26 0-15-15,-26 0-5 0,0 0 5 16,0 0 18-16,0 0-12 0,0 0 9 0,0 0-10 16,0 0 7-16,28 0-9 0,-28 0 8 0,0 0-7 15,0 0 12-15,0 0-11 0,0 0 6 0,26 0-5 16,-26 0 13-16,0 0-12 0,0 0 12 0,0-26-13 15,0 26 12-15,26 0-12 0,-26 0 12 0,0 0-13 16,0 0 9-16,0 0-14 0,0 0-5 0,27-26 4 16,-27 26 16-16,0 0-15 0,0 0-5 0,0 0 4 15,25 0 12-15,-25-28-8 0,0 28 4 16,26 0-6-16,-26 0 6 0,0-26-7 0,0 26 3 0,26 0-5 16,-26-26-3-16,28 26 2 0,-28-26 8 0,28 26-5 15,-28-27 4-15,0 27-3 0,26-26 7 16,0 26-7-16,-26-26 6 0,25-2-5 0,-25 28 13 15,27-26-12-15,1 0 8 0,-2 0-9 0,-26-1 7 16,26 0 1-16,0 1 29 0,1-1-25 0,-2 1 13 16,3 0-17-16,-2 0 13 0,28-2-14 0,-28 2 11 15,0 0-13-15,1-1 11 0,26-25-13 16,-27 26 9-16,0-2-10 0,27 2 10 0,-25-27-6 16,23 26 23-16,-23 1-19 0,24-27 19 0,-25 26-20 15,26-26 13-15,-27 27-14 0,27 0 13 0,-27-28-11 16,2 2 26-16,23 24-18 0,-23-24 33 0,25 26-31 15,-27-27 21-15,28 27-23 0,-29-28 24 0,27 28-27 16,-25-27 18-16,1 27-19 0,24-28 23 0,-27 28-24 16,30-26 12-16,-29 24-16 0,26-24 16 0,-24-1-17 15,-3 27 13-15,28-28-13 0,-27 2 13 0,28 25-15 16,-28-26 9-16,27 0-12 0,-26 27 9 0,25-28-10 16,-24 2 11-16,-2 26-12 0,26-27 4 15,-26 27-7-15,2-28 7 0,-2 28-7 0,28 0 6 16,-28-28-6-16,0 28 3 0,0-1-4 0,0 1 8 15,2 0-7-15,-2-28 3 0,-26 28-3 0,27 0 3 16,-1-1-4-16,-1 1 0 0,3 0-2 0,-2-1 3 16,-26 0-2-16,28 1 1 0,-2 0-1 0,0-2 3 15,1 2-3-15,-27 0 2 0,25 0-3 16,1-2-2-16,-26 2 0 0,26 0 0 0,2-1 0 16,-28 1 4-16,27 26-3 0,-1-27-1 0,0 1 1 15,-26-1 4-15,25 1-3 0,3 26-2 0,-28-26 0 16,28-2 0-16,-28 28 0 0,26-26 4 0,-26 26-3 15,26-26 2-15,-26 26-2 0,0 0-1 0,26-26 0 16,-26 26 0-16,0 0 0 0,0-27 4 0,27 27 1 16,-27 0 12-16,0 0-4 0,0 0 21 0,0-26-14 15,0 26 25-15,0 0-21 0,0 0 28 0,0 0-26 16,0 0 27-16,0 0-26 0,0 0 25 16,0 0-26-16,0 0 23 0,0 0-21 0,0 0 32 0,0 0-27 15,0 0 41-15,0 0-34 0,0 0 46 16,0 0-42-16,0 0 45 0,0 0-46 0,0 0 39 15,0 0-42-15,0 0 36 0,0 0-38 0,0 0 38 16,0 0-41-16,0 0 32 0,-27 0-34 0,27 0 32 16,-26 0-33-16,26 0 30 0,0 26-32 0,-26-26 28 15,0 0-30-15,26 27 25 0,-28-27-28 16,0 0 23-16,28 26-26 0,-25-26 21 0,-1 26-25 16,0-26 10-16,-1 26-21 0,-1-26-6 0,28 0-11 15,-26 28-31-15,0-28-8 0,1 26-107 0,-2-26 63 16,27 0-119-16,-26 0 45 0,0 26-289 0,26-26 150 15,-28 0-459-15,28 0 458 0,-26 0-157 0,26 0 286 16,-28 0-70-16,28 0 124 0,0 0-124 0</inkml:trace>
  <inkml:trace contextRef="#ctx0" brushRef="#br0" timeOffset="27898.54">8574 9210 28 0,'26'0'0'0,"0"0"25"0,2 0 76 16,-28 0-61-16,27 0 20 0,-1 0-32 0,-26 0 27 0,26 0-30 15,-26 0 19-15,25 0-21 0,-25 0 29 16,0 0-21-16,0 0 43 0,28 0-42 0,-28 0 20 16,0 0-23-16,0 0 39 0,0 0-36 0,0 0 28 15,0 27-33-15,0-27 20 0,0 0-24 16,0 0 21-16,0 0-22 0,0 26 18 0,0-26-21 16,0 0 15-16,0 0-19 0,-28 27 12 0,28-27-20 15,0 26-7-15,0-26-18 0,0 27-52 0,-25-27-3 16,25 26-149-16,0-26 115 0,0 26-100 0,0-26 121 15,0 28-53-15,-26-28 70 0,26 0-70 0</inkml:trace>
  <inkml:trace contextRef="#ctx0" brushRef="#br0" timeOffset="28714.06">9210 8708 40 0,'0'0'0'0,"0"-26"8"16,0 26 24-16,0 0-15 0,0 0 23 0,0 0-18 16,0 0 26-16,0 0-16 0,0 0 49 0,0 0-45 15,0 0 26-15,0 0-34 0,0 0 21 16,0 0-18-16,0 0 43 0,0 0-34 0,0 0 48 15,0 0-43-15,0 0 47 0,26 0-47 0,-26 0 42 16,0 0-46-16,0 0 38 0,0 0-49 0,0 26 13 16,0-26-20-16,0 0 26 0,0 0-23 0,0 0 30 15,0 26-27-15,0-26 32 0,0 0-29 16,0 26 33-16,0-26-29 0,0 27 44 0,0-27-37 16,0 26 49-16,0 1-46 0,0-27 50 0,0 27-49 15,0-27 49-15,27 26-50 0,-27 0 42 0,0-26-45 16,0 26 41-16,0 2-43 0,0-28 39 0,0 0-42 15,0 26 34-15,26-26-36 0,-26 26 32 0,0-26-33 16,0 0 36-16,0 27-38 0,0-27 31 0,0 0-33 16,0 0 29-16,0 26-32 0,0-26 25 0,0 0-27 15,0 0 26-15,0 0-27 0,28 0 23 0,-28 0-23 16,0 0 27-16,0 0-25 0,0 0 29 0,0 0-28 16,0 0 28-16,0 0-28 0,0 0 31 0,0 0-30 15,0 0 31-15,0 0-31 0,0-26 30 16,0 26-31-16,0 0 26 0,25-27-27 0,-25 27 25 15,0 0-26-15,26-26 22 0,-26 26-25 0,27 0 25 16,-27-26-25-16,26 26 21 0,-26-28-22 16,26 28 18-16,-26 0-20 0,28-26 19 0,-28 26-20 15,25 0 18-15,-25-26-19 0,28 26 17 0,-28 0-18 16,26-26 15-16,-26 26-16 0,25 0 14 0,-25-27-15 16,0 27 14-16,28 0-14 0,-28-27 13 0,0 27-14 15,26 0 11-15,-26-26-12 0,0 26 11 0,28-27-13 16,-28 27 11-16,0-26-11 0,0 26 9 0,26-26-11 15,-26 26 10-15,0-26-10 0,0 26 7 0,25-28-8 16,-25 28 5-16,0-26-12 0,0 26-13 0,0 0-6 16,0-26-40-16,0 26-14 0,0 0-160 0,0 0 22 15,0-26-402-15,0 26 186 0,0 0-663 0,0 26 675 16,0-26-151-16,-25 0 282 0,25 0-282 0</inkml:trace>
  <inkml:trace contextRef="#ctx0" brushRef="#br0" timeOffset="30448.04">8998 9529 51 0,'0'0'0'0,"0"0"9"0,0 0 27 0,0 0-18 16,0 0 16-16,0-28-16 0,0 28 19 0,0 0-20 15,0 0 11-15,0 0-13 0,0 0 21 0,0-26-18 16,0 26 20-16,26 0-23 0,-26 0 6 0,0 0-8 16,0-26 15-16,0 26-16 0,0 0 4 0,0 0-5 15,0-26 17-15,27 26-14 0,-27 0 15 0,0 0-11 16,0 0 26-16,0-28-17 0,0 28 37 0,0 0-39 16,0 0 7-16,0 0-18 0,0 0 13 0,0 0-14 15,0 0 12-15,0 0-14 0,0 0 7 0,0 0-9 16,0 0 9-16,0 0-10 0,0 0 4 15,0 0-4-15,0 0 11 0,0 0-11 0,0 0 7 16,0 0-9-16,0 0 2 0,0 0-3 0,0 0 8 16,0 0-7-16,0 0 5 0,0 0-6 15,0 0 5-15,26 0-4 0,-26 0 9 0,0 0-8 16,0 28 7-16,0-28-8 0,0 0 6 0,0 0-3 16,26 26 19-16,-26-26-13 0,0 0 21 0,0 0-15 15,0 0 28-15,0 26-22 0,0-26 33 0,27 0-37 16,-27 0 10-16,0 26-15 0,0-26 22 0,0 0-20 15,0 0 23-15,0 0-22 0,0 0 19 0,0 28-20 16,0-28 18-16,0 0-19 0,0 0 17 0,0 0-19 16,0 26 15-16,0-26-16 0,0 0 16 0,0 0-17 15,0 0 15-15,0 0-15 0,0 0 13 0,0 0-14 16,0 26 12-16,0-26-13 0,0 0 11 0,0 0-13 16,0 0 12-16,0 0-12 0,0 27 10 0,0-27-10 15,0 0 9-15,0 0-10 0,0 0 8 0,0 0-9 16,0 27 11-16,0-27-12 0,0 0 6 0,0 0-8 15,0 0 6-15,0 0-6 0,0 0 9 16,0 0-8-16,0 0 5 0,0 0-5 0,0 0 7 16,0 0-7-16,0 0 8 0,0 0-9 0,0 0 6 15,0 0-6-15,0 0 6 0,0 0-7 16,0 26 4-16,0-26-4 0,0 0 4 0,0 0-3 16,0 0 6-16,0 0-5 0,0 0 5 0,0 26-7 15,0-26 5-15,26 0-5 0,-26 0 7 0,0 0-8 16,0 27 0-16,0-27 0 0,0 0 7 0,0 0-7 15,0 0 4-15,0 0-5 0,0 26 4 0,0-26-3 16,0 0 8-16,0 0-8 0,0 0 3 0,0 0-3 16,0 0 5-16,0 0-3 0,0 26 8 0,0-26-6 15,0 0 11-15,0 0-11 0,0 0 7 0,0 28-7 16,0-28 8-16,0 0-8 0,28 0 9 0,-28 26-9 16,0-26 6-16,0 0-7 0,0 0 9 0,0 26-9 15,0-26 6-15,0 0-6 0,0 0 5 0,0 26-5 16,0-26 7-16,0 0-8 0,26 27 5 0,-26-27-5 15,0 0 6-15,0 0-6 0,0 26 4 16,0-26-4-16,0 0 7 0,0 27-7 0,0-27 3 16,0 0-5-16,26 27 2 0,-26-27-3 15,0 26 4-15,0-26-3 0,0 26 4 0,0-26-3 16,0 0 3-16,27 26-4 0,-27-26 7 0,0 28-7 16,0-28 2-16,0 26-2 0,0-26 4 0,0 0-3 15,26 26 3-15,-26-26-4 0,0 0 4 0,0 27-5 16,0-27 4-16,0 0-4 0,0 26 2 0,0-26-1 15,0 26 4-15,28-26-4 0,-28 0 4 0,0 26-5 16,0-26 1-16,0 28-2 0,0-28 5 0,0 26-3 16,25 0 6-16,-25-26-6 0,0 27 1 0,0-27-2 15,0 26 1-15,0-26-3 0,0 27 2 0,26-1-1 16,-26-26 3-16,0 27-2 0,0-1 5 0,0-26-5 16,0 26 1-16,27-26-3 0,-27 28 1 0,0-2-1 15,0 0 3-15,0-26-3 0,0 26 3 0,0 1-3 16,26-1 1-16,-26-26-1 0,0 26 0 0,0 2 1 15,0-2 2-15,0 0-2 0,26-26 2 0,-26 26-1 16,0 1 2-16,0 0-1 0,0-1 8 16,0 1-4-16,0-1 15 0,0 0-12 0,0-26 13 15,0 26-12-15,0 2 15 0,0-2-14 16,0-26 11-16,0 26-13 0,0 1 9 0,0-1-10 16,0-26 10-16,0 26-10 0,0 0 11 0,0-26-11 15,0 28 6-15,0-2-8 0,0 0 8 0,0 1-9 16,0-27 9-16,0 27-8 0,0-1 8 0,0 0-8 15,0 1 9-15,0-1-9 0,0 1 6 0,0-27-7 16,0 27 5-16,-26-1-6 0,26 0 6 0,0-26-6 16,0 27 6-16,0 0-7 0,0-27 5 0,0 26-5 15,0-26 3-15,0 26-4 0,0-26 4 0,0 28-3 16,0-28 3-16,0 26-3 0,0-26 4 0,0 0-5 16,0 26 3-16,0-26-3 0,0 0 6 0,0 0-5 15,0 26 4-15,0-26-1 0,0 0 15 0,0 27-9 16,0-27 18-16,0 0-16 0,0 0 19 0,0 0-16 15,0 0 21-15,0 0-18 0,0 0 25 0,0 0-22 16,0 26 27-16,0-26-25 0,0 0 33 16,0 0-30-16,0 0 32 0,0 0-31 0,0 0 33 15,-26 0-32-15,26 0 34 0,0-26-34 16,0 26 28-16,0 0-30 0,0 0 27 0,-27-27-29 16,27 27 24-16,0-26-27 0,0 26 19 0,-26-26-20 15,26 26 24-15,-25-26-25 0,25 26 24 0,0-28-25 16,-28 28 18-16,28-26-21 0,-26 0 16 0,26 26-18 15,-27-27 15-15,27 27-23 0,-26-27-5 0,26 27-17 16,0 0-43-16,-26-26-21 0,26 26-179 0,0 0 35 16,0 0-411-16,-28 0 207 0,28 0-642 0,0 0 650 15,0 0-185-15,0 0 368 0,0 26-98 0,0-26 166 16,0 0-166-16</inkml:trace>
  <inkml:trace contextRef="#ctx0" brushRef="#br0" timeOffset="30580.74">9184 11619 60 0,'26'0'0'0,"-26"0"27"16,0 28 81-16,26-28-59 0,-26 0 35 0,0 0-40 15,0 0 48-15,27 0-54 0,-27 0 26 0,0 0-35 16,0 0 26-16,0 0-30 0,26 0 23 0,-26 0-26 16,28-28 18-16,-28 28-21 0,25 0 13 15,-25-26-56-15,26 26-106 0,1-26 43 16,-27 26-129-16,26-27 107 0,0 27-107 0</inkml:trace>
  <inkml:trace contextRef="#ctx0" brushRef="#br0" timeOffset="31272.76">9791 9740 43 0,'0'-26'0'0,"0"26"18"15,0 0 57-15,28 0-34 0,-28-27 50 16,0 27-52-16,0 0 26 0,0 0-22 16,0 0 62-16,0 0-60 0,0-26 28 0,0 26-34 15,26 0 44-15,-26 26-40 0,0-26 47 0,0 0-54 16,0 0 16-16,0 27-24 0,0-27 31 0,0 26-29 15,0 0 33-15,0 2-31 0,28-2 36 0,-28 0-35 16,0 0 35-16,0 1-33 0,0 26 39 0,0-26-37 16,25-1 35-16,-25 26-37 0,0 2 33 0,0-1-35 15,0-1 32-15,0-26-33 0,25 28 28 0,-25-1-31 16,0 0 27-16,0 0-29 0,0-1 25 0,0 2-28 16,0-28 21-16,0 27-24 0,0-1 19 0,0-24-36 15,0-2-26-15,0 0-31 0,0 27-139 0,0-26 32 16,0-27-288-16,0 26 263 0,0 1-107 0,0-27 169 15,0 26-77-15,0-26 112 0,0 0-60 16,0 0 73-16,0 0-73 0</inkml:trace>
  <inkml:trace contextRef="#ctx0" brushRef="#br0" timeOffset="31665.07">9923 10164 87 0,'26'-27'0'0,"-26"1"14"15,0 0 43-15,28-2-32 0,-28-24 17 0,0 52-20 16,0-26 22-16,0-1-22 0,28 0 25 0,-28 1-28 16,0 26 12-16,0-27-15 0,0 27 19 0,0-26-15 15,26 26 24-15,-26-26-16 0,0 26 43 0,0 0-42 16,0 0 15-16,26 0-24 0,-26-26 20 0,25 26-17 16,-25 0 29-16,27 0-20 0,-27 0 44 0,28 26-40 15,-2-26 28-15,0 0-35 0,-26 0 27 0,26 0-29 16,2 0 25-16,-4 26-29 0,2-26 18 0,2 0-21 15,-2 26 18-15,2-26-20 0,-2 0 17 0,-26 27-18 16,26-27 16-16,0 0-17 0,0 26 12 0,-26-26-9 16,28 27 28-16,-28-27-22 0,26 27 27 0,-26-27-26 15,26 26 30-15,-26 0-26 0,0 0 34 0,0 2-27 16,0-2 47-16,-26 0-44 16,26 1 36-16,-26-1-37 0,-2 26 38 0,2-24-40 15,0-2 33-15,0 0-36 0,-28 1 34 0,28-1-38 16,-2 1 22-16,-22-1-39 0,22-26-13 0,-24 27-27 15,26-27-79-15,-2 26-75 0,-24-26-439 0,26 26 353 16,0-26-177-16,-2 0 275 0,0 0-63 0,28 0 117 16,-26 0-116-16</inkml:trace>
  <inkml:trace contextRef="#ctx0" brushRef="#br0" timeOffset="32432.01">10321 10535 104 0,'0'-28'0'0,"0"28"27"0,0 0 84 0,26 0-67 15,-26 0 24-15,0-26-29 0,0 26 50 0,0 0-53 16,0 0 16-16,28 0-22 0,-28 0 35 0,0 0-32 16,0 26 33-16,0-26-31 0,0 0 40 0,0 28-35 15,26-28 46-15,-26 0-52 0,0 26 14 0,0 0-23 16,0-26 27-16,0 26-22 0,0 1 38 0,0-27-32 16,26 26 40-16,-26 0-33 0,0 2 49 0,0-2-46 15,0 0 46-15,26-26-46 0,-26 26 42 0,0 1-45 16,0-27 41-16,0 27-42 0,26-27 39 0,-26 26-41 15,0-26 39-15,0 0-39 0,28 0 40 0,-28 0-41 16,0 0 33-16,26 0-36 0,-26 0 34 0,26 0-35 16,-26 0 33-16,28-26-36 0,-28 26 28 0,25-27-30 15,2 27 28-15,-27-27-30 0,26 1 27 16,-26 26-28-16,26-26 25 0,-26 26-27 0,28-26 25 16,-28 26-26-16,26-28 20 0,-26 28-19 15,0 0 30-15,0 0-24 0,26-26 37 0,-26 26-34 16,0 0 32-16,0 0-33 0,0 0 31 0,0 0-33 15,0 0 25-15,0 0-27 0,26 0 31 0,-26 26-32 16,0-26 25-16,0 28-26 0,0-28 25 0,0 26-26 16,0 0 29-16,0 0-28 0,0 1 28 0,26 26-28 15,-26-26 27-15,0-1-26 0,0 0 30 0,0 0-30 16,0 2 25-16,28-28-25 0,-28 26 28 0,0 0-26 16,0-26 35-16,26 27-32 0,-26-27 34 0,0 0-34 15,26 0 35-15,-26 0-35 0,26 0 33 0,-26-27-34 16,27 27 30-16,-27-26-32 0,28 0 26 0,-28-2-30 15,25 2 23-15,1 0-24 0,-26 0 24 0,26-1-25 16,2-26 20-16,-28 26-22 0,26-25 19 0,0 26-21 16,-26-2 18-16,27-24-20 0,-27 25 14 0,25 1-15 15,-25 0 15-15,28 0-17 0,-28-2 14 16,0 2-14-16,26 26 13 0,-26-26-14 0,0-1 11 16,0 27-13-16,26 0 8 0,-26-26-8 15,0 26 13-15,0 0-14 0,0 0 9 0,0-27-15 16,0 27-5-16,0 0-7 0,27 0-21 0,-27 0 1 15,0 0-57-15,0 0-8 0,0-26-193 0,0 26 36 16,0 0-463-16,-27 0 227 0,27 0-743 0,0-27 753 16,0 27-197-16,-26 0 336 0,26 0-336 0</inkml:trace>
  <inkml:trace contextRef="#ctx0" brushRef="#br0" timeOffset="34948.47">5769 12651 27 0,'0'0'0'0,"0"0"0"16,0 0 0-16,0 0 8 0,0 0 25 0,0 0-12 16,0 0 31-16,0 0-32 0,0 0 11 0,-27 0-13 15,27 0 23-15,0 0-21 0,0 0 18 0,0 0-23 16,0 0 5-16,0 0-8 0,27 0 17 0,-27 0-14 16,0 0 13-16,0 0-20 0,0 0-8 0,0 0 0 15,0 0 0-15,0 0 0 0,0 0 0 0,0 0 0 16,0 0 0-16,0 0 3 0,0 0 12 0,0 0-11 15,0 0-4-15,0 0 0 0,0 0 0 0,0 0 3 16,0 0 13-16,0 0-9 0,0 0 5 0,0 0-5 16,0 0 6-16,0 0 0 0,0 0 24 0,0 0-18 15,26 0 17-15,-26 0-19 0,0 0 13 16,0 0-17-16,0 0 11 0,28 0-14 0,-28 0 10 16,26 0-12-16,-26 0 4 0,0 0-3 0,26 27 13 15,-26-27-8-15,0 0 18 0,27 0-17 0,-27 0 9 16,25 0-12-16,-25 0 12 0,0 0-13 0,26 0 9 15,-26 0-3-15,0 0 35 0,26 0-28 0,-26 0 22 16,0 0-25-16,28 0 19 0,-28 0-20 16,0 0 20-16,28 0-22 0,-28 0 14 0,26 0-14 15,-26 0 18-15,0 0-21 0,26 0 8 0,-26 0-12 16,25 0 13-16,-25 0-14 0,27 0 7 0,1 0-10 16,-28 0 3-16,26 0-3 0,-26 0 13 0,26 0-11 15,-26 0 7-15,26 0-9 0,-26 0 8 0,27 0-8 16,-27 0 6-16,25 0-6 0,-25 0 6 0,28 0-7 15,-28 0 6-15,0 0-8 0,26 0 3 0,-26 0-3 16,0 0 4-16,26 0-5 0,-26-27 5 0,0 27-5 16,28 0 5-16,-28 0-4 0,0 0 4 0,26 0-5 15,-26 0 5-15,26 0-5 0,-26 0 4 0,0 0-4 16,27 0 1-16,-27 0-1 0,25 0 5 0,-25 0-6 16,0-26 2-16,28 26-2 15,-28 0 6-15,26 0-6 0,-26 0-2 0,0 0 0 0,26 0 4 16,-26-26-2-16,0 26 4 0,27 0-6 0,-27 0-8 15,0 0-23-15,0 0-86 0,0 0 4 16,-27 0-222-16,27 0 193 0,0 0-90 0,-26 0 134 16,26 26-62-16,0-26 93 0,-26 0-40 0,26 0 61 15,-28 0-31-15,28 26 47 0,-25-26-12 0,25 0 21 16,-27 0-20-16</inkml:trace>
  <inkml:trace contextRef="#ctx0" brushRef="#br0" timeOffset="36249.48">6007 12651 34 0,'0'0'0'0,"0"0"0"16,0 27 0-16,0-27 0 0,0 0 0 16,-28 0 0-16,28 0 0 0,0 0 0 0,0 0 0 15,-26 0 7-15,26 0 21 0,0 0-11 0,0 0 24 16,-26 0-22-16,26 0 17 0,0 0-19 0,0 0 15 15,-25 0-16-15,25 0 15 0,0 0-20 16,0 0 5-16,0 0-6 0,0 0 17 0,0 0-17 16,0 0 6-16,0-27-5 0,0 27 17 0,0 0-16 15,0 0 8-15,0 0-5 0,-27 0 23 0,27 0-14 16,0 0 33-16,0 0-33 0,0 0 12 0,0 0-18 16,0 0 14-16,0 0-16 0,0 0 16 0,0 0-17 15,0 0 9-15,0 0-11 0,0 0 11 0,0 0-12 16,0 0 10-16,0 0-7 0,0 0 22 0,27 0-18 15,-27 0 17-15,0 0-17 0,0 0 17 0,25 0-17 16,-25-26 20-16,26 26-13 0,-26 0 38 0,26 0-31 16,-26 0 34-16,28 0-39 0,0-26 16 0,-28 26-19 15,26 0 31-15,0 0-28 0,-26 0 31 16,25-28-31-16,2 28 28 0,1 0-29 0,-2 0 27 16,0 0-27-16,0 0 25 0,-26 0-28 0,27-26 23 15,-2 26-23-15,3 0 28 0,-2 0-29 0,0 0 21 16,2 0-24-16,-2 0 16 0,0 0-17 15,1 0 21-15,-2 0-22 0,3 0 17 0,-2 0-18 16,0 0 18-16,1-26-19 0,-1 26 16 0,-26 0-17 16,28 0 13-16,-3 0-15 0,1 0 14 0,2 0-14 15,-2 0 12-15,-26 0-12 0,26 0 13 0,1 0-14 16,-1 0 11-16,1 0-12 0,-1 0 9 0,-26 0-10 16,26 0 11-16,1 0-11 0,-1 0 9 0,2 0-10 15,-2 0 7-15,-1 0-8 0,3-26 10 0,-28 26-9 16,26 0 9-16,1 0-10 0,-1 0 5 0,0 0-6 15,2 0 5-15,-3 0-5 0,1 0 9 0,0 0-9 16,-26 0 6-16,27 0-6 0,1-27 6 0,-2 27-4 16,0 0 11-16,-1 0-5 0,3 0 23 0,-1 0-17 15,-1 0 24-15,0 0-23 0,0 0 21 16,2-26-22-16,-3 26 21 0,1 0-22 0,1 0 16 16,-1 0-17-16,2 0 17 0,-2 0-19 0,0 0 15 15,2 0-16-15,-3 0 14 0,2 0-17 0,-1 0 11 16,0-27-11-16,2 27 18 0,-2 0-18 0,1 0 10 15,-2 0-11-15,1 0 14 0,2 0-14 0,-2 0 11 16,-26 0-12-16,26 0 9 0,2 0-10 16,-2 0 10-16,0 0-10 0,-26 0 9 0,26 0-9 15,0 0 11-15,2 0-11 0,-2 0 6 0,-26 0-7 16,27 0 9-16,-1 0-11 0,-26 0 5 0,25-26-6 16,3 26 6-16,-28 0-6 0,26 0 7 0,2 0-6 15,-28 0 5-15,26 0-6 0,-26 0 9 0,26 0-9 16,-26 0 3-16,27-27-1 0,-27 27 16 0,25 0-12 15,-25 0 12-15,26 0-11 0,-26 0 15 0,26 0-16 16,-26 0 8-16,28 0-8 0,-28 0 12 0,27 0-12 16,-27 0 8-16,26 0-10 0,-26 0 10 0,26 0-11 15,-1-26 7-15,-25 26-9 0,28 0 7 0,-28 0-5 16,28 0 11-16,-28 0-12 0,26-26 7 16,-26 26-8-16,26 0 8 0,-26 0-9 0,26 0 4 15,-26 0-4-15,0 0 8 0,27 0-7 0,-27 0 7 16,0 0-8-16,25 0 2 0,-25-28-4 15,0 28 3-15,26 0-3 0,-26 0 7 0,0 0-6 16,28 0 6-16,-28 0-6 0,26 0 3 0,-26 0-5 16,0 0 1-16,27 0-1 0,-27 0 5 0,0 0-4 15,26 0 2-15,-26 0-2 0,0 0 4 0,26 0-3 16,-26 0 4-16,0 0-4 0,27 0 3 0,-27 0-4 16,0 0 4-16,26 0-4 0,-26 0 4 0,0 0-6 15,0 0 2-15,28 0-2 0,-28 0 5 0,0 0-4 16,0 0 4-16,26-26-4 0,-26 26 4 0,0 0-5 15,0 0 2-15,0 0-2 0,26 0 3 0,-26 0-2 16,0 0 3-16,0 0-3 0,0 0 4 0,0 0-4 16,0 0 1-16,27 0-2 0,-27 0 5 0,0 0 0 15,0 0 15-15,0 0-11 0,0 0 9 16,0 0-9-16,26 0 9 0,-26 0-10 0,0 0 9 16,0 0-11-16,0 0 7 0,0 0-7 0,0 0 12 15,28 0-12-15,-28 0 8 0,0 0-8 0,0 0 9 16,0 0-10-16,0 0 4 0,25 0-5 0,-25 0 6 15,0 0-8-15,0 0 4 0,0 0-3 0,26 0 9 16,-26 0-8-16,0 0 6 0,0 0-7 16,0 0 3-16,0 0-3 0,27 0 8 0,-27 0-7 15,0 0 3-15,0 0-5 0,0 0 3 0,0 0-4 16,0 0 5-16,0 0-13 0,0 0-23 0,0 0-38 16,0 0-168-16,0 0-140 0,-27 0-889 0,27 0 755 15,0 0-260-15,-26-26 473 0,26 26-117 0,-25 0 206 16,25 0-206-16</inkml:trace>
  <inkml:trace contextRef="#ctx0" brushRef="#br0" timeOffset="36999.69">8892 11832 65 0,'0'0'0'0,"0"26"11"0,0-26 33 0,0 0-20 15,0 0 31-15,0 0-32 0,0 0 15 0,0 0-17 16,0 0 23-16,0 0-24 0,0 0 16 0,0 0-17 16,0 26 25-16,0-26-16 0,0 0 40 0,0 0-40 15,27 0 13-15,-27 0-19 0,0 0 22 0,0 0-21 16,0 0 21-16,0 0-24 0,0 0 19 0,25 26-17 15,-25-26 26-15,0 0-22 0,0 0 28 0,0 0-29 16,0 0 21-16,26 27-23 0,-26-27 24 0,0 0-25 16,28 0 21-16,-28 26-22 0,0-26 22 0,26 0-22 15,-26 0 23-15,27 27-22 0,-27-27 26 16,26 0-26-16,-26 27 18 0,26-27-21 0,-26 26 13 16,27-26-15-16,-27 0 17 0,0 26-17 0,26-26 16 15,2 0-17-15,-28 0 16 0,0 26-19 0,26-26 8 16,-26 0-9-16,26 28 12 0,-26-28-13 0,27 0 11 15,-27 0-10-15,0 0 12 0,26 26-10 0,-26-26 22 16,0 0-19-16,0 0 19 0,28 0-20 16,-28 0 14-16,0 26-15 0,0-26 15 0,25 0-16 15,-25 0 11-15,0 0-11 0,0 0 15 0,0 0-12 16,0 0 22-16,0 0-18 0,0 0 27 0,0 0-23 16,0 0 29-16,0 0-27 0,0 0 28 0,0 0-29 15,0 0 24-15,0 0-26 0,0 0 24 0,0 0-26 16,0 0 22-16,0 0-23 0,0 0 21 0,0 0-19 15,0 0 27-15,0 0-22 0,0 0 36 0,0 0-32 16,0 0 35-16,0 0-32 0,0 0 40 0,0 0-36 16,0 0 42-16,0 0-39 0,0 0 42 15,0 0-40-15,0 0 45 0,0 0-42 0,0 0 51 16,0 0-49-16,0 0 47 0,0 0-50 0,0 0 45 16,0 0-47-16,0 0 40 0,0 0-43 0,0 0 37 15,0 27-40-15,0-27 38 0,0 0-39 0,-25 26 37 16,25 0-39-16,0-26 29 0,0 26-35 0,-28 2 26 15,28-2-27-15,0 0 30 0,-26 1-30 0,26-1 27 16,-27 1-28-16,1-1 29 0,26 1-32 16,-26-1 18-16,26 0-20 0,-28 0 22 0,28 2-22 15,-26-2 18-15,26 0-22 0,0-26 15 0,-27 27-20 16,27-27 3-16,0 26-23 0,-26-26-37 0,26 0-29 16,0 0-176-16,0 26 22 0,-26-26-432 0,26 0 212 15,0 0-685-15,-27 0 696 0,27 0-176 0,-26-26 306 16,26 26-306-16</inkml:trace>
  <inkml:trace contextRef="#ctx0" brushRef="#br0" timeOffset="38233.83">6007 12571 23 0,'0'0'0'0,"0"28"0"16,0-28 0-16,0 0 4 0,-28 0 15 0,28 0-9 15,0 0 10-15,0 0-9 0,0 26 9 0,0-26-10 16,0 0 6-16,0 0-11 0,0 0-5 0,0 0 9 15,0 0 28-15,0 0-16 0,0 0 24 0,28 0-21 16,-28 0 24-16,0 0-27 0,0 0 15 0,28 0-22 16,-28-26 6-16,26 26-2 0,-26 0 34 0,26 0-26 15,-26 0 26-15,25 0-22 0,2 0 39 16,-27 0-40-16,28 0 15 0,-2 0-25 0,0 0 17 16,0 0-20-16,1-28 12 0,-2 28-18 0,3 0 6 15,-2 0-7-15,0 0 11 0,2 0-11 0,-2 0 3 16,27-26-6-16,-28 26 3 0,3 0-3 0,-2 0 9 15,0 0-9-15,1-26 2 0,27 26-4 0,-29 0 4 16,1 0-5-16,2 0-3 0,-2-26 0 16,0 26 0-16,1 0 3 0,26 0 13 0,-27 0-7 15,0 0 11-15,1-27-11 0,-1 27 7 0,2 0-7 16,-2 0 7-16,-1 0-8 0,29 0 4 0,-27 0-6 16,-1 0 6-16,0-26-6 0,2 26 6 0,-3 0-7 15,1 0 3-15,0 0-3 0,1 0 5 0,1 0-5 16,24 0 5-16,-27 0-5 0,3-27 4 0,-1 27-5 15,-1 0 1-15,0 0-2 0,0 0 4 0,2 0 0 16,-3 0 13-16,1 0-8 0,1 0 12 0,-1 0-7 16,2 0 23-16,-2 0-20 0,0-26 19 0,2 26-21 15,-3 0 15-15,2 0-17 0,-1 0 14 16,0 0-16-16,2-27 11 0,-2 27-12 0,1 0 12 16,-2 0-14-16,1-26 5 0,2 26-8 0,-2 0 6 15,0 0-6-15,2-26 10 0,-2 26-10 0,0 0 5 16,-26 0-6-16,26-28 5 0,0 28-7 15,2 0 6-15,-28 0-6 0,26-26 6 0,1 26-7 16,-1 0 4-16,-26 0-5 0,25 0 4 0,3-26-4 16,-28 26 5-16,26 0-5 0,2 0 1 0,-28 0-2 15,26 0 2-15,0 0-2 0,-26-26-2 0,27 26 1 16,-2 0 4-16,1 0-2 0,-26 0 1 0,26 0-2 16,2 0 4-16,-1 0-4 0,-27 0-2 0,26 0 0 15,0 0 0-15,-26 0 0 0,25 0 0 0,3 0 1 16,-28 0 3-16,28 0-3 0,-28 0-1 0,26 0 0 15,-26 0 4-15,0 0-2 0,26 0 2 0,-26 0-2 16,26 0-2-16,-26 0 0 0,27 0 0 0,-27 0 0 16,25 0 0-16,-25 0 0 0,26 0 0 15,-26 0 0-15,28 0 4 0,-28 0-3 0,26-27-1 16,-26 27 0-16,27 0 0 0,-27 0 0 0,26 0 0 16,-26 0 0-16,26 0 0 0,-26 0 0 0,27 0 0 15,-27 0 0-15,26 0 0 0,-26 0 0 0,0 0 0 16,28 0 0-16,-28 0 0 0,0 0 0 0,26 0 0 15,-26 0 0-15,0 0 0 0,0 0 0 0,26 0 0 16,-26 0 0-16,0 0 0 0,0 0 2 16,0 0 6-16,27 0-5 0,-27 0-3 0,0 0 0 15,0 0 0-15,0 0 0 0,26 0 0 0,-26 0-1 16,0 0-3-16,0 0-9 0,0 0-35 0,0 0-8 16,0 0-124-16,0 0 26 0,0 0-284 0,0 0 261 15,0 0-92-15,0 0 134 0,0 0-133 0</inkml:trace>
  <inkml:trace contextRef="#ctx0" brushRef="#br0" timeOffset="39200.9">8707 11699 47 0,'0'0'0'0,"0"0"15"16,0 0 47-16,0 0-27 0,0 0 42 0,0 0-36 15,0 0 43-15,0 0-52 0,0 0 10 0,0 0-21 16,0 0 22-16,0 0-23 0,0 0 18 0,0 26-17 15,0-26 27-15,0 0-24 0,0 0 26 0,0 0-28 16,26 27 16-16,-26-27-22 0,0 0 8 0,25 26-12 16,-25-26 12-16,28 0-11 0,-28 26 16 0,0-26-13 15,28 28 17-15,-2-28-14 0,-26 26 22 0,26-26-22 16,0 26 15-16,1-26-17 0,-2 26 19 16,-25-26-19-16,26 27 15 0,2-27-18 0,-2 26 13 15,1-26-15-15,-27 27 10 0,26-27-11 0,-26 27 11 16,26-27-13-16,1 26 3 0,-27-26-3 0,0 0 11 15,26 0-12-15,-26 26 6 0,0-26-8 0,0 0 5 16,28 0-6-16,-28 0 6 0,0 0-4 16,0 26 12-16,0-26-11 0,26 0 7 0,-26 0 0 15,0 0 32-15,0 0-26 0,0 0 15 0,0 0-15 16,0 0 28-16,0 0-23 0,0 0 26 0,0 0-23 16,0 0 31-16,0 0-26 0,0 0 38 0,0 0-33 15,0 0 45-15,0 0-42 0,0 0 42 0,0 0-42 16,0 0 44-16,0 0-44 0,0 28 41 0,0-28-44 15,0 0 36-15,0 0-38 0,0 0 35 0,0 0-38 16,0 0 28-16,0 26-31 0,0-26 29 0,0 0-32 16,0 0 28-16,0 0-29 0,26 0 25 0,-26 26-25 15,0-26 25-15,0 0-28 0,0 0 23 16,0 27-25-16,0-27 19 0,0 0-20 0,0 0 20 16,0 0-20-16,0 26 19 0,0-26-18 0,27 0 23 15,-27 0-22-15,0 0 24 0,0 0-25 0,0 0 19 16,0 0-21-16,0 0 18 0,0 0-19 0,0 0 17 15,0 0-19-15,0 0 17 0,0 0-18 0,0 26 15 16,0-26-15-16,0 0 16 0,0 0-17 16,0 0 14-16,0 0-15 0,0 0 14 0,0 0-15 15,0 0 14-15,0 0-8 0,0 0 29 0,0 0-20 16,0 0 32-16,0 0-30 0,0 0 34 0,0 0-32 16,0 0 32-16,0 26-35 0,0-26 24 0,0 0-24 15,0 0 31-15,0 0-31 0,0 0 27 0,0 0-30 16,0 28 22-16,0-28-24 0,-27 0 22 0,27 26-24 15,0-26 19-15,0 0-21 0,0 26 20 0,-26-26-20 16,26 27 23-16,-26-27-24 0,26 0 15 0,0 26-17 16,-28 1 16-16,28-27-16 0,-26 26 16 0,26-26-17 15,-27 27 15-15,27-27-17 0,-26 26 10 16,26 0-10-16,-26-26 14 0,26 26-14 0,0 2 12 16,-27-28-14-16,27 26 8 0,-26-26-11 0,26 26 9 15,0 1-8-15,0-27 10 0,-28 26-9 0,28-26 12 16,0 26-12-16,-26-26 10 0,26 27-11 0,0-27 7 15,0 0-9-15,0 0 4 0,-25 27-6 16,25-27 2-16,0 0-5 0,0 0 0 0,0 0-14 0,0 0-37 16,0 0-36-16,0 0-207 0,0 0-152 15,0 0-1038-15,0 0 893 0,0 0-281 0,-27 0 434 16,27 0-433-16</inkml:trace>
  <inkml:trace contextRef="#ctx0" brushRef="#br0" timeOffset="43598.18">9687 12678 30 0,'0'0'0'0,"0"0"7"16,-26 0 25-16,26 0-15 0,0 0 23 0,-28 0-21 15,28 0 18-15,0 0-17 0,0 0 20 0,-26 0-22 16,26 0 16-16,0 0-21 0,0 0 4 0,-28 0-12 15,28 0-5-15,0 0 3 0,0 0 13 0,-25 0-12 16,25 0-4-16,-26 0 0 0,26 0 0 0,-28 26-5 16,28-26-15-16,-25 0 15 0,25 0 5 0,-28 0 0 15,28 0 0-15,-26 0 0 0,26 0 0 16,-26 0 0-16,26 0 0 0,-27 0 0 0,27 0 0 16,0 0 0-16,-26 0 0 0,26 0 0 0,0 0 0 15,0 0 0-15,0 0 0 0,0 0 0 0,0 0 0 16,0 0 8-16,0 0 24 0,0 0-13 0,0 0 27 15,0 0-30-15,0 0 4 0,0 0-7 16,0 0 20-16,0 0-16 0,0 0 17 0,0 0-17 16,0 0 15-16,0 0-17 0,26 0 12 0,-26 0-15 15,0 0 11-15,0 0-16 0,0 0 1 0,0 0-4 16,0 0 8-16,0 0-6 0,0 0 9 0,0 0-9 16,0 0 4-16,0 0-7 0,0 0-3 0,27 0 0 15,-27 0 0-15,0 0 0 0,0 0 0 0,0 0 2 16,0 0 6-16,26 0-5 0,-26 0-3 0,0 0 0 15,0 0 0-15,0 0 0 0,0 0 0 0,0 0 0 16,0 0 0-16,0 0 0 0,0 0 0 0,0 0 0 16,0 0 0-16,0 0 0 0,26 0 0 0,-26 0 0 15,0 0 0-15,0 0 0 0,0 0 0 16,0 0 2-16,0 0 6 0,0 0-5 0,0 0-3 16,0 0 0-16,0 0 0 0,0 0 0 0,0 0 0 15,0 0 0-15,0 0 0 0,0 0 0 0,0 0 0 16,0 0 2-16,0 0 6 0,0 0-4 0,0 0 4 15,0 0-6-15,0 0-2 0,0 0 0 0,0 0 0 16,0-26 0-16,0 26 0 0,0 0 0 16,0 0 0-16,0 0 0 0,0 0 0 0,0 0 0 15,0 0 0-15,0 0 0 0,28 0 0 0,-28 0 3 16,0 0 9-16,0 0-2 0,0 0 18 0,0 0-18 16,0 0 5-16,0 0-6 0,0 0 11 0,0 26-11 15,0-26 8-15,0 0-8 0,0 0 8 0,0 0-9 16,0 26 5-16,0-26-4 0,0 0 11 0,25 0-5 15,-25 0 21-15,0 27-15 0,0-27 31 0,0 0-29 16,0 27 21-16,28-27-21 0,-28 0 29 0,0 26-24 16,0-26 36-16,0 26-31 0,0-26 37 0,0 27-32 15,0-27 42-15,0 27-39 0,0-27 44 16,0 26-41-16,0-26 44 0,0 26-43 0,0-26 44 16,0 27-45-16,0-27 44 0,0 26-45 0,0 0 43 15,-28-26-42-15,28 28 44 0,0-28-43 0,0 26 48 16,-25-26-50-16,25 26 37 0,0-26-40 0,0 26 43 15,-28 1-44-15,28-27 35 0,0 26-39 0,-26 1 30 16,26 0-32-16,-26-27 33 0,26 26-34 16,-27 0 29-16,1 0-32 0,26 2 25 0,-25-2-27 15,-3-26 25-15,2 26-26 0,26 2 25 0,-27-2-27 16,1 0 23-16,0 0-25 0,-2-26 22 0,2 27-24 16,-1 0 18-16,1-1-18 0,0-26 20 0,-1 27-21 15,1-1 18-15,-2-26-19 0,2 26 15 0,1 0-17 16,-2-26 16-16,1 28-18 0,0-28 10 0,0 26-11 15,-2 0 14-15,0-26-14 0,3 27 11 0,-1-27-12 16,0 26 16-16,-29 0-16 0,29-26 12 0,0 26-13 16,1-26 12-16,-2 28-13 0,-25-28 9 0,24 26-10 15,2-26 8-15,-2 26-8 0,-23-26 9 0,24 27-10 16,1-27 7-16,-2 0-8 0,-24 0 8 16,26 27-8-16,0-27 5 0,-2 0-5 0,2 0 5 15,0 0-7-15,-28 0 6 0,29 0-7 0,-2 0 4 16,1 0-4-16,-2 0 8 0,2 0-8 0,0 0 2 15,-26 0-3-15,24 0 4 0,2 0-4 16,0 0 3-16,-2 0-3 0,2 0 1 0,-1 0-3 16,-24 0 2-16,23 0-2 0,2 0 1 0,0-27-1 15,0 27-1-15,-1 0 0 0,-1 0 2 0,3 0 0 16,-1 0 2-16,0 0-3 0,-2-27 1 0,-25 27-1 16,27 0-1-16,1 0 0 0,-3-26 3 0,2 26-2 15,0 0-1-15,-1-26 0 0,1 26 0 0,-27-28-1 16,27 28-3-16,-2-26 2 0,2 26-2 0,-1-26 1 15,-25 26-5-15,25-26 5 0,1-1-2 0,-1 27 2 16,1-26-3-16,0 26 4 0,-2-26-2 0,2-2 3 16,26 28-2-16,-25-26 3 0,-3 26 0 15,2-26-1-15,26 26-1 0,-27-26 2 0,1 26 0 0,26-27-1 16,-26 1-3-16,26 26 3 0,-28-27-2 16,28 27 2-16,-25-27-3 0,25 27 3 0,-27-26-1 15,27 26 2-15,-26-26 0 0,26 26 0 0,-26-26 1 16,26-2-2-16,-28 28-3 0,28-26 3 0,-26 26 1 15,26-26-1-15,-26 26-1 0,26-28 0 16,-28 28-4-16,28-26 5 0,-25 26 1 0,25 0-1 16,-27-26-1-16,27 26 1 0,0-26-2 0,-26 26 1 15,26 0-2-15,-26-27 1 0,26 27-1 0,0-27 3 16,-26 27 1-16,26 0 0 0,0-26 0 0,0 26-2 16,-28 0-4-16,28-27 5 0,0 27 1 0,0 0 0 15,0 0 0-15,-27-26 0 0,27 26 0 0,0 0 0 16,0 0 0-16,0 0-1 0,0 0-3 0,0 0 4 15,0 0 3-15,0-26-2 0,0 26-1 0,0 0 0 16,0 0 3-16,0 0-2 0,0 0 1 0,0 0-1 16,0 0-1-16,0 0 0 0,0 0 0 0,0 0-1 15,0 0-3-15,0 0 3 0,0 0 1 16,0 0 0-16,0 0 0 0,0 0 0 0,0 0 1 16,0 0 0-16,0 0 1 0,0 0-1 0,0 0-1 15,0 0 0-15,-25 0 3 0,25 0-1 0,0 0 2 16,0 0-1-16,0 0 3 0,0 0-3 0,0 0 1 15,0 0-3-15,0 0-1 0,0 0 0 16,0 0 0-16,0 0-1 0,0 0-2 0,0 0 3 16,0 0 1-16,0 0-1 0,0 0-2 0,0 0 2 15,0 0 0-15,0 0 0 0,25 0 0 0,-25 0-1 16,27 0-3-16,-27 0 3 0,28 0 1 0,-2 0 0 16,-26-26 3-16,26 26-2 0,0 0-1 0,1 0 0 15,-2 0 0-15,29 0-1 0,-28 0-2 0,2 0 3 16,24 0 0-16,-25-28-1 0,-2 28-3 0,29 0 4 15,-28 0 0-15,1 0-2 0,-1 0-4 0,27-26 4 16,-27 26-1-16,2 0 2 0,-28 0-3 0,26 0-3 16,0 0-13-16,-26 0-7 0,27 0-61 0,-27 0-65 15,0 0-373-15,0 0 158 0,0 0-578 16,-27 0 573-16,27 0-173 0,-26 0 326 0,26 0-115 16,-26 0 168-16,-2 0-167 0</inkml:trace>
  <inkml:trace contextRef="#ctx0" brushRef="#br0" timeOffset="43881.64">6061 13049 106 0,'-26'0'0'0,"26"0"26"0,-28 0 80 0,28 26-61 16,0-26 27-16,-28 0-45 0,28 0 11 0,0 0-28 16,0 0-10-16,0 0 5 0,0 0 17 0,0 0-7 15,0 0 24-15,0 0-13 0,0 0 40 0,0 0-35 16,0 0 26-16,0 0-24 0,28 26 42 0,-28-26-38 15,0 0 38-15,0 0-39 0,0 26 32 0,28-26-33 16,-28 0 36-16,0 27-35 0,0-27 38 0,26 26-40 16,-26 1 26-16,0 0-38 0,0-27 9 15,26 26-11-15,-26 0 28 0,0 0-24 0,0 2 23 16,0-2-26-16,25 0 15 0,-25 2-26 0,0-2-4 16,0 0-33-16,0 0-85 0,0 1-6 0,0-27-238 15,0 27 194-15,0-1-127 0,0-26 179 0,0 27-42 16,0-27 77-16,0 0-77 0</inkml:trace>
  <inkml:trace contextRef="#ctx0" brushRef="#br0" timeOffset="44297.79">7303 14081 103 0,'0'0'0'16,"0"0"27"-16,0-27 83 0,27 27-65 0,-27 0 26 15,0 0-37-15,0 0 30 0,0-26-25 0,28 26 54 16,-28 0-45-16,0 0 51 0,0 26-52 0,0-26 41 15,0 0-52-15,26 0 19 0,-26 27-27 0,0-27 29 16,0 26-29-16,26 0 27 0,-26 2-29 16,0-28 26-16,0 26-27 0,25 0 23 0,-25 0-25 15,0 27 22-15,28-27-22 0,-28 2 21 0,0 24-22 16,27 2 18-16,-27-2-20 0,26-25 17 0,-26 25-19 16,26 28 17-16,-26-27-18 0,26-1 16 0,-26 2-17 15,28 26 16-15,-28-28-19 0,25 1 8 0,-25-1-15 16,0 2-6-16,0-28-31 0,26 27-89 0,-26-27 2 15,0 1-231-15,0 1 200 0,27-2-96 0,-27 0 138 16,0-26-77-16,0 26 106 0,0-26-46 0,0 0 61 16,0 0-61-16</inkml:trace>
  <inkml:trace contextRef="#ctx0" brushRef="#br0" timeOffset="44614.68">7596 14742 107 0,'0'-26'0'0,"0"-27"22"0,0 27 70 0,0-2-57 0,0 2 13 16,25 0-26-16,-25 0 14 0,0 26-19 16,0-27 15-16,0 1-14 0,26 0 22 0,-26 26-18 15,0-28 22-15,0 28-20 0,27-26 29 0,-27 26-25 16,0-26 29-16,26 26-35 0,-26 0 7 0,28-26-14 16,-28 26 14-16,26 0-15 0,-26 0 13 0,26-28-15 15,2 28 11-15,-3 0-12 0,-25 0 12 0,27 0-13 16,-1 0 9-16,0 0-10 0,2 28 10 0,-2-28-8 15,-26 0 13-15,27 0-10 0,-2 26 14 0,1-26-12 16,-26 26 17-16,28-26-17 0,-28 26 14 0,26-26-15 16,-26 28 13-16,0-2-15 0,0 0 11 0,0 1-13 15,-26-27 5-15,26 26-12 0,-28 0-4 0,2 0-14 16,26 2-39-16,-25-2 19 0,-2-26-50 16,-27 26 9-16,28 1-142 0,0-27 120 0,-1 26-72 15,2-26 88-15,-3 26-71 0,2-26 76 0,0 0-76 16</inkml:trace>
  <inkml:trace contextRef="#ctx0" brushRef="#br0" timeOffset="45217.48">8072 14768 218 0,'26'0'0'16,"-26"0"17"-16,26 0 51 0,-26-26-33 0,28 26 35 0,-28 0-29 15,0 0 53-15,26 0-50 0,-26 0 36 0,0 0-33 16,0 0 57-16,26 0-63 0,-26 0 20 0,0 0-31 16,0 0 30-16,0 0-32 0,0 0 25 0,0 0-27 15,0 26 24-15,0-26-25 0,26 0 25 16,-26 27-24-16,0 0 30 0,26-1-28 0,-26-26 28 16,0 26-28-16,28 2 32 0,-28-2-31 0,26 0 30 15,-26 0-30-15,0 1 27 0,27-1-28 0,-27 0 27 16,26 2-29-16,-26-2 23 0,0-26-25 0,25 26 23 15,-25-26-25-15,28 26 22 0,-28-26-23 0,0 0 19 16,26 0-21-16,-26 27 18 0,0-54-18 16,28 27 17-16,-28 0-18 0,26 0 14 0,-26-26-15 15,0 0 15-15,26 26-17 0,-26-26 13 0,0 26-14 16,0-28 14-16,27 2-14 0,-27 26 10 0,0 0-11 16,0-26 13-16,0 26-10 0,0 0 20 0,25-27-14 15,-25 27 33-15,0 0-28 0,0 0 27 0,0 0-27 16,0 0 25-16,0 0-27 0,26 27 23 0,-26-27-24 15,0 26 24-15,0-26-24 0,0 26 24 0,0 2-24 16,0-2 27-16,26-26-27 0,-26 26 23 0,0 0-24 16,0 1 25-16,0-1-25 0,28 1 24 0,-28-27-25 15,0 28 18-15,0-2-21 0,0-26 18 16,27 26-18-16,-27-26 17 0,0 0-17 0,0 26 19 16,0-26-17-16,26 0 26 0,-26 0-23 0,0-26 25 15,26 26-25-15,-26 0 22 0,25-26-23 0,-25 0 22 16,0-2-24-16,28 1 19 0,-28 1-21 0,28-1 17 15,-28-25-19-15,26 26 19 0,-26-2-19 16,0 2 15-16,26-27-15 0,-26 27 15 0,26 0-17 16,-26 0 14-16,27-2-16 0,-27 2 11 0,0 26-15 15,25-26 7-15,-25-1-21 0,0 27-29 0,0-27-31 16,0 27-160-16,0 0-110 0,0 0-778 0,0-26 666 16,0 26-225-16,0 0 336 0,0 0-336 0</inkml:trace>
  <inkml:trace contextRef="#ctx0" brushRef="#br0" timeOffset="45549.99">9051 14452 212 0,'26'0'0'16,"-26"0"32"-16,0 0 100 0,0 0-75 16,26 0 39-16,-26 0-55 0,0 0 30 0,0 0-30 15,27 0 53-15,-27 0-43 0,0 26 58 0,0-26-55 16,0 0 52-16,0 26-54 0,26-26 49 0,-26 27-52 16,0-27 45-16,0 26-49 0,0-26 43 0,0 26-45 15,28 0 41-15,-28 2-43 0,0-28 38 0,0 26-42 16,26 0 35-16,-26 1-41 0,0-1 25 0,0 0-46 15,0 1-24-15,0 0-37 0,0-1-137 0,0 0 33 16,0 2-274-16,0-28 248 0,0 26-111 0,0 0 169 16,0-26-76-16,0 26 100 0,0-26-99 15</inkml:trace>
  <inkml:trace contextRef="#ctx0" brushRef="#br0" timeOffset="45816.18">9103 15007 90 0,'-26'26'0'0,"26"-26"18"0,0 0 54 0,0 0-37 16,0 0 34-16,0 0-27 0,0 26 56 0,0-26-48 15,0 0 51-15,0 0-46 0,0 0 61 0,0 0-61 16,0 0 49-16,26 0-43 0,-26 0 81 0,0 0-68 16,27 0 79-16,-27 0-75 0,26 0 79 0,2 0-80 15,-2 0 75-15,0 0-80 0,1 0 66 0,-1 0-71 16,2 0 63-16,-3-26-67 0,28 26 58 0,-27 0-63 15,0 0 54-15,2 0-59 0,-3 0 51 0,3 0-62 16,23 0 22-16,-51 0-50 0,28 0-26 0,-2 0-28 16,2 0-108-16,-28-26-80 0,26 26-540 0,-26 0 455 15,0 0-171-15,0 0 243 0,0 0-242 16</inkml:trace>
  <inkml:trace contextRef="#ctx0" brushRef="#br0" timeOffset="47565.88">5875 12493 32 0,'0'0'0'0,"0"26"8"0,0-26 28 0,0 0-13 16,0 0 33-16,0 0-33 0,0 0 13 0,0 26-21 16,0-26 12-16,-26 0-15 0,26 0 10 15,0 0-10-15,0 0 16 0,0 26-13 0,-26-26 20 16,26 0-21-16,0 0 8 0,0 0-10 0,-28 0 12 16,28 0-10-16,0 28 22 0,-26-28-14 0,26 0 31 15,0 0-28-15,0 0 19 0,-27 0-18 0,27 26 36 16,0-26-29-16,-25 0 37 0,25 0-35 0,-26 0 35 15,26 0-37-15,-28 0 31 0,28 0-35 16,-26 0 26-16,26 0-30 0,-28 0 22 0,28 0-25 16,-26 0 20-16,26 0-23 0,-26-26 17 0,0 26-19 15,26 0 15-15,-26-28-16 0,26 28 13 0,0 0-16 16,-28-26 9-16,28 26-11 0,-26-26 9 0,26 26-10 16,0-26 14-16,0 26-15 0,0-27 6 0,-26 1-8 15,26-1 7-15,0 27-6 0,0-26 8 0,0-1-10 16,26 1 6-16,-26 26-8 0,0-26 4 0,0-2-4 15,26 28 6-15,-26-26-6 0,28 0 1 0,-28 26-2 16,26-26 1-16,-26 26-1 0,26-27 2 0,0 27-1 16,-26 0 4-16,26 0-5 0,2 0 3 0,-2 0-4 15,2 0 2-15,-2 27-2 0,-1-27 4 0,-25 26-3 16,27-26 1-16,-1 26-1 0,2 0 2 16,-2 2-1-16,0-2 5 0,-26-26 0 0,27 26 15 15,-27 1-13-15,25-1 9 0,-25 1-8 0,26-1 16 16,-26 1-11-16,0-1 20 0,0 0-17 15,0 0 22-15,0 2-21 0,0-28 23 0,0 26-23 16,-26 0 19-16,26-26-20 0,-25 0 20 0,-2 27-20 16,1-27 20-16,0 0-21 0,-2 26 17 0,2-26-20 15,-1 0 14-15,2 0-15 0,-1 0 15 0,-2-26-16 16,28 26 10-16,-26 0-12 0,-2 0 12 0,2-27-12 16,26 27 9-16,-26 0-10 0,26-26 10 0,0 0-10 15,-26 26 10-15,26-28-11 0,0 2 9 0,0 26-11 16,0-26 8-16,0 0-9 0,26-1 8 0,-26 1-8 15,0-1 5-15,26 1-7 0,0 26 1 0,-26-27-2 16,28 1 4-16,-2 26-5 0,2-26 4 0,-28 26-4 16,26 0 3-16,-1 0-2 0,2 0 4 15,-1 26-4-15,2-26 1 0,-2 26-2 0,0 1 1 0,1-27-2 16,-27 26 2-16,25 1-1 0,1-1 6 16,-26 1-5-16,26-1 3 0,-26 0-1 0,0 0 10 15,0-26-6-15,0 28 13 0,0-2-14 0,0-26 7 16,0 26-7-16,0-26 13 0,-26 0-12 0,0 0 8 15,26 0-10-15,-25 0 6 0,-2 0-8 16,1-26 6-16,0 26-7 0,-2 0 7 0,28-26-7 16,-26-2 4-16,-1 28-4 0,27-26 3 0,-25 26-4 15,25-26 4-15,0 26-5 0,-26-26 3 0,26 26-3 16,0-27 1-16,26 27-2 0,-26-26 2 0,0 26-3 16,25-27-1-16,-25 27 0 0,0 0 0 0,27 0 0 15,-27 0 0-15,26 0 0 0,2 0 0 0,-28 0 0 16,26 0 0-16,-26 0 0 0,0 0 4 0,26 27-4 15,-26-27-2-15,0 0 3 0,27 26 3 0,-27-26-3 16,0 0 0-16,0 27 0 0,0-27-1 0,0 0 0 16,0 0 3-16,-27 0-2 0,27 26-1 0,0-26 0 15,-26 0 1-15,26 0 0 0,-26 0-1 16,26-26-1-16,0 26-1 0,-28 0 1 0,28 0-3 16,0 0 0-16,0 0-8 0,-26 0 5 0,26-27-9 15,0 27 9-15,0 0-9 0,0 0 9 0,26 0-6 16,-26 0 5-16,0 0-8 0,0 0 8 0,0 0-6 15,0 27 7-15,28-27-7 0,-28 0 7 16,0 0-5-16,0 0 6 0,0 0-5 0,0 0 7 16,0 0 0-16,0 0 1 0,0 0-2 0,0 0 1 15,0 0-4-15,0 0 3 0,0 0-3 0,-28 0 4 16,28-27-4-16,0 27 5 0,-26 0-5 0,26-26 5 16,0 26-5-16,0-27 3 0,-27 27-3 0,27 0 3 15,0-26-5-15,0 26 5 0,0 0-3 0,27 0 3 16,-27 0-3-16,0 0 4 0,0 0-3 0,26 0 4 15,-26 0-3-15,0 26 3 0,28-26-4 0,-28 0 5 16,0 0-2-16,0 0-1 0,26 0-10 0,-26 0-15 16,0 27-74-16,0-27-98 0,0 0-502 0,0 0 415 15,0 0-167-15,-26 0 229 0,26 26-228 16</inkml:trace>
  <inkml:trace contextRef="#ctx0" brushRef="#br0" timeOffset="50214.67">11777 10085 136 0,'0'0'0'0,"-27"0"22"0,27 0 66 0,0 0-58 16,-26 0-1-16,26 0-18 0,0 0 4 0,-26 0 0 16,26 0 29-16,0 0-25 0,-28 0 10 0,28 0-9 15,0-28 30-15,-26 28-20 0,26 0 38 0,-27-26-40 16,27 26 18-16,-26-26-17 0,26 26 42 0,0 0-31 15,-25-26 49-15,25 26-53 0,-28-27 16 0,28 27-22 16,-26-27 34-16,26 27-32 0,0-26 32 0,-26 26-34 16,26-27 30-16,-27 1-32 0,27 26 27 0,-26-26-27 15,26 0 28-15,-28 26-29 0,28-28 26 0,-26 2-27 16,26 0 24-16,-25-1-26 0,25 1 21 0,-28 0-23 16,28-1 18-16,0 0-20 0,-26 1 19 0,26 0-22 15,0-2 15-15,26-24-16 0,-26 26 17 0,0-2-16 16,28 2 15-16,-28 0-17 0,25-1 13 0,1 1-14 15,2-1 14-15,-2 1-14 0,27-1 10 0,-27 1-11 16,2 26 12-16,23-26-13 0,-24 26 12 0,27 0-13 16,-2 0 10-16,-25 0-9 0,26 0 15 15,-27 0-15-15,28 0 9 0,-28 26-10 0,26-26 10 16,-26 26-10-16,2-26 10 0,-2 27-10 16,0-1 9-16,0 1-10 0,1-1 10 0,0 1-10 15,-1-1 10-15,-26 0-11 0,26 2 10 0,-26 24-10 16,26-26 8-16,-26 28-8 0,0-28 11 0,0 28-11 15,0-28 10-15,-26 0-11 0,26 27 6 0,-26-27-7 16,26 28 8-16,-26-28-11 0,-1 0-3 0,0 1-6 16,1-1-15-16,-26 1-8 0,24 0-60 0,2-27-1 15,-1 26-179-15,-24-26 64 0,23 0-344 0,2 0 320 16,0 0-132-16,-1 0 217 0,1 0-65 0,-1-26 104 16,1 26-104-16</inkml:trace>
  <inkml:trace contextRef="#ctx0" brushRef="#br0" timeOffset="50499.7">11724 9290 164 0,'26'0'0'0,"-26"-27"16"0,0 27 48 0,27 0-28 16,-27-26 41-16,0 26-31 0,0 0 58 0,0 26-60 15,26-26 27-15,-26 0-32 0,0 27 46 0,0-1-50 16,0-26 21-16,0 27-27 0,0-1 35 0,0 0-32 15,0 2 35-15,0-2-35 0,0 0 31 0,0 0-32 16,0 2 30-16,0 24-31 0,0-25 27 0,0 26-29 16,-26-27 28-16,26 1-31 0,0 25 23 0,0-24-24 15,0-2 28-15,0 0-28 0,0 27 23 0,0-53-27 16,0 26 12-16,0 1-30 0,0 0-26 0,0-27-22 16,-27 26-114-16,27-26 30 0,0 26-230 0,0-26 205 15,0 26-104-15,0-26 156 0,0 0-52 0,27 28 78 16,-27-28-77-16</inkml:trace>
  <inkml:trace contextRef="#ctx0" brushRef="#br0" timeOffset="52864.98">9845 11222 30 0,'0'0'0'0,"0"0"5"0,0 0 19 0,0 0-9 16,0 0 21-16,0 0-22 0,0 0 7 0,0 0-9 15,0 0 16-15,0 0-9 0,28 0 30 0,-28-26-27 16,0 26 14-16,0-28-17 0,0 28 19 0,0-26-21 15,0 26 11-15,0-26-14 0,0 0 11 0,0-1-15 16,0 1 2-16,0 0-4 0,0-2 12 0,0 28-6 16,0-26 22-16,0 0-17 0,0 0 25 0,0-1-24 15,0 1 20-15,0-1-22 0,0 0 17 16,0 1-19-16,0 0 15 0,0 0-18 0,0-2 7 16,0 2-8-16,0 0 17 0,0-1-19 15,-28 1 0-15,28 0-3 0,0 0 11 0,-26-2-13 16,26 2-5-16,0-27 2 0,-28 27 9 0,28-1-8 15,0 1-3-15,-26-1 0 0,26-25 0 0,0 24 2 16,0 2 8-16,-26 0-7 0,26 0-3 0,0-1 0 16,0 1 0-16,-27-28 0 0,27 28 0 0,0 0 0 15,0 0 0-15,0-1 2 0,-25 0 6 0,25 1-6 16,0 26-2-16,0-27 0 0,0 1 0 0,0 0 0 16,0 0 0-16,0-2 0 0,0 28 0 0,0-26 0 15,0 0 0-15,0 26 0 0,0-27 0 0,0 27 3 16,0-26 9-16,0 26-7 0,0 0 3 0,25-26-4 15,-25 26 4-15,0 0-5 0,0-27 1 0,0 27-3 16,0 0-1-16,0 0 0 0,0-27 0 0,0 27 1 16,27 0 3-16,-27 0-2 0,0 0-2 0,0 0 0 15,0-26 4-15,0 26-2 0,0 0 5 0,26 0-3 16,-26 0 6-16,0 0-3 0,0 0 10 16,26 0-10-16,-26 0 4 0,0 0-6 0,28 0 6 15,-28 0-1-15,0 0 18 0,26 26-14 16,2-26 12-16,-28 0-14 0,25 0 8 0,0 0-11 15,1 0 10-15,2 0-10 0,0 0 11 0,-2 0-11 16,0 0 9-16,26 0-10 0,-24 0 4 0,-2 0-6 16,0 0 3-16,28 0-2 0,-30 0 9 0,2 0-8 15,28 0 8-15,-26 0-10 0,-2 0-1 0,26 0-1 16,-26 0 4-16,2 0-5 0,-2 0-3 0,0 0 0 16,2 0 0-16,-3 0 1 0,28 0 3 0,-27 0-2 15,2 0 6-15,-2 27-6 0,0-27-2 0,-26 0 0 16,26 0 0-16,0 0 0 0,2 0 0 0,-2 0 0 15,0 0 0-15,0 0 1 0,1 0 4 0,-27 0-3 16,28 0 2-16,-3 0-3 0,-25 0 3 0,26 0-3 16,0 0-1-16,-26 0 0 0,28 0 0 0,-28 0 0 15,26 0 0-15,-26 0 0 0,26-27 0 0,-26 27 1 16,27 0 3-16,-27 0-2 0,25 0-2 16,-25 0 3-16,0 0 9 0,0 0-6 0,28 0 2 15,-28 0-3-15,0 0 7 0,0 27-9 16,0-27-3-16,0 0 1 0,26 0 5 0,-26 0-2 15,0 27 4-15,0-27-5 0,0 0 1 0,0 0-2 16,26 26-2-16,-26-26 1 0,0 0 3 0,0 26-2 16,0-26 3-16,27 0-2 0,-27 27 5 0,0-27-5 15,0 0 2-15,0 26-3 0,0-26-2 0,26 26 0 16,-26-26 0-16,0 28 0 0,0-28 0 0,0 0 0 16,28 26 4-16,-28 0 1 0,0-26 11 0,0 26-5 15,25 1 16-15,-25-1-14 0,0 1 14 0,0 0-12 16,26-1 17-16,-26 0-19 0,0 0 4 0,28 2-9 15,-28 24 7-15,0-25-7 0,0-1 9 0,26 26-8 16,-26-24 7-16,0-2-9 0,0 27 7 0,27-27-6 16,-27 27 8-16,0-26-9 0,0 25 8 0,26 2-6 15,-26-2 14-15,0 1-11 0,0-27 15 16,0 28-14-16,0-2 11 0,0 2-8 0,0-1 20 16,0-1-17-16,0 2 21 0,0-2-18 0,0-25 22 15,0 25-21-15,0-26 24 0,0 2-20 0,0 24 35 16,0-25-29-16,-26 0 35 0,26-1-34 15,0 0 34-15,-27-26-35 0,27 27 31 0,-26-1-34 16,26-26 30-16,0 27-32 0,-28-27 26 0,2 0-27 16,26 27 25-16,-25-27-27 0,-3 0 27 0,28 0-28 15,-26 0 21-15,-1 0-23 0,1 26 22 0,0-26-22 16,-2 0 22-16,3 0-24 0,-2 0 16 0,1 0-18 16,0 0 21-16,-2 0-20 0,-24 26 17 0,27-26-19 15,-30 0 15-15,29 0-16 0,-26 0 16 0,-2 0-17 16,28 0 16-16,-26 0-16 0,-2 0 16 0,1 0-17 15,0 0 11-15,27 0-12 0,-28 0 11 0,2 0-13 16,0 0 9-16,24 0-10 0,-26 0 10 0,4 0-10 16,22 0 9-16,-24 0-13 0,26 0 1 0,-2 0-10 15,-24 0-17-15,26 0 3 0,0 0-35 0,-2 0-3 16,-26-26-117-16,29 26 21 0,0 0-281 0,-3-26 120 16,2 26-504-16,26 0 492 15,-28-27-153-15,2 27 238 0,26 0-237 0</inkml:trace>
  <inkml:trace contextRef="#ctx0" brushRef="#br0" timeOffset="54753.71">7251 15563 50 0,'0'0'0'0,"0"0"9"0,-25 0 27 16,25 0-19-16,0 0 11 0,0 0-20 0,0 0-8 15,0 0 0-15,0 0 0 0,0 0 6 0,0 0 19 16,0-27-12-16,0 27 15 0,-28 0-14 0,28 0 18 15,0-26-15-15,0 26 21 0,0 0-19 0,0-26 17 16,0 26-21-16,-26-26 9 0,26 26-9 16,0-28 23-16,0 2-18 0,-26 26 20 0,26-26-20 15,0-1 17-15,-27 1-19 0,27 26 17 0,-26-26-19 16,26 0 13-16,0-2-14 0,-28 1 14 0,28 1-16 16,0-27 10-16,-25 27-13 0,25 0 10 0,0-2-12 15,-26 2 7-15,26-27-7 0,0 27 10 0,0 0-8 16,0 0 11-16,-28-28-10 0,28 28 9 0,0-1-14 15,0 0-6-15,0 1 0 0,0 0 0 0,0-1 1 16,0 1 7-16,0 0-6 0,0-2-2 0,0 2 0 16,0 0 0-16,0 0 2 0,0-1 6 0,0 1-3 15,28 0 3-15,-28-2-6 0,0 2-2 16,0 0 0-16,0 26 0 0,26-26 0 0,-26-2 0 16,0 2 0-16,0 0 0 0,0-1 0 0,0 27 0 15,0-26 0-15,0 0 0 0,0 0 5 0,0 26 19 16,0-28-12-16,0 28 14 0,0-26-11 0,0 26 20 15,0-26-15-15,0 26 26 0,0-27-21 16,0 27 27-16,0 0-27 0,0 0 23 0,0-26-26 16,0 26 19-16,0 0-20 0,0 0 19 0,0 0-23 15,0 0 12-15,0 0-14 0,0 0 17 0,0 0-17 16,0 0 13-16,25 0-14 0,-25 0 10 0,0 0-12 16,0 0 8-16,0 0-9 0,0 0 9 0,0 0-10 15,0 0 7-15,28 0-9 0,-28 0 7 0,0 0-9 16,0 0 6-16,26 0-6 0,-26 0 6 0,27 0-8 15,-27 0 4-15,26 0-5 0,-26-26 4 0,26 26-3 16,-26 0 4-16,28 0-5 0,-3 0 5 0,1 0-5 16,-26 0 3-16,26 0-3 0,1 0 1 0,1 0-2 15,-2 0-2-15,0 0 1 0,-1 0 3 0,30 0-2 16,-29 0 3-16,0 0-1 0,28 0 4 16,-3 0-6-16,-24 0-2 0,27 0 0 0,-2-27 0 15,1 27 1-15,0 0 4 0,1 0-2 0,-1-27 1 16,26 27-3-16,-27 0-1 0,2 0 1 0,-2-26 4 15,2 26-3-15,-1 0-2 0,-2 0 0 0,3-26 0 16,0 26 0-16,-1 0 0 0,24-28 0 16,-22 28 0-16,-3 0 0 0,1-26 0 0,1 26 1 15,-2 0 4-15,0 0-2 0,2-26 1 0,-28 26-2 16,27 0-2-16,0 0 1 0,-27 0 3 0,28 0-3 16,-1 0-1-16,-27 0 0 0,2 0 0 0,23 0 0 15,-24 0 0-15,25 0 0 0,-24 0 0 0,-3 0 0 16,3 0 0-16,23 0 0 0,-23 0 0 0,-2 0 0 15,2 0 0-15,-2 0 0 0,-1 0 0 0,-25 0 0 16,27 0 4-16,-1 0-2 0,-26 0 3 0,26 0-3 16,2 0-2-16,-28 26 1 0,26-26 3 0,-26 0-2 15,28 0 4-15,-28 0 0 0,0 26 12 0,25-26-6 16,-25 0 16-16,0 0-13 0,25 28 13 16,-25-28-15-16,0 0 14 0,0 0-14 0,0 0 13 15,0 26-14-15,26-26 11 0,-26 0-12 0,0 26 11 16,0-26-11-16,0 0 10 0,28 27-11 15,-28-27 9-15,0 27-10 0,0-27 10 0,28 26-10 0,-28 0 7 16,0 1-7-16,26-27 8 0,-26 26-4 16,0 0 20-16,26 2-12 0,-26-2 29 0,0 0-25 15,0 27 27-15,0-27-27 0,25 0 25 0,-25 28-25 16,0-2 23-16,0-24-24 0,0 24 23 0,27-25-25 16,-27 25 19-16,0 2-20 0,0-2 19 0,0-25-20 15,0 25 18-15,28 2-19 0,-28-2 17 0,0 2-19 16,0-2 15-16,0 1-16 0,0 1 14 0,0-2-15 15,0 1 13-15,0-27-13 0,0 29 13 0,0-3-10 16,0-26 23-16,0 27-19 0,0-27 23 0,0 28-21 16,0-28 28-16,-28 0-25 0,28 1 31 0,0 0-30 15,0-1 27-15,-27 1-28 0,27-1 25 16,-25 0-27-16,25 0 27 0,-26-26-28 0,26 28 22 16,-26-2-20-16,-2 0 34 0,0-26-31 0,28 27 28 15,-26-1-29-15,1-26 26 0,0 26-28 0,-3-26 22 16,2 27-25-16,-2-27 22 0,-24 0-22 0,25 27 21 15,-24-27-23-15,-3 0 19 0,26 0-21 0,-23 26 17 16,-30-26-18-16,29 0 17 0,-1 0-18 16,-26 0 16-16,0 0-17 0,25 0 16 0,-25 0-18 15,-2 0 14-15,30 0-15 0,-28 0 11 0,25 0-14 16,-25 26 2-16,-2-26-17 0,29 0-26 0,-26 0-1 16,24 0-68-16,0 0-71 0,-24 0-411 0,24 0 175 15,2 27-639-15,26-27 627 0,-28 0-212 0,2 0 394 16,24 0-82-16,-23-27 160 0,24 27-159 0</inkml:trace>
  <inkml:trace contextRef="#ctx0" brushRef="#br0" timeOffset="55464.89">10745 15059 58 0,'0'0'0'0,"0"0"15"0,0 0 46 16,-26 0-30-16,26 0 33 0,0-26-33 0,-28 26 33 15,28 0-37-15,-26 0 17 0,26 0-15 16,-26-26 45-16,26 26-42 0,-27 0 20 0,2-27-19 16,25 27 43-16,-28 0-36 0,2-26 40 0,26 26-41 15,-26-26 37-15,26 26-37 0,-28-26 37 0,2 26-37 16,26-28 41-16,-26 2-49 0,26 26 13 0,0-26-20 16,-26-1 28-16,26 0-27 0,0 1 23 0,0 0-24 15,0-1 21-15,0 1-22 0,26 0 21 0,-26-2-22 16,0 2 21-16,26 0-22 0,-26 0 19 0,26-1-20 15,2 27 19-15,-2-26-20 0,0 0 19 0,2-2-19 16,-3 28 17-16,28-26-19 0,-27 26 16 0,28-26-17 16,-28 26 15-16,26 0-16 0,2 0 13 0,-2 0-14 15,3 26 18-15,-30-26-17 0,27 26 15 0,2-26-16 16,-1 28 13-16,-28-2-14 0,29 0 15 16,-28 1-14-16,1 25 16 0,-1-26-13 0,27 2 19 15,-53-2-17-15,26 27 21 0,2-27-19 0,-28 0 20 16,0 28-21-16,0-28 19 0,0 28-20 0,0-28 21 15,0 0-21-15,-28 27 18 0,2-27-20 16,1 28 11-16,-3-28-18 0,2 0 2 0,-1 0-12 16,-25 1-12-16,24-1-15 0,3 1-65 0,-28-27-4 15,-1 28-194-15,28-28 77 0,-25 0-351 0,23 0 333 16,-25 0-129-16,27 0 218 0,-28 0-62 0,28-28 101 16,-26 1-101-16</inkml:trace>
  <inkml:trace contextRef="#ctx0" brushRef="#br0" timeOffset="55814.37">10507 14637 155 0,'26'0'0'0,"-26"0"29"0,26 0 87 0,2 0-76 16,-28 0 4-16,25 0-18 0,-25 0 34 16,27 0-33-16,-1 0 23 0,-26 0-23 0,26 0 30 15,2 26-30-15,-2-26 22 0,-26 26-25 0,26-26 24 16,0 0-26-16,-26 27 18 0,26-27-19 0,2 26 20 15,-28-26-18-15,26 26 28 0,-26-26-23 0,26 27 34 16,-26-27-36-16,26 0 14 0,-26 27-17 16,0-27 29-16,0 26-23 0,0-26 31 0,0 26-27 15,0-26 43-15,-26 28-31 0,26-28 60 0,0 26-50 16,-26-26 58-16,26 26-57 0,0-26 52 0,-26 26-54 16,26-26 56-16,-28 27-56 0,28-27 52 0,0 26-56 15,0-26 44-15,-26 0-48 0,26 26 43 0,0-26-46 16,0 0 41-16,0 0-44 0,0 0 38 0,26 28-39 15,-26-28 37-15,28 0-41 0,-28 0 30 0,26 0-37 16,0 0 16-16,0 0-43 0,1 0-40 0,-27 0-65 16,28 0-272-16,-3 0 97 0,1 0-457 0,-26 0 443 15,26 0-143-15,2 0 219 0,-28 0-219 0</inkml:trace>
  <inkml:trace contextRef="#ctx0" brushRef="#br0" timeOffset="60181.7">5717 12625 39 0,'0'0'0'0,"0"0"11"16,0 0 33-16,0 0-25 0,0 0 15 0,-26 0-18 15,26 0 14-15,0 0-17 0,0 0 8 16,-28 0-10-16,28 0 12 0,0 0-13 0,-26 0 10 16,26 0-9-16,0-26 14 0,0 26-12 0,-28 0 13 15,28 0-14-15,0 0 12 0,0 0-13 0,0 0 11 16,-26 0-8-16,26 0 18 0,0 0-16 0,0 0 12 15,0 0-14-15,-26 0 17 0,26-28-18 0,0 28 9 16,0 0-12-16,0 0 6 0,0 0-8 16,0 0 8-16,0 0-10 0,0-26 5 0,-26 26-8 15,26 0-3-15,0 0 1 0,0 0 7 0,0-26-3 16,0 26 8-16,0 0-9 0,0 0-4 0,0 0 0 16,0-26 0-16,0 26 0 0,0 0 0 0,0 0 0 15,0 0 0-15,0 0 2 0,0 0 7 0,0 0 4 16,0 0 31-16,0 0-26 0,0 0 11 0,0 0-13 15,0 0 20-15,-26 0-19 0,26 0 16 0,0 26-16 16,0-26 16-16,0 0-15 0,0 0 22 0,-28 0-22 16,28 26 16-16,0-26-17 0,-26 0 15 0,26 0-16 15,-26 0 19-15,26 0-20 0,0 0 11 0,-27 0-14 16,27 0 10-16,-26 0-12 0,26 0 8 16,0 0-10-16,-25-26 8 0,25 26-9 0,0 0 5 15,0-26-6-15,0 26 4 0,0 0-5 0,0-27 5 16,0 27-6-16,0 0 2 0,25 0-1 0,-25 0 7 15,26-26-8-15,-26 26 3 0,27 0-4 16,-1 0 4-16,-26 0-5 0,26 0 2 0,-26 0-2 16,28 0 5-16,-28 0-4 0,26 0 2 0,-26 26-1 15,0-26 5-15,26 0-4 0,-26 0 3 0,0 0-4 16,0 27 5-16,0-27-4 0,0 0 3 0,0 0-3 16,0 0 7-16,-26 0-8 0,26 26 0 0,-26-26 0 15,26 0 4-15,0 0-5 0,-28 0 4 0,2 0-4 16,26-26 2-16,0 26-2 0,-26 0 1 0,26 0-3 15,-27 0-1-15,27-27 1 0,0 27 4 0,0 0-3 16,0 0-2-16,0-26 0 0,27 26 0 0,-27 0 0 16,0 0 4-16,26 0-3 0,0 0-1 0,-26 0 1 15,28 0 3-15,-2 0-2 0,-26 0-2 0,26 0 2 16,-26 0 6-16,26 0-3 0,0 26 10 16,-26-26-7-16,0 0 12 0,28 0-9 0,-28 0 15 15,0 27-13-15,0-27 11 0,0 0-10 0,26 0 14 16,-26 0-14-16,0 0 14 0,0 0-15 0,0 0 13 15,-26 0-13-15,26 0 11 0,0 0-13 0,0 0 13 16,0 0-14-16,-28 0 9 0,28 0-10 16,0 0 9-16,0 0-9 0,-26 0 9 0,26 0-9 15,0 0 7-15,0 0-8 0,-26 0 6 0,26 0-7 16,0 0 8-16,0 0-8 0,0 0 8 0,0 0-8 16,-26 0 5-16,26 0-6 0,0 0 8 0,0 0-8 15,-26 0 5-15,26 0-6 0,0 0 4 0,0 0-4 16,0 0 5-16,0 0-6 0,-28 0 4 0,28 0-4 15,0 0 8-15,0 0-7 0,0 0 3 0,0 0-5 16,0 0 1-16,0 0 0 0,0 0 5 0,0 0-4 16,0 0 3-16,0 0-4 0,0 0 2 0,0 0-3 15,0 0 2-15,0 0-2 0,0 0 4 0,0 0-4 16,0 0 4-16,0 0-4 0,0 0 1 0,0 0-1 16,0 0 1-16,0 0-2 0,0 0 3 15,0 0-3-15,0 0 1 0,0 0-2 16,-26 0 1-16,26 0-1 0,0 0 3 0,0 0-3 0,0 0 2 15,0 0-2-15,0 0-1 0,0 0-2 0,0 0-2 16,0 0 1-16,0 0-2 0,0 0 3 16,0 0 0-16,0 0 1 0,0 0-3 0,0 0 3 15,0 0-3-15,0 0 2 0,0 0-3 0,0 0 2 16,0 0-1-16,0 0 0 0,0 0-4 0,0 0 4 16,0 26-1-16,0-26 2 0,0 0-2 0,0 0 3 15,0 0-2-15,0 0 1 0,0 0-2 0,0 26 2 16,0-26-1-16,0 0 1 0,0 0-1 0,0 0 1 15,0 0-4-15,0 0 4 0,0 0-3 0,0 0 4 16,0 0-2-16,0 0 2 0,0 0-2 0,0 0-5 16,0 0-20-16,0 0 14 0,0 0-13 0,0 0 13 15,0 0-16-15,0 0 16 0,0 0-13 0,26 0 13 16,-26 0-16-16,0 0 16 0,0 26-13 0,0-26 15 16,0 0-8-16,0 0 10 0,28 0-10 15,-28 0 10-15,0 0-13 0,0 0 12 0,0 0-14 16,0 0 13-16,0 0-11 0,0 0 13 0,0 0-9 15,0 0 10-15,0 0-10 0,0 0 10 16,0 0-6-16,0 0 8 0,0 0-7 0,0 0 8 16,0 0-6-16,0 0 7 0,0 0-4 0,0 0 6 15,0 0-4-15,0 0 4 0,0 0-4 0,0 0 3 16,0 0-3-16,0 0 4 0,0 0-4 0,0 0 5 16,0 0-2-16,0 0 4 0,0 0 1 0,0 0-2 15,0 0-5-15,0 0 4 0,0 0-4 0,0 0 5 16,0 0-2-16,0 0 4 0,0 0 0 0,0 0 0 15,0 0 0-15,0 0 0 0,0 0 0 0,0 0 0 16,0 0 0-16,0 0 0 0,0 0 0 0,0 0 1 16,0 0 7-16,0 0-3 0,0 0 7 0,0 0-4 15,0 0 10-15,0 0-10 0,0 0 4 0,0 0-5 16,0 0 9-16,0 0-8 0,0 0 4 0,0 0-6 16,0 0 6-16,0 0-7 0,0 0 6 0,0 0-6 15,0 0 6-15,0 0-7 0,0 0 4 16,0 0-6-16,0 0-2 0,0 0 0 0,0 0 0 15,0 0-2-15,0 0-2 0,0 0-7 16,0 0-25-16,0 0-16 0,0 0-116 0,-28 0 31 16,28 0-243-16,0 0 219 0,-26 0-107 0,26 0 134 15,0 0-134-15</inkml:trace>
  <inkml:trace contextRef="#ctx0" brushRef="#br0" timeOffset="62515.93">9156 8787 92 0,'0'0'0'0,"0"26"12"16,0-26 38-16,0 0-30 0,0 0 9 0,0 0-15 15,0 0 12-15,0 0-14 0,0 27 8 0,0-27-8 16,0 0 12-16,0 0-12 0,0 0 13 0,0 0-12 16,0 0 11-16,0 0-17 0,0 0-7 0,0 0 4 15,0 0 12-15,0 0-12 0,0 0-4 0,0 0 0 16,0 0 0-16,0 0 0 0,0 0 0 0,0 0 5 16,28 0 17-16,-28 0-13 0,0 0 3 0,0 0-5 15,0 0 10-15,0 0-9 0,0 0 8 0,0 0-9 16,0 0 6-16,0 0-6 0,0 0 6 0,0 0-6 15,0 0 7-15,0 0-7 0,0 0 6 16,0-27-6-16,0 27 5 0,0 0-7 16,0 0 5-16,0 0-5 0,0 0 3 0,0 0-3 15,0-26 4-15,0 26-4 0,26 0 3 0,-26 0-3 16,0-27 5-16,0 27-5 0,0 0 3 0,0-26-3 16,0 26 6-16,0-26-7 0,0 26 4 0,0 0-6 15,0-26-2-15,0 26 0 0,0-28 0 0,0 28 0 16,0 0 0-16,0-26 0 0,0 26 0 0,0 0 0 15,0-26 0-15,0 26 5 0,0 0 15 0,0 0-10 16,0 0 14-16,0-26-8 0,0 26 26 0,0 0-18 16,0 0 28-16,0 0-25 0,0 0 25 0,0 0-26 15,0 0 22-15,0 0-23 0,0 0 23 0,0 0-24 16,0 0 28-16,0 0-25 0,0 0 33 0,0 0-36 16,0 0 13-16,0 0-15 0,0 0 26 0,0 0-20 15,0 0 33-15,0 0-30 0,0 0 31 0,0 0-32 16,0 0 28-16,0 0-30 0,0 0 27 0,0 0-29 15,0 26 26-15,0-26-27 0,0 0 23 0,0 0-25 16,0 26 21-16,0-26-22 16,0 0 19-16,0 26-21 0,0-26 20 0,0 0-21 15,0 28 18-15,0-28-18 0,-26 0 17 0,26 26-18 16,0-26 14-16,0 0-16 0,0 0 14 0,0 0-15 16,0 26 14-16,0-26-15 0,0 0 14 0,0 0-15 15,0 0 11-15,0 26-12 0,0-26 12 0,0 0-13 16,0 0 10-16,0 27-10 0,0-27 10 0,0 26-9 15,0-26 12-15,0 0-10 0,0 27 20 0,26-27-17 16,-26 27 16-16,0-1-16 0,0-26 16 0,0 26-13 16,0-26 26-16,0 26-21 0,0-26 30 0,0 28-29 15,0-28 23-15,0 0-26 0,0 26 18 0,0-26-21 16,0 0 20-16,0 0-20 0,0 26 24 0,0-26-24 16,0 0 16-16,0 0-18 0,0 0 17 0,0 0-19 15,0 0 14-15,0 0-15 0,0 0 17 16,0 0-16-16,0 0 16 0,0 0-16 0,0 0 16 0,0 0-17 15,26 0 14-15,-26 0-15 0,0 0 13 16,0 0-14-16,0 0 14 0,0 0-14 16,27 0 12-16,-27 0-13 0,0 0 11 0,0-26-12 15,26 26 11-15,-26 0-11 0,0 0 10 0,0 0-10 16,28 0 9-16,-28 0-11 0,0 0 11 0,25 0-11 16,-25 0 7-16,0 0-8 0,26 0 8 0,-26 0-9 15,0 0 7-15,0 0-7 0,0-26 7 0,27 26-7 16,-27 0 6-16,0 0-6 0,0 0 5 0,0 0-6 15,26 0 8-15,-26 0-7 0,0 0 5 0,0 0-5 16,0-28 5-16,26 28-6 0,-26 0 6 0,0 0-7 16,0-26 7-16,28 26-7 0,-28 0 7 0,0 0-7 15,0-26 4-15,25 26-4 0,-25 0 3 0,0-26-5 16,28 26 5-16,-28 0-5 0,0-27 5 0,0 27-5 16,26 0 5-16,-26-27-5 0,0 27 4 0,25 0-4 15,-25 0 4-15,0-26-4 0,28 26 4 0,-28 0-4 16,0-27 1-16,26 27-2 0,-26 0 2 0,0 0-1 15,28 0 4-15,-28-26-4 0,0 26 1 16,0 0-1-16,0 0 2 0,26 0-2 0,-26-26 3 16,0 26-3-16,0 0 1 0,25 0-1 15,-25-26 2-15,0 26-2 0,0 0 1 0,0 0-3 16,27 0 2-16,-27-28-1 0,0 28 2 0,0 0-3 16,0 0 1-16,0 0-1 0,0 0 2 0,26 0-1 15,-26 0 2-15,0-26-3 0,0 26 1 0,0 0-1 16,0 0 3-16,0 0-2 0,0 0 3 0,0 0-2 15,0 0 2-15,0 0-2 0,0 0 1 0,0 0-1 16,0 0 3-16,0 0-3 0,0 0 3 0,0 0-3 16,0 0 2-16,0 0-2 0,0 0 1 0,0 0-1 15,0 0 2-15,0 0-2 0,0 0 2 0,0 0-2 16,0 0 1-16,0 0-1 0,0 0 1 0,0 0-3 16,0 0 2-16,0 0-1 0,0 0 2 0,0 0-3 15,0 26 3-15,0-26-3 0,0 0 3 0,0 0-3 16,0 0 2-16,0 0-2 0,0 0 0 0,0 0 0 15,0 0 1-15,0 0-1 0,0 0-1 16,0 0 0-16,0 0 0 0,0 0 0 0,0 0 1 16,0 0 0-16,0 0 0 0,0 0 0 15,0 0 0-15,0 0 0 0,0 0 1 0,0 0-1 16,0 0-1-16,0 0 0 0,0 0 0 0,0 0 0 16,0 0 0-16,0 0-1 0,0 0-1 0,0 0-7 15,0 0-24-15,0 0-25 0,0 0-141 0,0 0 12 16,0 0-361-16,0 0 166 0,0 0-598 0,0 0 594 15,0 0-176-15,-26 0 281 0,26 0-281 0</inkml:trace>
  <inkml:trace contextRef="#ctx0" brushRef="#br0" timeOffset="81897.85">23289 2753 32 0,'0'0'0'0,"0"0"8"16,0 0 24-16,0 0-15 0,0 0 17 0,0 0-15 16,0 0 24-16,0 0-23 0,0 0 20 0,0 0-22 15,0 0 18-15,0 0-19 0,0 0 15 16,0 0-18-16,0 0 14 0,0 0-15 0,0 0 11 15,0 0-14-15,0 0 6 0,0 0-7 0,0 0 7 16,0 0-6-16,0 0 15 0,0 0-9 0,0 0 21 16,0 0-18-16,0 0 18 0,26 0-16 0,-26 26 23 15,0-26-24-15,28 0 14 0,-28 0-17 16,26 0 15-16,0 0-15 0,-26 0 15 0,25 26-20 16,3-26 3-16,-1 0-8 0,25 0 6 0,-26 0-7 15,2 0 6-15,24 0-7 0,-26 0 4 0,28 0-4 16,-2 0 6-16,1 0-5 0,0 0 7 0,1-26-8 15,-1 26 3-15,-2 0-5 0,3 0 2 0,26 0-2 16,-28 0 2-16,28 0-2 0,-27 0 1 0,26 0-2 16,-25 0 2-16,24 0-1 0,-24 0 1 0,25 0-1 15,0 0 5-15,-25 0-5 0,25 0 4 0,0-26-4 16,0 26 3-16,-25 0-2 0,25 0 4 0,0 0-5 16,-26 0 1-16,26 0-3 0,1 0 3 0,-1-26-2 15,-26 26 2-15,26 0-2 0,-26 0-2 16,27 0 1-16,-27 0 3 0,26 0-2 0,-25 0 2 15,-3 0-2-15,2 0 3 0,1 26-1 0,0-26 8 16,-29 0-4-16,28 0 12 0,-27 26-8 16,28-26 15-16,-28 0-13 0,0 0 15 0,0 26-15 15,2-26 10-15,-28 0-12 0,26 0 12 0,0 0-14 16,-26 27 10-16,28-27-10 0,-28 0 10 0,26 0-11 16,-26 0 10-16,0 0-10 0,27 0 8 0,-27 0-8 15,0 0 7-15,0 0-8 0,0 0 8 0,0 0-12 16,0 0-4-16,0 0-29 0,0 26-83 0,0-26 2 15,0 0-218-15,-27 0 181 0,27 0-117 0,-26 0 133 16,26 0-132-16</inkml:trace>
  <inkml:trace contextRef="#ctx0" brushRef="#br0" timeOffset="83098.71">19797 3229 49 0,'-26'0'0'0,"26"26"7"0,-28-26 22 0,28 0-16 15,-28 0 8-15,28 0-8 0,-26 0 16 0,0 0-17 16,26 0 7-16,-25-26-10 0,-2 26 7 0,27 0-8 16,-28 0 8-16,2-26-8 0,0 26 11 0,-27-28-10 15,26 28 10-15,1 0-7 0,0-26 18 16,-28 26-13-16,28-26 19 0,-26 0-18 0,-2 26 18 15,28-27-24-15,-27 27 0 0,27-26-6 0,-27 0 8 16,-1 26-3-16,28-28 17 0,-27 2-16 0,28 0 8 16,-29 0-10-16,28-1 12 0,-27 0-10 0,25-26 12 15,3 27-12-15,-1-26 16 0,-2 24-16 0,2-24 11 16,-1 25-11-16,27-25 13 0,-26 26-12 16,26-28 13-16,-26 1-11 0,26 26 17 0,0-25-17 15,-28-1 9-15,28 27-13 0,0-28 11 0,28 2-11 16,-28 25 9-16,0-25-11 0,26 24 11 0,-26-24-11 15,26 26 7-15,1-28-8 0,-1 0 7 0,2 28-5 16,-2-26 15-16,-1 25-13 0,3-26 12 0,25 26-13 16,-27-25 9-16,28 26-10 0,-3-2 10 0,-24-24-11 15,27 25 8-15,-2 1-9 0,1-26 8 0,26 24-9 16,-25 2 9-16,-2 0-1 0,28-1 31 0,-28 1-23 16,2-1 21-16,24 27-24 0,-23-26 20 0,22 26-22 15,-21-27 14-15,20 27-16 0,4 0 16 0,-26 0-18 16,24 0 11-16,4 0-13 0,-31 0 10 15,28 0-11-15,2 0 12 0,-29 0-12 0,29 0 9 16,-30 27-11-16,30-27 7 0,-29 0-4 0,27 26 16 16,-26-26-15-16,26 27 13 0,-25-27-13 0,25 26 13 15,-26 1-13-15,1-1 15 0,25 28-13 16,-28-28 20-16,3 0-18 0,-1 27 15 0,0-1-15 16,1-24 15-16,-2 24-17 0,0 1 15 0,-26 0-15 15,28 0 16-15,-26-1-17 0,24 2 14 0,-26-28-15 16,0 28 14-16,2-2-14 0,24 2 14 0,-52-28-14 15,28 27 12-15,-3-1-10 0,2-24 20 0,-27 24-17 16,26-25 21-16,-26-1-18 0,26 27 23 0,-26-26-22 16,0-1 21-16,0 28-22 0,0-28 19 0,0 0-21 15,0 27 20-15,-26-27-20 0,26 0 17 0,-26 2-15 16,-1 24 27-16,2-26-24 0,-3 27 25 0,2-26-24 16,0 0 23-16,-28 25-25 0,28-26 23 0,-26 2-23 15,24-2 21-15,-26 0-22 0,28 27 20 0,-26-27-22 16,0 0 18-16,-2-26-19 0,1 28 17 15,0-2-19-15,-1 0 15 0,3-26-17 0,-2 27 16 16,-1-27-16-16,1 26 13 0,1-26-15 0,-1 0 14 16,-1 27-14-16,3-27 12 0,23 0-14 0,-25 0 7 15,1 0-23-15,-1 0-33 0,27 0-15 16,-27-27-122-16,0 27-87 0,27 0-614 0,-28-26 514 16,27 26-207-16,-25-27 350 0,25 1-88 0,-27 26 154 15,28-26-154-15</inkml:trace>
  <inkml:trace contextRef="#ctx0" brushRef="#br0" timeOffset="83999.54">19531 3123 44 0,'-26'26'0'0,"-1"-26"12"15,27 0 36-15,-27 0-25 0,1 26 21 0,0-26-24 16,0 0 17-16,-2 28-18 0,2-28 18 0,0 0-20 15,-26 0 11-15,24 26-11 0,2-26 23 16,0 0-22-16,-27 0 16 0,26 0-22 0,1 0 1 16,-28 0-5-16,28 0 12 0,-27-26-10 15,28 26 12-15,-29-28-11 0,28 28 11 0,-1-26-13 16,-27 0 4-16,29 0-5 0,-1-1 8 0,-2-25-10 16,-25 24 5-16,27-24-5 0,0 26 7 0,-2-28-7 15,3 1 4-15,-1 1-4 0,0-2 10 0,26 28-9 16,-27-27 7-16,-1 1-7 0,28-2 8 0,-26 28-8 15,26-27 5-15,0 0-6 0,0 0 4 0,0 27-7 16,0-28-3-16,0 28 2 0,26-26 9 0,2 25-6 16,-1-25 7-16,-1 24-5 0,0 2 12 0,-1 0-10 15,29-28 11-15,-1 28-7 0,1 0 19 0,-3-2-16 16,3 2 12-16,-1 0-14 0,26 26 14 0,0-26-15 16,1-1 15-16,0 1-17 0,0 26 5 0,-2-27-7 15,2 27 12-15,-1 0-11 0,0-27 7 0,2 27-8 16,24 0 8-16,-25 27-9 0,-2-27 4 0,2 0-5 15,-2 0 5-15,4 0-7 0,-3 27 6 0,0-27-6 16,-26 26 4-16,26-26-4 0,1 27 3 16,-27-27-4-16,26 26 3 0,-26 0-3 0,25-26 4 15,-23 26-5-15,-4 2 4 0,3-2-1 0,-1 0 10 16,-1 2-5-16,1-2 17 0,1 0-11 16,-29 0 24-16,28 2-17 0,-27-2 29 0,2 27-33 15,26-27 8-15,-29 26-14 0,1-24 15 0,1 24-14 16,-1-25 13-16,2 25-13 0,-2 2 13 0,0-28-14 15,-26 28 14-15,28-28-15 0,-4 26 13 0,-24 1-13 16,26-27 11-16,-26 28-13 0,0-28 12 0,0 27-12 16,28-27 10-16,-28 1-11 0,0 26 10 0,0-27-11 15,0 28 11-15,-28-28-11 0,28 0 9 0,-26 27-9 16,26-27 8-16,-24 0-9 0,-4 28 4 0,2-28-19 16,0 1-29-16,-2 26-20 0,2-27-131 0,-27 1 41 15,28-1-254-15,-29 0 228 0,26 2-116 0,-23-28 169 16,-2 26-69-16,-1-26 94 0,1 0-94 0</inkml:trace>
  <inkml:trace contextRef="#ctx0" brushRef="#br0" timeOffset="84501.48">21808 1693 44 0,'-28'0'0'0,"28"-26"18"0,0 26 58 15,0 0-38-15,-26-26 39 0,26 26-44 16,0-26 23-16,0 26-22 0,0 0 48 0,0 0-48 16,0-28 22-16,0 28-21 0,0 0 49 0,0-26-48 15,0 26 20-15,0 0-22 0,26 0 42 0,-26-26-36 16,0 26 44-16,28 0-41 0,-2 0 43 0,-26 0-44 15,26 0 38-15,2 0-41 0,-3 0 37 0,2 0-39 16,-1 0 37-16,0 0-39 0,28 0 33 0,-28 0-36 16,0 0 30-16,0-27-32 0,28 27 30 0,-28 0-32 15,0-26 26-15,1 26-29 0,26 0 21 0,-27-26-31 16,0 26-3-16,-26 0-20 0,28 0-36 0,-2-26-13 16,-26 26-127-16,0 0 36 0,26 0-260 0,-26 0 235 15,0 0-108-15,-26 0 164 0,26 0-71 0,-26 26 94 16,26-26-94-16</inkml:trace>
  <inkml:trace contextRef="#ctx0" brushRef="#br0" timeOffset="84701.03">21834 1720 205 0,'0'0'0'0,"0"0"32"0,-26 27 96 0,26-27-75 15,0 0 30-15,-28 0-40 0,28 26 45 0,0-26-47 16,0 0 35-16,0 0-38 0,0 0 35 0,28 0-35 15,-28 0 39-15,0 0-40 0,26 0 31 0,0 0-36 16,-26 0 26-16,28 0-30 0,-3 0 24 0,2 0-33 16,25 0 9-16,-24 0-39 0,-2 0-59 0,26 0-13 15,-26 0-178-15,2 0 141 0,24 0-100 0,-26 0 126 16,1 0-66-16,26 0 81 0,-27-26-81 0</inkml:trace>
  <inkml:trace contextRef="#ctx0" brushRef="#br0" timeOffset="85065.66">22574 1667 210 0,'0'-26'0'0,"0"26"26"16,0 0 78-16,0 0-60 0,0-26 28 0,-26 26-34 15,26 0 42-15,0-28-42 16,-26 28 35-16,26-26-36 0,-28 26 38 0,28-26-40 16,0-1 33-16,-25 1-37 0,25 26 29 0,-27-26-32 15,27 0 24-15,0-2-28 0,0 2 20 0,0 0-22 16,0-27 18-16,0 26-21 0,0 1 13 0,0-1-15 15,27 1 15-15,-27 0-18 0,25 26 10 0,3-28-10 16,-28 2 14-16,26 0-15 0,0 26 11 0,1-26-13 16,-1 26 10-16,2 0-10 0,-3 0 9 0,29 0-10 15,-28 0 12-15,1 26-11 0,-1-26 9 0,0 26-9 16,1-26 9-16,-1 26-10 0,0 2 10 0,1-2-10 16,-27 0 10-16,26 1-9 0,2-1 9 0,-28 1-9 15,26-1 11-15,-26 27-13 0,0-27 6 0,0 2-7 16,0-2 8-16,0 0-9 0,0 27 7 0,-26-27-7 15,26 0 7-15,-28 2-9 0,28-2 3 0,-26-26-19 16,-1 26-38-16,1 0-10 0,0-26-126 0,-1 27 43 16,-25-27-241-16,25 0 220 0,1 27-109 0,-2-27 165 15,2 0-50-15,1 0 78 16,-3 0-77-16</inkml:trace>
  <inkml:trace contextRef="#ctx0" brushRef="#br0" timeOffset="93242.68">23475 2673 28 0,'0'0'0'0,"0"-26"5"0,-27 26 15 0,27 0-11 16,0 0 11-16,0 0-11 0,-28 0 7 0,28 0-12 15,0 0-4-15,0 0 0 0,-25 0 0 0,25 0 0 16,0 0 0-16,0 0 6 0,-26 0 18 0,26 0-14 16,0 0 7-16,0 0-12 0,0 0-5 0,-26 0 3 15,26-27 12-15,0 27-11 0,0 0-4 0,0 0 4 16,-28 0 16-16,28 0-15 0,0 0-5 0,0 0 4 16,0 0 13-16,0 0-12 0,0 0-5 0,0 0 0 15,0 0 0-15,0 0 0 0,0 0 0 0,0 0 0 16,0 0 0-16,0 0 0 0,0 0 0 0,0 0 4 15,0 0 12-15,0 0-12 0,0 0-4 0,0 0 0 16,0 0 0-16,0 0 0 0,0 0 0 0,0 0 0 16,0 0 0-16,0 0 0 0,0 0 0 0,0 0 3 15,0 0 13-15,0 0-12 0,0 0-4 0,0 0 0 16,0 0 0-16,0 0-8 0,0 0-20 16,0 0 12-16,0 0-17 0,0 0 16 0,0 0-19 15,0 0 15-15,0 0-30 0,0 0 26 16,0 0-25-16</inkml:trace>
  <inkml:trace contextRef="#ctx0" brushRef="#br0" timeOffset="97299.47">22627 1587 30 0,'0'0'0'0,"0"0"5"0,0 0 18 0,0 0-12 16,0-26 10-16,0 26-8 0,0 0 15 0,0 0-15 16,0-26 13-16,0 26-13 0,0 0 11 0,0-27-14 15,0 27 5-15,0 0-11 0,0-26-4 16,0 26 3-16,0-26 12 0,0 26-11 0,0-26-4 15,0 26 0-15,0-28 0 0,28 28 0 16,-28-26 0-16,0 26 0 0,25 0 0 0,-25-26 0 0,26 26 0 16,-26 0 4-16,28 0 13 0,-28 0-8 0,26 0 8 15,-26 0-12-15,27 0-5 0,-27 26 5 16,0 0 15-16,-27 2-6 0,27-28 24 0,-26 26-24 16,26 26 6-16,-28-25-9 0,2-1 13 0,1 0-13 15,-3 2 11-15,2-2-10 0,-27 0 12 0,27 0-12 16,-27 1 14-16,26-27-14 0,1 27 8 0,-28-27-12 15,28 0 7-15,0 0-8 0,1 0 5 0,-3 0-8 16,1-27 4-16,1 27-6 0,26-27-2 0,0 1 0 16,-26 0 0-16,52 0 0 0,-26 26 0 0,0-54 0 15,26 28 0-15,-26-1-3 0,27 1-6 0,1 0 4 16,-28 0-4-16,25 26 3 0,1-28-8 16,0 2 8-16,2 26-6 0,-28-26 7 0,26 26-3 0,-26 0 6 15,26 0 2-15,-26 0 0 0,0 26 0 16,0-26 0-16,0 26 0 0,0 2 0 0,-26-2 0 15,0 26-3-15,26-25-7 0,-54-1 8 0,28 28 2 16,1-2 0-16,-30 1 0 0,3 0 0 0,-2-26 0 16,2 25 0-16,0 2 0 0,-2-2 0 0,1-24 0 15,0 24 0-15,-27-26 0 0,28 28 0 0,0-28 0 16,-2 1 0-16,0-1 0 0,2 0 0 16,26-26 0-16,-28 26 0 0,1 2 0 0,27-28 0 15,1 26 0-15,-29-26 0 0,26 0 0 0,2 26 0 16,26-26 0-16,-25 0 0 0,-3 0 0 0,28-26 0 15,0 26 0-15,0-26 0 0,0-2 0 0,0 2 0 16,0 0 0-16,0-27 0 0,28 27 0 0,-3-28-4 16,1 2-12-16,-26 26 6 0,28-28-14 0,-2 28 18 15,2-2 6-15,-3 2 0 0,-25 0 0 0,0 26 0 16,0 0 0-16,0 0 4 0,0 26 16 0,-25 0-8 16,25 2 18-16,-54-2-14 0,26 28 17 0,2-2-17 15,-27 2 13-15,28-2-16 0,-29 1 8 16,1-1-11-16,1 28 9 0,27-27-9 0,-31 27 14 15,5-28-11-15,-3 2 17 0,1 25-17 0,1-27 7 16,-1 2-8-16,27-2 15 0,-27-25-14 0,25-1 15 16,-23 1-15-16,23 0 11 0,2-1-14 0,-1-26 8 15,1 0-10-15,26 0 5 0,-26-26-6 16,26-1 6-16,0-26-7 0,0 0 5 0,0 1-5 16,0-2 6-16,26-25-6 0,0 27 6 0,-26-28-7 15,27 0 3-15,-1 1-4 0,-26-1 0 0,28 28-8 16,-28-1-16-16,26-1 9 0,-26 2-12 0,0 26 12 15,25-2-9-15,-50 28 10 0,25 0-6 0,0 0 9 16,-26 28-4-16,-2-2 6 0,28 0-3 16,-53 28 6-16,27-28 2 0,0 27 0 0,-1-1 0 0,-27 28 0 15,28-27 0-15,-27-1 2 0,28 2 6 0,-29 26-4 16,28-28 4-16,-28 1-1 0,29-27 11 0,-2 28-7 16,-27-28 14-16,28 0-13 0,26 27 10 0,-26-53-12 15,-2 26 9-15,28-26-10 0,-24-26 7 16,24 26-8-16,0-27 5 0,24 1-7 0,-24-26 2 0,0-2-4 15,28 1 0-15,-2 1-6 0,0-2-7 16,2-25-3-16,-2 26-28 0,1 0 22 0,-2-27-18 16,1 28 20-16,2-1-10 0,-2 1 15 0,-26-2-8 15,28 28 12-15,-28 0-5 0,0-2 6 16,26 2-3-16,-52 0 4 0,26 26-3 0,-28 0 6 16,28 0 2-16,-26 0 0 0,-2 26 0 0,2-26 0 15,1 26 0-15,-2 2 0 0,-27-2 0 0,28 26 0 16,-28-24 0-16,30-2 0 0,-2 0 0 0,-28 1 0 15,26 25 0-15,2-26 2 0,0 2 6 0,1-28-5 16,-2 26-3-16,-1-26 2 0,28 0 6 0,0 0-4 16,-26 0 5-16,26-26-6 0,0-2-3 0,26-24-7 15,-26-1-17-15,28 1 8 0,-1-2-23 0,-2-26 20 16,1 28-19-16,0-28 17 0,2 27-26 0,0-27 16 16,-2 28-47-16,0 26 48 0,-26-28-14 15,24 28 28-15,-24-1-1 0,28 27 13 0,-28-26 4 16,0 52 0-16,-28-26 0 0,28 53 0 0,-24-27 0 15,-2 28 3-15,26-2 12 0,-54 2-6 0,26-1 12 16,2 25-8-16,0-24 19 0,1 26-15 0,-2 0 19 16,-1-1-20-16,-24-27 11 0,52 28-14 0,-26-27 14 15,-1-1-15-15,27-25 8 0,0 26-10 0,0-27 8 16,27-26-10-16,-1 0 5 0,0 0-7 16,0-26 6-16,29 0-7 0,-4-28 3 0,31 2-2 15,-30-1 7-15,26-27-14 0,2 28-19 0,26-27 8 16,-26 25-17-16,-2-26 16 0,2 28-9 0,-1 24 12 15,2-24-9-15,-2 26 12 0,0 26-4 0,-26-27 9 16,-1 27 2-16,1 27 1 0,-25-27 7 0,23 52 0 16,-25-26 18-16,2 28-14 0,-28 0 9 0,28-2-8 15,-28 2 16-15,0 25-13 0,0-27 19 0,0 28-16 16,0-27 25-16,0 26-24 0,0 0 19 0,0-25-21 16,0-2 15-16,0-25-17 0,0 25 14 0,0-24-15 15,0-2 13-15,25 0-16 0,1-26 12 16,0-26-13-16,1 26 11 0,27-26-12 0,-28-2 6 15,52-24-33-15,-24 25-68 0,0-25-6 0,24-2-185 16,-24 2 148-16,26 25-108 0,-30 0 145 0,4-25-33 16,0 52 61-16,-2-27-61 0</inkml:trace>
  <inkml:trace contextRef="#ctx0" brushRef="#br0" timeOffset="101148.38">23581 2858 34 0,'-28'0'0'0,"2"27"14"0,26-27 46 0,-26 27-31 16,0-27 29-16,26 0-33 0,-27 0 15 0,27 0-24 16,-28 0 8-16,28 0-17 0,-25 0-7 15,25 0 3-15,0 0 13 0,-26 0-7 0,26 0 14 16,0 0-10-16,0-27 15 0,-26 27-9 0,26 0 29 15,0-27-19-15,-28 27 43 0,28 0-39 0,0 0 31 16,-26-26-31-16,26 26 35 0,0 0-35 0,-26-27 29 16,26 27-33-16,0 0 23 0,0-26-28 15,-26 26 23-15,26-26-25 0,0 26 22 0,0-26-24 16,0-2 17-16,0 28-19 0,0-26 14 0,0 0-18 16,0-1 10-16,0 1-11 0,0 0 12 0,0 0-13 15,0-2 10-15,0-24-12 0,0 25 10 0,0 0-11 16,0-25 9-16,0 25-10 0,0-25 8 0,0 24-9 15,0-24 8-15,0 26-8 0,0-1 6 0,0-25-4 16,0 24 14-16,0 2-10 0,0 0 15 0,0 0-12 16,0-2 20-16,0 2-20 0,0 0 16 0,0-2-18 15,0 2 14-15,0 26-16 0,0-26 8 0,0 0-11 16,0 26 7-16,0-27-8 0,26 27 9 0,-26-26-9 16,0 26 6-16,0-27-7 0,0 0 7 15,0 27-7-15,26-26 6 0,-26 26-7 0,0-26 6 16,0 0-7-16,26 26 4 0,-26-28-5 0,0 28 1 15,0-26-1-15,28 0 4 0,-28 26-3 0,0-27 3 16,0 27-5-16,26-26 1 0,-26 26-1 0,0-26 1 16,0 26-1-16,26 0 2 0,-26-26-1 0,0 26 7 15,0 0-2-15,0 0 15 0,0 0-11 16,0-28 13-16,0 28-13 0,0 0 15 0,25 0-15 16,-25 0 12-16,0 0-13 0,0 0 10 0,0 0-11 15,0 0 11-15,0 0-11 0,0 0 9 0,0 0-10 16,0 0 10-16,0 0-11 0,0-26 8 0,0 26-8 15,0 0 8-15,0 0-8 0,0 0 7 0,28 0-8 16,-28 0 6-16,0 0-7 0,0 0 6 0,0 0-6 16,27 0 5-16,-27 0-5 0,26 0 5 0,-26-26-6 15,26 26 6-15,-26 0-6 0,26 0 6 0,2-27-7 16,-1 27 5-16,-27-26-5 0,25 26 6 0,27-27-7 16,-24 1 4-16,-2 26-4 0,0-27 5 15,27 1-4-15,-26 0 3 0,-1 26-4 0,28-28 4 16,-28 2-5-16,26 0 5 0,-26 26-5 0,28-26 2 15,-26 26-2-15,24 0 1 0,-26-27-1 0,26 27 5 16,-26 0-5-16,29 0 2 0,-29 0-2 0,25 0 4 16,-23 0-4-16,0 0 1 0,24 0-1 15,-26 0 2-15,0 27-2 0,0-27 2 0,28 0-2 16,-28 0 1-16,1 0-2 0,-1 0 2 0,-1 0-2 16,3 0 2-16,26 0-2 0,-28 0 2 0,0 0-2 15,1 0 1-15,26 0-2 0,-27 0 2 0,27 0-2 16,-27 0 2-16,0 0-2 0,27 0 0 0,1 0 0 15,-28-27 3-15,27 27-3 0,0 0 1 0,-27 0-1 16,27 0 2-16,1 0-2 0,-1-26 2 0,-1 26-2 16,1 0 3-16,1 0-3 0,-3-26 0 0,4 26 0 15,-3 0 3-15,1 0-3 0,-1 0 1 0,1-27-1 16,1 27 2-16,-2 0-2 0,2 0-1 0,-2 0 0 16,1 0 0-16,0 0 0 0,1 0 4 0,-2 0-2 15,-26 0 2-15,28 0-2 0,-2 0-1 16,2 0 0-16,-2 0 0 0,2 0 0 0,-28 0 0 15,27 0 0-15,0 0 0 0,-27 0 0 0,26 0 0 16,3-27 0-16,-29 27 1 0,25 0-1 16,-23 0 0-16,25 0 0 0,-27 0-1 0,27 0 0 0,-27-26 0 15,28 26 0-15,-28 0 0 0,27 0 0 16,-28 0 0-16,29 0 0 0,-27 0 4 0,-1 0-3 16,28 0 0-16,-29 0 0 0,3 0 3 0,-2 26-3 15,0-26 1-15,1 0 0 0,-1 0 2 0,0 27-3 16,1-27 1-16,-1 0 0 0,1 0 2 0,-27 0-3 15,26 27 3-15,0-27-2 0,2 0 2 0,-2 0-2 16,2 0 2-16,-3 0-3 0,1 0 2 0,27 0-2 16,-27 0 3-16,2 0 2 0,-3 0 16 0,2 26-9 15,-1-26 15-15,0 0-14 0,0 26 16 0,2-26-15 16,0 0 13-16,-2 27-14 0,-1-27 13 0,1 26-14 16,-26-26 14-16,27 26-15 0,1-26 10 0,-2 26-11 15,-26-26 10-15,26 28-10 0,-26-28 9 16,25 26-10-16,2-26 7 0,-27 26-8 0,26-26 10 15,-26 27-10-15,26-27 8 0,-26 0-9 0,28 26 8 16,-28-26-9-16,0 0 9 0,26 27-8 0,-26-27 12 16,0 0-5-16,28 26 28 0,-28-26-19 0,0 0 28 15,0 27-26-15,0-27 29 0,26 26-29 16,-26-26 24-16,0 26-25 0,0-26 23 0,0 28-25 16,0-2 22-16,0 0-23 0,0-26 20 0,0 26-22 15,0 1 20-15,0-27-21 0,0 26 17 0,0 0-18 16,0 2 18-16,0-28-20 0,0 26 16 0,0 0-16 15,0 0 16-15,0-26-16 0,0 27 14 0,0 0-16 16,0-27 13-16,0 26-14 0,0 1 13 0,0-1-13 16,0 0 11-16,0 0-11 0,0 2 13 0,0-2-10 15,0 0 20-15,0 2-18 0,0 24 18 0,0-26-16 16,0 2 23-16,0 24-20 0,0-25 25 0,-26-1-24 16,26 26 24-16,0-24-25 0,-28-2 21 0,28 27-22 15,0-27 22-15,-26 0-23 0,26 28 20 16,-28-28-21-16,28 0 20 0,0 2-21 0,-26 24 17 15,26-26-19-15,0 1 19 0,-26-1-19 0,26 28 17 16,-27-28-18-16,27 0 12 0,0 0-13 16,-25 1 15-16,25 26-15 0,0-26 13 0,-26-1-15 0,26 0 14 15,-26 0-12-15,26 2 17 0,0-2-14 16,-28 0 18-16,28 1-19 0,0-1 17 0,-27 0-16 16,27 0 19-16,-26 2-16 0,26-2 24 0,-25 0-21 15,25 1 24-15,0-27-24 0,-26 26 23 0,26 1-23 16,-28-27 24-16,28 26-23 0,-28-26 25 0,28 27-26 15,-26-27 20-15,26 0-22 0,0 26 21 0,-26-26-22 16,26 0 23-16,-26 0-24 0,26 0 18 0,-27 26-20 16,27-26 15-16,-25 0-16 0,-3 0 16 0,28 0-16 15,-26 0 18-15,0 0-18 0,-1 0 19 0,1 0-18 16,1 0 18-16,-3 0-18 0,-26 0 18 0,28 0-18 16,0 0 18-16,-27 0-19 0,26 0 17 0,1 0-17 15,-27 0 15-15,27 0-17 0,-28 0 15 16,29 0-16-16,-29 0 11 0,1 0-12 0,27 0 14 0,-27 0-14 15,27-26 11-15,-27 26-12 0,-1-26 10 16,28 26-11-16,-27 0 9 0,1-27-9 0,25 27 9 16,-27-26-10-16,3 26 9 0,-4-27-10 0,3 27 7 15,-2 0-7-15,3 0 7 0,-2-26-7 0,-1 26 7 16,2 0-9-16,-2 0 8 0,2 0-8 16,-2 0 6-16,2 0-6 0,-2 0 5 0,2 0-6 15,0 0 6-15,-2 0-7 0,0 0 7 0,1 26-7 16,2-26 5-16,-3 0-5 0,1 0 4 0,0 0-4 15,1 0 3-15,-2 0-4 0,1 0 4 0,2 0-4 16,-4 0 4-16,3 0-3 0,-1-26 3 0,1 26-5 16,-29 0 2-16,30 0-2 0,-3 0 3 0,1 0-3 15,-1 0 4-15,-25 0-4 0,26 0 2 0,1 0-2 16,-1 0 2-16,0 0-2 0,-1 0 1 0,-25 0-2 16,26 0 2-16,1 0-2 0,-2 0 1 0,28 0-1 15,-26 0 2-15,-2 0-3 0,0 0 2 16,3 0-2-16,24 0 2 0,-27 0-2 0,28 0 1 15,-26 0-1-15,0 0 2 0,24 0-2 0,-26 0-1 16,28 0 0-16,-26 0 0 0,26 0 0 0,-28 0 0 16,28 0 0-16,-1 0 1 0,-26 0 0 15,27 0 3-15,-28 0-3 0,28 0-1 0,0 0 0 16,1 0 1-16,-2 0 0 0,-27 0 0 0,28 0 0 16,0 0-1-16,26 0 0 0,-27 0 2 0,-1 0-1 15,3 0 0-15,25 0 0 0,-26 0-1 0,0 0-1 16,-2 0-1-16,28 0 2 0,-26 0 0 0,0 0 0 15,0 0 0-15,26-27-1 0,-26 27-1 0,-2 0 2 16,2 0 1-16,26 0 0 0,-26 0-1 0,-1-26 0 16,1 26 0-16,26 0 0 0,-28 0 0 0,3 0-1 15,-1-26-2-15,26 26 3 0,-28 0 0 0,28-28 0 16,-26 28 0-16,26-26 0 0,-27 0 0 0,27 26-1 16,-26-26-3-16,26 26 2 0,0-27-1 0,-26 1 2 15,26 26-3-15,0-26 3 0,-27-2-3 0,27 28 3 16,0-26-1-16,0 0 2 0,-26 26 0 15,26-26-1-15,0-1-2 0,0 0 3 0,0 1 0 16,0-1 0-16,0 1 0 0,0 0 0 0,0 0 0 16,0-2-1-16,0 2-1 0,0 0 2 0,0-1 0 15,0-25 0-15,0 26 0 0,26-2 0 0,-26 2 1 16,0-27 0-16,0 26 1 0,27-25-2 16,-27 25-2-16,0 1 1 0,26-28-3 0,-26 28 3 15,26-26-3-15,-26 25 4 0,27 1 0 0,-27-28-1 16,26 28-1-16,2-26 0 0,-28 24-2 0,26 2 3 15,-26-28 1-15,25 28 0 0,3 0 0 0,-28 0 0 16,26-27 0-16,-26 26 0 0,27 0 0 0,-27 1-2 16,0 0-4-16,26 26 3 0,-26-26-1 0,0-2 3 15,26 2 1-15,-26 26-1 0,0-26-2 0,0 26 2 16,0 0-2-16,0-27 2 0,28 27-3 0,-28-26 2 16,0 26-2-16,0 0 2 0,0-26-2 0,26 26 2 15,-26-26-2-15,0 26 4 0,26 0 0 16,-26-28 0-16,0 28 0 0,26-26-2 0,0 26-3 15,-26-26 2-15,28 26-5 0,-2-27 3 0,0 27-5 16,-1-26 5-16,3 26-4 0,-1-27 4 0,-1 27-7 16,0-26 7-16,0 26-7 0,2-27 6 0,24 27-7 15,-26-26 6-15,0 0-8 0,2 26 8 16,-2-28-8-16,0 28 8 0,27-26-6 0,-26 0 6 16,-1 26-6-16,0-26 6 0,2 26-6 0,-2-27 6 15,1 1-9-15,-2 26 8 0,1-26-5 0,2 26 6 16,-2 0-6-16,2-27 6 0,-2 27-5 0,0 0 6 15,0 0-6-15,0-27 7 0,0 27-7 0,0 0 6 16,2 0-4-16,-1 0 5 0,-1 0-3 0,-1 27 3 16,1-27-4-16,2 0 4 0,0 0-3 0,-2 0 3 15,0 0-5-15,0 0 6 0,0 0-2 0,28 0 3 16,-28 0-2-16,0 0 2 0,27-27-5 16,0 27 3-16,-27 0-7 0,28 0 8 0,-1 0-2 15,0-26 3-15,-1 26-2 0,1 0 3 0,1-26-2 16,-1 26 1-16,-1 0-4 0,29 0 4 0,-30 0-2 15,2 0 2-15,27-27-4 0,-1 27 5 0,-26 0 0 16,26 0 0-16,-26 0-2 0,27 0 2 0,-1 0-2 16,-26 0 3-16,27-27-3 0,-2 27 2 0,-24 0-2 15,25 0 2-15,0 0-2 0,-25 0 3 0,24 0-3 16,-24 0 2-16,26 0-1 0,-28 0 2 16,28 0-2-16,-27 27 2 0,0-27-2 0,-1 0 3 15,29 0 0-15,-30 0 0 0,3 0 0 0,-1 27-1 16,-1-27-2-16,1 0 2 0,1 26-1 0,-1-26 1 15,-2 0-3-15,-23 26 3 0,25-26-2 0,-1 27 2 16,1-27-1-16,-25 0 2 0,24 27 0 0,-25-27-1 16,25 26-3-16,-25-26 3 0,-1 0-2 0,27 26 2 15,-27-26-3-15,2 0 2 0,-2 27 0 0,2-27 2 16,-3 0 1-16,1 26-1 0,1-26-4 0,-1 0 4 16,-26 26 0-16,26-26 0 0,2 0 0 0,-3 0-1 15,-25 26-2-15,27-26 3 0,-1 0 0 0,-26 28 0 16,26-28 0-16,0 0 0 0,-26 0 0 15,28 26 0-15,-28-26 0 0,28 0-1 0,-28 0-2 16,26 26 3-16,-26-26 0 0,25 0 0 0,-25 0 0 16,0 27-1-16,26-27-1 0,-26 0 1 0,27 0-1 15,-27 0 1-15,0 26-2 0,28-26 2 0,-28 0-2 16,0 0 3-16,26 0 0 0,-26 27 0 16,0-27 0-16,0 0 0 0,26 0 0 0,-26 26-1 15,0-26-1-15,0 0 2 0,0 0 0 0,25 27 0 16,-25-27 0-16,0 0-2 0,27 0-2 0,-27 0 2 15,0 26 0-15,0-26 2 0,0 0 0 0,26 0-1 16,-26 0-2-16,0 26 2 0,0-26-1 0,0 0 0 16,26 0-3-16,-26 28 3 0,0-28 0 0,0 0 2 15,0 26 1-15,28-26-1 0,-28 0-3 0,0 26 2 16,0 0-3-16,0-26 2 0,0 27 0 0,0-1 1 16,0-26-2-16,0 26 3 0,0 2 0 0,0-2 0 15,0 0 0-15,0 0 0 0,0 1 0 0,-28 0 0 16,28-1 0-16,0 1 0 0,0-1 1 15,0 0 0-15,0 0 2 0,0 2-2 0,-26-2 2 16,26 0-2-16,0 2-1 0,0 24 1 0,0-26 3 16,0 2-3-16,-26-2 1 0,26 0-1 0,0 1 0 15,0 25 0-15,0-26 1 0,0 2 0 0,0-2 2 16,-27 0-2-16,27 27 1 0,0-27-1 16,0 1 2-16,0 0-2 0,0-1 0 0,-25 0-1 15,25 2 2-15,0-2-2 0,0 26 0 0,0-25 0 16,-26-1-1-16,26 0 0 0,0 2 0 0,0-2 0 15,-26 0 0-15,26 0 0 0,0 1 0 0,-28-1 0 16,28-26 3-16,0 27-2 0,-27 0-1 0,27-1 0 16,-26 0 3-16,26 0-2 0,0 2 2 0,-25-2-1 15,25 0 3-15,-26 1-2 0,26-27 3 0,0 26-3 16,-28 0 1-16,28-26 0 0,-28 26 8 0,28-26-6 16,0 28 6-16,-26-28-6 0,26 26 6 15,0-26-7-15,0 0 7 0,-26 0-6 0,26 26 6 0,0-26-5 16,0 0 9-16,-26 0-8 0,26 0 11 15,0 27-9-15,0-27 13 0,-27 0-12 0,27 0 10 16,0 26-10-16,-25-26 10 0,25 0-10 0,-28 27 9 16,28-27-10-16,0 0 10 0,-26 26-10 0,26-26 13 15,-26 0-12-15,26 27 9 0,0-27-11 16,0 0 10-16,-27 0-10 0,27 26 9 0,0-26-9 16,0 0 9-16,0 0-10 0,0 0 5 0,0 0-6 15,0 0 5-15,0 0-7 0,-26 0 2 0,26 0-16 16,0 0-34-16,0 0-8 0,0 0-113 0,0 0-121 15,-25 0-694-15,25 0 318 0,-28-26-1003 0,2 26 832 16,-2 0-832-16</inkml:trace>
  <inkml:trace contextRef="#ctx0" brushRef="#br0" timeOffset="118081.77">16540 4949 68 0,'0'27'0'0,"26"-27"13"0,-26 0 40 0,0 0-29 16,0 0 16-16,0 0-24 0,0 0 9 0,0 0-12 15,0 0 12-15,0 0-10 0,0 0 18 0,0 0-12 16,0 0 27-16,28 0-26 0,-28 0 16 0,0 0-13 16,0 0 38-16,0 0-35 0,0 0 21 0,0 0-18 15,0 0 43-15,0 0-29 0,0 0 63 0,0 0-64 16,0 0 27-16,0 0-32 0,0 0 45 0,0 0-38 16,0 0 50-16,0 0-48 0,0 0 48 0,0 0-49 15,0 0 43-15,0 0-47 0,0 26 41 0,0-26-44 16,0 0 40-16,0 0-42 0,0 26 37 0,0-26-39 15,0 28 33-15,0-28-35 0,0 26 30 16,0 0-31-16,-28 0 35 0,28 1-30 0,0-1 42 16,0 0-39-16,0 2 41 0,0 24-42 15,0-26 37-15,0 28-39 0,0-1 37 0,0-1-39 16,0 2 33-16,0-2-35 0,0 1 32 0,0 0-34 16,0 1 30-16,0-1-32 0,0-1 28 0,0 28-30 15,0-27 27-15,0 0-29 0,0 0 24 0,0-1-26 16,-26 2 23-16,26-2-25 0,0-25 22 0,0 25-23 15,0 2 19-15,0-28-21 0,0 27 13 0,0-26-28 16,0-1-24-16,0 1-19 0,-26-1-94 0,26 0 54 16,0 0-105-16,0-26 36 0,0 28-260 0,0-28 132 15,0 26-418-15,0-26 420 0,-27 0-126 0,27 0 240 16,0 0-80-16,0 0 121 0,0-26-120 0</inkml:trace>
  <inkml:trace contextRef="#ctx0" brushRef="#br0" timeOffset="118487.33">16462 5399 130 0,'0'-52'0'0,"0"24"24"0,0 2 72 0,0 0-61 16,0 0 5-16,25-2-22 0,-25 28 16 0,0-26-11 15,0 26 33-15,27-26-26 0,-27 26 37 0,0 0-33 16,26-27 34-16,-26 27-37 0,26 0 23 0,2 0-31 16,-28 0 15-16,26 0-21 0,2 27 11 0,-3-27-16 15,1 0 9-15,1 0-10 0,-1 26 10 0,0-26-13 16,2 0 4-16,-28 26-2 0,26-26 22 0,0 0-13 16,0 28 29-16,-26-28-21 0,26 26 34 0,2 0-31 15,-28-26 29-15,26 26-32 0,-26 2 21 0,0-28-24 16,28 26 24-16,-28 0-29 0,0 1 11 0,0-1-15 15,-28 0 13-15,28 0-14 0,0 28 14 16,-26-28-15-16,-2 1 14 0,28-1-14 0,-26 0 12 16,0 1-13-16,0 1 11 0,0-2-12 0,-2-26 9 15,-24 26-13-15,25 1 3 0,1-27-17 16,-27 26-30-16,27-26-11 0,-2 0-108 0,2 0 30 16,-27 26-220-16,28-26 194 0,-3 0-109 0,2 0 157 15,0 0-50-15,26 0 77 0,-27 0-76 0</inkml:trace>
  <inkml:trace contextRef="#ctx0" brushRef="#br0" timeOffset="119200.91">16964 6008 104 0,'0'0'0'0,"0"0"33"0,0-26 101 0,0 26-83 16,0 0 17-16,0 0-33 0,0 0 39 0,0 0-43 15,0 0 17-15,0 0-20 0,0 0 38 0,28 0-28 16,-28 0 50-16,0 0-42 0,0 0 50 0,0 26-58 15,0-26 18-15,0 0-24 0,0 0 38 0,26 27-32 16,-26-27 44-16,0 26-36 0,0-26 56 0,0 27-47 16,25-27 61-16,-25 26-57 0,0-26 64 0,0 26-60 15,26 2 68-15,-26-2-64 0,0 0 70 0,0 0-69 16,27 1 67-16,-27-1-68 0,0 0 65 0,28 2-69 16,-28-2 60-16,0 0-64 0,0 0 56 0,26 1-59 15,-26-27 55-15,0 27-58 0,26-1 51 16,-26-26-53-16,0 0 49 0,26 27-52 0,-26-27 44 15,26 0-47-15,-26 0 42 0,0 0-45 0,26-27 40 0,-26 27-42 16,26-26 36-16,-26 26-38 0,28-27 34 16,-28 0-37-16,0 1 33 0,26 26-36 0,-26-26 30 15,28 0-32-15,-28-2 27 0,0 2-29 0,26 26 26 16,-26-26-27-16,0 26 29 0,25-27-29 16,-25 27 25-16,0 0-26 0,0-26 24 0,0 26-26 15,0 0 24-15,27 26-25 0,-27-26 23 0,0 27-22 16,0-27 26-16,0 26-25 0,0 0 24 0,0 2-23 15,0-2 27-15,0 0-24 0,26 0 35 0,-26 1-33 16,0 0 32-16,0-1-33 0,0 27 30 0,0-27-31 16,0 0 28-16,28-26-28 0,-28 28 31 0,0-2-30 15,0 0 32-15,26-26-30 0,-26 27 32 0,0-27-32 16,0 0 32-16,26 0-34 0,-26 0 30 0,0 0-32 16,0-27 26-16,27 27-28 0,-27-26 26 0,0 0-28 15,25-2 23-15,-25 2-24 0,0 0 21 0,28-27-25 16,-28 27 13-16,0-1-20 0,26-26 6 0,-26 27-14 15,0 0-6-15,26-2-8 0,-26 2-26 0,0 0 4 16,28-1-57-16,-28 1 29 0,0 0-92 16,0 0 17-16,26 26-253 0,-26-28-108 0,0 28-1099 15,0-26 969-15,0 26-284 0,0 0 563 0,0-26-133 16,-26 26 241-16,26 0-240 0</inkml:trace>
  <inkml:trace contextRef="#ctx0" brushRef="#br0" timeOffset="119498.44">17864 5744 127 0,'0'-26'0'0,"26"26"22"0,-26 0 67 0,0 0-37 16,27 0 65-16,-27 0-73 0,0 0 12 0,0 0-28 16,0 0 29-16,0 0-28 0,26 0 30 0,-26 0-29 15,0 0 33-15,0 26-27 0,0-26 44 0,28 0-48 16,-28 26 16-16,0-26-21 0,0 0 32 0,25 27-27 15,-25-27 38-15,0 26-32 0,26-26 45 0,-26 26-39 16,0 0 48-16,28-26-46 0,-28 28 46 16,0-2-48-16,0 0 44 0,0 1-46 0,0-1 38 15,0 1-40-15,0-1 36 0,0-26-40 0,0 27 34 16,0-1-45-16,0 0 4 0,0 2-37 0,0-2-55 16,0 0-85-16,0-26-383 0,0 26 305 15,0 1-148-15,0-27 227 0,-28 26-66 0,28-26 106 16,0 0-105-16</inkml:trace>
  <inkml:trace contextRef="#ctx0" brushRef="#br0" timeOffset="119716.68">17890 6325 102 0,'0'0'0'0,"0"0"21"15,0 0 64-15,-26 0-39 0,26 0 53 0,0 0-40 16,0 0 77-16,0 0-83 0,0 0 27 0,0 0-32 16,0 0 65-16,0 0-49 0,0-26 78 0,0 26-65 15,0 0 91-15,0 0-82 0,0 0 94 0,26 0-91 16,-26 0 90-16,0 0-92 0,27 0 83 0,-1 0-87 15,-26 0 79-15,28 0-84 0,-3 0 73 16,1 0-78-16,2 0 68 0,-2 0-73 0,0 0 61 16,0 0-75-16,0 26 33 0,2-26-68 0,24 0-27 15,-52 0-86-15,26 0-274 0,1 0 80 0,1 0-497 16,-28 0 473-16,26 28-152 0,-26-28 233 0,0 0-233 16</inkml:trace>
  <inkml:trace contextRef="#ctx0" brushRef="#br0" timeOffset="120235.53">18447 5663 69 0,'0'-26'0'0,"0"26"20"16,26-26 60-16,-26 26-44 0,0 0 24 0,26-27-29 16,-26 27 34-16,0 0-18 0,25 0 75 0,-25 0-72 15,0-26 26-15,0 52-34 0,0-26 46 0,0 0-41 16,0 0 53-16,28 27-47 0,-28-27 62 0,0 26-56 16,0 0 64-16,0-26-61 0,0 27 63 0,0 1-62 15,0-2 64-15,0 27-65 0,26-27 58 0,-26 0-62 16,0 28 58-16,0-2-60 0,0 1 52 15,0 0-56-15,0 0 48 0,0 1-52 0,0-2 46 0,0 1-48 16,0-1 42-16,0 28-45 0,0-27 41 16,0 0-44-16,0 0 37 0,0-27-46 0,0 28 17 15,0-28-43-15,0 27-32 0,0-27-16 0,0 0-105 16,0-26 23-16,0 27-228 0,0-27 108 0,0 0-380 16,0 0 371-16,0 0-135 0,0 0 239 0,0-27-60 15,-26 1 105-15,26 0-105 0</inkml:trace>
  <inkml:trace contextRef="#ctx0" brushRef="#br0" timeOffset="120564.64">18473 5797 51 0,'0'-53'0'0,"0"27"36"16,26-29 108-16,-26 29-87 0,0 0 27 0,0-1-37 16,0 1 56-16,25 0-61 0,-25-2 22 0,0 2-28 15,28 26 44-15,-28-26-38 0,0 26 46 0,26-26-44 16,-26 26 45-16,26-27-54 0,-26 27 14 0,27-26-24 15,-1 26 23-15,2 0-26 0,-28 0 22 16,26-26-23-16,-1 26 21 0,3 0-21 0,-2 0 19 16,1 0-21-16,-1 0 18 0,0 0-17 0,2 0 24 15,-3 26-19-15,1-26 31 0,1 26-22 16,27-26 42-16,-28 27-38 0,0-27 38 0,-26 26-37 0,27 0 41 16,-1-26-39-16,1 26 45 0,-27 2-41 0,26-2 47 15,-26 0-47-15,26 1 43 0,-26-1-46 16,0 0 42-16,0 1-44 0,0 1 37 0,-26-2-40 15,0 27 34-15,26-27-43 0,-27 0 14 0,1 0-31 16,-27 28-9-16,27-28-24 0,-2 1-66 0,-25-1-13 16,27 1-213-16,-27-1 82 0,27 1-383 0,0-27 361 15,-27 26-147-15,25-26 200 0,3 0-200 0</inkml:trace>
  <inkml:trace contextRef="#ctx0" brushRef="#br0" timeOffset="121164.88">19161 6140 73 0,'26'0'0'0,"-26"0"18"0,0 0 58 15,0 0-43-15,0 0 24 0,0 0-25 16,0 0 36-16,0-26-33 0,0 26 37 0,0 0-21 15,26 0 77-15,-26 0-62 0,0 0 70 0,0 0-68 16,0 26 68-16,0-26-64 0,0 0 82 0,0 28-72 16,28-28 90-16,-28 26-87 0,0 0 85 0,0 0-85 15,26 1 86-15,-26-1-86 0,0 0 87 0,0 28-86 16,0-28 87-16,26 0-88 0,-26 1 79 0,0 26-83 16,26-26 75-16,-26-1-81 0,0 0 72 0,0 0-76 15,26 2 68-15,-26-28-72 0,0 26 64 0,28-26-68 16,-28 0 59-16,26 0-64 0,-26 0 54 0,26-26-58 15,-26 26 51-15,0-28-54 0,26 2 47 0,-26 26-51 16,27-26 44-16,-27 0-47 0,27-1 40 16,-27 27-43-16,0-26 38 0,26-1-41 0,-26 27 34 15,0-27-37-15,26 27 33 0,-26 0-34 0,0-26 32 16,0 26-34-16,26 0 28 0,-26 0-30 16,0 0 28-16,28 0-30 0,-28 26 27 0,0-26-29 0,0 0 24 15,27 27-26-15,-27 0 24 0,0-27-25 16,25 26 21-16,-25 1-23 0,0-27 22 0,26 26-22 15,-26 0 21-15,0 0-20 0,26 2 22 0,-26-28-21 16,0 26 23-16,28 0-22 0,-28-26 27 0,28 27-24 16,-28-27 29-16,26 0-29 0,-26 0 26 0,26 0-27 15,-26 0 25-15,24 0-26 0,-24-27 23 0,28 27-24 16,-28-26 20-16,0 26-23 0,26-26 19 0,-26-2-21 16,26 28 19-16,-26-26-21 0,0 0 12 0,28 0-19 15,-28-1-1-15,0 1-12 0,0-1-17 0,0 0-6 16,0 27-56-16,0-26 21 0,0 0-103 15,0 0-93-15,0-2-607 0,-28 2 279 0,28 26-892 16,0-26 899-16,0-1-258 0,-26 1 419 0,26 26-418 16</inkml:trace>
  <inkml:trace contextRef="#ctx0" brushRef="#br0" timeOffset="122277.57">20378 5849 35 0,'0'0'0'0,"0"0"10"0,0 0 33 0,0 0-19 16,-26 0 31-16,26 0-27 0,0 0 28 0,0 0-22 15,0 0 46-15,0 0-49 0,0 0 17 0,0 0-21 16,-27-26 33-16,27 26-34 0,0 0 14 0,0 0-14 15,0 0 34-15,0 0-24 0,0 0 48 0,0 0-50 16,0 0 18-16,0 0-24 0,0 0 32 16,0 26-26-16,0-26 42 0,0 0-34 0,0 0 46 15,0 0-41-15,-26 0 52 0,26 26-48 0,0-26 55 16,0 0-52-16,0 28 55 0,0-28-54 0,0 26 53 16,0-26-55-16,0 26 51 0,0-26-53 0,0 27 49 15,0-27-52-15,26 26 48 0,-26-26-49 16,0 27 45-16,0-1-45 0,27-26 50 0,-27 27-47 15,0-1 50-15,26-26-51 0,-26 26 49 0,0 2-50 16,26-28 45-16,-26 26-46 0,27 0 48 0,-27 0-47 16,26-26 48-16,-26 27-49 0,28-1 41 0,-28 0-45 15,26 2 42-15,-26-28-44 0,25 26 39 0,3 0-42 16,-28-26 34-16,26 26-36 0,-26-26 34 0,27 27-37 16,-27-27 31-16,26 0-33 0,0 0 29 0,-26 0-30 15,27 0 26-15,-27 0-29 0,26 0 29 0,-26 0-30 16,26 0 26-16,-26-27-27 0,26 27 23 0,-26-26-24 15,0 0 20-15,27 0-21 0,-27-2 21 0,0 2-23 16,0 0 19-16,28-1-20 0,-28 1 17 16,0-26-19-16,0 24 17 0,0 2-18 0,0 0 15 15,0-1-16-15,0-26 16 0,0 53-17 0,26-26 13 16,-26-1-14-16,0 1 14 0,0 0-15 16,0-2 13-16,0 28-14 0,0-26 10 0,0 26-11 0,0-26 11 15,0 0-11-15,0 26 10 0,0 0-11 16,0-27 10-16,0 27-12 0,0 0 8 0,0-26-8 15,0 26 8-15,0 0-9 0,0 0 8 0,0 0-8 16,0 0 8-16,0 0-8 0,0 0 8 0,0 0-8 16,25 0 5-16,-25 0-5 0,0 0 8 0,0 26-8 15,0-26 6-15,0 27-6 0,0-27 5 0,0 26-3 16,26-26 13-16,-26 26-9 0,0-26 15 0,0 26-13 16,0 2 17-16,0-28-16 0,28 26 19 0,-28 0-16 15,0 1 22-15,0-1-19 0,28 1 22 0,-28-27-22 16,25 26 20-16,-25 1-22 0,26-1 19 0,-26 0-20 15,26 28 19-15,-26-54-18 0,27 26 20 16,-27 0-19-16,26 1 20 0,-26-1-20 0,28 0 21 16,-28 2-22-16,26-28 20 0,-26 26-21 0,25-26 17 15,3 26-18-15,-28-26 18 0,25 26-19 0,-25-26 15 16,26 27-17-16,2-27 16 0,-28 0-16 0,26 27 15 16,2-27-16-16,-28 0 12 0,25 26-13 0,-25-26 14 15,26 0-15-15,-26 0 11 0,27 0-16 16,-27 27-1-16,0-27-17 0,26 0-40 0,-26 0-3 15,0 0-113-15,0 0-340 0,0 0-1357 0,0 0 1127 16,0 0-343-16,0 0 540 0,0 0-540 0</inkml:trace>
  <inkml:trace contextRef="#ctx0" brushRef="#br0" timeOffset="124048.72">24613 5637 122 0,'0'0'0'0,"-28"0"32"0,28-26 97 0,0 26-70 0,0 0 49 16,0 0-56-16,0 0 50 0,0 26-57 15,0-26 34-15,0 0-34 0,0 0 57 0,0 26-47 16,0-26 65-16,0 27-59 0,0-27 66 0,0 28-62 15,0-2 68-15,0 0-64 0,0 1 71 0,0-1-70 16,0 0 70-16,0 0-72 0,0 2 64 0,0-2-68 16,0 27 60-16,28-27-63 0,-28 1 55 0,0-1-57 15,26 1 61-15,-26-1-62 0,26 0 58 0,1-26-60 16,-27 28 52-16,26-28-56 0,-1 26 50 0,3-52-52 16,-2 26 46-16,2 0-49 0,-2 0 43 0,-26-28-46 15,26 2 40-15,1 0-44 0,-2-1 38 0,3 1-40 16,-28-1 34-16,26 1-37 0,0-1 33 0,-26 1-35 15,27 0 31-15,-27-2-33 0,0 2 32 16,26 0-33-16,-26 0 29 0,0 26-30 0,26-27 30 16,-26 27-31-16,0-26 25 0,0 26-27 0,0 0 25 15,0 0-27-15,0 0 22 0,0 0-23 0,0 0 21 16,0 0-24-16,0 0 20 0,0 26-21 0,0-26 18 16,0 27-19-16,0-1 18 0,0-26-19 0,0 26 16 15,0 0-16-15,0 2 15 0,0-2-17 16,28 0 13-16,-28 1-14 0,0 26 12 0,25-27-16 15,-25 1 5-15,0-1-32 0,28 0-64 0,-28-26-105 16,0 28-478-16,26-2 193 0,-26 0-748 0,0-26 754 16,26 26-179-16,-26-26 322 0,0 0-322 0</inkml:trace>
  <inkml:trace contextRef="#ctx0" brushRef="#br0" timeOffset="125635.75">25750 5637 74 0,'0'0'0'0,"0"0"29"0,0-26 87 0,0 26-67 15,28 0 31-15,-28 0-50 0,0 0 13 0,0 0-29 16,0-27-1-16,26 27-7 0,-26 0 4 0,0 0-7 16,0 0-3-16,0-26 0 0,26 26 0 0,-26 0 0 15,0 0 0-15,26-26-11 0,-26 26-33 0,0 0 11 16,0 0-59-16,27 0 47 0,-27 0-43 0,0 0 44 15,0 0-44-15</inkml:trace>
  <inkml:trace contextRef="#ctx0" brushRef="#br0" timeOffset="125814.51">25804 5875 149 0,'0'28'0'0,"26"-2"17"0,-26-26 52 15,0 26-37-15,0-26 24 0,0 27-34 16,0-27 12-16,26 26-22 0,-26-26 3 0,0 27-11 15,0-27-4-15,0 26 0 0,0-26 0 0,0 27 0 16,0-27 0-16,0 0-15 0,0 26-44 0,0-26 21 16,0 26-58-16,0-26 58 0,0 0-22 0,0 0 30 15,0 28-30-15</inkml:trace>
  <inkml:trace contextRef="#ctx0" brushRef="#br0" timeOffset="126117.24">26120 5982 39 0,'28'-27'0'0,"-2"1"31"15,0 26 94-15,2-26-66 0,-3-2 53 0,-25 28-65 16,27-26 29-16,-27 26-32 0,0-26 52 0,26 26-45 16,-26-26 57-16,-26 26-67 15,26 0 16-15,0 0-27 0,0 0 30 0,-27 0-27 16,27 0 35-16,-25 0-33 0,25 26 37 0,-28-26-36 0,28 0 36 16,-26 26-36-16,26-26 32 0,-26 26-36 0,26-26 32 15,-28 28-34-15,28-28 29 0,0 26-31 16,0-26 27-16,0 26-29 0,0-26 25 0,0 27-26 15,0-27 23-15,28 26-24 0,-28-26 21 0,26 27-23 16,-26-27 20-16,26 0-22 0,2 26 19 0,-28-26-20 16,25 27 18-16,-25-27-18 0,27 0 17 0,-27 0-17 15,26 26 17-15,-26-26-19 0,0 0 16 0,0 0-17 16,26 26 16-16,-26-26-21 0,0 0 2 0,-26 0-26 16,26 28-54-16,0-28-15 0,-26 0-178 0,-1 26 65 15,27-26-322-15,-25 0 302 0,25 26-129 0,-28-26 172 16,28 0-172-16</inkml:trace>
  <inkml:trace contextRef="#ctx0" brushRef="#br0" timeOffset="126798.75">27286 5903 141 0,'0'0'0'0,"0"0"25"0,0 0 77 15,0-28-66-15,0 28 6 0,0 0-19 16,0 0 27-16,0 0-19 0,0 0 41 0,-28 0-43 15,28 28 11-15,0-28-18 0,0 0 22 0,-26 26-19 16,26-26 27-16,-26 26-25 0,26 1 29 0,0-27-26 16,-27 26 31-16,27 1-29 0,-26-1 32 0,26 1-31 15,-26-1 35-15,26 0-36 0,-26 2 32 0,26-2-35 16,0 0 27-16,0-26-30 0,0 26 24 0,0-26-26 16,0 27 20-16,0-27-26 0,0 0 10 0,26 0-15 15,-26 0 13-15,26 0-13 0,-26 0 11 0,26-27-12 16,1 27 12-16,-1-26-13 0,0 0 10 0,2 0-10 15,-28-2 9-15,26 2-10 0,1 0 10 0,-1-1-11 16,-1 1 9-16,3-1-9 0,-28 27 9 0,26-26-9 16,-26-1 8-16,0 27-8 0,27-26 7 0,-27 26-9 15,0 0 9-15,0 0-9 0,26 0 8 16,-26 0-8-16,0 0 7 0,0 26-7 0,0-26 5 16,0 27-5-16,0-27 6 0,0 26-7 0,0 1 6 15,0-1-7-15,0 1 6 0,0-27-6 16,0 26 3-16,0 0-7 0,0 2-5 0,0-28-16 15,0 26-53-15,0-26-56 0,0 26-314 0,0-26 255 16,0 0-120-16,0 26 175 0,0-26-91 0,0 0 137 16,26 0-33-16,-26 0 60 0,0-26-60 0</inkml:trace>
  <inkml:trace contextRef="#ctx0" brushRef="#br0" timeOffset="127133.66">27604 6061 151 0,'0'-26'0'0,"26"26"15"0,-26 0 49 0,0-27-16 16,26 27 80-16,-26 0-67 0,0 0 55 0,0 0-63 15,27 27 46-15,-27-27-45 0,0 0 66 0,0 26-56 16,0-26 73-16,0 27-63 0,0-1 82 0,0 0-77 16,0 2 85-16,0-28-85 0,0 26 77 0,0 0-81 15,0 0 70-15,0-26-74 0,0 27 65 0,0-1-71 16,0-26 63-16,26 0-66 0,-26 26 58 16,0-26-62-16,26 0 54 0,-26 0-57 0,0-26 49 15,27 26-54-15,-27 0 48 0,26-26-50 16,1 26 44-16,-27-27-47 0,26 27 41 0,-26-26-45 15,26 26 39-15,-26-26-42 0,28 0 36 0,-28 26-38 16,26 0 33-16,-26-28-35 0,28 28 30 0,-28 0-32 16,0-26 31-16,25 26-33 0,-25 0 27 0,0 0-28 15,0 0 27-15,0 26-29 0,26-26 25 0,-26 28-27 16,0-28 23-16,0 26-30 0,0-26 6 0,0 26-26 16,0-26-33-16,0 26-26 0,0 1-148 0,0-27 20 15,0 26-355-15,0-26 173 0,0 26-569 0,0-26 567 16,0 0-180-16,0 0 344 0,0 28-75 0,0-56 143 15,0 28-143-15</inkml:trace>
  <inkml:trace contextRef="#ctx0" brushRef="#br0" timeOffset="127631.79">28027 6168 129 0,'0'-28'0'0,"26"28"31"0,-26-26 96 0,0 26-69 16,26-26 50-16,-26 26-57 0,0 0 48 16,0 0-55-16,28 0 35 0,-28 0-37 15,0 0 47-15,25 0-45 0,-25 0 41 0,0 26-44 16,0-26 38-16,27 0-41 0,-27 26 38 0,26-26-40 15,-26 28 34-15,0-28-36 0,26 26 31 0,-26-26-33 16,26 26 28-16,-26-26-31 0,28 0 27 0,-28 0-28 16,28 0 25-16,-28 0-27 0,26 0 25 0,-1 0-27 15,-25-26 23-15,26 26-25 0,1-26 22 0,-27-2-23 16,28 28 19-16,-28-26-21 0,26 0 18 0,-26-1-19 16,26 1 18-16,-26 26-18 0,25-27 18 0,-25 1-13 15,27 26 34-15,-27-27-17 0,26 27 60 0,-26 0-45 16,0-26 65-16,26 26-59 0,-26 0 63 0,0 26-61 15,0-26 61-15,0 0-62 0,0 27 59 0,0-1-62 16,0-26 57-16,0 53-60 0,0-26 52 0,0-1-55 16,-26 28 50-16,26-2-53 0,-26 1 46 0,-1 27-48 15,2-28 44-15,-1 28-44 0,0-27 50 0,-2 25-51 16,1 2 42-16,1-1-45 0,1 1 43 0,-1-27-46 16,-2 26 39-16,0 0-41 0,2-25 37 15,0-2-37-15,0 1 44 0,-1 1-42 16,2-2 39-16,-3-26-43 0,2 28 33 0,0-28-36 15,-1 1 31-15,1-27-33 0,26 26 29 0,-25-26-31 16,-3 0 29-16,28-26-31 0,-26 26 25 0,26-27-27 16,-28 1 24-16,28 0-25 0,0-28 25 0,0 28-26 15,0-27 21-15,0 0-23 0,28 0 21 0,-28-27-23 16,26 28 19-16,2-1-21 0,-3-27 17 0,28 28-24 16,-27-2 1-16,28 2-20 0,-29-1-34 0,28-1-1 15,-1 28-85-15,4-26-93 0,-30 25-533 0,25 1 234 16,4-1-808-16,-29 0 807 0,25 27-231 0,-24-26 375 15,-1 26-375-15</inkml:trace>
  <inkml:trace contextRef="#ctx0" brushRef="#br0" timeOffset="128331.56">29455 5955 67 0,'0'0'0'0,"0"0"17"16,0 0 51-16,0 0-36 0,0-26 25 0,0 26-28 16,0 0 27-16,0 0-35 0,0 0 11 0,0 0-12 15,0-26 31-15,0 26-20 0,0 0 41 0,0 0-40 16,0 0 24-16,0 0-20 0,0 0 56 0,0 0-53 16,0 0 27-16,0 0-27 0,0 0 51 0,0 0-39 15,0 26 64-15,0-26-52 0,0 26 75 0,28-26-65 16,-28 27 80-16,0-1-74 0,0-26 83 0,0 27-81 15,26-1 80-15,-26 1-83 0,0 25 74 0,0-24-77 16,0-2 73-16,26 0-76 0,-26 0 70 0,0 1-73 16,0 25 65-16,26-24-69 0,-26-28 60 0,0 26-63 15,27 0 58-15,-27 0-61 0,0-26 59 0,0 27-58 16,0-27 60-16,28 0-61 0,-28 27 60 0,0-27-61 16,0 0 54-16,25-27-57 0,-25 27 52 15,0-27-56-15,26 27 45 0,-26-26-48 16,0 0 45-16,26 0-47 0,-26-28 42 0,0 28-47 15,28-1 39-15,-28 1-45 0,27-26 25 0,-27 24-39 16,26 2 7-16,-26 0-28 0,0-1-25 0,26 1-4 16,-26-1-63-16,0 27-5 0,0-26-202 0,25 26-94 15,-25 0-879-15,0-27 772 0,0 27-228 0,0 0 441 16,0 27-133-16,0-27 211 0,0 0-211 0</inkml:trace>
  <inkml:trace contextRef="#ctx0" brushRef="#br0" timeOffset="128681.42">29800 6168 51 0,'0'0'0'0,"25"26"27"16,-25-26 85-16,0 26-64 0,0-26 33 0,0 0-44 16,28 26 31-16,-28-26-19 0,0 0 80 0,26 0-78 15,-26 0 21-15,0 0-37 0,26 0 35 0,-26 0-36 16,27 0 31-16,-27 0-33 0,26-26 30 0,2 26-32 16,-28 0 27-16,25-26-29 0,1 26 27 15,-26-26-28-15,28-2 26 0,-2 28-27 0,1-26 22 16,-27 26-26-16,26-26 21 0,-26 26-22 15,26-27 19-15,-26 27-21 0,0-26 17 0,28 26-18 16,-28 0 17-16,0-27-18 0,0 27 15 0,0 0-17 16,0-26 14-16,-28 26-14 0,28 0 13 0,0 0-15 15,-26 0 14-15,0 0-14 0,26 0 13 0,-27 26-12 16,27-26 14-16,-26 0-12 0,-2 27 18 0,2-27-15 16,26 26 23-16,-25-26-19 0,-3 27 25 0,28-27-24 15,-26 26 22-15,26 0-24 0,-27-26 20 0,27 28-21 16,0-2 19-16,0-26-23 0,-26 26 11 0,26-26-22 15,0 26-11-15,26-26-19 0,-26 27-65 0,0-27 2 16,27 26-170-16,-27-26 71 0,26 0-298 0,-26 0 284 16,28 26-116-16,-3-26 192 0,1 0-56 0,2 0 90 15,-28 0-90-15</inkml:trace>
  <inkml:trace contextRef="#ctx0" brushRef="#br0" timeOffset="128915.13">30330 6194 62 0,'26'0'0'0,"0"-26"26"0,-26-2 78 0,27 28-52 16,-27-26 49-16,0 26-48 15,26-26 55-15,-26 26-64 0,0 0 26 0,0-27-32 16,0 27 43-16,0 0-38 0,-26 0 45 0,26 0-42 16,-27 0 49-16,27 27-48 0,-26-27 48 0,0 26-49 15,26-26 44-15,-28 26-46 0,28-26 42 0,-26 28-44 16,26-2 38-16,-26 0-41 0,26 0 37 0,0-26-39 16,0 27 35-16,0-1-38 0,0 0 32 0,0 2-34 15,0-28 28-15,26 26-30 0,-26 0 28 0,26-26-30 16,-26 26 25-16,28-26-36 0,-28 27-2 0,26-27-59 15,-26 0-148-15,26 27 16 0,-26-27-332 0,27 0 289 16,-27 0-147-16,0 0 228 0,0 0-50 0,26 0 95 16,-26-27-95-16</inkml:trace>
  <inkml:trace contextRef="#ctx0" brushRef="#br0" timeOffset="129385.78">30382 5955 148 0,'0'0'0'0,"0"0"26"0,0 0 80 0,0 0-70 16,0 0 3-16,0 0-17 0,0 0 30 0,0 0-27 15,27 0 23-15,-27 0-23 0,0 0 27 0,26 0-27 16,1 0 19-16,-27 0-24 0,26 0 12 0,0 0-20 16,0 0 2-16,2 0-17 0,-2 0-25 0,0 0-6 15,0 0-73-15,0 0 53 0,2 0-56 0,-2 0 57 16,-26 0-51-16,26 0 61 0,1 0-26 0,-27 0 34 15,25 0-34-15</inkml:trace>
  <inkml:trace contextRef="#ctx0" brushRef="#br0" timeOffset="129748.83">30804 5903 46 0,'0'0'0'0,"0"0"20"15,0 0 61-15,-25 0-36 0,25 0 55 0,0 26-59 16,0-26 24-16,0 26-25 0,-27-26 56 0,27 27-56 16,0-27 26-16,-26 26-24 0,26 1 61 0,0-1-59 15,-26 1 28-15,26-1-33 0,0 0 45 16,-28 2-39-16,28 24 51 0,0-26-47 0,0 1 47 15,0-1-48-15,0 0 44 0,0-26-47 0,0 28 43 16,0-2-45-16,28 0 45 0,-28-26-46 16,26 26 41-16,0-26-43 0,-26 0 37 0,27 0-39 15,-2 0 35-15,3 0-37 0,-2 0 32 0,0 0-34 16,2-26 31-16,-2 26-33 0,0-26 28 0,0 0-31 16,0 26 27-16,2-28-28 0,-2 2 24 0,2 26-27 15,-2-26 24-15,-2-1-25 0,4 27 20 0,-2-26-24 16,0 26 18-16,2 0-20 0,-2 0 17 0,1 0-19 15,-2 0 16-15,-25 0-17 0,26 0 16 0,-26 0-16 16,28 26 13-16,-28-26-13 0,0 0 13 0,0 27-15 16,0-27 15-16,-28 26-15 0,28 0 11 0,-26-26-12 15,26 28 12-15,-25-28-13 0,-2 26 11 0,1-26-13 16,-2 26 4-16,2-26-13 0,0 0-12 0,-2 0-21 16,4 26-83-16,24-26-7 0,-26 0-251 15,-2 0 106-15,2 0-431 0,26 0 414 0,0 0-159 16,-28 0 223-16,28 0-223 0</inkml:trace>
  <inkml:trace contextRef="#ctx0" brushRef="#br0" timeOffset="130214.57">31256 6140 53 0,'0'0'0'0,"0"0"24"16,26 0 72-16,-26 0-53 0,0 0 33 0,27 0-43 15,-27 0 22-15,0 28-35 0,0-28 4 0,0 0-12 16,25 26 12-16,-25-26-9 0,0 26 17 0,26-26-17 15,-26 26 16-15,0 1-16 0,28-1 16 0,-28-26-16 16,26 26 16-16,-26 2-15 0,28-2 17 0,-28-26-17 16,0 26 16-16,26 0-16 0,-26 1 20 0,25-27-19 15,-25 27 15-15,0-27-8 0,27 26 36 0,-27-26-22 16,0 27 50-16,0-27-51 0,0 0 19 0,26 0-24 16,-26 26 44-16,0-26-32 0,0 0 56 0,0 0-48 15,0 0 52-15,0 0-53 0,0-26 47 0,0 26-51 16,0 0 45-16,0-27-48 0,26 1 43 15,-26 26-45-15,0-27 39 0,0 0-41 0,28 1 36 16,-28 0-39-16,26 26 33 0,-26-26-36 0,27-2 32 16,-27 2-34-16,26 26 30 0,-1-26-32 15,-25-1 27-15,26 27-29 0,2 0 27 0,0-26-29 16,-28 26 26-16,26 0-28 0,-1 0 24 0,-25 0-25 16,26 0 22-16,-26 0-23 0,28 0 21 0,-1 0-22 15,-27 0 19-15,26 0-21 0,0 26 18 0,-26-26-19 16,26 0 18-16,1 27-19 0,-27-27 16 0,26 0-17 15,-1 0 13-15,-25 26-14 0,28-26 13 0,-28 0-14 16,26 0 12-16,-26 0-14 0,28 26 11 0,-28-26-16 16,0 0 1-16,0 0-15 0,0 0-27 0,0 0-73 15,0 0-285-15,0 0 89 0,0 0-514 0,0 0 487 16,0 0-170-16,-28 0 250 0,28 0-250 0</inkml:trace>
  <inkml:trace contextRef="#ctx0" brushRef="#br0" timeOffset="131115.29">26650 4341 100 0,'0'0'0'0,"0"0"25"0,26 0 76 0,-26-26-44 16,0 26 71-16,0 0-81 0,0 0 13 0,0-28-23 16,-26 28 50-16,26-26-37 0,-25 26 62 0,25 0-69 15,-27-26 18-15,1 26-27 0,-2 0 38 0,2 0-33 16,0-26 41-16,-2 26-39 0,2 0 42 0,0 26-43 16,0-26 38-16,0 0-40 0,-28 26 36 0,28-26-37 15,-1 26 38-15,2 2-39 0,-3-2 35 16,2 0-37-16,0 1 34 0,-2-1-35 15,28 1 31-15,-26 26-32 0,26-27 29 0,0 0-31 0,-27 2 28 16,27-2-30-16,0 26 25 0,27-25-27 0,-27-1 23 16,26 0-25-16,-26 2 23 0,28-2-25 0,-28 0 22 15,26 0-23-15,0 1 19 0,2-27-27 16,-3 27 1-16,2-27-33 0,-27 26-72 0,26-26-86 16,0 0-441-16,2 0 358 0,-2 26-160 0,0-26 250 15,-26 0-90-15,26-26 131 0,-26 26-130 0</inkml:trace>
  <inkml:trace contextRef="#ctx0" brushRef="#br0" timeOffset="131318.57">26228 4606 52 0,'0'0'0'0,"0"0"32"0,-28 0 99 0,28 0-83 16,0 0 14-16,-26 0-33 0,26 0 24 0,0 0-21 15,0 0 41-15,0 0-38 0,26 0 31 16,-26 26-29-16,28-26 47 0,-3 0-45 0,2 0 34 15,-1 0-38-15,0 26 29 0,2-26-33 0,24 0 26 16,-26 0-31-16,0 0 22 0,28 0-38 0,-28 0-18 16,2 0-49-16,25 0-165 0,-28 0 110 15,1 0-113-15,-26 0 132 0,28 0-53 0,-28-26 73 16,26 26-72-16</inkml:trace>
  <inkml:trace contextRef="#ctx0" brushRef="#br0" timeOffset="132550.95">24904 4394 206 0,'0'0'0'0,"0"0"16"0,0 0 50 0,0 0-33 16,0 0 34-16,25 0-27 0,-25 26 54 0,0-26-54 15,0 0 25-15,28 0-28 0,-28 27 43 0,0-27-37 16,26 26 49-16,-26-26-53 0,26 27 21 0,-26-1-28 16,27-26 38-16,-27 26-32 0,26 2 44 0,-26-28-37 15,26 26 51-15,-26 0-46 0,28 0 53 0,-28 1-51 16,25-1 55-16,-25-26-52 0,28 26 61 0,-28 2-58 16,26-2 59-16,-26 0-58 0,26-26 57 15,-26 26-59-15,0-26 56 0,0 27-57 0,27-27 52 0,-27 27-55 16,0-27 54-16,0 0-49 0,0 0 69 0,26 0-62 15,-26 0 67-15,0 0-67 0,0 0 63 16,0 0-67-16,0 0 57 0,28 0-60 0,-28 0 56 16,0-27-59-16,0 27 50 0,0 0-54 0,0 0 49 15,0 0-51-15,0-27 47 0,25 27-48 16,-25 0 45-16,0 0-47 0,0 0 42 0,0 0-46 16,0 0 42-16,0 0-44 0,0 0 38 0,0 0-41 15,0 0 33-15,0 0-36 0,0 0 33 0,0 0-35 16,0 0 31-16,0 0-33 0,0 0 27 0,0 0-29 15,0 0 25-15,0 0-27 0,0 0 24 0,0 0-26 16,0 0 21-16,0 0-22 0,0 0 21 0,0 0-22 16,0 0 18-16,0 0-20 0,0 0 20 0,0 0-22 15,0 0 18-15,0 0-18 0,0 0 18 0,0 0-19 16,0 0 17-16,0 0-18 0,0 0 15 0,0 0-17 16,0 0 13-16,0 0-14 0,0 0 14 0,0 0-14 15,0 0 12-15,0 0-13 0,0 0 10 0,0 0-11 16,0 0 10-16,0 0-11 0,0 0 9 15,0 0-10-15,0 0 10 0,0 0-10 0,0 0 10 16,0 0-11-16,0 0 6 0,0 0-6 0,0 0 8 16,0 0-9-16,0 0 5 0,0 0-5 15,0 0 6-15,0 0-6 0,0 0 5 0,0 0-7 16,0 0 5-16,0 0-5 0,0 0 7 0,0 0-7 16,0 0 6-16,0 0-6 0,0 0 6 0,0 0-6 15,0 0 4-15,0 0-4 0,0 0 4 0,0 0-5 16,0 0 3-16,0 0-4 0,0 0 2 0,0 0-2 15,0 0 2-15,0 0-2 0,0 0 1 0,0 0-2 16,0 0 4-16,0 0-3 0,0 0 1 0,0 0-1 16,0 0 2-16,0 0-2 0,0 0 1 0,0 0-1 15,26 0 1-15,-26 0-1 0,0 0 2 0,0 0-2 16,27-26 3-16,-27 26-3 0,0 0 4 0,26-26-4 16,-26 26 1-16,28 0-2 0,-28-26 3 0,26 26-2 15,-26-28 3-15,26 2-3 0,-26 26 1 0,27-26-3 16,-27-1 3-16,0 1-3 0,26 26 2 15,-26-26-2-15,0 0 0 0,0-2 0 0,0 2-1 16,0 0 0-16,0-1 2 0,0 27-1 0,0-26 1 16,0-1-1-16,0 1-1 0,0 26 0 15,-26-27 4-15,26 27-3 0,0-26-1 0,0 26 0 0,0 0 0 16,0 0 0-16,0-26 1 0,0 26 0 16,0 0-1-16,0 0 0 0,0 0 0 0,0 0-1 15,0 0-1-15,0 0 2 0,0 0 0 0,0 0 0 16,0 0 0-16,0 0 0 0,0 0 0 0,0 26 0 15,0-26 0-15,0 0 0 0,0 26 0 0,0-26 0 16,0 0 0-16,0 27 0 0,0-27 0 0,0 26 0 16,0-26 0-16,0 27 0 0,0-1 0 0,0-26 0 15,0 27 0-15,0-1 0 0,0 0 2 0,0-26-1 16,26 28 0-16,-26-2 0 0,0 0-1 16,26-26 1-16,-26 26 4 0,26 1-3 0,-26-1-2 15,27-26 0-15,-27 26 0 0,28 2 0 0,-28-2 1 16,26-26 0-16,-1 26-1 0,-25-26-5 0,26 26-15 15,-26-26-13-15,27 27-79 0,1-27-19 0,-28 27-285 16,0-27-122-16,26 0-1195 0,-26 0 1067 0,0 26-264 16,0-26 465-16,0 0-465 0</inkml:trace>
  <inkml:trace contextRef="#ctx0" brushRef="#br0" timeOffset="133014.46">27206 4182 60 0,'0'0'0'0,"0"-26"26"15,26 26 78-15,-26 0-54 0,0-26 44 0,0 26-47 16,0 0 48-16,0 0-41 0,26-28 67 0,-26 28-73 15,0 0 20-15,0 28-30 0,0-28 49 0,0 0-41 16,0 26 50-16,0 0-49 0,0-26 45 0,0 27-46 16,0-1 50-16,0 0-50 0,0 0 44 0,-26 2-46 15,26-2 41-15,0 27-43 0,0-27 38 0,0 1-42 16,0 26 38-16,-26-1-40 0,26-24 33 16,0 24-42-16,0-26 10 0,-27 27-35 0,27 1-30 0,0-28-34 15,0 26-158-15,0-25 53 0,-26 0-284 16,26-1 263-16,0 0-116 0,0 1 187 0,0-27-47 15,0 26 82-15,0-26-82 0</inkml:trace>
  <inkml:trace contextRef="#ctx0" brushRef="#br0" timeOffset="133481.41">27179 4500 28 0,'0'-53'0'0,"0"0"20"16,0 26 60-16,0-25-38 0,27 24 50 0,-27-24-53 15,0 26 26-15,0-1-34 0,26-25 27 0,-26 24-20 16,0 2 58-16,26 26-53 0,-26-26 33 0,28 0-33 15,-2-1 56-15,-26 27-47 0,27 0 58 0,-1 0-56 16,-1-27 51-16,29 27-53 0,-27 0 48 0,-1 27-51 16,28-27 45-16,-29 0-48 0,29 27 42 0,-28-27-44 15,27 0 40-15,-27 26-44 0,27-26 37 16,-26 26-39-16,25-26 34 0,-24 0-37 0,-2 26 35 0,2-26-36 16,-3 28 32-16,1-28-34 0,1 26 32 0,-27-26-31 15,26 26 39-15,-26-26-37 0,26 27 37 16,-26-27-38-16,0 26 33 0,0-26-35 0,-26 26 32 15,26-26-34-15,-26 0 29 0,-1 26-30 0,1-26 27 16,1 28-29-16,-3-28 26 0,-26 26-27 0,2 0 23 16,25-26-24-16,-26 27 26 0,1-27-26 0,-1 0 27 15,-1 26-25-15,29-26 31 0,-29 27-30 16,28-27 28-16,-1 0-30 0,-27 26 22 0,54-26-24 16,-25 0 21-16,-1 0-23 0,-1 0 22 0,27 27-23 15,0-27 19-15,-26 0-20 0,26 0 19 0,0 0-20 16,0 26 21-16,26-26-17 0,-26 0 31 0,27 26-24 15,-1-26 34-15,-26 28-31 0,25-2 31 0,3-26-32 16,-2 26 31-16,1 0-33 0,25 1 30 0,-24-1-32 16,-3 28 26-16,29-28-28 0,-28 0 23 0,27 27-27 15,-27-26 17-15,27-1-42 0,0 27-49 0,-27-27-103 16,28 0-417-16,-26 28 157 0,23-28-673 0,-24 0 664 16,-1-26-182-16,0 27 303 0,2-1-303 0</inkml:trace>
  <inkml:trace contextRef="#ctx0" brushRef="#br0" timeOffset="133998.44">28425 4024 84 0,'0'0'0'0,"0"-27"33"0,0 27 101 0,0 0-71 15,0 0 57-15,0 0-65 0,0 0 49 0,0 0-60 16,0 0 28-16,0 0-31 0,0 0 51 0,0 0-43 16,0 0 55-16,0 0-48 0,0 0 60 0,0 27-55 15,0-27 64-15,0 26-60 0,0-26 68 16,0 26-65-16,0-26 72 0,0 26-69 0,0 2 75 15,-28-28-71-15,28 26 80 0,0 0-77 0,0 1 81 16,0-1-78-16,0 0 85 0,-27-26-85 0,27 26 77 16,0-26-82-16,0 28 71 0,0-28-76 0,0 26 69 15,0-26-73-15,0 0 62 0,0 26-66 16,0-26 58-16,27 0-62 0,-27-26 53 0,0 26-58 16,28 0 50-16,-28-26-54 0,26 26 46 0,-26 0-50 15,26-28 45-15,-1 2-48 0,-25 26 40 0,27-26-43 16,-1 26 36-16,-26 0-40 0,26-26 36 0,2 26-37 15,-28 0 33-15,26-27-36 0,-26 27 31 0,28 0-33 16,-28 0 30-16,0 0-31 0,26 0 27 0,-26 0-28 16,0 0 28-16,25 0-30 0,-25 27 26 0,0-27-27 15,0 0 24-15,0 26-26 0,27-26 21 0,-27 0-28 16,0 26 5-16,0-26-34 0,0 26-63 0,0-26-130 16,26 28-542-16,-26-2 218 0,0-26-846 0,0 26 855 15,0-26-187-15,0 27 353 0,0-27-353 16</inkml:trace>
  <inkml:trace contextRef="#ctx0" brushRef="#br0" timeOffset="134101.07">28795 4447 143 0,'26'0'0'16,"-26"26"36"-16,26-26 111 0,-26 0-71 0,27 0 82 15,-27 0-81-15,0 0 71 0,0 27-76 0,25-27 68 16,-25 0-79-16,0 0 43 0,0 0-80 16,0 26-33-16,0-26-91 0,0 0-292 0,-25 26 196 15,25-26-196-15</inkml:trace>
  <inkml:trace contextRef="#ctx0" brushRef="#br0" timeOffset="135847.82">15694 8813 30 0,'0'0'0'16,"0"0"21"-16,0 0 66 0,0 0-36 0,0 0 65 15,0 0-66-15,0 0 36 0,0 0-48 0,0 27 29 16,0-27-39-16,0 0 16 0,0 0-25 0,0 0 17 16,0 0-21-16,0 0 13 0,0 0-8 15,25 0 34-15,-25 0-28 0,0 0 22 0,28 0-22 16,-28 0 27-16,26 0-25 0,1 0 31 0,-27 0-31 15,26 0 25-15,0 0-28 0,2 0 19 0,-3 0-22 16,1 0 19-16,-26 0-21 0,26 0 16 0,2 27-18 16,-1-27 14-16,-27 0-17 0,26 0 10 15,-26 0-37-15,26 0-61 0,-26 0-22 0,0 0-209 0,0 26 163 16,0-26-119-16,0 0 158 0,0 0-45 0,0 0 74 16,0 0-73-16</inkml:trace>
  <inkml:trace contextRef="#ctx0" brushRef="#br0" timeOffset="136131.6">15429 9052 131 0,'0'26'0'0,"0"-26"21"0,0 0 63 15,-26 0-51-15,26 26 16 0,0-26-22 16,0 0 33-16,0 0-32 0,0 0 24 0,26 0-15 15,-26 0 55-15,0 0-47 0,0 0 47 0,26 0-49 16,-26 0 38-16,0 0-48 0,27 0 17 0,-27 26-26 16,26-26 21-16,1 0-23 0,-1 0 21 0,0 0-23 15,2 0 20-15,-2 0-20 0,1 28 20 0,-1-28-21 16,-1 0 18-16,3 0-18 0,25 0 17 0,-27 0-18 16,0 26 18-16,2-26-57 0,23 0-102 0,-51 0 10 15,26 0-219-15,2 0 190 0,-1 0-94 0,-1 0 119 16,-26 0-118-16</inkml:trace>
  <inkml:trace contextRef="#ctx0" brushRef="#br0" timeOffset="141481.1">26650 7967 67 0,'0'0'0'0,"0"0"20"0,0 0 60 0,0 0-45 15,0-26 27-15,0 26-28 0,0 0 39 0,0 0-40 16,0 0 25-16,0 0-25 0,0 0 40 0,0 0-40 16,0 0 24-16,0 0-32 0,0 26 15 0,0-26-23 15,0 0 11-15,0 0-15 0,0 26 11 0,0-26-12 16,0 27 12-16,0-27-9 0,0 27 18 0,0-1-13 15,0-26 24-15,26 26-19 0,-26 1 35 0,0-1-25 16,0 0 46-16,0 2-47 0,0-2 18 16,28 26-23-16,-28-25 36 0,0-1-32 0,0 28 33 15,26-28-34-15,-26 0 29 0,0 0-31 0,27 2 27 16,-27-2-29-16,26 0 27 0,-26-26-28 0,0 27 25 16,25-27-26-16,3 26 25 0,-28-26-26 15,26 0 23-15,0-26-24 0,-26 26 21 0,26 0-23 16,2-27 20-16,-1 1-21 0,-1 0 20 0,-1-2-21 15,-25 2 19-15,26 0-20 0,2 0 17 0,-1-28-19 16,-27 28 17-16,26-1-18 0,0 1 16 0,-26 0-14 16,0-28 25-16,26 28-18 0,-26 0 34 0,0 26-23 15,0-27 48-15,0 1-36 0,27 0 56 0,-27 26-49 16,0-27 57-16,0 27-58 0,0 0 51 0,0-27-52 16,0 27 51-16,0 0-53 0,0 0 45 0,0 0-49 15,0 0 45-15,0 27-48 0,0-27 40 0,0 27-44 16,0-1 39-16,0 0-41 0,0 1 37 0,0-1-39 15,26 0 36-15,-26 2-38 0,0-2 34 0,0 26-35 16,26-25 31-16,-26 25-34 0,0-24 29 16,28 24-31-16,-28-26 26 0,26 2-28 0,-26 24 22 15,27-25-38-15,-27-1-17 0,26 0-19 0,-26 0-74 16,0-26-80-16,25 28-440 0,-25-2 194 0,28-26-658 16,-28 0 669-16,0 26-161 0,26-26 288 0,-26 0-288 15</inkml:trace>
  <inkml:trace contextRef="#ctx0" brushRef="#br0" timeOffset="141847.64">27656 8258 129 0,'0'0'0'0,"0"0"29"0,0 0 87 15,0 0-63-15,0-26 43 0,0 26-53 0,0 0 33 16,27 0-30-16,-27 0 62 0,0 0-67 0,0 0 17 16,0 0-29-16,0 26 29 0,26-26-30 0,-26 0 28 15,0 0-29-15,26 0 25 0,-26 0-24 16,27 26 28-16,-27-26-27 0,26 0 31 0,1 0-31 15,-27 0 27-15,26 0-28 0,0 27 24 0,2-27-27 16,-2 0 24-16,2 0-25 0,-3 0 22 0,1 0-24 16,-26 0 18-16,27 26-38 0,-1-26-37 0,0 0-14 15,-26 0-115-15,28 0 33 0,-28 0-228 0,25 0 207 16,-25 26-100-16,0-26 157 0,0 0-34 0,0 0 64 16,-25 0-63-16</inkml:trace>
  <inkml:trace contextRef="#ctx0" brushRef="#br0" timeOffset="142005.91">27735 8391 145 0,'-26'0'0'0,"26"26"30"16,-26-26 91-16,26 0-69 0,0 0 34 15,-27 0-44-15,27 0 40 0,0 0-42 0,0 26 36 16,0-26-36-16,0 0 48 0,0 0-46 0,27 0 40 16,-27 0-42-16,26 0 38 0,-26 0-40 0,26 0 35 15,1 0-77-15,-27 26-86 0,26-26-8 16,1 0-202-16,-1 0 176 0,0 0-72 0,2 0 98 15,-28 0-98-15</inkml:trace>
  <inkml:trace contextRef="#ctx0" brushRef="#br0" timeOffset="142831.34">28502 8178 65 0,'0'0'0'0,"0"0"17"16,0 0 53-16,0 0-33 0,0 0 39 0,0 0-44 15,0-26 20-15,0 26-20 0,0 0 45 0,27 0-44 16,-27 0 22-16,0 0-20 0,0 0 49 0,0 0-48 16,0 0 24-16,0 26-25 0,0-26 45 0,0 0-36 15,0 0 53-15,0 28-46 0,26-28 56 16,-26 26-53-16,0-26 54 0,0 26-53 0,26 0 53 16,-26 1-50-16,0-1 62 0,28 0-61 0,-28 2 57 15,0-2-60-15,26 26 54 0,-26-24-57 16,28-2 51-16,-28 0-54 0,0 1 46 0,26-1-49 15,-26 0 43-15,25 0-46 0,-25-26 40 0,0 28-44 16,27-28 39-16,-27 26-39 0,0-26 40 0,26 0-40 16,-26 0 40-16,0 0-41 0,28-26 36 0,-28 26-39 15,0-28 34-15,26 2-36 0,-26 0 34 0,0 0-36 16,26-1 30-16,-26-25-32 0,0 24 29 0,27 2-31 16,-27 0 28-16,25 0-30 0,-25-2 22 0,0 2-24 15,28 0 22-15,-28-1-23 0,0 27 21 0,26 0-21 16,-26-26 23-16,0 26-23 0,0 0 22 0,26 0-22 15,-26 0 21-15,0 26-21 0,28-26 23 0,-28 27-23 16,0-27 22-16,0 26-19 0,26 0 30 0,-26 2-26 16,0-2 33-16,0 0-31 0,26 0 34 0,-26 2-34 15,0-2 28-15,0 0-31 0,26 1 27 0,-26-1-30 16,0-26 25-16,0 26-26 0,26-26 27 16,-26 26-27-16,0-26 24 0,28 0-24 0,-28 0 24 15,26 0-25-15,-26 0 23 0,26 0-25 16,-26-26 21-16,27 0-22 0,-27 26 20 0,26-26-21 15,-26-1 17-15,27 1-21 0,-27 0 8 0,26-2-20 16,-26 2-12-16,0 0-12 0,26 0-48 0,-26-2-18 16,0 2-186-16,28 0 36 0,-28 26-436 0,0-27 214 15,0 1-702-15,26 26 714 0,-26-26-177 0,0 26 312 16,0 0-312-16</inkml:trace>
  <inkml:trace contextRef="#ctx0" brushRef="#br0" timeOffset="143181.31">29535 8391 121 0,'26'0'0'0,"-26"26"28"0,0-26 88 0,27 0-68 15,-27 26 29-15,28-26-40 0,-28 0 32 0,0 26-35 16,25-26 30-16,-25 0-27 0,26 0 50 0,-26 0-43 16,26 28 45-16,2-28-45 0,-28 0 41 0,27 0-43 15,-1 0 38-15,0 0-42 0,-1 26 36 0,3-26-38 16,-2 0 32-16,0 0-43 0,1 0 5 0,-1 0-28 15,2 0-24-15,-3 0-16 0,1 0-93 0,-26 0 28 16,28-26-181-16,-2 26 161 0,-26 0-87 0,0 0 123 16,27-28-50-16,-27 28 68 0,0 0-68 0</inkml:trace>
  <inkml:trace contextRef="#ctx0" brushRef="#br0" timeOffset="143384.54">29905 8258 133 0,'0'0'0'0,"0"-26"19"15,-26 26 57-15,26 0-41 0,0 0 32 0,0 0-23 16,0 0 66-16,0 0-61 0,-26 0 36 0,26 0-35 16,0 26 62-16,0-26-52 0,0 26 70 0,0-26-62 15,0 27 75-15,0-1-73 0,0-26 68 0,0 26-71 16,0 2 62-16,0-2-66 0,0 0 57 0,0 28-62 16,-28-28 54-16,28 0-70 0,0 1 15 0,0-1-57 15,0 26-57-15,0-24-92 0,0-2-389 0,-25 0 307 16,25 0-156-16,0 1 194 0,0-27-193 0</inkml:trace>
  <inkml:trace contextRef="#ctx0" brushRef="#br0" timeOffset="144031.44">30540 8311 84 0,'0'0'0'0,"0"0"27"0,28 0 85 0,-28 0-65 15,0 0 33-15,0 0-45 0,0 0 26 0,26 0-20 16,-26 0 59-16,0 0-57 0,0 0 32 0,26 0-33 16,-26 0 50-16,0 0-46 0,26 26 47 0,-26-26-45 15,26 0 50-15,2 0-50 16,-28 26 45-16,26-26-47 0,0 0 44 0,1 0-46 15,-2 0 40-15,3 28-44 0,24-28 39 0,-24 0-41 16,-2 0 35-16,0 0-37 0,0 0 32 0,0 0-33 16,2 26 38-16,-2-26-32 0,2 0 47 0,-28 0-40 15,26 0 52-15,-26 26-48 0,24-26 52 0,-24 0-53 16,0 26 51-16,0-26-52 0,0 28 47 0,-24-2-50 16,24-26 44-16,-26 26-47 0,-2 1 42 0,2-1-45 15,-2 0 36-15,2 0-39 0,0 28 37 0,0-28-39 16,-28 0 32-16,28 1-34 0,0 26 32 0,-2-26-35 15,3-1 28-15,-2 0-31 0,1 0 27 0,0 2-30 16,-2-2 22-16,28 0-25 0,-26-26 19 0,26 27-21 16,-26-27 19-16,26 26-20 0,0-26 17 0,26 26-16 15,-26-26 22-15,0 0-23 0,26 26 17 0,2-26-18 16,-2 0 21-16,0 28-21 0,1-28 16 0,-2 0-18 16,3 0 13-16,-2 0-28 0,0 0-27 0,2 0-1 15,-2 0-56-15,-26 0-63 16,26 0-355-16,0 0 138 0,-26 0-589 0,0 0 570 15,26-28-191-15,-26 28 354 0,0 0-83 0,-26-26 151 16,26 26-150-16</inkml:trace>
  <inkml:trace contextRef="#ctx0" brushRef="#br0" timeOffset="144281.26">30540 8682 51 0,'0'-28'0'0,"-26"28"21"0,26-26 66 0,-26 26-46 15,26 0 36-15,-26 0-30 0,26-26 61 0,0 26-58 16,0 0 39-16,0 26-32 0,26-26 80 0,-26 0-61 16,26 0 88-16,-26 26-79 0,26-26 94 0,2 28-90 15,-2-2 90-15,0-26-92 0,0 26 82 0,0 0-87 16,2 1 77-16,-2-27-82 0,0 26 71 0,1 1-76 16,26-27 65-16,-27 27-71 0,0-1 60 0,2 0-74 15,-2-26 31-15,0 26-61 0,0-26-18 16,0 28-78-16,2-28-229 0,-2 26 55 15,2-26-440-15,-28 0 404 0,26 26-161 0,-26-26 222 16,24 0-222-16</inkml:trace>
  <inkml:trace contextRef="#ctx0" brushRef="#br0" timeOffset="144423.25">31070 8973 253 0,'28'0'0'0,"-28"0"27"0,0 0 81 0,0 0-52 16,26 26 62-16,-26-26-62 0,0 0 49 0,0 0-55 15,24 0 43-15,-24 0-51 0,0 0 34 0,0 26-55 16,0-26-9-16,0 0-68 0,0 0-180 0,0 0 122 16,0 0-109-16,0 0 112 0,0 0-111 0</inkml:trace>
  <inkml:trace contextRef="#ctx0" brushRef="#br0" timeOffset="146764.38">26598 9766 95 0,'0'-26'0'0,"0"26"20"15,0 0 63-15,0 0-42 0,0 0 41 0,0 0-44 16,0 0 30-16,0 0-32 0,0 0 36 0,0 0-43 16,0 0 17-16,0 0-23 0,0 0 22 0,0 26-19 15,0-26 31-15,0 0-26 0,0 28 36 0,0-28-34 16,27 26 33-16,-27 0-29 0,0 0 44 0,0 1-50 16,25-1 12-16,-25 1-20 0,26 0 25 0,-26-1-23 15,0 0 26-15,28 0-24 0,-28 28 29 16,26-54-30-16,-26 26 25 0,27 1-26 0,-27-1 25 15,26-26-25-15,-26 26 23 0,25-26-24 0,-25 0 23 16,28 0-25-16,-28 0 22 0,26-26-22 0,0 26 22 16,-26-26-24-16,26 26 18 0,-26-27-21 0,28 1 15 15,-28 26-16-15,27-26 16 0,-27 26-16 0,26-28 16 16,-1 28-17-16,-25 0 16 0,26 0-15 16,-26-26 20-16,0 26-15 0,28 0 30 0,-28 26-23 15,27-26 33-15,-27 28-27 0,0-28 39 0,26 26-33 16,-26-26 46-16,0 26-42 0,0 1 48 0,26-1-42 15,-26-26 59-15,0 26-57 0,0 0 48 0,0 2-51 16,0-28 48-16,0 26-51 0,26-26 38 0,-26 26-44 16,0-26 40-16,0 0-40 0,0 0 42 0,27 0-42 15,-27 0 37-15,26-26-40 0,-26 26 35 0,0-26-38 16,26-2 30-16,-26-24-33 0,28 26 30 0,-28-1-42 16,26-25-5-16,-26 24-27 0,27-24-51 15,-27 26-73-15,26-1-347 0,-26-26 134 0,0 26-570 16,0 1 548-16,0 0-197 0,25 0 354 0,-25 26-73 15,0-28 143-15,0 28-143 0</inkml:trace>
  <inkml:trace contextRef="#ctx0" brushRef="#br0" timeOffset="147298.18">28714 9872 139 0,'27'-26'0'16,"-27"26"17"-16,26-26 54 0,-26 26-32 0,0-26 45 15,0 26-48-15,0-28 21 0,0 2-15 0,0 26 69 16,0-26-63-16,0 26 35 0,0-27-37 16,0 27 56-16,-26 0-49 0,26 0 57 0,0-26-55 15,-27 26 55-15,2 0-54 0,25 0 58 0,-26 26-58 16,-2-26 52-16,2 0-53 0,-2 27 58 0,-24-1-54 15,25 0 61-15,2 2-58 0,-27-2 64 0,24 0-64 16,1 0 60-16,-24 27-64 0,25-26 51 0,-2 26-54 16,0-27 55-16,2 28-55 0,0-28 53 0,0 27-58 15,-1-1 45-15,27-26-49 0,0 28 45 0,0-28-47 16,0 27 44-16,0-26-47 0,0 26 39 0,27-27-41 16,-1 0 37-16,0 2-40 0,0-2 32 0,2 0-36 15,26 0 30-15,-29-26-32 0,28 27 26 0,-25-1-45 16,24-26-23-16,-27 0-34 0,2 26-126 15,25-26 16-15,-24 0-299 0,-2 0 131 0,2 0-517 16,-28 0 507-16,26 0-159 0,-26-26 246 0,0 26-246 16</inkml:trace>
  <inkml:trace contextRef="#ctx0" brushRef="#br0" timeOffset="147463.19">28370 10270 80 0,'-26'-28'0'0,"26"28"36"16,-25 0 111-16,25-26-80 0,-26 26 53 0,26 0-63 15,0 0 51-15,0 0-58 0,0-26 42 0,0 26-48 16,0 0 36-16,0 0-38 0,0 0 44 0,26 0-44 16,-1 0 38-16,1 26-40 0,1-26 36 0,1 0-48 15,24 0 8-15,-27 0-53 0,28 0-90 0,-27 0 1 16,28 26-213-16,-26-26 183 0,23 0-92 0,-24 0 114 16,27 0-114-16</inkml:trace>
  <inkml:trace contextRef="#ctx0" brushRef="#br0" timeOffset="148147.85">29455 9794 228 0,'0'0'0'0,"0"0"18"16,28 0 55-16,-28 0-35 0,0 26 40 0,0-26-33 15,0 0 57-15,0 26-59 0,0 0 26 0,26-26-31 16,-26 27 44-16,0-1-36 0,0 1 55 0,0 0-46 16,0-1 63-16,0 26-56 0,0-24 66 0,0-2-63 15,0 27 70-15,0-1-65 0,0-26 74 0,0 28-74 16,0-1 66-16,26 0-71 0,-26 0 62 15,0-27-65-15,0 28 60 0,26-28-65 0,-26 26 50 16,0-25-56-16,27-1 47 0,-27 0-50 0,28 2 47 16,-28-28-49-16,25 0 43 0,1 0-45 0,-26 0 41 15,26 0-44-15,2 0 39 0,-28-28-43 0,27 2 34 16,-1 0-41-16,-26-1 18 0,26 1-27 16,-26 0 15-16,25 0-19 0,3-28 14 0,-28 28-17 15,26-1 11-15,-26 27-13 0,26-26 10 0,-26-1-9 16,27 27 16-16,-27-26-16 0,0 26 11 0,26 0-12 15,-26 0 12-15,0 0-9 0,0 0 21 0,28 26-16 16,-28-26 24-16,0 27-22 0,0-27 19 0,0 26-16 16,25 1 35-16,-25-1-27 0,0 0 39 0,0 2-36 15,0 24 39-15,0-26-38 0,26 27 39 0,-26-27-38 16,0 28 38-16,28-28-38 0,-28 27 35 0,26-26-40 16,-26 26 25-16,27-27-29 0,-27 0 27 0,26 0-27 15,0-26 30-15,-26 28-29 0,28-28 34 0,-3 0-35 16,2 0 27-16,-27-28-29 0,26 2 26 15,0 0-27-15,-26 0 25 0,28-27-27 0,-2 26 22 16,0-26-24-16,1 1 18 0,-27 24-21 0,26-24 17 16,1-1-18-16,-1 1 18 0,0-2-19 0,0 1 19 15,2 27-20-15,-28-27 14 0,26 26-15 0,0-25 14 16,0 24-16-16,0 2 8 0,-26 0-9 16,28 0 15-16,-2-1-15 0,-26 1 9 0,26 0-13 15,-26-2 0-15,0 28-9 0,27-26-15 0,-27 26-12 16,0-26-68-16,0 26-17 0,0 0-242 0,0 0-112 15,0-26-1049-15,0 26 921 0,-27 0-269 0,27 0 432 16,-26 0-432-16</inkml:trace>
  <inkml:trace contextRef="#ctx0" brushRef="#br0" timeOffset="148931.47">26783 11647 76 0,'0'0'0'0,"0"0"29"0,0 0 87 0,25 0-67 15,-25-28 29-15,0 28-31 0,0 0 61 0,0 0-69 16,0 0 9-16,28 0-11 0,-28 0 65 0,0 0-63 15,0 0 16-15,26 0-27 0,-26 28 28 0,26-28-27 16,0 0 31-16,-26 0-30 0,28 0 30 0,-1 0-31 16,-1 26 27-16,-1-26-29 0,29 0 26 0,-27 0-27 15,-1 0 22-15,0 0-24 0,0 0 22 0,1 26-20 16,-1-26 33-16,-26 0-19 0,26 0 62 0,2 0-52 16,-28 0 49-16,0 26-51 0,26-26 45 15,-26 0-48-15,0 27 43 0,-26-27-46 0,26 26 41 16,-28 0-43-16,2 2 36 0,0-2-40 0,-1 0 33 15,1 27-35-15,0-27 31 0,0 1-33 0,-1 26 32 16,-1-27-34-16,2 28 28 0,1-28-30 0,-1 27 24 16,-1-27-26-16,-1 0 22 0,28 0-26 0,-26 2 21 15,26-28-22-15,0 26 21 0,0 0-22 0,0-26 20 16,0 27-22-16,0-27 18 0,26 0-19 16,-26 26 15-16,28-26-17 0,-1 0 17 0,-27 0-26 15,26 27-11-15,-1-27-20 0,1 0-71 0,-26 0 33 16,28 0-91-16,-1 0 29 0,-27 0-223 0,26 0 106 15,-26-27-381-15,0 27 376 0,0 0-117 0,0-26 216 16,0 26-76-16,0-27 131 0,-26 27-54 0,26-26 91 16,-27 26-21-16,-1-26 38 0,2-2-38 0</inkml:trace>
  <inkml:trace contextRef="#ctx0" brushRef="#br0" timeOffset="149100.07">26808 12095 28 0,'-25'-26'0'0,"-1"26"24"16,-1-26 72-16,27 26-48 0,-26-26 51 0,-2 26-57 15,28-27 30-15,-26 27-27 0,26 0 65 16,0-27-61-16,-25 27 37 0,25 0-36 0,0 0 62 15,0 0-50-15,0 0 74 0,0 0-65 0,25 27 78 16,-25-27-75-16,26 0 72 0,2 27-74 0,-28-27 68 16,26 0-72-16,1 26 64 0,-1-26-69 15,27 26 57-15,-27-26-71 0,0 26 25 0,0-26-64 16,2 28-44-16,-1-28-40 0,-1 0-186 0,-1 26 57 16,1-26-346-16,2 0 331 0,-1 26-106 0,-27-26 163 15,26 0-163-15</inkml:trace>
  <inkml:trace contextRef="#ctx0" brushRef="#br0" timeOffset="149514.79">28159 11884 53 0,'26'-26'0'0,"0"26"22"0,0 0 66 16,-26 0-47-16,28-26 34 0,-28 26-29 0,28 0 65 15,-28 0-65-15,0 0 29 0,0 0-32 16,0 0 56-16,0 0-49 0,0 0 52 0,0 0-50 16,0 0 53-16,-28 0-49 0,28 0 60 0,-28 0-56 15,2 26 64-15,0-26-60 0,26 26 67 0,-26-26-63 16,-1 26 72-16,-26 1-69 0,27-27 69 0,0 26-72 15,-1 1 66-15,1 0-69 0,1-1 59 0,-3 0-63 16,2 0 59-16,-2 2-63 0,2 24 53 0,0-25-57 16,26-1 48-16,-27 26-52 0,27-24 46 0,-26-2-49 15,26 0 45-15,0 27-48 0,0-26 40 0,26-1-43 16,-26 1 39-16,27-1-42 0,-1 0 32 0,0 0-35 16,2 2 33-16,-2-2-54 0,2 0-29 0,-3 1-35 15,1-27-137-15,27 26-93 0,-27-26-655 16,2 0 554-16,-3 26-210 0,2-26 359 0,-1 0-108 15,-26-26 170-15,26 26-170 0</inkml:trace>
  <inkml:trace contextRef="#ctx0" brushRef="#br0" timeOffset="149686.74">27895 12254 184 0,'0'0'0'0,"0"-26"18"0,-28 26 56 0,28-26-36 15,0 26 41-15,0 0-43 0,0-27 32 0,0 27-24 16,0 0 64-16,0 0-65 0,28 0 25 0,-28 0-35 15,26 0 31-15,2 27-34 0,-28-27 27 0,25 0-26 16,1 0 37-16,1 26-68 0,25-26-67 0,-52 0-20 16,53 0-195-16,-26 26 167 0,-1-26-65 0,0 0 91 15,-26 0-90-15</inkml:trace>
  <inkml:trace contextRef="#ctx0" brushRef="#br0" timeOffset="150398.1">29033 11937 22 0,'0'0'0'0,"0"0"23"16,0-27 73-16,0 27-44 0,0 0 61 0,0-26-68 15,0 26 20-15,0 0-24 0,0 0 56 0,0 0-52 16,0 0 39-16,0 0-47 0,0 0 27 0,0 0-27 16,0 0 48-16,0 0-37 0,0 0 58 0,0 26-48 15,0 1 70-15,0-27-62 0,26 26 73 16,-26 1-69-16,0 0 73 0,0 25-73 0,26-26 69 15,-26 28-70-15,0-28 70 0,0 27-69 0,0-1 70 16,0 2-70-16,26-1 70 0,-26 0-71 0,0 0 69 16,0-27-72-16,0 26 61 0,0-24-66 0,0 24 58 15,0-25-61-15,28-1 57 0,-28 0-61 0,26-26 47 16,-26 0-51-16,26 27 49 0,1-54-52 16,-27 27 45-16,26-26-48 0,1 0 40 0,-1-1-43 15,0 1 39-15,2 0-41 0,-2-28 39 0,0 28-41 16,-1-27 34-16,2 27-37 0,1-1 32 0,-2 1-34 15,0-27 29-15,0 53-30 0,1-26 29 0,-27-2-30 16,28 2 30-16,-28 26-30 0,25 0 31 0,-25 0-29 16,26 0 36-16,-26 0-36 0,26 26 30 0,-26-26-31 15,0 28 29-15,0-2-31 0,0 0 29 0,0 1-30 16,0-1 26-16,0 27-25 0,0-26 32 0,-26 25-31 16,26 2 27-16,0-28-27 0,0 27 30 0,0-27-31 15,0 27 27-15,0-26-28 0,0 25 25 0,0-25-27 16,0 0 22-16,0-1-23 0,0 0 25 15,26 1-27-15,-26-1 19 0,0-26-20 0,28 0 24 16,-28 0-25-16,27 0 18 0,-1 0-19 0,-26-26 20 16,26-1-22-16,-1 1 18 0,-25 0-19 0,28-28 15 15,-2 2-16-15,0 25 12 0,1-26-14 16,-1 0 14-16,2-27-18 0,-3 28 0 0,1-1-11 16,2 0-15-16,-2 0-2 0,1 1-36 0,-1-2 11 15,0 2-77-15,-26 25 3 0,28-25-235 0,-28 24 67 16,25 2-504-16,-25 0 258 0,0 0-805 0,0-1 824 15,27 0-201-15,-27 27 356 0,0-26-355 0</inkml:trace>
  <inkml:trace contextRef="#ctx0" brushRef="#br0" timeOffset="150781.64">30672 11804 55 0,'0'0'0'0,"28"0"27"15,-28 0 82-15,0-26-58 0,26 26 41 0,-26 0-51 16,0 0 35-16,0 0-29 0,0 0 69 0,0 0-70 16,26 0 24-16,-26 0-32 0,0 0 46 0,0 26-40 15,0-26 48-15,0 28-46 0,0-28 44 0,0 26-43 16,0-26 49-16,0 26-51 0,0 0 43 0,0 1-46 16,0-1 39-16,0 1-41 0,0-27 37 0,0 27-39 15,-26-1 38-15,26 0-41 0,0 0 29 0,-26 2-45 16,26-2-5-16,0 0-50 0,-28 1-124 0,28-27 5 15,0 26-308-15,-26-26 268 0,26 26-125 16,-26-26 161-16,26 0-160 0</inkml:trace>
  <inkml:trace contextRef="#ctx0" brushRef="#br0" timeOffset="150984.74">30488 12280 62 0,'-26'0'0'0,"26"0"19"0,0-26 58 0,0 26-35 15,0 0 46-15,0 0-32 0,0 0 76 0,0 0-80 16,0 0 26-16,0 0-37 0,0 0 47 0,0 0-36 15,0 0 68-15,0 0-49 0,0 0 96 0,0 0-79 16,26 0 97-16,-26 0-91 0,26 26 94 0,0-26-97 16,-26 0 87-16,54 28-90 0,-28-28 84 0,0 26-91 15,0-26 75-15,28 26-80 0,-1-26 72 0,-28 27-77 16,29-27 64-16,-28 0-83 0,28 26 23 0,-28-26-65 16,26 27-45-16,-24-27-77 0,-2 0-300 0,2 26 111 15,-2-26-490-15,-26 0 396 0,0 0-395 0</inkml:trace>
  <inkml:trace contextRef="#ctx0" brushRef="#br0" timeOffset="154881.7">20536 4473 85 0,'0'0'0'16,"0"0"13"-16,0 0 43 0,0-26-30 0,0 26 23 15,0 0-28-15,0 0 14 0,-25 0-16 0,25 0 25 16,0-27-22-16,0 27 23 0,0 0-28 15,0 0 7-15,0 0-13 0,0 0 10 0,0 0-7 16,0 0 18-16,0 0-10 0,0 0 34 0,0 0-30 16,0 0 24-16,0 0-17 0,0 0 47 0,0 0-46 15,0 0 22-15,0 0-29 0,-26 0 29 0,26 0-30 16,0 0 26-16,0 0-27 0,0 0 23 0,0 0-24 16,-28 27 21-16,28-27-23 0,0 0 20 0,0 0-21 15,-26 26 19-15,26-26-21 0,0 0 17 0,-27 27-17 16,27-27 17-16,-26 26-19 0,26-26 15 0,-26 26-17 15,26 2 16-15,0-2-12 0,-27-26 26 0,27 26-19 16,-26 0 31-16,26 1-28 0,-28 25 31 0,28-24-32 16,0-2 28-16,-26 0-29 0,26 27 25 0,0-26-27 15,0 25 23-15,0-25-25 0,0 25 22 0,0-24-23 16,26-2 18-16,-26 26-20 0,28-25 18 16,-28-1-26-16,26 0-3 0,-26 2-27 0,27-2-62 15,-1 0-72-15,-26-26-376 0,26 26 302 16,-26 2-146-16,27-28 217 0,-27 26-90 0,26-26 122 15,-26 0-122-15</inkml:trace>
  <inkml:trace contextRef="#ctx0" brushRef="#br0" timeOffset="155431.12">20564 4949 32 0,'26'-26'0'0,"-26"26"27"15,0-26 83-15,0 26-67 0,27-27 17 0,-27 27-28 16,0-27 38-16,0 27-32 0,0-26 42 0,26 26-49 15,-26 0 13-15,0 0-17 0,0 0 33 0,0-26-24 16,0 26 52-16,0 0-53 0,0 0 17 0,0 26-21 16,0-26 37-16,26 0-30 0,-26 26 46 0,0-26-41 15,0 27 48-15,0-27-43 0,0 27 55 0,0-1-49 16,0-26 61-16,0 26-56 0,27 1 62 16,-27-1-61-16,0 0 57 0,0-26-61 0,0 28 52 15,0-2-56-15,26-26 48 0,-26 26-52 0,0-26 44 16,0 26-47-16,0-26 43 0,26 0-45 0,-26 27 41 15,0-27-43-15,26 0 37 0,-26-27-40 16,27 27 37-16,-27 0-39 0,28-26 34 0,-28 0-36 16,26 26 31-16,-26-26-33 0,25-2 28 0,-25 2-30 15,26 0 27-15,-26 26-29 0,28-27 25 0,-28 1-27 16,0 26 24-16,28-26-26 0,-28-1 24 0,0 27-24 16,25 0 28-16,-25 0-25 0,0-27 30 0,0 27-28 15,0 0 29-15,26 27-27 0,-26-27 35 0,0 27-33 16,0-27 34-16,0 26-35 0,26 0 31 0,-26 1-33 15,0-1 28-15,27 0-29 0,-27 2 30 0,0-2-30 16,0 0 27-16,26 0-30 0,-26 1 25 0,0-1-26 16,28-26 23-16,-28 26-25 0,26 2 25 0,-26-28-26 15,0 0 21-15,25 0-22 0,-25 0 23 0,0 0-24 16,28 0 20-16,-28-28-21 0,0 28 19 16,25-26-20-16,-25 0 18 0,0-27-19 0,26 27 18 15,-26 0-19-15,28-2 15 0,-28-24-22 0,0 25-1 16,26 1-17-16,-26-27-34 0,0 26 5 0,28 1-72 15,-28 26-72-15,0-26-437 0,0 0 185 0,25 26-686 16,-25-28 672-16,0 28-228 0,0 0 420 16,0 0-94-16,0 0 175 0,0 28-174 0</inkml:trace>
  <inkml:trace contextRef="#ctx0" brushRef="#br0" timeOffset="155681.51">21410 5002 45 0,'0'0'0'0,"26"26"8"15,-26-26 27-15,0 0-15 0,0 0 25 0,28 0-19 16,-28 28 30-16,0-28-21 0,0 0 46 0,26 0-43 16,-26 0 32-16,0 0-37 0,0 0 31 0,26-28-22 15,-26 28 63-15,0 0-61 0,28 0 24 0,-28 0-32 16,24 0 44-16,-24-26-42 0,26 26 38 16,2 0-40-16,-28 0 35 0,26 0-37 0,2 0 33 15,-2-26-35-15,0 26 29 0,0 0-31 0,0 0 27 16,2 0-33-16,-2 0 15 0,0-27-33 0,2 27-22 15,-3 0-25-15,2 0-107 0,-27 0 28 0,26 0-211 16,-26 0 187-16,26 0-104 0,-26-26 154 16,28 26-38-16,-28 0 67 0,0-26-66 0</inkml:trace>
  <inkml:trace contextRef="#ctx0" brushRef="#br0" timeOffset="155881.43">21834 4632 72 0,'0'-26'0'0,"0"26"23"16,-26 0 72-16,26 0-54 0,0 0 29 0,0 0-31 15,-28 0 49-15,28 0-39 0,0 0 62 0,0 26-54 16,0-26 61-16,0 26-62 0,0-26 48 0,0 27-67 16,0-1 9-16,0 0-24 0,0 2 22 0,0-2-23 15,0 0 19-15,0 0-20 0,0 1 20 0,0 0-22 16,0-1 18-16,0 0-21 0,28 1 11 16,-28-1-43-16,0 0-79 0,0 2 0 0,26-2-189 15,-26 0 155-15,0 0-106 0,26-26 147 0,-26 27-35 16,0-1 63-16,0-26-63 0</inkml:trace>
  <inkml:trace contextRef="#ctx0" brushRef="#br0" timeOffset="156348.35">22124 4817 35 0,'28'-26'0'0,"-28"0"23"15,26 26 71-15,0-28-48 0,0 28 46 0,-26-26-38 16,27 26 72-16,-27 0-73 0,28 0 34 0,-28 0-41 15,25 0 50-15,-25 0-45 0,0 0 61 0,26 0-54 16,-26 0 62-16,26 0-60 0,-26 0 56 0,28 0-59 16,-28 0 53-16,26 0-56 0,-26 0 50 15,26 0-53-15,1 0 48 0,-2 0-51 0,-25 0 45 16,28 0-48-16,-2 0 43 0,0 0-46 0,1 0 39 16,-1-26-41-16,2 26 36 0,-28 0-40 0,25 0 35 15,1 0-31-15,-26 0 48 0,28 0-39 0,-28 26 57 16,0-26-52-16,26 0 55 0,-26 0-54 0,0 26 55 15,0-26-56-15,0 28 51 0,0-28-54 0,0 26 46 16,0 0-49-16,-26 0 47 0,-2 1-50 16,28-27 43-16,-26 27-45 0,1-1 42 0,-3 0-40 15,2 1 47-15,-1 25-47 0,1-24 47 0,0-2-47 16,-27 0 46-16,26 0-46 0,1 1 43 0,0-1-46 16,-2 0 38-16,28 2-42 0,-26-28 34 0,0 26-37 15,26 0 32-15,0-26-34 0,0 0 32 0,0 26-33 16,0-26 31-16,26 0-32 0,-26 28 30 0,26-28-31 15,2 0 26-15,-2 0-29 0,0 0 26 0,26 0-27 16,-24 0 23-16,-2 0-27 0,0 0 18 0,27 0-35 16,-25-28-24-16,-3 28-8 0,1 0-64 0,2 0-7 15,-2-26-202-15,-26 26-114 0,27 0-939 0,-27-26 815 16,0 26-258-16,0-26 486 0,0 26-130 16,0-28 220-16,-27 28-220 0</inkml:trace>
  <inkml:trace contextRef="#ctx0" brushRef="#br0" timeOffset="156565.45">22362 4870 135 0,'0'-27'0'0,"-26"27"27"0,26 0 84 0,-26 0-63 15,26-26 33-15,0 26-35 0,0 0 55 0,0 0-36 16,0 0 91-16,0 0-73 0,0 0 93 0,0 0-90 16,0 0 82-16,0 0-86 0,26 0 78 0,-26 26-82 15,26-26 71-15,-26 0-76 0,28 27 68 0,-2-27-72 16,0 0 63-16,1 27-68 0,-2-27 61 0,3 26-65 15,-2-26 53-15,0 26-68 0,27-26 19 0,-25 0-63 16,-3 27-59-16,1-27-37 0,2 0-228 16,-2 26 84-16,1-26-394 0,-1 0 380 0,-26 0-125 0,26-26 189 15,-26 26-188-15</inkml:trace>
  <inkml:trace contextRef="#ctx0" brushRef="#br0" timeOffset="156831.48">22971 4447 144 0,'28'-27'0'0,"-28"27"30"15,0-26 92-15,26 26-68 0,-26 0 40 0,25 0-54 16,-25 0 26-16,28 0-25 0,-28 0 56 0,26 26-42 16,-26-26 69-16,27 27-60 0,-27-1 72 0,26 1-68 15,0-27 72-15,-26 26-70 0,28 28 70 0,-28-28-70 16,26 0 70-16,-26 0-72 0,26 1 66 0,-26 25-69 15,26-24 63-15,-26 24-66 0,0 1 58 0,0-26-63 16,0 25 54-16,0 1-57 0,0 1 50 0,0-2-54 16,-26 1 46-16,26-1-63 0,-26 2 2 0,0-2-55 15,-2 2-94-15,2-1-106 0,0-1-548 16,-27-26 451-16,0 28-183 0,-1-28 251 0,1 27-251 16</inkml:trace>
  <inkml:trace contextRef="#ctx0" brushRef="#br0" timeOffset="157714.69">16648 7941 45 0,'0'-28'0'0,"0"28"13"0,0-26 43 0,0 26-26 16,0 0 34-16,0 0-29 0,0-26 41 0,0 26-42 15,0 0 26-15,0 0-31 0,0 0 31 0,0 0-22 16,0 0 55-16,0 0-41 0,0 0 62 0,0 0-69 16,0 26 23-16,0-26-31 0,25 26 47 0,-25-26-42 15,0 28 46-15,0-2-45 0,0 0 41 16,26 1-43-16,-26 0 40 0,0 25-37 0,0-25 52 16,0 25-48-16,27-24 48 0,-27 24-48 0,0 1 44 15,0-1-47-15,0 2 43 0,0 26-48 0,0-28 36 16,0 1-39-16,0-1 38 0,0 28-39 0,0-27 33 15,0 0-34-15,-27 0 33 0,27-1-36 0,0 2 28 16,0-1-41-16,0-1-1 0,0 2-33 16,-26-28-65-16,26 0-12 0,0 27-199 0,0-53 83 15,0 27-333-15,0-1 326 0,0 1-104 0,0-27 188 16,0 26-76-16,0-26 124 0,0 0-45 0,0-26 64 16,0 26-64-16</inkml:trace>
  <inkml:trace contextRef="#ctx0" brushRef="#br0" timeOffset="158048.25">16620 8391 94 0,'28'-28'0'0,"-28"2"19"0,0-27 58 0,25 27-41 16,-25 0 32-16,26 0-43 0,-26-2 9 16,0 2-14-16,27 0 24 0,-27-1-15 0,26 1 42 15,-26 26-42-15,26-26 15 0,2 26-22 16,-28-27 24-16,26 27-24 0,0 0 20 0,0-27-22 0,0 27 18 15,2 0-20-15,-2 0 14 0,2 0-16 16,-2 0 12-16,25 0-14 0,-24 27 12 0,1-27-6 16,-2 0 34-16,0 0-28 0,0 27 23 0,0-27-25 15,0 26 21-15,0-26-20 0,2 26 28 0,-2-26-24 16,2 27 32-16,-28-1-32 0,26-26 27 0,-26 26-30 16,0 2 25-16,0-2-28 0,0 0 18 0,-26 0-21 15,26 1 17-15,-28-1-19 0,2 0 14 0,-2 2-17 16,2-2 12-16,-26 0-20 0,26 0-7 0,-26 2-31 15,-3-28-93-15,29 26 6 0,-25 0-231 0,23 1 196 16,-26-27-107-16,28 26 146 0,0-26-80 0,0 0 97 16,0 26-97-16</inkml:trace>
  <inkml:trace contextRef="#ctx0" brushRef="#br0" timeOffset="158631.37">17176 8734 106 0,'0'0'0'0,"0"0"21"15,26 0 66-15,-26 0-51 0,26 0 20 0,-26 0-17 16,0 0 57-16,0 0-56 0,26-26 24 0,-26 26-24 16,0 0 54-16,0 0-54 0,0 0 27 0,0 0-30 15,0 0 43-15,0 0-42 0,0 0 37 0,0 0-36 16,26 26 44-16,-26-26-38 0,0 26 52 0,0 1-47 15,0-1 50-15,0-26-51 0,0 54 48 0,28-28-47 16,-28 0 50-16,0 0-50 0,0 2 48 0,0-2-50 16,26 0 46-16,-26 27-49 0,0-27 42 0,0-26-46 15,0 26 38-15,0 2-41 0,0-2 37 16,28-26-39-16,-28 0 33 0,0 0-34 0,0 26 33 16,26-52-36-16,-26 26 31 0,0 0-33 0,0-26 27 15,25-2-29-15,-25 2 27 0,0 0-29 0,0 0 26 16,27-1-27-16,-27 1 23 0,0 0-24 0,26-2 23 15,-26 2-25-15,0 0 21 0,28 26-23 0,-28-26 20 16,0-1-21-16,26 27 19 0,-26 0-19 16,0-27 17-16,0 27-17 0,26 0 19 0,-26 0-19 15,0 27 19-15,27-27-18 0,-27 27 22 0,0-27-18 16,0 26 31-16,25 0-27 0,-25 0 30 0,0 2-26 16,28-2 36-16,-28 0-33 0,0 1 37 0,26-1-36 15,-26 26 32-15,0-24-34 0,26-2 34 0,-26 0-36 16,0 1 32-16,0-27-32 0,0 26 34 0,28 1-35 15,-28-27 25-15,0 26-30 0,0-26 26 0,26 0-28 16,-26 0 20-16,0 0-21 0,26-26 25 0,-26 26-26 16,0-27 18-16,26 1-20 0,-26-1 20 0,0-25-19 15,26 24 19-15,-26 2-21 0,0-26 19 0,28 25-20 16,-28-25 17-16,26-2-25 0,-26 28-2 16,26-27-19-16,-26 26-38 0,0 1-21 0,27-1-160 15,-27 1 16-15,0 0-413 0,0 0 194 0,0-2-672 16,0 28 673-16,0-26-188 0,0 26 310 0,0 0-310 15</inkml:trace>
  <inkml:trace contextRef="#ctx0" brushRef="#br0" timeOffset="158898.63">17971 8363 118 0,'0'0'0'0,"25"0"30"0,-25 0 90 0,0-26-69 16,26 26 29-16,-26 0-40 0,0 0 37 0,0 0-40 15,28 0 31-15,-28 0-28 0,0 26 48 0,26-26-44 16,-26 0 44-16,0 28-44 0,26-28 40 0,-26 26-44 16,0-26 39-16,0 26-41 0,26-26 36 0,-26 26-38 15,0 2 34-15,0-2-36 0,26 0 32 16,-26 1-34-16,0-1 30 0,0 0-32 0,0 0 28 16,28 2-30-16,-28-2 28 0,0 0-30 0,0 0 24 15,0 1-33-15,0-1-1 0,0 1-27 0,0-27-53 16,-28 27-65-16,28-1-326 0,0 0 264 0,0-26-121 15,-26 26 185-15,26-26-67 0,-26 0 97 16,26 0-96-16</inkml:trace>
  <inkml:trace contextRef="#ctx0" brushRef="#br0" timeOffset="159097.98">17971 8919 85 0,'0'0'0'0,"0"0"27"0,-28 0 85 0,28 0-65 16,0 0 29-16,0 0-42 0,0 0 25 0,0 0-23 15,0 0 48-15,0 0-44 0,0 0 36 0,0 0-26 16,0 0 74-16,0 0-55 0,0 0 80 0,28 0-69 15,-28 0 89-15,25 0-86 0,-25 0 79 0,26 0-83 16,2 0 74-16,-2 0-79 0,0 0 69 0,0 0-74 16,0 0 67-16,2 0-71 0,24 0 60 0,-26 0-69 15,29 0 40-15,-29 0-69 0,-1 26-17 16,29-26-39-16,-27 0-98 0,-1 0-82 0,0 0-500 16,-1 0 420-16,3 28-159 0,-2-28 224 0,0 0-224 15</inkml:trace>
  <inkml:trace contextRef="#ctx0" brushRef="#br0" timeOffset="159581.54">18711 8178 76 0,'0'-26'0'0,"0"26"26"16,0 0 80-16,0 0-52 0,25 0 56 0,-25 0-56 16,0-26 54-16,0 26-62 0,0 0 30 0,0 26-33 15,0-26 56-15,0 0-44 0,0 0 68 0,0 26-57 16,0-26 74-16,0 28-68 0,0-2 75 0,0-26-72 16,0 26 78-16,0 0-77 0,-25 1 74 0,25 25-77 15,0-24 67-15,0 24-72 0,0-26 64 0,0 28-70 16,0-1 56-16,0-1-59 0,0 2 57 0,0 24-61 15,0-25 52-15,0 1-55 0,0 24 50 0,0-24-56 16,0 25 35-16,0-27-60 0,0 28-18 0,0-27-36 16,0 0-103-16,0 0 9 0,0-27-248 0,0 28 116 15,25-28-405-15,-25 0 394 0,0-26-146 0,0 28 254 16,0-28-74-16,-25 0 118 0,25 0-118 16</inkml:trace>
  <inkml:trace contextRef="#ctx0" brushRef="#br0" timeOffset="159898.54">18657 8682 40 0,'0'-28'0'0,"28"-24"13"15,-28 26 39-15,26-27-25 0,-26 27 29 0,25-28-25 16,3 28 35-16,-28 0-39 0,26-2 17 0,-26 2-12 16,27 0 52-16,-1 26-43 0,0-27 43 0,-26 1-34 15,28 26 66-15,-3 0-73 0,1-26 15 0,-26 26-28 16,27 0 34-16,-1 0-33 0,2 0 29 0,-2 0-30 15,0 0 28-15,-26 26-30 0,27-26 27 0,-1 0-29 16,1 0 25-16,-1 26-26 0,0-26 23 0,-26 27-24 16,28-27 23-16,-2 26-24 0,0 0 21 15,-26 2-23-15,0-28 21 0,26 26-22 0,-26 0 20 0,0 0-21 16,0 2 18-16,0 24-19 0,-26-25 17 16,26-1-18-16,-26 0 15 0,0 0-20 0,-2 2 4 15,2-2-27-15,0 0-45 0,-27-26-6 0,26 26-130 16,1-26 46-16,-28 27-244 0,28-27 224 0,-27 26-109 15,28-26 169-15,-3 0-45 0,2 0 76 0,0 0-75 16</inkml:trace>
  <inkml:trace contextRef="#ctx0" brushRef="#br0" timeOffset="160448.76">19241 8999 59 0,'0'-26'0'0,"0"26"19"0,0 0 57 0,0-28-38 15,0 28 39-15,0 0-44 0,0 0 23 0,0 0-28 16,0-26 30-16,0 26-19 0,0 0 60 16,0 0-58-16,0 0 23 0,0 26-29 0,26-26 45 15,-26 0-39-15,0 28 47 0,0-28-42 0,26 26 50 16,-26 0-48-16,0 1 52 0,0-27-48 0,0 26 57 15,26 0-52-15,-26 0 60 0,0 2-58 0,0-2 59 16,26 0-60-16,-26 1 56 0,0-1-59 16,28 1 49-16,-28-1-53 0,0 1 49 0,0-27-51 15,26 26 43-15,-26-26-46 0,0 0 42 0,26 0-45 16,-26 0 43-16,0 0-45 0,26 0 38 0,-26-26-41 16,0-1 35-16,0 27-38 0,27-26 33 0,-27-1-35 15,27 1 35-15,-27-1-37 0,0 1 27 0,26 0-30 16,-26 26 26-16,26-28-28 0,-26 2 25 0,0 26-27 15,26-26 20-15,-26 26-21 0,0 0 25 0,0 0-25 16,28-26 21-16,-28 52-22 0,0-26 22 0,0 0-24 16,0 0 19-16,27 26-20 0,-27 0 20 0,0-26-17 15,0 28 27-15,0-2-23 0,25 0 30 0,-25 1-27 16,0-1 35-16,0 1-33 0,0-1 30 0,26 1-30 16,-26-1 29-16,0-26-30 0,26 26 27 15,-26 2-30-15,28-2 24 0,-28-26-26 0,28 0 23 16,-28 26-24-16,26-26 24 0,-26 0-24 15,26 0 21-15,-26 0-22 0,24-26 22 0,-24 0-24 0,28 26 17 16,-28-28-35-16,26 2-30 0,-26 0-43 16,0-27-183-16,0 26-136 0,0 1-915 0,0-1 790 15,0 1-240-15,0 0 377 0,0-2-376 0</inkml:trace>
  <inkml:trace contextRef="#ctx0" brushRef="#br0" timeOffset="161284.6">20325 8787 95 0,'0'-27'0'0,"0"27"20"0,0 0 62 0,0 0-48 15,0 0 21-15,0-26-21 0,27 26 46 0,-27 0-43 16,0 0 28-16,0-26-21 0,0 26 65 16,0 0-61-16,0 0 33 0,0 0-34 0,0 0 59 15,0 0-55-15,0 0 49 0,0 0-52 0,0 0 46 16,0 0-46-16,0 26 51 0,0-26-46 15,0 26 61-15,0-26-55 0,0 27 65 0,0-27-62 0,0 26 62 16,0 1-61-16,0-27 65 0,26 27-64 16,-26-1 67-16,0 0-67 0,0 0 60 0,26 2-63 15,-26-2 63-15,27 0-64 0,-27 1 57 0,26-1-59 16,-26 0 54-16,28-26-59 0,-28 26 46 0,26 2-50 16,-26-28 48-16,25 0-49 0,-25 26 44 0,0-26-47 15,28 0 39-15,-28-26-44 0,26 26 40 0,-26-28-41 16,0 2 37-16,27 26-40 0,-27-26 35 0,0 0-37 15,26-1 32-15,-26 1-34 0,0 0 28 0,26-2-30 16,-26 28 28-16,0-26-30 0,27 0 25 0,-27 26-27 16,0-26 25-16,0 26-26 0,0 0 25 0,0 0-26 15,26 0 22-15,-26 0-23 0,0 0 22 0,0 0-22 16,0 0 24-16,0 26-23 0,26-26 26 16,-26 26-24-16,0 0 29 0,0 2-27 0,0-28 29 15,0 26-29-15,26 0 28 0,-26 1-28 0,0-1 31 16,0 0-31-16,27 0 24 0,-27 2-26 0,0-2 28 15,28-26-29-15,-28 26 20 0,26 1-19 16,-26-27 33-16,25 0-30 0,-25 26 30 0,26-26-28 16,-26 0 33-16,28 0-35 0,-28 0 26 0,28-26-28 15,-28 26 26-15,25-27-26 0,-25 1 27 0,0 0-29 16,26 26 21-16,-26-28-24 0,26 2 22 0,-26 0-23 16,0 0 21-16,0-1-22 0,27-25 16 0,-27 52-22 15,0-28 3-15,0 2-16 0,0 0-14 0,26 0-13 16,-26 26-66-16,0 0-26 0,0-27-260 0,0 27-134 15,-26 0-1159-15,26 0 1015 0,0 0-299 0,0 0 478 16,-27 0-478-16</inkml:trace>
  <inkml:trace contextRef="#ctx0" brushRef="#br0" timeOffset="161864.54">17996 11116 116 0,'0'0'0'0,"0"0"31"16,0 0 95-16,0 0-76 0,0 0 22 0,26-26-30 16,-26 26 52-16,0 0-58 0,0 0 16 0,0 0-25 15,0 0 29-15,0 0-18 0,28 0 60 0,-28-27-56 16,0 27 28-16,26 0-30 0,-26 0 52 0,26 0-49 15,-26 0 38-15,26 0-35 0,0 0 57 0,2 0-51 16,-2 0 56-16,26 0-56 0,-25 0 48 0,27 0-50 16,-29 0 50-16,29 0-53 0,-1 0 43 0,-27 0-46 15,27 27 40-15,-1-27-42 0,-25 0 38 0,27 0-43 16,-3 0 28-16,-23 0-51 0,-2 26-25 0,1-26-61 16,-1 0-206-16,0 0 63 0,2 0-369 0,-28 0 354 15,25 0-109-15,-25-26 170 0,-25 26-169 16</inkml:trace>
  <inkml:trace contextRef="#ctx0" brushRef="#br0" timeOffset="162081.56">18552 10666 79 0,'0'-26'0'0,"0"26"27"0,0 0 81 0,0 0-59 16,0 0 35-16,0 0-36 0,0 26 57 0,0-26-61 15,0 0 28-15,0 0-32 0,0 26 49 0,0-26-44 16,0 28 45-16,0-28-47 0,0 26 37 0,0 0-39 15,0 0 43-15,0 1-44 0,0 0 40 0,0-1-43 16,0 27 34-16,0-27-36 0,0 0 33 0,0 28-44 16,0-28 0-16,26 27-53 0,-26-27-115 0,0 28 11 15,0-28-258-15,0 0 234 0,0 1-81 0,0 0 119 16,0-1-118-16</inkml:trace>
  <inkml:trace contextRef="#ctx0" brushRef="#br0" timeOffset="162515.23">19478 10666 72 0,'0'-26'0'0,"27"26"20"16,-27-27 63-16,26 27-44 0,-26 0 33 0,0-26-36 16,0 26 34-16,26 0-28 0,-26-26 58 0,0 26-54 15,0 0 38-15,26 0-37 0,-26 0 55 0,0 0-46 16,0 0 64-16,0 0-54 15,0 0 75-15,0 26-67 0,0-26 78 0,28 26-77 0,-28 1 73 16,0-1-73-16,0 0 79 0,0 2-78 16,0-2 72-16,0 26-76 0,0-25 64 0,0 26-70 15,0 0 62-15,0-1-65 0,0 2 57 0,0 25-62 16,0-27 56-16,0 28-58 0,-28-26 53 0,28 25-59 16,0-26 38-16,0 0-58 0,0 27-2 0,0-28-48 15,0 2-92-15,0-2-19 0,0-25-280 0,0 25 123 16,0-24-456-16,0-28 447 0,0 26-144 0,0-26 220 15,0 0-220-15</inkml:trace>
  <inkml:trace contextRef="#ctx0" brushRef="#br0" timeOffset="162831.01">19451 10931 132 0,'0'-53'0'0,"0"27"22"15,27-28 70-15,-27 28-55 0,0 0 19 0,27 0-29 16,-27-2 25-16,26 2-25 0,0 0 28 15,0-1-26-15,-26 27 33 0,28-26-31 16,-1 26 33-16,-2 0-34 0,27 0 30 0,-24-26-28 0,0 26 36 16,-2 0-30-16,0 0 49 0,-2 26-49 15,30-26 26-15,-28 0-36 0,2 0 16 0,-2 26-21 16,1-26 25-16,-2 0-19 0,1 27 37 0,2-27-28 16,-2 26 50-16,-26-26-41 0,28 26 55 0,-2 2-49 15,-26-2 56-15,25-26-55 0,-25 26 54 0,0 0-56 16,0 1 50-16,0 0-52 0,-25-1 46 0,25 1-50 15,-26-1 43-15,-2 0-44 0,2 0 47 0,-2 2-52 16,2-2 29-16,1 0-45 0,-2 1 1 0,-27-1-39 16,28 0-68-16,-28-26-18 0,30 26-216 0,-28 2 79 15,24-28-391-15,0 0 376 0,2 26-127 0,0-26 190 16,1 0-190-16</inkml:trace>
  <inkml:trace contextRef="#ctx0" brushRef="#br0" timeOffset="163498.32">20192 11381 23 0,'0'0'0'0,"0"0"17"16,0 0 54-16,0 0-32 0,0 0 48 0,0-27-52 15,0 27 17-15,0 0-21 0,0 0 37 0,0 0-36 16,28 0 28-16,-28 0-25 0,0 0 48 0,0 0-40 15,0 0 48-15,0 0-52 0,0 0 25 16,0 0-27-16,0 27 46 0,25-1-37 16,-25-26 57-16,0 27-50 0,0 0 59 0,0-1-53 15,26 0 69-15,-26 28-62 0,0-28 72 0,28 0-68 16,-28 2 73-16,0-2-73 0,0 26 66 0,0-52-73 16,26 27 50-16,-26-1-57 0,0 0 52 0,0-26-56 15,27 28 47-15,-27-28-49 0,0 0 53 0,26 0-55 16,-26 0 43-16,26 0-47 0,-26 0 40 0,27-28-42 15,-27 2 38-15,26 26-41 0,-26-26 37 0,28-1-40 16,-28 27 34-16,26-26-36 0,-26 26 30 0,0-26-32 16,25 26 28-16,-25-26-30 0,28 26 26 0,-28 0-28 15,0-28 27-15,26 28-28 0,-26 0 27 0,0 0-29 16,0 0 22-16,27 0-23 0,-27 0 28 0,0 28-27 16,0-28 23-16,0 26-21 0,26-26 33 0,-26 26-28 15,0 0 38-15,0-26-35 0,0 27 33 0,0-1-33 16,0 0 37-16,0-26-37 0,0 28 29 0,26-2-32 15,-26-26 29-15,0 26-32 0,0-26 25 0,0 26-27 16,27-26 25-16,-27 0-26 16,0 0 27-16,26 0-28 0,-26 0 23 0,26 0-26 15,-26-26 20-15,26 26-23 0,1-26 16 0,-27 0-20 16,28-2 9-16,-28 2-28 0,26 0-37 0,-26-1-35 16,25-25-184-16,-25 26-151 0,26-2-973 0,-26 2 832 15,0 0-276-15,0-1 511 0,28 0-127 0,-28 1 223 16,0 26-222-16</inkml:trace>
  <inkml:trace contextRef="#ctx0" brushRef="#br0" timeOffset="163716.35">21039 11222 119 0,'0'-26'0'0,"27"26"31"0,-27 0 96 0,26 0-75 16,-26-28 32-16,28 28-47 0,-28 0 27 0,26 0-24 15,-26 0 57-15,0 0-58 0,25 0 18 0,-25 28-25 16,0-28 36-16,28 0-32 0,-28 26 42 0,0-26-38 15,0 26 42-15,25-26-42 0,-25 27 36 0,0-27-39 16,0 27 39-16,0-1-41 16,26 0 32-16,-26 1-36 0,0-27 29 0,0 26-36 15,0 1 13-15,0 0-35 0,0-1-30 0,0 0-71 16,0 1-266-16,0-27 194 0,0 27-146 0,0-1 195 16,0-26-48-16,0 26 85 0,-26-26-84 0</inkml:trace>
  <inkml:trace contextRef="#ctx0" brushRef="#br0" timeOffset="163949.62">21039 11593 210 0,'0'0'0'0,"0"0"27"0,0 0 81 0,-26 0-61 16,26 0 35-16,0 0-35 0,0 0 59 0,0 0-51 16,0 0 59-16,0 0-64 0,0 0 37 0,0 0-44 15,0 0 41-15,26 0-42 0,-26 0 39 0,27 0-41 16,-27 0 36-16,26 0-39 0,2 0 34 0,-2 0-37 15,-1 0 34-15,3 0-36 0,-3 0 29 0,29 0-32 16,-28 0 23-16,2 0-42 0,23 26-26 16,-24-26-87-16,-1 0-290 0,2 0 210 15,-2 0-157-15,0 0 208 0,2 0-60 0,-4 0 97 16,-24 0-97-16</inkml:trace>
  <inkml:trace contextRef="#ctx0" brushRef="#br0" timeOffset="164497.51">21780 10852 24 0,'0'0'0'0,"0"0"13"0,0-27 40 0,0 27-21 16,0-27 42-16,0 27-41 0,0-26 24 0,0 26-15 15,0 0 66-15,0-26-55 0,0 26 54 0,0 0-61 16,0 0 30-16,0 0-33 0,28 0 53 0,-28 0-43 16,0 0 61-16,0 0-55 0,0 26 64 0,0-26-59 15,0 26 69-15,0-26-68 0,0 27 62 0,0 0-63 16,26-1 67-16,-26 1-66 0,0-1 67 0,0 26-68 15,0-24 62-15,0 24-64 0,0 1 61 0,0-1-64 16,26 2 57-16,-26 26-60 0,0-28 52 16,0 28-56-16,0-27 48 0,0 27-52 0,0 0 44 15,0-2-52-15,0-25 32 0,0 1-53 16,0 24-11-16,0-25-42 0,0 1-108 0,0-28 13 16,0 26-244-16,0-52 113 0,0 28-408 0,0-2 399 15,-26-26-142-15,26 0 247 0,0-26-84 0,0 26 124 16,0-28-124-16</inkml:trace>
  <inkml:trace contextRef="#ctx0" brushRef="#br0" timeOffset="164781.76">21702 11196 23 0,'0'-28'0'0,"0"-24"23"16,26 26 69-16,-26-27-48 0,0 27 42 0,26-2-51 16,-26 2 19-16,26 0-26 0,-26 0 29 0,28-1-19 15,-2 27 56-15,0-26-55 0,2 26 21 0,-3-27-28 16,2 27 35-16,-1 0-33 0,0 0 35 0,2 0-35 15,-2 0 30-15,0 0-32 0,0 0 32 0,0 0-33 16,2 27 29-16,-2-27-31 0,-26 0 28 16,26 26-29-16,0-26 24 0,1 0-25 0,1 27 27 15,-28-27-29-15,25 26 23 0,-25 0-23 16,26-26 27-16,-26 26-25 0,0 2 25 0,0-28-27 16,0 26 23-16,0 0-24 0,-26 1 22 0,26-1-24 15,-25 0 18-15,-3 0-22 0,1 28 13 0,1-28-25 16,0 1-13-16,0 0-36 0,-28-1-121 0,28 0 15 15,0 1-283-15,-28-27 243 0,28 26-136 0,0 1 201 16,-1-27-44-16,2 27 83 0,-3-27-83 0</inkml:trace>
  <inkml:trace contextRef="#ctx0" brushRef="#br0" timeOffset="165465.48">22204 11567 24 0,'0'0'0'0,"0"0"13"0,0 0 43 0,26-27-25 15,-26 27 38-15,0 0-28 0,0-27 53 0,0 27-51 16,27 0 33-16,-27 0-41 0,0 0 32 0,0 0-25 16,28 0 61-16,-28 0-60 0,0 0 25 0,0 0-32 15,0 0 43-15,0 0-37 0,0 27 50 0,0-27-41 16,25 27 65-16,-25-1-56 0,0-26 68 0,0 26-64 15,0 2 66-15,0-2-65 0,0 0 65 0,26 0-66 16,-26 1 60-16,0-1-63 0,0 0 55 16,0 2-60-16,26-2 51 0,-26-26-56 0,0 26 49 15,0-26-52-15,28 26 45 0,-28-26-49 0,0 0 40 16,26 0-43-16,-26 0 39 0,0 0-41 16,26 0 37-16,-26-26-39 0,27 26 36 0,-27-26-37 15,0 0 32-15,25-2-36 0,-25 28 28 0,28-26-30 16,-28 0 30-16,0 26-31 0,26-27 27 0,-26 27-29 15,26-26 25-15,-26 26-27 0,0 0 23 0,0 0-25 16,27-26 23-16,-27 26-24 0,0 0 20 0,0 26-20 16,26-26 24-16,-26 0-24 0,0 26 20 0,0-26-21 15,28 0 19-15,-28 27-19 0,0-1 25 0,0 0-18 16,0-26 36-16,0 28-30 0,0-2 34 0,0 0-37 16,25-26 28-16,-25 26-30 0,0 1 27 0,0-27-30 15,0 26 19-15,0-26-23 0,26 27 18 0,-26-27-20 16,0 0 21-16,28 27-20 0,-28-27 19 0,0 0-20 15,26-27 16-15,-26 27-17 0,27 0 18 16,-27-27-19-16,26 27 14 0,-26-26-17 0,26-1 16 16,-26 1-33-16,0 0-36 0,27 0-32 0,-27-2-173 15,0 2 21-15,26 0-426 0,-26 26 206 0,0-27-682 16,0 1 695-16,0 0-161 0,0 26 295 0,0 0-295 16</inkml:trace>
  <inkml:trace contextRef="#ctx0" brushRef="#br0" timeOffset="166423.29">23211 11196 34 0,'0'0'0'0,"0"-28"24"0,0 28 74 0,0 0-56 16,0 0 26-16,0-26-25 0,26 26 61 0,-26 0-61 16,0 0 22-16,0 0-25 0,0 0 52 0,0 0-44 15,0-26 52-15,0 26-52 0,0 0 44 0,0 0-54 16,0 0 18-16,0 0-24 0,0 0 36 0,26 0-33 16,-26 0 38-16,0 26-36 0,26-26 37 0,0 0-33 15,-26 0 49-15,28 0-46 0,-2 0 44 0,0 26-47 16,-1-26 39-16,3 0-42 0,-1 0 38 0,-1 0-37 15,0 28 42-15,0-28-36 0,2 0 55 0,-1 0-45 16,-2 0 67-16,1 26-62 0,-26-26 59 16,26 0-62-16,2 26 51 0,-28-26-54 0,26 27 55 15,-26-27-52-15,0 27 59 0,0-27-60 0,0 26 56 16,0 0-58-16,0-26 52 0,0 27-54 0,-26-1 50 16,26 1-53-16,-28 0 46 0,2-1-49 0,26 27 46 15,-26-26-47-15,1-1 43 0,-2 0-45 16,-1 28 37-16,2-28-41 0,26 0 38 0,-26 1-40 15,0-1 31-15,-1 0-35 0,27 28 31 0,-28-54-34 16,28 26 30-16,-25 0-31 0,25 1 27 0,-26-27-29 16,26 26 24-16,0-26-27 0,0 27 20 0,0-27-21 15,0 27 21-15,26-27-21 0,-26 26 21 0,25-26-23 16,-25 0 19-16,28 26-21 0,-1-26 21 0,-1 0-22 16,0 0 16-16,0 0-18 0,2 0 13 0,-1 0-15 15,-2 0 14-15,1 0-15 0,0 0 13 0,2 0-24 16,-2 0-21-16,0-26-6 0,2 26-55 0,-3 0-4 15,-25 0-171-15,0 0 42 0,27 0-386 0,-27-26 183 16,0 26-650-16,0 0 642 0,0 0-206 16,0 0 381-16,0 0-118 0,0 0 184 0,0 0-183 15</inkml:trace>
  <inkml:trace contextRef="#ctx0" brushRef="#br0" timeOffset="166797.64">23183 11567 40 0,'0'0'0'0,"0"-27"13"0,0 27 43 0,0 0-26 16,0 0 35-16,0 0-36 0,0-27 20 0,0 27-16 15,28 0 47-15,-28 0-45 0,0 0 27 0,0 0-22 16,26 0 57-16,-26 0-56 0,0 0 25 0,26 27-29 15,-26-27 46-15,0 0-40 0,26 0 46 0,-26 0-44 16,26 27 45-16,-26-27-43 0,28 0 49 0,-28 26-44 16,26-26 58-16,0 0-52 0,-26 26 63 15,25-26-61-15,3 28 56 0,-28-28-60 0,27 0 52 16,-1 26-52-16,0-26 56 0,-26 26-55 0,26-26 60 16,2 0-59-16,-1 26 57 0,-2-26-59 0,1 0 54 15,0 27-56-15,2-27 52 0,-2 26-54 16,28-26 52-16,-29 0-55 0,2 26 45 0,-1-26-48 15,0 28 42-15,2-28-57 0,-2 0 4 0,-26 26-72 16,27-26-147-16,-2 0-114 0,-25 26-709 0,26-26 504 16,-26 0-504-16</inkml:trace>
  <inkml:trace contextRef="#ctx0" brushRef="#br0" timeOffset="175481.51">21490 12360 81 0,'0'0'0'0,"0"0"10"0,0 0 32 0,0 0-24 0,0 0 10 16,26 0-18-16,-26-26 5 0,0 26-11 16,0 0-4-16,0 0 10 0,0 0 30 0,0 0-22 15,0 0 10-15,0 0-12 0,28 0 19 0,-28 0-16 16,0 0 24-16,0 0-26 0,0 0 7 0,24 0-11 15,-24 0 15-15,0 0-13 0,26 0 15 0,-26 0-16 16,0 0 11-16,28 0-11 0,-28 0 15 0,0 0-13 16,26-26 20-16,-26 26-19 0,0 0 19 0,28 0-22 15,-28 0 10-15,26 0-10 0,-26 0 18 0,0-28-14 16,26 28 18-16,-26 0-18 0,0 0 22 0,26 0-21 16,-26 0 19-16,26 0-20 0,-26 0 14 15,28 0-12-15,-28 0 24 0,26 0-25 0,-26 0 17 0,26 0-17 16,2 0 25-16,-3 0-20 0,-25 0 28 15,27 0-25-15,-1 0 25 0,0 0-27 0,2 0 27 16,-2 0-32-16,0 0 11 0,0 0-16 0,-26 0 15 16,26 0-14-16,2 0 16 0,-2 0-16 0,0 0 12 15,0 0-15-15,1 28 14 0,1-28-13 0,-3 0 15 16,1 0-14-16,0 0 14 0,2 0-15 16,-2 0 14-16,-26 0-15 0,26 0 13 0,1 0-13 15,26 0 12-15,-27 26-13 0,0-26 12 0,1 0-11 16,-1 0 15-16,2 0-12 0,-3 0 20 0,1 0-19 15,2 0 15-15,-2 0-15 0,1 0 19 0,-1 0-17 16,0 0 23-16,1 26-22 0,-1-26 19 0,0 0-20 16,1 0 17-16,-1 0-17 0,2 0 17 0,-2 0-18 15,-1 0 18-15,3 0-20 0,-2 0 14 0,1 27-15 16,-1-27 13-16,0 0-14 0,28 0 16 0,-28 0-16 16,0 0 13-16,0 0-15 0,2 26 12 15,-28-26-12-15,26 0 12 0,0 0-12 0,-1 0 11 0,3 0-12 16,-1 27 10-16,-1-27-11 0,0 0 10 15,0 0-4-15,2 0 28 0,-1 0-23 0,-27 0 22 16,25 0-21-16,1 0 24 0,0 0-23 0,2 26 21 16,-2-26-19-16,0 0 27 0,-26 0-25 0,28 0 27 15,-3 0-27-15,2 0 27 0,-27 27-27 0,26-27 25 16,0 0-23-16,-26 0 33 0,28 0-32 16,-2 0 29-16,-26 0-30 0,27 0 27 0,-27 26-28 15,25-26 25-15,1 0-27 0,-26 0 25 0,0 0-26 16,28 0 23-16,-28 0-25 0,26 0 21 0,-26 0-22 15,0 0 19-15,28 0-21 0,-28 0 18 0,0 0-19 16,0 0 20-16,26 0-23 0,-26 0 12 0,0 26-17 16,0-26 9-16,0 0-19 0,0 0-14 0,0 0-5 15,0 0-40-15,0 0-8 0,0 0-142 0,0 0 33 16,0 0-317-16,0 0 145 0,0 0-549 0,0 0 539 16,0 0-173-16,-26 0 327 0,26-26-78 15,-28 26 140-15,28 0-139 0</inkml:trace>
  <inkml:trace contextRef="#ctx0" brushRef="#br0" timeOffset="177551.16">22494 13763 37 0,'0'0'0'0,"0"0"8"15,-25 0 28-15,25 0-18 0,0 0 19 0,-27 0-20 16,27 0 15-16,0 0-17 0,-26 0 15 0,26 0-12 16,0-26 22-16,-26 26-23 0,26 0 7 0,0 0-11 15,-28-26 18-15,28 26-18 0,0 0 8 0,-26-28-11 16,26 28 7-16,0-26-9 0,0 26 6 0,-26 0-6 16,26-26 11-16,0 26-7 0,0 0 17 0,0 0-10 15,-25-26 25-15,25 26-23 0,0 0 20 16,0 0-21-16,0-27 18 0,0 27-22 0,0 0 12 15,0 0-12-15,0 0 23 0,0 0-18 0,0 0 24 16,0-26-19-16,0 26 30 0,0 0-30 0,-28 0 19 16,28-27-17-16,0 27 37 0,0 0-30 15,0 0 38-15,0 0-43 0,0-27 14 0,0 27-18 16,0 0 30-16,0 0-28 0,0 0 31 0,0 0-30 16,0 0 27-16,0-26-29 0,0 26 25 0,0 0-26 15,0 0 26-15,-27 0-28 0,27 0 20 0,0-26-22 16,0 26 22-16,0 0-23 0,0-26 19 0,0 26-20 15,0 0 19-15,0-28-21 0,0 28 18 0,0-26-20 16,0 0 14-16,0 26-14 0,0-28 16 0,0 2-16 16,0 0 14-16,0 26-16 0,27-26 14 0,-27-1-15 15,0 0 11-15,28 1-12 0,-28 26 14 0,0-27-15 16,25 1 9-16,-25 0-10 0,26 26 14 0,0-26-13 16,-26-2 11-16,28 28-12 0,-2-26 9 0,0 0-9 15,-26 26 10-15,27-27-9 0,-2 27 11 16,3-26-12-16,-2 26 9 0,0-26-9 0,1 26 11 15,-1 0-10-15,2 0 9 0,-3-27-10 0,29 27 10 16,-28 0-11-16,1 0 8 0,-1 0-8 0,0 0 10 16,1 27-6-16,25-27 21 0,-25 0-14 0,-1 26 28 15,2-26-24-15,-2 0 27 0,-1 26-24 16,3 1 32-16,-2-27-29 0,1 26 33 0,-1 0-32 16,0-26 30-16,-26 28-30 0,28-2 29 0,-2-26-29 15,0 26 36-15,-26 0-32 0,26 1 40 0,-26-27-38 16,26 26 35-16,-26 1-33 0,28 0 42 0,-28-1-39 15,0-26 42-15,0 26-44 0,0 0 38 0,0 2-39 16,0-2 41-16,0 0-41 0,0 2 40 0,-28-28-41 16,28 26 36-16,0 0-37 0,-26 0 35 0,26 1-36 15,-26 0 32-15,26-27-34 0,-26 26 31 0,26 1-33 16,-26-1 28-16,26 0-31 0,-28-26 30 0,28 26-31 16,-26 2 25-16,0-28-27 0,26 26 26 15,-27-26-28-15,27 26 23 0,-26-26-25 0,-2 27 22 16,3-1-24-16,25-26 17 0,-26 26-17 0,-2-26 22 15,2 0-22-15,-1 26 18 0,1-26-20 0,0 28 15 16,-1-28-16-16,1 0 15 0,0 0-17 0,-1 26 15 16,1-26-17-16,-28 0 11 0,29 0-13 0,-3 0 12 15,2 0-12-15,-1 26 11 0,1-26-11 16,0 0 9-16,-2-26-10 0,3 26 10 0,-2 0-12 16,27 0 8-16,-26 0-9 0,0-26 8 0,-2 26-9 15,2 0 4-15,0-28-4 0,1 28 6 0,-3-26-7 16,1 26 6-16,1-26-6 0,26 26 6 0,-26-26-5 15,0 26 6-15,-2-27-7 0,28 1 3 0,-26 26-4 16,0-26 0-16,26-2-3 0,-26 2 3 0,26 0-2 16,-26 26 6-16,26-26-6 0,-28-1 2 0,28 1-3 15,0-1-1-15,0 0 1 0,0 1 3 0,0 0-1 16,0 0 1-16,0-2-2 0,0 2 2 0,28 0 0 16,-28-2 4-16,0 2-5 0,26 0 1 15,-26 0 1-15,26 26 12 0,-26-27-13 0,26 0-6 16,0 27 3-16,-26-26 4 0,28-1-3 0,-2 27 0 15,-26-26 0-15,26 26 4 0,0-26-4 0,1 26-2 16,1 0 0-16,-28-26 0 0,25 26-1 0,1-28-1 16,0 28 2-16,2 0 0 0,-2 0 0 0,0 0 0 15,1-26 0-15,-2 26 0 0,3 0-2 16,-2 0-2-16,0 0 3 0,1 0 3 0,-1 0-1 16,2 26 0-16,23-26 0 0,-23 0-1 0,-2 0 0 15,1 28 4-15,-1-28-2 0,27 0 2 0,-27 26-3 16,0-26 2-16,1 26-2 0,-1-26 3 0,2 26-3 15,-2-26 3-15,-1 27-3 0,3-27 3 0,-2 26-3 16,1 1 3-16,-1-27-3 0,0 27 0 0,-26-1 0 16,28 0 2-16,-2-26-2 0,-26 26 2 0,26 2-1 15,-26-2 6-15,26 0-6 0,-26-26 2 0,0 28-2 16,26-2 4-16,-26 0-4 0,0 0 1 0,0-26-2 16,0 27-1-16,0 0 0 0,0-1 1 0,0 1 0 15,-26-27 3-15,26 26-3 0,0 0 0 16,-26-26 0-16,26 26 2 0,-26 2-3 0,26-2-4 15,0-26-5-15,-26 26-26 0,26-26 4 0,0 27-61 16,-28-1-11-16,28-26-217 0,-26 26-152 0,26-26-1095 16,-26 26 941-16,26-26-310 0,-27 0 468 0,27 28-468 15</inkml:trace>
  <inkml:trace contextRef="#ctx0" brushRef="#br0" timeOffset="189547.34">18499 9794 74 0,'0'-28'0'0,"0"28"18"0,0 0 54 0,0 0-38 16,0 0 30-16,0 0-33 0,0 0 32 0,0 0-41 15,0-26 5-15,0 26-13 0,0 0 14 0,0 0-14 16,0 0 14-16,0 0-16 0,0 0 10 0,0 0-10 15,0-26 15-15,0 26-11 0,0 0 21 0,0 0-14 16,0 0 32-16,25 0-34 0,-25 0 10 0,0 0-13 16,0 0 24-16,0 0-17 0,28 0 31 15,-28 0-25-15,26 0 40 0,-26 0-42 0,0 0 15 16,26 0-18-16,-26 0 31 0,27 0-29 0,-27 0 25 16,26 0-26-16,2 26 28 0,-28-26-23 0,26 0 40 15,-1 0-36-15,-25 0 35 0,28 0-34 16,-2 26 39-16,1-26-37 0,-1 0 44 0,0 0-43 15,2 28 36-15,-3-28-38 0,1 0 36 0,1 0-39 0,-1 0 29 16,28 26-31-16,-28-26 34 0,1 0-35 16,-1 0 29-16,1 0-31 0,-1 26 30 0,28-26-25 15,-28 0 47-15,0 0-41 0,0 0 39 0,0 0-40 16,2 26 38-16,24-26-41 0,-26 0 34 0,1 0-37 16,0 0 32-16,-1 0-28 0,0 0 47 0,0 27-41 15,29-27 44-15,-30 0-43 0,1 0 46 0,0 0-47 16,2 0 41-16,0 0-43 0,-2 0 38 0,0 0-41 15,-2 0 39-15,4 0-40 0,-2 0 35 0,-26 0-37 16,26 26 32-16,2-26-34 0,-2 0 30 0,1 0-32 16,-2 0 32-16,-25 0-34 0,26 27 30 0,2-27-33 15,-2 0 25-15,-26 0-26 0,28 0 27 0,-2 27-27 16,-26-27 23-16,25 0-26 0,3 0 17 16,-28 0-19-16,25 0 20 0,1 0-20 0,2 0 22 15,-28 0-23-15,26 26 16 0,1-26-18 0,-27 0 18 16,26 0-18-16,-26 0 14 0,26 0-17 0,1 0 16 15,-27 0-17-15,26 0 10 0,2 26-11 16,-28-26 15-16,26 0-16 0,-1 0 12 0,-25 0-14 16,28 0 10-16,-2 0-9 0,-26 0 13 0,27 0-13 15,-1 0 12-15,-26 26-13 0,26-26 8 0,1 0-9 16,-27 0 8-16,26 0-9 0,-26 0 4 0,26 0-4 16,0 0 8-16,-26 0-8 0,27 0 8 0,-27 0-9 15,28 0 3-15,-2 0-4 0,-26 0 8 0,25 28-7 16,-25-28 5-16,26 0-7 0,2 0 3 0,-28 0-2 15,28 0 6-15,-3 0-7 0,-25 0 3 0,26 26-4 16,-26-26 7-16,26 0-6 0,-26 0 3 0,27 0-3 16,-27 0 7-16,26 0-8 0,-26 0 1 0,0 0-2 15,28 0 5-15,-28 0-4 0,0 0 4 0,26 0-5 16,-26 0 5-16,0 0-4 0,0 26 4 16,25-26-3-16,-25 0 3 0,0 0-6 0,0 0 2 15,0 0-1-15,0 0 5 0,0 0-4 0,28 0 0 16,-28 0 0-16,0 0 5 0,0 0-6 0,0 0-2 15,0 0 1-15,0 0 2 0,0 0-2 16,0 0 2-16,0 0-2 0,0 0 4 0,0 0-4 16,0 0-1-16,0 0 1 0,0 0 2 0,0 0 0 15,0 0 6-15,0 0-5 0,0 0 3 0,0 0-5 16,0 0 1-16,0 0-3 0,0 0-1 0,0 0 0 16,0 0 2-16,0 0-1 0,0 0-1 0,0 0 0 15,0 0 2-15,0 0-1 0,0 0 0 0,0 0 0 16,0 0 0-16,0 0-6 0,0 0-19 0,0 0-7 15,0 0-69-15,0 0-112 0,0 0-535 0,-28 0 220 16,28 0-837-16,-25-26 845 0,25 26-189 0,-26-26 353 16,-2 26-353-16</inkml:trace>
  <inkml:trace contextRef="#ctx0" brushRef="#br0" timeOffset="197798.05">19373 7596 50 0,'0'-26'0'0,"0"26"12"16,0 0 36-16,0 0-21 0,0 0 30 0,0 0-29 15,0 0 24-15,0 0-25 0,0 0 32 0,0-28-36 16,0 28 12-16,0 0-14 0,0 0 27 0,0 0-20 16,0 0 36-16,0 0-38 0,0 0 14 0,0 0-17 15,0 0 30-15,0 0-23 0,0 0 37 0,0 0-32 16,0 0 37-16,0 0-35 0,0 0 36 0,0 0-36 16,26 0 35-16,-26 0-37 0,0 0 30 0,0 0-34 15,0 0 27-15,0 0-31 0,0 0 25 0,0 0-28 16,0 0 22-16,0 0-27 0,0 0 9 0,0 0-12 15,0 0 21-15,0 0-16 0,0 0 26 0,0 0-22 16,0 0 30-16,0 0-25 0,0 0 35 16,0 0-30-16,0 0 39 0,0 0-38 0,0 0 33 15,0 0-35-15,0 0 30 0,0 28-31 0,0-28 32 16,0 26-31-16,0-26 34 0,0 27-34 0,0-27 36 16,0 27-35-16,0-27 33 0,0 26-34 0,0-26 30 15,0 26-33-15,26 0 29 0,-26-26-31 16,0 28 27-16,0-28-28 0,0 26 24 0,26-26-27 15,-26 26 24-15,0-26-25 0,0 0 20 0,0 27-22 16,27-27 22-16,-27 0-24 0,0 0 20 0,27 0-21 16,-27 26 18-16,0-26-19 0,26 0 18 0,-26-26-19 15,26 26 18-15,-26 0-18 0,0 0 15 0,26-27-17 16,-26 27 17-16,28 0-18 0,-28-26 14 0,0 26-15 16,27-26 13-16,-27 26-13 0,25-28 11 0,-25 28-12 15,0-26 12-15,26 26-12 0,-26-26 12 0,0 26-13 16,0 0 10-16,26-26-10 0,-26 26 10 0,0 0-9 15,0 0 16-15,0-27-13 0,0 27 20 0,0 0-16 16,0 0 21-16,0 0-19 0,0 0 23 16,0 0-22-16,0 0 25 0,0 0-24 0,0 0 21 15,0 0-22-15,28 0 19 0,-28 27-20 16,0-27 19-16,0 0-21 0,0 26 21 0,0-26-22 0,0 26 18 16,28 0-18-16,-28-26 18 0,0 28-16 0,0-2 20 15,26-26-21-15,-26 26 18 0,26 1-19 16,-26-1 18-16,0-26-19 0,24 26 15 0,-24-26-16 15,0 26 14-15,28-26-15 0,-28 0 14 0,0 28-15 16,26-28 12-16,-26 0-13 0,0 0 12 0,26 0-13 16,-26 0 10-16,0 0-11 0,28 0 13 0,-28 0-12 15,0 0 12-15,26-28-12 0,-26 28 8 0,27-26-9 16,-27 26 9-16,0-26-10 0,25 0 9 0,-25 26-11 16,26-27 8-16,-26 1-8 0,28 0 8 0,-28 26-9 15,0-28 8-15,26 2-8 0,-26 0 7 0,28 26-8 16,-28-26 6-16,0 26-6 0,26-27 6 0,-26 27-5 15,0 0 5-15,25-27-5 0,-25 27 5 16,0 0-5-16,0-26 5 0,0 26-4 0,28 0 14 16,-28 0-11-16,0 0 12 0,0 0-12 0,0 0 12 15,0-28-12-15,0 28 10 0,0 0-11 0,0 0 10 16,0 0-11-16,0 0 9 0,0 0-9 0,0 0 9 16,0 0-9-16,0 0 9 0,0 0-9 0,0 0 7 15,0 0-7-15,0 0 7 0,0 0-9 16,0 0 7-16,0 0-14 0,0 0-15 0,0 0-10 15,0 0-61-15,0 0-14 0,0 0-214 0,-28 0 59 16,28 0-452-16,0 0 236 0,-25 0-707 0,25 0 721 16,0 0-195-16,-26 0 327 0,26 0-327 0</inkml:trace>
  <inkml:trace contextRef="#ctx0" brushRef="#br0" timeOffset="198781.29">15826 14452 158 0,'0'0'0'0,"0"0"17"0,0 0 51 0,0-28-32 16,0 28 38-16,0 0-35 0,0 0 41 0,0 0-49 15,0 0 13-15,0 0-22 0,0 0 22 16,0 0-24-16,0 0 20 0,0 0-17 0,0 0 32 16,0-26-28-16,0 26 25 0,0 0-28 0,26 0 21 15,-26 0-15-15,0 0 44 0,28 0-39 0,-28 0 33 16,25 0-37-16,-25 0 26 0,26 0-29 0,0 0 27 16,2 0-30-16,-1 0 21 0,-27 0-24 15,26 0 18-15,0 0-21 0,-1 0 14 0,3 26-28 16,-1-26-21-16,-1 0-20 0,-26 0-93 0,26 0 16 15,-26 0-211-15,26 0 182 0,-26 0-104 0,0 0 151 16,0 28-38-16,0-28 66 0,0 0-66 0</inkml:trace>
  <inkml:trace contextRef="#ctx0" brushRef="#br0" timeOffset="198964.78">15773 14637 195 0,'0'0'0'0,"0"0"21"0,-26 26 63 0,26-26-49 15,0 0 23-15,0 0-30 0,0 0 24 0,26 0-25 16,-26 0 26-16,0 0-29 0,27 0 20 0,-27 0-24 16,26 0 17-16,-26 26-21 0,26-26 12 15,2 0-47-15,-3 0-81 0,1 0 30 16,-26 0-110-16,26 0 109 0,2 0-32 0,-1 0 52 0,-1 0-52 16</inkml:trace>
  <inkml:trace contextRef="#ctx0" brushRef="#br0" timeOffset="199467.31">16910 13975 129 0,'0'0'0'0,"0"0"29"0,0-27 90 0,0 27-69 16,0-26 32-16,28 26-42 0,-28 0 38 0,0 0-42 15,0 0 31-15,0 0-26 0,0 0 58 0,0 0-44 16,0 0 69-16,0 26-61 0,0-26 67 0,26 27-63 16,-26-27 73-16,0 27-69 0,0-1 76 0,0 0-74 15,0 1 74-15,0 25-76 0,0-24 66 0,0 24-70 16,0 1 64-16,0-1-70 0,0 2 55 0,0 26-61 15,0-28 53-15,0 27-55 0,0-25 51 0,0 25-55 16,0-27 43-16,0 28-55 0,0-26 22 16,0-2-45-16,0 1-18 0,0-1-30 0,0 2-98 15,0-2 7-15,0-25-243 0,0-1 113 0,0 29-394 16,0-55 388-16,0 26-131 0,0 0 242 0,0-26-58 16,0 0 104-16,-26 0-104 0</inkml:trace>
  <inkml:trace contextRef="#ctx0" brushRef="#br0" timeOffset="199799.21">16858 14452 23 0,'26'-80'0'0,"-26"26"17"15,26 28 53-15,-26-27-38 0,28 1 28 0,-28-2-30 16,26 28 33-16,-26 0-34 0,28-27 23 0,-2 27-15 16,-26-1 59-16,25 0-54 0,-25 1 32 0,26 26-27 15,1-26 69-15,-27 26-71 0,28-28 19 0,-28 28-33 16,26 0 29-16,0 0-30 0,0 0 29 0,-26 0-30 15,26 28 27-15,0-28-28 0,0 0 25 0,2 26-27 16,-2-26 25-16,2 26-27 0,-2-26 23 16,-1 27-24-16,2 0 21 0,-1-27-21 0,2 26 21 15,-28 0-22-15,26-26 18 0,0 27-18 16,1-1 22-16,-27-26-22 0,25 26 22 0,-25 2-22 0,0-2 23 16,0 0-24-16,0 0 17 0,-25 1-20 15,25-1 16-15,-27 0-20 0,1 2 6 0,0-2-12 16,-2 0 0-16,-25 0-7 0,28 2-5 0,-29-2-9 15,28 0-35-15,-28 1-5 0,28-1-114 0,-26-26 27 16,0 26-256-16,24-26 223 0,1 26-123 0,-24-26 173 16,25 0-72-16,-2 28 98 0,2-28-98 0</inkml:trace>
  <inkml:trace contextRef="#ctx0" brushRef="#br0" timeOffset="200466.06">17466 14689 154 0,'0'0'0'0,"0"0"18"0,0 0 57 0,0 0-30 0,0 0 60 16,0 0-58-16,0 0 35 0,0-26-46 0,0 26 28 15,0 0-27-15,0 0 51 0,0 0-39 16,0 0 63-16,28 0-54 0,-28 0 66 0,0 0-65 15,0 0 53-15,0 26-57 0,0-26 49 0,0 0-49 16,0 27 57-16,0-27-57 0,0 26 56 0,26 0-54 16,-26 1 59-16,0 0-58 0,0-27 57 0,0 26-58 15,26 28 59-15,-26-28-59 0,0 0 55 0,27 0-58 16,-27 1 51-16,0-1-55 0,0-26 46 0,25 26-50 16,-25 2 44-16,0-28-47 0,28 26 38 0,-28 0-41 15,26-26 38-15,-26 0-40 0,0 26 34 0,26-26-37 16,-26 0 32-16,0 0-35 0,28 27 31 0,-28-27-32 15,0 0 29-15,0-27-30 0,26 27 26 0,-26 0-29 16,0 0 23-16,26-26-25 0,-26 26 25 16,0-26-26-16,26 26 22 0,-26-26-24 0,0-2 18 15,26 2-20-15,-26 26 20 0,0-26-21 0,28-1 17 16,-28 27-18-16,26-26 18 0,-26 0-19 0,0 26 19 16,0 0-18-16,26-26 20 0,-26 26-18 0,0 0 24 15,0 0-20-15,0-28 29 0,27 28-25 16,-27 0 32-16,0 28-28 0,0-28 38 0,0 0-32 15,0 26 43-15,0 0-40 0,0-26 42 0,0 26-42 16,0 1 39-16,0-1-41 0,0-26 37 0,0 26-40 16,0 2 33-16,0-28-36 0,0 26 30 0,0-26-33 15,0 26 26-15,0-26-28 0,0 26 27 0,26-26-29 16,-26 0 22-16,0 0-23 0,0 0 23 0,28 0-26 16,-28 0 19-16,25 0-20 0,-25-26 19 0,0 26-21 15,26-26 18-15,-26 0-19 0,28 26 14 0,-28-28-15 16,26 2 15-16,0 0-16 0,-26-1 15 0,26 1-16 15,-26-26 14-15,26 52-15 0,-26-28 13 0,0 2-14 16,28 0 12-16,-28-1-13 0,26 27 10 16,-26-27-15-16,0 27-2 0,0 0-17 0,26-26-43 15,-26 26 3-15,0 0-103 0,0 26-94 0,0-26-595 16,0 0 271-16,0 0-875 0,0 0 898 0,-26 27-198 16,26-27 373-16,0 0-373 0</inkml:trace>
  <inkml:trace contextRef="#ctx0" brushRef="#br0" timeOffset="200867.62">18315 14346 70 0,'26'0'0'0,"-26"0"14"0,0-28 42 16,0 28-24-16,25 0 40 0,-25 0-42 0,0 0 20 16,0 0-13-16,0 0 63 0,26 0-55 0,-26-26 37 15,0 26-43-15,0 0 36 0,0 0-30 16,0 0 59-16,0 26-45 0,0-26 73 0,0 0-68 15,0 0 61-15,28 28-62 0,-28-28 61 0,0 0-60 16,0 26 65-16,0-26-66 0,0 26 58 0,0-26-62 16,0 26 54-16,0 2-57 0,0-2 52 0,0-26-55 15,0 26 49-15,0 1-54 0,0-1 41 0,0-26-45 16,0 26 43-16,0 0-56 0,0 2 7 0,0-28-42 16,-28 26-51-16,28 0-33 0,0-26-211 0,0 27 71 15,0-1-387-15,0-26 363 0,-26 0-142 0,26 26 197 16,0-26-196-16</inkml:trace>
  <inkml:trace contextRef="#ctx0" brushRef="#br0" timeOffset="201333.56">18208 14795 39 0,'0'0'0'0,"0"0"16"16,0 0 49-16,0 0-25 0,0 0 52 0,0 0-56 15,0 0 18-15,0 0-21 0,0 0 47 0,0 0-48 16,0 0 16-16,0 0-19 0,0 0 39 0,0 0-29 16,0-27 47-16,0 27-40 0,0 0 51 0,0 0-58 15,0 0 18-15,0 0-25 0,0 0 38 0,0 0-31 16,0 0 46-16,0 0-40 0,0 0 51 0,0 0-46 15,26 0 57-15,-26 0-50 0,0 0 65 0,0 0-61 16,0 0 59-16,26 0-60 0,-26 0 56 0,0 0-58 16,27 0 54-16,-27 0-59 0,28 0 48 0,-2 27-51 15,-1-27 46-15,1 0-50 0,2 0 44 16,-1 0-42-16,-1 0 52 0,0 27-51 0,-1-27 47 16,3 0-49-16,-2 0 45 0,0 0-48 0,27 0 40 15,-53 0-42-15,28 0 38 0,-2 26-41 16,-1-26 36-16,3 0-38 0,-28 0 35 0,26 0-36 15,-26 0 32-15,27 0-35 0,-27 0 32 0,0 0-33 16,26 0 29-16,-26 0-31 0,0 0 26 0,0 0-28 16,0 0 24-16,0 0-38 0,0 0-11 0,0 0-23 15,0 0-60-15,0 0-79 0,0 0-395 0,0 0 163 16,0 0-620-16,0 0 627 0,0 0-142 0,-26 0 263 16,26 0-263-16</inkml:trace>
  <inkml:trace contextRef="#ctx0" brushRef="#br0" timeOffset="202615.51">19108 14557 33 0,'0'-26'0'0,"0"26"10"16,0 0 34-16,0 0-19 0,-27-27 33 0,27 27-27 15,0 0 33-15,0 0-29 0,0-26 37 0,0 26-40 16,0 0 22-16,0-26-21 0,0 26 47 0,0 0-49 15,0 0 13-15,0 0-13 0,0-28 45 0,0 28-31 16,0 0 55-16,0 0-58 0,0 0 24 0,0 0-25 16,0 0 56-16,0 0-40 0,0 0 73 0,0 0-60 15,0 0 79-15,0 0-75 0,0 0 74 0,0 0-77 16,0 28 67-16,0-28-64 0,0 0 82 0,0 26-80 16,0-26 74-16,0 26-76 0,27 1 73 15,-27-27-74-15,0 26 71 0,0 0-74 16,26 0 70-16,-26 2-73 0,0-2 62 0,27 0-66 15,-27 1 58-15,0-1-62 0,26 0 53 0,-26 1-58 16,0 0 50-16,26-1-55 0,-26 0 46 0,28-26-49 16,-28 28 45-16,0-28-47 0,26 26 42 0,-26-26-44 15,26 26 38-15,-26-26-41 0,26 0 38 0,-26-26-40 16,26 26 34-16,-26 0-37 0,28 0 34 0,-28-26-37 16,0 26 28-16,26-28-30 0,-26 28 31 0,26-26-32 15,-26 0 27-15,26 26-28 0,-26-27 25 0,27 27-26 16,-27-27 22-16,27 27-25 0,-27 0 22 0,0-26-22 15,26 26 24-15,-26 0-24 0,0 0 24 0,0 0-25 16,26 0 20-16,-26 0-21 0,0 0 21 0,0 26-22 16,0-26 16-16,0 27-17 0,26-27 17 0,-26 27-19 15,0-1 15-15,0 0-17 0,0 2 17 0,0-2-17 16,0 0 15-16,0 0-16 0,0 1 10 0,0-1-12 16,28 0 13-16,-28-26-13 15,0 28 11-15,0-28-12 0,0 26 9 0,27-26-9 0,-27 26 14 16,0-26-10-16,25 0 17 0,-25 0-16 15,0 0 16-15,26 0-17 0,-26-26 15 0,26 0-16 16,-26 26 11-16,0-28-13 0,28 2 12 0,-28 0-12 16,28-1 13-16,-28 1-13 0,26 0 8 0,-26-28-10 15,26 28 14-15,-26 0-13 0,24-1 9 0,-24 0-19 16,0 1-17-16,28 0-6 0,-28-1-49 0,0 1 14 16,0 26-100-16,0-26-99 0,0 26-610 0,0 0 278 15,0-28-896-15,0 28 921 0,0 0-201 0,0 0 381 16,-28 0-381-16</inkml:trace>
  <inkml:trace contextRef="#ctx0" brushRef="#br0" timeOffset="203101.76">20617 15007 54 0,'0'0'0'0,"0"0"20"15,0 0 60-15,0 0-33 0,0 0 58 0,0 0-58 16,0 0 33-16,0 0-42 0,0 0 32 0,0 0-24 16,0 0 66-16,26 0-65 0,-26 0 31 0,0 0-34 15,0 0 55-15,0 0-47 16,26 0 60-16,-26 0-55 0,0 0 59 0,27 0-59 15,-27 0 52-15,26 26-56 0,0-26 49 0,0 0-52 16,1 0 47-16,1 0-50 0,-2 0 44 0,-1 0-47 16,1 0 40-16,2 0-44 0,0 0 38 0,-3 0-46 15,1 0 20-15,0 0-40 0,1 0-14 0,-1 0-23 16,2 0-72-16,-2 0-65 0,-26 0-386 0,0 0 312 16,25 0-160-16,-25 0 240 0,0 0-73 0,0 0 114 15,0 0-114-15</inkml:trace>
  <inkml:trace contextRef="#ctx0" brushRef="#br0" timeOffset="203314.66">21039 14874 154 0,'0'-26'0'0,"-26"26"19"0,26-26 61 0,0 26-39 15,0-27 44-15,0 27-27 0,0 0 88 0,0 0-63 16,0 0 103-16,0 0-91 0,0 0 98 16,-26 0-97-16,26 0 92 0,0 0-95 0,0 0 92 15,0 27-95-15,0-27 84 0,0 26-89 0,0-26 79 16,0 26-86-16,0 2 73 0,-25-2-78 15,25 0 67-15,0 0-79 0,0 1 47 0,0-1-75 16,0 28-8-16,0-28-52 0,0 26-109 0,0-25-93 16,0-1-552-16,0 29 459 0,0-29-183 0,0 0 252 15,0 0-252-15</inkml:trace>
  <inkml:trace contextRef="#ctx0" brushRef="#br0" timeOffset="204149.72">21992 15510 44 0,'0'0'0'0,"0"0"13"0,0 0 39 0,0 0-22 16,0-26 37-16,0 26-30 0,0 0 47 0,0 0-50 15,0-26 22-15,0 26-20 0,0 0 54 0,0-28-53 16,0 28 22-16,0 0-23 0,0-26 52 0,0 26-52 15,0-26 21-15,0 26-25 0,0-27 36 0,0 1-33 16,0 26 36-16,0-26-31 0,0 0 49 0,0-2-45 16,0 28 43-16,0-27-44 0,0 1 41 0,0-1-44 15,0 1 39-15,0 0-41 0,0 0 34 16,0-2-35-16,0 2 35 0,0-27-37 0,0 27 29 0,28 0-31 16,-28 0 31-16,0-2-33 0,26 2 28 0,-26 0-30 15,26-1 28-15,-26 0-29 0,26 1 27 16,0 26-25-16,-26-26 37 0,28-1-35 0,-2 1 30 15,-26 26-22-15,26-26 56 0,0 26-47 16,1-28 53-16,1 28-54 0,-3 0 43 0,1-26-47 16,0 26 42-16,2 0-43 0,-2 0 41 0,0 0-44 15,1 0 36-15,-2 0-37 0,3 0 39 0,-2 0-41 16,0 26 32-16,1-26-33 0,-1 0 38 0,2 28-37 16,-3-28 35-16,1 26-38 0,2 0 33 0,-2-26-34 15,1 27 35-15,-1-1-32 0,0-26 42 0,1 26-39 16,-27 1 41-16,26 0-40 0,0-1 43 0,-26 0-40 15,27 2 45-15,-27-2-42 0,0 0 46 0,26 0-46 16,-26 1 42-16,0-1-46 0,0 0 40 0,-26 2-42 16,26-2 38-16,-27 0-40 0,27 0 35 0,-26 1-37 15,0 26 35-15,-1-25-38 0,27-2 31 0,-26 0-33 16,0 0 30-16,-27 1-31 0,25-1 27 0,2 0-29 16,1 2 27-16,-3-2-29 0,2 0 24 0,-1-26-25 15,1 26 23-15,0 1-25 0,-2-27 21 16,3 27-22-16,-2-27 21 0,27 0-24 0,-26 26 17 15,0-26-20-15,-2 0 14 0,2 0-15 16,26 0 13-16,-26 0-14 0,1-26 10 0,-3 26-11 16,1-27 11-16,1 27-13 0,0-27 11 0,0 1-11 15,26 26 13-15,-28-26-14 0,2 0 9 0,0-2-10 16,0 2 9-16,26 0-9 0,-26-1 7 0,-2 1-10 16,28 0 5-16,-26 0-6 0,26-2 6 0,0 1-9 15,0 27-6-15,0-26-13 0,0-1-44 0,0 27 6 16,0-26-104-16,0 26-96 0,0 0-609 0,0 0 275 15,0-26-903-15,0 26 930 0,0 0-194 0,0 26 377 16,0-26-377-16</inkml:trace>
  <inkml:trace contextRef="#ctx0" brushRef="#br0" timeOffset="-214348.33">16806 15351 56 0,'0'0'0'0,"0"0"21"15,0 27 63-15,0-27-46 0,0 0 27 0,0 0-38 16,0 26 13-16,0-26-20 0,0 0 20 0,0 0-24 16,0 0 10-16,0 0-6 0,26 0 33 0,-26 26-24 15,0-26 33-15,0 0-34 0,26 0 23 16,-26 0-29-16,26 0 16 0,-26 0-22 0,26 28 9 16,2-28-9-16,-2 0 24 0,2 0-21 0,-2 0 18 15,-1 0-18-15,1 0 17 0,29-28-18 16,-29 28 14-16,26 0-17 0,0 0 14 0,2 0-15 15,-28 0 14-15,28-26-5 0,-2 26 41 0,2 0-35 16,25 0 27-16,-26 0-29 0,-1-26 25 0,2 26-26 16,24 0 26-16,-24 0-28 0,-1 0 23 0,26 0-23 15,-25 0 24-15,-2 0-20 0,28 0 37 0,-28 0-33 16,29 0 29-16,-30 0-30 0,30 0 29 0,-29 0-29 16,1 0 29-16,26 0-24 0,-25 26 49 0,-3-26-43 15,30 0 39-15,-29 0-41 0,1 0 36 0,0 0-39 16,1 26 39-16,-2-26-40 0,28 0 34 0,-54 0-37 15,54 28 30-15,-54-28-32 0,26 0 31 0,2 26-32 16,-2-26 26-16,-25 0-28 0,26 0 28 0,-27 26-30 16,28-26 25-16,-27 0-26 0,-2 26 24 0,1-26-25 15,0 0 22-15,2 0-24 0,0 0 19 0,-2 0-21 16,-26 27 20-16,26-27-21 0,-26 0 17 16,24 0-19-16,-24 0 17 0,28 0-18 0,-28 0 15 15,0 0-21-15,0 0-1 0,26 0-20 16,-26 0-43-16,0 27-63 0,0-27-295 0,0 0 104 15,0 0-512-15,0 0 495 0,-26 0-158 0,26-27 242 16,0 27-242-16</inkml:trace>
  <inkml:trace contextRef="#ctx0" brushRef="#br0" timeOffset="-212765.3">18208 13683 51 0,'-26'0'0'16,"26"0"9"-16,0 0 27 0,0 0-14 15,0 0 32-15,0 0-27 0,0 0 28 0,-28 0-27 16,28 0 28-16,0 0-33 0,0 0 10 0,0 0-14 16,0 0 23-16,0 0-17 0,0 0 35 0,0 0-26 15,0 0 43-15,-26 0-48 0,26 0 8 0,0 0-17 16,0 0 22-16,0 0-20 0,0 0 22 0,-26 0-17 16,26 0 35-16,0-26-29 0,-26 26 35 0,26 0-31 15,0-26 44-15,0 26-44 0,-26 0 27 0,26-26-34 16,-28 26 26-16,28-27-29 0,0 27 29 0,-26-26-31 15,26 26 23-15,0-27-30 0,-25 0 6 0,25 27-7 16,0-26 23-16,-28 0-25 0,28 0 3 0,0 26-9 16,0-28 8-16,0 2-8 0,0 26 8 0,0-26-8 15,0-2 7-15,0 2-5 0,0 26 17 0,28-26-18 16,-28 0 5-16,0-1-8 16,25 27 5-16,-25-27-3 0,26 1 15 0,-26 26-13 0,28-27 7 15,-28 1-9-15,26 26 11 0,0-26-11 0,-26 26 7 16,26-26-8-16,0 26 11 0,2-28-10 0,-28 28 8 15,26 0-8-15,0 0 9 0,0-26-7 16,1 26 17-16,1 0-12 0,-2 0 20 0,-1 0-17 16,1 0 18-16,2 0-19 0,-1 0 14 0,-1 0-15 15,0 0 18-15,-1 0-12 0,3 0 35 0,-2 0-26 16,0 26 37-16,1-26-34 0,-1 0 37 0,2 28-34 16,-2-28 46-16,-1 26-41 0,3-26 47 0,-2 26-44 15,1 0 46-15,-1 1-46 0,0-27 42 0,-26 26-46 16,28 1 37-16,-3 0-37 0,-25-1 48 0,26 0-46 15,1 0 42-15,-27 2-43 0,26-2 41 0,-26-26-43 16,0 26 41-16,0 2-39 0,28-2 48 0,-28 0-48 16,0 0 40-16,0 1-41 0,0 0 44 15,0-1-44-15,0 1 38 0,0-27-41 0,-28 26 41 0,28 0-42 16,0 0 36-16,-26 2-38 0,26-2 33 16,-27-26-34-16,1 26 33 0,26 1-35 0,-25-1 27 15,-3-26-30-15,2 26 28 0,26 0-31 0,-26-26 23 16,-1 28-25-16,27-2 26 0,-26-26-26 0,-2 26 23 15,28-26-25-15,-25 27 21 0,-1-27-22 16,-2 27 24-16,28-27-24 0,-26 0 18 0,-1 26-22 16,1-26 17-16,26 0-19 0,-26 26 16 0,-2-26-17 15,3 0 17-15,-1 0-18 0,26 0 13 0,-26 0-15 16,-1 0 11-16,-1 0-12 0,2-26 12 0,1 26-13 16,25 0 10-16,-26-26-11 0,-2 26 7 0,1-27-6 15,1 27 10-15,0-27-9 0,26 27 9 0,-26-26-12 16,-2 26 7-16,2-26-8 0,26 26 5 0,-26-28-6 15,0 28 5-15,26-26-6 0,-26 26 7 0,26-26-6 16,-28 26 6-16,28-26-7 0,-26-1 3 0,26 27-3 16,-25-26 5-16,25 26-6 0,0-26 1 0,-28-2-2 15,28 2 3-15,0 26-2 0,0-26 5 0,-26 0-5 16,26-1 3-16,0 1-4 0,0-1 1 16,0 0-1-16,0 1 1 0,0 0-1 0,0 26 5 15,0-26-5-15,0-2 3 0,26 2-3 0,-26 0 3 16,0-2-4-16,28 2 1 0,-28 0-2 0,25 26-1 15,-25-26 0-15,26-1 4 0,2 0-3 0,-28 27 2 16,26-26-2-16,0-1 3 0,-26 27-2 16,26-26 6-16,0 26-5 0,-26-26 3 0,28 26-4 15,-2-26-1-15,0 26 0 0,0-28 2 0,-26 28-2 16,27 0-1-16,1 0 0 0,-2-26 0 0,-1 26 1 16,1 0 3-16,2 0-3 0,-1 0 3 0,-1 26-3 15,-26-26 0-15,26 0 1 0,-1 0 5 0,3 28-4 16,-2-28 2-16,0 0-2 0,1 26 2 0,-1-26-3 15,2 26 1-15,-2-26-1 0,-1 26 5 0,-25-26-4 16,28 27 1-16,-2-27-2 0,1 26 2 0,-1 1-3 16,-26-27 1-16,26 27-1 0,2-27 2 0,-28 26-1 15,25 0 4-15,-25-26-3 0,26 26 5 0,-26-26-4 16,27 28 6-16,-27-2-4 0,26-26 10 16,-26 26-7-16,0 2 11 0,28-28-9 0,-28 26 11 15,0 0-11-15,0-26 10 0,0 26-11 0,0 1 8 16,0-27-8-16,0 27 11 0,0-1-10 0,0-26 12 15,-28 27-12-15,28-1 12 0,0-26-12 0,-26 26 10 16,26-26-11-16,0 26 8 0,-27-26-8 16,27 28 12-16,-26-28-13 0,26 26 7 0,-25-26-18 15,25 26-19-15,-28-26-15 0,28 27-85 0,-26-27-123 16,0 0-612-16,26 26 254 0,-27-26-954 0,1 0 958 16,-2 0-235-16,28 26 416 0,-25-26-415 0</inkml:trace>
  <inkml:trace contextRef="#ctx0" brushRef="#br0" timeOffset="-211996.96">16064 16807 42 0,'0'0'0'0,"0"0"21"0,0 0 66 0,-26 0-49 16,26 0 27-16,0 0-20 0,0 0 67 0,0 0-68 15,0 0 21-15,0 0-28 0,0 0 45 16,0-27-39-16,0 27 49 0,0 0-46 0,0 0 46 16,0 0-50-16,0 0 36 0,0 0-41 0,0 0 32 15,0 0-37-15,0 0 26 0,0 0-33 0,0 0 16 16,0 0-17-16,0 0 28 0,26 0-26 0,-26 0 24 15,25 0-21-15,-25 0 35 0,28-27-32 0,-1 27 29 16,-1 0-30-16,0 0 29 0,0 0-30 16,2 0 27-16,-28 0-29 0,28 0 27 0,-3 0-28 15,1 0 26-15,0 0-27 0,1 0 22 0,-1 0-25 16,0 0 22-16,-26 0-23 0,28 0 21 0,-28 0-29 16,25 0-1-16,-25 0-30 0,27 0-64 0,-27 0-71 15,0 0-376-15,0 0 306 0,0 0-140 0,-27 0 209 16,27 0-99-16,-25 0 127 0,-3 0-127 0</inkml:trace>
  <inkml:trace contextRef="#ctx0" brushRef="#br0" timeOffset="-211782.06">16089 16833 41 0,'-25'27'0'0,"25"-27"26"0,-26 26 81 16,26-26-59-16,0 0 36 0,0 0-46 0,0 26 34 15,-26-26-32-15,26 0 52 0,0 0-50 0,0 0 35 16,0 0-40-16,0 0 33 0,0 0-39 0,0 0 25 15,0 0-22-15,0 0 46 0,0 0-43 0,0 0 34 16,26 0-38-16,-26 0 29 0,26 0-32 16,-26 0 26-16,25 0-28 0,3 0 25 0,-1 0-35 15,-1 0-2-15,0 0-44 0,0 0-101 0,2 0 4 16,0 0-245-16,-3 0 225 0,27 0-67 0,-25 0 106 16,-1 0-106-16</inkml:trace>
  <inkml:trace contextRef="#ctx0" brushRef="#br0" timeOffset="-209780.23">17573 17337 89 0,'-27'0'0'0,"27"0"19"0,0 0 57 0,0 0-34 0,0 0 46 16,0 0-54-16,-26 0 16 0,26 0-19 0,0 0 45 15,0-28-45-15,0 28 17 0,-26 0-22 0,26 0 30 16,0-26-28-16,0 26 28 0,-28 0-29 0,28 0 26 15,0-26-25-15,0 26 29 0,-26-26-26 16,26 26 34-16,0-27-32 0,0 27 33 0,0-26-39 16,0 26 16-16,0-26-22 0,0-3 22 0,0 3-21 15,0 0 25-15,0 0-24 0,0-1 24 0,0 1-21 16,0 0 33-16,0-2-29 0,0 2 31 0,0-26-31 16,0 25 26-16,26 1-29 0,-26-1 25 0,0-26-27 15,0 27 23-15,28 0-23 0,-28-2 24 0,26 2-26 16,-26 0 20-16,0-1-23 0,26 1 19 0,-26 0-19 15,27 0 20-15,-27 26-20 0,25-28 20 0,3 2-19 16,-28 26 19-16,26 0-21 0,0-26 21 0,2 26-21 16,-2 0 20-16,0-27-20 0,0 27 20 0,0 0-21 15,2 0 16-15,-2 0-16 0,0 0 18 0,1 0-15 16,-1 0 27-16,2 0-21 0,-3 0 33 16,29 27-31-16,-28-27 31 0,0 0-30 0,0 0 30 15,0 26-28-15,-26-26 32 0,28 26-32 0,-2-26 31 16,0 28-32-16,0-2 32 0,1-26-32 0,1 26 30 15,-28 0-28-15,26-26 36 0,-1 27-31 0,-25-1 43 16,26 0-40-16,2-26 43 0,-28 28-44 16,0-2 36-16,27 0-39 0,-27 0 35 0,0 1-34 15,0 0 42-15,0-1-39 0,0 1 46 0,0-1-46 16,0 0 38-16,0 0-42 0,0 2 31 0,0-2-32 16,-27 0 36-16,27 1-37 0,-28-1 29 0,28 0-33 15,-26 0 29-15,26 3-30 0,-25-3 30 0,-1 0-31 16,26 1 26-16,-28-1-29 0,1 0 24 0,27 0-26 15,-26 2 23-15,0-2-24 0,26-26 23 0,-26 26-24 16,-2 1 21-16,28-1-23 0,-26-26 17 0,26 26-19 16,-26 1 17-16,0-27-18 0,26 27 15 0,-26-27-17 15,-2 26 16-15,28-26-16 0,-26 26 17 16,1-26-18-16,25 0 13 0,-28 28-14 0,2-28 12 16,-1 0-13-16,27 0 10 0,-26 26-11 0,0-26 9 15,-2 0-11-15,28 0 7 0,-26 0-7 0,0 0 7 16,26 0-9-16,-26 0 8 0,0 0-9 0,26 0 4 15,-28-26-5-15,2 26 7 0,26 0-7 0,-26-28 3 16,-2 28-3-16,28-26 5 0,-25 26-6 16,25-26 3-16,-27 26-3 0,1-27 4 0,26 27-4 15,-26-27 2-15,-2 1-3 0,28 0 1 0,-26 26-3 16,-1-27 3-16,27 1-3 0,-25 0 1 0,25-2-1 16,0 28 3-16,-26-26-2 0,26 0 2 0,0 0-1 15,0-1 1-15,0 27-2 0,0-26 2 0,0 0-2 16,0-3 1-16,0 3-2 0,0 0 3 0,0 0-3 15,0-1-1-15,0 1 0 0,0 26 4 0,26-26-3 16,-26-2 1-16,0 2-1 0,25 0 0 0,-25 0 0 16,27-1 0-16,-27 1 0 0,26-1 3 0,-26 0-2 15,28 1 2-15,-2 0-3 0,-26 0 1 16,26-2-1-16,1 2 1 0,-27 26 0 0,25-26 4 16,3-1-4-16,-2 27 0 0,0-26 0 0,-26 26 2 15,28-26-3-15,-2 26 1 0,-26-26-1 0,26 26 1 16,0 0 0-16,0-28 2 0,-26 28-2 0,28 0 4 15,-2 0-3-15,-26 0 1 0,26-26-2 0,1 26 2 16,-27 0-2-16,26 0 0 0,2 0-1 16,-28 0 3-16,25 0-2 0,1 0 5 0,-26 0-5 15,28 26-2-15,-2-26 1 0,-26 0 3 0,26 0-1 16,0 28 2-16,-26-28-2 0,26 0 3 0,2 0-3 16,-28 26 1-16,26-26-1 0,-26 0 1 0,26 26-1 15,0-26 4-15,-26 0-4 0,27 26 5 0,-27-26-5 16,28 0 1-16,-28 27-2 0,26-27 2 0,-26 0-1 15,25 26 3-15,-25-26-3 0,26 26 4 0,-26-26-4 16,28 28 1-16,-28-28-2 0,0 0 4 0,27 26-3 16,-27-26 1-16,0 0-2 0,0 26 5 0,26-26-4 15,-26 0 1-15,0 26 0 0,0-26 8 16,26 0-4-16,-26 27 8 0,0-27-9 0,0 0 7 16,0 27-6-16,0-27 8 0,0 26-10 0,0-26 2 15,0 27-3-15,0-27 9 0,0 0-5 0,0 26 11 16,0-26-10-16,0 26 10 0,0-26-11 0,25 26 10 15,-25-26-10-15,0 28 8 0,0-28-7 16,0 26 10-16,0-26-10 0,0 26 14 0,0-26-13 16,0 27 12-16,0-27-13 0,0 26 9 0,0-26-10 15,0 0 7-15,-25 26-7 0,25-26 11 0,0 26-10 16,0-26 8-16,0 0-9 0,0 29 8 0,0-29-6 16,-26 26 13-16,26-26-13 0,0 26 9 0,0-26-10 15,0 0 9-15,-26 27-10 0,26-27 8 0,0 26-8 16,-27-26 10-16,27 26-11 0,0-26 7 0,-28 0-8 15,28 26 9-15,-26-26-8 0,26 28 8 0,-25-28-9 16,25 0 7-16,-26 26-7 0,26-26 5 0,-28 0-7 16,28 26 6-16,-27-26-5 0,27 0 6 0,-26 27-6 15,26-27 6-15,-26 0-8 0,26 26 0 0,-26-26 0 16,26 0 5-16,-28 0-5 0,28 0 4 16,-26 26-4-16,0-26 4 0,26 0-5 0,-26 0 3 15,26 0-2-15,-26 27 4 0,26-27-5 0,-28 0 4 16,2 0-4-16,26 0 5 0,-25 27-5 0,25-27 3 15,-28 0-3-15,28 0 1 0,-26 0-2 16,26 0 2-16,-27 0-2 0,27 0 2 0,0 0-3 16,-26 0-1-16,26 0 0 0,-26 26 0 0,26-26 0 15,-28 0 0-15,28 0 0 0,0 0 4 0,-26 0-3 16,26 0-1-16,0-26 0 0,-26 26 0 0,26 0 0 16,0 0 3-16,-26 0-2 0,26 0-1 0,0 0 1 15,-26 0 3-15,26 0-3 0,0 0-1 0,0 0 0 16,-28 0 4-16,28 0-3 0,0 0 2 0,0 0-1 15,0 0 2-15,-26 0-3 0,26 0-1 0,0 0 0 16,0 0 1-16,-26 0 0 0,26 0-1 0,0 0 0 16,0 0 2-16,0 0-1 0,-28 0 2 15,28 0-2-15,0 0-1 0,0 0 0 0,0 0 3 16,-25 0-2-16,25 0-1 0,0 0 0 0,0-27 0 16,0 27 0-16,0 0 0 0,0 0 0 0,-27 0 0 15,27 0-1-15,0 0-2 0,0 0 2 0,0 0-3 16,0 0 3-16,0 0-2 0,0 0 2 0,0 0-2 15,0 0 2-15,0-27-2 0,0 27 2 0,0 0-2 16,0 0 1-16,-26 0-5 0,26 0 5 0,0 0 0 16,0 0-6-16,0 0-20 0,0 0-10 15,0 0-84-15,0 0-141 0,0 0-665 0,-26 0 275 16,26 0-1028-16,0 0 1047 0,-28 0-219 0,28-26 426 16,-26 26-426-16</inkml:trace>
  <inkml:trace contextRef="#ctx0" brushRef="#br0" timeOffset="-208230.66">20536 6855 67 0,'0'0'0'0,"0"0"17"0,0 26 51 0,-25-26-39 16,25 0 18-16,0 0-26 0,0 0 19 0,0 0-22 16,0 0 18-16,0 0-20 0,0 0 15 0,0 0-16 15,0 0 14-15,0 0-17 0,0 0 6 0,0 0-6 16,0 0 20-16,0 0-14 0,0 0 24 16,0 0-18-16,0 0 29 0,0 0-30 0,0 0 14 15,0 0-15-15,0 0 28 0,0 0-24 0,0 0 29 16,0 0-29-16,0 0 22 0,0 0-21 0,0 0 31 15,25 0-28-15,-25 0 30 0,0 0-23 0,0-26 47 16,28 26-42-16,-28 0 38 0,26 0-40 16,1 0 36-16,-27 0-38 0,26 0 34 0,0 0-30 15,1 0 54-15,-1-26-48 0,0 26 48 0,0 0-48 16,29 0 44-16,-29 0-40 0,-1 0 64 0,29 0-58 16,-26 26 62-16,23-26-59 0,-25 0 63 0,1 0-62 15,27 0 58-15,-28 0-60 0,27 26 57 0,-2-26-59 16,-23 0 54-16,26 0-58 0,-29 27 53 0,28-27-55 15,-27 0 48-15,28 0-52 0,-28 27 44 0,26-27-47 16,-26 0 43-16,2 0-46 0,26 0 41 0,-28 0-39 16,0 26 52-16,0-26-48 0,0 0 52 15,2 0-51-15,-2 0 51 0,0 26-52 0,2-26 48 16,-3 0-50-16,-25 0 43 0,27 0-46 16,-1 0 41-16,-26 0-44 0,26 27 40 0,-26-27-42 0,0 0 35 15,28 0-37-15,-28 0 33 0,0 0-35 0,26 0 30 16,-26 0-32-16,0 0 29 0,0 0-31 0,26 0 28 15,-26 0-30-15,0 0 25 0,0 0-26 0,0 0 25 16,0 0-28-16,0 0 23 0,0 0-25 16,0 0 20-16,0 0-22 0,26 0 20 0,-26 0-21 15,0 0 20-15,0-27-21 0,0 27 18 0,0 0-19 16,0 0 15-16,0 0-20 0,0 0 2 0,0 0-14 16,0 0-14-16,0-26-2 0,0 26-32 0,0 0 13 15,0 0-56-15,0 0-11 0,0 0-215 0,0 0 49 16,0 0-488-16,-26 0 243 0,26 0-787 0,0 0 810 15,-26 0-172-15,0 26 331 0,-2-26-330 0</inkml:trace>
  <inkml:trace contextRef="#ctx0" brushRef="#br0" timeOffset="-206365.14">16487 7120 46 0,'0'0'0'0,"0"0"7"16,0 0 21-16,-25 0-12 0,25 0 20 16,0 0-18-16,0 0 15 0,0 0-16 0,0 0 15 15,0 0-18-15,0 0 12 0,0 0-15 0,0 0 9 16,-28 0-11-16,28 0 10 0,0 0-7 0,0 0 19 15,0 0-13-15,0 0 25 0,0 0-26 16,0 0 8-16,0 0-9 0,0 0 21 0,0 0-19 16,0 0 17-16,0 0-20 0,0 0 9 0,0 0-12 15,0 0 12-15,0 0-11 0,0 0 14 0,0 0-13 16,0 0 14-16,0 0-14 0,0 0 16 0,0 0-14 16,0 0 16-16,0 0-19 0,0 0 3 0,0 0-9 15,0 0 7-15,0 0-7 0,0 0 5 0,0 0 9 16,0 0 52-16,0 0-36 0,28 0 36 0,-28 0-38 15,0 0 29-15,25 26-33 0,-25-26 29 0,27 0-33 16,-1 0 23-16,-26 0-26 0,26 0 21 0,2 0-22 16,-2 0 23-16,2 26-23 0,-28-26 21 0,51 0-23 15,-24 0 20-15,-1 0-21 0,0 0 19 0,2 0-20 16,-2 0 17-16,26 0-18 0,-26 27 17 0,28-27-11 16,-26 0 40-16,23 0-34 0,-25 0 30 15,29 0-32-15,-3 0 28 0,-26 0-29 0,26 0 26 16,2 0-27-16,0 0 25 0,-28 0-21 0,26 0 38 15,2 0-33-15,-2 0 35 0,0 0-36 0,2 0 33 16,-28 0-35-16,28 0 30 0,-2 0-32 16,2 0 29-16,-28 0-31 0,27 0 27 0,1 26-29 15,-29-26 26-15,29 0-27 0,-2 0 24 0,-26 0-25 16,28 0 21-16,-28 0-23 0,26 0 20 0,3 0-21 16,-29 0 19-16,25 0-20 0,-23 0 18 0,-1 0-19 15,25 0 17-15,-27 0-19 0,29 0 16 0,-28 0-17 16,1 0 16-16,27 0-17 0,-28 0 13 0,-1 0-14 15,29 0 14-15,-27 0-15 0,-1 0 13 0,0 0-13 16,27 0 12-16,-27 0-13 0,1 0 11 0,-1 0-12 16,28-26 9-16,-28 26-9 0,1 0 9 0,-1 0-10 15,1 0 10-15,-1 0-11 0,0 0 11 0,2 0-11 16,-2 0 11-16,0 0-5 0,0 0 29 0,0 0-22 16,2 0 24-16,-2 0-23 0,0 0 21 15,0 0-23-15,1 0 19 0,0 0-20 0,-27 0 16 16,26 0-18-16,0 0 18 0,0 0-19 0,2 0 15 15,-28 0-16-15,27 0 16 0,-2 0-17 0,1 0 14 16,0 0-14-16,-26 0 13 0,28 0-15 16,0 0 14-16,-28 0-14 0,26 0 11 0,0 0-11 15,-26 0 11-15,24 0-12 0,-24 0 10 0,28 0-11 16,-28 0 9-16,26 26-10 0,-26-26 10 0,0 0-11 16,26 0 9-16,-26 0-9 0,28 0 7 0,-28 0-8 15,0 0 8-15,26 0-9 0,-26 0 9 0,0 0-9 16,27 0 8-16,-27 0-8 0,0 0 6 0,0 0-6 15,25 0 5-15,-25 0-7 0,0 0 6 0,26 0-6 16,-26 0 6-16,0 0-6 0,0 0 7 0,28 0-7 16,-28 0 6-16,0 0-6 0,0 0 5 0,0 0-5 15,26 0 5-15,-26 0-5 0,0 0 3 0,0 0-3 16,0 0 4-16,0 0-4 0,28 0 3 0,-28 0 3 16,0 0 22-16,0 0-16 0,0 0 18 0,0 0-18 15,0 0 16-15,26 0-16 16,-26 0 15-16,0 0-13 0,0 27 22 0,0-27-21 0,0 0 19 15,25 0-20-15,-25 0 17 0,0 0-18 0,0 0 17 16,0 0-18-16,0 0 15 0,0 0-16 16,0 0 15-16,0 0-16 0,0 0 15 0,0 0-16 15,0 0 14-15,28 0-15 0,-28 0 14 0,0 0-14 16,0 0 12-16,0 0-13 0,0 0 8 0,0 0-10 16,0 0 10-16,0 0-10 0,0 0 10 0,0 0-11 15,0 0 11-15,0 0-11 0,0 0 8 0,0 0-8 16,0 0 8-16,0 0-9 0,0 0 8 0,0 0-9 15,0 0 7-15,0 0-7 0,0 0 7 0,0 0-7 16,0 0 5-16,0 0-6 0,0 0 7 0,0 0-6 16,0 0 5-16,0 0-5 0,0 0 5 0,0 0-7 15,0 0 5-15,0 0-5 0,0 0 4 0,0 0-4 16,0 0 3-16,0 0-5 0,0 0 3 0,0 0-18 16,0 0-42-16,0 0-49 0,0 0-257 0,-28 0-146 15,28 0-1155-15,0 0 1021 0,-25 0-257 16,25 0 448-16,-26 0-447 0</inkml:trace>
  <inkml:trace contextRef="#ctx0" brushRef="#br0" timeOffset="-197598.11">22257 16807 248 0,'0'0'0'0,"0"-27"24"16,28 27 76-16,-28 0-54 0,0 0 42 0,0 0-47 16,0 0 35-16,0 0-37 0,0 0 37 0,0 0-37 15,0 0 44-15,0 0-44 0,0 0 33 0,0 0-38 16,0 0 30-16,0 27-34 0,0-27 26 0,0 0-29 15,0 26 23-15,0 1-27 0,0-27 18 0,0 26-21 16,0 0 20-16,0-26-21 0,25 26 17 0,-25 2-18 16,0-2 14-16,0 0-18 0,26 27 12 0,-26-27-14 15,0 0 9-15,0 29-11 0,26-29 10 0,-26 27-11 16,0-27 9-16,28 28-11 0,-28-2 1 16,0-25-12-16,0 25-20 0,0 2-10 0,0-2-77 15,0 2 48-15,0-28-77 0,0 27 36 0,0-1-172 16,0-24 155-16,0 24-83 0,0-26 114 0,0 1-66 15,0-1 97-15,0 1-21 0,0 0 40 0,0-1-40 16</inkml:trace>
  <inkml:trace contextRef="#ctx0" brushRef="#br0" timeOffset="-197262.17">22310 16992 65 0,'0'-54'0'0,"26"2"20"0,-26 26 63 0,26-1-45 16,-26-26 33-16,28 26-36 0,-28 1 34 0,26 26-39 16,-26-26 22-16,26 26-19 0,-26-26 49 0,27 26-50 15,-27-28 12-15,25 28-22 0,3 0 19 0,-2 0-23 16,-26 0 13-16,26 0-14 0,1 0 21 16,27 28-18-16,-29-28 20 0,1 0-21 0,2 0 17 15,25 26-18-15,-27-26 17 0,0 26-18 0,27-26 15 16,-27 0-11-16,1 26 30 0,-1 1-22 15,2-27 37-15,-28 27-40 0,26-27 14 0,-1 26-20 0,-25 1 20 16,28-27-20-16,-28 26 21 0,0 0-21 16,0 0 17-16,-28 2-19 0,3-28 17 0,-1 26-20 15,26 0 9-15,-54 1-14 0,27-1 2 0,-25-26-14 16,-1 26-18-16,0 0-16 0,27 3-84 0,-28-29 11 16,1 26-206-16,0-26 171 0,27 26-119 0,-28-26 157 15,29 27-58-15,-2-27 83 0,-25 0-82 0</inkml:trace>
  <inkml:trace contextRef="#ctx0" brushRef="#br0" timeOffset="-196714.04">22945 17309 64 0,'0'0'0'0,"26"0"13"0,-26 0 43 0,28 0-27 0,-28 0 32 15,0-26-24-15,26 26 50 0,-26 0-46 16,0 0 38-16,0 0-43 0,25 0 32 0,-25 0-32 16,0 0 44-16,0 26-38 0,0-26 50 0,0 0-57 15,28 28 17-15,-28-28-24 0,0 26 34 0,0 0-30 16,26 1 36-16,-26-1-34 0,0 0 38 0,0 1-35 16,27 0 42-16,-27-1-41 0,0 0 36 0,26 2-39 15,-26 24 32-15,0-52-35 0,26 26 31 0,-26 1-34 16,0-1 25-16,28-26-28 0,-28 0 25 0,0 26-27 15,26-26 24-15,-26 0-25 0,26 0 21 0,-26 0-22 16,26-26 21-16,0 26-22 0,-26-26 19 0,28-1-20 16,-28 1 17-16,26 26-18 0,-26-26 18 0,26 0-19 15,-26-2 14-15,25 28-16 0,-25-26 15 0,28 0-15 16,-28 26 18-16,0 0-9 0,0-27 39 0,27 27-29 16,-27 0 37-16,0 0-37 0,0 0 37 15,0 0-38-15,0 27 34 0,26-27-30 0,-26 26 49 16,0 0-46-16,0-26 39 0,0 28-41 0,26-2 37 15,-26 0-38-15,0 0 34 0,0 1-37 0,0-1 29 16,0 0-32-16,26-26 28 0,-26 28-31 16,0-2 26-16,0-26-29 0,0 26 26 0,0-26-26 15,28 0 26-15,-28 0-26 0,0 0 22 0,27 0-25 16,-27 0 21-16,0 0-22 0,25-26 19 0,-25 26-20 16,26-26 19-16,-26 26-20 0,26-28 20 0,2 2-20 15,-28 0 16-15,26-1-23 0,-26 1 3 0,26 26-27 16,-26-26-46-16,0 0-12 0,28-2-151 0,-28 28 39 15,25-26-323-15,-25 26 159 0,0-26-527 0,0 26 524 16,0 0-170-16,0-27 259 0,0 27-259 0</inkml:trace>
  <inkml:trace contextRef="#ctx0" brushRef="#br0" timeOffset="-196481.67">23818 17071 152 0,'27'0'0'0,"-27"-26"24"0,26 26 73 15,-26 0-56-15,26-27 26 0,-26 27-30 0,0 0 44 16,28 0-35-16,-28 0 54 0,0 0-47 16,0 0 55-16,0 27-68 0,0-27 15 0,0 26-29 15,0-26 26-15,0 26-27 0,0-26 25 0,0 26-26 16,0-26 22-16,0 29-24 0,0-3 19 0,0 0-19 16,0-26 25-16,0 27-40 0,0-1-24 0,0 0-17 15,0-26-85-15,0 26 25 0,0 2-165 0,0-2 148 16,0-26-77-16,0 26 108 0,0 1-52 0,0-27 67 15,-28 26-67-15</inkml:trace>
  <inkml:trace contextRef="#ctx0" brushRef="#br0" timeOffset="-196302.09">23793 17495 103 0,'-28'0'0'0,"28"0"19"0,0 0 57 0,0 0-39 16,0-27 37-16,0 27-30 0,0 0 57 0,0 0-46 15,0 0 65-15,0 0-76 0,0 0 15 16,0-26-30-16,0 26 27 0,0 0-22 0,0 0 48 15,0 0-42-15,28 0 38 0,-28 0-40 0,25 26 36 16,-25-26-37-16,27 0 35 0,-1 0-40 16,0 0 25-16,2 0-72 0,-2 0-105 0,1 27 3 15,-2-27-233-15,1 0 207 0,2 0-81 0,-28 0 112 16,26 0-112-16</inkml:trace>
  <inkml:trace contextRef="#ctx0" brushRef="#br0" timeOffset="-195815.65">24455 16701 62 0,'0'-26'0'0,"-28"26"20"16,28 0 63-16,0 0-38 0,0-28 55 0,0 28-62 15,0 0 16-15,0 0-19 0,0 0 52 0,0 0-48 16,0 0 31-16,0 28-30 0,0-28 52 0,0 26-56 16,0-26 17-16,0 26-24 0,0 0 31 0,0 1-25 15,0-27 41-15,0 53-37 0,0-26 44 0,-28-1-41 16,28 26 46-16,0-24-46 0,0 24 38 0,0 1-41 16,0-1 39-16,0 3-40 0,0-2 34 0,0 25-39 15,28-24 27-15,-28 25-38 0,0-26 6 0,0 0-26 16,0 27-19-16,28-28-27 0,-28 1-116 15,0 1 27-15,0-2-242 0,0-26 218 0,26 1-97 16,-26-1 145-16,0 1-74 0,26 0 111 16,-26-27-36-16,0 0 54 0,0 0-54 0</inkml:trace>
  <inkml:trace contextRef="#ctx0" brushRef="#br0" timeOffset="-195529.52">24455 17152 58 0,'0'-55'0'0,"0"3"15"15,0 25 48-15,26-25-32 0,-26 24 30 0,0-24-34 16,26 26 19-16,-26-1-17 0,26 1 43 0,-26 26-30 16,26-27 54-16,0 27-57 0,-26-27 21 0,28 27-30 15,-2 0 32-15,-26 0-33 0,26 0 26 0,1 0-29 16,-1 0 22-16,-1 0-26 0,3 27 15 0,-2-27-17 16,2 27 22-16,-2-27-22 0,0 0 17 0,1 26-20 15,-2 1 15-15,3-27-14 0,-28 26 25 0,26 0-21 16,0-26 22-16,-26 26-21 0,27 2 29 15,-27-2-28-15,0-26 20 0,0 26-23 0,0 1 20 16,-27-1-23-16,1 0 10 0,26 0-19 16,-26-26-5-16,-27 29-7 0,26-3-14 0,1 0 5 15,-28 1-18-15,0-27-8 0,29 26-82 0,-28 0 15 16,27-26-194-16,0 26 160 0,-28-26-117 0,28 28 156 16,0-28-41-16,26 26 70 0,-26-26-70 0</inkml:trace>
  <inkml:trace contextRef="#ctx0" brushRef="#br0" timeOffset="-195065.15">24904 17363 161 0,'25'0'0'0,"-25"26"35"0,28-26 107 0,-2 0-85 16,-26 0 31-16,26 0-42 0,-26 27 54 0,0-27-47 16,27 0 63-16,-27 0-72 0,0 0 17 0,0 0-30 15,0 26 31-15,0-26-32 0,0 0 29 0,0 26-31 16,0-26 27-16,0 27-27 0,0-27 32 0,0 27-30 15,0-1 33-15,0 0-31 0,0 2 32 16,0-2-27-16,0 0 47 0,0 0-43 0,0 1 43 16,0-1-44-16,0 0 36 0,26 2-41 15,-26-2 33-15,0-26-36 0,0 26 30 0,0-26-32 16,0 0 28-16,26 26-30 0,-26-26 28 0,28 0-30 16,-28-26 25-16,25 26-27 0,-25 0 24 0,28-26-31 15,-2 26 6-15,-26-26-13 0,26 26 10 0,1-28-11 16,-1 28 7-16,-26-26-8 0,28 26 8 0,-28-26-8 15,25 26 9-15,-25-27-8 0,26 27 11 0,-26 0-11 16,27 0 10-16,-27 0-3 0,0 0 28 0,0 0-15 16,26 0 40-16,-26 0-35 0,0 27 33 0,0-27-29 15,0 26 49-15,-26-26-44 0,26 26 43 0,0-26-45 16,0 28 37-16,0-28-41 0,0 26 33 0,0-26-36 16,0 26 30-16,0-26-33 0,0 0 31 0,0 26-33 15,0-26 27-15,26 0-30 0,-26 0 26 0,0 27-28 16,28-27 23-16,-28 0-24 0,26 0 21 0,-26-27-32 15,26 27-8-15,-26 0-45 0,27-26-126 0,-27 26-136 16,26-26-742-16,-26 0 621 16,26-2-228-16,-26 2 326 0,0 0-326 0</inkml:trace>
  <inkml:trace contextRef="#ctx0" brushRef="#br0" timeOffset="-194731.11">25909 17363 100 0,'0'0'0'0,"0"0"20"15,0 0 64-15,0 0-42 0,0 0 45 0,0 0-36 16,0 0 66-16,0 0-71 16,0 0 20-16,0 0-34 0,0 0 32 0,0 0-33 15,26 0 29-15,-26 0-31 0,27 0 27 0,-27 26-28 16,26-26 24-16,2 0-26 0,-28 0 24 0,26 27-20 16,-1-27 39-16,2 0-51 0,-27 0-18 0,26 0-26 15,2 0-77-15,-28 26 13 0,26-26-166 0,-26 0 146 16,26 0-74-16,-26 0 110 0,0 0-41 0,0 26 58 15,28-26-58-15</inkml:trace>
  <inkml:trace contextRef="#ctx0" brushRef="#br0" timeOffset="-194584.17">26067 17548 63 0,'-25'26'0'0,"-1"-26"33"0,-2 28 99 0,2-28-72 16,26 0 47-16,-27 0-65 0,27 26 21 0,-26-26-34 16,26 0 23-16,-26 0-28 0,26 0 23 0,0 0-26 15,0 0 18-15,0 0-20 0,0 0 20 0,26 26-21 16,-26-26 17-16,26 0-20 0,1 0 11 0,-1 0-33 15,2 0-49-15,-2 26-9 0,-1-26-143 0,28 0 116 16,-25 0-67-16,-2 0 80 0,0 0-80 16</inkml:trace>
  <inkml:trace contextRef="#ctx0" brushRef="#br0" timeOffset="-194114.64">26676 17733 153 0,'28'0'0'0,"-28"0"25"16,0 26 75-16,0-26-55 0,26 0 36 0,-26 0-33 15,0 0 61-15,0 0-63 0,0 0 26 0,-26 0-31 16,26 0 47-16,0-26-42 0,0 26 49 0,-28 0-49 16,28-26 45-16,0 26-47 0,0-27 40 0,-26 1-42 15,26 0 38-15,0 0-41 0,0-2 37 0,0 2-40 16,0 0 34-16,0-1-36 0,0 0 32 0,0 1-33 16,0-27 31-16,26 27-33 0,-26 0 29 0,28-2-31 15,-2 2 27-15,1 0-29 0,-27 0 26 0,26-1-27 16,-1 1 24-16,29 0-26 0,-28-3 21 0,0 29-22 15,2-26 22-15,-1 26-19 0,-1-26 33 16,-1 26-31-16,29 0 28 0,-27 0-29 0,-1 0 29 16,0 26-29-16,27-26 25 0,-27 26-27 15,0-26 24-15,28 29-25 0,-27 23 22 0,-1-25-23 16,-1-1 21-16,3 26-23 0,-2-24 21 0,1 24-22 16,-1-25 18-16,-26 25-18 0,26 2 24 0,-26-28-21 15,0 28 25-15,0-2-24 0,0-26 22 0,-26 27-22 16,0-27 25-16,26 28-23 0,-27-28 26 0,1 27-26 15,-27-27 26-15,27 1-26 0,-1 26 22 0,-27-27-24 16,28 0 20-16,-27-26-23 0,27 28 21 0,-26-2-22 16,25-26 16-16,-1 0-18 0,-23 26 18 0,25-52-20 15,-1 26 16-15,-27 0-16 0,28 0 16 0,0-26-18 16,-2-2 10-16,3 2-11 0,-1 0 11 0,-1 0-16 16,1-28-1-16,-2 28-19 0,28-1-40 0,-26-25-80 15,26 26-344-15,-25-2 117 0,25 2-605 0,0 0 591 16,0-27-155-16,0 53 263 0,0-26-263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17:53.5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15957 4580 129 0,'0'26'0'0,"0"-26"23"16,0 0 72-16,0 0-56 0,0 0 24 0,0 26-37 16,0-26 14-16,0 0-12 0,0 0 43 0,0 0-40 15,0 26 22-15,0-26-19 0,0 0 46 0,0 0-32 16,0 0 61-16,0 0-65 0,0 0 23 0,0 0-31 16,0 0 40-16,0 0-37 0,0 0 37 0,0 27-38 15,0-27 34-15,0 0-37 0,0 0 32 0,0 0-35 16,-26 0 31-16,26 0-33 0,0 26 28 0,0-26-30 15,0 0 28-15,0 26-29 0,0 2 26 0,0-28-24 16,0 26 34-16,0 0-30 0,0 0 35 0,0 1-33 16,0 0 36-16,0-1-37 0,0 27 34 0,0-27-35 15,0 28 34-15,0-28-35 0,0 26 31 16,0 1-33-16,0-27 30 0,0 28-31 0,0-2 27 16,0 2-29-16,0-1 25 0,0-1-26 0,0 2 22 15,0-2-25-15,0 1 20 0,0 0-30 0,0 1-5 16,0-1-13-16,0-1-22 0,0 2-9 15,0-28-83-15,-26 27 9 0,26 0-214 0,0-27 90 16,0 1-376-16,0 25 362 0,0-24-136 0,0-2 239 16,0 0-50-16,-25 0 98 0,25-26-98 0</inkml:trace>
  <inkml:trace contextRef="#ctx0" brushRef="#br0" timeOffset="383.64">15773 4923 97 0,'0'-53'0'0,"27"26"15"16,-1 1 49-16,-26 26-41 0,26-26 7 16,-26 26-16-16,28-26 13 0,-3 26-12 0,-25 0 19 15,26 0-14-15,0 0 26 0,2 0-29 0,-1 0 5 16,-1 0-10-16,0 0 12 0,-1 0-12 0,3 0 8 15,-1 0-9-15,-1 0 13 0,0 26-14 16,28-26 10-16,-26 0-12 0,-3 0 4 0,1 0-5 16,0 26 6-16,1-26-7 0,-1 0 2 0,0 26-2 15,2-26 10-15,-28 27-6 0,25 0 15 0,-25-1-11 16,27-26 14-16,-27 26-11 0,0 1 19 0,0 25-18 16,0-24 14-16,0-2-19 0,0 0 10 0,-27 0-13 15,27 27 8-15,-25-27-11 0,-3 2 4 0,2-2-6 16,0 26 7-16,-1-24-8 0,1-2 4 0,0 0-8 15,-27 1-8-15,25-27-2 0,-24 26-19 0,26 0 9 16,-1-26-28-16,-26 0 1 0,27 26-93 0,0-26 68 16,-1 0-80-16,-1 0 84 0,2 0-52 0,0 0 60 15,1 0-60-15</inkml:trace>
  <inkml:trace contextRef="#ctx0" brushRef="#br0" timeOffset="1133.13">16329 5718 81 0,'0'0'0'0,"0"0"16"15,0-28 50-15,0 28-33 0,0 0 34 0,0 0-34 16,0 0 34-16,0 0-41 0,0-27 10 0,0 27-13 16,0 0 29-16,0 0-20 0,-26 0 46 0,26 0-45 15,0 0 22-15,0 0-26 0,0 0 33 0,26 0-31 16,-26 27 32-16,0-27-31 0,0 28 34 0,0-28-31 16,26 26 37-16,-26-26-38 0,27 26 32 15,-27 1-34-15,26-1 28 0,-26 0-32 0,26 0 28 16,-26 2-30-16,28-2 22 0,-28 0-29 0,25 27 8 15,-25-26-13-15,27-1 15 0,-27 1-14 0,26-1 13 16,-26 0-15-16,26 2 13 0,-26-28-13 16,28 26 11-16,-28-26-11 0,0 26 11 0,26-26-11 15,-26 0 13-15,0 0-13 0,28 0 12 0,-28 0-12 16,0 0 11-16,25-26-13 0,-25 0 12 0,0-2-12 16,0 2 10-16,0 0-11 0,26-1 10 0,-26 1-11 15,0-1 11-15,0 1-11 0,27-1 10 0,-27 1-10 16,0-28 7-16,0 54-8 0,26-26 8 0,-26 0-9 15,0 0 9-15,0 26-6 0,26-27 16 0,-26 27-9 16,0-26 24-16,0 26-18 0,28 0 25 0,-28 0-22 16,0 0 27-16,0 0-25 0,26 26 29 0,-26-26-26 15,0 27 33-15,26-27-33 0,-26 26 33 0,0 0-32 16,26-26 32-16,-26 26-29 0,0 2 37 16,0-2-34-16,0-26 42 0,26 26-39 0,-26 1 40 15,0-1-41-15,0-26 40 0,0 27-42 0,0-1 38 16,28-26-40-16,-28 27 35 0,0-27-37 0,0 0 33 15,0 26-35-15,0-26 29 0,0 0-31 16,26 0 30-16,-26 0-31 0,0 0 29 0,0 0-27 16,28 0 34-16,-28 0-31 0,0-26 34 0,26 26-35 15,-26-27 31-15,0 1-33 0,25 26 30 0,-25-27-31 16,0-26 28-16,26 27-30 0,-26 0 24 0,0-2-27 16,27-24 25-16,-27 26-26 0,28-1 23 0,-28-25-24 15,0 24 21-15,26 1-23 0,-26 1 19 0,0 0-21 16,26-1 19-16,-26 1-19 0,0 26 17 0,0-26-21 15,0 26 9-15,0-28-25 0,26 28-31 0,-26 0-3 16,0 0-71-16,0 0-83 0,0 0-461 0,-26 0 201 16,26 0-695-16,0 0 709 0,-26 28-160 0,26-28 298 15,0 26-298-15</inkml:trace>
  <inkml:trace contextRef="#ctx0" brushRef="#br0" timeOffset="2110.23">17706 5744 95 0,'26'0'0'16,"-26"0"14"-16,0 0 43 0,0 0-31 0,26 0 22 15,-26 0-25-15,0 0 21 0,0 0-23 0,0 0 22 16,0 0-27-16,0 0 5 0,0 0-8 16,0 0 19-16,26 0-16 0,-26 0 16 0,0 0-18 15,0 0 14-15,0 0-16 0,0 0 8 0,0 0-12 16,0 0 7-16,0 0-9 0,0 0 6 0,0 0-7 16,0 0 5-16,0 0-7 0,0 0-3 0,0 0 0 15,0 0 0-15,0 0 0 0,0 0 0 0,0 0 0 16,0 0 0-16,0 0 0 0,0 0 0 0,0 0 0 15,0 0 0-15,0 0 0 0,0 0 0 0,0 0-5 16,0 0-14-16,0 0 5 0,0 0-22 0,0-26 21 16,0 26-5-16,0 0 15 0,0 0 5 0,0 0 0 15,0 0 0-15,0 0-5 0,0 0-11 0,0 0 7 16,0 0-7-16,0 0 6 0,0 0-10 16,0 0 11-16,0 0-6 0,0 0 12 0,0 0 3 15,0 0 0-15,0 0 0 0,0 0 0 0,0 0 0 16,0 0 0-16,0 0 0 0,0 0-4 0,0 0-11 15,0 0 12-15,0 0 3 0,0 0 0 0,0 0 0 16,0 0 0-16,0 0 0 0,0 0 0 16,0 0 0-16,0 0 0 0,0 0 0 0,0 0 0 15,0 0 0-15,0 0 0 0,0 0 0 0,0 0-5 16,0 0-14-16,0 0 10 0,0 0-8 0,0 0 8 16,0 0-10-16,0 0 11 0,0 0-8 0,0 0 13 15,0 0 3-15,0 0-5 0,0 0-15 0,0 0 11 16,0 0-7-16,0 0 7 0,0 0-8 0,0 0 7 15,0 0-12-15,0 0 10 0,0 0-14 0,0 0 11 16,0 0-17-16,0 0 16 0,0 0-14 0,0 0 15 16,0 0-14-16</inkml:trace>
  <inkml:trace contextRef="#ctx0" brushRef="#br0" timeOffset="2656.55">17758 5744 61 0,'0'0'0'0,"0"0"10"0,26 0 30 0,-26 0-21 15,0 0 16-15,0 0-18 0,0 0 18 0,0 0-19 16,0 0 12-16,0 0-17 0,0 0 5 0,0 0-8 16,0 0 11-16,0 0-14 0,0 0-5 0,0 0 3 15,0 0 12-15,0 0-8 0,0 0 9 0,0 0-7 16,0 0 14-16,0 0-12 0,0 0 10 16,0 0-15-16,0 0-6 0,0 0 0 0,0 0 0 15,0 0 6-15,0 0 19 0,0 0-12 0,0 0 13 16,0 0-11-16,0 0 17 0,0 0-12 0,26 0 24 15,-26 0-23-15,0 0 17 0,0 0-19 0,0 0 21 16,0 0-22-16,0 0 17 0,28 0-21 16,-28 0 6-16,0 0-8 0,0 0 16 0,26 0-11 15,-26 0 24-15,26 0-20 0,-26 0 19 0,27 0-18 16,-1 0 23-16,2 0-23 0,-3 0 20 0,1 0-22 16,2 0 16-16,-2 0-19 0,26 0 15 0,-26 0-17 15,2 0 12-15,24 0-14 0,-26 0 11 0,1 0-12 16,27 0 10-16,-29 0-12 0,1 0 10 0,2 0-11 15,-1 0 7-15,-1 0-9 0,0 0 8 0,-1 0-8 16,3 0 6-16,-2 0-7 0,-26 0 5 0,26 0-11 16,1 0-8-16,-27 0-12 0,0 0-52 0,26 0 24 15,-26 0-70-15,0 0 18 0,0 0-181 0,0 0 156 16,0-26-91-16,0 26 128 0,0 0-44 16,0 0 66-16,0 0-66 0</inkml:trace>
  <inkml:trace contextRef="#ctx0" brushRef="#br0" timeOffset="2917.09">18315 5373 122 0,'0'0'0'0,"0"0"31"16,0-26 94-16,0 26-77 0,0 0 20 0,0 0-26 15,0 0 58-15,0 26-61 0,0-26 17 0,0 0-29 16,0 0 22-16,0 0-26 0,0 26 20 0,-28-26-17 15,28 0 34-15,0 27-26 0,0-27 38 0,0 26-36 16,0 0 36-16,0 0-39 0,0 2 31 0,0-2-35 16,0 0 26-16,0 1-30 0,0-1 23 0,0 27-30 15,0-25 6-15,0 24-26 0,0-25-26 0,0 25-13 16,0-26-95-16,0 28 22 0,0-28-204 16,0 1 184-16,0-1-83 0,0 1 108 0,0-1-107 15</inkml:trace>
  <inkml:trace contextRef="#ctx0" brushRef="#br0" timeOffset="3401.23">19663 4870 79 0,'0'0'0'0,"0"-27"21"0,0 27 66 0,0 0-53 0,0 0 14 16,0 0-25-16,0-26 24 0,0 26-27 15,0 0 14-15,0 0-11 0,0 0 34 0,0 26-20 16,0-26 51-16,0 0-48 0,0 27 28 0,0-27-26 16,0 27 58-16,0-27-58 0,0 26 26 0,0 0-29 15,0 1 49-15,0-1-40 0,0 0 57 0,0 28-52 16,26-28 54-16,-26 27-55 0,0-1 49 0,0 2-52 15,0 26 46-15,0-28-49 0,0 1 44 0,0 27-46 16,0-28 40-16,0 27-44 0,26-24 36 0,-26 24-48 16,0-27 8-16,0 28-31 0,0-27-25 0,0 0-41 15,0 0-160-15,0-1 34 0,0 2-341 0,0-28 314 16,0 0-118-16,0 1 166 0,0-1-166 16</inkml:trace>
  <inkml:trace contextRef="#ctx0" brushRef="#br0" timeOffset="3716.92">19689 5134 99 0,'0'-52'0'0,"0"26"11"0,26-2 35 0,-26 2-24 16,28 0 21-16,-28-1-23 0,28 27 19 0,-2-26-21 15,-26 26 16-15,26 0-14 0,-2-26 24 0,4 26-26 16,-2 0 6-16,0 26-10 0,2-26 14 0,-2 0-15 15,1 26 14-15,-2-26-15 0,29 27 8 0,-28-1-10 16,2-26 8-16,-2 26-9 0,-1 2 11 0,3-2-10 16,-3-26 10-16,-25 26-9 0,26 0 9 0,2 1-12 15,-28-1 3-15,0 0-6 0,0 2 7 0,0 24-9 16,0-26-3-16,-28 28 0 0,28-28 0 16,-26 27 0-16,1-27 0 0,-3 28 0 0,-23-28 0 15,23 27-8-15,-26-27-24 0,28 0-1 0,-26 29-68 16,26-29 45-16,-28 0-67 0,28-26 65 0,-26 27-50 15,26-1 53-15,0-26-53 0</inkml:trace>
  <inkml:trace contextRef="#ctx0" brushRef="#br0" timeOffset="4217.17">20113 5584 103 0,'28'0'0'15,"-2"0"20"-15,-1 0 64 0,-25 27-47 0,28-27 30 0,-3 0-38 16,-25 26 19-16,26-26-25 0,-26 26 21 0,0-26-19 16,28 27 31-16,-28-27-30 0,0 28 18 0,26-28-16 15,-26 26 40-15,0 0-30 0,0 1 42 0,27-1-36 16,-27 0 48-16,0 0-55 0,0 2 17 16,26-2-23-16,-26 0 37 0,0 1-34 0,26-1 38 15,-26 1-38-15,27 26 33 0,-27-53-35 0,0 26 31 16,26 0-33-16,-26 2 28 0,0-28-30 0,28 0 28 15,-28 0-29-15,26 26 25 0,-26-52-26 0,25 26 24 16,-25 0-26-16,0-28 21 0,28 2-23 0,-28 26 21 16,26-26-23-16,-26-1 19 0,0 1-20 15,27-1 17-15,-27 1-18 0,26 26 16 0,-26-27-17 16,26 1 15-16,-26 26-15 0,0-26 19 0,0 26-11 16,27-28 37-16,-27 28-28 0,0 0 39 0,0 0-37 15,0-26 35-15,0 26-37 0,26 26 33 0,-26-26-35 16,0 0 31-16,0 28-33 0,0-28 26 0,0 26-24 15,0 0 40-15,0 1-33 0,0 26 45 0,0-27-38 16,0 1 50-16,26-1-47 0,-26 0 47 0,0 2-48 16,0 24 44-16,0-52-48 0,0 26 40 0,0 1-42 15,26-27 40-15,-26 26-42 0,0-26 40 0,0 0-42 16,27 0 38-16,-27 0-39 0,0-26 36 0,28 26-37 16,-28-27 33-16,0 1-36 0,26 0 31 15,-26-28-50-15,25 28-18 0,-25 0-46 0,26-27-143 16,2 26-143-16,-28 1-813 0,28-27 679 0,-28 27-261 15,0-2 456-15,25 2-96 0,-25 0 186 0,26 0-185 16</inkml:trace>
  <inkml:trace contextRef="#ctx0" brushRef="#br0" timeOffset="4466.99">21120 5347 70 0,'0'0'0'0,"0"0"20"0,26 0 62 0,-26-28-40 16,0 28 42-16,0 0-45 0,0 0 34 0,0 0-38 16,0 0 32-16,25 0-39 0,-25 28 16 0,0-28-19 15,0 0 33-15,0 26-29 0,0 0 28 0,28-26-29 16,-28 27 25-16,0-1-26 0,0-26 26 16,0 26-27-16,25 0 22 0,-25 2-26 0,0-2 19 15,0 0-21-15,0 1 16 0,26-1-26 0,-26 0-10 16,0 1-23-16,0 1-69 0,0-2 4 0,0 0-171 15,0-26 145-15,0 27-83 0,0-1 98 0,0 0-97 16</inkml:trace>
  <inkml:trace contextRef="#ctx0" brushRef="#br0" timeOffset="4717.07">21120 5929 165 0,'0'0'0'0,"-28"0"33"15,28 0 99-15,0 0-71 0,0 0 53 0,0 0-66 16,0 0 28-16,0 0-34 0,0 0 54 0,0 0-45 15,0 0 57-15,0-26-49 0,0 26 71 0,0 0-57 16,0 0 88-16,0 0-79 0,0 0 82 0,0 0-81 16,28 0 85-16,-28 0-85 0,26 0 83 0,-26-28-85 15,25 28 77-15,3 0-81 0,-3 0 71 16,1 0-77-16,2 0 67 0,-2-26-71 0,2 26 63 16,-3 0-67-16,28 0 59 0,-27 0-63 0,2 0 53 15,-2 0-70-15,0 0 14 0,2 0-47 0,-4 0-29 16,2 0-29-16,2 0-131 0,-28 0-100 0,26 0-659 15,2 0 561-15,-28 0-198 0,0 0 289 0,0 0-289 16</inkml:trace>
  <inkml:trace contextRef="#ctx0" brushRef="#br0" timeOffset="5216.5">21754 4923 78 0,'0'0'0'0,"26"0"33"0,-26 0 102 0,28 0-74 16,-2-26 49-16,-26 52-63 0,26-26 33 0,-26 0-34 15,28 0 59-15,-3 26-61 0,-25-26 27 0,27 27-30 16,-1-1 55-16,-26 0-46 0,26 2 58 0,2-2-52 16,-28 26 60-16,26 1-55 0,-26-27 64 0,26 28-59 15,-26-2 73-15,26 28-71 0,-26-27 67 16,26 27-69-16,-26-1 66 0,0 0-69 0,28 1 59 16,-28-1-64-16,0 27 54 0,-28-26-68 0,28-1 23 15,-26 1-52-15,26-1-23 0,-26 1-72 0,0-2-228 16,0-24 62-16,-2 25-427 0,-24-53 416 0,25 28-99 15,-26-2 178-15,1-25-178 0</inkml:trace>
  <inkml:trace contextRef="#ctx0" brushRef="#br0" timeOffset="5949.78">15375 4209 145 0,'0'26'0'0,"0"-26"15"0,0 26 46 0,0-26-34 16,0 26 20-16,0 2-24 0,0-28 21 0,0 26-14 15,-26 0 42-15,26 1-38 0,0-1 27 0,-25 1-22 16,25-1 55-16,-27 27-52 0,1-27 30 0,-2 28-30 15,28-28 57-15,-26 53-45 0,0-25 64 0,-2-2-60 16,3 1 56-16,-2 26-58 0,1 0 53 0,0 1-55 16,26-1 50-16,-28 1-53 0,2 0 45 0,26-1-48 15,0-1 44-15,0 29-47 0,0-28 39 0,0 1-44 16,26 25 38-16,-26-25-49 0,28 0 8 16,-2-1-35-16,27 27-34 0,-28-53-43 0,29 27-197 15,0-2 60-15,-1 2-364 0,-2-27 357 0,3-1-83 16,25 2 151-16,-26 25-151 0</inkml:trace>
  <inkml:trace contextRef="#ctx0" brushRef="#br0" timeOffset="7233.09">22416 5478 26 0,'0'0'0'0,"0"0"25"0,0 0 75 0,0 0-60 16,26 0 16-16,-26 26-23 0,0-26 45 0,0 0-44 16,0 0 23-16,0 28-22 0,0-28 46 15,0 0-36-15,0 26 54 0,0-26-60 0,27 26 20 16,-27-26-25-16,0 27 43 0,0-1-36 0,0 0 46 15,0-26-43-15,0 27 45 0,0 1-45 0,25-2 43 16,-25-26-44-16,0 26 41 0,0 1-43 16,28-1 39-16,-28 0-39 0,0 0 42 0,26 2-43 15,-26-2 40-15,26 0-42 0,-26-26 37 0,27 27-39 16,-27-1 34-16,26 1-36 0,-26-27 34 0,28 26-36 16,-28 1 31-16,25-27-33 0,1 0 30 0,-26 26-32 15,28-26 27-15,-2 0-28 0,1 0 25 0,-27 0-27 16,26 0 23-16,-26 0-24 0,26 0 22 0,1-26-23 15,-27 26 21-15,26-27-23 0,-26 1 20 0,26-1-20 16,-26 1 19-16,0-1-21 0,0-25 18 0,27 24-19 16,-27 2 17-16,0-26-19 0,0 25 15 0,0-25-16 15,0 24 15-15,0-25-15 0,0 27 13 0,0-1-14 16,0 1 13-16,0 0-15 0,0-2 12 0,0 2-13 16,0 26 12-16,0-26-12 0,0 26 12 15,0-26-12-15,0 26 12 0,0-27-12 0,0 27 11 16,0 0-11-16,0 0 9 0,0 0-8 0,0-26 12 15,0 26-12-15,0 0 11 0,0 0-12 16,0 0 12-16,0 26-11 0,0-26 12 0,0 0-10 16,0 0 18-16,0 0-13 0,0 0 22 0,0 27-18 15,0-27 25-15,0 0-23 0,0 26 31 0,0-26-28 16,0 26 28-16,0-26-29 0,0 0 25 0,0 26-26 16,0-26 22-16,0 28-24 0,0-28 22 0,0 0-24 15,0 26 20-15,0-26-21 0,0 26 21 0,0-26-22 16,0 27 20-16,0-27-18 0,0 26 28 0,0 0-24 15,0 1 26-15,26 1-24 0,-26-2 29 0,0 0-26 16,28 1 35-16,-28-1-32 0,0 0 36 0,26 0-36 16,-26 2 32-16,25-2-34 0,3 27 31 0,-28-27-33 15,26 1 29-15,1-1-31 0,-27 1 27 0,26-27-28 16,0 26 25-16,2 0-27 0,-28 2 25 0,26-2-26 16,0-26 23-16,-26 26-25 0,26-26 18 0,0 26-20 15,-26-26 18-15,28 27-26 0,-28-27-3 16,26 0-21-16,-26 0-44 0,0 26-33 0,26-26-207 15,-26 0-149-15,0 0-1035 0,0 0 893 0,0 0-281 16,0 0 434-16,0 26-434 0</inkml:trace>
  <inkml:trace contextRef="#ctx0" brushRef="#br0" timeOffset="9867.08">3256 4500 66 0,'0'0'0'0,"0"0"12"16,0-27 40-16,0 27-31 0,0 0 15 0,0 0-23 15,0 0 5-15,0 0-13 0,0 0-5 0,0 0 0 16,0 0 0-16,0 0 5 0,26 0 15 0,-26 0-7 16,0 0 17-16,0 0-12 0,0 0 24 0,0 0-23 15,0 0 17-15,0 0-10 0,0 0 43 0,0 0-38 16,0 0 23-16,0 0-22 0,0 0 40 0,0 0-35 15,0 0 39-15,0 0-41 0,0 0 32 0,0 0-36 16,0 0 26-16,0 0-30 16,0 0 22-16,0 0-26 0,0 0 17 0,0 0-20 15,0 0 17-15,0 0-20 0,0 0 15 0,0 0-18 16,0 0 13-16,0 0-14 0,0 0 11 0,0 0-12 16,0 0 11-16,0 0-12 0,0 0 9 0,0 0-11 15,0 0 11-15,0 0-12 0,0 0 8 0,0 0-9 16,0 0 9-16,0 0-9 0,0 0 5 0,0 0-6 15,0 0 3-15,0 0-5 0,0 0 4 0,0 0-8 16,0 0-4-16,0 0-2 0,0 0-14 0,0 0 7 16,0 0-19-16,0 0 1 0,0 0-58 0,0 0 41 15,0 0-56-15,0 0 24 0,0 0-132 0,0 0 124 16,0 0-50-16,0 0 81 0,0 0-35 0,0 0 57 16,0 0-10-16,0 0 28 0,0 0-6 0,0 0 18 15,0 0 5-15,0 0 0 0,0 0 0 0,0 0-4 16,0 0-12-16,0 0 12 0,0 0 4 0,0 0 0 15,0 0 0-15,0 0 0 0,0 0 0 0,0 0 0 16,0 0 0-16,0 0 0 0,0 0 0 16,0 0 0-16,0 0 0 0,0 0 5 15,0 0 19-15,0 0-11 0,0 0 17 0,0 0-16 16,0 0 10-16,0 0-15 0,0 0 3 0,0 0-7 16,0 0 7-16,0 0-5 0,0 0 9 0,0 0-8 15,0 0 8-15,0 0-7 0,0 0 15 0,0 0-11 16,0 0 18-16,0 0-14 0,0 0 23 0,0 0-18 15,0 0 29-15,0 0-30 0,0 0 11 0,0 0-14 16,0 0 24-16,0 0-21 0,0 0 21 0,0 0-22 16,0 0 16-16,0 0-19 0,0 0 13 0,0 0-15 15,0 0 13-15,0 0-15 0,0 0 11 0,0 0-13 16,0 0 9-16,0 0-10 0,0 0 6 0,0 0-7 16,0 0 7-16,0 0-5 0,0 0 14 0,0 0-10 15,0 0 20-15,0 0-14 0,0 0 28 0,0 0-29 16,0 0 12-16,0 0-15 0,0 0 19 0,0 0-17 15,0 0 21-15,0 0-21 0,0 0 17 0,0 27-18 16,0-27 15-16,0 0-17 0,0 0 16 16,0 26-17-16,0-26 14 0,0 0-14 15,0 26 13-15,25-26-15 0,-25 28 13 0,0-2-13 16,0 0 11-16,27-26-13 0,-27 26 12 0,0 1-12 16,26-1 9-16,-26 0-10 0,28 2 10 0,-28-2-11 15,26 0 9-15,-26 0-9 0,26 1 8 0,-26 0-9 16,26-1 6-16,-26-26-7 0,26 26 7 0,2-26-7 15,-28 27 6-15,26-27-6 0,-26 0 5 0,26 0-6 16,-26 26 7-16,26-52-6 0,-26 26 5 0,28 0-6 16,-1 0 6-16,-27-27-5 0,25 1 5 0,-25 26-6 15,0-26 6-15,26-1-6 0,-26 0 4 0,26 1-5 16,-26 0 7-16,0 0-7 0,0-2 5 0,0 2-5 16,0 0 5-16,0-1-5 0,0-25 4 0,0 26-4 15,0-2 5-15,-26 2-5 0,26 0 5 0,0-1-5 16,0 1 6-16,-26-1-5 0,26 27 6 0,0-26-3 15,0-1 15-15,0 27-10 0,0 0 16 16,-25-26-14-16,25 26 16 0,0 0-17 0,0 0 13 16,0 0-15-16,0 0 12 0,0 0-13 0,0 0 12 15,0 0-13-15,0 26 11 0,0-26-11 16,0 27 10-16,0-1-10 0,25 1 9 0,-25-1-9 16,0 1 9-16,26-1-9 0,-26 0 9 0,26 2-11 15,-26 24 10-15,28-26-10 0,-28 1 9 0,26-1-10 16,-26 28 7-16,26-28-10 0,-26 0 2 0,27 0-27 15,-27 1-68-15,25 0-16 0,-25-27-228 0,28 26 89 16,-28-26-397-16,0 26 381 0,26-26-137 0,-26 0 198 16,0 0-198-16</inkml:trace>
  <inkml:trace contextRef="#ctx0" brushRef="#br0" timeOffset="10267.54">4340 4526 206 0,'27'0'0'0,"-27"0"23"15,0 0 71-15,0 0-52 0,26 0 32 0,-26 0-43 16,0 0 21-16,0 0-31 0,0 26 13 0,0-26-19 16,25 0 12-16,-25 0-11 0,0 0 23 0,0 0-18 15,0 0 26-15,28 0-28 0,-28 0 11 0,0 0-16 16,26 0 14-16,-26 0-15 0,27 0 11 0,-27 0-13 15,26 0 11-15,-26 0-12 0,26 0 10 0,2 0-11 16,-28 28 9-16,26-28-12 0,-1 0-1 16,-25 0-20-16,26 0-53 0,2 0-8 0,-28 0-159 15,27 26 133-15,-27-26-71 0,0 0 86 0,26 0-85 16</inkml:trace>
  <inkml:trace contextRef="#ctx0" brushRef="#br0" timeOffset="10467.06">4418 4658 148 0,'-25'0'0'0,"25"0"23"16,-26 0 71-16,26 0-45 0,-27 0 52 0,27 27-53 16,0-27 41-16,-26 0-48 0,26 0 31 0,0 0-38 15,0 26 30-15,0-26-25 0,0 0 54 0,26 0-48 16,-26 0 41-16,0 26-45 0,27-26 35 0,-27 0-40 16,26 0 32-16,-26 28-37 0,25-28 27 0,3 0-32 15,-2 0 18-15,1 0-39 0,-27 0-33 0,26 26-66 16,0-26-250-16,2 0 186 0,-2 0-129 0,-26 0 144 15,25 0-143-15</inkml:trace>
  <inkml:trace contextRef="#ctx0" brushRef="#br0" timeOffset="11150.2">5477 4287 79 0,'0'0'0'0,"0"0"31"16,0 0 93-16,0-26-81 0,0 26 4 16,0 0-27-16,0 0 12 0,28 0-17 0,-28 0 13 0,0 0-9 15,0 0 28-15,26 26-24 0,-26-26 22 16,0 0-13-16,26 28 48 0,-26-28-32 0,26 26 64 16,-26 0-64-16,26-26 32 0,2 27-36 15,-28-1 52-15,26 1-46 0,2-1 58 0,-28 1-53 16,26-1 58-16,-1 0-55 0,2 2 59 0,-1-2-60 15,2 0 55-15,-28 0-58 0,26 27 51 0,0-27-54 16,1 2 45-16,-27-28-50 0,25 26 44 0,1 0-47 16,-26-26 38-16,26 26-41 0,-26-26 39 0,28 0-40 15,-28 0 37-15,0 0-40 0,28 0 35 0,-28 0-37 16,0-26 32-16,0 26-34 0,26-26 30 0,-26 0-32 16,0 26 29-16,0-28-31 0,26 2 24 0,-26 0-27 15,0 26 24-15,0-27-25 0,25 1 20 0,-25 26-23 16,0-26 22-16,27 26-22 0,-27 0 22 0,0-26-22 15,28 26 19-15,-28 0-19 0,0 0 20 0,26 0-16 16,-26 26 32-16,0-26-21 0,26 26 48 16,-26-26-40-16,0 26 50 0,26 1-46 0,-26-1 51 15,0 0-48-15,27 2 57 0,-27-2-56 0,0 0 52 16,0 0-55-16,25 1 44 0,-25-27-48 0,0 27 39 16,28-1-42-16,-28-26 38 0,0 0-42 15,0 26 36-15,26-26-37 0,-26 0 35 0,0-26-37 16,26 26 33-16,-26-26-35 0,28 26 34 0,-28-27-36 15,26 0 28-15,-26 1-35 0,0 0 14 0,26 0-28 16,-26-2-9-16,0-24-16 0,27 25-47 0,-27 1-23 16,0 0-193-16,0 0 35 0,0-2-452 0,0 2 223 15,25 0-721-15,-25-1 739 0,0 27-169 0,0-26 312 16,0 26-311-16</inkml:trace>
  <inkml:trace contextRef="#ctx0" brushRef="#br0" timeOffset="11470.45">7040 4526 170 0,'0'0'0'0,"0"0"19"16,0 0 57-16,25 0-35 0,-25 0 46 0,0 0-47 15,0 0 32-15,28 0-37 0,-28 0 29 0,0 0-34 16,26 0 26-16,-26 0-30 0,27 0 26 0,-1 0-28 16,-26 0 20-16,26 0-24 0,2 0 17 0,-3-26-19 15,1 26 17-15,27 0-19 0,-25 0 16 0,-2 0-21 16,0 0 1-16,-1 0-27 0,3 0-53 0,-1 0-6 15,-1 0-152-15,0 0 121 0,0 0-87 0,-26 0 95 16,28 0-95-16</inkml:trace>
  <inkml:trace contextRef="#ctx0" brushRef="#br0" timeOffset="11666.24">7410 4341 137 0,'0'-26'0'0,"0"26"28"0,-26-28 86 0,26 28-61 16,0 0 47-16,0 0-46 0,0 0 62 0,0 0-60 15,0 0 49-15,0 0-64 0,0 28 17 0,-26-28-29 16,26 26 31-16,0 0-32 0,0-26 27 0,0 27-28 16,0-1 25-16,0 27-28 0,0-26 22 0,0-1-28 15,0 28 8-15,0-28-42 0,26 0-76 0,-26 27-2 16,0-27-190-16,26 0 158 0,-26 2-98 0,25-2 112 16,-25 0-112-16</inkml:trace>
  <inkml:trace contextRef="#ctx0" brushRef="#br0" timeOffset="12166.24">8337 4076 154 0,'0'-26'0'0,"0"26"19"0,0 0 59 0,0-26-35 16,0 26 49-16,0 0-39 0,0 0 63 0,0 0-59 15,0 0 51-15,0 0-51 0,0 0 59 0,26 26-57 16,-26-26 57-16,25 0-59 0,-25 26 54 0,28-26-57 16,-28 26 50-16,26-26-54 0,2 0 46 0,-2 0-50 15,0 28 45-15,-26-28-47 0,27 0 40 0,-2 0-43 16,1 0 39-16,0 0-41 0,-26 0 38 0,28 0-39 15,-1 0 38-15,-27 0-40 0,26 0 35 0,-26 0-37 16,0 0 31-16,0 26-33 0,26-26 29 16,-26 0-31-16,0 26 27 0,-26 1-29 0,26-1 28 15,0 0-29-15,-26 0 25 0,-1 2-27 0,27-2 24 16,-28 0-25-16,2 27 22 0,0-26-23 0,26-1 21 16,-25 27-20-16,-2-27 30 0,1 2-28 15,26-2 25-15,-26 0-27 0,26 0 20 0,-28 1-23 16,28-1 19-16,0-26-21 0,0 26 18 0,0-26-18 15,0 28 17-15,28-28-18 0,-28 26 18 0,26-26-18 16,0 0 17-16,26 0-18 0,-26 26 15 0,28-26-16 16,-27 0 12-16,25 0-26 0,-27 0-21 0,3 0-26 15,26 0-116-15,-28 0 7 0,0 0-300 0,1-26 133 16,-2 26-510-16,-25 0 513 0,26 0-122 0,-26 0 220 16,0-26-220-16</inkml:trace>
  <inkml:trace contextRef="#ctx0" brushRef="#br0" timeOffset="12350.08">8442 4367 147 0,'-26'-26'0'0,"26"26"21"0,0-26 65 15,0 26-42-15,0 0 44 0,0 0-42 0,0 0 50 16,0 0-38-16,0 0 82 0,0 0-65 16,26 0 85-16,-26 0-81 0,28 26 76 0,-2-26-80 0,0 26 69 15,-26-26-74-15,27 27 66 0,-2-27-86 0,1 26 17 16,0-26-64-16,2 27-57 0,-1-27-81 15,-1 26-353-15,0-26 288 0,-1 27-114 0,-25-1 157 16,28-26-157-16</inkml:trace>
  <inkml:trace contextRef="#ctx0" brushRef="#br0" timeOffset="13183.15">3256 6485 34 0,'0'0'0'0,"0"-27"27"0,0 27 81 0,0 0-56 0,0 0 50 15,0-27-64-15,0 27 11 0,0 0-18 16,0 0 41-16,0 0-40 0,0 0 25 0,0 0-21 15,0 0 49-15,0 0-49 0,26 0 22 0,-26 0-26 16,0 0 36-16,0 0-29 0,0 0 48 0,25 0-43 16,-25 27 48-16,27-27-44 0,-27 27 52 0,0-27-51 15,26 26 47-15,-26 1-47 0,28-1 51 0,-2 0-50 16,-26-26 49-16,26 26-51 0,0 2 44 0,-26-2-47 16,26 0 43-16,-26 1-46 0,28-1 38 0,-28-26-41 15,26 26 36-15,-26-26-39 0,26 27 33 0,-26-27-35 16,0 0 31-16,26 0-33 0,-26 0 32 0,0-27-34 15,28 27 26-15,-28-26-28 0,0 26 24 0,27-26-26 16,-27-1 23-16,25 1-25 0,-25 26 20 16,0-26-22-16,26-2 18 0,-26 28-20 0,0-26 18 15,26 26-19-15,-26-26 17 0,28 26-19 0,-28 0 18 16,0-26-18-16,26 26 17 0,-26 26-14 0,0-26 25 16,26 0-21-16,-26 0 28 0,27 26-26 15,-27-26 26-15,0 26-27 0,25 2 26 0,-25-2-26 0,0-26 24 16,28 26-24-16,-28 1 23 0,0-27-23 15,26 26 27-15,-26 0-28 0,0-26 23 0,0 0-25 16,0 27 18-16,26-27-19 0,-26 0 20 0,0 0-20 16,0 0 21-16,28 0-21 0,-28 0 19 0,0-27-21 15,26 1 21-15,-26 26-21 0,0-26 17 0,27-1-27 16,-27 1-7-16,0-28-45 0,25 28-133 0,-25 0-152 16,0 0-808-16,0-1 671 0,0 1-255 0,0-1 359 15,26 0-359-15</inkml:trace>
  <inkml:trace contextRef="#ctx0" brushRef="#br0" timeOffset="13552.9">4763 6140 130 0,'25'0'0'0,"-25"-26"21"0,28 26 64 0,-28 0-32 15,27-26 72-15,-27 26-70 0,0-27 37 0,-27 27-33 16,27 0 81-16,0 0-60 0,0-26 100 0,-28 26-90 16,28 0 90-16,0 0-92 0,-25 0 85 0,25 26-89 15,-26-26 80-15,0 27-84 0,26-1 77 0,-27 0-81 16,-1 2 72-16,28-2-77 0,-26 0 65 0,1 27-70 16,25-27 64-16,-26 28-67 0,26-28 59 0,-28 26-63 15,28 2 53-15,0-28-57 0,-26 27 52 0,26-1-55 16,0-24 48-16,0-2-52 0,0 27 44 0,0-27-47 15,0 0 39-15,26 1-42 0,-26 0 38 0,28-27-41 16,-2 26 36-16,-1-26-38 0,1 0 36 0,2 26-37 16,-1-26 32-16,-1 0-45 0,25 0 1 15,-23 0-28-15,-1 0-36 0,-1-26-20 0,26 26-143 16,-52 0 29-16,28 0-321 0,0 0 155 0,-3 0-524 16,-25 0 519-16,26-26-167 0,-26 26 306 15,0 0-106-15,0 0 157 0,-26 0-157 0</inkml:trace>
  <inkml:trace contextRef="#ctx0" brushRef="#br0" timeOffset="13716.64">4525 6564 94 0,'-26'-26'0'0,"-1"-1"28"0,27 27 88 0,-26-26-72 15,-2-1 16-15,28 27-23 0,0-27 47 0,0 27-44 16,0 0 34-16,0-26-34 0,28 26 47 0,-28 0-45 16,26 0 42-16,1 0-44 0,-1 0 39 0,28 0-44 15,-28 0 29-15,-1 26-45 0,29-26-6 0,-27 0-70 16,25 0-187-16,-27 27 123 0,30-27-119 0,-29 0 121 15,26 0-121-15</inkml:trace>
  <inkml:trace contextRef="#ctx0" brushRef="#br0" timeOffset="14400.17">5319 6140 137 0,'0'0'0'0,"0"0"17"16,28 0 55-16,-28-26-35 0,0 26 39 0,0 0-27 15,0 0 72-15,0 0-70 0,25 0 33 0,-25 0-35 16,0 0 63-16,0 0-49 0,26 0 74 0,-26 0-65 15,0 26 78-15,27-26-71 0,-27 28 86 16,26-28-79-16,-26 26 94 0,26 0-88 0,-26 0 96 0,28 1-93 16,-2-1 93-16,0 28-96 0,-26-28 88 15,26 26-91-15,0 2 89 0,2-28-91 0,-28 27 83 16,26-1-87-16,2 2 80 0,-2-1-86 0,-1-27 71 16,-25 27-77-16,27-26 67 0,-27-1-71 0,26 0 63 15,2 1-67-15,-28 0 58 0,26-27-62 16,0 0 57-16,1 0-60 0,-27 0 53 0,25-27-56 15,1 27 49-15,-26-27-53 0,26-25 44 0,-26 25-49 16,28 0 36-16,-28-25-43 0,28 25 35 0,-28-25-38 16,26 24 31-16,-26-24-33 0,26 26 30 0,-26-1-32 15,0-26 26-15,25 26-28 0,-25 27 28 0,0-26-29 16,27 0 25-16,-27 26-26 0,0-26 22 0,0 26-25 16,28 0 22-16,-28 0-21 0,0 0 24 0,0 26-23 15,26 0 23-15,-26-26-23 0,0 26 29 0,26 28-27 16,-26-28 28-16,26 1-27 0,-26 25 31 0,27-26-30 15,-27 2 30-15,25 24-31 0,-25-25 24 16,28-1-26-16,-2 0 22 0,-26 1-25 0,26 0 24 16,2-27-25-16,-2 26 22 0,0-26-22 0,-26 0 22 15,27 0-23-15,-2-26 20 0,3 26-20 0,-2-27 19 16,0 0-21-16,-26-25 18 0,27 25-19 0,-1-25 17 16,-26-2-18-16,28 2 15 0,-28-1-16 0,0-1 16 15,25 2-17-15,-25-2 13 0,0 2-16 16,0-1 4-16,0 1-11 0,0 24 2 0,0-24-7 15,0-1-7-15,0 26-1 0,0 1-19 0,0-27 2 16,0 27-49-16,0 26 15 0,-25-28-105 0,25 2-104 16,0 26-640-16,-28-26 286 0,28 26-958 0,-26 0 963 15,26 0-271-15,-27 26 550 0,27-26-126 0,-26 26 232 16,26-26-232-16</inkml:trace>
  <inkml:trace contextRef="#ctx0" brushRef="#br0" timeOffset="18550.23">7410 6723 204 0,'0'-27'0'0,"0"27"17"15,0 0 53-15,0 0-38 0,0 0 25 0,-26 0-30 16,26 0 24-16,0 0-26 0,0 0 24 0,0 0-27 15,0 0 16-15,0 0-22 0,0 27 12 0,0-27-16 16,0 26 12-16,0-26-15 0,0 0 5 0,0 26-7 16,-26-26 5-16,26 27-6 0,0-27 2 0,0 27-3 15,0-1 3-15,0-26-3 0,0 26 3 0,0-26-5 16,0 27-3-16,0-27-25 0,0 27-73 0,0-27 37 16,-28 26-83-16,28 0 75 0,0-26-63 0,0 0 67 15,0 27-66-15</inkml:trace>
  <inkml:trace contextRef="#ctx0" brushRef="#br0" timeOffset="18983.33">7966 6325 176 0,'52'0'0'0,"-26"-26"20"0,28 26 63 0,-28-26-37 16,2 26 54-16,24 0-59 0,-26 0 19 0,0 0-23 15,2 0 47-15,-2 0-42 0,1 0 46 0,-1 0-46 16,-1 0 38-16,3 0-43 0,-2 0 33 0,2 0-37 16,-28 0 30-16,26-27-34 0,0 27 25 0,1 0-28 15,-27 0 22-15,25 0-26 0,1 0 20 0,-26-26-21 16,26 26 20-16,-26 0-22 0,28 0 13 0,-28 0-16 16,0 0 16-16,0 0-17 0,0 26 13 0,0-26-14 15,0 27 12-15,0-27-9 0,0 26 23 0,-28 0-17 16,28 2 28-16,-26 24-24 0,26-26 32 0,-26 28-31 15,1-28 28-15,25 27-29 0,-27-27 25 0,1 0-27 16,26 28 27-16,-26-28-28 0,26 1 20 16,-28-1-22-16,28 0 18 0,0 1-21 0,0 0 20 15,0-27-20-15,0 26 17 0,0-26-19 0,0 0 17 16,28 26-17-16,-28-26 15 0,26 0-16 16,0 0 14-16,1 0-15 0,-2 0 16 0,1 0-16 15,0 0 13-15,2 0-15 0,-1 0 13 0,-1 0-20 16,-26 0-10-16,26 0-18 0,-1 0-66 0,-25 0-101 15,28 0-475-15,-28 0 382 0,0 0-182 0,0 0 288 16,0 0-64-16,-28 0 121 0,3 0-121 0</inkml:trace>
  <inkml:trace contextRef="#ctx0" brushRef="#br0" timeOffset="19166.54">8256 6696 42 0,'-26'0'0'0,"26"-26"26"15,0 26 78-15,0 0-45 0,0 0 75 0,0 0-75 16,0-26 43-16,0 26-60 0,0 0 26 0,0 26-28 15,26-26 53-15,-26 0-55 0,28 0 21 0,-28 0-31 16,26 26 28-16,1-26-29 0,-27 0 26 16,26 27-27-16,-1-27 23 0,3 26-25 0,-2-26 22 15,2 0-35-15,-2 26-15 0,0-26-61 0,1 0-191 16,-2 27 135-16,1-27-111 0,0 0 137 16,2 0-56-16,-1 0 76 0,-1 0-75 0</inkml:trace>
  <inkml:trace contextRef="#ctx0" brushRef="#br0" timeOffset="19570.33">9661 6194 144 0,'26'0'0'0,"-26"-26"26"0,25-2 82 0,-25 2-60 16,0 26 38-16,0-26-38 0,0 26 57 15,0-27-51-15,-25 27 54 0,25 0-52 16,-26 0 62-16,26 0-58 0,-28 0 63 0,2 0-60 16,-2 0 65-16,3 0-62 0,-1 27 70 0,-2-1-70 15,3-26 62-15,-3 26-65 0,2 2 57 0,0 24-62 16,-1-26 54-16,1 1-58 0,26-1 50 0,-25 28-53 15,25-28 45-15,-28 26-48 0,28-25 44 0,0 26-47 16,0-26 41-16,0 25-44 0,28-26 38 0,-28 2-41 16,0 24 36-16,25-25-39 0,1-1 33 0,-26 0-35 15,27 1 32-15,-1 0-34 0,0-1 28 0,2-26-38 16,-3 26 9-16,3-26-32 0,-2 27-35 0,-1-27-67 16,3 0-273-16,-2 0 95 0,2 0-466 0,-2 0 443 15,-1 0-168-15,-25-27 292 0,27 27-70 0,-27 0 125 16,0-26-124-16</inkml:trace>
  <inkml:trace contextRef="#ctx0" brushRef="#br0" timeOffset="19724.66">9475 6590 55 0,'-28'0'0'0,"2"-26"31"0,0 26 93 0,26-26-75 0,-27 26 23 16,27-27-39-16,-26 27 28 0,26 0-31 16,0 0 26-16,0-26-12 0,0 26 72 0,0 0-73 15,26 0 17-15,-26 0-31 0,27 0 27 0,-1 0-28 16,0 0 26-16,27 0-28 0,-25 0 24 0,23 26-32 15,-23-26 2-15,26 0-71 0,-3 0-177 0,-24 0 112 16,-1 0-124-16,28 0 120 0,-28 27-120 0</inkml:trace>
  <inkml:trace contextRef="#ctx0" brushRef="#br0" timeOffset="20433.59">10031 5955 123 0,'0'-26'0'0,"0"26"31"0,0-26 93 0,26-2-70 16,-26 28 38-16,0-26-50 0,0 26 35 0,0 0-32 16,0 0 57-16,0 0-58 0,25 0 28 0,-25 26-28 15,0-26 64-15,27 28-51 0,-27-2 66 0,0-26-60 16,28 26 65-16,-28 1-61 0,26-1 73 0,-26 27-68 16,0-26 80-16,26-1-77 0,-26 28 75 0,26-28-74 15,2 26 80-15,-4 1-75 0,-24 1 90 0,26-2-86 16,2-26 83-16,-2 28-86 0,2-1 76 0,-28-1-81 15,26-26 73-15,0 28-77 0,0-28 68 0,-26 1-72 16,26-1 65-16,2-26-69 0,-2 0 63 0,-26 0-67 16,26 0 59-16,2 0-63 0,-3-26 52 0,-25-1-56 15,27 1 49-15,-1 0-52 16,-26-2 46-16,26 2-49 0,2-26 45 0,-28 25-47 16,26 1 39-16,-26-1-43 0,26 0 36 0,-26 1-40 15,26 0 34-15,-26 0-37 0,26-2 34 0,-26 28-35 16,28-26 32-16,-28 26-33 0,0 0 31 0,26 0-32 15,-26 0 30-15,0 0-30 0,26 26 32 0,-26-26-32 16,0 28 31-16,26-2-30 0,-26 0 32 0,0 27-30 16,0-26 34-16,27 26-34 0,-27-27 38 0,0 26-37 15,0-24 35-15,28 24-37 0,-28-25 31 0,0 25-34 16,0-25 27-16,25 0-29 0,-25-1 28 0,26 0-29 16,-26-26 25-16,26 27-27 0,-26-27 23 0,28 0-23 15,-28 0 23-15,26-27-25 0,0 27 21 0,-26-26-23 16,27 0 21-16,-2-1-22 0,-25-26 16 0,28 27-18 15,-2-27 16-15,-80-1-581 94,-24 2-1674-94,52-27 1110 16,-2-1-1110-16</inkml:trace>
  <inkml:trace contextRef="#ctx0" brushRef="#br0" timeOffset="20867">11591 5426 116 0,'26'0'0'0,"-26"0"15"16,0 0 49-16,0-27-41 0,27 27 7 0,-27 0-19 15,0 0 5-15,0 0-12 0,0 0-4 0,26 0 0 16,-26 0 0-16,0 0 5 0,0 0 15 0,0 0-6 15,0 0 23-15,0 0-19 0,28 0 16 0,-28 0-11 16,0 0 36-16,0 0-23 0,0 0 49 0,0 0-51 16,0 0 18-16,0 0-20 0,26 27 47 15,-26-27-46-15,0 0 22 0,0 26-24 0,0-26 37 16,26 26-34-16,-26 0 38 0,0-26-36 0,27 28 36 16,-27-2-35-16,0 0 35 0,26 1-38 0,-26-1 34 15,0 0-35-15,27 1 31 0,-27 1-33 16,0-2 29-16,0 0-32 0,26 1 28 0,-26-1-37 15,0 0 1-15,26-26-44 0,-26 26-96 0,0-26-8 16,0 28-267-16,0-28 222 0,0 0-127 0,0 0 182 16,0 26-54-16,0-26 86 0,0 0-86 0</inkml:trace>
  <inkml:trace contextRef="#ctx0" brushRef="#br0" timeOffset="21274.16">11591 5955 67 0,'0'0'0'15,"-25"0"19"-15,25 0 59 0,0 0-30 16,0 0 68-16,0 0-70 0,0 0 22 0,0 0-29 15,0 0 49-15,0 0-39 0,0 27 61 0,0-27-62 16,0 0 32-16,0 0-35 0,0 0 56 0,0 0-48 16,25 0 58-16,-25 0-50 0,0 26 71 0,26-26-63 15,1 0 75-15,-27 0-71 0,26 0 72 0,2 0-69 16,-2 0 83-16,0-26-82 0,27 26 73 0,-26 0-77 16,-1 0 69-16,28 0-73 0,-28 0 67 0,26-27-71 15,-26 27 62-15,28 0-66 0,-2 0 59 0,-25-26-63 16,26 26 53-16,-27 0-56 0,0 0 52 0,2 0-55 15,0-26 48-15,-4 26-51 0,2 0 44 0,0 0-46 16,-26 0 42-16,28 0-48 0,-28-28 32 0,0 28-50 16,26 0-5-16,-26 0-31 0,0 0-59 0,0 0-82 15,0 0-392-15,0 0 159 0,0 0-616 16,0 0 626-16,0 0-127 0,-26 28 252 0,26-28-251 16</inkml:trace>
  <inkml:trace contextRef="#ctx0" brushRef="#br0" timeOffset="22650.47">11061 6829 45 0,'0'26'0'0,"0"-26"8"0,0 0 25 0,0 0-16 16,0 26 18-16,0-26-16 0,-26 0 21 0,26 0-20 15,0 27 24-15,0-27-22 0,0 0 22 0,0 0-23 16,0 0 23-16,0 0-28 0,0 27 7 0,0-27-8 16,0 0 25-16,0 0-15 0,0 0 35 0,0 0-28 15,0 0 36-15,0 0-40 0,0 0 17 0,26 0-16 16,-26 0 40-16,0 0-35 0,0-27 31 16,0 27-34-16,0 0 29 0,28 0-33 0,-28-27 23 15,0 27-26-15,26 0 24 0,-26-26-27 16,0 26 15-16,26 0-18 0,-26-26 18 0,27 26-18 15,-27-27 17-15,0 27-18 0,25-27 15 0,-25 1-17 16,28 26 16-16,-28-26-16 0,26-1 13 0,-26 1-14 16,26 0 14-16,-26 26-15 0,0-28 13 0,27 2-13 15,-27 0 11-15,26 0-13 0,-26 26 12 0,0-27-12 16,28 1 10-16,-28 26-10 0,0-27 9 0,25 27-9 16,-25-27 12-16,0 27-8 0,0-26 22 0,0 26-18 15,26-26 17-15,-26 26-18 0,0 0 17 0,0 0-18 16,0-26 16-16,0 26-16 0,28 0 15 0,-28-28-17 15,0 28 13-15,0 0-13 0,0-26 13 0,0 26-15 16,0 0 12-16,0-26-12 0,0 26 11 0,0 0-12 16,0-27 10-16,0 27-11 0,0 0 9 0,0-26-9 15,26 26 9-15,-26-26-10 0,0 26 9 0,0 0-10 16,0-26 9-16,0 26-9 0,0-28 7 0,0 28-8 16,0 0 8-16,0-26-9 0,0 26 8 15,27-26-8-15,-27 26 8 0,0-27-8 16,0 27 5-16,0-26-5 0,0 26 6 0,0-27-6 15,0 27 5-15,0-26-7 0,0 26 7 0,0 0-7 16,0-27 5-16,26 27-4 0,-26 0 7 0,0-26-4 16,0 26 11-16,0 0-8 0,0 0 12 0,0 0-11 15,0 0 11-15,0 0-13 0,0 0 11 0,0 0-11 16,0 0 9-16,0 0-10 0,0 0 10 0,0 0-11 16,0 0 10-16,0 0-10 0,0 0 9 0,0 0-9 15,0 0 9-15,0 0-7 0,0 0 13 0,0 0-11 16,0 0 13-16,0 0-13 0,0 0 11 0,0 0-10 15,0 0 14-15,0 0-13 0,0 0 19 0,0 0-15 16,0 0 21-16,0 0-20 0,0 0 23 0,0 0-20 16,0 0 28-16,0 0-25 0,0 0 30 15,0 0-28-15,0 0 30 0,0 0-29 0,0 0 30 0,0 0-31 16,0 0 28-16,0 0-30 0,0 0 26 0,0 0-28 16,0 0 23-16,0 0-24 0,0 26 21 15,0-26-23-15,0 0 23 0,0 27-23 0,0-27 19 16,0 26-20-16,0-26 17 0,0 27-19 15,0-1 18-15,0-26-19 0,0 27 16 0,0-27-17 16,0 26 14-16,-26 0-15 0,26-26 13 0,0 28-15 16,0-28 14-16,0 26-14 0,0 0 13 0,-27-26-14 15,27 26 12-15,0 1-12 0,0-1 12 0,0 0-14 16,-26-26 9-16,26 28-10 0,0-2 9 0,0 0-9 16,0 0 10-16,-28-26-10 0,28 27 8 0,0 0-8 15,-26-1 7-15,26-26-9 0,0 27 8 0,0-27-8 16,-25 26 6-16,25-26-6 0,0 26 5 0,-28-26-6 15,28 26 6-15,0-26-7 0,0 28 7 0,-26-2-7 16,26-26 5-16,0 26-5 0,0-26 6 0,0 27-6 16,-27-27 4-16,27 26-4 0,0-26 4 0,0 26-4 15,-26 1 3-15,26-27-3 0,0 0 4 0,0 27-4 16,0-27 4-16,-26 26-4 0,26-26 4 0,0 0-5 16,0 0 2-16,0 26-3 0,-28-26 1 0,28 0-1 15,0 0 2-15,0 0-2 0,0 0 1 16,0 0-3-16,0 0 3 0,0 0-3 15,0 0 3-15,0 0-3 0,0 0 2 0,0 0-3 16,0 0-4-16,0 0-3 0,0 0-21 0,0 0 3 16,0 0-47-16,0 0-10 0,0 0-174 0,0 0-119 15,-25 0-868-15,25 27 745 0,0-27-254 0,-27 0 377 16,27 0-377-16</inkml:trace>
  <inkml:trace contextRef="#ctx0" brushRef="#br0" timeOffset="26867.06">26438 5504 136 0,'0'0'0'0,"0"0"17"0,0-26 51 0,0 26-37 15,-26 0 24-15,26 26-28 0,0-26 28 0,0 0-32 16,0 0 15-16,0 28-14 0,0-28 36 0,0 26-35 16,0-26 15-16,0 26-15 0,0 1 37 0,0-1-28 15,0-26 38-15,0 26-35 0,0 1 41 0,0 1-37 16,0-2 43-16,0 0-43 0,0 1 40 0,0-1-50 15,26 26 9-15,-26-24-20 0,0-2 21 0,0 0-20 16,26 1 22-16,-26-1-19 0,0 1 31 0,0-1-27 16,28-26 31-16,-28 27-30 0,26-1 29 0,-26-26-30 15,26 0 28-15,2 0-29 0,-28 0 26 0,26 0-27 16,1 0 24-16,-2-26-26 0,1 26 24 0,-26-27-25 16,28 1 21-16,-2-27-23 0,1 26 19 0,-1 1-20 15,-1-28 17-15,-25 28-19 0,28-26 17 0,-2 25-18 16,-26-25 17-16,26 24-17 0,0 1 15 0,-26 1-13 15,0 0 27-15,28-1-21 0,-28 1 27 16,0 26-26-16,0-26 26 0,0 26-26 0,0 0 24 16,0 0-25-16,0 0 24 0,0 0-25 15,0 26 23-15,0-26-24 0,-28 26 23 0,28 1-24 16,0-27 22-16,-26 26-23 0,26 0 19 0,0 1-21 16,0 1 19-16,0-2-20 0,-26 27 18 0,26-27-19 15,0 0 16-15,26 0-17 0,-26 2 13 0,0-2-14 16,26 0 13-16,-26 1-16 0,28-1 8 0,-28 1-19 15,27-1-17-15,-27-26-24 0,26 27-103 0,-1-27-103 16,-25 26-598-16,26-26 494 0,2 26-208 0,-28-26 279 16,27 28-278-16</inkml:trace>
  <inkml:trace contextRef="#ctx0" brushRef="#br0" timeOffset="27366.91">27974 5347 205 0,'0'0'0'0,"26"0"28"16,-26-28 85-16,0 28-68 0,27 0 22 0,-27 0-24 15,0 0 61-15,0 0-56 0,0-26 36 0,0 26-37 16,0 0 56-16,0 0-47 0,0 0 67 0,0 0-59 16,0 0 70-16,0 0-68 0,-27 0 65 0,27 0-67 15,-26 0 62-15,1 0-65 0,25 26 59 0,-28-26-62 16,2 0 57-16,-2 28-59 0,2-2 52 0,0 0-54 15,-1 1 51-15,-26-1-51 0,27 0 55 0,0 0-53 16,-1 28 56-16,1-28-56 0,0 1 52 16,-2 25-54-16,3-25 54 0,-3 27-54 0,28-28 53 15,-26 1-55-15,26 25 50 0,0-26-53 16,0 28 46-16,0-28-49 0,26 1 42 0,-26-1-46 16,28 27 40-16,-3-26-42 0,3-1 36 0,-2 0-39 15,27 2 35-15,-27-28-42 0,0 26 19 0,27-26-37 16,-26 26-15-16,25-26-15 0,-24 26-50 0,26-26-10 15,-29 0-162-15,1 0-81 0,1 0-721 0,-1 0 626 16,0 0-205-16,-26 0 378 0,28 0-109 0,-28 0 176 16,0-26-176-16</inkml:trace>
  <inkml:trace contextRef="#ctx0" brushRef="#br0" timeOffset="27539.02">27841 6008 96 0,'-26'-26'0'0,"-1"26"25"15,1-27 79-15,-1 27-53 0,1-26 51 0,0 26-48 16,26 0 61-16,-27 0-62 0,27-26 44 0,-26 26-58 15,26 0 17-15,0 0-17 0,-26 0 61 0,52 0-46 16,-26 0 64-16,26 0-60 0,-26 0 57 16,53 0-60-16,-27 0 51 0,1 0-54 0,-1 0 48 15,27 0-64-15,1 0 8 0,0 0-67 16,-29-28-111-16,28 28-9 0,-1 0-295 0,1 0 260 16,-26-26-96-16,25 26 137 0,-26-26-137 0</inkml:trace>
  <inkml:trace contextRef="#ctx0" brushRef="#br0" timeOffset="27801.57">28555 5319 108 0,'26'-26'0'0,"-26"0"26"16,0 0 81-16,28-2-55 0,-28 28 50 0,0-26-60 16,0 0 26-16,0 26-31 0,26-27 43 0,-26 27-42 15,0 0 37-15,0 0-39 0,0 0 34 0,0 0-35 16,0 0 37-16,0 27-35 0,0-27 39 0,0 26-38 15,0 0 38-15,0 2-37 0,0-2 37 0,0 26-38 16,0-24 35-16,-26 24-37 0,26-25 33 16,0 25-35-16,0 2 32 0,0-2-34 0,0 1 28 15,0 28-36-15,-28-29 10 0,28 27-28 0,0-25-14 16,0 25-38-16,0-26-129 0,0 0 27 16,0 27-268-16,0-28 239 0,0-26-111 0,0 27 144 15,0-27-144-15</inkml:trace>
  <inkml:trace contextRef="#ctx0" brushRef="#br0" timeOffset="28268.38">28609 5478 244 0,'0'-52'0'0,"26"25"23"0,-26-25 73 0,28 24-51 16,-28 2 39-16,0 0-49 0,26 26 20 0,-26-26-24 15,25-2 38-15,-25 28-32 0,0-26 39 0,27 26-38 16,-1-26 40-16,-26 26-37 0,28-27 43 0,-2 27-44 15,-26 0 38-15,26 0-42 0,1-26 31 0,26 26-35 16,-27 0 28-16,0 0-32 0,2 0 25 16,24 0-33-16,-26 0 5 0,28 0-11 0,-28 0 14 15,27 0-12-15,-27 0 20 0,1 26-15 0,-1-26 23 16,28 27-20-16,-28-27 29 0,-26 26-24 16,26-26 32-16,-1 26-30 0,-25 2 29 0,27-2-29 15,-27 0 29-15,0-26-31 0,0 26 30 0,-27 2-31 16,27-2 28-16,-25 0-30 0,-1 1 26 0,0-1-27 15,-28-26 24-15,28 26-25 0,-27 0 22 0,0 2-23 16,27-28 21-16,-28 26-24 0,2-26 20 0,-2 26-21 16,2-26 21-16,24 27-21 0,-24-27 20 0,26 0-21 15,-28 26 16-15,28-26-18 0,-1 0 13 0,2 0-15 16,25 0 14-16,-26 0-15 0,26 0 12 0,-28 0-12 16,28 0 11-16,0 0-12 0,0 0 12 0,0 0-9 15,0 26 21-15,28-26-15 0,-28 0 29 0,26 0-21 16,-1 27 35-16,2 1-30 0,-1-28 38 0,2 26-37 15,-2 0 34-15,27 1-35 0,0-1 32 16,-1 26-35-16,-24-24 29 0,50-2-32 0,-24 27 24 16,-2-27-41-16,1 27-17 0,0-26-43 0,1-1-141 15,-28 28-112-15,25-28-717 0,4 0 618 0,-29 0-185 16,0 1 293-16,27-1-293 0</inkml:trace>
  <inkml:trace contextRef="#ctx0" brushRef="#br0" timeOffset="28900.04">29800 4737 159 0,'25'0'0'0,"-25"0"19"0,0 0 61 16,0 0-39-16,0 0 47 0,0 0-53 15,0 0 17-15,0 0-22 0,0 0 38 0,0 0-32 16,0 28 38-16,0-28-34 0,0 0 44 0,0 26-50 15,0-26 20-15,0 26-23 0,0-26 40 0,0 26-32 16,0 1 48-16,0 0-40 0,-25-1 55 0,25-26-46 16,0 26 65-16,0 1-57 0,0-1 72 0,0 0-67 15,0 2 74-15,-26-2-73 0,26 0 70 0,0-26-72 16,0 26 66-16,0-26-70 0,0 27 58 0,0-27-63 16,0 26 55-16,0-26-59 0,0 0 53 0,0 0-56 15,0 0 48-15,0 0-52 0,0 0 48 0,26-26-50 16,-26 26 44-16,25-27-47 0,-25 27 38 0,28-26-41 15,-28 0 40-15,26 26-42 0,0-26 34 0,-26 26-36 16,27-28 33-16,-1 2-35 0,-26 26 30 16,28 0-34-16,-3-26 30 0,-25 26-31 0,26-27 28 15,-26 27-29-15,28 0 28 0,-28 0-29 0,26 0 26 16,-26 0-27-16,0 0 26 0,0 0-27 0,27 0 24 16,-27 0-24-16,0 0 24 0,0 0-24 0,0 27 23 15,0-27-25-15,0 0 25 0,0 26-26 16,0 0 22-16,0-26-22 0,0 28 22 0,0-2-22 15,26 0 23-15,-26 0-23 0,0 1 19 0,0-1-21 16,26-26 20-16,-26 26-21 0,28 2 17 0,-28-2-19 16,25 0 15-16,-25 0-26 0,27-26-14 0,-1 28-15 15,-26-28-62-15,26 26-110 0,-26 0-497 0,0-26 206 16,28 27-764-16,-28-27 625 0,0 26-624 0</inkml:trace>
  <inkml:trace contextRef="#ctx0" brushRef="#br0" timeOffset="29019.31">30330 5452 136 0,'26'0'0'0,"-26"26"16"0,0-26 50 15,26 0-59-15,-26 26-43 0,0-26 12 0,0 28-36 16,0-28 30-16,-26 0-30 0</inkml:trace>
  <inkml:trace contextRef="#ctx0" brushRef="#br0" timeOffset="31200.03">13868 8284 59 0,'0'0'0'0,"0"0"18"16,0 27 54-16,0-27-40 0,-28 0 26 0,28 0-31 15,0 0 21-15,0 0-28 0,0 26 9 0,0-26-13 16,0 0 16-16,28 0-10 0,-28 0 32 0,0 0-25 15,0 0 31-15,0 0-29 0,26 0 31 0,-26 0-36 16,0 0 15-16,26 0-17 0,-26 0 32 0,27 0-29 16,-1 0 25-16,-26 0-28 0,28 0 22 0,-3 0-24 15,-25 0 18-15,26 0-22 0,1 26 18 0,-1-26-19 16,-26 0 16-16,28 0-18 0,-2 0 9 16,-26 0-17-16,26 28-7 0,1-28-19 0,-27 0-54 15,0 0-2-15,26 0-152 0,-26 0 121 0,0 26-92 16,0-26 113-16,0 0-59 0,0 0 73 0,0 0-73 15</inkml:trace>
  <inkml:trace contextRef="#ctx0" brushRef="#br0" timeOffset="31417.02">13631 8497 98 0,'-28'0'0'0,"28"26"28"15,-27-26 88-15,27 26-69 0,0-26 26 0,-26 0-35 16,26 27 39-16,0-27-38 0,0 0 37 0,0 26-41 15,0-26 29-15,0 0-29 0,0 0 44 0,26 26-41 16,-26-26 37-16,27 0-39 0,1 0 34 0,-3 26-36 16,-25-26 32-16,52 0-31 0,-25 0 41 0,-1 0-60 15,0 28-24-15,27-28-62 0,-25 0-201 0,-2 0 142 16,27 0-119-16,-27 0 147 0,2 0-54 16,23 0 78-16,-24 0-77 0</inkml:trace>
  <inkml:trace contextRef="#ctx0" brushRef="#br0" timeOffset="32233.2">15031 7756 127 0,'0'0'0'0,"0"0"28"16,0 0 86-16,0 0-62 0,0 0 40 0,0 0-47 16,0 0 45-16,0 0-51 0,0 0 25 0,0 0-29 15,0 0 41-15,0 0-39 0,0 0 37 0,0 0-38 16,0 0 35-16,0 0-36 0,0 0 33 0,0 0-32 15,0 26 36-15,0-26-36 0,0 0 40 0,28 26-38 16,-28-26 42-16,0 27-38 0,0-1 49 0,0 0-42 16,0 0 57-16,0 28-47 0,26-28 69 0,-26 28-60 15,0-2 76-15,0 1-71 0,0 1 75 0,0 24-75 16,0-25 67-16,0 27-72 0,0 0 61 16,0-28-66-16,0 27 58 0,0 1-62 0,0-28 53 15,0 28-59-15,0-27 47 0,0-1-64 0,0 2 8 16,0-1-37-16,0-1-25 0,0-26-27 0,0 28-119 15,0-28 18-15,0 1-275 0,0-1 129 0,0 1-454 16,0-27 450-16,0 26-143 0,26-26 220 16,-26 0-220-16</inkml:trace>
  <inkml:trace contextRef="#ctx0" brushRef="#br0" timeOffset="32587.6">15031 8099 126 0,'0'-52'0'16,"28"25"17"-16,-28-26 51 0,0 27-33 0,0-2 39 0,26 2-41 15,-26 0 26-15,0 0-30 0,26 26 28 0,-26-27-18 16,27 27 58-16,-27-26-56 0,25 26 23 16,3 0-32-16,-2 0 32 0,0 0-33 0,2-26 30 15,-2 26-31-15,1 0 30 0,24 26-31 0,-23-26 30 16,24 0-31-16,-25 0 27 0,-1 26-29 0,27-26 26 15,-27 27-27-15,2-27 23 0,25 26-25 0,-27-26 23 16,-1 26-24-16,3 0 22 0,-2 2-23 0,1-28 22 16,-1 26-21-16,-26 0 22 0,26 1-21 15,-26 0 22-15,0-1-23 0,0 0 21 0,-26 1-22 16,26-1 19-16,-26 28-21 0,-1-28 18 0,1 0-19 16,-2 0 14-16,-23 1-19 0,-2-1 10 0,25 0-19 15,-24 28-9-15,-1-54-16 0,0 26-55 0,-1 0-58 16,3 2-326-16,-2-28 263 0,-1 26-130 0,28-26 192 15,-27 0-80-15,26 0 108 0,1-26-107 0</inkml:trace>
  <inkml:trace contextRef="#ctx0" brushRef="#br0" timeOffset="33717.07">15826 8602 63 0,'0'0'0'0,"0"0"13"15,0 0 40-15,0 0-27 0,0 0 24 0,0 0-26 16,0 0 22-16,0 0-20 0,0 0 34 0,0 0-36 16,0 0 12-16,0 0-15 0,0 0 30 15,0 0-23-15,0-26 34 0,0 26-31 0,0 0 31 0,0 0-39 16,0 0 7-16,0 0-15 0,0 0 14 16,0 0-14-16,0 0 15 0,0 0-15 0,0 0 15 15,26 0-15-15,-26 0 14 0,0 0-13 0,0 0 19 16,0 0-15-16,0 0 24 0,0 0-17 0,0 0 34 15,0 0-35-15,0 0 15 0,0 0-16 0,0 0 32 16,0 0-25-16,0 0 37 0,0 0-32 0,0 0 41 16,0 26-40-16,0-26 37 0,0 0-39 15,0 0 33-15,0 0-35 0,0 0 31 0,0 26-33 16,0-26 31-16,0 0-33 0,0 26 30 0,28 2-32 16,-28-28 28-16,0 26-28 0,0 0 28 0,0 0-27 15,25 1 33-15,-25-1-32 0,0 1 27 0,26 0-29 16,-26-1 27-16,26 0-27 0,-26 0 30 0,0 2-29 15,28-2 27-15,-28 27-29 0,27-27 26 0,-27 0-27 16,0 0 26-16,26-26-27 0,-26 28 23 0,0-2-25 16,0-26 20-16,26 26-23 0,-26-26 19 0,0 0-19 15,0 0 22-15,25 0-20 0,-25 0 22 16,0 0-23-16,0-26 22 0,28 26-23 0,-28-26 16 16,0-2-18-16,0 2 16 0,0 0-17 0,27 0 16 15,-27-1-17-15,0-25 14 0,0 24-16 0,26 2 14 16,-26 0-15-16,0-27 12 0,26 26-12 0,-26 1 11 15,0-1-13-15,26 1 11 0,-26 0-11 16,0 0 11-16,0 26-11 0,28-28 12 0,-28 28-12 0,0-26 11 16,0 26-11-16,28 0 9 0,-28 0-10 15,0 26 10-15,0-26-11 0,25 28 11 0,-25-2-10 16,0 0 10-16,0 0-8 0,26 1 17 0,-26-1-10 16,0 1 27-16,26 26-22 0,-26-27 25 0,0 28-22 15,27-28 30-15,-27 0-29 0,0 27 28 0,26-27-30 16,-26 0 26-16,0 2-27 0,0-2 24 0,26-26-21 15,-26 26 36-15,0-26-32 0,28 0 32 0,-28 0-33 16,0 0 29-16,25-26-31 0,-25 26 27 0,0-26-27 16,27-2 27-16,-27 2-30 0,0-26 25 0,0 25-27 15,0-25 24-15,26 24-25 0,-26-24 21 0,0-1-22 16,0 26 21-16,0-26-23 0,26 1 20 16,-26 26-25-16,0-2 6 0,0-24-16 0,28 26-9 15,-28-1-7-15,0 1-25 0,0 26 6 0,0-26-51 16,0-2-17-16,26 28-213 0,-26 0-107 0,0-26-946 15,0 26 828-15,0 0-243 0,-26 0 390 0,26 0-389 16</inkml:trace>
  <inkml:trace contextRef="#ctx0" brushRef="#br0" timeOffset="34318.04">17334 8734 142 0,'0'0'0'0,"0"0"29"15,0 0 91-15,0 26-72 0,0-26 25 0,0 0-42 16,0 0 21-16,0 0-24 0,0 0 34 16,0 0-32-16,0 27 30 0,0-27-28 0,0 0 39 15,0 0-31-15,0 0 51 0,0 0-56 0,0 0 15 16,28 0-22-16,-28 0 32 0,26 0-30 0,-26 0 30 15,0 0-31-15,25-27 31 0,2 27-31 0,-27 0 27 16,26 0-27-16,2 0 30 0,-2 0-30 0,-26 0 28 16,26 0-29-16,1 0 25 0,-2 0-27 15,3 27 25-15,24-27-27 0,-24 0 23 0,-2 0-25 16,0 0 18-16,0 26-24 0,0-26 4 0,2 0-16 16,-2 0-8-16,0 0-11 0,1 0-40 0,-27 0-7 15,26 0-132-15,2 0 45 0,-28 0-251 0,0 0 227 16,25 0-118-16,-25 0 146 0,0 0-146 0</inkml:trace>
  <inkml:trace contextRef="#ctx0" brushRef="#br0" timeOffset="34633.17">17652 8417 159 0,'0'-26'0'0,"0"26"14"0,0-28 46 0,0 28-26 0,0-26 45 16,0 26-43-16,0-26 29 0,0 26-21 0,0-27 68 16,0 27-63-16,0 0 39 0,0 0-37 15,0 0 65-15,0 0-53 0,0 0 69 0,0 0-63 16,0 0 75-16,0 27-68 0,0-27 80 0,0 26-76 16,0 0 84-16,0 2-84 0,0-2 78 0,26 0-82 15,-26 28 71-15,0-28-76 0,0 27 68 0,0-1-73 16,0-26 61-16,0 28-66 0,0-2 56 0,0 1-66 15,0 1 33-15,0-2-57 0,0 2-4 0,0-2-46 16,0-25-89-16,0 25-13 0,0-26-262 0,0 2 110 16,0-2-447-16,0 0 443 0,0 1-115 0,28-27 198 15,-28 0-198-15</inkml:trace>
  <inkml:trace contextRef="#ctx0" brushRef="#br0" timeOffset="35017.03">18657 8099 137 0,'0'-26'0'0,"0"26"26"0,28-26 78 0,-28 26-54 16,0 0 45-16,0-27-42 0,26 27 63 0,-26 0-71 16,0 0 16-16,0 0-26 0,0 0 41 0,25 0-32 15,-25 27 54-15,0-27-45 0,0 26 62 16,28 0-57-16,-28-26 61 0,0 27-59 0,26-1 64 16,-26 0-61-16,0 28 66 0,0-28-64 0,27 27 64 15,-27-1-66-15,0 2 57 0,26-2-61 0,-26 2 53 16,0-1-56-16,0-1 52 0,0 28-57 0,0-28 43 15,0 28-54-15,0-27 24 0,0-1-47 0,26 28-13 16,-26-27-34-16,0-1-91 0,0-24-81 16,0 24-485-16,0-25 404 0,0-1-163 0,0-26 271 15,0 27-80-15,-26-27 128 0,26 0-127 0</inkml:trace>
  <inkml:trace contextRef="#ctx0" brushRef="#br0" timeOffset="35301.14">18764 8337 50 0,'26'-53'0'0,"-26"27"27"16,0-26 81-16,27 24-58 0,-27 2 38 0,26 0-49 16,-26-1 27-16,26 1-33 0,-26 0 35 0,28-1-29 15,-28 27 49-15,25-27-45 0,1 27 45 0,1 0-45 16,-27-26 43-16,26 26-45 0,2 0 37 16,24 0-42-16,-25 0 31 0,-1 26-36 0,1-26 28 15,-1 0-31-15,28 0 24 0,-28 27-26 0,0-27 22 16,0 27-26-16,0-27 18 0,2 26-20 15,-2-26 18-15,0 26-20 0,0 1 15 0,-26-27-17 0,27 26 15 16,-27 0-18-16,0 2 9 0,0-2-12 16,0 26 6-16,-27-25-9 0,1-1 6 0,0 28-8 15,0-2 1-15,-28-26-8 0,2 28-10 0,26-1-1 16,-28-27-26-16,1 0-1 0,-26 28-83 0,25-28 10 16,1 0-218-16,27-26 183 0,-27 26-112 0,1-26 149 15,25 27-71-15,-27-27 91 0,29 0-91 0</inkml:trace>
  <inkml:trace contextRef="#ctx0" brushRef="#br0" timeOffset="35866.92">19478 8628 95 0,'0'0'0'0,"0"0"32"0,0 0 96 0,0 0-76 0,0 0 28 16,-27 0-45-16,27 26 21 0,0-26-23 15,0 0 45-15,0 0-35 0,0 28 51 0,0-28-44 16,0 0 57-16,0 26-65 0,0-26 20 0,0 26-27 16,0 0 41-16,0-26-36 0,27 27 44 0,-27-1-38 15,0 1 52-15,0 0-46 0,27-1 60 0,-27-26-51 16,0 26 71-16,26 0-67 0,-26 2 67 0,0-2-69 15,26-26 60-15,-26 26-63 0,0-26 59 0,26 27-62 16,-26-27 55-16,28 0-60 0,-28 0 45 0,0 0-48 16,27 0 47-16,-27 0-50 0,25-27 45 0,-25 27-47 15,26-26 40-15,-26 0-44 0,26 26 40 0,-26-28-41 16,0 2 37-16,28 26-40 0,-28-26 33 16,28 0-35-16,-28 26 30 0,26-27-33 0,-26 27 30 15,0-27-31-15,26 27 30 0,-26 0-31 0,0 0 29 16,24 0-28-16,-24 0 30 0,0 0-28 0,0 0 36 15,28 0-33-15,-28 27 37 0,0 0-33 0,0-1 47 16,0 0-42-16,26 0 46 0,-26 2-44 0,0-2 48 16,0 0-46-16,0 1 52 0,0-1-53 15,26 26 44-15,-26-52-47 0,0 28 40 0,0-2-43 16,28 0 43-16,-28-26-45 0,26 27 36 0,-26-27-39 16,27 0 36-16,-27 0-38 0,25 0 32 0,-25 0-34 15,26-27 28-15,2 1-30 0,-28 0 26 0,26-2-33 16,-26 2 15-16,28 0-30 0,-28 0-16 0,26-27-19 15,-26 27-74-15,25-28-117 0,-25 28-550 0,0 0 234 16,0-28-831-16,0 28 843 0,0-1-198 0,0 1 359 16,0 0-359-16</inkml:trace>
  <inkml:trace contextRef="#ctx0" brushRef="#br0" timeOffset="36303.01">20271 8284 125 0,'0'0'0'0,"0"-26"18"0,0 26 54 0,0 0-33 16,0 0 41-16,0-26-27 0,0 26 78 15,0 0-80-15,0 0 25 0,0 0-36 0,0 0 44 16,0 0-41-16,0 0 45 0,0 26-45 0,0-26 42 15,0 0-43-15,0 26 39 0,0-26-41 0,0 27 37 16,0-27-39-16,0 26 34 0,0 0-36 0,0-26 33 16,0 28-35-16,0-2 30 0,0 0-34 15,28-26 26-15,-28 26-37 0,0 2 3 0,0-2-28 16,0 0-39-16,0 1-67 0,0-27-290 0,-28 26 227 16,28 0-122-16,0 0 173 0,0-26-76 0,0 28 101 15,-26-28-100-15</inkml:trace>
  <inkml:trace contextRef="#ctx0" brushRef="#br0" timeOffset="36520.28">20141 8734 203 0,'0'0'0'0,"-28"0"33"0,28-26 100 0,0 26-74 15,0 0 42-15,0 0-60 0,0 0 22 0,0 0-28 16,0 0 41-16,0 0-35 0,0 0 51 0,0 0-32 16,0 0 88-16,0 0-60 0,0 0 115 15,0 0-103-15,28 0 98 0,-28 0-102 0,26 0 92 16,-1 0-97-16,3 0 86 0,-28 0-91 0,51 26 81 15,-23-26-87-15,-2 0 76 0,1 0-81 0,-1 0 71 16,27 0-76-16,-27 0 64 0,2 0-72 16,-2 0 50-16,-1 0-76 0,29 0-8 0,-54 0-60 15,27 0-121-15,-1 0-116 0,0 0-655 0,-26 0 546 16,0 0-212-16,0 0 295 0,0 0-295 0</inkml:trace>
  <inkml:trace contextRef="#ctx0" brushRef="#br0" timeOffset="36885.1">20801 8152 112 0,'28'-26'0'0,"-28"26"16"0,26-27 51 16,-1 27-31-16,-25 0 44 0,26 0-42 16,-26-26 36-16,28 26-26 0,0 0 71 0,-28 26-47 15,25-26 97-15,1 0-74 0,-26 27 114 0,26-27-101 16,1 26 112-16,-1 0-109 0,2-26 110 0,-28 28-112 16,26-2 106-16,-1 26-110 0,3-25 103 0,-28 25-108 15,25 2 95-15,-25-2-101 0,26 2 87 0,-26-1-94 16,28 25 81-16,-28-24-87 0,0 25 75 0,0 1-83 15,-28-2 65-15,28 2-77 0,0-1 44 0,-26 1-67 16,1-1 8-16,-3 1-51 0,3-28-59 0,-29 28-82 16,28-26-370-16,-27-2 147 0,27 2-591 0,-27-2 583 15,-1-25-175-15,-25-1 276 0,26 0-276 0</inkml:trace>
  <inkml:trace contextRef="#ctx0" brushRef="#br0" timeOffset="37717.19">14873 7305 39 0,'0'0'0'0,"-26"0"17"16,26 0 52-16,-26 0-34 0,26 0 37 0,-28 0-35 15,28 0 41-15,0 0-45 0,-27 0 20 0,27 0-22 16,0 0 40-16,0 0-43 0,0 0 14 0,-25 0-16 16,25 0 34-16,0 26-23 0,0-26 47 0,-26 26-49 15,26-26 21-15,0 28-21 0,-26-2 45 0,26 0-36 16,-28 1 52-16,28-1-47 0,-27 0 51 0,1 28-50 15,26-1 52-15,-25-26-51 0,-1 25 50 0,26 2-51 16,-28-2 46-16,2 1-50 0,0-1 44 0,26 28-46 16,-28-26 40-16,28-2-44 0,-26 27 40 0,26 1-42 15,0-1 36-15,26 1-40 0,-26 0 26 0,28-1-31 16,-2-1 30-16,28 28-33 0,-28-26 20 0,25-1-29 16,-24 1 6-16,27-1-21 0,-28 1-17 0,26-28-16 15,-24 28-81-15,24-27-70 0,-26-1-436 0,29 2 359 16,-30-2-161-16,27-24 248 0,-24 24-97 0,-2-25 134 15,0 0-134-15</inkml:trace>
  <inkml:trace contextRef="#ctx0" brushRef="#br0" timeOffset="38433.5">22152 8206 49 0,'0'0'0'16,"0"0"36"-16,0 0 110 0,0 0-95 16,0 0 8-16,0 0-22 0,0 0 51 0,0 0-50 15,0 0 26-15,-28 0-27 0,28 0 49 0,0 0-50 16,-26 0 23-16,26 0-24 0,-26 0 46 0,26 26-37 16,0-26 51-16,-26 0-42 0,26 26 66 0,-26-26-57 15,26 26 66-15,-28-26-62 0,2 27 69 0,26-1-67 16,-26 0 70-16,26 2-71 0,-27-2 63 0,27 0-67 15,-25 28 60-15,25-28-63 0,0 27 56 0,-28-27-61 16,28 26 50-16,0 2-54 0,0-2 47 0,0 1-50 16,0 1 47-16,0-2-49 0,0 2 46 0,0-2-48 15,28 1 40-15,-28-1-46 0,25 2 32 0,-25-28-45 16,27 27 6-16,-27 0-35 0,26-26-40 0,0 25-72 16,2-24-301-16,-28-2 108 0,26 26-507 0,0-24 500 15,0-2-132-15,0 0 225 0,2 1-224 0</inkml:trace>
  <inkml:trace contextRef="#ctx0" brushRef="#br0" timeOffset="41084.73">22627 8628 116 0,'0'0'0'0,"0"0"26"0,0 0 79 0,0-26-67 15,0 26 6-15,-26 0-17 0,26 0 33 0,0 0-23 16,0 0 47-16,0 0-49 0,0 0 21 0,0 0-26 16,0 0 36-16,0 0-31 0,0 0 39 0,0 0-35 15,0 0 43-15,0 0-49 0,0 0 17 0,0 0-20 16,0 0 38-16,0 0-29 0,0 0 50 0,0 0-44 15,0 0 43-15,0 0-42 0,0 0 53 0,0 26-45 16,0-26 65-16,0 26-54 0,0-26 79 0,0 28-70 16,0-28 78-16,26 26-77 0,-26 0 74 15,0 0-74-15,28 1 73 0,-28-1-77 0,0 1 67 16,25 0-70-16,-25-27 68 0,26 26-72 0,-26 0 60 16,0 0-64-16,28 2 56 0,-28-28-59 0,0 26 51 15,26-26-56-15,-26 26 52 0,0-26-54 16,27 0 46-16,-27 0-49 0,0 0 45 0,26 0-48 15,-26 0 43-15,0-26-45 0,26 26 39 0,-26-26-42 16,27 26 37-16,-27-28-40 0,26 28 34 0,-26-26-36 16,0 26 31-16,26-26-33 0,-26 26 28 0,27-26-30 15,-27 26 26-15,0 0-28 0,26-27 26 0,-26 27-28 16,0 0 25-16,0 0-26 0,28-27 23 0,-28 27-26 16,0 0 22-16,0 27-23 0,26-27 21 0,-26 27-22 15,0-27 16-15,0 26-18 0,25 0 20 0,-25-26-19 16,0 26 17-16,28 2-16 0,-28-2 23 0,0 0-22 15,0 1 20-15,26-1-20 0,-26 0 19 16,0 0-20-16,27-26 20 0,-27 28-21 0,0-28 18 16,26 26-18-16,-26-26 18 0,26 0-18 0,-26 0 21 15,0 0-23-15,28-26 15 0,-28 26-17 0,26-28 15 16,-26 2-15-16,26 0 15 0,-26 0-15 0,0-1 13 16,0 1-23-16,26 0-10 0,-26-28-14 0,0 28-49 15,0-27 14-15,0 26-93 0,0 1-90 16,0-1-566-16,0 1 261 0,0 0-824 0,0 0 834 15,0-2-228-15,0 28 380 0,0-26-380 0</inkml:trace>
  <inkml:trace contextRef="#ctx0" brushRef="#br0" timeOffset="41383.18">23475 8893 31 0,'0'26'0'0,"26"-26"22"16,-26 0 66-16,0 0-44 0,26 26 47 15,-26-26-46-15,0 0 43 0,26 0-44 0,-26 0 44 16,0 0-36-16,28 0 69 0,-28 0-74 0,27 0 20 16,-27 0-32-16,25 0 41 0,-25 0-39 0,26 0 35 15,0 0-36-15,2 0 32 0,-2 0-34 16,-26 0 30-16,26 0-33 0,2 0 29 0,-3 0-32 15,2 0 24-15,25 0-32 0,-24 0 11 0,-2 0-45 16,1 0-73-16,-2 0-10 0,-25-26-204 0,26 26 169 16,2 0-94-16,-28 0 126 0,26 0-75 0,-26 0 107 15,28 0-32-15,-28-26 51 0,0 26-50 0</inkml:trace>
  <inkml:trace contextRef="#ctx0" brushRef="#br0" timeOffset="41568.15">23951 8682 92 0,'0'-28'0'0,"-26"28"21"16,26-26 63-16,0 26-42 0,0-26 42 0,-28 26-28 15,28 0 81-15,0-26-81 0,0 26 30 0,-26 0-37 16,26 0 60-16,0 0-51 0,0 26 66 16,0-26-63-16,0 26 62 0,0-26-63 0,-26 26 56 15,26 2-60-15,0-2 52 0,0 0-56 0,0 0 48 16,0 1-53-16,0-1 45 0,0 28-58 16,0-28 13-16,0 26-45 0,0-24-42 0,0 24-24 0,0-25-156 15,0 25 53-15,26-26-283 0,-26 2 267 0,0-2-98 16,0 0 140-16,0 1-139 0</inkml:trace>
  <inkml:trace contextRef="#ctx0" brushRef="#br0" timeOffset="42218.07">24797 8708 173 0,'0'0'0'0,"0"0"23"0,0 0 69 0,0 0-54 16,0 0 23-16,0 0-22 0,0 0 53 0,0 0-39 16,0 0 63-16,0 0-71 0,0 0 19 0,0 0-32 15,0 0 32-15,0 0-33 0,0 0 30 0,0 0-25 16,0 0 44-16,0 0-38 0,0 0 47 0,28 0-40 16,-28 0 55-16,0 0-49 0,26 0 57 0,-26 0-57 15,26 0 50-15,1 0-53 0,-27 0 50 0,25 0-49 16,3 0 56-16,-28 0-51 0,26 26 64 0,0-26-59 15,-26 0 65-15,27 0-65 0,-1 0 61 16,-26 26-64-16,26-26 56 0,-26 27-59 0,28-27 55 0,-28 0-58 16,0 26 53-16,25 1-56 0,-25-27 49 15,0 27-53-15,0-1 43 0,-25 0-46 0,25-26 43 16,-28 26-45-16,28 2 39 0,-26-2-40 0,0 0 39 16,26 1-41-16,-27 25 41 0,1-26-40 0,0 2 44 15,-2-2-44-15,3 0 37 0,-2 1-38 16,1-27 39-16,0 26-41 0,-2 1 31 0,28-1-35 15,-26-26 35-15,26 27-36 0,0-27 32 0,-28 0-33 16,28 26 31-16,28-26-32 0,-28 26 26 0,0-26-29 16,26 0 26-16,-26 28-26 0,28-28 27 0,-2 0-28 15,0 0 23-15,1 26-26 0,-2-26 21 0,3 0-24 16,24 0 19-16,-25 0-22 0,-1 0 15 0,28 0-22 16,-29 0-2-16,3 0-20 0,-2 0-42 0,0-26-23 15,1 26-175-15,-1 0 24 0,-26 0-432 0,28-28 212 16,-28 28-684-16,0 0 687 0,-28-26-203 0,28 26 401 15,-26-26-94-15,-1-1 170 0,1 27-170 16</inkml:trace>
  <inkml:trace contextRef="#ctx0" brushRef="#br0" timeOffset="42383.14">24825 9130 144 0,'-28'-26'0'0,"2"26"18"0,-2 0 55 0,28-26-26 0,-25 26 65 16,25 0-65-16,-26 0 26 0,26 0-26 0,0 0 65 15,0 0-62-15,0-26 40 0,0 26-40 16,0 0 58-16,0 26-55 0,26-26 51 0,-26 0-55 15,25 0 42-15,3 0-46 0,-28 0 47 0,26 0-51 16,2 26 31-16,-2-26-49 0,27 0-7 0,-28 0-52 16,3 0-128-16,-2 26 28 0,27-26-245 0,-27 0 223 15,0 0-90-15,2 0 124 0,-3 0-124 0</inkml:trace>
  <inkml:trace contextRef="#ctx0" brushRef="#br0" timeOffset="42701.03">25380 8443 61 0,'0'0'0'0,"26"0"19"0,-26-26 57 0,28 26-39 0,-28 0 35 15,26 0-23-15,-26 0 75 0,26 0-67 16,1 0 49-16,-27 0-41 0,26 26 88 0,0-26-68 15,0 26 102-15,-26 2-90 0,27-2 106 0,1 0-102 16,-2 1 99-16,-1-1-102 0,1 0 98 0,1 28-100 16,1-28 92-16,-28 26-96 0,26 1 89 0,0 1-94 15,-26-2 79-15,26 2-86 0,-26-2 76 0,0 1-82 16,0-1 70-16,0 2-85 0,0-1 36 0,0 26-67 16,-26-26-9-16,26 1-46 0,-26-2-101 0,0 2-10 15,-2-2-289-15,1 2 117 0,-24-28-504 0,25 27 494 16,-2-27-148-16,1 0 234 0,-25 2-234 0</inkml:trace>
  <inkml:trace contextRef="#ctx0" brushRef="#br0" timeOffset="43699.98">13470 10798 124 0,'0'0'0'15,"0"0"22"-15,0 27 68 0,28-27-55 0,-28 0 13 16,0 0-17-16,0 0 48 0,0 0-45 0,26 0 24 16,-26 0-25-16,0 0 42 0,0 0-37 0,0 0 41 15,0 0-37-15,0 0 48 0,26 0-51 16,-26 0 25-16,0 0-29 0,0 0 41 0,26 0-38 15,-26 0 40-15,0 0-38 0,27 0 44 0,-27 0-44 16,28 0 38-16,-3 0-40 0,-25 0 38 0,26 0-40 16,-26 0 34-16,26 0-35 0,1 0 33 0,-27 0-35 15,26 0 31-15,-26 0-33 0,26 0 29 0,-26 0-30 16,28 0 27-16,-28 0-35 0,25 0 6 0,-25 0-31 16,28 27-36-16,-28-27-23 0,0 0-149 0,0 0 43 15,26 26-296-15,-26-26 273 0,0 0-109 0,0 27 176 16,0-27-72-16,0 0 99 0,0 26-98 0</inkml:trace>
  <inkml:trace contextRef="#ctx0" brushRef="#br0" timeOffset="43950.16">13656 11116 161 0,'0'0'0'0,"0"26"18"0,0-26 57 15,-25 0-30-15,25 26 63 0,0-26-61 16,0 0 33-16,0 0-35 0,-28 28 59 0,28-28-51 15,0 0 57-15,0 0-59 0,0 0 44 0,0 0-60 16,0 0 12-16,0 0-17 0,0 0 46 0,0 0-34 16,0 0 50-16,28 0-45 0,-28 0 45 0,0 0-48 15,25-28 40-15,1 28-43 0,-26 0 42 0,26 0-44 16,1 0 37-16,-1 0-40 0,0 0 35 0,2 0-37 16,-3 0 33-16,3 0-39 0,24 0 16 0,-25 0-49 15,-1 0-63-15,2 0-93 0,-3 28-413 0,-25-28 335 16,26 0-145-16,1 0 193 0,-27 0-192 0</inkml:trace>
  <inkml:trace contextRef="#ctx0" brushRef="#br0" timeOffset="45683.62">15005 10242 236 0,'0'-26'0'0,"0"26"32"0,-26-26 97 0,26 26-81 15,0 0 16-15,-25-26-24 0,25 26 60 0,0 0-54 16,-27 0 39-16,27 0-33 0,0 0 68 16,-28 0-55-16,28 0 78 0,0 0-68 0,0 0 82 15,0 0-77-15,-26 0 83 0,26 0-81 0,0 0 84 16,0 0-82-16,0 0 87 0,0 26-87 0,0-26 84 16,0 26-87-16,0-26 76 0,0 26-79 0,0 2 74 15,0-2-79-15,0 0 70 0,0 1-74 16,26 26 64-16,-26-27-68 0,0 27 60 0,0 1-64 15,0-2 55-15,0 1-59 0,28-1 54 0,-28 2-58 16,0-2 47-16,0 2-52 0,0 25 44 0,0-27-49 16,0 2 40-16,27-1-48 0,-27-1 24 0,0 2-40 15,0-2-2-15,0 2-25 0,0-2-44 0,0-25-24 16,0 26-176-16,0-26-106 0,0-1-819 0,0 0 706 16,0 1-235-16,0-27 439 0,0 0-94 0,0 0 180 15,-27 0-180-15</inkml:trace>
  <inkml:trace contextRef="#ctx0" brushRef="#br0" timeOffset="46066.13">14899 10613 96 0,'0'-52'0'16,"0"26"10"-16,0-2 32 0,0 2-21 0,0 0 23 15,28-1-24-15,-28 1 20 0,0-1-18 16,0 1 30-16,0-1-33 0,27 1 7 0,-27 0-9 15,0 26 27-15,0-28-14 0,25 2 48 0,-25 0-43 16,26 26 27-16,-26-26-26 0,26 26 47 0,-26-27-48 16,28 27 22-16,-28-26-25 0,26 26 37 0,-26 0-30 15,26 0 46-15,1-26-38 0,-27 26 53 0,25 0-51 16,3 0 51-16,-2 0-51 0,0 0 47 0,2 0-49 16,-2 26 47-16,1-26-49 0,-2 0 42 0,1 0-44 15,2 26 42-15,-2-26-44 0,0 27 35 0,1-27-38 16,-1 26 38-16,1 0-39 0,-27-26 39 0,26 26-39 15,0 2 37-15,-26-2-38 0,28 0 32 16,-28 27-34-16,0-26 38 0,-28-1-38 0,28 27 31 16,0-27-34-16,-26 28 29 0,0-28-31 0,26 27 29 15,-53-27-31-15,26 28 22 0,1-28-28 0,0 0 14 16,-28 0-25-16,29 28-6 0,-28-54-24 0,25 26-64 16,2 1-25-16,-28-27-240 0,29 0 88 0,-2 26-435 15,-25-26 412-15,24 0-160 0,28 0 222 16,-26 0-222-16</inkml:trace>
  <inkml:trace contextRef="#ctx0" brushRef="#br0" timeOffset="46718.45">15587 10983 133 0,'0'-26'0'0,"0"26"17"0,0 0 51 0,0 0-20 0,0 0 72 15,0 0-68-15,0 0 36 0,0-26-48 16,0 26 33-16,28 0-32 0,-28 0 48 0,0 0-42 15,0 0 50-15,0 0-48 0,0 26 51 0,0-26-49 16,0 0 56-16,0 26-51 0,0-26 61 0,0 0-56 16,26 28 66-16,-26-2-61 0,0-26 73 0,0 26-69 15,0 1 73-15,27-1-70 0,-27-26 75 0,0 26-72 16,26 0 80-16,-26 2-79 0,0-2 75 0,25 0-76 16,-25 1 72-16,0 0-77 0,28-1 67 0,-28-26-71 15,0 26 61-15,0-26-66 0,0 27 57 0,0-27-61 16,26 0 56-16,-26 0-59 0,0 0 51 15,0 0-54-15,0-27 48 0,27 27-50 0,-27-26 46 16,0 0-50-16,0-1 40 0,0 0-43 0,26 1 43 16,-26 0-46-16,0 26 35 0,0-28-38 0,26 2 35 15,-26 0-36-15,0 26 33 0,28-26-35 0,-28 26 31 16,0-27-33-16,0 27 28 0,25 0-31 16,-25 0 30-16,0 0-29 0,0 27 32 0,26-27-33 15,-26 26 24-15,0-26-26 0,0 26 28 0,26 0-27 16,-26 2 31-16,0-2-29 0,0 0 34 0,0 1-31 15,0 0 37-15,0-1-35 0,28-26 33 0,-28 26-34 16,0 1 30-16,0-27-34 0,0 26 30 0,0-26-31 16,0 27 29-16,27-27-30 0,-27 0 26 0,26 0-28 15,-26 0 22-15,26 0-23 0,-26 0 30 0,25-27-30 16,-25 27 19-16,28 0-22 0,-28-26 22 0,27-1-25 16,-1 1 9-16,-26 0-22 0,26 26-10 0,0-54-18 15,-26 28-59-15,28 0-40 0,-28-2-279 0,28 2-149 16,-28 0-1246-16,0 0 1104 0,25-1-280 15,-25 1 486-15,0 26-486 0</inkml:trace>
  <inkml:trace contextRef="#ctx0" brushRef="#br0" timeOffset="47500.39">16566 10772 62 0,'0'0'0'0,"0"0"17"16,-26 0 53-16,26 0-37 0,0-26 31 15,0 26-31-15,0 0 36 0,0 0-41 0,0 0 14 16,0 0-10-16,0 0 54 0,0 0-43 0,0 0 41 16,0 0-44-16,0 0 37 0,0 0-25 0,0 0 76 15,0 0-55-15,0 0 94 0,0 0-77 16,0 0 106-16,0 0-96 0,0 26 104 0,0-26-103 15,26 0 100-15,-26 26-102 0,0-26 97 0,0 27-100 16,0 0 95-16,28-1-99 0,-28 1 86 0,0-1-91 16,26 0 81-16,-26 0-85 0,0 2 79 0,28-2-83 15,-28 0 74-15,25 1-79 0,-25-1 67 0,0 0-73 16,26 0 61-16,-26 2-66 0,27-2 57 0,-27-26-62 16,0 26 57-16,26-26-59 0,-26 27 54 0,26-27-57 15,-26 0 49-15,28 0-51 0,-28 0 50 0,26 0-53 16,-26 0 43-16,0-27-48 0,26 27 40 0,-26-26-43 15,26 0 39-15,-26 26-41 0,0-28 34 0,26 2-37 16,-26 0 30-16,0 0-32 0,28-1 33 16,-28 1-33-16,0 0 31 0,26 26-34 0,-26-28 28 15,0 28-30-15,28-26 28 0,-28 26-28 0,0-26 28 16,0 26-28-16,0 0 28 0,0 0-29 0,0 0 25 16,26 0-25-16,-26 0 25 0,0 26-25 0,0-26 29 15,0 26-29-15,25 2 25 0,-25-2-25 0,0 0 29 16,26 1-28-16,-26-1 30 0,0 26-27 15,27-24 36-15,-27-2-34 0,0 0 34 0,28 28-36 16,-28-28 26-16,0-26-29 0,26 26 25 0,-26 1-26 16,26-27 27-16,-26 26-27 0,0-26 25 0,26 0-26 15,-26 0 22-15,26 0-24 0,-26-26 22 0,26 26-24 16,-26-27 21-16,26 1-21 0,-26 0 22 0,28-1-25 16,-28 0 17-16,26-25-19 0,-26 24 15 0,0 2-19 15,28-26 7-15,-28 25-12 0,0-25 1 0,0 24-6 16,26 2-3-16,-26 0-3 0,0 0-9 0,0-1 1 15,0 1-24-15,0 26-14 0,0-27-113 16,0 27-138-16,0 0-738 0,0 0 326 0,0 0-1097 16,0 0 1114-16,-26 0-276 0,26 0 486 0,-28 27-486 15</inkml:trace>
  <inkml:trace contextRef="#ctx0" brushRef="#br0" timeOffset="48203.06">17890 10983 70 0,'0'0'0'16,"0"0"11"-16,27 0 36 0,-27 0-22 0,0 0 27 15,0 0-24-15,0 0 31 0,0 0-34 0,0 0 16 16,0 0-14-16,0 0 40 0,0 0-37 0,0 0 26 16,26 0-18-16,-26 0 58 0,0 0-50 15,0 0 38-15,0 0-30 0,0 0 77 0,0 0-57 16,28 0 90-16,-28 0-79 0,0 0 90 0,25 0-87 15,-25 0 91-15,26 0-91 0,2 0 88 0,-2 0-90 16,0 0 83-16,0 0-86 0,28 0 79 0,-28 0-83 16,26 28 73-16,-25-28-80 0,27 0 68 0,-3 0-72 15,-23 0 67-15,25 0-70 0,-2 0 59 0,-23 0-64 16,24 0 55-16,-25 0-67 0,-1 0 28 0,2 0-50 16,-2 0-2-16,-1 0-32 0,3 0-52 0,-28 0-76 15,26 0-347-15,-26 0 142 0,0 0-542 0,0 0 532 16,0 0-173-16,0-28 263 0,0 28-262 0</inkml:trace>
  <inkml:trace contextRef="#ctx0" brushRef="#br0" timeOffset="48416.97">18604 10772 33 0,'0'-26'0'0,"-26"0"26"0,26 26 78 16,0-28-50-16,-26 28 58 0,26-26-64 0,0 26 35 16,0 0-31-16,0 0 73 0,-28 0-52 0,28 0 93 15,0 0-77-15,0 0 103 0,0 0-97 16,0 26 97-16,0-26-100 0,0 28 88 0,-25-2-93 15,25 0 81-15,0 0-87 0,0 1 78 0,0 0-82 16,0-1 75-16,0 27-80 0,0-27 65 0,-26 28-70 16,26-28 61-16,0 27-73 0,0-27 34 0,0 26-62 15,0-24-11-15,0 24-47 0,0-25-113 0,0 0-97 16,0-1-577-16,0-26 481 0,0 26-195 0,26-26 267 16,-26 27-266-16</inkml:trace>
  <inkml:trace contextRef="#ctx0" brushRef="#br0" timeOffset="48883.77">19241 10349 57 0,'0'0'0'16,"0"-27"11"-16,0 27 33 0,0 0-21 0,0-26 27 0,0 26-20 16,0 0 40-16,0-26-38 0,0 26 24 0,0 0-27 15,0-28 30-15,0 28-21 0,26 0 54 0,-26 0-51 16,0-26 33-16,0 26-26 0,0 0 71 0,0 0-47 15,0 0 98-15,0 0-80 0,0 0 102 0,0 0-96 16,0 0 96-16,0 0-95 0,0 26 102 0,0-26-99 16,0 28 103-16,0-2-102 0,0 0 101 0,0 1-101 15,0-1 101-15,0 27-105 0,0 0 87 16,0 1-96-16,0-2 79 0,0 1-85 0,0-1 81 16,0 28-85-16,0-27 70 0,0 27-75 0,0-28 71 15,26 2-77-15,-26 25 60 0,0-27-70 16,0 2 43-16,0-2-65 0,0 2 5 0,0-28-42 15,0 27-43-15,0-27-20 0,26 1-148 0,-26-27 96 16,0 27-136-16,0-27 56 0,0 0-335 0,0 0 174 16,0-27-542-16,0 27 547 0,0-27-163 0,0 1 316 15,-26-1-88-15,26-25 145 0,0 25-144 0</inkml:trace>
  <inkml:trace contextRef="#ctx0" brushRef="#br0" timeOffset="49168.12">19267 10746 135 0,'0'-54'0'0,"0"2"28"16,0 25 88-16,0-25-67 0,26 26 32 0,-26-28-42 15,0 28 34-15,0-1-38 0,26-26 29 0,-26 27-21 16,0-1 64-16,26 27-43 0,-26-26 84 0,28 0-64 16,-28 26 100-16,26-28-90 0,-26 28 101 0,26-26-97 15,0 26 98-15,1 0-102 0,0 0 88 16,-1 0-92-16,0 0 88 0,0 0-93 0,2 26 76 16,24-26-84-16,-26 28 71 0,0-28-76 0,2 26 72 15,0-26-74-15,-2 26 70 0,0 1-73 0,-2-1 61 16,4 1-65-16,-2-1 61 0,-26 1-66 15,26-1 46-15,-26 0-54 0,0 2 50 0,0-2-53 16,0 26 43-16,0-25-48 0,-26 25 34 0,0-24-43 16,-2 24 19-16,4-26-45 0,-2 28-33 0,-28-28-36 15,26 1-160-15,-24-1 25 0,0 26-368 0,24-52 182 16,-24 28-584-16,26-2 588 0,-28 0-172 0,28-26 276 16,0 0-276-16</inkml:trace>
  <inkml:trace contextRef="#ctx0" brushRef="#br0" timeOffset="49699.98">19847 11116 36 0,'0'0'0'0,"0"0"19"0,0 0 57 0,0-26-33 0,0 26 53 15,0 0-53-15,0 0 33 0,0 0-38 0,0-27 38 16,-24 27-31-16,24 0 59 0,0 0-58 15,0-26 30-15,0 26-26 0,0 0 76 0,0 0-53 16,0 0 91-16,0 0-82 0,0 0 82 0,0 0-77 16,0 26 99-16,0-26-90 0,24 27 100 0,-24-1-99 15,0 0 96-15,0 0-96 0,28 2 95 0,-28-2-96 16,0 0 97-16,26 1-96 0,-26 0 96 0,0 25-99 16,26-25 88-16,-26-1-94 0,0 1 84 0,0-27-88 15,28 27 81-15,-28-1-86 0,0-26 70 0,0 0-77 16,26 26 67-16,-26-26-73 0,0 0 62 0,0-26-68 15,27 26 54-15,-27-26-60 0,25 26 50 0,-25-27-54 16,0 0 46-16,26 27-50 0,-26-26 38 0,28-1-44 16,-28 27 40-16,0-26-42 0,26 26 37 0,-26-26-40 15,0 26 29-15,28-27-32 0,-28 27 34 0,0 0-35 16,26-27 29-16,-26 27-31 0,0 0 27 16,0 27-29-16,0-27 21 0,25 0-24 0,-25 0 24 15,0 27-25-15,0-1 22 0,28-26-22 16,-28 26 21-16,0 1-23 0,25-1 23 0,-25 1-23 15,0-27 19-15,26 27-20 0,-26-1 19 0,28 0-18 16,-28-26 27-16,26 27-23 0,-26 0 27 0,27-27-26 16,-1 0 24-16,-26 26-26 0,26-26 20 0,1 0-23 15,-27 0 20-15,26-26-21 0,2 26 16 0,-28-27-21 16,26 27 13-16,-1-27-19 0,-25 1 0 0,28 0-14 16,-2-1-26-16,-26 0-11 0,27 1-95 0,-27-1-130 15,0 1-664-15,0 26 288 0,26-26-999 0,-26-1 1014 16,0 0-244-16,0 1 436 0,0 26-436 0</inkml:trace>
  <inkml:trace contextRef="#ctx0" brushRef="#br0" timeOffset="50186.02">20696 10878 169 0,'0'-26'0'0,"0"26"35"15,26-27 105-15,-26 27-74 0,0 0 54 0,0 0-65 16,26-27 41-16,-26 27-35 0,0 0 91 0,26 0-64 16,-26 0 114-16,27 27-99 0,-27-27 106 0,28 0-105 15,-28 0 102-15,26 27-106 0,-1-27 92 0,-25 0-99 16,26 0 89-16,2 26-94 0,0-26 81 0,-28 0-85 15,25 27 80-15,1-27-82 0,-26 0 86 0,26 0-85 16,1 26 81-16,-27-26-82 0,26 0 78 0,-26 0-83 16,0 26 71-16,0-26-75 0,28 26 72 0,-28-26-75 15,0 28 66-15,0-28-70 0,0 26 62 0,-28 0-66 16,28 1 62-16,0-1-66 0,-26 0 52 0,-1 0-56 16,27 2 51-16,-26-2-54 15,0 0 49-15,1 28-52 0,-3-28 46 0,28 0-48 16,-28 1 42-16,28-1-46 0,-26 1 38 0,26 0-42 15,-25-1 37-15,25-26-39 0,0 26 32 0,0 1-34 16,0-27 30-16,0 0-32 0,0 27 28 0,25-27-29 16,1 0 29-16,-26 0-32 0,28 26 27 0,0-26-30 15,-3 0 21-15,27 0-23 0,-25 0 21 0,-1 0-28 16,2 0 0-16,-2 0-20 0,-1 0-24 0,3 0-9 16,-3 0-81-16,1 0-12 0,-26 0-272 0,28 0-124 15,-28 0-1177-15,0-26 1036 0,0 26-300 0,-28 0 484 16,28 0-484-16</inkml:trace>
  <inkml:trace contextRef="#ctx0" brushRef="#br0" timeOffset="50383.04">20774 11275 171 0,'-26'0'0'0,"0"-27"19"0,26 27 61 0,-26-26-30 16,26 26 72-16,0-26-52 0,-27 26 86 0,27 0-61 16,0 0 127-16,0 0-107 0,0 0 125 0,0 0-122 15,27 0 114-15,-27 0-116 16,26 0 113-16,0 0-119 0,0 26 98 0,1-26-108 15,1 26 95-15,-2-26-103 0,25 0 81 0,-23 27-100 16,0-27 46-16,23 27-91 0,-25-1-35 0,1-26-99 16,27 26-311-16,-28-26 106 0,-1 27-515 0,3-27 515 15,-28 0-109-15,25 26 210 0,-25-26-210 0</inkml:trace>
  <inkml:trace contextRef="#ctx0" brushRef="#br0" timeOffset="50983.97">21808 11090 38 0,'0'0'0'0,"0"0"19"15,26 0 57-15,-26 0-28 0,0 0 68 0,0 0-67 16,0 26 27-16,0-26-34 0,26 0 49 0,-26 0-46 16,0 0 44-16,28 0-45 0,-3 0 42 0,-25 0-37 15,27 0 59-15,-1 0-53 0,0 0 53 0,2 0-53 16,-2 0 54-16,0 0-55 0,26 0 52 0,-24 0-55 16,24 0 48-16,-26 0-52 0,29 0 43 0,-30 26-47 15,27-26 39-15,-24 0-41 0,24 0 40 0,-25 0-50 16,-2 0 9-16,3 0-36 0,-2 0-30 0,0 0-35 15,1 0-155-15,-27 0 45 0,26 0-294 0,-26 0 273 16,0 0-112-16,-26-26 182 0,26 26-66 0,0 0 95 16,-27-26-95-16</inkml:trace>
  <inkml:trace contextRef="#ctx0" brushRef="#br0" timeOffset="51168.18">22362 10905 72 0,'0'0'0'0,"-26"-27"32"0,26 27 96 0,0-26-76 15,-26 26 28-15,26-27-43 0,0 27 34 16,-25 0-25-16,25 0 66 0,0 0-49 15,0 0 75-15,0 0-68 0,0 0 72 0,-28 0-70 16,28 27 72-16,0-27-73 0,0 26 69 0,0 1-73 16,0-1 61-16,0 0-66 0,0 0 62 0,0 2-66 15,0-2 54-15,0 27-68 0,0-27 24 0,0 0-59 16,28 28-37-16,-28-28-45 0,0 0-191 0,0 1 61 16,0 0-345-16,25-1 336 0,-25 0-84 0,0 1 148 15,26-1-148-15</inkml:trace>
  <inkml:trace contextRef="#ctx0" brushRef="#br0" timeOffset="51633.23">23369 10455 88 0,'0'-27'0'0,"0"27"20"16,0 0 62-16,0-26-39 0,0 26 48 0,0 0-51 15,0 0 28-15,26-27-33 0,-26 27 33 0,0 0-30 16,0 0 46-16,0 0-37 0,0 0 54 0,0 0-61 16,0 0 20-16,0 27-25 0,0-27 49 0,0 26-37 15,0-26 57-15,0 27-49 0,0-1 65 0,25 0-58 16,-25 2 66-16,0 24-66 0,0-26 60 0,0 27-61 16,0 1 59-16,28-2-63 0,-28 1 53 15,0 0-57-15,0 0 47 0,0-1-51 0,27 28 46 16,-27-27-51-16,0 27 39 0,0-28-48 0,26 2 24 15,-26 25-43-15,0-26-9 0,0 0-72 16,26-27-203-16,-26 28 52 0,0-28-384 0,0 0 354 16,0 2-134-16,0-28 223 0,0 26-91 0,0-26 124 15,0 0-124-15</inkml:trace>
  <inkml:trace contextRef="#ctx0" brushRef="#br0" timeOffset="51950.4">23369 10692 63 0,'26'-26'0'0,"-26"-27"18"16,0 27 57-16,0 0-36 0,0 0 42 0,25-2-44 16,-25 2 27-16,28 26-35 0,-28-26 27 0,0-1-17 15,27 1 61-15,-27 26-53 0,26-27 37 0,0 27-35 16,0-26 60-16,-26 26-51 0,28 0 66 0,-1-27-60 16,-2 27 69-16,1 0-60 0,0 0 86 0,28 0-81 15,-28 0 75-15,2 0-79 0,-3 0 68 16,28 0-73-16,-27 27 65 0,2-27-69 0,25 26 61 15,-28-26-65-15,1 27 56 0,2-1-59 0,26-26 56 16,-28 27-58-16,0-1 54 0,-26 0-59 16,26 2 45-16,0-2-48 0,-26 0 48 0,0 0-50 15,0 1 43-15,0 25-45 0,0-24 40 0,-26-2-45 16,26 0 37-16,-26 27-45 0,0-26 19 0,0-1-35 16,-28 1-7-16,26-1-18 0,-23 26-42 0,24-52-67 15,-27 28-305-15,2-2 107 0,0-26-527 0,24 0 502 16,-24 26-184-16,-2-26 322 0,28 0-84 0,1 0 143 15,-2 0-143-15</inkml:trace>
  <inkml:trace contextRef="#ctx0" brushRef="#br0" timeOffset="52617.42">24003 11116 106 0,'0'0'0'0,"0"0"17"16,0 0 51-16,0 0-32 0,0 0 36 0,0 0-38 15,0-26 29-15,0 26-34 0,0 0 27 0,0 0-18 16,0 0 60-16,0 0-54 0,0 0 35 0,0 0-30 16,0 0 68-16,0 0-55 0,26 0 66 0,-26 0-63 15,0 0 66-15,0 0-61 0,0 26 81 0,0-26-73 16,28 26 83-16,-28 0-80 0,26-26 83 0,-26 28-81 16,0-2 86-16,28 27-86 0,-28-26 80 0,26-1-81 15,0 0 86-15,-26 27-87 0,26-26 79 0,-26 0-83 16,26-1 71-16,-26 0-77 0,0 1 68 15,26 0-72-15,-26-1 62 0,0-26-65 0,26 0 60 16,-26 0-64-16,0 0 59 0,0 0-63 0,28 0 51 16,-28-26-55-16,0-1 48 0,0 0-52 15,27 1 41-15,-27 0-45 0,0-1 43 0,26 0-45 16,-26 1 38-16,0 26-41 0,25-27 33 0,-25 1-37 16,0 0 33-16,26 26-33 0,-26-27 33 0,0 27-36 15,0 0 30-15,28-27-31 0,-28 27 30 0,0 27-29 16,28-27 32-16,-28 0-33 0,0 0 25 0,0 27-27 15,26-1 27-15,-26 0-26 0,0 1 34 0,0-1-32 16,26 1 34-16,-26 0-31 0,0-1 39 0,0 0-39 16,0 28 32-16,0-28-33 0,0 0 36 0,26-26-37 15,-26 28 30-15,0-2-32 0,0 0 30 0,0-26-30 16,26 26 30-16,-26-26-31 0,26 0 26 0,-26 0-29 16,28 0 24-16,-28-26-26 0,26 26 23 0,-26-26-24 15,26 0 20-15,1-2-27 0,-27 2 5 0,26-27-19 16,-1 26-15-16,-25-25-17 0,28-2-71 15,-2 28-32-15,-26-27-292 0,28 27-130 0,-28-28-1237 16,26 28 1092-16,-26 0-305 0,0-2 619 16,26-24-147-16,-26 52 265 0,0-26-265 0</inkml:trace>
  <inkml:trace contextRef="#ctx0" brushRef="#br0" timeOffset="52849.62">24929 10878 28 0,'0'0'0'0,"0"-26"28"0,0 26 86 0,28 0-55 15,-28-27 61-15,0 27-63 0,26 0 47 0,-26 0-60 16,0 0 30-16,0 0-30 0,26 0 60 0,-26 0-46 16,0 0 71-16,0 0-63 0,0 27 68 0,27-27-68 15,-27 26 62-15,0-26-66 0,0 27 62 0,0-1-64 16,0 0 59-16,0-26-62 0,0 26 52 0,0 2-56 16,26-2 47-16,-26 0-53 0,0 1 41 15,0-1-60-15,0 0-4 0,26 28-42 0,-26-28-82 16,0 0-65-16,0 1-395 0,0 0 323 0,0-1-149 15,0 0 234-15,0-26-70 0,0 27 111 0,0-1-111 16</inkml:trace>
  <inkml:trace contextRef="#ctx0" brushRef="#br0" timeOffset="53050.06">25009 11461 147 0,'-26'0'0'0,"26"0"33"0,0 0 102 0,0 0-78 15,-26 0 35-15,26 0-39 0,0 0 64 0,0 0-48 16,0 0 90-16,0 0-67 0,0 0 120 0,0 0-104 15,0 0 115-15,0-27-111 0,0 27 112 0,0 0-113 16,26 0 108-16,-26 0-113 0,0 0 99 0,26-27-104 16,1 27 95-16,-1 0-103 0,-26 0 85 0,26 0-98 15,27 0 60-15,-25 0-92 0,-2 27 0 0,0-27-74 16,1 0-129-16,-1 0-118 0,2 0-664 0,-3 0 558 16,-25 27-199-16,26-27 289 0,-26 0-288 0</inkml:trace>
  <inkml:trace contextRef="#ctx0" brushRef="#br0" timeOffset="53767.47">25380 11168 90 0,'0'-26'0'16,"-27"26"27"-16,27 0 81 0,0-26-49 0,0 26 69 16,0 0-79-16,-26 0 23 0,26-26-26 0,0 26 70 15,0 0-53-15,0 0 77 0,0 0-70 0,0 0 72 16,0 0-73-16,-25 0 67 0,25 0-69 16,0 26 67-16,0-26-69 0,0 26 60 0,0-26-60 15,0 26 69-15,25 2-65 0,-25-2 71 0,0 0-68 16,26 1 72-16,-26 0-70 0,27 25 78 0,-27-25-76 15,26-1 80-15,2 1-81 0,-28 0 69 0,26-1-74 16,0 0 65-16,-26 1-70 0,27 0 63 0,-1-27-67 16,-26 0 59-16,26 26-62 0,0-26 58 0,1 0-60 15,-27 0 55-15,28-26-58 0,-2 26 47 0,-26-27-53 16,25 0 37-16,-25 1-40 0,26 0 44 0,-26-1-47 16,27 0 38-16,-27 1-40 0,28-1 39 0,-28 1-40 15,0 0 35-15,0 26-36 0,26-27 37 16,-26 0-37-16,0 27 35 0,0-26-36 0,0 26 32 15,0 0-35-15,0 0 35 0,0 0-35 0,0 0 34 16,0 0-34-16,0 26 32 0,0 1-33 0,26-27 28 16,-26 27-31-16,0-1 31 0,0 27-29 0,0-27 34 15,0 1-31-15,0 26 37 0,0-27-34 0,26 1 39 16,-26 0-40-16,0 25 34 0,27-24-35 16,-27-2 34-16,0-26-35 0,26 26 30 0,0 0-32 15,-26-26 32-15,27 0-33 0,-27 27 32 0,26-27-34 16,2 0 24-16,-28-27-27 0,26 27 26 0,-1-26-27 15,-25 26 25-15,27-26-29 0,-27 0 11 0,26-2-26 16,-26 2-15-16,28-27-27 0,-28 26-97 0,0 1-136 16,26 0-674-16,-26-28 299 0,0 28-989 0,0-1 1014 15,0 1-223-15,0 0 421 0,0-1-421 0</inkml:trace>
  <inkml:trace contextRef="#ctx0" brushRef="#br0" timeOffset="54433.67">27046 11354 129 0,'0'0'0'0,"0"0"19"0,0 0 60 0,0 0-28 16,0 0 74-16,0 0-79 0,0 0 13 0,0 0-26 15,0 0 42-15,0 0-41 0,28 0 26 16,-28 0-23-16,27 0 49 0,-27 0-41 0,26 0 47 15,0 0-45-15,0 0 49 0,1 0-50 0,-1 0 42 16,28 0-45-16,-28 0 40 0,1 0-43 0,24 0 40 16,-23 0-42-16,25 0 34 0,-27 0-46 15,28 0 10-15,-29 0-33 0,3 0-27 0,-2 0-19 16,0-26-109-16,1 26 29 0,-1 0-213 0,-26 0 193 16,26 0-93-16,-26 0 134 0,0 0-69 0,0-26 104 15,0 26-32-15,0 0 50 0,-26-27-50 0</inkml:trace>
  <inkml:trace contextRef="#ctx0" brushRef="#br0" timeOffset="54634.33">27551 11142 28 0,'-28'-26'0'0,"2"26"17"0,26-26 53 0,0 26-28 16,-26 0 55-16,26-27-47 0,0 27 54 0,-27 0-53 15,27 0 51-15,0-26-57 0,0 26 31 0,0 0-31 16,0 26 62-16,0-26-41 0,0 0 92 0,0 27-74 16,0-1 96-16,0-26-87 0,0 26 99 0,0 0-97 15,0 2 90-15,-26 24-94 0,26-25 87 0,0 0-92 16,0 25 79-16,0-25-85 0,0 26 75 15,0-26-83-15,0 25 63 0,0-25-88 0,0 26 8 16,0-27-67-16,0 2-92 0,0-2-114 0,0 0-551 16,0 0 441-16,0 1-213 0,0-27 335 0,26 26-75 15,-26-26 140-15,0 0-140 0</inkml:trace>
  <inkml:trace contextRef="#ctx0" brushRef="#br0" timeOffset="55169.06">28927 10746 135 0,'26'-26'0'0,"-26"-2"26"0,0 28 79 0,0-26-51 16,26 26 54-16,-26 0-62 0,0 0 30 0,0-26-27 15,0 26 75-15,0 0-55 0,0 0 83 0,0 26-73 16,0-26 83-16,0 0-79 0,0 26 86 0,0 2-81 16,0-2 92-16,0 0-93 0,-26 0 84 15,26 28-89-15,0-28 78 0,0 27-83 0,0-1 75 16,0 2-79-16,-26 25 67 0,26-27-70 0,0 28 66 15,0-26-72-15,0 25 60 0,0 1-63 0,0-28 59 16,0 28-64-16,0 0 47 0,0-28-61 0,0 27 25 16,0-25-52-16,26-2-23 0,-26 1-35 0,0 1-125 15,0-28 18-15,26 26-285 0,-26-52 133 0,0 28-473 16,28-2 464-16,-28-26-161 0,0 0 293 0,0-26-62 16,0 26 120-16,0-28-119 0</inkml:trace>
  <inkml:trace contextRef="#ctx0" brushRef="#br0" timeOffset="55484.21">28927 11275 114 0,'0'-53'0'0,"0"-1"20"16,26 2 64-16,-26-1-36 0,0 27 61 0,0-28-63 15,0 28 27-15,26 0-33 0,-26-27 48 0,0 27-42 16,0-1 50-16,28 27-55 0,-28-27 23 0,0 1-25 16,0 0 50-16,26 26-43 0,-26-26 47 0,26 26-45 15,-26-28 52-15,26 28-51 0,0 0 51 16,2 0-51-16,-2-26 47 0,0 26-50 0,1 0 45 15,-1 26-43-15,1-26 54 0,25 0-48 0,-24 28 59 16,-2-28-54-16,0 26 62 0,26-26-56 0,-24 26 71 16,-2 0-69-16,0-26 68 0,0 27-70 0,1 0 63 15,-27-1-66-15,28 1 58 0,-28-27-61 16,25 26 55-16,-25 0-59 0,26 0 53 0,-26 28-56 16,0-28 49-16,-26 1-52 0,26-1 47 0,-25 0-49 15,25 28 45-15,-28-28-51 0,1 0 33 0,-25 1-44 16,26 0 14-16,-29 25-34 0,30-25-13 0,-27-27-16 15,-2 26-55-15,1 1-81 0,27 0-393 0,-27-27 166 16,27 26-598-16,-28-26 605 0,28 0-144 0,0 26 260 16,0-26-260-16</inkml:trace>
  <inkml:trace contextRef="#ctx0" brushRef="#br0" timeOffset="55983.7">29535 11567 138 0,'0'0'0'0,"26"0"33"0,-26 26 101 0,0-26-81 0,0 0 26 16,0 0-32-16,0 0 61 0,0 0-61 0,0 0 34 15,0 0-32-15,0 0 67 0,0 0-50 0,0 0 86 16,0 0-70-16,0 0 98 0,0 0-94 0,0 0 81 16,27 0-82-16,-27 26 90 0,0-26-85 15,0 28 96-15,0-28-93 0,28 26 92 0,-28 0-94 16,0 0 87-16,25 1-89 0,-25-27 91 0,0 26-94 15,26 0 82-15,-26 2-88 0,0-28 76 0,0 26-81 16,26-26 69-16,-26 0-74 0,0 26 65 0,0-26-70 16,28 0 61-16,-28 0-65 0,27 0 59 0,-27 0-62 15,0-26 54-15,26 26-58 0,-26 0 49 0,26-26-54 16,-26 26 44-16,25 0-47 0,-25-28 45 0,0 28-48 16,28 0 40-16,-28-26-42 0,0 26 43 15,26 0-44-15,-26 0 36 0,0 0-40 0,0 0 33 16,26 0-36-16,-26 0 30 0,0 0-32 0,0 0 32 15,0 26-33-15,0-26 30 0,27 28-31 0,-27-2 29 16,0-26-26-16,0 26 36 0,0 0-36 0,0 1 32 16,26-1-31-16,-26 1 39 0,0 0-39 0,0-1 27 15,0-26-31-15,0 26 30 0,28-26-31 0,-28 26 24 16,0-26-27-16,0 28 23 0,25-28-24 16,-25 0 24-16,26 0-24 0,2 0 24 0,-28 0-24 15,26-28 20-15,-26 28-26 0,27-26 6 0,-1 0-21 16,-26 0-16-16,26-1-13 0,2 0-65 0,-28 1-30 15,25-1-275-15,-25 1-155 0,27 0-1253 0,-27 0 1096 16,0-28-319-16,26 28 637 0,-26-1-143 0,0 1 266 16,0 0-266-16</inkml:trace>
  <inkml:trace contextRef="#ctx0" brushRef="#br0" timeOffset="56183.13">30276 11434 135 0,'0'-27'0'0,"0"27"28"0,0-26 87 0,0 26-65 15,0 0 38-15,0 0-46 0,0-27 38 16,0 27-41-16,0 0 35 0,0 0-29 0,0 0 63 15,0 0-49-15,26 0 71 0,-26 0-66 0,0 27 62 16,0-27-65-16,0 0 57 0,0 26-60 0,28-26 54 16,-28 27-57-16,0-27 49 0,0 27-54 0,0-1 49 15,0 0-52-15,0-26 44 0,0 27-56 16,0 0 15-16,0-1-49 0,0 0-47 0,0 2-26 16,0-28-170-16,0 26 61 0,0 0-299 0,0 0 283 15,0 1-111-15,0-27 154 0,0 26-154 0</inkml:trace>
  <inkml:trace contextRef="#ctx0" brushRef="#br0" timeOffset="56371.96">30330 11858 75 0,'-28'0'0'0,"28"0"31"0,0 0 95 0,0 0-69 15,0 0 45-15,-26-26-57 0,26 26 34 0,0 0-29 16,0 0 70-16,0 0-68 0,0 0 32 0,0 0-32 16,0 0 75-16,0 0-54 0,0-28 94 0,0 28-81 15,26 0 93-15,-26 0-92 0,0 0 81 0,0 0-85 16,28 0 77-16,-2 0-84 0,-26 0 72 15,26-26-89-15,1 26 33 0,-27 0-83 0,26 0-63 16,1 0-117-16,-1 0-459 0,-26 0 358 0,26 0-187 16,0 0 230-16,-26 26-229 0</inkml:trace>
  <inkml:trace contextRef="#ctx0" brushRef="#br0" timeOffset="56933.98">30912 11354 196 0,'0'0'0'15,"0"-26"18"-15,0 26 56 0,0 0-39 0,0 0 31 16,26 0-32-16,-26 0 34 0,0 0-21 16,26 0 69-16,0 0-49 0,-26 0 82 0,26 0-71 15,2 0 82-15,-2 0-80 0,2 0 81 0,-2 0-81 16,-2 26 77-16,4-26-80 0,-2 0 71 0,0 0-76 15,2 0 72-15,-2 0-69 0,1 27 81 0,-2-27-76 16,1 0 84-16,-26 0-81 0,28 26 86 0,-2-26-84 16,-26 0 86-16,28 27-89 0,-28-27 77 0,0 27-82 15,0-27 72-15,0 26-76 0,0 0 71 0,0-26-75 16,0 27 66-16,-28 0-70 0,28-1 63 0,-26 0-68 16,-2 2 56-16,2 24-60 0,1-26 56 0,-2 1-60 15,1-1 46-15,-2 28-49 0,2-28 47 16,0 0-48-16,-2 27 44 0,4-27-49 0,-2 1 41 15,-2 0-44-15,2-1 39 0,26 0-41 0,-28 0 34 16,28 2-38-16,0-2 34 0,0 0-35 0,0-26 33 16,28 27-34-16,-2-27 28 0,2 26-32 0,-28 0 26 15,50-26-28-15,-22 0 22 0,24 26-28 0,-24-26 12 16,25 0-30-16,-28 0-24 0,29 28-17 16,-28-28-93-16,28 0-99 0,-29 0-557 0,2 0 251 15,-1-28-820-15,0 28 827 0,-26 0-231 0,0-26 380 16,0 26-380-16</inkml:trace>
  <inkml:trace contextRef="#ctx0" brushRef="#br0" timeOffset="57135.77">30990 11804 224 0,'-26'-26'0'0,"0"0"25"16,26 26 76-16,-26-27-57 0,-2 27 30 0,28 0-26 16,0-26 69-16,0 26-42 0,0 0 107 0,0 0-81 15,0 0 121-15,28 0-108 0,-2 26 120 16,0-26-117-16,0 27 119 0,0-27-123 0,2 26 104 15,26-26-111-15,-4 26 102 0,-22 2-109 0,24-2 93 16,2 0-101-16,-2 0 85 0,2-26-102 0,-28 27 48 16,28-1-89-16,-2 1-25 0,0 0-118 0,-24-1-338 15,25-26 113-15,-27 26-560 0,-1 0 448 0,1-26-448 16</inkml:trace>
  <inkml:trace contextRef="#ctx0" brushRef="#br0" timeOffset="61336.14">19267 12440 119 0,'0'0'0'0,"0"0"30"0,0 0 93 0,0 0-82 16,-26 0 3-16,26 0-25 0,0 0 14 0,0 0-12 16,0 0 29-16,0 0-23 0,0 0 30 0,0-27-25 15,0 27 40-15,0 0-45 0,0 0 10 0,0 0-14 16,0 0 30-16,0 0-22 0,0 0 38 0,0 0-38 15,0 0 21-15,0 0-18 0,0 0 47 0,0 0-33 16,0 0 63-16,0 0-48 0,0 0 77 0,0 0-66 16,0 0 84-16,0 0-78 0,0 0 81 0,0 0-81 15,0 0 79-15,0 0-82 0,0 0 75 16,0 0-78-16,0 0 70 0,0 0-75 0,0 0 67 16,0 0-68-16,0 0 71 0,0 0-72 0,26 0 62 15,-26 0-67-15,26 0 58 0,-26 0-61 0,26 0 59 16,-26 0-61-16,26 0 55 0,-26 0-57 0,28 0 53 15,-2 0-53-15,0 0 55 0,-26 0-56 0,26 0 53 16,1 0-54-16,0 0 52 0,-27 0-55 0,26 0 46 16,0 0-48-16,0 0 48 0,-26 27-50 15,28-27 41-15,-28 0-45 0,27 0 38 0,-27 0-42 16,25 0 37-16,-25 0-39 0,0 0 35 0,26 0-38 16,-26 0 29-16,0 0-40 0,0 0 2 0,0 0-28 15,0 0-32-15,0 0-6 0,0 0-90 0,0 0-82 16,0 0-514-16,0 0 235 0,0 0-754 0,0 0 760 15,-26 0-217-15,26 0 353 0,0 0-352 0</inkml:trace>
  <inkml:trace contextRef="#ctx0" brushRef="#br0" timeOffset="61571.02">19373 12545 128 0,'-28'0'0'0,"28"0"16"0,0 26 52 16,-26-26-21-16,26 0 73 0,0 28-70 0,0-28 28 15,0 0-36-15,0 0 47 0,0 0-43 0,0 0 46 16,0 0-47-16,0 26 45 0,0-26-48 0,0 0 35 16,0 0-37-16,0 0 40 0,0 0-42 15,26 0 34-15,-26 0-36 0,28 0 33 0,-28 0-35 16,26 0 33-16,0 0-39 0,0 0 20 0,1 0-44 16,0 0-34-16,-1 0-74 0,0 0-280 0,0 0 211 15,2 0-133-15,-1 0 190 0,-2 0-42 0,1 0 79 16,0 0-78-16</inkml:trace>
  <inkml:trace contextRef="#ctx0" brushRef="#br0" timeOffset="63117">20352 12863 24 0,'0'27'0'0,"0"-27"8"0,0 26 25 16,0-26-19-16,0 26 6 0,0-26-14 0,0 0-6 16,0 27 0-16,0-27 0 0,0 0 0 15,0 0 0-15,0 0 0 0,0 0 0 0,0 0 0 16,0 0 0-16,0 0 6 0,0 0 22 0,0 0-4 16,0 0 47-16,0 0-37 0,0 0 31 0,0 0-34 15,0 0 27-15,0 0-20 0,0 0 58 0,0 0-42 16,0 0 66-16,0 0-72 0,0 0 22 0,0 0-33 15,0 0 41-15,0-27-39 0,0 27 37 0,0 0-40 16,0 0 34-16,-27 0-36 0,27 0 30 0,0 0-32 16,0 0 30-16,0-26-32 0,0 26 28 0,0 0-30 15,0 0 24-15,0 0-26 0,0 0 26 0,0 0-28 16,0-26 24-16,0 26-25 0,0 0 23 16,0 0-24-16,0 0 21 0,0 0-16 0,-26-27 39 15,26 27-34-15,0 0 30 0,0 0-31 0,0-27 29 16,0 27-28-16,0 0 36 0,0-26-33 0,0 26 40 15,0 0-38-15,-28-26 36 0,28 26-38 0,0-27 33 16,0 27-35-16,0 0 31 0,0-27-34 0,-26 27 26 16,26-26-28-16,0 26 28 0,0-26-30 15,0 26 24-15,0-27-25 0,0 27 27 0,0-26-28 16,0 0 20-16,0 26-22 0,0-28 20 0,0 28-21 16,0 0 20-16,0-26-22 0,0 26 16 0,0-26-18 15,0 26 18-15,0 0-18 0,0-26 16 0,0 26-17 16,0 0 15-16,26-27-16 0,-26 27 14 0,0 0-15 15,0-26 12-15,28 26-13 0,-28-27 11 0,0 27-11 16,26-26 12-16,-26 26-12 0,27-27 11 0,-27 27-13 16,26-26 10-16,-26 26-10 0,26-26 12 0,-26 26-8 15,27-28 21-15,-27 28-16 0,26 0 25 0,-26 0-21 16,28 0 26-16,-2-26-24 0,-26 26 27 16,25 0-26-16,-25 0 26 0,28 0-25 0,-2 0 29 15,1 0-27-15,-27 26 30 0,26-26-29 0,0 0 33 16,-26 0-32-16,27 0 35 0,-1 28-34 0,0-28 33 15,-26 0-32-15,26 26 34 0,1-26-36 0,1 26 32 16,-28-26-34-16,26 27 30 0,-26-27-32 0,25 26 28 16,-25-26-29-16,26 27 27 0,-26-27-27 15,28 26 29-15,-28 1-28 0,28-27 28 0,-28 26-28 16,0-26 32-16,0 26-33 0,25-26 23 0,-25 26-24 16,0 2 27-16,0-28-27 0,0 26 22 0,26 0-24 15,-26-26 24-15,0 27-27 0,0-1 15 0,0-26-18 16,0 26 21-16,0 1-20 0,-26 0 20 0,26-27-21 15,0 26 18-15,0 0-18 0,0 1 22 0,-25 0-21 16,25-1 17-16,-28-26-19 0,28 26 16 0,0 1-15 16,-28-1 18-16,28 0-20 0,-26-26 13 15,26 28-14-15,-25-2 17 0,25-26-18 0,-26 26 11 0,-2 0-11 16,28-26 14-16,-27 27-16 0,1-27 12 16,26 26-13-16,-26-26 13 0,0 0-12 0,26 27 12 15,-27-27-11-15,1 0 14 0,26 27-14 0,-26-27 11 16,26 0-15-16,-27 0 6 0,27 0-7 0,0 0 10 15,-26 0-10-15,26 0 6 0,-28 0-8 0,28 0 6 16,-25 0-7-16,25 0 7 0,-26-27-7 0,26 27 3 16,-28 0-4-16,28 0 2 0,-26-27-2 15,26 27 6-15,-27 0-4 0,1-26 6 0,26 26-9 16,-26 0 1-16,26-27-1 0,-27 27 5 0,27 0-4 16,-26-26 0-16,26 26-1 0,0 0 4 0,-28-26-4 15,28 26 2-15,-26 0-2 0,26-26 1 0,0 26-2 16,0-28 4-16,-25 28-4 0,25-26 2 0,0 26-3 15,0-26 2-15,-28-1-1 0,28 27 4 0,0-26-2 16,0 0 4-16,0 26-6 0,0-27 0 0,-25 0-1 16,25 1 2-16,0 26-2 0,0-26 2 0,0-1-2 15,0 0-1-15,0 1 0 0,0 26 1 0,0-26 0 16,0-1-1-16,0 1 0 0,0 0 0 16,0-2 0-16,0 28 0 0,0-26-1 0,25 0-3 15,-25 26 4-15,0-26 0 0,0-1 0 0,28 27 0 16,-28-26 0-16,0-1 0 0,0 27-1 0,25-26-3 15,-25-1 3-15,0 27 4 0,26-26-2 16,-26 26-1-16,28-26-1 0,-28 26-3 0,26-28 2 16,-26 28-2-16,27-26 2 0,-1 26-1 0,-26 0 2 15,26-26-3-15,1 26 4 0,-27 0 3 0,26 0-2 16,-26-26-1-16,28 26 0 0,-2 0 0 0,-26 0-1 16,25 26-3-16,3-26 2 0,-28 0-2 0,26 0 5 15,1 0 3-15,-27 26-3 0,26-26 0 0,0 0 0 16,-26 26-1-16,27-26 0 0,-27 0 0 0,26 28 0 15,-26-28 3-15,26 0-2 0,-26 26-1 0,26-26 1 16,-26 26 3-16,27-26 0 0,-27 27 10 0,28-27-8 16,-28 26 3-16,0 1-4 0,26-27 4 0,-26 26-3 15,25-26 6-15,-25 27-4 0,26-1 8 0,-26-26-8 16,0 26 8-16,28-26-8 0,-28 26 8 16,0 2-6-16,28-28 10 0,-28 26-10 0,0 0 9 15,0-26-9-15,0 27 12 0,25-27-10 0,-25 26 13 16,0 0-14-16,0-26 8 0,0 27-9 0,0 0 11 15,0-27-10-15,0 26 9 0,0 0-10 0,0-26 13 16,0 27-12-16,0 0 11 0,0-27-10 0,0 26 12 16,0 0-12-16,0-26 12 0,-25 27-13 15,25-1 8-15,0 0-8 0,0-26 16 0,-28 28-13 16,28-2 14-16,0 0-15 0,-28-26 11 0,28 26-13 16,-26 1 9-16,26-27-10 0,-25 26 13 0,25 1-12 15,-26-27 9-15,26 27-11 0,-28-27 7 0,28 26-8 16,-27-26 5-16,27 26-11 0,-26-26-6 0,26 0-7 15,-26 26-29-15,0-26-2 0,26 0-86 0,0 0-21 16,-27 0-319-16,1 0-148 0,26 0-1380 0,-26 0 1221 16,26 0-330-16,-27-26 552 0,27 26-552 0</inkml:trace>
  <inkml:trace contextRef="#ctx0" brushRef="#br0" timeOffset="66350.21">23871 12995 81 0,'0'-26'0'0,"0"26"34"16,0 0 102-16,0 0-74 0,0-27 49 0,0 27-62 16,0 0 35-16,0 0-47 0,0 0 28 0,0 0-24 15,0 0 55-15,0 0-43 0,0 0 63 0,0 0-52 16,0 0 72-16,0 0-65 0,0-26 76 0,0 26-73 16,0 0 77-16,0 0-74 0,0 0 79 15,0 0-78-15,0 0 74 0,0 0-75 0,0 0 79 16,0 0-75-16,0 0 83 0,0 0-83 0,26 0 78 15,-26 26-80-15,28-26 77 0,-28 0-80 0,26 0 68 16,1 0-73-16,-2 0 67 0,1 0-71 16,-26 0 62-16,28 27-67 0,-2-27 58 0,2 0-62 15,-2 0 57-15,0 0-59 0,0 0 52 0,0 0-56 16,0 0 45-16,0 26-50 0,-26-26 44 0,28 0-51 16,-28 0 30-16,27 0-46 0,-27 0 4 0,26 0-33 15,-26 0-42-15,0 0-23 0,25 26-162 0,-25-26 29 16,0 0-376-16,-25 0 183 0,25 0-608 0,0 0 607 15,-26 28-183-15,-1-28 355 0,27 0-95 0,-28 0 160 16,2 0-160-16</inkml:trace>
  <inkml:trace contextRef="#ctx0" brushRef="#br0" timeOffset="66533.96">23951 13075 111 0,'-26'0'0'0,"26"0"32"16,-28 0 97-16,28 0-67 0,-26 0 58 0,26 0-65 15,0 0 48-15,0 0-58 0,-26 0 33 16,26 0-34-16,0 26 52 0,0-26-43 0,0 0 66 15,0 0-54-15,0 0 75 0,0 0-70 0,26 0 67 16,-26 0-71-16,0 0 61 0,26 26-66 16,2-26 55-16,-28 0-64 0,26 0 40 0,1 0-63 15,-2 0-5-15,1 0-64 0,2 27-144 0,-2-27 14 16,2 0-326-16,24 0 288 0,-26 0-130 0,0 0 169 16,26 0-168-16</inkml:trace>
  <inkml:trace contextRef="#ctx0" brushRef="#br0" timeOffset="67483.59">24851 13366 84 0,'0'0'0'0,"0"0"17"0,0 0 54 0,0 26-35 15,0-26 36-15,0 0-42 0,0 0 18 16,0 0-16-16,0 0 48 0,-26 0-43 0,26 0 27 15,0 0-24-15,0 0 57 0,0 0-56 16,0 0 27-16,0 0-31 0,0 0 43 0,0 0-38 16,0 0 42-16,0-26-37 0,0 26 57 0,-28 0-52 15,28 0 52-15,0-26-50 0,0 26 54 0,0-28-52 16,0 28 62-16,0-26-59 0,0 26 57 0,0-26-61 16,0 0 52-16,0 26-54 0,0-27 54 0,28 0-54 15,-28 1 51-15,0 26-51 0,0-27 56 0,26 1-52 16,-26 0 61-16,0 0-59 0,0-2 61 0,26 28-59 15,-26-26 64-15,27 0-63 0,-27-1 61 0,0 27-62 16,25-26 62-16,-25 0-64 0,28 26 56 0,-2-27-58 16,-26 27 56-16,26-27-58 0,1 27 53 0,-1-26-55 15,0 26 51-15,-26 0-53 0,28 0 46 0,-3 0-50 16,3 0 42-16,-2 0-44 0,0 0 44 0,1 0-45 16,-1 0 40-16,2 0-43 0,-3 26 35 0,-25-26-36 15,26 0 40-15,1 27-41 0,-27-27 35 0,26 27-37 16,2-27 38-16,-28 26-37 0,26 0 40 15,-26 1-40-15,26-1 34 0,-26 0-37 0,0-26 35 16,0 28-35-16,27-2 35 0,-27 26-35 16,0-25 33-16,0-1-36 0,0 1 31 0,0 0-33 15,0-1 29-15,0 0-31 0,-27 0 28 0,27 2-30 16,0 24 23-16,-26-24-25 0,26-2 21 0,-26 0-23 16,26 0 21-16,-28 1-21 0,2 0 24 0,26-1-23 15,-27-26 25-15,1 27-25 0,26-1 21 0,-25-26-22 16,-3 26 22-16,28-26-23 0,-26 26 22 0,-1-26-23 15,1 0 16-15,0 0-19 0,26 0 18 0,-28 0-19 16,3 0 13-16,-3-26-15 0,2 26 14 0,0-26-15 16,-1 26 14-16,1-26-13 0,0-1 17 0,26 1-16 15,-28-1 17-15,3 0-19 0,-2 27 11 0,1-26-13 16,26 0 9-16,-26 0-10 0,-2-2 6 0,2 2-6 16,26 0 10-16,-28-2-11 0,28 28 3 0,0-26-4 15,-25 0 10-15,25 0-9 0,0-1 10 0,0 27-10 16,-26-27 7-16,26 1-9 0,0-1 5 15,26 27-6-15,-26-26 7 0,0 0-4 0,0 0 11 16,25 26-11-16,-25-28 3 0,28 2-7 16,-28 26 7-16,26-26-7 0,-26 26 7 0,28-27-6 15,-2 1 7-15,-26 26-8 0,26-26 2 0,1 26-3 16,-2-27 5-16,-25 27-4 0,28-27 3 0,-2 27-3 16,0 0 4-16,1-26-4 0,-27 26 7 0,26 0-8 15,0 0 4-15,2 0-4 0,-3 0 5 0,-25 26-5 16,28-26 4-16,-2 0-4 0,0 27 7 0,1-27-6 15,-1 27 3-15,-26-27-3 0,28 26 7 0,-3-26-6 16,-25 26 4-16,26 1-5 0,1-1 5 0,-27-26-5 16,26 26 7-16,-26 2-7 0,0-2 4 0,28-26-4 15,-28 26 4-15,0 0-5 0,26 1 4 0,-26-1-5 16,0 1 5-16,0 0-5 0,0-1 4 0,0 0-4 16,0 28 4-16,0-28-4 0,0 0 3 0,-26 2-6 15,26-2-7-15,-28 26-5 0,28-25-29 0,-26 0 9 16,-1-1-52-16,1 1 17 0,1-1-117 0,-3 0-123 15,2 0-740-15,-1-26 343 0,1 28-1065 16,0-28 1099-16,-2 0-239 0,-25 0 454 16,27 0-453-16</inkml:trace>
  <inkml:trace contextRef="#ctx0" brushRef="#br0" timeOffset="69333.36">15163 12440 234 0,'0'0'0'0,"-25"0"21"0,25 0 64 0,0 0-38 16,0 0 54-16,0 0-45 0,0 0 66 0,0 0-73 15,-27 0 25-15,27 0-34 0,0 0 44 0,0 0-43 16,0 0 39-16,0 0-40 0,0 0 36 0,0 0-34 15,0 0 50-15,0 0-41 0,27 0 62 0,-27 0-57 16,0 0 56-16,25 26-58 0,-25-26 51 16,28 0-54-16,-2 0 49 0,0 0-52 0,2 0 45 15,-2 0-48-15,-26 0 43 0,27 0-46 16,-2 0 38-16,1 0-41 0,2 27 37 0,-2-27-40 16,0 0 36-16,-26 0-37 0,27 0 33 0,-1 0-45 15,-26 0 2-15,27 0-44 0,-27 0-81 0,0 26-103 16,26-26-505-16,-26 0 412 0,0 26-178 0,0-26 291 15,0 0-77-15,-26 0 131 0,26 0-131 0</inkml:trace>
  <inkml:trace contextRef="#ctx0" brushRef="#br0" timeOffset="69521.53">15163 12625 157 0,'0'0'0'0,"0"0"30"15,-25 26 91-15,25-26-71 0,0 0 29 0,0 0-36 16,0 0 49-16,0 0-46 0,0 27 42 0,0-27-47 15,0 0 39-15,0 0-39 0,0 0 45 0,0 0-45 16,0 0 39-16,0 0-44 0,0 0 28 16,25 0-41-16,3 0 7 0,-28 26-50 0,26-26-91 15,0 0 5-15,2 0-208 0,-2 0 186 0,26 26-72 16,-26-26 100-16,2 0-100 0</inkml:trace>
  <inkml:trace contextRef="#ctx0" brushRef="#br0" timeOffset="70218.1">16222 12599 94 0,'0'0'0'0,"0"0"22"0,0-28 67 0,0 28-50 15,0 0 27-15,0-26-24 0,0 26 62 0,0 0-57 16,0 0 39-16,0-26-46 0,0 26 32 0,0 0-23 15,0 0 71-15,0 0-50 0,0 0 89 0,0 0-74 16,0 0 97-16,0-26-89 0,0 26 97 0,0 0-94 16,0 0 97-16,0 0-98 0,28 0 91 15,-28 26-96-15,0-26 85 0,0 0-90 0,0 0 79 16,0 26-83-16,0-26 79 0,28 26-80 16,-28-26 77-16,0 28-81 0,0-2 71 0,25 0-75 15,-25 1 68-15,0-1-72 0,26 0 64 0,-26 1-65 16,0 0 65-16,26-1-68 0,-26 0 60 0,0 1-63 15,27 0 59-15,-27-1-61 0,0-26 55 0,26 26-60 16,-26 1 48-16,0-27-51 0,26 26 49 0,-26-26-52 16,28 0 44-16,-28 26-47 0,25-26 41 0,-25 0-44 15,27 0 40-15,-27-26-42 0,26 26 38 0,-26-26-41 16,26 26 32-16,-26-27-34 0,28 27 34 0,-28-26-37 16,26 0 28-16,-26-1-32 0,28 0 26 0,-28 27-26 15,25-26 29-15,-25 0-30 0,0-1 25 0,26 27-27 16,-26-27 27-16,0 27-25 0,27-26 31 0,-27 26-28 15,0 0 30-15,0 0-32 0,0-26 25 0,0 26-25 16,26 0 28-16,-26 26-29 0,0-26 25 16,0 26-28-16,0-26 20 0,0 27-22 0,0 0 22 15,26-1-23-15,-26-26 23 0,0 26-23 0,0 1 22 16,0 0-23-16,28-1 16 0,-28 0-17 0,0 1 20 16,0-1-20-16,26 0 20 0,-26-26-21 15,0 28 15-15,26-28-16 0,-26 26 17 0,26-26-18 16,-26 0 12-16,26 0-14 0,-26 0 13 0,28 0-13 15,-28 0 17-15,26 0-16 0,2 0 13 0,-28-26-14 16,26-2 11-16,-26 28-11 0,25-26 14 0,-25 0-17 16,26-1 9-16,1 1-10 0,-27 0 11 0,0-1-11 15,28 0 8-15,-28 1-9 0,26 26 7 0,-26-26-8 16,0-1 8-16,26 0-9 0,-26 27 8 0,0-26-8 16,0 26 7-16,0 0-8 0,0-26 2 0,26 26-9 15,-26 0-8-15,0-27-11 0,0 27-48 0,0 0-62 16,0 0-321-16,0 0-190 0,0 0-1473 0,0 0 1296 15,0 0-341-15,0 27 580 0,0-27-580 0</inkml:trace>
  <inkml:trace contextRef="#ctx0" brushRef="#br0" timeOffset="72287.33">30488 11381 64 0,'0'0'0'16,"0"-27"13"-16,0 27 43 0,0 0-28 0,0 0 32 0,0 0-34 15,0 0 20-15,-26 0-27 0,26 0 11 16,0 0-15-16,0 0 15 0,0 0-17 0,0 0 9 15,0 0-12-15,0 0 10 0,-27 0-7 16,27 0 19-16,0 0-13 0,0 0 26 0,0 0-23 16,0 0 18-16,0 0-14 0,0 0 39 0,0 0-24 15,0 0 56-15,0 0-56 0,0 0 25 0,0 0-27 16,0 0 52-16,0 0-40 0,0 0 62 0,0 0-54 16,0 0 65-16,0 0-64 0,0 0 60 0,0 0-62 15,0 0 54-15,0 0-58 0,0 0 50 0,0 27-54 16,0-27 50-16,0 0-53 0,0 0 44 0,-26 0-47 15,26 0 43-15,0 26-45 0,0-26 38 0,0 0-41 16,0 0 36-16,0 0-40 0,0 0 33 0,0 0-37 16,0 0 26-16,0 0-36 0,-27 0 6 0,27 0-23 15,0 0-16-15,0 0-10 0,0 0-58 0,0 0 33 16,-26 0-62-16,26 0 54 0,0 0-54 0,0-26 55 16,0 26-53-16,0 0 56 0,0 0-46 0,0 0 51 15,0 0-40-15,0-27 46 0,0 27-36 16,0 0 40-16,0 0-28 0,0 0 34 0,0 0-26 15,0 0 30-15,0 0-22 0,0 0 28 16,0 0-12-16,0 0 21 0,0 0 3 0,0 0 9 16,26 0 14-16,-26 0-6 0,0 0 12 0,0 0-5 15,0 0 26-15,0 0-17 0,0 0 31 0,27 0-23 16,-27 0 39-16,0 0-33 0,0 0 47 0,0 0-40 16,0 0 53-16,0 0-48 0,0 0 53 0,0 0-49 15,0 0 59-15,0 0-55 0,0 0 65 0,0 0-64 16,0 0 57-16,0 0-59 0,0 0 54 0,0 27-57 15,0-27 50-15,0 0-53 0,0 0 51 0,0 0-52 16,0 0 49-16,-27 26-50 0,27-26 47 0,0 0-47 16,0 0 50-16,0 27-51 0,0-27 47 0,0 0-48 15,0 0 48-15,0 27-46 0,-26-27 54 0,26 0-53 16,0 0 49-16,0 26-52 0,0-26 42 0,0 0-45 16,0 0 45-16,0 26-44 0,0-26 46 0,0 0-46 15,0 27 42-15,0-27-45 0,-26 27 41 0,26-27-44 16,0 26 39-16,0-26-41 0,0 26 37 15,0-26-39-15,0 28 32 0,0-28-35 0,0 26 33 16,0-26-33-16,0 26 31 0,0-26-34 16,0 26 26-16,0-26-27 0,0 0 30 0,0 27-31 15,0-27 27-15,0 0-28 0,0 26 25 0,0-26-27 16,0 0 20-16,0 0-23 0,0 0 20 0,0 0-22 16,0 26 19-16,0-26-20 0,0 0 17 0,0 0-20 15,0 0 13-15,0 0-18 0,0 0 1 0,0 0-13 16,0 0-15-16,0 0-3 0,0 0-41 0,0 0 17 15,0 0-71-15,0 0 3 0,0 0-221 0,0 0 65 16,0 0-466-16,0 0 236 0,0 0-758 0,0 0 768 16,0 0-206-16,0 0 425 0,0 0-110 0,0-26 228 15,0 26-70-15,0 0 132 0,0 0-40 0,-28 0 78 16,28 0-18-16,0 0 40 0,0 0-12 0,0 0 22 16,0 0-13-16,-26 0 16 0,26 0-15 15</inkml:trace>
  <inkml:trace contextRef="#ctx0" brushRef="#br0" timeOffset="73452.17">30198 11832 62 0,'0'0'0'0,"-28"0"19"16,28 0 58-16,0 0-37 0,0 0 40 0,0 0-46 15,0 0 20-15,0 0-18 0,0 0 56 0,0 0-52 16,0 0 28-16,0 0-26 0,0 0 54 0,0 0-56 16,0 0 21-16,0 0-26 0,0 0 43 0,0 0-36 15,0 0 46-15,0 0-43 0,0 0 47 0,0 0-46 16,0 0 50-16,0 0-43 0,0 0 65 0,0 0-57 15,0 0 64-15,0 0-61 0,0 0 66 0,0 0-64 16,0 0 70-16,28 0-66 0,-28 0 78 0,0 0-76 16,0 0 71-16,25 0-73 0,-25 0 66 0,27 0-69 15,-27 0 68-15,26 0-70 0,-26 0 61 0,26 0-62 16,-26 26 64-16,28-26-65 0,-2 0 57 16,-26 0-62-16,26 0 54 0,1 0-58 0,-27 0 50 15,26 0-52-15,1 0 50 0,-27 0-53 0,26 0 43 16,-26 0-49-16,26 0 41 0,-26 0-43 0,26 26 39 15,-26-26-40-15,28 0 36 0,-28 0-39 0,0 0 35 16,26 0-37-16,-26 0 30 0,0 0-33 0,0 0 30 16,26 0-32-16,-26 0 28 0,0 0-30 15,0 0 27-15,0 0-28 0,0 0 26 0,0 0-27 16,0 0 26-16,0 0-27 0,0 0 26 0,0 0-27 16,0 0 20-16,0 0-24 0,0 0 17 0,0 0-18 15,0 0 19-15,0 0-19 0,0 0 19 0,0 0-18 16,0 0 21-16,0 0-20 0,0 0 20 0,0 0-20 15,0 0 19-15,0 0-21 0,0 0 16 0,0 0-18 16,0 0 17-16,0 0-18 0,0 0 16 0,0 0-17 16,0 0 15-16,0 0-16 0,0 0 13 0,0 0-14 15,-26 0 11-15,26 0-12 0,0 0 12 0,-26-26-12 16,26 26 11-16,-28 0-13 0,28 0 9 0,-26 0-10 16,0 0 11-16,26-26-11 0,-26 26 9 15,-1 0-9-15,1 0 7 0,26-28-8 0,-27 28 10 16,1 0-9-16,0 0 10 0,-2-26-11 0,28 26 5 15,-26 0-6-15,26 0 5 0,-26 0-7 0,26 0 6 16,-27 0-6-16,27-26 7 0,0 26-7 0,0 0 6 16,-25 0-7-16,25 0 3 0,0 0-3 15,0 0 4-15,0 0-3 0,0 0 3 0,0 0-5 16,0 0 3-16,0 0-1 0,0 0 7 0,0 0-6 16,0 0 6-16,0 0-6 0,0 0 9 0,25 26-9 15,-25-26 5-15,0 0-5 0,27 0 9 0,-27 0-7 16,0 0 8-16,26 0-7 0,-26 26 8 0,26-26-6 15,-26 0 13-15,28 0-14 0,-2 0 6 0,-26 0-9 16,26 28 7-16,-26-28-7 0,27 0 9 0,-27 0-10 16,26 0 5-16,1 0-5 0,-27 0 6 0,0 0-5 15,26 0 6-15,-26 0-7 0,0 0 3 0,26 0-4 16,-26 0 7-16,0 0-7 0,0 0 7 0,0 0-8 16,0 0 0-16,0 0-1 0,0 0 2 0,0 0-1 15,0 0 5-15,-26 0-4 0,26 0 3 0,-26 0-4 16,26-28 7-16,-27 28-7 0,1 0 0 15,26 0-1-15,-27 0 5 0,1-26-4 0,26 26 4 16,-26 0-6-16,-2 0 0 0,28 0 0 0,-26 0 6 16,26 0-5-16,0 0 2 0,-26 0-2 0,26 0 3 15,0 0-4-15,0 0 0 0,-27 0 0 16,27 0 5-16,0 0-4 0,0 0 1 0,0 0-2 16,0 0 3-16,0 0-3 0,27 0-1 0,-27 0 0 15,0 0-1-15,26 0 0 0,-26 26 1 0,26-26 0 16,-26 0-1-16,28 0 0 0,-28 0 0 0,0 0 1 15,26 0 3-15,-26 0-3 0,26 0 0 0,-26 0 0 16,0 0-1-16,27 0 0 0,-27 0 0 0,0 0-1 16,0 0-3-16,0 28 3 0,0-28 1 0,0 0 0 15,0 0 0-15,0 0-2 0,0 0-3 0,0 0 2 16,0-28-5-16,0 28 6 0,-27 0 1 0,27 0 0 16,0 0-1-16,-26 0 0 0,26 0-4 0,-26 0 4 15,26 0 0-15,-28 0 1 0,28 0-2 16,-26 0 0-16,26 0-6 0,0 0 5 0,-26 0-3 15,26 0 5-15,0 0-2 0,0 0 1 0,0 0-5 16,-27 0 4-16,27 0-1 0,0 0 3 0,0 0-2 16,0 0 3-16,0 0-3 0,0 0 3 0,27 0-3 15,-27 0 3-15,0 0 0 0,0 0-1 16,26 0-2-16,-26 0 0 0,26 0-8 0,-26 0-3 16,0 0-37-16,28 0 7 0,-28 0-83 0,0 0-10 15,0 0-282-15,26 0-130 0,-26 0-1229 0,0 0 1078 16,0 0-327-16,0 0 641 0,0 0-130 0,-26 0 258 15,26 0-257-15</inkml:trace>
  <inkml:trace contextRef="#ctx0" brushRef="#br0" timeOffset="75668.14">28635 13340 159 0,'0'0'0'0,"0"0"28"0,0 0 84 0,0 0-69 16,28 0 15-16,-28-28-25 0,0 28 42 0,0 0-45 15,0 0 17-15,0 0-21 0,0 0 34 0,0 0-30 16,0 0 34-16,0 0-32 0,0 0 34 0,0 0-31 15,0 0 41-15,0 0-45 0,0 0 17 0,0 0-17 16,0 0 41-16,0 0-30 0,0 0 53 0,0 0-43 16,0 0 60-16,0 0-53 0,0 0 61 0,0 0-60 15,0 0 61-15,0 0-62 0,0 0 56 0,0 0-60 16,0 0 50-16,0 0-53 0,0 0 49 0,0 0-51 16,0 0 46-16,0 0-49 0,0 0 43 0,0 0-46 15,0 0 41-15,0 0-45 0,0 0 36 0,0 0-39 16,0 0 37-16,0 0-39 0,0 0 33 15,0 0-34-15,0 0 34 0,0 0-29 0,0 0 51 16,0 0-43-16,0 0 50 0,-28 0-50 0,28 0 42 16,0 0-44-16,0 0 43 0,0 0-44 0,0 0 40 15,0 0-44-15,0 0 35 0,0 0-38 16,0 0 39-16,0 0-41 0,0 0 30 0,0 0-32 16,0 0 32-16,0 0-34 0,0 0 29 0,0 0-31 15,0 0 31-15,0 0-28 0,0 0 37 0,0 0-34 16,0 0 33-16,0 0-32 0,0 0 36 0,0 0-37 15,0 0 33-15,0 0-33 0,0 0 33 0,0 0-35 16,0 0 30-16,0 0-33 0,0 0 28 0,0 0-30 16,0 0 25-16,0 0-27 0,0 28 22 0,0-28-24 15,0 0 24-15,0 0-24 0,0 0 24 0,0 0-25 16,0 0 17-16,28 0-20 0,-28 0 22 0,0 0-22 16,26 0 17-16,-26 0-19 0,25 0 18 0,-25 0-18 15,27 0 18-15,-1 26-19 0,-26-26 16 0,28 0-15 16,-28 0 20-16,26 0-20 0,-26 0 17 15,0 26-19-15,26-26 15 0,-26 0-16 0,0 0 15 16,27 0-16-16,-27 0 12 0,0 0-17 0,0 0-1 16,0 0-18-16,0 0-37 0,0 0 2 0,0 0-91 15,0 0 4-15,0 28-256 0,0-28-99 0,0 0-1073 16,0 0 952-16,0 0-264 0,0 0 530 16,0 0-158-16,0 0 310 0,-27 0-67 0,27 0 128 15,-26 0-127-15</inkml:trace>
  <inkml:trace contextRef="#ctx0" brushRef="#br0" timeOffset="75886.05">28663 13420 26 0,'0'26'0'0,"-28"-26"9"0,2 0 27 0,-2 26-14 16,28-26 34-16,-26 0-20 0,26 26 55 0,-26-26-42 15,26 0 55-15,-27 27-53 0,27-27 50 0,0 0-57 16,-25 0 28-16,25 0-27 0,0 27 63 0,0-27-42 16,0 0 89-16,0 0-71 0,0 0 100 0,0 0-87 15,0 0 107-15,0 0-104 0,0 0 92 0,0 0-98 16,0 26 87-16,25-26-93 0,-25 0 80 15,0 0-87-15,27 0 76 0,-1 0-87 0,0 0 51 16,-26 0-82-16,28 0-4 0,-2 0-56 0,2 0-98 16,-2 27-105-16,-1-27-556 0,2 0 453 0,-1 0-200 15,2 26 326-15,-2-26-79 0,27 0 141 0,-28 0-140 16</inkml:trace>
  <inkml:trace contextRef="#ctx0" brushRef="#br0" timeOffset="76383.37">29721 13286 155 0,'27'-26'0'0,"-27"26"24"16,26 0 72-16,-26-26-51 0,0 26 36 0,26 0-28 15,-26 0 75-15,0-27-56 0,0 27 92 16,0 0-77-16,0 0 97 0,0 0-91 0,0 0 96 15,25 0-93-15,-25 0 96 0,0 0-98 0,0 0 90 16,28 0-94-16,-28 0 84 0,26 0-90 0,-26 0 80 16,26 0-85-16,-26 0 76 0,27 0-80 0,-27 0 71 15,26 0-76-15,2 0 66 0,-28 0-70 16,25 0 62-16,-25 27-65 0,26-27 60 0,2 0-63 16,-28 0 60-16,0 0-61 0,26 26 58 0,-26-26-61 15,0 26 52-15,0 0-55 0,0-26 51 0,0 28-52 16,0-2 53-16,-26 0-54 0,26 2 45 0,-28 24-50 15,28-26 46-15,-26 1-46 0,1 26 47 0,-29-26-47 16,27 25 42-16,1-26-45 0,0 28 39 0,-27-28-42 16,27 27 37-16,0-27-39 0,-29 28 36 0,29-28-37 15,0 0 38-15,1 1-40 0,-3 0 31 0,28-1-34 16,-27 0 28-16,1-26-29 0,26 27 31 0,0-27-33 16,0 26 25-16,0-26-27 0,26 0 29 0,-26 26-30 15,27-26 22-15,1 0-24 0,23 0 20 0,-25 0-22 16,2 0 18-16,25 28-26 0,-27-28 5 15,27 0-19-15,-27 0-17 0,27 0-7 0,-27 0-54 16,2 0 20-16,-3 0-97 0,1 0-90 0,2 0-579 16,-28 0 266-16,26 0-847 0,-26 0 860 0,0 0-229 15,0 0 387-15,0 0-387 0</inkml:trace>
  <inkml:trace contextRef="#ctx0" brushRef="#br0" timeOffset="76618.77">29721 13790 205 0,'-28'-27'0'0,"28"1"32"0,-26 26 99 0,26-26-72 16,-26-2 48-16,26 28-46 0,-25-26 76 0,25 26-59 16,0 0 94-16,0-26-76 0,-28 26 116 0,28 0-100 15,0 0 127-15,28 0-120 0,-28 26 117 0,0-26-120 16,25 0 115-16,1 26-119 0,0 2 105 0,2-2-111 16,-1-26 99-16,-1 26-106 0,25 1 91 0,-23-1-98 15,-2 0 86-15,27 0-97 0,-27 2 65 16,27-2-84-16,-27 0 42 0,2 1-81 0,25 0-34 15,-27-27-52-15,0 26-178 0,2-26-109 0,-28 26-809 16,25-26 716-16,-25 0-173 0,0 0 309 0,0 0-308 16</inkml:trace>
  <inkml:trace contextRef="#ctx0" brushRef="#br0" timeOffset="77552.33">12914 15165 90 0,'0'0'0'0,"26"0"23"0,-26 0 69 0,0 0-47 0,28 0 43 16,-28 0-49-16,0 0 25 0,0 0-34 0,26 0 27 15,-26-26-21-15,0 26 49 0,0 0-49 0,0 0 21 16,27 0-19-16,-27 0 55 0,0 0-37 16,0 0 75-16,0-26-56 0,0 26 93 0,0 0-78 15,26 0 103-15,-26 0-96 0,0 0 98 0,25 0-98 16,-25 0 95-16,28 0-97 0,-2 0 89 0,2 0-95 15,-2 0 83-15,0 0-90 0,1 0 78 0,-1 26-82 16,-1-26 77-16,29 0-80 0,-27 0 70 0,-1 0-75 16,25 0 62-16,-23 0-72 0,0 26 47 0,-2-26-64 15,0 0 23-15,0 0-50 0,1 0-18 0,1 0-57 16,-3 0-177-16,-25 0-95 0,0 0-757 0,0 27 657 16,0-27-205-16,0 0 318 0,-25 0-318 15</inkml:trace>
  <inkml:trace contextRef="#ctx0" brushRef="#br0" timeOffset="77716.97">13072 15245 201 0,'-25'0'0'0,"25"28"17"0,0-28 51 15,-26 0-28-15,26 26 48 0,0-26-45 0,-27 0 37 16,27 0-33-16,0 26 58 0,0-26-58 16,0 0 33-16,0 0-38 0,27 0 44 0,-27 0-45 15,26 0 38-15,-26 0-41 0,25 0 36 0,3 0-42 16,-2 0 22-16,2 0-68 0,24 0-95 0,-25 26-1 15,-1-26-220-15,27 0 196 0,-27 0-72 0,27 0 103 16,-27 0-102-16</inkml:trace>
  <inkml:trace contextRef="#ctx0" brushRef="#br0" timeOffset="78538">14529 14874 46 0,'0'0'0'0,"0"-26"18"0,-26 26 58 0,26 0-42 15,0 0 26-15,0 0-20 0,0 0 61 0,0-26-57 16,0 26 28-16,0 0-26 0,0 0 62 15,0 0-62-15,0 0 30 0,0 0-33 0,0 0 54 16,0 0-44-16,0 0 59 0,0 0-52 0,0 26 68 16,0-26-60-16,26 0 72 0,-26 26-66 0,0-26 78 15,28 28-75-15,-28-2 82 0,26 0-79 0,-26 0 82 16,25 1-82-16,-25-1 79 0,26 0-80 16,1 2 77-16,-27 24-75 0,28-26 83 0,-2 1-85 15,-26 26 75-15,26-25-79 0,-26-2 69 0,25 0-72 16,2 0 70-16,-27 1-75 0,0-1 61 0,28 0-67 15,-28 2 58-15,0-2-61 0,26-26 54 0,-26 26-58 16,0-26 52-16,26 0-54 0,-26 0 48 0,0 0-52 16,26 0 45-16,-26-26-48 0,28 26 42 0,-28-26-45 15,0 26 38-15,27-28-42 0,-27 2 36 0,0 0-39 16,25-1 33-16,-25 27-35 0,26-26 32 0,-26 0-33 16,0 0 28-16,0 26-31 0,26-28 29 0,-26 28-29 15,0 0 27-15,28-27-28 0,-28 27 25 16,0 0-28-16,0 0 22 0,26 0-22 0,-26 27 30 15,0-27-27-15,26 28 28 0,-26-28-26 0,27 26 30 16,-27 0-30-16,25 0 34 0,-25 1-31 0,0-1 35 16,28 0-32-16,-28 28 36 0,26-28-34 0,-26 0 38 15,0 1-39-15,26 0 35 0,-26-1-38 0,0 1 33 16,28-27-34-16,-28 26 31 0,0-26-33 16,26 26 29-16,-26-26-31 0,0 0 29 0,27 0-30 15,-27 0 24-15,25 0-26 0,-25 0 24 0,0-26-26 16,26 26 23-16,-26-26-24 0,28-1 22 0,-28 1-23 15,26-28 18-15,0 28-21 0,-26 0 20 0,27-28-23 16,-27 2 8-16,26 25-15 0,-26-25 2 0,27 26-8 16,-27-29-3-16,0 29-6 0,26-27-18 0,-26 27 4 15,0 0-40-15,0-2 11 0,0 2-88 0,0 26-12 16,0-26-311-16,0 26-135 0,0 0-1328 0,0 0 1170 16,0 0-337-16,0 0 545 0,0 0-545 0</inkml:trace>
  <inkml:trace contextRef="#ctx0" brushRef="#br0" timeOffset="79016.91">16303 15430 33 0,'0'0'0'0,"0"0"26"0,0 0 79 15,0 0-59-15,0 0 31 0,0 0-41 16,0 0 29-16,0 0-25 0,0 0 53 0,0 0-45 16,0 0 48-16,0 0-48 0,0 0 45 0,0 0-55 15,0 0 18-15,0 0-20 0,0 0 48 0,26 0-39 16,-26 0 53-16,26 0-49 0,1 0 47 0,-1 0-51 15,0 0 42-15,2 0-45 0,-3 0 40 0,28 0-43 16,-27 0 33-16,28 0-44 0,-26 0 8 0,23 0-37 16,-24 0-39-16,25 28-74 0,-24-28-300 0,-2 0 232 15,26 0-133-15,-26 0 187 0,-26 0-71 0,28 0 100 16,-2 0-99-16</inkml:trace>
  <inkml:trace contextRef="#ctx0" brushRef="#br0" timeOffset="79233.98">16673 15245 76 0,'0'-27'0'16,"-25"1"38"-16,25 26 114 0,-28-27-93 0,28 27 23 16,0 0-30-16,-26-26 74 0,26 26-52 0,0 0 97 15,0 0-78-15,0 0 107 0,0 0-100 16,0 0 103-16,0 0-103 0,0 26 97 0,0-26-100 16,0 27 91-16,0-27-98 0,0 26 85 0,0 1-90 15,0 1 81-15,26-2-86 0,-26 0 73 0,0 0-80 16,0 1 65-16,0-1-82 0,28 0 28 0,-28 2-65 15,0 24-27-15,0-26-35 0,0 1-125 0,0 0-87 16,25-1-597-16,-25 1 506 0,0-1-183 0,0 0 264 16,26 0-264-16</inkml:trace>
  <inkml:trace contextRef="#ctx0" brushRef="#br0" timeOffset="79802.22">17943 15007 249 0,'0'0'0'0,"0"0"18"0,0 0 57 0,0-27-36 16,28 27 45-16,-28 0-39 0,0 0 51 0,0 0-48 16,25 0 46-16,-25 0-28 0,0 0 104 0,0 0-77 15,26 0 110-15,-26 0-103 0,28 0 100 0,-2 0-102 16,0 0 94-16,-26 27-97 0,26-27 93 0,28 0-97 16,-28 0 88-16,0 0-93 0,0 26 80 0,1-26-86 15,27 0 73-15,-29 0-78 0,1 0 70 0,2 26-74 16,25-26 68-16,-27 0-72 0,-1 0 62 0,-25 0-66 15,28 28 60-15,-2-28-63 0,-26 26 60 16,26-26-62-16,-26 26 54 0,0 0-57 0,0-26 49 16,0 27-54-16,0 26 50 0,-26-25-52 0,0-2 44 15,26 0-47-15,-28 0 43 0,3 27-45 0,-1-27 41 16,0 28-44-16,-1-28 36 0,-1 0-38 16,2 28 34-16,1-28-36 0,-1 1 33 0,-2-1-36 15,28 0 31-15,-27 0-34 0,1-26 26 0,26 28-28 16,0-28 24-16,-26 26-27 0,26-26 25 0,0 26-25 15,0-26 24-15,26 0-25 0,-26 0 20 0,26 27-23 16,1-27 21-16,1 0-22 0,-2 0 20 0,25 0-22 16,-23 26 18-16,-1-26-20 0,25 0 12 0,-27 0-25 15,29 0-19-15,-28 0-13 0,27 0-68 0,-25 0-10 16,-2 0-225-16,-1 0 62 0,-25 0-477 0,28 0 243 16,-28 0-768-16,0 0 777 0,0-26-213 0,0 26 355 15,-28 0-355-15</inkml:trace>
  <inkml:trace contextRef="#ctx0" brushRef="#br0" timeOffset="79983.46">18128 15484 193 0,'-26'-26'0'0,"0"26"34"0,0-28 102 15,-2 28-74-15,2-26 54 0,26 26-69 0,-25-26 29 16,25 26-32-16,-28 0 59 0,28-27-39 16,0 27 89-16,0 0-70 0,0 0 93 0,0 0-90 15,0 0 83-15,28 0-87 0,-3 0 74 0,-25 27-82 16,26-27 69-16,28 26-91 0,-28-26 16 0,0 26-70 15,28 2-73-15,-28-28-90 0,26 26-423 0,-25 0 346 16,27 0-138-16,-29-26 190 0,1 27-190 0</inkml:trace>
  <inkml:trace contextRef="#ctx0" brushRef="#br0" timeOffset="80388.19">19715 15430 101 0,'-26'0'0'0,"26"0"27"16,0 0 84-16,0 0-69 0,-26 0 17 0,26 0-23 16,0 0 48-16,0 0-46 0,0 0 26 0,26 0-27 15,-26 0 47-15,0 0-42 0,26 0 43 0,-26 0-49 16,28 28 24-16,0-28-30 0,-2 0 30 0,0 26-31 15,-2-26 26-15,30 0-29 0,-28 26 24 0,2-26-23 16,25 0 33-16,-28 26-62 0,1-26-66 16,2 0-16-16,26 0-184 0,-54 27 144 0,26-27-103 15,-1 0 136-15,-25 27-47 0,0-27 69 16,0 0-69-16</inkml:trace>
  <inkml:trace contextRef="#ctx0" brushRef="#br0" timeOffset="80538.91">19981 15616 25 0,'-26'0'0'0,"-2"0"34"16,2 0 103-16,0 0-77 0,-2 0 43 0,28 0-51 15,-24 27 54-15,24-27-67 0,-26 0 9 0,26 0-10 16,0 0 66-16,0 0-60 0,0 0 29 0,0 0-32 16,0 0 49-16,0 0-46 0,0 0 40 0,26 0-44 15,-2 0 40-15,-24 0-44 0,28 0 28 0,-2 0-55 16,0 0-33-16,2 0-68 0,-2 0-252 0,1 0 191 16,-2 0-115-16,1 0 133 0,2 0-133 0</inkml:trace>
  <inkml:trace contextRef="#ctx0" brushRef="#br0" timeOffset="81283.06">20934 15536 184 0,'0'0'0'0,"0"0"33"16,0 0 99-16,0-26-80 0,0 26 26 0,0 0-37 15,0 0 43-15,0 0-37 0,0 0 53 0,0 0-60 16,0 0 20-16,0 0-27 0,0 0 43 0,0 0-36 15,0 0 44-15,0 0-40 0,0 0 45 0,0 0-42 16,0 26 53-16,0-26-49 0,0 27 57 0,0-27-51 16,28 27 64-16,-28-27-58 0,0 26 67 15,0 1-62-15,0-1 72 0,25 0-69 16,-25 0 72-16,0 2-72 0,26-2 69 0,-26-26-73 16,26 26 58-16,-26 1-63 0,27-27 58 0,-27 26-60 15,26-26 56-15,2 0-61 0,-2 0 53 0,-1 0-56 16,3 0 48-16,-28 0-50 0,25-26 46 0,1 26-50 15,2-27 46-15,-2 1-48 0,-26 0 40 0,28-2-44 16,-28 2 37-16,25 0-39 0,-25 0 38 0,0-1-41 16,26 1 33-16,-26-1-35 0,0 0 33 0,0 1-35 15,0 26 28-15,0-26-30 0,0 0 29 0,0 26-30 16,0-28 28-16,0 28-29 0,0-26 29 0,0 26-30 16,0 0 26-16,0-26-28 0,0 26 22 0,0 0-23 15,0 0 21-15,0 0-23 0,0-27 21 0,0 27-22 16,27 0 16-16,-27 0-18 0,0 0 20 0,0 0-20 15,0 0 14-15,0 0-16 0,0 0 17 0,0 0-15 16,0 0 21-16,0 0-18 0,0 0 23 0,0 0-20 16,0 0 24-16,0 0-25 0,0 0 25 0,0 27-23 15,0-27 27-15,0 0-24 0,0 26 29 16,26-26-27-16,-26 26 30 0,0 2-28 16,0-28 32-16,28 26-33 0,-28 0 30 0,0 0-30 15,26 1 29-15,0 0-30 0,-26-1 33 0,28 1-30 16,-4 25 35-16,2-26-36 0,2 2 28 0,-2 24-30 15,2-25 26-15,24 25-28 0,-26 2 26 0,28-28-28 16,-2 27 26-16,-24-26-29 0,24 25 18 0,0-25-26 16,-24 25 1-16,24-24-28 0,-26-2-56 0,0 0-53 15,28 0-299-15,-28-26-152 0,0 27-1298 0,-26-27 1156 16,27 26-274-16,-27-26 494 0,0 0-494 0</inkml:trace>
  <inkml:trace contextRef="#ctx0" brushRef="#br0" timeOffset="83149.95">22892 6696 70 0,'0'-26'0'0,"0"26"16"0,0 0 49 0,0 0-38 15,0 0 14-15,0 0-20 0,0 0 20 0,-26-26-15 16,26 26 36-16,0 0-37 0,0 0 11 16,-27 0-13-16,27 0 33 0,0 0-24 0,0 0 41 15,0 0-44-15,-26 0 11 0,26 0-16 0,0 0 31 16,0 0-23-16,-26 0 44 0,26-28-34 0,0 28 53 15,-27 0-54-15,27 0 29 0,-26 0-31 0,26 0 47 16,-28-26-44-16,28 26 42 0,-26 0-39 16,1 0 55-16,25 0-51 0,-28-26 49 0,2 26-51 15,-1 0 45-15,1 0-48 0,26 0 42 0,-26-26-44 16,-2 26 38-16,3 0-42 0,-2-27 38 0,1 1-40 16,0 26 34-16,-2-27-36 0,2 0 30 0,0 1-33 15,1 0 31-15,-3 0-32 0,28-2 29 0,-27-24-31 16,1 25 27-16,26 1-28 0,-26-26 25 0,26 24-27 15,-26-24 24-15,26 25-25 0,0 1 23 0,-28-27-21 16,28 26 30-16,0-25-29 0,0 24 28 0,0 2-28 16,0-26 25-16,0 25-27 0,28-25 23 0,-28 24-24 15,26-25 20-15,-26 27-23 0,26-27 21 0,-26 27-22 16,26-28 20-16,1 28-22 0,-27-27 18 0,28 27-19 16,-3-28 18-16,1 28-19 0,0-26 16 15,2 24-17-15,-2-24 16 0,0 25-16 0,1 1 13 16,-2-26-14-16,3 24 13 0,-2 2-14 0,-26 0 12 15,26-1-12-15,1 1 11 0,-1 0-13 0,2-1 12 16,-28 0-12-16,25 1 9 0,1 0-11 16,2 0 11-16,-28 26-11 0,26-28 9 0,1 2-7 15,-1 26 13-15,0-26-11 0,1 26 11 0,-1 0-11 16,0-27 14-16,1 27-14 0,27 0 15 0,-28 0-15 16,-1 0 15-16,3 0-15 0,-2 27 13 0,27-27-13 15,-27 0 13-15,2 26-13 0,24-26 11 0,-26 0-13 16,0 26 13-16,2-26-13 0,24 28 10 0,-27-2-10 15,3-26 9-15,25 26-11 0,-27 0 11 0,0 1-10 16,29 0 12-16,-30-1-9 0,1 0 15 0,0 1-12 16,2-1 22-16,-2 0-16 0,0 2 28 0,2-2-23 15,-3 26 31-15,2-25-28 0,-1-1 34 0,0 28-31 16,2-2 35-16,-28-26-32 0,26 28 36 16,-26-1-34-16,27-27 42 0,-27 26-40 0,25 2 42 15,-25-1-40-15,0-1 43 0,0 3-41 0,0-3 44 16,0 1-43-16,0-1 43 0,0 2-46 0,-25-1 42 15,25 0-44-15,0 0 36 0,-27-1-39 0,27-24 35 16,-26 24-37-16,26 1 33 0,-28-1-35 0,2-24 33 16,0 24-34-16,26-26 31 0,-27 28-33 15,2-28 28-15,-3 27-30 0,2-27 25 0,0 0-26 16,-2 2 25-16,2-2-27 0,0 0 23 0,1 1-23 16,-2-1 27-16,-1 0-27 0,2-26 23 0,0 27-23 15,26 0 24-15,-26-27-25 0,-1 26 23 0,-1-26-24 16,28 0 21-16,-25 26-24 0,25-26 20 0,-26 0-21 15,0 0 18-15,26 0-20 0,-28 0 11 0,28 0-20 16,-26 0-3-16,26 0-13 0,-26 0-30 0,26 0-9 16,0 0-101-16,-26-26-135 0,26 26-697 0,-26 0 304 15,26 0-1047-15,-28 0 1070 0,28-26-239 0,-26 26 447 16,26 0-446-16</inkml:trace>
  <inkml:trace contextRef="#ctx0" brushRef="#br0" timeOffset="84383.46">15641 6670 54 0,'0'0'0'0,"0"0"10"0,-26 0 30 0,26 0-19 15,0 0 25-15,0 0-23 0,0 0 23 0,0-26-19 16,0 26 33-16,0 0-33 0,0 0 17 0,0 0-18 16,0 0 34-16,0 0-27 0,0 0 39 0,0 0-43 15,0 0 11-15,0 0-18 0,0 0 22 0,0 0-22 16,0 0 22-16,0 0-22 0,0 0 24 16,0 0-13-16,0 0 51 0,0 0-43 0,26 0 39 15,-26 0-43-15,0 0 34 0,27 0-44 0,-27 0 9 16,26 0-17-16,-26 0 19 0,25 0-17 0,3 0 23 15,-2 0-19-15,1 0 28 0,-1 0-26 0,0 0 26 16,2 0-26-16,23 0 27 0,-25 0-23 0,29 0 41 16,-29 0-33-16,25 0 46 0,4 0-37 15,-3 0 57-15,2 0-53 0,-1 26 49 0,-1-26-52 16,1 0 47-16,1 0-50 0,-2 0 45 0,28 0-47 16,-26 0 44-16,24 0-42 0,-26 0 53 0,28 0-49 15,-28 0 51-15,30-26-48 0,-5 26 56 0,4 0-53 16,-29 0 57-16,26 0-55 0,4 0 59 0,-4-28-58 15,2 28 57-15,26 0-61 0,-26 0 52 0,-2 0-54 16,2 0 51-16,-1-26-54 0,28 26 47 0,-29 0-49 16,2 0 44-16,27 0-48 0,-30 0 41 0,4 0-43 15,24 0 42-15,-26 0-43 0,0 0 39 0,2 0-40 16,24 0 39-16,-26 0-40 0,1 0 40 16,0 0-40-16,0 0 39 0,-2 0-40 0,2 0 37 15,-1 0-39-15,0 0 36 0,-25 0-38 0,24 0 32 16,4 0-34-16,-6 0 28 0,-22 0-31 0,26 26 30 15,-28-26-31-15,28 0 26 0,-26 0-27 0,24 0 25 16,-24 0-24-16,-1 28 29 0,-1-28-30 16,1 0 25-16,1 0-26 0,-1 0 27 0,0 0-27 15,-1 0 24-15,1 0-25 0,-1 0 25 0,3 26-26 16,-4-26 22-16,3 0-24 0,-1 0 20 0,-1 0-22 16,1 26 19-16,-25-26-20 0,23 0 21 0,2 0-22 15,1 0 17-15,0 27-18 0,-29-27 15 0,28 0-16 16,-27 0 14-16,2 0-16 0,-2 0 12 0,0 0-13 15,2 0 12-15,-4 0-14 0,2 0 7 0,-26 0-17 16,28 0-16-16,-28 0-8 0,26 0-55 0,-26 0-40 16,0 0-274-16,0 26-184 0,28-26-1333 0,-28 0 954 15,0 0-954-15</inkml:trace>
  <inkml:trace contextRef="#ctx0" brushRef="#br0" timeOffset="89787.86">20696 15986 125 0,'0'0'0'16,"0"0"19"-16,0 0 61 0,0 0-50 0,0 0 13 0,0 0-28 16,0 0 3-16,-27 0-13 0,27 27-5 15,0-27 0-15,0 0 0 0,-26 0 4 0,26 0 13 16,0 27-12-16,0-27-5 0,0 0 0 16,0 0 0-16,0 0 0 0,0 0 0 0,0 0 0 15,0 0 0-15,0 0 4 0,0 0 15 0,0 0-8 16,0 0 13-16,0 0-13 0,0 0 7 0,0 0-7 15,0 0 13-15,0 0-9 0,0 0 17 0,0 0-14 16,0 0 24-16,0 0-17 0,0 0 35 0,0 0-37 16,0 0 12-16,0 0-15 0,0 0 24 0,0 0-20 15,0 0 28-15,0 0-25 0,0 0 29 0,0 0-28 16,0 0 28-16,0 26-29 0,0-26 27 0,0 0-28 16,0 0 22-16,0 0-24 0,0 0 23 0,0 0-24 15,0 0 21-15,0 0-21 0,0 0 23 0,0 0-24 16,0 0 18-16,0 0-21 0,0 0 20 0,0 0-22 15,0 0 15-15,0 0-17 0,0 26 14 0,0-26-15 16,0 0 14-16,0 0-16 0,0 0 8 0,26 0-9 16,-26 0 9-16,0 0-10 0,0 27 10 15,0-27-10-15,27 0 8 0,-27 0-10 0,0 0 8 16,0 0-8-16,26 0 11 0,-26 0-10 0,26 0 8 16,-26 26-10-16,26-26 3 0,1 0-4 15,-27 0 6-15,28 0-7 0,-2 0 7 0,-1 0-7 16,1 0 6-16,2 0-6 0,0 0 6 0,-3 0-6 15,1 0 7-15,0 0-5 0,1 26 9 0,-1-26-6 16,2 0 12-16,-2 0-10 0,-1 0 13 0,3 0-10 16,-3 0 18-16,1 0-16 0,2 0 16 0,-2 0-16 15,2 0 15-15,-3 0-17 0,1 0 15 0,1 0-15 16,-1 0 13-16,2 0-12 0,-2 0 22 0,0 0-19 16,2 0 21-16,-28 0-21 0,24 0 19 0,2 0-19 15,2 0 18-15,-2 0-18 0,2 0 19 0,-2 0-19 16,0 0 17-16,-26 0-18 0,26 0 18 0,0 28-19 15,2-28 16-15,-2 0-16 0,0 0 15 0,2 0-16 16,-3 0 15-16,2 0-16 0,-1 26 14 0,-26-26-15 16,26 0 12-16,2 0-13 0,-2 0 13 0,0 0-14 15,-26 0 11-15,26 26-12 0,0-26 13 16,2 0-13-16,-28 0 11 0,26 0-12 16,0 26 10-16,-26-26-10 0,26 0 10 0,-26 0-12 15,0 0 8-15,27 0-8 0,-27 0 8 0,0 27-7 16,28-27 9-16,-28 0-9 0,0 0 9 0,0 0-9 15,0 0 10-15,0 0-9 0,25 0 10 0,-25 0-9 16,0 0 9-16,0 0-11 0,0 0 9 0,0 0-9 16,0 0 7-16,0 0-8 0,0 0 7 0,0 0-16 15,0 0-15-15,0 0-30 0,0 0-122 0,0 0-108 16,0 0-664-16,0 0 564 0,0 0-188 0,0 26 282 16,-25-26-282-16</inkml:trace>
  <inkml:trace contextRef="#ctx0" brushRef="#br0" timeOffset="92602.67">20774 16092 54 0,'0'0'0'0,"0"0"12"15,0 0 39-15,0 0-25 0,0 0 30 16,0 0-26-16,0 0 34 0,0 0-39 16,0 0 14-16,0 0-16 0,0 0 32 0,0 27-26 15,0-27 31-15,0 0-31 0,0 0 27 0,0 0-32 16,0 0 19-16,0 0-23 0,0 0 16 0,0 0-20 15,0 0 9-15,0 0-12 0,0 0 12 0,0 0-13 16,0 0 8-16,0 0-12 0,0 0 4 0,0 0-5 16,0 0 10-16,0 0-9 0,0 0 4 0,0 0-4 15,27 0 9-15,-27 0-6 0,0 0 13 0,28 0-12 16,-28 0 14-16,26 26-14 0,-1-26 12 0,1 0-14 16,2 0 7-16,0 0-7 0,-3 0 12 0,1 0-12 15,27 0 10-15,-27 0-11 0,2 0 7 0,23 0-7 16,-23 0 9-16,23 0-10 0,-23 0 5 0,26 0-6 15,-29 0 5-15,1 0-6 0,1 0 2 0,27 0-3 16,-28 0 4-16,0 0-2 0,-26 0 10 0,28 0-3 16,-4 0 25-16,-24 0-22 0,26 0 15 0,-26 0-12 15,0 0 29-15,28 0-21 0,-28 0 34 16,0 0-31-16,0 0 30 0,0 0-31 16,0 0 29-16,0 0-31 0,-28 0 26 0,28 0-28 15,0 0 25-15,0 0-27 0,-26-26 22 0,26 26-23 16,-24 0 22-16,-4 0-23 0,28 0 18 0,-26 0-20 15,0 0 19-15,-2 0-20 0,2 0 21 0,-1 0-22 16,1 0 16-16,1 0-17 0,-3 0 15 0,2 0-16 16,-2 0 12-16,-23 0-13 0,23 0 16 0,3 0-16 15,-1 0 13-15,-2 0-14 0,2 0 15 0,-1 0-14 16,1 0 17-16,0 0-17 0,1 0 14 0,25 0-15 16,-28 0 14-16,28 0-15 0,0 0 11 0,-28 0-13 15,28 0 10-15,0 0-10 0,0 0 9 0,0 0-8 16,0 0 12-16,28 0-13 0,-28 0 12 0,28 26-12 15,-3-26 9-15,1 0-9 0,0 0 9 0,1 0-11 16,27 0 8-16,-28 0-8 0,27 0 9 0,-28 0-10 16,29 0 8-16,-28 0-9 0,2 0 5 0,23 0-5 15,-24 0 6-15,-1 0-6 0,28 0 5 0,-28 0-5 16,2 0 6-16,-28 0-6 16,24 0 5-16,2 0-6 0,-26 0 5 0,28 0-6 15,-28 0 5-15,0 0-5 0,0 0 3 0,0 0-3 16,0 0 3-16,0 0-5 0,0 0 1 0,-28 0-3 15,2 0 0-15,2 0 0 0,-4 0 1 0,2 0-1 16,0 0-1-16,-28 0 0 0,27 0 1 0,1 0 0 16,-27 0 0-16,27 0 0 0,-28 0 0 0,29 0 0 15,-3 0-1-15,3 0 0 0,-1 0 0 0,-2 0 0 16,2 0 0-16,26 0-2 0,-27 0-2 0,27 0 1 16,-26 0-5-16,26 0 5 0,0 0-2 0,0 0 2 15,26 0-1-15,-26-26 2 0,27 26 0 0,-27 0 1 16,26 0-3-16,2 0 1 0,-2 0-2 0,27 0 3 15,-28 0-2-15,1 0 2 0,28 0-2 0,-26 0 2 16,-3 0-1-16,28 0 2 0,-27 0-2 0,2 0 2 16,-2 0-2-16,0 0 3 0,2 0 0 0,-4 0 0 15,2 0 2-15,-26 0 1 0,28 0 5 0,-28 0-2 16,0 0 6-16,26 0-6 16,-26 0 4-16,0 0-5 0,0 0 3 0,0 0-4 15,-26 0 4-15,26 0-4 0,-28 0 4 0,2 0-4 16,26 0 3-16,-24 0-4 0,-4 0 4 0,2 26-4 15,0-26 5-15,-2 0-5 0,2 0 3 0,26 0-4 16,-27 0 1-16,1 0-2 0,26 0 1 0,0 0-1 16,-25 0 3-16,25 0-3 0,0 0-1 0,25 0 0 15,-25 0 0-15,26 26 0 0,-26-26 0 0,27 0 0 16,-1 0 1-16,2 0 0 0,-2 28-1 0,0-28 0 16,2 0 0-16,-4 0 0 0,2 0 2 0,2 0-1 15,-28 0 2-15,26 0-2 0,2 0 0 0,-2 0 0 16,-26 0 3-16,26 0-7 0,-26 0-9 0,26 0-22 15,-26 0-90-15,0 0-8 0,0 0-275 0,0 0 109 16,0 0-486-16,0 0 392 0,0 0-392 0</inkml:trace>
  <inkml:trace contextRef="#ctx0" brushRef="#br0" timeOffset="97734.02">17996 3731 73 0,'0'0'0'0,"0"0"31"0,0-26 96 16,0 26-78-16,0 0 22 0,0 0-34 0,0 0 43 15,0 0-42-15,0 0 37 0,0 0-40 0,26-26 33 16,-26 26-42-16,0 0 12 0,0 0-13 0,0 0 36 15,0 0-25-15,0 0 48 0,0 0-52 0,0 0 16 16,0 0-22-16,0 0 32 0,0 0-23 0,0 0 48 16,28 0-39-16,-28 0 49 0,0 0-44 15,0 0 54-15,26 0-51 0,-26 0 55 0,0 0-54 16,26 0 52-16,-26 0-49 0,26 0 64 0,0 0-59 16,-26 0 65-16,28 0-63 0,-2 0 63 0,0 0-65 15,-26 0 59-15,26 0-57 0,1 0 70 0,1 0-67 16,-2 0 62-16,-1 0-65 0,1 0 62 0,2 0-64 15,-1 0 59-15,25 26-62 0,-27-26 55 0,3 0-57 16,-2 0 52-16,0 0-56 0,1 0 48 0,-1 0-51 16,2 0 46-16,-2 0-49 0,-1 0 42 0,3 0-46 15,-2 0 41-15,-26 26-43 0,27-26 37 0,-1 0-39 16,-26 0 34-16,26 0-37 0,-26 0 36 16,0 0-37-16,28 0 31 0,-28 0-33 0,0 0 31 15,25 0-33-15,-25 0 27 0,0 0-29 0,0 0 28 16,0 0-40-16,0 0-6 0,0 0-28 0,0 0-65 15,0 0-16-15,0-26-216 0,-25 26-102 0,25 0-936 16,-28 0 821-16,28 0-244 0,-26 0 389 16,26 0-388-16</inkml:trace>
  <inkml:trace contextRef="#ctx0" brushRef="#br0" timeOffset="98118.01">18604 3758 201 0,'0'27'0'0,"0"-27"18"16,0 0 56-16,0 0-39 0,0 26 29 0,0-26-30 16,0 28 39-16,0-28-42 0,0 0 17 0,0 0-18 15,-26 26 38-15,26-26-29 0,0 0 52 0,0 0-53 16,0 0 23-16,0 0-28 0,0 0 39 16,0 26-34-16,0-26 42 0,0 0-36 0,0 0 53 15,0 0-44-15,0 0 60 0,0 0-54 0,0 0 65 16,0 0-63-16,0 0 61 0,0 0-62 0,0 26 57 15,0-26-54-15,0 0 69 0,0 27-64 0,-26-27 70 16,26 26-71-16,0 1 64 0,0 0-67 0,0-27 61 16,0 26-63-16,0 0 59 0,0 0-62 15,0 2 57-15,0 24-60 0,-28-25 54 0,28-1-56 16,0 0 50-16,0 0-53 0,0 2 46 0,0-2-50 16,0 0 45-16,0 1-48 0,0-1 40 0,0 1-43 15,0-1 39-15,0-26-41 0,0 27 35 0,0-1-42 16,0-26 20-16,0 0-43 0,0 26-25 0,0-26-44 15,0 28-168-15,-25-28-106 0,25 0-773 0,0 26 666 16,0-26-219-16,0 0 397 0,0 26-130 0,0-26 196 16,-26 0-196-16</inkml:trace>
  <inkml:trace contextRef="#ctx0" brushRef="#br0" timeOffset="98703.33">18341 4632 76 0,'0'0'0'0,"0"0"17"0,0 0 55 0,0 26-40 0,0-26 25 16,-26 0-30-16,26 0 21 0,0 0-28 15,0 0 11-15,0 0-11 0,-28 0 28 0,28 0-19 16,0 0 39-16,0 0-38 0,0 27 19 0,0-27-18 16,0 0 42-16,0 0-30 0,0 0 56 0,0 0-59 15,0 0 24-15,0 0-28 0,0 0 44 0,0 0-37 16,0 0 49-16,0 0-46 0,0 0 48 0,0 0-48 15,0 0 46-15,0 0-48 0,0 0 41 0,0 0-43 16,0 0 38-16,0 0-42 0,0 0 38 0,0 0-39 16,0 0 35-16,0 0-32 0,0 0 52 0,0 0-45 15,0 0 51-15,0 0-47 0,0 0 56 16,0 0-52-16,0 0 59 0,28-27-56 0,-28 27 61 16,0 0-59-16,26 0 63 0,-26 0-61 0,25 0 62 15,-25-26-62-15,26 26 59 0,2 0-59 0,-28 0 62 16,27 0-62-16,-1 0 58 0,0 0-62 0,-1 0 57 15,3 0-59-15,-2 0 56 0,0 0-57 0,1 0 56 16,-1 0-57-16,2 0 53 0,-2 0-55 16,-1 0 50-16,-25 0-52 0,28 0 48 0,-2 0-49 15,1 0 48-15,-1 0-49 0,-26 0 48 0,26 0-49 16,2-26 45-16,-28 26-48 0,25 0 43 0,-25 0-45 16,26 0 42-16,-26 0-44 0,0 0 40 0,27 0-42 15,-27 0 38-15,0 0-40 0,26 0 36 0,-26 0-38 16,0 0 34-16,0 0-35 0,28 0 34 0,-28 0-34 15,0 0 34-15,0 0-34 0,0 0 35 0,0 0-35 16,0 0 33-16,0 0-34 0,0 0 30 0,0 0-32 16,0 0 27-16,0 0-29 0,0 0 25 0,0 0-27 15,0 0 26-15,0 0-27 0,0 0 23 0,0 0-26 16,0 0 21-16,0 0-23 0,0 0 19 16,0 0-23-16,0 0 8 0,0 0-18 0,0 0-2 15,0 0-11-15,0-26-24 0,0 26-8 0,0 0-85 16,0 0-146-16,0 0-683 0,0 0 289 0,0 0-1037 15,0 26 850-15,-28-26-849 0</inkml:trace>
  <inkml:trace contextRef="#ctx0" brushRef="#br0" timeOffset="113700.59">1905 8813 239 0,'0'0'0'0,"27"-26"16"0,-27 26 48 0,0 0-36 16,0 0 21-16,0 0-22 0,0 0 29 15,0 0-23-15,0 0 47 0,0 0-50 0,0 0 12 16,0 26-22-16,0-26 17 0,0 0-19 16,0 0 18-16,0 0-20 0,0 0 12 0,0 0-14 15,0 0 11-15,0 0-11 0,0 0 15 0,0 0-11 16,0 0 24-16,0 0-15 0,0 0 40 0,0 0-38 16,0 0 23-16,0 0-24 0,0 0 36 0,0 0-29 15,0 27 45-15,0-27-38 0,0 27 50 0,0-27-45 16,0 26 49-16,0 0-48 0,0 0 50 0,26 2-49 15,-26 24 47-15,0-25-47 0,0 25 47 0,0 2-49 16,0-2 42-16,0 1-45 0,0 0 40 0,0 26-43 16,0-25 37-16,0 26-41 0,0-28 34 0,0 28-36 15,0-27 34-15,0 27-36 0,0-28 29 0,25 1-40 16,-25 27 2-16,0-28-26 0,0 2-27 0,0-28-12 16,0 27-91-16,0-27-76 0,28 26-489 0,-28-24 411 15,0-2-162-15,0 0 266 0,0 1-98 0,0-27 141 16,0 0-140-16</inkml:trace>
  <inkml:trace contextRef="#ctx0" brushRef="#br0" timeOffset="114033.72">1879 8999 176 0,'26'-54'0'0,"-26"28"14"16,27-26 42-16,-1 25-31 0,-26 0 17 0,25 27-23 15,-25-26 13-15,28-1-10 0,-2 27 34 0,1 0-22 16,-1 0 46-16,-26 0-46 0,26 0 26 0,2 0-37 16,-3 0 9-16,3 27-17 0,-2-27 13 0,0 0-14 15,27 26 14-15,-25-26-11 0,-3 0 24 0,1 27-16 16,1-27 32-16,-1 27-24 0,0-27 43 0,-26 26-39 16,26 0 39-16,2-26-40 0,-28 26 33 0,28 2-36 15,-28-2 31-15,0 0-41 0,0 1 7 0,0-1-16 16,0 0 14-16,0 0-14 0,-28 28 14 0,0-28-14 15,2 1 10-15,0 26-12 0,0-27 11 0,-27 1-8 16,28-1 25-16,-3 28-25 0,-25-28 5 0,1-26-20 16,24 26-24-16,3 0-22 15,-29 2-116-15,28-28 31 0,-1 26-233 0,1-26 207 16,-2 26-104-16,3-26 159 0,25 0-46 0,-26 0 74 16,26 0-74-16</inkml:trace>
  <inkml:trace contextRef="#ctx0" brushRef="#br0" timeOffset="114534.02">2330 9608 128 0,'25'0'0'0,"1"0"18"15,1 0 58-15,-1 0-38 0,0 0 39 0,-26 0-37 16,26 0 40-16,-26 0-36 0,28 0 54 0,-28 0-57 16,0 0 26-16,28 0-30 0,-28 27 46 0,0-27-44 15,25 0 35-15,-25 0-38 0,0 26 34 0,0-26-34 16,26 26 37-16,-26-26-33 0,0 27 44 0,26-1-41 15,-26 0 42-15,27 2-41 0,-27-2 45 0,0 26-42 16,28-25 49-16,-28-1-44 0,26 1 56 16,-26 26-54-16,25-27 52 0,-25 0-55 0,26 2 45 15,-26-28-49-15,0 26 45 0,27 0-48 16,-27-26 40-16,0 0-42 0,26 27 38 0,-26-27-39 16,0 0 42-16,28 0-44 0,-28 0 36 0,0-27-39 15,26 27 36-15,-26-26-38 0,26 26 30 0,-26-26-32 16,28-2 32-16,-28 2-35 0,0 0 26 0,25 0-28 15,-25-1 26-15,26 0-28 0,-26 1 23 0,27-1-25 16,-27 27 21-16,26-26-23 0,-26 26 20 0,0-26-19 16,28 26 22-16,-28 0-23 0,0 0 22 0,26 0-21 15,-26 0 23-15,0 26-19 0,26 0 32 0,-26 1-26 16,26-1 36-16,-26 1-33 0,0 0 39 0,26-1-35 16,-26 0 41-16,0 28-38 0,28-28 42 0,-28 0-41 15,0 1 41-15,0-1-44 0,26 0 34 0,-26 0-39 16,0-26 31-16,0 28-32 0,0-28 37 0,0 0-36 15,26 0 34-15,-26 0-35 0,0 0 31 16,28 0-34-16,-28-28 28 0,0 2-32 0,26 26 25 16,-26-26-31-16,0 0 12 0,25-27-33 0,-25 27-32 15,27-2-39-15,-27 2-179 0,0-26-163 16,26 25-991-16,-26 0 842 0,0 1-282 0,0-1 422 16,0 1-422-16</inkml:trace>
  <inkml:trace contextRef="#ctx0" brushRef="#br0" timeOffset="116613.38">767 7702 172 0,'-26'0'0'0,"26"0"18"0,-28 0 55 16,28 0-45-16,-26 0 9 0,26 0-23 0,0 0 3 15,-27 26-12-15,27-26-5 0,0 0 8 0,0 0 26 16,0 28-17-16,0-28 15 0,0 0-17 16,27 26 11-16,-27-26-14 0,26 0 8 0,2 0-11 15,-2 26 10-15,0-26-11 0,2 0 5 0,-3 0-7 16,2 0 4-16,25 0-6 0,-24 0 4 0,26 0-6 15,-30 0-2-15,30 0 0 0,-2 0 0 0,2 0 0 16,-2 0 0-16,0 0 0 0,29 27 0 0,-30-27 0 16,31 0 0-16,-30 0 13 0,26 0 40 0,3 26-28 15,-2-26 19-15,1 0-22 0,-1 26 18 0,0-26-23 16,0 0 7-16,2 26-13 0,24-26 11 0,-26 28-12 16,26-28 6-16,-24 0-9 0,26 26 7 0,-3-26-7 15,-24 0 7-15,25 0-8 0,2 0 3 0,-1 26-6 16,0-26-3-16,0 0 0 0,-2 0 0 0,2 0 1 15,0 0 7-15,0 0-6 0,26 27-2 0,-26-27 0 16,0 0 0-16,0 27 0 0,27-27 0 0,-27 26 0 16,0-26 0-16,26 26 0 0,-26-26 0 15,28 27 0-15,-30-27 0 0,1 26 1 0,2-26 3 16,25 26 0-16,-26 2 7 0,0-28-4 0,-1 26 12 16,2-26-10-16,-3 26 9 0,30-26-10 15,-28 26 8-15,-2-26-9 0,-24 0 6 0,27 27-6 16,-2-27 7-16,1 0-8 0,-26 0 6 0,26 0-7 15,-27 0 6-15,26 0-6 0,-24 0 4 0,24 0-5 16,-26 0 3-16,26 0-4 0,-24 0 4 0,24 0-4 16,-26 0 2-16,1 0-2 0,26 0 2 0,-26 0-2 15,26 0 1-15,-26 0-2 0,24 0 2 0,-23 0-3 16,24 0-1-16,-25 0 0 0,-2 0 4 0,29 0-3 16,-28 0 3-16,27 26-3 0,-28-26-1 0,29 0 0 15,-28 0 4-15,28 0-3 0,-28 0-1 0,26 0 1 16,-24 26 3-16,-2-26-2 0,26 0 2 15,-26 0-3-15,28 0-1 0,-28 28 1 0,26-28 4 0,-24 0-3 16,-1 0 2-16,-2 0-2 0,28 26 2 16,-26-26 0-16,0 0 12 0,-2 0-6 0,2 0 15 15,-2 0-13-15,2 0 12 0,1 0-13 0,-4 0 9 16,3 0-11-16,0 0 10 0,-28 0-10 0,29-26 7 16,-30 26-9-16,30 0 9 0,-29 0-9 15,1-28 5-15,0 28-5 0,1 0 5 0,-2 0-7 16,1-26 5-16,-26 26-5 0,25 0 4 0,2 0-4 15,-29 0 3-15,28 0-3 0,-25 0 3 0,24 0-5 16,-26 0 5-16,28 26-5 0,-28-26 1 0,0 0-1 16,28 0 2-16,-26 0-2 0,-4 28 1 0,2-28-1 15,0 0 1-15,28 0-3 0,-28 0 3 0,2 0-2 16,-3 0 2-16,28 0-2 0,-27 0-2 0,2 0 0 16,-2 0 0-16,1 0 0 0,-2-28 0 0,29 28 0 15,-28 0 3-15,2 0-2 0,-2 0 3 0,-26-26-3 16,26 26-1-16,0 0 0 0,0 0 0 0,0 0 0 15,2-26 0-15,-28 26 1 0,26 0 3 16,1 0-3-16,-1 0-1 0,-26 0 0 0,25-27 0 0,-25 27 0 16,28 0 0-16,-28 0 0 0,26 0 0 15,-26 0 1-15,28 0 4 0,-28 0 3 0,0 0 20 16,0 0-14-16,26 0 14 0,-26 0-11 0,0 0 23 16,0 0-21-16,0 0 19 0,0 0-20 0,0 0 18 15,0 0-19-15,0 0 16 0,0 27-17 16,0-27 16-16,0 0-17 0,0 26 15 0,0-26-16 15,-26 26 14-15,26-26-15 0,0 28 14 0,0-2-14 16,0 0 11-16,0-26-12 0,0 26 10 0,-28 2-11 16,28-2 9-16,0 0-10 0,0 1 10 0,0-1-11 15,-26 0 11-15,26 0-11 0,0 28 10 0,0-28-11 16,0 0 8-16,0 27-9 0,0-26 8 0,-28 26-8 16,28-1 8-16,0 2-9 0,0-1 5 0,0-1-5 15,0 2 7-15,0 25-6 0,0-26 6 0,0 26-6 16,0 1 5-16,0-28-6 0,0 28 8 0,0 0-6 15,0-1 8-15,0 1-5 0,0-1 13 0,0 1-12 16,0-28 10-16,0 28-10 0,0-1 15 16,0 1-13-16,0-1 15 0,0 0-13 0,0 0 16 15,0 1-16-15,0-1 19 0,0 1-19 0,0-1 13 16,0 1-14-16,28 26 14 0,-28-27-14 0,0-1 13 16,0 2-14-16,26 26 12 0,-26-26-12 0,0-1 14 15,28 27-13-15,-28-26 14 0,0 25-15 16,26-25 12-16,-26 26-13 0,26-27 15 0,-26 27-16 15,0-1 11-15,27-25-11 0,-27 26 15 0,0-27-14 16,26 27 11-16,-26-27-13 0,0 27 12 0,25-26-13 16,-25 25 6-16,0-25-8 0,0 26 11 0,28-27-10 15,-28 27 7-15,0-26-8 0,0 26 7 0,0-27-7 16,26 27 8-16,-26-27-8 0,0 27 7 0,0-26-7 16,0-1 8-16,0 27-6 0,0-27 12 0,0 27-10 15,0-26 15-15,0-1-13 0,0 1 15 0,0-1-15 16,0 0 13-16,-26 0-14 0,26 1 12 0,0-1-12 15,0-25 11-15,-28 24-13 0,28-25 10 16,0 2-10-16,0 23 9 0,-25-25-10 0,25 1 10 16,0-2-11-16,0 28 7 0,0-27-7 0,0-1 9 15,0 2-10-15,0-2 8 0,0 1-9 0,0 0 8 16,0 0-8-16,0 0 7 0,0-26-6 0,0 25 9 16,0 1-8-16,0-27 7 0,0 28-7 0,0-28 8 15,0 0-8-15,0 27 7 0,0-26-8 16,0-1 7-16,0 27-8 0,0-27 9 0,0 2-9 15,0-2 7-15,0 26-7 0,0-25 5 0,0-1-7 16,0 28 6-16,0-28-6 0,0 26 4 0,0 2-4 16,0-28 4-16,0 27-4 0,0-1 5 0,0 2-4 15,0-1 9-15,0-1-8 0,0 29 8 0,-26-28-8 16,26-1 7-16,0 2-7 0,0 25 7 0,0-27-7 16,0 2 5-16,0-2-7 0,-27 28 7 0,27-27-7 15,0-1 7-15,0 2-7 0,0-2 6 0,0 1-6 16,0 1 3-16,0-28-5 0,0 26 4 0,0 2-4 15,0-1 3-15,0-27-3 0,0 26 4 16,27 2-5-16,-27-28 2 0,0 27-1 0,0-26 7 16,0 26-6-16,0-27 4 0,0 28-5 0,0-28 2 15,0 0-2-15,0 27 1 0,0-27-1 0,0 0 1 16,0 2-2-16,0-2 2 0,0 0-2 0,0 0 2 16,0 1-1-16,0 0 1 0,0-27-1 0,0 26 1 15,0-26-3-15,0 27 0 0,0-27-1 16,0 26-4-16,0-26-5 0,0 0-19 0,0 0 3 15,0 26-46-15,0-26-3 0,0 0-152 0,0 0 35 16,0 0-346-16,0 0 169 0,0 0-568 0,0 0 566 16,0 0-176-16,0 0 273 0,0 0-273 0</inkml:trace>
  <inkml:trace contextRef="#ctx0" brushRef="#br0" timeOffset="117917.04">3837 9635 63 0,'0'0'0'0,"0"0"15"0,0 0 45 0,0 0-31 15,0 0 29-15,0 0-32 0,25 0 22 0,-25 0-21 16,0 0 35-16,0 0-39 0,0 0 5 0,0 0-12 16,0 0 21-16,28 0-16 0,-28 26 25 15,0-26-24-15,0 0 20 0,0 0-18 0,0 0 31 16,26 0-30-16,-26 0 20 0,0 0-13 0,26 0 50 16,-26 0-39-16,28 0 49 0,-2 0-56 0,1 0 19 15,-2 0-28-15,1 0 27 0,2 0-27 16,-2 0 27-16,27 0-26 0,-27 0 32 0,27 0-32 15,-27 0 24-15,28 26-25 0,-27-26 25 0,24 0-28 16,-23 0 23-16,25 0-24 0,-27 0 23 0,0 0-24 16,28 27 20-16,-29-27-22 0,1 0 20 0,2 0-27 15,-1 0 3-15,-27 26-26 0,26-26-46 0,0 0-66 16,-26 0-314-16,0 0 243 0,0 0-140 0,0 0 201 16,0 0-62-16,-26-26 97 0,0 26-96 0</inkml:trace>
  <inkml:trace contextRef="#ctx0" brushRef="#br0" timeOffset="118133.14">4393 9395 56 0,'-26'-26'0'16,"26"26"19"-16,0-26 61 0,-27 26-26 0,27 0 83 0,0-27-83 15,0 27 22-15,0 0-37 0,0 0 37 16,0 0-40-16,0 0 31 0,0 0-30 0,0 27 43 16,0-27-35-16,0 0 53 0,0 26-61 0,0-26 14 15,0 26-26-15,0 2 23 0,0-2-25 16,27 0 22-16,-27 0-23 0,0 2 21 0,0 24-22 15,0-25 19-15,26 0-18 0,-26 25 23 0,0-25-50 16,0-1-59-16,25 28-26 0,-25-28-206 0,0 0 159 16,0 0-119-16,0 1 154 0,0-1-54 0,0 1 79 15,0 0-78-15</inkml:trace>
  <inkml:trace contextRef="#ctx0" brushRef="#br0" timeOffset="118466.59">5161 8945 203 0,'0'-26'0'16,"25"26"20"-16,-25-26 62 0,0 26-37 0,0 0 53 15,0-26-56-15,0 26 28 0,27 0-27 16,-27 0 58-16,0 0-48 0,0 0 55 0,0 0-66 15,0 0 17-15,0 26-27 0,26-26 36 0,-26 26-31 16,0-26 40-16,0 26-38 0,0 2 40 0,26-2-38 16,-26 0 44-16,0 27-42 0,0-27 42 0,28 28-43 15,-28-28 41-15,0 27-43 0,0 0 40 0,0 0-42 16,26 27 37-16,-26-28-39 0,0 2 32 0,0 25-35 16,0-26 28-16,0 0-39 0,28 27 5 0,-28-28-29 15,0 1-34-15,0-27-34 0,0 28-178 0,0-2 65 16,0-26-298-16,0 2 282 0,0-2-117 0,0-26 191 15,0 26-56-15,0-26 90 0,0 0-89 16</inkml:trace>
  <inkml:trace contextRef="#ctx0" brushRef="#br0" timeOffset="118768.58">5293 9263 76 0,'0'-53'0'15,"0"27"29"-15,26 0 90 0,-26-28-58 0,0 28 63 16,28 26-70-16,-28-26 36 0,0-1-51 15,25 27 25-15,-25-26-36 0,0 26 21 0,0-26-26 16,26 26 17-16,-26 0-22 0,0 0 14 0,27 0-18 16,-27 0 10-16,26 0-13 0,-26 0 10 0,26 0-11 15,-26 0 6-15,28 0-9 0,-2 0 5 0,-26 0-7 16,26 0 3-16,0 0-4 0,0 0 0 0,2 0-2 16,-2 0 2-16,-26 26-3 0,28-26 2 0,-2 0-2 15,-26 26 3-15,25-26-3 0,2 27 3 0,-27-27-3 16,26 26 3-16,-26 0-2 0,0 0 6 0,0 2-6 15,0-2 2-15,0 27-3 0,-26-27-1 0,26 1-6 16,-27 26-18-16,2-27 3 0,25 28-39 16,-26-28 5-16,-2 0-102 0,-26 0 85 0,28 2-60 15,0-2 68-15,0 0-64 0,0 1 73 0,-28 0-37 16,28-27 47-16,-1 0-46 0</inkml:trace>
  <inkml:trace contextRef="#ctx0" brushRef="#br0" timeOffset="119300.36">5637 9501 88 0,'26'28'0'0,"2"-28"27"16,-2 0 83-16,-26 0-64 0,25 26 29 0,2-26-41 16,-27 0 26-16,26 0-32 0,-26 0 20 0,28 26-27 15,-28-26 13-15,0 0-16 0,0 0 22 0,26 0-21 16,-26 27 20-16,0-27-11 0,26 0 47 0,-26 27-36 15,0-27 42-15,27 26-37 0,-27 0 48 0,25 1-55 16,-25-27 21-16,26 26-26 0,-26 0 36 16,0 28-32-16,26-28 36 0,-26 0-34 0,28 1 38 15,-28-1-39-15,28 1 34 0,-28 0-37 0,26-1 33 16,-26 0-35-16,26 0 29 0,-26-26-31 0,25 28 29 16,-25-28-30-16,27 26 28 0,-27-26-29 0,28 0 26 15,-28 0-27-15,26 0 25 0,0-26-28 16,-26 26 21-16,26-28-23 0,1 28 22 0,-2-26-23 15,3 0 21-15,-28 26-22 0,26-26 18 0,0-1-20 16,2 27 18-16,-28-27-20 0,26 1 16 0,0 26-16 16,-26 0 16-16,27-27-16 0,-27 27 16 0,25 0-9 15,-25-26 40-15,0 26-26 0,0 0 50 0,28 0-45 16,-28 0 40-16,0 0-43 0,0 0 37 0,0 26-39 16,0-26 35-16,0 27-37 0,26-27 35 0,-26 26-36 15,0 1 30-15,0 0-31 0,0-1 31 0,26 0-32 16,-26 0 33-16,0 2-34 0,0-2 26 0,27-26-28 15,-27 26 27-15,0 1-30 0,0-27 24 16,26 26-26-16,-26-26 20 0,0 0-20 0,28 26 27 16,-28-26-26-16,0 0 27 0,25-26-28 0,-25 26 22 15,26-26-26-15,-26 26 13 0,28-27-31 0,-2 1-30 16,-26 0-31-16,26-2-152 0,-26-24 26 16,0 26-347-16,27-28 168 0,-27 28-557 0,0-27 559 0,0 27-162 15,0-28 261-15,0 28-261 0</inkml:trace>
  <inkml:trace contextRef="#ctx0" brushRef="#br0" timeOffset="119600.07">6933 9104 150 0,'0'-26'0'0,"0"26"18"16,0 0 58-16,0 0-30 0,27 0 63 16,-27 0-69-16,0 0 11 0,0 0-24 0,0 0 31 15,0 0-27-15,0 26 34 0,26-26-32 0,-26 0 34 16,0 26-36-16,0-26 29 0,0 28-32 0,0-28 27 16,0 26-29-16,28 0 22 0,-28 1-25 0,0-27 18 15,0 26-23-15,0 1 11 0,0-1-23 16,0 1-13-16,0-1-16 0,0 0-65 0,0-26 11 15,0 28-142-15,0-2 114 0,0 0-95 0,0 0 119 16,0-26-42-16,0 28 62 0,0-2-61 0</inkml:trace>
  <inkml:trace contextRef="#ctx0" brushRef="#br0" timeOffset="119849.93">6881 9635 181 0,'0'0'0'0,"0"0"34"16,0 0 103-16,0 0-85 0,0 0 18 0,0 0-34 15,0 0 36-15,0-27-36 0,0 27 36 0,26 0-36 16,-26 0 40-16,0 0-44 0,0 0 23 16,0 0-24-16,0 0 40 0,0 0-34 0,26 0 39 15,-26 0-33-15,0 0 55 0,27 0-50 0,-27 0 45 16,26 0-47-16,2 0 43 0,-2 0-45 0,-26 0 43 16,25 0-45-16,3 0 39 0,-2 0-42 0,1 0 34 15,-1 0-38-15,0 0 31 0,2 27-50 16,23-27-20-16,-51 0-52 0,26 0-164 0,1 0 40 15,1 0-320-15,-28 26 298 0,26-26-105 0,-26 0 154 16,0 0-153-16</inkml:trace>
  <inkml:trace contextRef="#ctx0" brushRef="#br0" timeOffset="120686.01">1509 11990 128 0,'0'0'0'0,"0"0"26"0,0-27 81 16,0 27-63-16,0 0 26 0,0 0-28 0,0 0 56 15,0 0-53-15,0 0 38 0,0 0-38 0,0 0 53 16,0 0-51-16,0 0 43 0,0 0-47 15,0 0 39-15,0 0-44 0,0 0 31 0,0 0-36 16,0 0 27-16,26 0-32 0,0 0 28 0,-26 0-31 16,27 27 22-16,-2-27-26 0,1 0 19 0,28 0-22 15,-27 0 18-15,-1 27-20 0,0-27 16 0,27 0-17 16,-25 0 14-16,-2 0-24 0,27 0-17 0,-27 26-24 16,-1-26-94-16,3 0 14 0,-2 0-217 0,-26 0 183 15,27 26-118-15,-27-26 159 0,0 0-59 0,0 0 84 16,0 26-84-16</inkml:trace>
  <inkml:trace contextRef="#ctx0" brushRef="#br0" timeOffset="120883.4">1588 12149 93 0,'-27'0'0'16,"27"26"21"-16,-26-26 63 0,26 0-41 0,-26 0 45 16,26 0-49-16,0 27 29 0,-26-27-35 0,26 0 27 15,0 0-33-15,0 0 21 0,0 0-18 0,26 0 45 16,-26 0-40-16,0 0 33 0,26 26-36 15,-26-26 29-15,26 0-33 0,1 0 20 0,-2 0-26 16,-25 0 22-16,54 0-33 0,-28 26-11 0,1-26-55 16,-1 0-162-16,0 26 108 0,1-26-109 0,27 0 130 15,-28 28-48-15,0-28 69 0,1 0-68 0</inkml:trace>
  <inkml:trace contextRef="#ctx0" brushRef="#br0" timeOffset="125685.6">3626 11567 26 0,'0'0'0'0,"0"0"18"0,0 26 54 0,0-26-37 16,27 0 29-16,-27 0-28 0,0 0 44 0,0 0-50 15,0 0 10-15,0 0-14 0,0 0 39 16,0-26-31-16,0 26 34 0,0 0-38 0,0 0 26 15,0 0-21-15,0 0 53 0,-27-27-51 0,27 27 23 16,0 0-25-16,0 0 48 0,-28-27-35 16,28 27 64-16,-26 0-52 0,26 0 68 0,-26-26-66 15,26 26 62-15,-26 0-64 0,26 0 59 0,-28 0-60 16,2 0 61-16,0 0-61 0,0 26 60 0,0-26-62 16,-2 0 51-16,2 27-56 0,-1-27 49 0,-24 27-51 15,23-27 49-15,2 26-51 0,0 0 44 0,-28-26-48 16,28 28 40-16,0-2-42 0,-28 0 39 0,28 0-42 15,-1 1 34-15,1-1-38 0,1 0 33 0,-3 28-36 16,28-28 28-16,-26 0-30 0,0 1 26 0,26-1-27 16,0 28 28-16,-28-28-30 0,28 0 22 0,0 28-24 15,0-28 23-15,28 0-26 0,-28 27 22 0,0-27-23 16,26 0 20-16,-26 2-21 0,26-2 20 16,2 0-21-16,-28 1 17 0,25-1-18 0,-25 1 14 15,26-1-16-15,1 1 15 0,-27-27-17 0,26 26 12 16,2-26-12-16,-28 0 14 0,26 26-14 0,0-26 14 15,0 0-16-15,0 0 11 0,2 0-12 0,24 0 12 16,-24 0-13-16,-2-26 10 0,-1 26-10 16,28 0 10-16,-25-26-11 0,-2 26 11 0,26 0-11 15,-26 0 9-15,2-27-10 0,-2 27 6 0,0 0-7 16,0-26 6-16,2 26-21 0,-1 0-37 0,-2 0-28 16,-25 0-173-16,26-27-113 0,-26 27-833 0,0 0 723 15,26 0-212-15,-52 0 340 0,26 0-340 0</inkml:trace>
  <inkml:trace contextRef="#ctx0" brushRef="#br0" timeOffset="126168.49">4525 11461 195 0,'0'-27'0'0,"0"0"30"16,0 1 92-16,0 26-65 0,0-27 47 0,0 27-58 15,-26 0 34-15,26-26-44 0,0 26 30 0,0 0-23 16,0 0 61-16,0-26-61 0,0 26 21 0,-27 0-28 16,27 0 44-16,0 26-37 0,0-26 47 0,0 0-42 15,-26 0 54-15,26 26-48 0,0-26 60 0,-28 27-55 16,28-27 65-16,0 26-59 0,-25 1 71 0,25 0-67 16,-26-1 71-16,26 0-69 0,-27 1 75 0,1 0-72 15,26 25 74-15,-28-24-75 0,28-2 71 0,-26 26-74 16,26-25 68-16,-26 25-72 0,26 2 60 15,0-28-65-15,0 27 59 0,0 0-63 0,0 0 53 16,0-27-57-16,0 28 50 0,0-2-53 0,26-25 47 16,-26 25-50-16,26-26 41 0,2 2-45 15,-2-2 37-15,1 0-46 0,-1 27 18 0,-1-53-43 16,3 27-25-16,25-1-48 0,-27 1-172 0,0-27-117 16,28 26-822-16,-29-26 709 0,1 26-226 0,29-26 347 15,-29 0-346-15</inkml:trace>
  <inkml:trace contextRef="#ctx0" brushRef="#br0" timeOffset="126700.52">5451 11619 41 0,'0'-26'0'0,"0"26"21"16,0-26 63-16,0 26-47 0,26-27 31 0,-26 27-31 16,0-27 45-16,0 27-41 0,0-26 43 0,-26 26-31 15,26-26 78-15,0 26-57 0,0 0 91 0,-26-27-85 16,26 27 76-16,-27 0-81 0,27 0 72 0,-26 0-76 16,1 27 66-16,-3-27-69 0,28 0 64 0,-26 26-69 15,-2 0 61-15,2 1-64 0,0 0 58 0,-1-1-62 16,2 0 52-16,-3 2-55 0,2 24 51 15,0-26-53-15,-1 1 48 0,27 25-49 0,-26-24 53 16,26 24-53-16,-26-26 46 0,26 1-49 0,0 26 41 16,0-26-45-16,0-1 38 0,0 0-41 0,0 28 39 15,0-28-42-15,26 0 33 0,-26 1-36 16,26-1 34-16,1-26-35 0,-1 26 31 0,0 0-33 16,2-26 27-16,24 28-31 0,0-28 24 0,-24 26-44 15,26-26-31-15,-3 0-39 0,2 0-162 0,1 26-99 16,-28-26-748-16,26 0 653 0,2 0-181 0,-28 0 300 15,28 27-300-15</inkml:trace>
  <inkml:trace contextRef="#ctx0" brushRef="#br0" timeOffset="127067.05">5505 11461 179 0,'0'0'0'0,"0"-27"34"16,0 27 106-16,0 0-89 0,0-27 13 0,26 27-32 15,-26 0 28-15,0 0-30 0,0 0 33 0,0 0-27 16,0 0 44-16,26 0-38 0,-26 0 42 0,26 0-42 15,0 0 43-15,-26 0-45 0,28 0 33 0,-2 0-37 16,2 0 36-16,23 0-39 0,-24 0 30 0,-1 0-35 16,28 0 22-16,-28 0-26 0,26 0 22 0,-26 0-25 15,28 0 19-15,-26 0-22 0,24-26 17 0,-27 26-26 16,2 0-9-16,1 0-28 0,-2 0-81 0,0 0-4 16,0-27-231-16,-26 27 196 0,27 0-102 0,-27 0 143 15,0 0-71-15,-27 0 109 0,27 0-27 0,0 0 48 16,-26 0-48-16</inkml:trace>
  <inkml:trace contextRef="#ctx0" brushRef="#br0" timeOffset="127267">6061 11328 76 0,'0'0'0'16,"-26"0"28"-16,26 0 85 0,0 0-60 0,-28 0 44 15,28 26-54-15,0-26 29 0,0 0-22 16,0 27 74-16,0-27-72 0,0 26 35 0,0 1-40 16,0-27 53-16,0 27-49 0,0-1 54 0,0 0-52 15,0 1 54-15,0 0-56 0,0 25 49 0,0-24-51 16,0-2 48-16,0 0-50 0,0 0 41 0,0 1-45 15,0 25 41-15,28-24-44 0,-28-2 36 0,0 0-48 16,0-26 4-16,0 26-38 0,0 1-47 0,0-27-82 16,0 26-349-16,0-26 270 0,0 27-157 0,0-27 225 15,0 0-66-15,0 0 105 0,0 27-105 0</inkml:trace>
  <inkml:trace contextRef="#ctx0" brushRef="#br0" timeOffset="127884.15">6828 11699 162 0,'0'0'0'0,"0"-26"19"0,0 26 57 0,0 0-40 16,0-26 31-16,0 26-18 0,0 0 83 0,0 0-70 15,0-28 57-15,-27 28-53 0,27 0 80 0,0 0-72 16,-26 0 76-16,26 0-77 0,-26 0 69 0,-2 0-72 15,28 28 69-15,-26-28-72 0,1 26 65 0,-3-26-68 16,2 26 61-16,26 0-65 0,-27 1 56 0,1-1-60 16,0 0 52-16,26 2-56 0,-28-2 49 0,3 0-52 15,25 0 46-15,0 1-50 0,-27-1 41 0,27 1-43 16,0 0 41-16,0-1-44 0,0 0 37 0,0 0-39 16,0 2 34-16,0-2-38 0,0 0 31 0,27-26-33 15,-27 27 31-15,25-27-32 0,3 26 33 16,-2-26-33-16,0 26 29 0,1-26-32 0,-1 0 23 15,2 0-27-15,-3 26 23 0,1-26-32 0,28 0 0 16,-28 0-46-16,1 0-105 0,-1 0-14 0,1 0-311 16,-1-26 129-16,0 26-536 0,1 0 530 0,-27 0-148 15,26-26 243-15,-26 26-243 0</inkml:trace>
  <inkml:trace contextRef="#ctx0" brushRef="#br0" timeOffset="128266.91">7093 11275 104 0,'26'-27'0'0,"-26"27"32"0,27 0 96 16,-1 0-78-16,-26 0 22 0,26 27-39 0,2-27 24 15,-3 0-17-15,-25 27 63 0,26-27-60 16,0 26 26-16,1 0-29 0,1 1 50 0,-2-1-44 16,-26 1 49-16,26 0-47 0,-1-1 48 0,3 27-46 15,-28-26 54-15,27 25-51 0,-1-24 52 0,-26 24-54 16,26 1 48-16,-26-1-52 0,26 2 45 0,-26-2-50 15,0 1 34-15,-26 1-45 0,26-2 18 0,0 2-34 16,0-2-7-16,-26 1-50 0,0-1-134 0,-1-24 22 16,27 24-289-16,-28-25 250 0,3-1-135 0,-1 1 200 15,0-27-56-15,-2 0 93 0,1 0-93 0</inkml:trace>
  <inkml:trace contextRef="#ctx0" brushRef="#br0" timeOffset="128767.33">7621 11222 119 0,'26'0'0'16,"-26"0"30"-16,0 0 93 0,0 0-72 0,0 0 32 15,0 0-39-15,0 0 51 0,0 0-48 16,27 0 45-16,-27 0-47 0,0 0 40 0,0 0-50 16,0 0 17-16,0 0-22 0,26 0 39 0,-26 0-32 15,28 0 39-15,-28 0-39 0,26 0 33 0,0 0-37 16,2 0 31-16,-3 0-33 0,2 0 30 0,-1 0-32 15,0-26 27-15,2 26-29 0,-2 0 27 0,1 0-32 16,-2 0 10-16,29 0-35 0,-28 0-40 16,0 0-70-16,-26 0-295 0,28 0 227 0,-2 0-132 0,-26 0 194 15,26 0-45-15,-26 0 83 0,0 0-83 0</inkml:trace>
  <inkml:trace contextRef="#ctx0" brushRef="#br0" timeOffset="128950.1">8178 10983 101 0,'0'-26'0'15,"0"26"28"-15,26-26 84 0,-26 26-62 0,0 0 36 16,0 0-39-16,26 0 57 0,-26 0-60 0,0 0 28 16,0 26-36-16,0-26 36 0,0 0-36 0,0 26 32 15,0 2-34-15,0-28 31 0,0 26-33 0,0 0 28 16,0 1-30-16,0-1 26 0,26 0-30 0,-26 0 18 16,0 2-32-16,0-2-12 0,0 0-63 15,0 28-187-15,0-28 129 0,0 27-111 0,28-27 133 16,-28 1-65-16,0 0 82 0,0-1-82 0</inkml:trace>
  <inkml:trace contextRef="#ctx0" brushRef="#br0" timeOffset="129517.11">8522 11011 129 0,'0'0'0'0,"27"0"17"0,-27 0 55 0,0 0-29 16,0 0 57-16,0 0-55 0,25 0 39 0,-25 0-46 15,0 0 31-15,0 0-27 0,0 0 54 0,0 0-40 16,0 0 75-16,0 0-63 0,0 0 75 0,0 0-71 16,0 26 73-16,0-26-72 0,-25 26 71 0,25-26-71 15,0 27 71-15,-27-1-74 0,27 0 67 16,0 0-70-16,-26 2 63 0,0-2-67 0,26 0 59 15,-28 28-63-15,28-28 56 0,-26 27-59 0,-2-27 53 16,3 28-56-16,25-2 49 0,-26-25-53 0,-1 26 47 16,27 1-51-16,-26-2 42 0,26-26-45 0,0 27 39 15,-28-27-41-15,28 28 39 0,0-28-42 0,0 0 34 16,0 1-37-16,0 26 33 0,0-53-35 16,28 27 31-16,-28-1-33 0,26 0 30 0,-26 0-32 15,27-26 25-15,-1 28-27 0,-1-2 26 0,3-26-26 16,-2 26 26-16,28-26-28 0,-28 0 23 0,26 27-25 15,0-27 21-15,-24 0-23 0,25 0 20 0,-2 0-22 16,5 26 18-16,-30-26-36 0,26 0-33 0,-25 0-27 16,24 0-148-16,-23 0 24 0,25 0-348 0,-27 0 159 15,0 0-584-15,1 0 577 0,-1 0-180 0,-26 0 280 16,28 0-280-16</inkml:trace>
  <inkml:trace contextRef="#ctx0" brushRef="#br0" timeOffset="130533.25">8626 11116 41 0,'0'0'0'0,"0"0"11"0,0 0 33 0,0 0-21 16,0 0 23-16,0 0-24 0,0 0 20 0,0 0-23 15,0 0 13-15,0 0-19 0,0 0 3 0,0 0-12 16,0 0-4-16,0 0 0 0,0 0 0 0,0 0 0 16,0 0 0-16,0 0 3 0,0 0 13 0,0 0-12 15,0 0-4-15,0 0 9 0,0 0 28 0,0 0-21 16,0 0 8-16,0-26-11 0,0 26 19 0,0 0-15 16,0 0 19-16,0 0-19 0,0 0 12 0,0 0-14 15,0 0 13-15,0 0-16 0,0 0 8 0,0 0-11 16,0 0 6-16,0 0-11 0,0 0-4 15,0 0 4-15,0 0 12 0,0 0-6 0,0 0 17 16,0 0-14-16,0 0 11 0,0 0-10 0,0 0 14 16,0 0-16-16,0 0 12 0,0 0-12 0,0 0 12 15,0 0-14-15,0 0 7 0,0 0-8 16,0 0 7-16,0 0-9 0,0 0 7 0,0 0-7 16,0 0 5-16,0 0-7 0,0-27 6 0,0 27-5 15,0 0 7-15,0 0-8 0,28-26 0 0,-28 26-1 16,0 0 5-16,0 0-5 0,0-26 0 0,0 26-1 15,0 0 4-15,0 0-5 0,0 0 2 0,27 0-2 16,-27-28 3-16,0 28-2 0,0 0 5 0,0 0-6 16,0 0-2-16,26 0 0 0,-26 0 0 0,0 0-13 15,26 28-35-15,-26-28-28 0,25 0-178 0,-25 0 139 16,28 0-91-16,-28 26 103 0,28-26-102 0</inkml:trace>
  <inkml:trace contextRef="#ctx0" brushRef="#br0" timeOffset="130850.1">9130 10772 126 0,'0'0'0'0,"0"0"20"16,0 0 60-16,0-26-42 0,0 26 34 0,0 0-34 15,26 0 44-15,-26 0-40 0,0 0 46 0,0 0-40 16,0-26 57-16,0 26-63 0,28 0 22 0,-28 0-30 16,26 0 42-16,-26 0-38 0,26 0 41 0,1 0-38 15,-27 0 43-15,54 0-43 0,-29 0 41 0,1 0-43 16,1 0 37-16,25 0-40 0,-24 0 33 0,25 0-36 16,-2 0 30-16,-23 0-32 0,26-28 32 0,-3 28-32 15,2 0 29-15,-27 0-37 0,28 0 10 16,-26 0-28-16,22 0-21 0,-24 0-34 0,2 0-138 15,0 0 29-15,-2 0-286 0,-26 0 257 0,26 0-116 16,-26 0 152-16,0 0-152 0</inkml:trace>
  <inkml:trace contextRef="#ctx0" brushRef="#br0" timeOffset="131050.03">9791 10720 192 0,'-26'0'0'0,"26"26"19"15,0-26 57-15,-26 26-29 0,26-26 63 0,0 26-62 16,0-26 35-16,0 27-30 0,0 0 75 0,0-27-55 15,0 26 88-15,0 1-74 0,0-1 97 0,0 0-91 16,0 0 95-16,0 2-96 0,0-2 88 0,0 0-92 16,0 1 81-16,0-1-87 0,0 0 78 0,0 28-83 15,0-28 71-15,0 0-77 0,0 28 65 0,0-28-82 16,0 0 23-16,0 27-84 0,0-26-98 0,0 0-124 16,0-1-579-16,0 27 478 0,0-26-178 0,0-1 254 15,0-26-254-15</inkml:trace>
  <inkml:trace contextRef="#ctx0" brushRef="#br0" timeOffset="131767.38">2725 14054 26 0,'0'0'0'0,"-25"0"20"0,25 0 62 16,0 0-38-16,-26 0 49 0,26 0-60 0,0 0 5 15,0 0-20-15,0 0 18 0,0 0-19 0,0 0 18 16,0 0-8-16,0 0 47 0,0 0-41 16,0 0 25-16,0 0-22 0,26 0 48 0,-26 0-38 15,0 0 50-15,25-26-58 0,-25 26 15 0,26 0-26 16,1 0 26-16,-1-26-27 0,2 26 24 0,-2 0-25 15,0-27 23-15,2 27-25 0,-3 0 20 0,28-27-22 16,-27 27 19-16,28 0-21 0,-28-26 19 0,26 26-16 16,-24 0 29-16,24 0-64 0,2-26-87 0,-29 26-13 15,2 0-236-15,27 0 194 0,-28 0-116 0,0 0 136 16,-26 0-135-16</inkml:trace>
  <inkml:trace contextRef="#ctx0" brushRef="#br0" timeOffset="131986.23">3148 13683 255 0,'-26'0'0'0,"26"-26"19"0,-26 26 57 16,26-26-39-16,0 26 35 0,-26-26-28 0,26 26 61 15,0 0-61-15,0 0 24 0,0 0-33 0,-26 0 33 16,26 0-35-16,0 0 31 0,0 0-30 16,0 0 38-16,0 26-35 0,0-26 39 0,0 26-40 15,0 0 36-15,0 2-38 0,0-2 31 0,0 0-33 16,0 1 32-16,0 25-34 0,26-26 30 0,-26 2-36 15,0-2 12-15,0 27-55 0,26-26-93 0,-26-1-10 16,0 0-252-16,26 1 208 0,-26-1-125 0,26 0 146 16,-26 2-146-16</inkml:trace>
  <inkml:trace contextRef="#ctx0" brushRef="#br0" timeOffset="132533.49">4102 13605 124 0,'0'-27'0'0,"0"27"22"0,0 0 68 16,0-26-49-16,0 26 31 0,26 0-37 0,-26 0 32 15,0-27-32-15,0 27 38 0,0 0-38 16,0 0 31-16,0 0-27 0,0 0 50 0,0 0-38 16,0 0 65-16,0 0-58 0,0 27 58 0,0-27-56 15,0 26 60-15,0 1-61 0,0-27 57 0,0 26-59 16,0 0 51-16,0 28-55 0,0-28 50 0,0 0-53 15,26 27 46-15,-26-1-49 0,0-24 43 0,0 24-47 16,0 2 38-16,0-2-49 0,0 1 12 0,27 1-40 16,-27-2-36-16,0-26-37 0,0 27-177 0,0 1 52 15,0-28-334-15,26 0 310 0,-26 0-126 0,0 2 211 16,0-2-59-16,0-26 96 0,0 0-96 0</inkml:trace>
  <inkml:trace contextRef="#ctx0" brushRef="#br0" timeOffset="133016.18">4102 13763 59 0,'26'-26'0'16,"-26"-28"32"-16,0 28 97 0,0 0-85 0,26 0 2 15,-26-1-21-15,0 1 28 0,0 26-24 0,27-27 35 16,-27 0-19-16,26 27 73 0,-26 0-72 16,27-26 20-16,-27 26-26 0,26 0 52 0,0 0-44 15,2 0 48-15,-2 0-47 0,1 0 48 0,-1 0-48 16,27 0 47-16,-27 0-49 0,27 26 43 0,-27-26-47 15,28 0 41-15,-3 27-44 0,-23-27 37 0,25 0-39 16,-27 27 35-16,27-27-38 0,-26 26 33 0,-1-26-34 16,0 0 34-16,0 27-35 0,2-27 31 0,0 26-34 15,-3-26 30-15,-25 26-31 0,0-26 27 0,0 26-28 16,0-26 26-16,0 28-28 0,0-2 24 0,-25-26-26 16,-3 26 24-16,0 1-25 0,2-1 25 0,0-26-20 15,0 26 36-15,-29 0-31 0,30 2 37 0,-1-2-37 16,0-26 30-16,-1 26-34 0,-1-26 25 0,2 27-28 15,26-27 24-15,-25 27-26 0,25-27 24 16,0 26-25-16,25-26 22 0,-25 0-22 0,26 26 21 16,2-26-22-16,-1 27 19 0,25-27-21 0,-27 26 16 15,30-26-18-15,-29 26 17 0,26-26-18 0,-24 28 18 16,25-28-18-16,-27 26 16 0,0-26-16 16,27 26 19-16,-53-26-18 0,26 26 18 0,2 1-19 15,-28-27 14-15,0 26-16 0,0 0 15 0,0-26-16 16,0 28 12-16,-28-2-13 0,2-26 11 0,0 26-12 15,-1-26 9-15,-25 26-11 0,27-26 6 0,-31 0-22 16,30 28-32-16,-26-28-20 0,-3 0-134 0,30 0 20 16,-27 0-324-16,25-28 152 0,-1 28-538 0,2 0 541 15,1 0-143-15,-1-26 242 0,-2 26-242 0</inkml:trace>
  <inkml:trace contextRef="#ctx0" brushRef="#br0" timeOffset="133571">5953 13631 158 0,'0'0'0'0,"0"0"23"0,0-26 71 16,0 26-50-16,0-27 37 0,0 27-43 16,0 0 34-16,-26 0-29 0,26 0 60 0,0 0-48 15,-25 0 61-15,25 0-57 0,-27 0 57 0,27 0-57 16,-26 0 62-16,0 27-61 0,-2-1 59 0,2-26-58 15,-1 26 65-15,2 0-64 0,-1 2 62 0,-2-2-64 16,2 27 56-16,-2-27-60 0,2 0 52 0,0 28-55 16,26-28 47-16,-26 0-50 0,0 28 46 0,26-2-49 15,-28-25 41-15,28 25-46 0,0-24 38 0,0 24-40 16,28 1 40-16,-28-27-43 0,26 28 33 0,0-2-36 16,0-26 32-16,0 28-43 0,2-28 3 0,26 1-52 15,-3 25-105-15,-24-26-105 0,27 2-578 0,-2-2 478 16,0 0-196-16,0 1 266 0,4-1-266 0</inkml:trace>
  <inkml:trace contextRef="#ctx0" brushRef="#br0" timeOffset="134118.1">6509 13631 122 0,'-25'-26'0'0,"25"26"28"0,0 0 84 0,0 0-67 16,0 0 25-16,0 0-27 0,-27 0 57 0,27 0-57 16,0 0 29-16,0 0-30 0,0 0 58 0,0 26-59 15,0-26 23-15,0 0-28 0,0 26 40 0,0-26-36 16,0 26 44-16,0 2-42 0,0-2 39 0,0 0-42 16,0 1 36-16,27-1-38 0,-27 26 35 0,0-24-37 15,0 24 33-15,0-25-36 0,25 26 32 0,-25-27-34 16,0 27 29-16,28 1-39 0,-28-2 3 0,0-26-32 15,26 27-48-15,-26-27-65 0,0 28-310 0,0-28 245 16,26 0-129-16,-26 2 187 0,0-2-69 0,27-26 99 16,-27 26-98-16</inkml:trace>
  <inkml:trace contextRef="#ctx0" brushRef="#br0" timeOffset="134586.26">6509 13896 149 0,'0'-28'0'0,"0"2"27"0,0-26 85 0,0 25-73 15,0 1 8-15,0 26-24 0,0-26 23 0,0-2-21 16,0 28 29-16,0-26-25 0,28 26 32 0,-28-26-26 16,0 26 41-16,26 0-32 0,-26 0 52 0,26-26-60 15,1 26 12-15,-1 0-13 0,2 0 55 0,-3 0-48 16,1 0 36-16,2 0-50 0,-2 0 7 0,0 0-18 16,27 0 16-16,-26 26-16 0,-1-26 15 0,0 0-17 15,1 0 14-15,-1 0-14 0,2 26 13 0,-2-26-11 16,-1 0 21-16,-25 0-17 0,28 26 26 0,-28-26-24 15,26 0 25-15,-26 28-25 0,0-28 21 0,0 26-22 16,0-26 23-16,0 26-20 0,0-26 31 0,0 27-27 16,-26-1 31-16,26-26-25 0,-28 26 42 0,28 0-39 15,-25-26 38-15,25 28-40 0,-26-2 33 16,26-26-36-16,0 26 27 0,-28-26-31 16,28 0 27-16,0 27-28 0,0-27 27 0,0 0-28 15,28 27 25-15,-28-27-28 0,26 26 24 0,-26-26-25 16,25 26 22-16,3-26-23 0,-2 27 22 0,1-1-23 15,-1-26 23-15,0 26-23 0,2 2 21 0,-3-28-22 16,1 26 19-16,-26 0-16 0,26-26 32 0,1 26-30 16,-27 1 22-16,0-27-24 0,0 26 25 0,0-26-26 15,-27 26 18-15,1 2-20 0,26-28 20 0,-26 26-20 16,1 0 17-16,-29-26-20 0,28 0 13 0,-27 26-22 16,0-26-7-16,27 0-13 0,-28 0-36 0,1 0-13 15,0 0-134-15,27-26-77 0,-27 26-622 0,-1 0 534 16,28-26-188-16,1 26 334 0,-3-26-98 0,28 26 157 15,-26-28-156-15</inkml:trace>
  <inkml:trace contextRef="#ctx0" brushRef="#br0" timeOffset="134833.97">7014 13498 129 0,'0'-26'0'0,"0"26"28"16,0-26 85-16,26 26-76 0,-26-26-1 0,0 26-9 16,0 0 45-16,0-28-41 0,25 28 25 0,-25 0-20 15,28 0 52-15,-28-26-43 0,26 26 47 0,1 0-47 16,-1 0 44-16,0 0-47 0,2 0 34 0,23 0-40 16,-25-26 34-16,29 26-37 0,-29 0 28 0,25 0-33 15,-23 0 20-15,25 0-35 0,-1 0-13 0,-24 0-31 16,23 0-93-16,-24 0 16 0,27 0-199 0,-28 0 173 15,0 0-94-15,2 0 114 0,-3 0-114 0</inkml:trace>
  <inkml:trace contextRef="#ctx0" brushRef="#br0" timeOffset="135050.1">7728 13366 195 0,'0'0'0'0,"0"0"33"0,-28 0 101 0,28 0-76 15,-26 0 41-15,26 26-58 0,0-26 25 0,-27 0-28 16,27 0 46-16,0 28-36 0,0-28 59 0,-26 26-54 15,26-26 54-15,0 26-56 0,0-26 49 0,0 26-52 16,0-26 48-16,0 27-48 0,0 0 48 0,0-1-49 16,0-26 45-16,0 27-48 0,0-1 44 0,0 0-47 15,0 0 39-15,0 2-43 0,0-2 32 0,0 27-45 16,0-27 0-16,0 0-36 0,0 0-60 0,0 2-76 16,0-2-375-16,0 0 296 0,0 1-161 0,0 0 194 15,0-27-194-15</inkml:trace>
  <inkml:trace contextRef="#ctx0" brushRef="#br0" timeOffset="135383.91">8230 13737 147 0,'0'-26'0'0,"0"26"21"16,0 0 64-16,0 0-42 0,0 0 43 0,26 0-47 16,-26 0 29-16,0 0-26 0,0 0 54 0,0 0-45 15,0 0 61-15,0 0-56 0,0 0 56 0,0 0-54 16,0 0 62-16,0 0-60 0,0 26 60 0,0-26-61 16,0 26 53-16,0 1-57 0,0-27 53 0,0 26-56 15,0 0 48-15,0 28-51 0,0-28 47 0,0 0-50 16,0 1 43-16,0 26-46 0,0-27 38 0,0 27-45 15,0 1 25-15,0-28-45 0,0 26-16 0,0-25-27 16,0-1-78-16,0 28-69 0,0-28-418 0,0 0 351 16,0 0-132-16,0-26 220 0,0 0-85 0,0 0 119 15,28 0-119-15</inkml:trace>
  <inkml:trace contextRef="#ctx0" brushRef="#br0" timeOffset="135818.41">8256 13896 151 0,'0'-28'0'0,"0"2"21"0,28 0 63 0,-28 0-53 16,0 26 9-16,0-27-7 0,0 1 61 0,26 26-53 16,-26-26 27-16,0 26-33 0,27-28 39 0,-1 28-36 15,-26 0 42-15,25-26-38 0,3 26 48 0,-2 0-46 16,2 0 42-16,-2 0-46 0,0 0 35 0,26 0-39 16,-26 0 32-16,0 0-38 0,2 0 26 0,25 0-33 15,-27 26 17-15,-1-26-17 0,3 0 29 0,0 28-26 16,-2-28 25-16,-26 0-26 0,26 26 23 0,-26-26-23 15,26 26 23-15,-26-26-24 0,0 27 21 0,-26-27-23 16,26 26 21-16,0 0-22 0,-26-26 21 0,0 26-19 16,-2 2 29-16,28-28-24 0,-28 26 35 0,3 0-32 15,-1-26 33-15,0 27-33 0,-1-27 29 16,-1 27-33-16,2-27 23 0,26 26-26 0,-26-26 22 16,26 0-23-16,0 26 21 0,-25-26-23 15,25 0 21-15,0 27-22 0,25-27 19 0,-25 0-20 16,26 26 18-16,0-26-18 0,-26 26 17 0,28-26-18 15,-1 0 18-15,-1 28-19 0,0-28 17 0,-1 26-9 16,-25-26 43-16,28 26-33 0,0-26 39 0,-28 0-38 16,0 26 32-16,0-26-36 0,0 27 31 0,0-27-34 15,0 26 25-15,-28-26-37 0,28 26-5 0,-53-26-38 16,27 28-89-16,0-28-13 0,-29 26-268 0,3-26 109 16,0 0-464-16,0 0 445 0,-2 26-169 0,1-26 296 15,27 0-65-15,-27 0 123 0,-1-26-123 0</inkml:trace>
  <inkml:trace contextRef="#ctx0" brushRef="#br0" timeOffset="136233.26">9051 13498 57 0,'0'0'0'0,"0"0"27"15,0-26 85-15,0 26-64 0,0 0 32 0,0 0-52 16,26 0 3-16,-26 0-7 0,0 0 43 0,26 0-36 15,1 0 25-15,-27 26-22 0,26-26 48 0,2 0-35 16,-2 27 57-16,0-27-62 0,1 27 22 0,-1-1-29 16,2 1 44-16,-3-1-35 0,1 0 52 0,-26 0-44 15,27 2 61-15,-1-2-56 0,0 0 57 0,-26 27-58 16,28-27 53-16,-28 28-56 0,25-2 49 16,-25 2-52-16,0-28 46 0,0 27-49 0,0-1 41 15,-25 2-51-15,25-2 19 0,-28 1-41 16,28 1-9-16,-26-2-20 0,0 2-50 0,26-28-15 15,-27 27-174-15,1-27 60 0,1 0-325 0,25-26 306 16,-28 26-118-16,2-26 165 0,-1 0-164 0</inkml:trace>
  <inkml:trace contextRef="#ctx0" brushRef="#br0" timeOffset="136632.78">9395 13392 71 0,'0'0'0'0,"0"-26"24"0,0 26 74 0,0 0-61 16,0 0 15-16,0 0-27 0,0-26 26 0,0 26-16 16,0 0 53-16,0 0-51 0,0 0 21 0,0 0-30 15,26-28 26-15,-26 28-23 0,26 0 39 0,-26 0-33 16,28 0 43-16,-3 0-42 0,3 0 34 0,-2 0-38 15,-1 0 26-15,3 0-33 0,26 0 23 0,-28 0-32 16,-1 0 5-16,28 0-38 0,-27 0-69 0,2 0-6 16,-2 0-188-16,2 0 153 0,-3 0-95 15,0 0 109-15,1 0-109 0</inkml:trace>
  <inkml:trace contextRef="#ctx0" brushRef="#br0" timeOffset="136820.99">9977 13101 85 0,'0'0'0'0,"0"-26"26"15,0 0 80-15,28 26-49 0,-28-28 63 0,0 28-67 16,0-26 39-16,0 26-40 0,0 0 67 0,0 0-57 16,0 0 67-16,0 0-64 0,0 0 64 0,0 0-65 15,0 26 60-15,0-26-63 0,0 28 55 0,0-2-61 16,0-26 50-16,0 52-54 0,0-25 45 0,0-1-56 16,0 28 20-16,0-28-47 0,0 26-19 0,0 2-43 15,0 0-142-15,0-2 36 0,0-26-277 0,0 28 245 16,0-28-126-16,26 27 156 0,-26-27-155 0</inkml:trace>
  <inkml:trace contextRef="#ctx0" brushRef="#br0" timeOffset="137233.34">10719 13420 223 0,'0'0'0'0,"-28"-28"20"15,28 28 60-15,0 0-37 0,0 0 53 0,0-26-48 16,0 26 48-16,0 0-46 0,0 0 52 0,0 0-63 16,0 26 15-16,0-26-25 0,0 0 34 0,0 28-31 15,0-28 35-15,0 26-32 0,0-26 37 16,0 26-36-16,0 0 34 0,0 1-36 0,0 0 33 16,0 26-35-16,0-27 31 0,0 26-32 0,-26 2 29 15,26-28-31-15,0 27 25 0,0-1-29 0,0 2 19 16,0-1-32-16,0-26-7 0,0 25-33 0,0 1-90 15,0-27-4-15,0 28-248 0,0-28 202 16,0 0-134-16,0-26 183 0,0 27-57 0,26-27 88 16,-26 0-88-16</inkml:trace>
  <inkml:trace contextRef="#ctx0" brushRef="#br0" timeOffset="137683.13">10691 13657 139 0,'0'-26'0'0,"0"0"28"0,28-1 86 0,-28 27-74 15,0-26 6-15,26-1-17 0,-26 27 39 0,26-27-34 16,-26 27 32-16,26-26-26 0,0 26 52 0,2 0-45 16,-2 0 49-16,0 0-52 0,27-26 40 0,-25 26-43 15,23 0 39-15,-25 0-41 0,28 0 34 0,-28 0-40 16,26 0 26-16,-24 0-31 0,24 0 28 16,-25 26-30-16,-1-26 25 0,27 0-30 0,-27 0 15 15,-26 0-17-15,28 0 21 0,-2 0-19 0,-26 26 19 16,27-26-19-16,-27 0 23 0,0 27-21 0,-27-27 27 15,27 27-20-15,-26-1 42 0,-2-26-32 0,2 27 48 16,1-27-35-16,-3 26 72 0,-25 0-62 16,27-26 62-16,-28 26-64 0,29-26 58 0,-2 28-62 15,1-2 52-15,0-26-56 0,-2 0 47 0,2 26-51 16,26-26 47-16,0 0-50 0,-26 27 42 0,26-27-45 16,26 0 41-16,-26 26-44 0,26-26 38 0,2 26-39 15,-2-26 38-15,0 26-39 0,1-26 38 0,-2 28-40 16,29-2 35-16,-28-26-37 0,1 26 30 0,-1-26-33 15,27 27 32-15,-53-27-32 0,26 27 33 0,2-27-34 16,-2 26 26-16,-26 0-28 0,0-26 27 0,0 27-29 16,0-1 26-16,0-26-28 0,-26 26 23 0,26 2-26 15,-28-28 17-15,-23 26-28 0,23-26-10 0,2 26-23 16,-27-26-65-16,-1 0-78 0,29 26-410 16,-28-26 174-16,-1 0-631 0,28 0 624 0,-25 0-194 15,23 0 374-15,1 0-87 0,1-26 158 0,0 26-158 16</inkml:trace>
  <inkml:trace contextRef="#ctx0" brushRef="#br0" timeOffset="138017">11459 13180 115 0,'0'-26'0'0,"0"26"22"15,27-27 67-15,-27 27-48 0,26-26 35 0,-26 26-39 16,0 0 36-16,26-26-38 0,-26 26 31 16,0 0-27-16,28-26 49 0,-3 26-45 0,-25 0 42 15,26 0-43-15,1 0 38 0,27 0-42 0,-28 0 34 16,27-28-37-16,-27 28 32 0,27 0-34 0,1 0 32 15,-3 0-35-15,2 0 25 0,-25 0-38 0,24 0-2 16,1 0-40-16,-26 0-87 0,25 0 11 16,-26 0-190-16,2 0 157 0,0 0-114 0,-28 0 154 15,24 0-34-15,-24 0 63 0,0 0-63 0</inkml:trace>
  <inkml:trace contextRef="#ctx0" brushRef="#br0" timeOffset="138200.04">12147 13049 239 0,'0'26'0'0,"0"-26"19"0,-27 0 57 0,27 0-26 15,0 0 77-15,0 26-70 0,0-26 43 0,0 0-36 16,0 26 88-16,0-26-66 0,0 27 107 0,0-1-92 16,0-26 107-16,0 27-103 0,0 0 104 0,0-1-107 15,27 0 98-15,-27 0-103 0,0 2 93 0,0-2-100 16,0 28 80-16,0-28-87 0,0 26 78 16,27-25-94-16,-27 26 40 0,0 0-80 0,0-1-25 15,0-24-89-15,0 24-262 0,0-25 67 0,0 25-498 16,0-26 470-16,0 2-154 0,0-2 233 0,0 0-233 15</inkml:trace>
  <inkml:trace contextRef="#ctx0" brushRef="#br0" timeOffset="139222.87">2037 15616 73 0,'0'0'0'0,"0"0"13"0,27 0 41 0,-27 0-34 15,0 0 5-15,0 0-13 0,0 0 11 0,0 0-12 16,26 0 12-16,-26 0-12 0,0 0 10 0,0 0-15 16,0 0-6-16,0 0 0 0,26 0 0 15,-26 0 0-15,0 0 0 0,0 0 0 0,0 0 0 16,0 0 0-16,0 0 0 0,0 0-6 0,0 0-16 15,0 0-1-15,0 0-46 0,0 0 39 0,0 0-22 16,0 0 26-16,0 0-26 0</inkml:trace>
  <inkml:trace contextRef="#ctx0" brushRef="#br0" timeOffset="139368.13">2223 15643 24 0,'26'0'0'0,"1"-27"9"0,-27 27 31 0,26 0-19 16,2 0 26-16,-28 0-26 0,25 0 15 0,1-26-22 15,-26 26 6-15,27 0-12 0,-27 0 7 0,26 0-11 16,-26 26-4-16,26-26-12 0,-26 0-36 0,0 0 21 16,26 0-36-16,-26 27 32 0,0-27-32 0</inkml:trace>
  <inkml:trace contextRef="#ctx0" brushRef="#br0" timeOffset="139517.1">2674 15643 55 0,'0'0'0'16,"26"0"5"-16,-26 0 15 0,0 0-15 16,0 26-5-16,25-26-7 0,-25 0-17 0,0 0 14 15,0 0-6-15,0 0 8 0,0 0-8 0</inkml:trace>
  <inkml:trace contextRef="#ctx0" brushRef="#br0" timeOffset="139816.96">3334 15563 26 0,'0'0'0'0,"26"0"26"0,-26 0 80 0,28 0-56 15,-28 0 43-15,26 27-52 0,0-27 31 0,-26 0-42 16,26 26 21-16,-26-26-34 0,0 27 2 0,26-27-33 16,-26 0-62-16,28 26 25 0,-28-26-78 0,26 0 77 15,-26 26-24-15,0-26 38 0,26 0-38 0</inkml:trace>
  <inkml:trace contextRef="#ctx0" brushRef="#br0" timeOffset="139966.04">3837 15563 228 0,'0'-27'0'16,"25"27"12"-16,3 0 37 0,-28 0-20 0,26 0 35 15,-26 0-48-15,26 0-16 0,2 0-14 0,-28 0-38 16,0 27 15-16,26-27-59 0,-26 0 58 0,0 0-21 15,0 0 30-15,27 0-30 0</inkml:trace>
  <inkml:trace contextRef="#ctx0" brushRef="#br0" timeOffset="140116.75">4286 15536 153 0,'28'0'0'0,"-2"27"21"16,-26-27 67-16,27 0-51 0,-1 0 26 0,-26 0-36 15,25 27 17-15,-25-27-32 0,0 0-12 0,28 0-19 16,-28 0-54-16,0 0 27 0,0 0-66 0,0 0 56 16,0 0-56-16</inkml:trace>
  <inkml:trace contextRef="#ctx0" brushRef="#br0" timeOffset="140266.79">4630 15590 51 0,'26'0'0'0,"2"0"11"0,-28 0 33 16,0 0-27-16,27 0 8 0,-27 0-18 0,0 0-7 16,26 0-12-16,-26 0-36 0,0 26 30 15,0-26-10-15,0 0 14 0,26 0-14 0</inkml:trace>
  <inkml:trace contextRef="#ctx0" brushRef="#br0" timeOffset="140400.41">4869 15563 198 0,'26'0'0'0,"-26"0"20"16,26 0 62-16,2 0-46 0,-28 0 25 0,28 27-34 16,-3-27 17-16,-25 0-23 0,26 26 15 0,-26-26-27 15,26 0-9-15,-26 27-24 0,0-27-72 0,27 0 40 16,-27 0-75-16,0 0 66 0,0 26-65 16</inkml:trace>
  <inkml:trace contextRef="#ctx0" brushRef="#br0" timeOffset="141017.82">1746 17123 64 0,'0'0'0'0,"0"0"22"0,26 0 67 0,-26 0-48 15,0 0 34-15,0 0-47 0,27 0 10 16,-27 0-15-16,0 0 29 0,0 0-17 0,26 0 50 16,-26 0-50-16,0 0 21 0,0 0-26 0,28 0 38 15,-28-26-33-15,26 26 39 0,0 0-39 0,-26 0 31 16,27 0-35-16,-1 0 26 0,-1 0-30 0,3 0 25 15,-2 0-28-15,1 0 20 0,-1 0-23 0,0 0 17 16,2 0-26-16,-3 0-1 0,3 26-32 16,-2-26-73-16,-26 0 2 0,26 0-180 0,-26 0 149 15,27 29-96-15,-27-29 132 0,0 0-45 0,-27 0 67 16,27 26-66-16</inkml:trace>
  <inkml:trace contextRef="#ctx0" brushRef="#br0" timeOffset="141217.26">1853 17257 84 0,'0'0'0'0,"-28"0"29"16,28 0 89-16,0 0-71 0,-26 26 24 0,26-26-29 16,0 0 56-16,0 0-60 0,0 0 16 15,0 0-26-15,0 0 30 0,0 0-20 0,0 0 54 0,0 0-44 16,0 0 52-16,26 0-54 0,-26 0 41 16,28 0-46-16,-28 0 35 0,26 0-41 0,0 0 32 15,1 0-36-15,-1 0 25 0,-1 0-46 0,3 0-23 16,-2 0-26-16,1 0-102 0,25 0 22 0,-24 0-213 15,-3 0 193-15,29 0-84 0,-28 0 112 0,1 0-111 16</inkml:trace>
  <inkml:trace contextRef="#ctx0" brushRef="#br0" timeOffset="141600.47">2884 16807 108 0,'0'0'0'0,"28"0"20"0,-28 0 64 16,0 0-50-16,0 0 19 0,25 0-20 0,-25 0 47 15,0 0-36-15,26 0 52 0,-26 0-57 0,0 0 17 16,27 0-26-16,-27 0 34 0,26 0-32 0,2 0 32 16,-28 0-33-16,26 0 29 0,0 0-30 15,0 0 26-15,0 0-31 0,2 0 21 0,-2 0-24 16,0 0 20-16,2 0-23 0,-2-27 17 0,-1 27-20 16,2 0 16-16,-1 0-17 0,2 0 13 0,-2 0-24 15,0 0-13-15,0 0-18 0,0 0-72 0,-26 0 13 16,28 0-158-16,-28 0 135 0,26 0-80 0,-26 0 104 15,0 0-67-15,0 27 93 0,0-27-29 0,0 0 45 16,0 0-45-16</inkml:trace>
  <inkml:trace contextRef="#ctx0" brushRef="#br0" timeOffset="141833.31">3307 16807 79 0,'0'0'0'0,"-25"0"22"16,25 0 67-16,-26 0-43 0,26 0 48 15,0 0-54-15,0 0 24 0,0 0-32 0,0 26 29 16,0-26-24-16,0 0 51 0,0 27-39 0,0-27 63 15,0 0-66-15,0 26 26 0,0-26-33 0,0 26 49 16,0-26-45-16,26 26 41 0,-26 2-42 16,0-28 40-16,0 26-41 0,0 0 39 0,0 1-42 15,25-1 34-15,-25 0-38 0,0 0 33 0,0 3-35 16,0-3 31-16,0 27-33 0,0-27 28 0,0 0-38 16,0 0 4-16,0 28-31 0,0-28-45 0,0 1-11 15,0 25-135-15,0-25 51 0,0 0-244 0,0-1 229 16,0 0-98-16,0 2 152 0,-25-2-67 0,25-26 88 15,-26 26-88-15</inkml:trace>
  <inkml:trace contextRef="#ctx0" brushRef="#br0" timeOffset="142182.82">3122 17707 47 0,'-26'0'0'0,"0"0"15"0,0 26 45 0,-2-26-28 15,2 0 34-15,26 0-31 0,-27 0 37 0,27 0-40 16,-26 0 20-16,26 0-19 0,-25 0 49 16,25 0-48-16,0 0 21 0,0 0-24 0,-28 0 39 15,28 0-31-15,0 0 48 0,0 0-52 0,0 0 20 16,0 0-23-16,0 0 41 0,0 0-29 0,0 0 56 15,0 0-44-15,0 0 69 0,0-26-59 0,0 26 73 16,0 0-69-16,0 0 73 0,28 0-74 0,-28 0 67 16,25 0-71-16,1 0 60 0,1 0-64 0,-1 0 56 15,2 0-60-15,-2 0 55 0,0 26-59 16,0-26 50-16,28 0-53 0,-28 0 49 0,0 0-51 16,28 0 44-16,-29 0-47 0,2 0 43 0,27 0-46 15,-28 0 38-15,0 0-40 0,0 0 40 0,0 0-38 16,2 0 46-16,24 0-44 0,-26 0 43 0,2 0-45 15,-1 0 42-15,-27 0-43 0,25 0 41 0,1 0-43 16,0 0 35-16,2 0-38 0,-2 0 34 0,-26 0-36 16,26 0 30-16,1 0-32 0,-27 0 28 15,25 0-31-15,-25 0 27 0,0 0-30 0,28 0 18 0,-28 0-33 16,0 0-11-16,0 0-24 0,26 0-71 16,-26 0-84-16,0 0-442 0,0 0 186 0,0 0-683 15,0 26 559-15,0-26-558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26:43.5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14477 7464 29 0,'0'0'0'0,"0"0"6"0,0-27 18 16,0 27-11-16,0 0 12 0,0 0-13 0,0 0 8 16,0 0-14-16,0 0-6 0,0 0 0 15,0 0 0-15,0 27 0 0,0-27 0 0,0 0 4 16,0 0 13-16,0 0-12 0,0 0-5 0,0 0 0 15,0 0 0-15,0 26 0 0,0-26 0 0,0 0 0 16,0 0 0-16,0 0 5 0,0 0 15 0,0 0-10 16,0 0 10-16,0 0-11 0,0 0 7 0,0 0-7 15,0 0 10-15,0 0-8 0,0 0 13 0,0 0-12 16,0 0 12-16,0 0-18 0,0 0-6 0,0 0 4 16,-28 0 12-16,28 0-12 0,0 26-4 0,0-26 3 15,0 0 12-15,0 0-11 0,0 0-4 0,-26 0 5 16,26 0 16-16,0 0-11 0,0 0 9 15,0 0-10-15,0 0 11 0,-27 0-12 0,27 0 6 16,0 0-5-16,0 0 15 0,0 0-13 0,0 0 12 16,0 0-12-16,0 0 10 0,0 0-9 0,0 0 12 15,-25 0-10-15,25 0 14 0,0 0-13 0,-26-26 14 16,26 26-15-16,0 0 13 0,-28-26-15 16,28 26 8-16,0 0-11 0,-26-27 7 0,26 27-9 15,-27 0 5-15,27-26-6 0,-26 26 6 0,26 0-9 16,-26 0-3-16,26-26 0 0,-27 26 0 0,1 0 2 15,26-28 8-15,-26 28-4 0,26 0 6 0,-28 0-5 16,2 0 11-16,26-26-8 0,-27 26 13 0,1 0-10 16,26 0 16-16,-25 0-14 0,-3 0 13 0,28-26-16 15,-26 26 12-15,26 0-13 0,-27 0 10 0,27 0-11 16,-26 0 9-16,26 0-10 0,-26 0 7 0,26 0-8 16,0 0 4-16,-28-26-6 0,28 26 7 0,-25 0-7 15,25 0 5-15,0 0-5 0,-28 0 6 0,28-27-6 16,0 27 2-16,-26 0-5 0,26 0 5 15,0 0-5-15,-26 0 5 0,26-27-5 0,0 27 3 16,0 0-3-16,-27 0 2 0,27 0-2 0,0-26 1 16,0 26-2-16,-26 0 2 0,26 0-1 0,0-27 1 15,0 27-2-15,-26 0-2 0,26-26 0 0,0 26 4 16,0-26-3-16,-25 26-1 0,25-26 0 0,0 26 4 16,0-28-3-16,0 28 3 0,-28-26-3 15,28 26-1-15,0-26 0 0,0 26 0 0,0-27 0 16,0 1 4-16,-27 26-2 0,27-26 3 0,0-1-2 15,0 27 1-15,0-27-1 0,0 1 5 0,-26 26-5 16,26-26 3-16,0-1-3 0,0 27 4 0,0-27-4 16,0 1 4-16,0 0-3 0,0 26 4 0,0-27-5 15,0 1 1-15,26 0-2 0,-26 26 2 0,0-28-2 16,0 2 2-16,0 0-2 0,0 0 2 0,27-1-3 16,-27 27 3-16,0-26-3 0,0-1 3 0,0 0-3 15,28 27-1-15,-28-26 0 0,0 0 0 0,0 26 0 16,0-26 0-16,0-2 0 0,25 28 0 0,-25-26 0 15,0 26 0-15,0-26 0 0,0 26 0 16,0 0 0-16,26-27 0 0,-26 27 0 0,0 0 0 16,0 0 0-16,26-26 0 0,-26 26 0 0,0 0 0 15,27 0 0-15,-27 0 0 0,26 0 0 0,-26-26 0 16,26 26 0-16,-26 0 0 0,28 0 0 16,-28 0 0-16,25 0 0 0,-25-26 0 0,28 26 0 15,-28 0 0-15,26-28 0 0,0 28 0 0,-26 0 0 16,27 0 4-16,-1-26-3 0,-26 26-1 0,28 0 0 15,-28-26 0-15,25 26 0 0,1 0 0 0,-26 0 0 16,27-27 0-16,-1 27 1 0,-26 0 3 0,28 0-3 16,-2 0-1-16,-26 0 0 0,26 0 4 0,1 0-3 15,-27 0-1-15,26-26 0 0,0 26 0 0,1 0 0 16,-1 0 0-16,-26 0 1 0,28 0 3 0,-2 0-3 16,-1 0-1-16,2 0 0 0,-1-27 0 0,2 27 0 15,-28 0 0-15,26 0 0 0,0 0 0 0,2 0 1 16,-2 0 5-16,25 0-4 0,-24 0 1 15,1 0-2-15,-2 0 3 0,0 0-3 0,-1 0-1 16,2 0 1-16,1 0 5 0,-2 27-4 0,0-27 1 16,0 0-2-16,-26 0-1 0,28 0 0 0,-1 0 0 15,-2 0 0-15,1 0 4 0,-26 0-3 0,26 0 2 16,2 0 4-16,-28 26 18 0,26-26-12 0,0 0 12 16,-26 0-13-16,27 0 10 0,-27 0-12 15,25 0 10-15,3 27-11 0,-28-27 10 0,26 0-9 16,-26 26 10-16,26-26-11 0,-26 0 10 0,28 26-11 15,-2-26 8-15,-26 28-9 0,27-28 5 0,-27 26-6 16,25-26 10-16,-25 26-10 0,26-26 4 0,-26 26-5 16,28 1 5-16,-28-27-5 0,0 26 3 0,26-26-5 15,-26 26 4-15,26-26-3 0,-26 28 4 0,0-2-4 16,27-26 4-16,-27 26-5 0,0-26 3 0,26 26-3 16,-26-26 2-16,27 27-2 0,-27 0 5 0,0-27-5 15,26 26 3-15,-26-26-3 0,0 27 1 0,26-1-1 16,-26-26 1-16,0 26-1 0,28-26 5 15,-28 26-4-15,0 2 4 0,0-28-3 0,26 26 5 16,-26 0-5-16,0-26 5 0,0 27-5 0,0-1 5 16,0-26-5-16,27 26 5 0,-27-26-4 0,0 27 6 15,0 0-7-15,0-27 6 0,0 26-6 0,0-26 7 16,0 26-7-16,0 1 5 0,-27-27-5 0,27 27 4 16,0-27-4-16,0 26 6 0,0 0-6 15,0-26 5-15,0 27-5 0,-26-27 7 0,26 26-7 16,0 0 7-16,0-26-6 0,0 28 6 0,-28-2-6 15,28-26 7-15,0 26-6 0,0-26 8 0,-26 26-7 16,26 1 8-16,0-27-8 0,0 26 8 0,-26 1-7 16,26-27 14-16,0 27-11 0,0-27 12 0,-27 26-12 15,27 0 12-15,0-26-12 0,0 26 12 0,0-26-13 16,-26 0 9-16,26 28-9 0,0-28 10 0,0 26-8 16,0-26 16-16,0 0-14 0,-27 26 17 0,27-26-16 15,0 0 18-15,0 0-18 0,-26 27 15 16,26-27-15-16,0 0 20 0,-26 0-18 0,26 26 19 15,-28-26-19-15,28 0 18 0,-26 0-19 0,26 26 16 16,-25-26-17-16,25 0 15 0,-27 26-16 0,1-26 15 16,-2 0-15-16,28 0 13 0,-26 28-15 0,0-28 12 15,-2 0-13-15,28 0 12 0,-25 0-13 0,-2 26 10 16,1-26-11-16,0 0 10 0,-2 0-10 16,2 0 10-16,-25 0-11 0,24 0 8 0,-1-26-9 15,2 26 6-15,-26 0-7 0,24 0 5 0,1-28-11 16,-24 28-12-16,25-26 0 0,-2 0-24 0,-25 26-7 15,28-26-91-15,-1 26 12 0,-2-27-231 0,2 27 97 16,0-26-415-16,-2 26 392 0,2-26-165 0,-1 26 271 16,2 0-75-16,-1 0 124 0,-2 0-124 0</inkml:trace>
  <inkml:trace contextRef="#ctx0" brushRef="#br0" timeOffset="4137.92">18154 7385 33 0,'0'0'0'0,"0"0"5"15,0 0 19-15,0 0-14 0,0 0 6 0,0 0-12 16,-26 0-4-16,26 0 3 0,0 0 12 0,0 0-11 15,0 0-4-15,0 0 4 0,0 0 12 16,0 0-8-16,0 0 10 0,0 0-8 0,0 0 11 16,0 0-10-16,0-28 9 0,0 28-9 15,0 0 13-15,0 0-12 0,0-26 10 0,0 26-16 16,0 0-6-16,0 0 7 0,0 0 21 0,0 0-15 16,0-26 11-16,0 26-12 0,0 0 12 0,0 0-14 15,0 0 7-15,0 0-12 0,0 0-5 0,0 0 0 16,0 0 0-16,0 0 0 0,0 0 0 0,0 0 4 15,0 0 13-15,0 0-7 0,0 0 12 0,0 0-11 16,0 0 12-16,0 0-13 0,0 0 9 0,26 0-8 16,-26 0 14-16,0 0-12 0,0-26 11 0,28 26-10 15,-28 0 20-15,0 0-19 0,26 0 12 0,-26 0-15 16,26 0 8-16,-26 0-10 0,26 0 8 0,-26 0-9 16,0 0 7-16,27 0-7 0,1 0 15 0,-28 0-13 15,26 0 9-15,-26 0-10 0,25-27 10 0,-25 27-11 16,26 0 9-16,2 0-9 0,-28 0 7 0,27 0-9 15,-1 0 7-15,-26 0-1 16,26 0 24-16,-1 0-19 0,-25 0 15 0,28 0-14 0,-2 0 24 16,0 0-22-16,-26 0 19 0,27 0-20 15,-1 0 17-15,2 0-19 0,-2 0 15 0,-26 0-17 16,25 0 13-16,3 0-14 0,-2 0 13 0,-26 0-14 16,27 0 18-16,-1 0-17 0,0 0 16 0,-26 0-17 15,28 0 14-15,-3 0-15 0,1 0 12 0,-26 0-12 16,27 0 13-16,-1 0-13 0,-26 0 11 0,28 0-13 15,-2 0 13-15,0 0-13 0,-26 0 11 0,27 0-11 16,-1 0 10-16,-26 0-10 0,27 0 9 0,-1 0-10 16,-26 0 10-16,26 0-11 0,2 0 9 0,-28 0-9 15,26 0 8-15,0 0-8 0,0 0 8 0,-26 0-9 16,26 0 8-16,2 0-9 0,-2 0 7 0,-26 0-7 16,26 0 6-16,0 0-6 0,-26 0 6 0,27 0-6 15,0 0 5-15,-27 0-6 0,26 0 6 0,0 0-7 16,-26 0 6-16,26 0-6 0,2 0 5 0,-28 0-5 15,27 0 5-15,-27 0-5 0,25 0 5 16,1 0-5-16,-26 0 4 0,26 0-4 16,2 0 3-16,-28 0-3 0,28 0 3 0,-2 0-5 15,-26 0 5-15,26 0-5 0,-2 27 5 0,-24-27-5 16,28 0 4-16,-28 0-4 0,26 0 3 0,0 0-3 16,-26 0 3-16,28 0-3 0,-28 0 3 0,26 0-3 15,-26 0 2-15,27 0-2 0,-27 0 2 0,25 0-2 16,1 0 1-16,-26 0-1 0,28 0 1 0,-28 0-2 15,26 0 2-15,-26 0-1 0,28 0 1 0,-28 26-1 16,26-26 1-16,-26 0-2 0,25 0 2 0,-25 0 2 16,28 0 18-16,-28 0-12 0,0 0 12 0,25 0-13 15,-25 0 11-15,26 0-11 0,-26 0 12 0,28 0-12 16,-28 0 10-16,26 0-11 0,-26 0 10 0,27 0-11 16,-27 0 10-16,26 0-10 0,-26 0 10 0,26 0-10 15,-26 0 7-15,27 0-9 0,-27 0 9 0,26 0-9 16,-26 0 8-16,28 0-8 0,-28 0 9 0,0 0-8 15,26 0 9-15,-26 0-7 0,25 0 11 16,-25 0-10-16,0 0 10 0,28 0-11 16,-28 0 10-16,26 0-11 0,-26 0 9 0,0 0-9 15,27 0 9-15,-27 0-9 0,0-26 7 0,26 26-7 16,-26 0 7-16,0 0-8 0,26 0 7 0,-26 0-8 16,0 0 7-16,27 0-7 0,-27 0 7 0,0 0-7 15,26 0 5-15,-26 0-6 0,0 0 5 0,0 0-5 16,26 0 6-16,-26 0-7 0,0 0 7 0,0 0-7 15,26 0 5-15,-26 0-5 0,0 0 3 0,0 0-11 16,0 0-15-16,0 0-17 0,0 0-88 0,0 0 4 16,0 0-235-16,0 0 107 0,0 0-389 0,0 0 378 15,0 0-142-15,-26 0 246 0,26 0-63 0,0 0 108 16,0 0-108-16</inkml:trace>
  <inkml:trace contextRef="#ctx0" brushRef="#br0" timeOffset="5626.61">22204 7305 43 0,'0'0'0'0,"-26"0"7"0,26 0 22 0,0 0-14 16,0 0 16-16,-26 0-15 0,26 0 19 0,0 0-18 15,0 0 17-15,-28 0-18 0,28 0 13 0,0 0-15 16,0 0 11-16,0 0-13 0,0 0 11 15,-26 0-11-15,26 0 16 0,0 0-13 0,0 0 17 0,0 0-19 16,0 0 4-16,0 0-6 0,0 0 14 16,0 0-13-16,0 0 8 0,0 0-11 0,0 0 8 0,0 0-6 15,0 0 14-15,0-26-7 16,0 26 26-16,0 0-25 0,0 0 17 0,0 0-21 16,26 0 12-16,-26 0-14 0,0 0 11 0,0 0-13 15,28 0 13-15,-28-27-9 0,26 27 21 0,-26 0-17 16,26 0 23-16,-26 0-20 0,26 0 24 0,1 0-24 15,-27 0 21-15,28 0-23 0,-3 0 16 0,1 0-12 16,0 0 40-16,-26 0-34 0,28 0 26 0,-2 0-29 16,0 0 25-16,1 0-28 0,-2 0 24 0,3 0-26 15,-2 0 20-15,0 0-24 0,1 0 12 0,-1 0-15 16,2 0 15-16,-3 0-15 0,29 0 13 0,-28 0-14 16,1 0 14-16,-1 0-15 0,0 0 14 0,1 0-14 15,-1 0 11-15,0 0-12 0,1 0 12 0,27 0-13 16,-28 0 10-16,-1 0-10 0,-25 0 10 0,28 0-5 15,-2 0 24-15,1 0-20 0,-1 0 18 16,0 0-18-16,2 0 20 0,-28 0-20 0,26 0 18 16,0 0-19-16,0 0 17 0,0 0-17 0,-26 0 17 15,28 0-19-15,-2 0 17 0,0 0-17 16,-26 0 15-16,25 0-17 0,3 0 16 0,-1 0-16 16,-27-27 13-16,26 27-14 0,0 0 14 0,0 0-15 15,-26 0 13-15,28 0-13 0,-1 0 12 0,-27 0-8 16,25 0 23-16,1 0-17 0,-26 0 26 0,26 0-25 15,-26 0 24-15,28 0-25 0,-2 0 22 0,-26 0-23 16,26 0 21-16,-26 0-22 0,28 0 19 0,-3 0-21 16,-25 0 19-16,27-26-19 0,-27 26 17 0,26 0-19 15,-26 0 17-15,26 0-18 0,-26 0 16 0,28 0-17 16,-28 0 14-16,26 0-14 0,-26 0 14 0,27 0-12 16,-27 0 23-16,25 0-21 0,-25 0 18 0,26 0-19 15,-26 0 17-15,28 0-18 0,-2 0 17 0,-26 0-18 16,28 0 16-16,-28 0-17 0,26 0 15 0,-26 0-15 15,26 0 13-15,0 0-15 0,-26 0 14 0,26 0-14 16,0 0 11-16,-26 0-12 0,26 0 11 0,2 0-12 16,-28 0 10-16,27 0-10 0,-1 0 9 15,-26 0-10-15,25 0 10 0,-25 0-5 0,26 0 22 16,-26 0-18-16,28 0 19 0,-28 0-19 16,28 0 17-16,-2 0-19 0,-26 0 16 0,26 0-17 15,-26 0 16-15,26 0-17 0,-26 0 14 0,26 0-15 16,-26 0 14-16,0 0-15 0,26 0 13 0,-26 0-13 15,28 0 12-15,-28 0-12 0,26 0 11 0,-26 0-13 16,0 0 13-16,26 0-13 0,-26 0 13 0,27 0-13 16,-27 0 11-16,26 0-11 0,-26 0 9 0,25 0-9 15,-25 0 10-15,28 0-10 0,-28 0 10 0,26 0-7 16,-26 0 20-16,28 0-17 0,-28 0 15 0,26 0-16 16,-26 26 15-16,0-26-16 0,26 0 13 0,-26 0-15 15,27 0 13-15,-27 0-13 0,0 0 13 0,25 0-13 16,-25 0 11-16,0 0-11 0,28 0 17 0,-28 0-14 15,0 0 16-15,26 0-16 0,-26 0 16 16,0 0-16-16,26 0 15 0,-26 0-16 0,27 0 13 0,-27 0-15 16,0 0 12-16,0 0-12 0,26 0 11 15,-26 27-12-15,0-27 12 0,0 0-13 16,0 0 10-16,0 0-10 0,0 0 9 0,0 0-11 16,26 0 10-16,-26 0-10 0,0 0 7 0,0 0-7 15,0 0 7-15,0 0-9 0,0 0 5 0,0 0-13 16,0 0-13-16,0 0-4 0,0 0-41 0,0 0 17 15,0 0-70-15,0 0 2 0,0 0-215 0,-26 27-92 16,26-27-925-16,0 0 814 0,-26 0-241 0,26 26 468 16,0-26-134-16,-27 0 218 0,27 0-218 0</inkml:trace>
  <inkml:trace contextRef="#ctx0" brushRef="#br0" timeOffset="7633.9">26836 7516 59 0,'0'0'0'0,"0"26"10"16,0-26 30-16,0 0-21 0,0 0 17 0,0 0-21 15,0 28 10-15,0-28-15 0,0 0 6 0,0 0-12 16,0 0-4-16,0 0 6 0,0 0 18 0,0 0-11 16,0 0 12-16,0 0-10 0,0 0 18 0,0 0-16 15,0 0 16-15,0 0-16 0,0 0 15 0,0 0-21 16,0 0 2-16,0 0-5 0,-28 0 8 0,28 0-9 16,0 0 7-16,0 0-5 0,0 0 15 0,0 0-11 15,0 0 19-15,0 0-18 0,-25 0 13 0,25 0-14 16,0 0 13-16,0 0-11 0,-26 0 19 0,26 0-17 15,0 0 17-15,0 0-19 0,-27 0 11 0,27-28-14 16,0 28 8-16,-26 0-9 0,26-26 9 0,-28 26-12 16,28 0 4-16,-26-26-5 0,26 26 6 15,0-26-6-15,-25 26 9 0,25-27-7 16,0 27 14-16,-27 0-11 0,27-26 12 0,-26 26-11 0,26-26 14 16,0 26-13-16,0-28 18 0,-28 28-15 15,28-26 23-15,0 26-20 0,-26 0 21 0,26-26-21 16,0 26 17-16,0-26-18 0,0 26 17 0,-26-27-18 15,26 27 18-15,0-27-19 0,0 27 15 0,0-26-17 16,0 26 14-16,0-27-15 0,0 27 12 0,0-26-14 16,0 26 12-16,0-26-13 0,0 26 12 0,0-26-13 15,0 26 10-15,0-28-11 0,0 2 9 0,0 26-9 16,0 0 7-16,0-26-9 0,0 26 7 0,0-27-7 16,0 27 7-16,26-26-7 0,-26 26 6 0,0-26-7 15,0 26 5-15,0-27-6 0,26 27 7 0,-26-27-7 16,0 1 4-16,0 26-4 0,0-26 3 0,28 26-5 15,-28-27 4-15,0 27-4 0,0-27 3 0,26 1-3 16,-26 26 3-16,0-26-3 0,0 26 2 0,27-27-2 16,-27 1 3-16,0 26-3 0,25-26 1 15,-25 26-2-15,0-28 2 0,26 28-3 0,-26 0-1 16,0-26 0-16,28 26 4 0,-28-26-3 0,0 26-1 16,0 0 0-16,26-26 4 0,-26 26-1 0,0 0 8 15,27-27-6-15,-27 27 3 0,0 0-2 0,0-26 12 16,26 26-9-16,-26 0 11 0,0-27-11 15,25 27 7-15,-25 0-7 0,28-27 7 0,-28 27-9 16,0-26 7-16,26 26-7 0,-26 0 7 0,26-26-7 16,-26 26 6-16,26 0-6 0,-26-26 5 0,28 26-5 15,-28-28 5-15,27 28-7 0,-1 0 7 0,-26-26-7 16,25 26 6-16,-25 0-6 0,26 0 5 0,-26-26-3 16,28 26 10-16,-1 0-6 0,-27 0 13 0,26 0-13 15,-26 0 9-15,26 0-10 0,-26 0 10 0,26 0-10 16,-26 0 8-16,27 0-9 0,-27 0 10 0,26 0-10 15,0 0 7-15,-26 0-8 0,28 26 8 0,-28-26-7 16,26 0 7-16,1 0-8 0,-27 26 7 16,26-26-7-16,-26 0 11 0,25 0-7 0,-25 0 20 15,28 28-16-15,-2-28 16 0,-26 0-17 0,27 26 17 16,-27-26-17-16,26 26 13 0,-26-26-11 0,26 26 21 16,-26-26-18-16,28 27 21 0,-28-27-18 15,25 27 25-15,-25-1-24 0,0-26 24 0,28 27-24 16,-28-1 24-16,0-26-24 0,0 26 24 0,26 0-25 15,-26 2 21-15,0-28-21 0,0 26 21 0,0 0-21 16,0 1 21-16,0-1-21 0,0-26 21 0,0 26-23 16,0 1 21-16,0 0-22 0,0-1 20 0,0 0-20 15,0 1 24-15,0-27-20 0,0 27 32 0,0-1-27 16,-26 0 34-16,26 1-31 0,0-1 32 0,0-26-33 16,-28 26 30-16,28 2-31 0,0-2 30 0,-25-26-31 15,25 26 29-15,-28 0-27 0,28-26 33 0,0 27-32 16,-26-1 29-16,26-26-30 0,-26 27 29 15,26-27-30-15,-27 27 27 0,27-27-29 0,-26 26 24 16,26-26-26-16,-28 26 22 0,3-26-24 0,25 26 24 16,-26-26-25-16,26 28 21 0,-27-28-22 0,27 26 19 15,-26-26-21-15,-2 26 20 0,28-26-22 0,-26 0 18 16,0 27-19-16,-1-27 16 0,27 0-17 0,-26 0 16 16,0 0-17-16,0 26 16 0,-1-26-16 15,27 0 15-15,-28 0-16 0,2 0 13 0,1 0-14 0,-1 0 11 16,26 0-12-16,-27 0 10 0,-1 0-11 15,28 0 12-15,-26 0-13 0,0 0 10 0,26 0-11 16,-26 0 10-16,26 0-10 0,-28 0 8 0,28 0-8 16,-25 0 9-16,25 0-9 0,-26 0 8 0,26 0-9 15,0 0 8-15,-27 0-9 0,27 0 8 0,0 0-8 16,-26 0 5-16,26 0-6 0,0 0 6 0,0 0-7 16,-28 0 4-16,28 0-4 0,0 0 6 0,0 0-6 15,0 0 7-15,-26 0-7 0,26 0 3 0,0 0-3 16,0 0 4-16,0 0-4 0,0 0 3 0,-25 0-4 15,25 0 4-15,0 0-4 0,0 0 4 0,0 0-4 16,0 0 4-16,0 0-5 0,0 0 2 16,0 0-2-16,0 0 4 0,-27-26-4 0,27 26 2 15,0 0-2-15,0 0 1 0,0 0-2 0,0 0 2 16,0 0-3-16,-26 0 3 0,26 0-3 0,0 0 3 16,0 0-3-16,0 0 1 0,0-27-1 15,0 27 2-15,0 0-2 0,0 0-1 0,0 0 0 0,0 0 1 16,-28 0 0-16,28 0-1 0,0-26-2 0,0 26-4 15,0 0-5-15,0 0-25 0,0-26 3 16,0 26-63-16,0 0-7 0,0 0-217 0,-26-28 60 16,26 28-457-16,0 0 237 0,0 0-724 0,0-26 735 15,-26 26-203-15,26 0 336 0,0 0-336 0</inkml:trace>
  <inkml:trace contextRef="#ctx0" brushRef="#br0" timeOffset="13451.09">16648 7172 46 0,'0'0'0'0,"0"0"7"0,0 0 23 16,0 0-16-16,0 0 10 0,0 0-13 0,0 0 5 16,0 0-11-16,0 0-5 0,0 0 5 15,0 0 15-15,0 0-11 0,0 0 7 0,0 0-7 16,0 0 13-16,0 0-10 0,0 0 15 0,0 0-14 16,0 0 12-16,0 0-14 0,0 0 5 0,0 0-11 15,0 0-5-15,0 0 3 0,0 0 13 0,-28 0-8 16,28 0 9-16,0 0-6 0,0 0 13 0,0 0-13 15,0 0 12-15,-26 0-17 0,26 0-6 0,0 0 2 16,0 0 6-16,0 0-5 0,0 0-3 0,0 0 0 16,0 0 0-16,0 0 2 0,0 0 6 0,0 0-4 15,0 0 8-15,0 0-7 0,0 0 3 0,0 0-4 16,-28 0 8-16,28 0-5 0,0 0 9 0,0 0-7 16,0 0 12-16,-26 0-10 0,26 0 12 0,0 0-13 15,-26 0 10-15,26 0-10 0,0 0 10 16,-27 0-12-16,27 0 6 0,-25 0-8 0,25 0 4 15,-28-26-5-15,28 26 4 0,-26 0-4 0,26 0 3 16,-26-26-5-16,26 26-3 0,-27 0 0 0,27-26 0 16,-26 26 0-16,26-28 0 0,-26 28 0 0,26-26 0 15,-25 26 2-15,25 0 9 0,-28-26-3 0,28-1 14 16,-28 27-9-16,28-26 15 0,0 26-15 0,-26-26 10 16,26 26-14-16,0-27 6 0,-26 0-8 15,26 27 5-15,0-26-7 0,0 26 4 0,0-26-6 16,-26 26-3-16,26-27 0 0,0 0 0 0,0 27 1 15,0-26 7-15,0 26-6 0,0-26-2 0,0 26 2 16,0-27 6-16,0 27-6 0,0 0-2 0,0-26 0 16,0 26 0-16,26-26 0 0,-26 26 0 0,0 0 0 15,0-28 0-15,0 28 0 0,0-26 0 0,0 26 0 16,26-26 0-16,-26 26 0 0,0-26 0 0,0 26 0 16,26-27 0-16,-26 27 0 0,0-26 0 0,0 26 0 15,28-27 0-15,-28 27 0 0,0-27 0 16,0 1 0-16,0 26 0 0,28-26 0 0,-28 26 0 15,0-26 0-15,0 26 0 0,25 0 0 0,-25-28 0 16,0 28 0-16,0-26 0 0,0 26 0 0,26 0 0 16,-26-26 2-16,0 26 6 0,26 0-6 0,-26-27-2 15,0 27 0-15,27 0 0 0,-27-26 0 0,0 26 0 16,26 0 0-16,-26 0 0 0,26-26 0 16,-26 26 0-16,28 0 0 0,-28-26 0 0,25 26 0 15,-25 0 0-15,27-28 2 0,-27 28 7 0,26 0-4 16,0-26 6-16,-26 26-6 0,28 0 3 0,-28-26-1 15,26 26 11-15,2-27-11 0,-28 27 3 0,25 0-2 16,1-26 16-16,-26 26-12 0,27 0 14 0,-1 0-13 16,0-27 14-16,-26 27-15 0,28 0 10 0,-2 0-12 15,0 0 10-15,-26 0-11 0,26 0 9 0,0 0-10 16,2 0 8-16,-28 0-9 0,26 0 7 0,2 0-6 16,-2 27 10-16,-26-27-8 0,25 0 10 0,1 0-11 15,1 26 8-15,-27-26-8 0,28 0 11 16,-2 27-10-16,0-27 10 0,-26 26-10 0,26-26 9 15,0 26-7-15,-26-26 19 0,26 28-16 0,0-2 14 16,-26-26-15-16,28 26 11 0,-28 0-12 0,26 1 12 16,-26-1-13-16,28 0 12 0,-28-26-14 0,26 28 8 15,-26-2-9-15,25 0 9 0,-25 0-10 0,27 1 7 16,-27 0-8-16,0-1 5 0,26 1-6 0,-26-1 5 16,0 0-6-16,28 0 7 0,-28 2-4 15,0-2 12-15,26 0-11 0,-26 1 5 0,0-1-7 16,0-26 8-16,0 26-8 0,0 1 8 0,0 0-8 15,0-1 8-15,0 0-7 0,0 1 9 0,0-27-8 16,0 27 7-16,0-1-8 0,0-26 8 0,-26 26-9 16,26 1 9-16,-28-27-8 0,28 26 8 0,0 0-8 15,-26-26 9-15,26 28-8 0,-27-28 11 0,27 26-10 16,-25-26 10-16,-1 26-11 0,26-26 10 0,-28 0-10 16,2 26 10-16,26-26-10 0,-28 0 9 0,2 27-9 15,0-27 7-15,26 0-7 0,-26 0 7 16,0 26-9-16,26-26 8 0,-26 0-8 0,0 0 7 15,-2 27-7-15,28-27 5 0,-27 0-6 0,1 0 6 16,26 0-6-16,-25 0 6 0,-1 0-7 0,26 27 4 16,-28-27-4-16,2 0 4 0,26 0-4 0,-28 0 3 15,2 0-4-15,26 0 4 0,-26 0-3 0,0 0 3 16,26 0-5-16,-26 0 5 0,-2 0-5 0,28 0 4 16,-26 0-4-16,0 0 4 0,26 0-4 15,-27 0 2-15,27 0-2 0,-26 0 3 0,1 0-3 16,25 0 1-16,-28 0-1 0,28 0 2 0,-26-27-2 15,26 27 1-15,-28 0-3 0,2 0 3 0,26 0-2 16,-26 0 2-16,26-27-1 0,-27 27 1 0,2 0-3 16,25-26 2-16,-28 26-2 0,2 0 1 0,26-27-1 15,-26 27 1-15,26 0-1 0,-27-26-1 0,1 26 0 16,26-26 0-16,-26 26 0 0,26 0 0 0,-25-26 0 16,25 26 0-16,0-28 0 0,-28 28 1 0,28 0 0 15,0-26-1-15,-28 26 0 0,28-26 0 16,0 26 0-16,0-27 0 0,0 27 0 0,0-26 0 0,-26 26 0 15,26-26 0-15,0 26 0 0,0-27 0 16,0 0 0-16,0 27 0 0,0-26 0 0,0 0 0 16,0-1 0-16,0 0 0 0,0 27 0 0,0-26 0 15,0 0 0-15,0-1 0 0,0 1 0 0,0 0 0 16,0-2 0-16,0 2 0 0,0 26 0 16,0-26 0-16,0 0 0 0,0-1 0 0,0 1 0 15,26-1 0-15,-26 0 0 0,0 1 0 0,0 0-1 16,28 0-2-16,-28 26 3 0,0-28 0 0,28 2-1 15,-28 26 0-15,25-26 0 0,-25-1-1 0,0 27 2 16,26-26 0-16,-26 26 0 0,26-26 0 0,1 26 0 16,-27-26 0-16,26 26-1 0,0 0-2 0,-26-28 2 15,28 28-2-15,-3 0 2 0,-25 0-1 0,27 0 1 16,-1-26 0-16,-26 26 1 0,26 0 0 0,2 0 0 16,-2 0 0-16,-26 0 0 0,28 0 0 15,-3 0 0-15,1 0 0 0,-26 0 0 0,27 0 0 16,-1 0 0-16,0 0 0 0,2 0-1 0,-28 0-1 15,26 0 1-15,0 0-1 0,0 0 2 0,-26 0 0 16,26 26-1-16,2-26-1 0,-28 0 2 0,26 0 0 16,2 0 0-16,-28 0 0 0,26 0 0 0,-1 0 0 15,-25 28 0-15,26-28 0 0,-26 0-1 0,27 0-1 16,1 0 2-16,-28 0 0 0,26 26-1 16,-26-26-1-16,26 0 1 0,0 0-2 0,-26 26 3 15,26-26 0-15,-26 0 0 0,26 0 0 0,-26 26-1 16,26-26-3-16,-26 0 2 0,28 27-2 0,-28-27 1 15,26 26-1-15,-26-26 1 0,28 26-2 0,-28-26 3 16,0 0-2-16,26 28 2 0,-26-28-2 0,0 26 2 16,25-26-2-16,-25 26 1 0,27-26-1 0,-27 0 2 15,0 26-2-15,26-26 3 0,-26 27-2 0,28-27 2 16,-28 27-3-16,0-27 2 0,26 0-1 0,-26 26 2 16,0-26-2-16,26 27 2 0,-26-27-2 0,0 26 2 15,0 0-1-15,27-26 1 0,-27 26-1 16,0-26 1-16,0 28-1 0,0-2 1 0,25-26-2 15,-25 26 2-15,0 1-2 0,0-27 2 0,0 26-1 16,0 0 2-16,0-26 0 0,28 27 0 0,-28 0 0 16,0-27-1-16,0 26-1 0,0-26 2 0,0 26 0 15,0 1 0-15,0-27 0 0,0 27 0 0,0-27 0 16,0 26 0-16,0-26 3 0,0 26-1 16,0-26 6-16,-28 27-4 0,28-27 7 0,0 26-5 15,0-26 6-15,0 0-5 0,0 26 6 0,-25-26-6 16,25 28 7-16,0-28-7 0,-27 0 9 0,27 26-9 15,0-26 9-15,-26 0-9 0,26 26 8 0,0-26-8 16,-26 0 6-16,26 26-6 0,-28-26 7 0,28 0-7 16,-26 27 7-16,26-27-7 0,0 0 9 0,-27 26-9 15,27-26 9-15,-25 0-8 0,25 27 8 0,-26-27-9 16,26 0 8-16,0 0-8 0,-28 0 8 0,28 27-8 16,0-27 6-16,-26 0-6 0,26 0 7 0,0 0-7 15,-28 0 5-15,28 26-6 0,-26-26 6 0,26 0-6 16,0 0 6-16,-26 0-7 0,26 0 6 15,0 0-6-15,-26 0 5 0,26 0-5 0,-26 0 3 16,26 0-3-16,-26 0 3 0,26 0-4 0,-26 0 4 16,26 0-4-16,-28 0 4 0,28 0-5 0,-27 0 2 15,27-26-2-15,-26 26 1 0,1 0-5 0,25 0-4 16,-26 0-1-16,26 0-10 0,0 0 3 0,-28 0-21 16,28 0-3-16,-26 0-79 0,26 0 12 15,0 0-193-15,-28 0 78 0,28 0-360 0,0 0 333 16,-26-27-159-16,26 27 244 0,-26 0-75 0,26 0 117 15,-26 0-117-15</inkml:trace>
  <inkml:trace contextRef="#ctx0" brushRef="#br0" timeOffset="14871.99">16938 6723 33 0,'0'0'0'16,"0"0"7"-16,0 0 21 0,0 0-11 0,0 0 20 15,0 0-19-15,0 0 17 0,0 0-18 0,0 0 16 16,0 0-18-16,0 0 13 0,0 0-15 0,0 0 11 16,0 0-14-16,0 0 9 0,0 0-10 15,0 0 10-15,0 0-8 0,0 0 17 0,0 0-14 16,0 0 14-16,0 0-17 0,0 0 5 0,0 0-12 15,0 0-4-15,-28 0 3 0,28 0 12 0,0 0-8 16,0 0 7-16,0 0-7 0,0 0 8 0,-26 0-7 16,26 0 11-16,0 0-9 0,0 0 12 0,0 0-10 15,-26 0 14-15,26 0-14 0,0 0 10 0,0 0-11 16,0 0 9-16,0 0-11 0,-26 0 6 0,26 0-8 16,0 0 7-16,0 0-8 0,0 0 5 0,0-27-5 15,0 27 6-15,-26 0-5 0,26 0 11 0,0 0-9 16,0 0 11-16,0 0-12 0,-28 0 8 0,28-26-9 15,0 26 5-15,0 0-7 0,0 0 3 16,-26-26-4-16,26 26 4 0,0 0-5 0,0-28-3 16,0 28 0-16,-26-26 0 0,26 26 0 0,0 0 0 15,0-26 0-15,0 26 0 0,-27 0 0 0,27-26 0 16,0 26 0-16,0-27 0 0,0 27 0 0,0 0 0 16,0-26 0-16,0 26 0 0,0-27 0 15,0 27 0-15,0 0 1 0,0-27 7 0,0 27-4 16,0-26 4-16,0 26-5 0,0 0-3 0,0-26 0 15,0 26 0-15,0-26 2 0,0 26 7 0,0 0-3 16,27-28 6-16,-27 28-8 0,0-26 4 0,0 26-5 16,0 0 5-16,26-26-6 0,-26 26-2 0,0 0 1 15,26-27 3-15,-26 27-3 0,28 0 3 0,-28-26-3 16,0 26-1-16,26 0 0 0,-26-26 0 0,26 26 1 16,-26 0 3-16,26 0-2 0,-26 0 2 0,26 0 3 15,-26-26 13-15,28 26-9 0,-28 0 11 0,26 0-12 16,2 0 8-16,-28 0-10 0,26 0 8 15,-26 0-8-15,25 0 10 0,-25 0-8 0,26 26 13 16,-26-26-10-16,27 0 15 0,-27 0-15 0,28 26 11 16,-28-26-12-16,26 0 10 0,-26 0-12 0,26 26 10 15,-26-26-11-15,26 0 10 0,-26 0-9 0,0 27 12 16,26-27-10-16,-26 0 12 0,26 26-10 16,-26-26 18-16,0 0-16 0,26 26 16 0,-26-26-16 15,0 28 15-15,28-28-18 0,-28 0 7 0,0 26-10 16,0-26 13-16,0 26-9 0,26-26 20 0,-26 26-16 15,0 1 18-15,0-27-17 0,0 27 19 0,0-27-18 16,0 26 20-16,0-26-18 0,0 27 22 0,0-1-21 16,0-26 26-16,0 26-23 0,0-26 30 0,0 26-28 15,0 2 32-15,0-28-30 0,0 26 30 0,0 0-29 16,-26-26 33-16,26 27-31 0,0-27 32 0,0 26-33 16,-28-26 30-16,28 26-32 0,-26 1 27 0,26-27-28 15,0 0 27-15,-26 27-29 0,26-27 25 0,-26 26-27 16,26-26 25-16,-26 0-26 0,0 0 20 0,26 0-29 15,-26 26-2-15,-2-26-30 0,28 0-64 16,-27-26-24-16,1 26-235 0,1 0 84 0,-1-26-425 16,-2 26 403-16,2-27-154 0,26 27 217 0,-28-27-217 15</inkml:trace>
  <inkml:trace contextRef="#ctx0" brushRef="#br0" timeOffset="16651.24">27312 7437 70 0,'0'0'0'0,"0"0"12"0,0 27 36 0,-26-27-26 16,26 0 18-16,0 0-21 0,0 0 13 0,-28 26-16 15,28-26 13-15,0 0-16 0,0 0 7 0,-26 0-10 16,26 0 10-16,0 0-9 0,-26 0 17 0,26 0-16 15,-27 0 8-15,27 0-9 0,-26 0 13 0,26 0-13 16,-26 0 12-16,0 0-13 0,26-26 10 0,-27 26-11 16,-1 0 7-16,2-27-9 0,26 27 4 0,-25-26-5 15,-1 26 6-15,-1-26-6 0,-1-2 5 0,-24 28-6 16,26-26 5-16,-2 26-5 0,3-26 3 0,-1 0-2 16,-1 26 7-16,1-27-5 0,-2 27 9 0,2-27-8 15,1 27 10-15,25-26-9 0,-27 26 12 0,1-27-12 16,26 27 6-16,-28-26-8 0,2 26 4 0,26-26-6 15,0 26 4-15,-26-26-5 0,26-2 5 0,0 28-4 16,0-26 8-16,0 0-7 0,0-1 7 0,0 27-8 16,0-26 4-16,26 0-5 0,-26-1 7 15,0 0-7-15,26 1 4 0,-26 0-6 0,28-1-3 16,-2 0 1-16,-26 1 7 0,27 0-4 16,-2-1 6-16,-25 1-7 0,26 0-3 0,-26 26 0 15,28-28 0-15,-28 2 0 0,26 0 0 0,1 26 3 16,-27-26 10-16,26 26-7 0,-26-27 6 0,25 1-7 15,-25 26 4-15,28-27-5 0,-28 27 4 0,26-27-5 16,-26 27 5-16,26-26-4 0,0 26 4 0,-26-26-5 16,28 26 4-16,-1 0-4 0,-27-26 4 0,26 26-4 15,-1 0 1-15,-25-28-1 0,26 28 1 0,2 0-1 16,-28 0 3-16,27 0-3 0,-1 0 1 0,0 0-2 16,-26 0 4-16,26 0-3 0,1 0 1 0,-1 0-3 15,0 0-1-15,2 0 0 0,-2 0 0 0,1 0 0 16,-27 0 0-16,26 0 0 0,-1 0 0 0,3 28 1 15,-2-28 3-15,1 0-2 0,-1 0 2 0,0 26 2 16,2-26 10-16,-3 0-9 0,-25 26 7 0,28-26-8 16,-2 26 4-16,0 1-4 0,-26-27 6 0,27 27-6 15,-1-27 2-15,0 26-4 0,-26 1 3 16,27-1-4-16,-27 0 3 0,26-26 2 16,1 26 18-16,-27 2-10 0,26-2 21 0,-26 0-14 0,26 1 29 15,-26-1-31-15,28 0 7 0,-28 1-13 16,0-27 17-16,0 27-13 0,0-1 25 0,0 27-20 15,0-26 28-15,0-1-24 0,0 0 31 0,0 1-28 16,0-1 34-16,0 0-31 0,0 2 38 0,-28-2-35 16,28 0 40-16,0 0-38 0,-26 1 38 0,26-1-36 15,-26 28 43-15,26-28-42 0,-27 0 44 0,1 0-42 16,26 2 44-16,-27-28-43 0,27 26 47 0,-26 0-46 16,0 1 46-16,-1-1-45 0,1-26 45 0,0 26-47 15,26 0 42-15,-28-26-46 0,3 28 38 0,-3-28-40 16,2 26 38-16,0-26-40 0,-1 0 35 0,1 0-38 15,-2 27 31-15,3-27-33 0,-1 0 28 0,-1 0-31 16,1 0 29-16,-2 0-37 0,2 0 4 0,0-27-28 16,-1 27-34-16,1-26-84 0,-26 26-324 0,25-28 102 15,-1 28-585-15,-23-26 563 16,25 26-170-16,-29-26 268 0,3 0-268 0</inkml:trace>
  <inkml:trace contextRef="#ctx0" brushRef="#br0" timeOffset="34686.86">12014 9343 27 0,'0'0'0'0,"0"0"9"15,0 0 28-15,0 0-23 0,0 26 3 0,0-26-8 16,0 0 7-16,0 0-11 0,0 0-5 0,0 0 0 16,0 0 0-16,0 0 0 0,0 0 0 0,0 0 5 15,0 0 18-15,0 0-17 0,0 0-6 0,0 0 5 16,0 0 15-16,0 0-10 0,0 0 10 0,0 0-9 15,0 0 16-15,0 0-16 0,0 0 5 0,0 0-11 16,0 0-5-16,0 0 0 0,0 0 0 0,0 0 5 16,28 0 17-16,-28 0-16 0,0 0-6 0,0 0 6 15,0 0 18-15,26 0-18 0,-26 0-6 16,0 0 0-16,26 0 0 0,-26 0 0 0,26 0 0 16,-26 0 7-16,0 0 22 0,27 0-15 0,-27 0 10 15,27 0-14-15,-1 0 2 0,-26 0-7 0,26 0 4 16,0 0-4-16,2 0 4 0,0 0-6 0,-4 26-3 15,2-26 4-15,0 0 14 0,2 0-10 16,-2 0 6-16,0 0-6 0,2 0 11 0,-3 0-11 16,2 0 6-16,25 0-7 0,-24 0 6 0,25 0-9 15,-28 0-4-15,29 0 0 0,-28 0 0 0,28 0 0 16,-28 0 0-16,26 0 0 0,2 28 0 0,-28-28 0 16,27 0 0-16,-28 0 2 0,29 0 9 0,0 0-6 15,-1 0 7-15,-27 0-5 0,27 0 9 0,0 0-8 16,-27 0 7-16,25 0-7 0,5 26 9 0,-4-26-9 15,-26 0 7-15,29 0-6 0,-4 0 13 0,2 0-12 16,-27 0 8-16,28 0-9 0,-1 26 9 0,-1-26-10 16,-25 0 8-16,27 0-12 0,-3 0-4 0,2 26 3 15,1-26 9-15,-1 0-7 0,-1 0 3 0,1 0-4 16,-25 0 4-16,50 28-5 0,-24-28-3 0,-2 0 2 16,2 0 6-16,-3 0-6 0,4 0-2 15,-29 0 1-15,25 26 7 0,4-26-4 0,-3 0 6 16,2 0-7-16,-2 0-3 0,0 0 2 0,2 26 6 15,-28-26-6-15,26 0-2 0,2 0 0 0,0 27 0 16,-1-27 1-16,-28 0 7 0,29 0-5 16,-2 27 4-16,-25-27-4 0,26 0 5 0,-1 0-4 15,-24 26 4-15,25-26-3 0,-2 0 7 0,-23 0-8 16,25 26-4-16,-27-26 2 0,28 0 6 0,-29 0-5 16,27 0 3-16,-24 0-3 0,-1 0 4 0,25 27-3 15,-27-27 4-15,30 0-5 0,-29 0 1 0,0 0-2 16,0 0 4-16,2 0-3 0,25 0 1 0,-27 0-1 15,0 0 2-15,1 0-3 0,-1 0-2 0,0 0 1 16,2 0 3-16,-3 0-3 0,2 0-1 0,-1 26 0 16,-26-26 0-16,26 0 1 0,2 0 4 0,-2 0-2 15,2 0 2-15,-28 0-1 0,25 0 7 0,1 0-6 16,1 0 3-16,-27 0-4 0,26 0 4 16,0 0-3-16,-26 0 4 0,28 0-3 0,-28 0 9 15,26 0-10-15,0 0-1 0,-26 0 0 0,26 0 4 16,0 0-5-16,-26 0 4 0,28 0-4 0,-2 0 5 15,2 0-5-15,-28 0 2 0,26 0-2 16,-1 0 1-16,-25 0 2 0,26-26 14 0,1 26-8 0,1 0 12 16,-28 0-11-16,26 0 18 0,0 0-16 15,0-27 13-15,0 27-15 0,0 0 8 0,0 0-11 16,2-26 8-16,-2 26-10 0,2 0 5 0,-2-26-6 16,-1 26 5-16,2-27-5 0,-27 27 9 0,26 0-9 15,2 0 5-15,-2-27-7 0,0 27 6 0,1 0-7 16,-2 0 1-16,-25-26-2 0,28 26 5 0,-2 0-4 15,0 0 7-15,-26 0-6 0,28-26 3 0,-2 26-3 16,-26 0 4-16,26 0-6 0,-26 0-3 0,26 0 1 16,-26 0 3-16,26 0-2 0,-26 0-2 0,28-28 0 15,-28 28 0-15,26 0 1 0,-26 0 4 0,26 0-6 16,-26 0-10-16,0 0-3 0,27 0-31 0,-27 0-3 16,0 0-100-16,0 0 31 0,26-26-200 15,-26 26 180-15,0 0-91 0,0 0 130 0,0 0-66 16,0 0 83-16,0 0-82 0</inkml:trace>
  <inkml:trace contextRef="#ctx0" brushRef="#br0" timeOffset="36600.76">22285 9263 52 0,'0'0'0'16,"0"27"8"-16,0-27 27 0,0 0-26 0,0 0-9 0,0 0 6 15,0 0 18-15,0 0-14 0,0 0 6 0,0 0-3 16,0 0 19-16,0 0-20 0,25 0 6 16,-25 0-9-16,0 0 8 0,0 0-8 0,0 0 8 15,26 0-12-15,-26 0-5 0,0 0 5 0,0 0 15 16,26 0-12-16,-26 0 8 0,28 0-7 0,-28 0 12 15,26 0-15-15,-26 0-6 0,26 0 0 16,-26 0 0-16,27 0 0 0,-27-27 0 0,25 27 6 16,3 0 18-16,-2 0-13 0,-26 0 12 0,26 0-14 15,1 0 3-15,-1 0-4 0,2 0 11 0,-3 0-12 16,1 0 4-16,2 0-6 0,-2 0 4 0,1 27 1 16,25-27 19-16,-25 0-15 0,-1 0 12 0,0 0-15 15,27 0 9-15,-25 0-11 0,-2 0 8 0,27 0-9 16,-27 0 5-16,1 0-7 0,25 0 6 0,-24 0-7 15,24 0 4-15,-26 0-3 0,0 26 8 0,28-26-10 16,-28 0-4-16,27 0 0 0,-26 0 0 0,25 0 0 16,-26 0 0-16,2 27 0 0,24-27 0 0,-26 0 1 15,28 0 7-15,-28 0-3 0,28 0 7 0,-29 0-5 16,28 0 12-16,-27 26-12 0,28-26 2 16,-27 0-5-16,24 0 4 0,-23 0-5 0,26 0 5 15,-28 0-6-15,26 0-2 0,-26 0 2 0,26 0 7 16,-24 0-4-16,25 0 3 0,-28 0-5 15,29 0-3-15,-26 0 0 0,24 0 0 0,-26 0 2 0,26 26 10 16,-24-26-9-16,24 0-3 0,-25 0 0 16,24 0 0-16,-23 0 1 0,-2 0 7 0,28 0-6 15,-28 0-2-15,26 0 0 0,-24 0 0 0,-2 0 0 16,27 0 0-16,-27 0 0 0,0 0 0 0,2 0 0 16,25 0 0-16,-27 28 0 0,0-28 0 0,1 0 0 15,27 0 0-15,-29 0 0 0,1 0 0 0,1 0 3 16,27 0 9-16,-28 26-6 0,0-26 6 0,1 0-5 15,-1 0 9-15,26 0-9 0,-25 0 6 0,1 0-6 16,23 0 5-16,-25 26-5 0,1-26 7 0,27 0-8 16,-28 0 2-16,27 0-2 0,-27 0 7 0,27 26-6 15,-27-26 5-15,28 0-5 0,-29 0 9 0,28 0-10 16,-25 28 6-16,24-28-7 0,-24 0 6 16,24 0-7-16,-26 0 3 0,28 0-2 0,-28 0 10 15,26 26-9-15,2-26 4 0,-28 0-6 0,28 0 1 16,-28 0-1-16,26 0 4 0,2 0-5 0,-28 0 5 15,27 0-5-15,0 0 5 0,-27 0-4 0,26 0 7 16,3 26-7-16,-29-26 3 0,25 0-4 16,-23 0 5-16,25 0-4 0,-1 0 4 0,-25 0-5 15,25 0 1-15,2 0-2 0,-27 27 2 0,24-27-1 16,3 0 2-16,-27 0-2 0,25 0 3 0,1 0-2 16,1 27 4-16,-28-27-4 0,27 0 6 0,0 0-3 15,0 0 9-15,-27 0-9 0,28 0 3 0,0 26-6 16,-29-26 4-16,28 0-5 0,-1 0 1 0,-24 26-2 15,24-26 3-15,-26 0-2 0,26 0 2 0,-24 0-2 16,0 0 4-16,23 0-5 0,-25 27 2 0,1-27-2 16,1 0 5-16,-2 0-4 0,0 0 2 0,-1 0-2 15,28 0 2-15,-53 0-3 0,26 0-2 0,2 0 0 16,-2 0 0-16,2 0 1 0,-2 0 6 16,-26 0-3-16,25 26 4 0,2-26-5 0,-1 0 5 15,-26 0-6-15,28 0 2 0,-28 0-2 0,26 0 2 16,-26 0-2-16,0 0 4 0,26 0-3 0,-26 0 1 15,0 0-3-15,27 0-1 0,-27 0 1 16,0 0 3-16,0 0-2 0,0 0 3 0,0 0-2 0,0 0 1 16,0 0-2-16,0 0 2 0,0 0-2 15,0 0 2-15,0 0-3 0,0 0 3 0,0 0-4 16,0 0-4-16,0 0 4 0,0 0 4 0,0 0-4 16,0 0-4-16,0 0-2 0,0 0-16 0,0 0-6 15,0 0-60-15,0 0 36 0,0 0-68 0,0 0 26 16,0 0-164-16,0 0 148 0,-27-26-72 0,27 26 99 15,0 0-69-15,-26 0 90 0,26 0-30 0,-26-27 46 16,26 27-46-16</inkml:trace>
  <inkml:trace contextRef="#ctx0" brushRef="#br0" timeOffset="38685.04">20457 11513 33 0,'0'0'0'0,"0"0"6"0,-26 0 19 16,26 0-13-16,0 0 8 0,-27 0-11 0,27 0 9 15,-26-26-9-15,26 26 7 0,-26 0-7 16,26 0 11-16,0 0-15 0,-27 0-5 0,27 0 6 16,-26 0 18-16,26-26-18 0,0 26-6 0,0 0 0 15,-28 0 0-15,28-27 6 0,0 27 18 0,0 0-18 16,0 0-6-16,0-27 4 0,-26 27 12 0,26-26-7 15,0 26 11-15,0 0-10 0,0-27 11 0,0 27-11 16,0 0 6-16,0-26-6 0,0 26 10 0,-25 0-15 16,25-26-5-16,0 26 0 0,0 0 0 0,0 0 5 15,-28-27 17-15,28 27-12 0,0-27 6 0,-25 27-8 16,25 0 4-16,0-26-7 0,-26 26 4 16,26 0-4-16,0-26 4 0,-28 26-3 0,28-28 6 15,0 28-6-15,-26 0 3 0,26-26-3 0,-28 26 6 16,28-26-5-16,0 0 13 0,-26 26-11 0,26-27 7 15,-25 27-7-15,25-26 15 0,-27 26-16 0,27-26 3 16,0 26-5-16,-26-28 7 0,26 2-8 16,0 26 3-16,-28-26-4 0,28 26 4 0,0-26-2 15,0-1 6-15,0 27-8 0,-26-26-4 0,26 26 2 16,0-27 6-16,0 0-4 0,0 27 8 0,0-26-6 16,0 26 7-16,0-26-6 0,0 0 5 0,0 26-5 15,0-28 5-15,26 2-9 0,-26 26-3 0,0-26 3 16,0-1 12-16,0 1-8 0,0 26 6 0,28-26-7 15,-28 0 5-15,0-2-3 0,26 2 12 0,-26 0-10 16,0-1 6-16,27 1-10 0,-2-1 4 0,-25 1-5 16,26-1 4-16,-26 1-4 0,28 0 7 15,-2 26-9-15,-26-28-3 0,28 2 1 0,-2 0 6 0,-1 0-4 16,-25-1 5-16,28 1-5 0,-3 26 3 16,1-26-3-16,2-2 3 0,-2 28-2 0,1-26 5 15,-27 26-6-15,26-26 1 0,0 26-2 0,1-26 2 16,-1 26-1-16,2 0 2 0,-2 0-2 0,-1-27 3 15,3 27-1-15,-2 0 11 0,1 0-7 16,-1 0 12-16,0 0-10 0,1 0 10 0,-1 0-7 16,0 0 21-16,-26 0-19 0,26 0 16 0,1 0-17 15,1 27 15-15,-2-27-16 0,-1 0 10 0,-25 0-11 16,26 0 14-16,2 26-16 0,0-26 9 0,-3 0-11 16,1 0 7-16,0 0-7 0,1 26 11 0,-1-26-12 15,-26 0 6-15,28 26-6 0,-2-26 8 0,-1 0-4 16,3 0 16-16,-28 28-13 0,25-28 16 0,1 0-15 15,-26 26 17-15,28-26-17 0,-2 26 12 0,-26 1-15 16,28-27 13-16,-28 26-13 0,25 0 13 0,-25 0-15 16,26-26 5-16,-26 28-9 0,0-2 5 0,27 0-4 15,-27 1 12-15,0-1-12 0,26 27 5 0,-26-53-6 16,0 27 7-16,28-1-4 0,-28 0 18 0,0 2-16 16,0-2 12-16,26 0-11 0,-26 0 15 15,0 1-13-15,0-1 17 0,0 0-15 0,0 2 20 16,0-2-19-16,0 0 16 0,0 0-16 0,0 1 18 15,0 0-16-15,0-1 23 0,0 1-20 0,0 25 27 16,0-26-22-16,-26 2 35 0,26-2-31 16,0 0 36-16,0-26-34 0,-28 27 34 0,28-1-33 15,0 0 35-15,-26 0-35 0,26 2 36 0,0-28-35 16,-27 26 39-16,27 0-39 0,-26 1 34 0,26-27-36 16,0 27 33-16,-25-1-33 0,25-26 34 0,-28 26-33 15,28 1 40-15,-26-27-36 0,26 26 42 0,-28-26-40 16,28 27 40-16,-26 0-40 0,26-27 40 0,-25 26-40 15,-3-26 43-15,28 26-44 0,-25-26 40 0,25 27-43 16,-26-27 34-16,-2 27-37 0,28-27 32 0,-26 0-33 16,26 26 32-16,-27-26-34 0,27 0 27 15,-26 0-29-15,26 26 30 0,-26-26-32 0,26 0 25 16,-25 0-27-16,25 28 27 0,-28-28-29 0,28 0 21 16,-28 0-22-16,28 0 22 0,-26 26-23 0,26-26 19 15,-25 0-20-15,25 0 17 0,-26 0-17 0,26 26 20 16,-28-26-22-16,28 0 14 0,-27 0-17 0,1 0 17 15,26 0-17-15,-26 26 14 0,26-26-14 0,-26 0 13 16,-1 0-14-16,27 0 11 0,-26 0-13 16,0 0 12-16,-1 0-13 0,27 0 10 0,-26 0-10 15,-2 0 9-15,3 0-11 0,25 0 10 0,-26 0-10 16,-2 0 7-16,2-26-8 0,26 26 7 0,-27 0-8 16,27 0 6-16,-26 0-6 0,26 0 5 0,-26-26-7 15,26 26 5-15,-27 0-5 0,27 0 3 0,-26 0-3 16,26 0 9-16,0 0-7 0,-28-26 5 0,28 26-8 15,0 0 2-15,-26 0-5 0,26-28-4 0,0 28 3 16,-25 0 2-16,25-26-4 0,-28 26-8 0,28 0 3 16,0-26-11-16,-25 26 5 0,25 0-20 15,-26-27 13-15,26 27-28 0,0 0 19 0,-28 0-39 0,28-27 27 16,0 27-56-16,0 0 5 0,0 0-177 16,-26-26 40-16,26 26-419 0,0 0 204 0,0-26-685 15,-28 26 685-15,28 0-200 0,0-27 321 0,-26 27-321 16</inkml:trace>
  <inkml:trace contextRef="#ctx0" brushRef="#br0" timeOffset="52283.96">26995 9475 24 0,'0'0'0'0,"0"26"6"0,0-26 18 16,0 0-8-16,0 0 20 0,0 0-19 0,0 0 12 15,0 0-15-15,0 0 10 0,0 0-13 0,0 0 5 16,0 0-11-16,0 0-5 0,0 0 0 0,0 0 0 16,0 0 4-16,0 0 15 0,0 0-14 15,0 0-5-15,0 0 4 0,0 0 13 0,0 0-12 16,0 0-5-16,0 0 5 0,0 0 16 0,0 0-10 15,0 0 11-15,0 0-16 0,0 0-6 0,0 0 3 16,0 0 12-16,0 0-5 0,-26 0 14 0,26 0-14 16,0 0 10-16,0 0-11 0,0 0 9 0,-27 0-10 15,27 0 6-15,0 0-5 0,0 0 13 0,-28 0-12 16,28 28 8-16,0-28-11 0,-26 0 5 0,26 0-7 16,0 0 7-16,0 0-6 0,-26 0 7 0,26 0-6 15,0 0 9-15,-26 0-10 0,26 0 2 16,0 0-1-16,-28 0 13 0,28 0-9 0,0 0 13 0,-25 0-14 15,25-28 6-15,0 28-8 0,0 0 4 16,-26 0-6-16,26 0 4 0,0-26-7 0,0 26-3 16,0 0 0-16,0-26 0 0,0 26 2 0,0 0 8 15,0 0-4-15,0-26 7 0,0 26-5 0,0 0 8 16,0-28-8-16,0 28 7 0,0 0-7 16,0-26 10-16,0 26-8 0,0-26 14 0,0 26-14 15,0-27 10-15,0 27-11 0,0-26 9 0,0 26-9 16,0-27 10-16,26 1-8 0,-26 26 14 0,0-27-9 15,0 27 20-15,0-26-17 0,0 26 19 0,25-26-18 16,-25 26 23-16,0-28-23 0,0 28 17 0,0-26-19 16,28 26 17-16,-28-26-19 0,0 26 13 0,0 0-15 15,0-26 14-15,0 26-15 0,26 0 11 0,-26-27-12 16,0 27 8-16,26 0-10 0,-26-26 10 0,0 26-11 16,26 0 9-16,-26-26-10 0,28 26 7 0,-28 0-8 15,27-28 6-15,-27 28-6 0,26 0 5 0,-1-26-7 16,-25 26 6-16,26 0-6 0,2-26 4 0,-28 26-5 15,27 0 4-15,-27 0-4 0,26-26 4 16,0 26-5-16,-26 0 3 0,26 0-3 0,-26 0 4 16,27 0-4-16,-27 0 1 0,26-27-1 0,-26 27 2 15,0 0-2-15,26 0 1 0,-26 0-3 0,28 0-1 16,-28 0 0-16,26 0 0 0,-26 0 0 16,27 0 3-16,-1-27-2 0,-26 27-1 0,25 0 0 15,-25 0 4-15,28 0-3 0,-28 0 3 0,26 0-3 16,-26 0-1-16,27-26 3 0,-27 26 12 0,26 0-6 15,-26 0 11-15,26 0-10 0,-26 0 10 0,28 0-10 16,-28 0 10-16,25 0-11 0,-25 0 7 0,28 0-9 16,-28 26 9-16,26-26-10 0,0 0 5 0,-26 0-5 15,27 0 6-15,-1 0-7 0,-26 0 6 0,26 0-6 16,-26 27 3-16,27-27-5 0,-1 0 4 0,-26 0-4 16,27 0 4-16,-27 27-3 0,26-27 4 0,-26 0-5 15,26 0 2-15,-26 0-2 0,28 26 1 0,-2-26-1 16,-26 0 5-16,28 0-5 0,-28 0 3 15,25 26-4-15,-25-26 2 0,26 0-2 0,-26 26 6 16,27-26-5-16,-27 0 4 0,26 28-3 0,-26-28 8 16,26 26-8-16,-26-26 3 0,0 0-4 0,28 26 5 15,-28-26-5-15,0 0 5 0,25 27-5 0,-25-27 4 16,0 0-3-16,27 26 4 0,-27-26-4 0,0 0 4 16,0 26-2-16,26-26 14 0,-26 0-11 15,0 26 7-15,0-26-7 0,26 28 9 0,-26-28-11 16,0 0 5-16,0 26-5 0,26-26 9 0,-26 26-9 15,0-26 9-15,0 27-6 0,28-27 14 0,-28 26-10 16,0-26 14-16,0 27-14 0,0-1 12 0,0-26-13 16,0 27 15-16,0-27-12 0,0 26 24 0,0 0-16 15,0 2 33-15,0-28-27 0,0 26 32 0,0 0-31 16,0-26 29-16,0 26-32 0,-28 2 27 0,28-28-26 16,0 26 33-16,0-26-31 0,-26 26 29 0,26-26-31 15,0 27 27-15,0 0-29 0,-26-27 29 0,26 0-31 16,0 26 23-16,-26-26-25 0,26 26 25 15,0-26-25-15,-27 0 21 0,27 27-23 0,0-27 20 16,-25 0-19-16,25 26 24 0,0-26-22 0,-28 26 24 16,28-26-22-16,-26 0 33 0,26 28-30 0,-26-28 31 15,-1 0-31-15,27 0 27 0,-26 26-30 0,1-26 24 16,-3 0-26-16,28 0 23 0,-26 26-25 0,-2-26 22 16,2 0-21-16,26 0 27 0,-26 0-28 15,-1 0 17-15,1 0-19 0,-1 0 20 0,27 0-20 16,-26 0 16-16,0 0-18 0,-1 0 14 0,1-26-17 15,0 26 14-15,-2 0-17 0,28 0 7 0,-25 0-14 16,-3-26-3-16,2 26-5 0,0 0-10 0,-1 0 0 16,27-28-27-16,-26 28 11 0,-2 0-44 0,3-26-7 15,25 26-166-15,-26 0-100 0,26 0-792 0,-27-26 679 16,1 26-239-16,-2 0 434 0,2 0-96 0,0 0 180 16,-1 26-180-16</inkml:trace>
  <inkml:trace contextRef="#ctx0" brushRef="#br0" timeOffset="53683.88">17706 9581 82 0,'0'27'0'0,"0"-27"10"16,0 0 30-16,-28 0-19 0,28 0 24 0,0 27-27 15,-26-27 7-15,26 0-15 0,-26 0 6 0,26 0-12 16,0 0-4-16,-28 0 5 0,28 0 15 0,-25 0-7 16,25 0 19-16,0 0-17 0,-27 0 17 0,27-27-15 15,0 27 21-15,0 0-23 0,-26 0 5 0,26 0-8 16,0-27 16-16,-26 27-12 0,26 0 20 15,-28 0-17-15,28 0 25 0,0-26-24 0,-26 26 16 16,26 0-21-16,-27-26 10 0,27 26-12 0,-25 0 11 16,-1 0-15-16,26-28 2 0,-28 28-6 0,28 0 3 15,-26-26-3-15,-2 26 11 0,28-26-8 0,-26 26 8 16,0 0-9-16,26-26 7 0,-26 26-10 0,26-28-4 16,-26 2 2-16,26 26 6 0,-26-26-3 15,26 26 3-15,-26 0-5 0,26-27-3 0,0 27 0 16,0-26 0-16,-28 26 0 0,28 0 0 0,0-27 0 15,0 27 0-15,0-26 2 0,0 26 8 0,0-27-7 16,28 27-3-16,-28 0 0 0,0-26 0 0,0 26 0 16,26-26 0-16,-26 26 0 0,0-28 0 0,26 28 0 15,-26-26 0-15,26 26 2 0,-26-26 7 0,26 26-6 16,-26-26-3-16,26 26 0 0,-26-27 0 0,26 27 1 16,2 0 7-16,-28-26-6 0,26 26-2 0,2-26 1 15,-28 26 7-15,26 0-6 0,-1-28-2 0,-25 28 0 16,27-26 0-16,-1 26 1 0,-26-26 6 0,28 26-2 15,-2 0 8-15,-26-26-6 0,26 26 5 16,1 0-5-16,-27 0 8 0,25 0-7 0,3 0 12 16,-28 0-10-16,26 0 10 0,0 0-10 0,-26 0 7 15,28 0-9-15,-2 0 8 0,0 26-8 0,-26-26 8 16,26 0-6-16,0 0 10 0,-26 26-9 16,28-26 12-16,-2 0-13 0,0 26 6 0,-26-26-4 15,27 0 18-15,-1 28-15 0,-26-28 13 0,28 26-10 16,-28-26 22-16,25 0-21 0,-25 26 17 0,26-26-16 15,-26 27 20-15,28-27-23 0,-28 26 7 0,26-26-13 16,-26 26 13-16,0 0-11 0,26-26 18 0,-26 28-16 16,0-2 17-16,0 0-16 0,0-26 16 0,0 27-16 15,26-1 16-15,-26-26-12 0,0 27 24 0,0-1-19 16,0 1 31-16,0-27-26 0,0 26 31 0,0 0-31 16,0-26 28-16,-26 28-29 0,26-2 30 0,0-26-27 15,0 26 36-15,-26-26-33 0,26 26 39 0,0-26-38 16,-26 28 36-16,26-28-38 0,-28 26 33 0,28-26-34 15,-26 26 31-15,26-26-33 0,-25 0 25 16,-3 27-28-16,28-27 28 0,-26 0-28 0,26 27 24 16,-27-27-28-16,1 0 22 0,0 0-23 0,26 0 23 15,-28 0-28-15,2 0 6 0,0 0-19 0,26 0-8 16,-26 0-6-16,0 0-25 0,-2 0-10 0,28 0-100 16,-26 0 14-16,0-27-246 0,26 27 109 15,-28 0-425-15,28 0 414 0,-25-27-138 0,25 27 208 16,0 0-208-16</inkml:trace>
  <inkml:trace contextRef="#ctx0" brushRef="#br0" timeOffset="73451.59">13417 12493 63 0,'0'0'0'16,"0"0"11"-16,-26 26 35 0,26-26-29 0,0 0 7 15,0 0-14-15,0 0 6 0,0 0-7 0,0 0 11 16,0 0-9-16,0 0 14 0,0 0-12 0,0 0 13 16,0 0-10-16,0 0 23 0,0 0-25 15,0 0 3-15,0 0-7 0,0 0 14 0,0 0-9 16,0 0 24-16,0 0-18 0,0 0 25 0,0 0-17 16,0 0 42-16,0 0-38 0,0 0 27 0,0 0-38 15,0 0 6-15,0 0-12 0,0 0 16 0,0 0-13 16,0 0 25-16,0 0-21 0,0 0 21 0,0 0-23 15,0 0 17-15,0 0-17 0,0 0 23 0,0 0-22 16,0 0 20-16,0 0-23 0,0 0 13 0,0 0-16 16,0 0 14-16,0 0-15 0,0 0 14 0,0 0-15 15,0 0 11-15,26 0-5 0,-26 0 35 0,0 0-35 16,0 0 6-16,0 0-12 0,0 0 14 0,0 0-12 16,0 0 16-16,0 0-14 0,0 0 20 0,0 0-19 15,0 0 19-15,0 0-18 0,25 0 24 0,-25 0-22 16,0 0 24-16,0 0-22 0,0 0 26 0,0 0-26 15,0 0 22-15,0 0-23 0,0 0 24 16,0 0-23-16,28 0 28 0,-28 0-26 0,0 0 28 16,0 0-27-16,0 0 26 0,0 0-27 15,28 0 22-15,-28 0-25 0,0 0 19 0,0 0-21 16,0 0 23-16,0 0-24 0,0 0 19 0,0 0-18 16,26 0 27-16,-26 0-22 0,0 0 30 0,0 0-28 15,26 0 28-15,-26 0-29 0,0 0 25 0,26-26-25 16,-26 26 25-16,0 0-29 0,27 0 19 0,-27 0-20 15,28 0 22-15,-28 0-24 0,25 0 17 0,-25 0-17 16,26 26 20-16,-26-26-21 0,26 0 13 0,1 0-14 16,-27 0 22-16,26 0-23 0,0 0 14 0,-26 0-16 15,28 0 16-15,-28 0-17 0,25 0 12 0,3 0-14 16,-28 0 12-16,26 0-12 0,0 0 12 0,-26 0-12 16,27 0 13-16,-27 0-13 0,26 0 10 0,-26 0-10 15,28 0 13-15,-28 0-14 0,25 0 5 0,-25 0-8 16,26 0 9-16,-26 0-8 0,27 0 7 15,-27 0-7-15,0 0 7 0,26 0-8 0,-26 0 8 16,28 0-8-16,-28 0 8 0,0 0-9 0,26 0 5 16,-26 0-7-16,0 0 5 0,0 0-5 0,26 0 3 15,-26 0-4-15,0 0 8 0,0 0-7 16,27 0 6-16,-27 0-6 0,0 0 6 0,0 0-7 16,0 0 0-16,0 0-11 0,26 0-21 0,-26 0 4 15,0 0-41-15,0 0-4 0,0 0-139 0,0 0-91 16,0 0-689-16,-26 0 585 0,26 0-221 0,-27 0 312 15,27 0-312-15</inkml:trace>
  <inkml:trace contextRef="#ctx0" brushRef="#br0" timeOffset="79091.67">8840 14346 24 0,'0'0'0'0,"0"0"0"0,0 0 0 0,0 0 5 16,0 0 16-16,0 0-15 0,0 0-6 16,0 0 5-16,0 0 17 0,0 0-11 0,0-28 13 15,0 28-12-15,0 0 14 0,0 0-13 16,0 0 13-16,0 0-12 0,0 0 14 0,0 0-17 15,0 0 5-15,0 0-5 0,0 0 19 0,0 0-12 16,0 0 23-16,0 0-23 0,0 0 14 0,0 0-18 16,0 0 14-16,0 0-21 0,26 0-7 0,-26 0 3 15,0 0 12-15,0 0-9 0,0 0 4 0,0 0-4 16,0 0 6-16,0 0-5 0,0 0 8 0,0 0-6 16,0 0 13-16,0 0-10 0,0 0 15 0,0 0-14 15,0 0 11-15,0 0-14 0,0-26 8 0,0 26-9 16,0 0 11-16,0 0-12 0,0 0 4 0,0 0-7 15,0 0 3-15,0 0-4 0,0 0 4 0,0 0-2 16,0 0 7-16,0 0-1 0,0 0 24 0,0 0-23 16,26 0 5-16,-26 0-8 0,0 0 11 0,27 0-7 15,-27 0 18-15,0 0-15 0,25 0 18 0,-25 0-18 16,26 0 15-16,2 0-17 0,-28 0 13 16,26 0-12-16,1 0 20 0,-27 0-20 0,26 0 15 15,0 0-15-15,1 0 16 0,-27 0-12 16,26 0 30-16,2 0-26 0,-2 0 22 0,-26 0-27 15,26 0 12-15,1 0-16 0,-27 0 17 0,26-26-17 16,2 26 13-16,-28 0-15 0,25 0 14 0,-25 0-14 16,26 0 14-16,-26 0-14 0,0 0 12 0,27 0-13 15,-27 0 10-15,0 0-11 0,26 0 10 0,-26 0-11 16,0 0 10-16,0 0-10 0,0 0 10 0,0 0-11 16,26 0 7-16,-26 0-7 0,0 0 10 0,0 0-13 15,0 0-1-15,0 0-13 0,0-27-32 0,0 27-8 16,0 0-106-16,0 0 24 0,0 0-236 0,0 0 200 15,0 0-130-15,0 0 178 0,0 0-54 0,0 0 85 16,0 0-85-16</inkml:trace>
  <inkml:trace contextRef="#ctx0" brushRef="#br0" timeOffset="80917.89">11247 14266 64 0,'0'0'0'0,"0"0"8"15,0 26 25-15,-26-26-20 0,26 0 3 0,0 0-11 16,0 0-5-16,-28 0 4 0,28 26 16 0,0-26-9 16,0 0 16-16,0 0-20 0,0 0-7 0,0 0 6 15,-25 0 20-15,25 0-14 0,0 0 8 0,0 0-7 16,0 0 16-16,0 0-14 0,-27 0 17 0,27 0-20 15,0 0 5-15,0 0-5 0,-26 0 20 0,26 28-21 16,-26-28 1-16,26 0-4 0,0 0 12 0,-28 0-10 16,28 0 10-16,-26 0-11 0,26 0 6 0,-26 0-7 15,26 0 8-15,-25 0-12 0,-3 0-4 0,28 0 0 16,-27 0 0-16,1 0 2 0,0 0 6 0,26 0-4 16,-26 0 4-16,-2 0-6 0,2-28-2 15,26 28 0-15,-26 0 0 0,0 0 0 0,0 0 0 16,26 0 3-16,-28 0 13 0,28-26-10 0,-26 26 3 15,26 0-4-15,-26 0 3 0,26 0-4 0,0 0 4 16,-27 0-4-16,27-26 6 0,0 26-6 16,0 0 4-16,-25 0-4 0,25-27 4 0,0 27-6 15,0 0-2-15,0-26 0 0,-28 26 0 0,28-26 0 16,0 26 0-16,0-26 0 0,0 26 0 0,0-28 2 16,0 2 6-16,0 26-6 0,0-26-2 0,0-1 0 15,0 27 0-15,0-26 0 0,0 0 0 0,0 26 2 16,0-27 7-16,0 0-4 0,0 27 7 0,0-26-6 15,0 0 10-15,0 26-9 0,0-28 5 0,0 28-4 16,0-26 9-16,0 0-8 0,0 26 9 0,-26-26-11 16,26 26 4-16,0-27-8 0,0 1-3 0,0 26 2 15,0-26 8-15,0 26-7 0,0-28-3 0,0 28 0 16,0-26 0-16,0 0 0 0,0 26 0 0,0-26 0 16,0 26 0-16,0-27 0 0,0 27 0 15,26-26 0-15,-26 26 0 0,0-27 0 0,0 0 0 16,28 27 0-16,-28-26 0 0,25 26 2 0,-25-26 7 15,0 26-6-15,27-26-3 0,-27-2 2 0,26 28 10 16,-26-26-8-16,26 26 4 0,-26-26-6 16,28 26-2-16,-28-28 0 0,26 28 0 0,0-26 1 15,-26 26 7-15,26-26-6 0,-26 26-2 0,26-26 0 16,2 26 0-16,-2 0 2 0,-26-27 9 0,26 27-5 16,0 0 6-16,1 0-6 0,1 0 3 0,-3 0-5 15,1 0 4-15,0 0-5 0,2 0 3 0,-2 0-4 16,0 0-2-16,1 0 1 0,-2 27 4 0,3-27-2 15,24 26 5-15,-25-26-5 0,-1 26 3 0,2-26-2 16,-3 26 4-16,1-26-4 0,28 28 0 0,-27-28-3 16,-1 26-1-16,0 0 2 0,2-26 10 0,-28 28-4 15,25-28 12-15,1 26-7 0,1-26 17 0,-1 26-13 16,-26-26 23-16,28 26-17 0,-2 1 29 16,-26-27-31-16,26 27 13 0,-26-1-16 0,27-26 22 15,-27 27-19-15,0-1 24 0,0 0-21 0,26 0 25 16,-26 2-22-16,0-2 32 0,0 0-28 0,0 1 36 15,0-1-32-15,0 0 37 0,0 0-35 0,0 2 36 16,-26-2-35-16,26 27 42 0,0-26-41 16,0-1 37-16,-27 0-37 0,27 1 40 0,-26-1-40 15,26 0 40-15,-26-26-40 0,26 28 38 0,-28-2-37 16,28 0 40-16,-26 0-38 0,-1 1 44 0,1-27-44 16,26 26 42-16,-25 0-44 0,-3-26 36 0,2 28-38 15,26-28 37-15,-26 0-38 0,-1 26 36 0,1-26-39 16,-2 0 30-16,2 26-33 0,26-26 30 0,-25 0-31 15,-3 0 26-15,2 0-30 0,-1 26 21 0,1-26-28 16,0 0 9-16,-2 0-17 0,28 0 1 0,-25 0-11 16,-2 0-10-16,1-26-2 0,0 26-24 0,26 0-8 15,-28 0-93-15,2 0 2 0,26 0-262 0,-26 0 104 16,1 0-478-16,-3 0 453 0,28 0-183 0,-27 0 305 16,27 0-89-16,-26 0 143 0,0 0-142 15</inkml:trace>
  <inkml:trace contextRef="#ctx0" brushRef="#br0" timeOffset="82433.67">9873 17018 37 0,'25'0'0'16,"-25"0"8"-16,0 0 25 0,0 0-16 0,0 0 19 15,0 0-21-15,0 0 11 0,0 0-11 0,0 0 17 16,-25 0-15-16,25 0 15 0,0 0-16 0,0 0 13 15,0 0-13-15,0 0 18 0,-28 0-14 0,28 0 24 16,0 0-29-16,0 0 5 0,0 0-9 0,-26 0 13 16,26 0-10-16,0 0 16 0,0 0-16 15,0 27 10-15,-28-27-11 0,28 0 16 0,0 0-14 16,-26 0 13-16,26 0-12 0,0 0 20 0,-26 0-19 16,26 0 11-16,0 0-14 0,-27 0 14 0,27 0-15 15,-25 0 11-15,25 0-12 0,-26 0 14 0,26 0-13 16,0 0 13-16,-28 0-12 0,28 0 14 0,0 0-16 15,-26 0 6-15,26 0-7 0,-28-27 17 0,28 27-16 16,-25 0 11-16,25-26-13 0,-26 26 10 0,-2 0-10 16,28-26 10-16,-25 26-11 0,25-28 10 0,-28 28-9 15,2-26 12-15,26 0-11 0,-26 26 12 0,26-26-13 16,-27 26 9-16,27-27-10 0,-26 1 11 16,26 26-11-16,-25-27 10 0,25 27-10 0,0-27 8 15,-28 27-9-15,28-26 7 0,0 26-8 0,-26-26 5 16,26 26-6-16,0-26 3 0,0 26-5 0,0-28 3 15,-27 28-4-15,27-26 2 0,0 26-1 16,0-26 7-16,0 26-8 0,0-27-3 0,-26 1 1 16,26 26 4-16,0-26-2 0,0 0 2 0,0-2-3 15,0 28 1-15,0-26-2 0,0 0-1 0,0-1 1 16,0 1 3-16,0-1-2 0,0 1-2 0,0-1 1 16,26 1 3-16,-26 26-2 0,0-26-2 0,0 0 0 15,0-2 4-15,27 2-3 0,-27 0-1 0,0-1 0 16,26 27 0-16,-26-26 1 0,0 0 3 0,28-1-3 15,-28 0 3-15,25 27-3 0,-25-26-1 0,26 0 0 16,1-1 0-16,-27 27 0 0,26-27 0 0,0 1 0 16,-26 0 0-16,28 26 0 0,-3-27 0 0,3 1 0 15,-28 0 0-15,26 26 0 0,-1-28 0 16,3 2 0-16,-2 26 0 0,2-26 0 0,-2 0 0 16,-26 26 1-16,25-27 3 0,2 27-3 15,-1-26-1-15,0 26 0 0,2 0 0 0,-28-27 0 0,26 27 0 16,2 0 0-16,-3 0 0 0,0-27 1 0,1 27 3 15,2 0-3-15,0 0-1 0,-2 0 0 0,0 0 4 16,-1 0-3-16,30 0-1 0,-29 0 0 0,0 0 0 16,0 0 0-16,2 0 0 0,-4 0 0 15,2 0 0-15,2 0 2 0,26 0 7 0,-28 27-2 16,0-27 9-16,0 0-6 0,0 0 11 0,2 27-9 16,-2-27 15-16,0 26-14 0,2-26 13 0,-3 27-13 15,2-27 11-15,-1 26-13 0,-26-26 10 0,26 26-10 16,2 0 9-16,-2-26-7 0,0 28 15 0,-26-2-12 15,26 0 16-15,0 1-16 0,2-27 18 0,-28 26-17 16,26 0 17-16,0 1-16 0,-26 0 19 0,26-1-18 16,-26 0 18-16,27 1-18 0,1 0 19 0,-28-1-17 15,0 0 23-15,25 1-21 0,-25-1 25 0,26 0-24 16,-26 2 24-16,26-2-23 0,-26 0 23 0,28 0-22 16,-28 1 26-16,26-1-24 0,-26-26 29 15,0 27-26-15,26-1 34 0,-26 1-31 0,0-1 34 16,0 0-33-16,0 2 39 0,0-2-37 0,0 0 36 15,0 0-37-15,0 1 35 0,0-1-37 16,0 0 34-16,0 2-35 0,0-2 33 0,0 0-32 16,-26 0 36-16,26 1-35 0,-26 0 36 0,26-1-36 15,-28 1 36-15,2-1-34 0,26 0 39 0,-26 0-39 16,1 2 31-16,25-2-35 0,-28 0 31 0,1-26-31 16,1 27 32-16,26-1-32 0,-26-26 31 0,0 26-31 15,-2 0 31-15,2-26-33 0,26 29 31 0,-26-29-34 16,0 26 24-16,0-26-27 0,-2 0 25 0,28 26-25 15,-26-26 23-15,0 27-26 0,-1-27 22 0,2 0-23 16,25 0 19-16,-28 26-20 0,2-26 16 0,0 0-19 16,-2 0 15-16,2 0-21 0,0 0 2 0,0 0-13 15,0 0-12-15,-2 0-1 0,2 0-27 16,-28 0 10-16,30 0-46 0,-30-26-2 0,28 26-156 0,0 0 33 16,-29-27-370-16,30 27 169 0,-27-26-637 15,24 0 629-15,0 26-192 0,2-29 301 16,1 29-300-16</inkml:trace>
  <inkml:trace contextRef="#ctx0" brushRef="#br0" timeOffset="83520.25">12492 14531 33 0,'0'26'0'0,"0"-26"10"0,0 0 30 0,0 0-24 15,-28 0 4-15,28 26-9 0,0-26 13 0,0 0-18 16,0 0-6-16,-26 0 0 0,26 0 0 0,0 0 0 16,0 0 0-16,0 0 4 0,0 0 13 15,0 0-1-15,0 0 31 0,0 0-26 0,0-26 17 16,0 26-20-16,0 0 18 0,0 0-17 0,0 0 23 15,0-26-26-15,0 26 5 0,0 0-7 0,0 0 18 16,0 0-15-16,0-27 19 0,0 27-16 0,0 0 23 16,0 0-20-16,0 0 27 0,0 0-24 0,0 0 26 15,0-26-32-15,0 26 12 0,0 0-16 16,0 0 16-16,0 0-12 0,0-26 27 0,0 26-24 16,0 0 21-16,0-28-22 0,0 28 25 0,-26-26-24 15,26 0 21-15,0 26-24 0,-28-26 18 0,28-2-19 16,0 2 21-16,-26 0-21 0,26-1 20 0,0 1-20 15,-26 0 20-15,26 0-21 0,0-2 17 0,-24 2-17 16,24-27 18-16,0 27-19 0,0 0 11 0,0-1-15 16,0 0 12-16,0 1-13 0,0-28 12 0,0 28-15 15,0 0 5-15,0 0-6 0,0-1 8 0,0 1-9 16,0 0 5-16,24-2-5 0,-24 2 7 0,26 0-8 16,-26 0 2-16,26-1-1 0,-26 1 11 15,28-1-12-15,-2 0-2 0,-26 27-1 0,26-26 1 16,2 0-2-16,-3 0 3 0,2-2-1 0,25 28 7 15,-24-26-8-15,-2 0-3 0,26 26 0 0,-26-28 0 16,2 28 1-16,26-26 3 0,-28 26-3 16,26-26-1-16,-26 26 1 0,28 0 5 0,-28-26-3 15,1 26 2-15,24 0-3 0,-23 0 2 0,-2 0-3 16,28 0-1-16,-28 0 0 0,1 0 3 0,-1 0 2 16,-1 0 15-16,3 0-11 0,-2 0 8 0,1 26-7 15,-27-26 13-15,26 26-11 0,0-26 16 0,-1 26-13 16,-25-26 21-16,28 28-16 0,0-2 25 0,-28 0-20 15,26 2 30-15,-26-2-27 0,26 0 30 0,-26 0-28 16,26 1 30-16,-26 0-30 0,27-1 31 0,-27 27-29 16,0-27 34-16,0 28-31 0,28-28 38 0,-28 0-34 15,0 27 41-15,0-27-39 0,0 28 43 0,-28-28-39 16,28 0 47-16,0 28-44 0,-27-28 48 0,27 27-48 16,0-27 47-16,-26 0-50 0,0 28 40 15,26-28-43-15,-26 0 38 0,-2 1-41 0,0-1 37 16,3 0-43-16,-1 2 27 0,-27-2-38 0,27 0 8 15,-2 0-23-15,-23 2-11 0,-2-2-7 16,27-26-29-16,-28 26-10 0,26-26-110 0,-23 0 17 16,-2 27-267-16,-1-27 106 0,28 0-504 0,-26 0 486 15,26 0-155-15,-28 0 280 0,26-27-112 0,2 27 154 16,1 0-154-16</inkml:trace>
  <inkml:trace contextRef="#ctx0" brushRef="#br0" timeOffset="87955.88">14766 15669 34 0,'0'0'0'0,"0"0"5"16,0 0 17-16,27 0-10 0,-27 0 15 0,0 0-15 15,0 0 8-15,0 0-14 0,0 0-6 0,0 0 0 16,0 0 0-16,0 0 0 0,-27 0 0 0,27 0 0 16,0-26 0-16,0 26 3 0,0 0 12 0,0 0-6 15,0 0 11-15,-25 0-10 0,25 0 14 0,0 0-12 16,0 0 14-16,0 0-15 0,0 0 5 0,0 0-12 16,0 0-4-16,0 0 0 0,0 0 0 0,0 0 0 15,0 0 0-15,0 0-10 0,0 0-30 0,0 0 14 16,0 0-41-16,0 0 40 0,0 0-17 0,-26 0 23 15,26 0-22-15</inkml:trace>
  <inkml:trace contextRef="#ctx0" brushRef="#br0" timeOffset="89353.25">13576 14531 29 0,'0'26'0'0,"-26"-26"6"16,26 0 21-16,0 0-17 0,-26 26 6 0,26-26-12 15,0 0-4-15,-26 0 0 0,26 0 0 0,-28 26 0 16,28-26 0-16,0 0 3 0,-28 0 13 0,28 0-12 16,0 28-4-16,0-28 0 0,-25 0 0 0,25 0 3 15,0 0 13-15,0 0-12 0,0 26-4 0,0-26 0 16,-26 0 0-16,26 0 0 0,0 0 0 0,0 0-8 15,0 26-22-15,0-26 16 0,0 0-12 16,0 27 15-16,0-27-7 0,0 0 9 0,0 26-9 16</inkml:trace>
  <inkml:trace contextRef="#ctx0" brushRef="#br0" timeOffset="90684.88">13868 15828 29 0,'0'0'0'0,"0"26"0"15,0-26 0-15,0 0 0 0,0 0 0 0,-28 0 0 16,28 0 0-16,0 0 0 0,0 0 0 0,0 0 6 16,0-26 18-16,0 26-11 0,0 0 12 0,0 0-11 15,0 0 16-15,0 0-13 0,0-27 19 0,0 27-19 16,0 0 17-16,0 0-19 0,0 0 9 0,0-26-14 16,0 26 5-16,0 0-8 0,0 0 8 0,0-26-11 15,0 26-4-15,0-28 0 0,28 28 0 0,-28-26 5 16,0 26 19-16,0-26-13 0,0 26 12 0,26-26-14 15,-26-1 7-15,26 27-8 0,-26-26 12 0,27-1-12 16,-27 0 7-16,26 1-11 0,2 0-4 16,-3 0 4-16,1-2 16 0,1 2-12 0,-1 0 8 15,28-1-6-15,-28 1 17 0,27 0-15 0,-27 26 9 16,27-26-11-16,1-2 6 0,-2 28-9 0,-26-27 1 16,28 1-3-16,0 26 4 0,-3-27-4 15,2 27 6-15,1-26-6 0,-3 26 6 0,4 0-8 16,-3 0-3-16,-26 0 0 0,29-26 0 0,-4 26 3 15,3 0 9-15,-28 26-7 0,27-26 5 0,0 0-5 16,-27 0 7-16,28 26-6 0,-28-26 10 0,26 0-6 16,-26 27 15-16,2-1-14 0,24-26 8 0,-25 27-9 15,-1 1 14-15,1-2-11 0,-1-26 18 0,0 26-16 16,-26 0 17-16,28 1-17 0,-2-1 17 0,-26 0-17 16,27 2 13-16,-1-2-14 0,-26 0 10 0,25 0-12 15,-25 1 14-15,28 0-14 0,-28-1 11 0,26 1-12 16,-26 25 9-16,27-26-11 0,-27 2 9 0,0-2-7 15,26 27 17-15,-26-27-15 0,0 0 14 0,26 28-11 16,-26-28 20-16,0 0-15 0,0 28 27 16,0-28-27-16,0 0 15 0,0 1-17 0,0-1 25 15,0 28-23-15,0-28 19 0,0 0-22 0,0 0 18 16,-26 1-19-16,26-1 19 0,0 1-18 16,0-1 18-16,-26-26-19 0,26 27 15 0,0-1-17 15,-27 0 16-15,27 2-16 0,0-2 14 0,-26-26-15 16,26 26 12-16,-28 0-13 0,28 1 12 0,0-27-12 15,-25 26 11-15,25 0-12 0,-26-26 12 0,-1 28-13 16,27-28 12-16,-26 26-12 0,-2-26 9 0,2 26-11 16,26-26 11-16,-26 0-11 0,-1 26 10 0,1-26-11 15,-1 27 8-15,1-27-8 0,0 0 8 0,-2 27-8 16,2-27 8-16,1 0-8 0,-2 26 5 0,1-26-6 16,-2 0 6-16,2 0-6 0,0 27 7 0,-27-27-7 15,26 0 5-15,1 0-5 0,0 26 7 0,-2-26-7 16,2 0 5-16,-25 0-6 0,24 0 6 0,-1 0-5 15,-24 0 5-15,26 0-7 0,-2 0 3 0,-24 0-4 16,26 0 4-16,0 0-3 0,-2 0 6 0,-25 0-6 16,28 0 4-16,-1 0-4 0,-2 0 3 15,2-26-4-15,0 26 4 0,-2 0-5 0,2 0 4 16,-1 0-3-16,2 0 4 0,-1 0-5 0,-2 0 2 16,2-27-2-16,-1 27 5 0,1 0-5 15,26 0 1-15,-26 0-2 0,-1-26 2 0,1 26-2 16,26 0 2-16,-26-27-3 0,-2 27 2 0,2 0-1 15,-1-27 2-15,1 27-3 0,1-26 3 0,-3 26-2 16,28-26 2-16,-26 26-3 0,-1 0 2 0,1-26-2 16,0 26-1-16,26 0 0 0,-28-28 3 0,3 28-2 15,25 0-1-15,-28-26 0 0,28 26 0 0,-26 0-1 16,26-26-1-16,0 26 2 0,-26-27 1 0,26 27 0 16,0-26-1-16,-27 0 0 0,27 0 0 0,0-2 0 15,-26 2 0-15,26 0 0 0,0-1 0 0,0 1 0 16,-26-1 0-16,26-26 0 0,0 27 0 0,0 0 0 15,0-28 0-15,0 28 0 0,-25 0 0 0,25-27 0 16,0 27 0-16,0-1-1 0,0 0-2 0,0 1 3 16,0 0 0-16,0-1-1 0,0 0-2 15,0 1 0-15,0 0-6 0,0 26-8 0,0-27-43 16,25 27 21-16,-25-26-53 0,0 26 7 16,0-26-159-16,0 26 58 0,0 0-314 0,0-28 289 15,0 28-130-15,26 0 199 0,-26-26-84 0,0 26 113 16,0 0-112-16</inkml:trace>
  <inkml:trace contextRef="#ctx0" brushRef="#br0" timeOffset="120868.01">28425 16066 58 0,'0'26'0'15,"0"-26"5"-15,-28 0 18 0,28 0-17 0,0 0-6 16,-27 27 0-16,27-27 0 0,0 0 3 0,-26 0 12 16,26 0-7-16,0 0 12 0,0 26-9 0,-25-26 13 15,25 0-17-15,0 0-7 0,-26 0 5 0,26 0 16 16,0 0-7-16,0 0 22 0,0 0-21 15,-28 0 12-15,28 0-15 0,0 0 8 0,0 0-11 16,-28 0 7-16,28 0-12 0,0 0-4 0,-26 0 0 16,26 0 0-16,0 0 0 0,-26 0 0 0,26 0 0 15,0 0 0-15,-26 0 3 0,26 0 13 0,-27 26-12 16,27-26-4-16,-25 0 3 0,25 0 12 0,-28 0-7 16,2 0 8-16,26 0-9 0,-26 0 9 0,-1 28-7 15,1-28 11-15,1 0-10 0,-3 0 13 0,2 0-13 16,26 0 6-16,-28 0-6 0,2 0 12 0,0 0-11 15,-1 0 11-15,1 0-10 0,-1-28 14 0,1 28-14 16,0 0 9-16,-1 0-12 0,1 0 6 0,0 0-7 16,-2 0 10-16,3 0-13 0,-3 0-5 15,2 0 0-15,0 0 0 0,-1 0 3 0,1 0 9 16,-2 0-6-16,3 0 7 0,-1 0-2 0,-1 0 17 16,1 0-13-16,-2 0 21 0,2 0-23 0,26 0 3 15,-26 0-6-15,-1 0 10 0,1-26-10 0,0 26 6 16,0 0-7-16,-1 0 9 0,-1 0-9 15,28-26 10-15,-26 26-9 0,1 0 10 0,-1-27-9 16,26 27 10-16,-27-26-10 0,-1 26 9 0,28-26-9 16,-26 26 13-16,0-27-14 0,26 27 9 0,-26-27-11 15,26 27 7-15,0-26-8 0,0 26 9 0,-28-26-10 16,28 26 4-16,0-27-5 0,0 0 7 0,-25 27-7 16,25-26 3-16,0 0-4 0,0-1 6 0,0 27-6 15,0-26 4-15,0 0-4 0,0-2 5 0,0 2-5 16,0 0 2-16,0 0-3 0,0-1 2 0,25 27-2 15,-25-26 2-15,0-1-2 0,0 0 5 16,0 1-6-16,0 0 2 0,28 0-2 0,-28-2 3 16,0 2-2-16,26 0 5 0,-26-1-6 0,0 1-2 15,26 0 0-15,-26 0 3 0,0-2-1 0,26 1 3 16,-26 1-3-16,28-1 2 0,-28 1-2 0,27 0 2 16,-27 0-2-16,26-2-2 0,-26 2 0 0,25 0 4 15,1-1-3-15,-26 1-1 0,28 0 0 0,-1 0 0 16,-27 26 0-16,26-28 0 0,0 2 0 0,0 0 0 15,1-1 0-15,-27 27 0 0,26-27 0 16,0 1 0-16,2 26 0 0,-2-26 0 0,1-1 0 16,-1 27 0-16,-1-26 1 0,3 26 5 0,-2-26-4 15,1 26-2-15,-1 0 0 0,0-28 0 0,2 28 0 16,-3 0 3-16,3-26-2 0,-2 26-1 0,0 0 0 16,1 0 0-16,-1 0 0 0,0 0 0 0,1 0 0 15,-1 26 4-15,1-26-3 0,-1 0-1 0,0 28 1 16,2-28 3-16,-2 0-3 0,2 26-1 0,-3-26 0 15,1 26 0-15,1-26 1 0,-1 27 3 0,0-27-2 16,2 26 4-16,-3 0-4 0,2-26 2 16,25 27-3-16,-26-27-1 0,2 27 2 0,0-1 10 0,-2-26-5 15,25 26 11-15,-24 2-8 0,1-2 10 16,-2 0-11-16,0 0 7 0,-1 1-9 0,2-1 7 16,-27 0-7-16,26 2 8 0,0 24-6 0,-26-26 12 15,28 1-10-15,-28-1 12 0,26 29-12 0,-26-29 13 16,28 0-13-16,-28 0 10 0,0 27-12 15,0-27 7-15,26 2-7 0,-26-2 11 0,0 0-8 16,0 0 12-16,0 1-11 0,0 0 17 0,0 26-12 16,0-27 22-16,0 0-19 0,0 0 25 0,0 2-23 15,0-2 25-15,0 0-23 0,-26 1 27 0,26-1-25 16,0 0 28-16,-28 1-28 0,28 26 25 0,0-27-26 16,-26 1 25-16,26 0-26 0,-28-1 23 0,2 0-24 15,26 1 27-15,-26-1-24 0,-1 0 33 0,2-26-29 16,25 28 33-16,-26-2-29 0,0 0 41 0,-2-26-37 15,1 26 43-15,1-26-41 0,1 27 41 0,-1-1-41 16,26-26 43-16,-28 0-43 0,0 27 39 0,2-27-42 16,0 0 34-16,0 26-37 0,-1-26 36 15,27 0-37-15,-25 0 30 0,-3 0-34 0,2 0 23 16,0 0-31-16,-1 0 14 0,1-26-23 0,1 26 4 16,-3 0-12-16,-26-27-2 0,28 1-5 0,-27 26-9 15,27-27 3-15,-27 1-13 0,0 0 6 0,1 0-21 16,-1-2 15-16,-1 2-26 0,1 0 2 15,-1-27-87-15,3 27 54 0,-2-1-102 0,-1 0 32 16,1-25-261-16,1 25 112 0,-1 0-480 0,-1-25 472 16,29 25-139-16,-1 1 223 0,-29-28-222 0</inkml:trace>
  <inkml:trace contextRef="#ctx0" brushRef="#br0" timeOffset="124200.62">20192 13286 39 0,'0'0'0'0,"-25"0"9"0,25 26 28 0,0-26-19 15,0 0 17-15,0 0-20 0,-26 28 13 16,26-28-14-16,0 0 14 0,-28 0-17 0,28 0 8 16,0 0-11-16,-26 0 7 0,26 0-7 0,0 0 11 15,-28 0-8-15,28 0 13 0,-26-28-13 0,26 28 8 16,-25 0-10-16,-2 0 7 0,27 0-7 16,-26-26 13-16,-2 26-12 0,2 0 9 0,0-26-14 15,-2 26-5-15,4 0 4 0,-2-26 12 0,0 26-17 16,-2-27-15-16,-26 27 12 0,28-27 4 0,1 27 0 15,-30-26 0-15,29-1 0 0,0 27 0 0,0-26 0 16,-28 0 0-16,28 26 0 0,0-26 0 0,0-2 3 16,-2 28 9-16,2-26-9 0,26 0-3 0,-26 26 0 15,0-27 0-15,26 1 2 0,-26 0 6 0,26 26-5 16,-28-27-3-16,28 0 2 0,0 1 6 0,0 0-3 16,0-1 6-16,0 0-8 0,0-25-3 0,0 25 0 15,0 1 0-15,0 0 0 0,0-2 0 0,28 2 2 16,-28-26 9-16,0 25-8 0,0 1-3 0,26-1 0 15,-26 1 0-15,26-27 2 0,-26 27 7 16,26-2-6-16,-26 2-3 0,26 0 0 0,-26 0 0 16,28-1 2-16,-2 27 6 0,0-26-5 0,0 0-3 15,1-2 3-15,0 2 9 0,-1 0-7 0,0 26 3 16,28-26-5-16,-27-1-3 0,-2 27 2 0,27-27 9 16,-24 1-7-16,0 26 4 0,24-27-6 15,-28 27-2-15,30-26 3 0,-28 26 13 0,28-26-8 16,-2 26 8-16,-26 0-11 0,28-26-5 0,-26 26 4 15,23 0 15-15,-23 0-12 0,23 0 1 0,-23 0-3 16,25 0 11-16,-27 0-12 0,0 0-4 0,27 0 0 16,-25 0 0-16,-2 26 0 0,-1-26 0 0,3 0 4 15,25 0 13-15,-27 26-6 0,0-26 13 0,1 0-10 16,-1 0 19-16,0 26-20 0,27-26 4 0,-25 27-8 16,-2-27 11-16,-1 26-9 0,1-26 14 0,2 27-9 15,0 0 20-15,-3-27-19 0,1 26 18 0,-26 0-16 16,26 0 21-16,1 2-18 0,-1-2 22 15,2 0-21-15,-28 1 25 0,26-1-27 0,-26 0 15 0,25 0-17 16,3 2 17-16,-28-2-16 0,25 0 27 16,-25 1-29-16,0 26 10 0,26-27-13 0,-26 1 19 15,0-1-15-15,28 0 23 0,-28 28-19 0,0-28 27 16,0 0-24-16,0 1 28 0,0 25-25 0,0-25 33 16,0 0-28-16,0-1 38 0,0 27-33 15,0-26 44-15,-28-1-43 0,28 0 40 0,0 1-39 16,0-1 43-16,-26 0-40 0,26 2 52 0,-25-2-48 15,25 26 48-15,0-52-46 0,-28 27 50 0,3-1-50 16,25 1 50-16,-26 0-49 0,-2-1 53 0,28 0-53 16,-26 0 50-16,-1-26-49 0,1 28 52 0,0-2-53 15,1 0 51-15,-3-26-52 0,0 28 46 0,2-2-47 16,1-26 49-16,-1 26-50 0,-2-26 44 0,1 26-47 16,1-26 45-16,0 27-46 0,0-27 43 0,-1 0-45 15,1 27 38-15,0-27-41 0,-27 0 36 0,25 0-37 16,3 0 40-16,-1 0-42 0,-2 26 31 0,2-26-34 15,-1 0 31-15,1-26-33 0,0 26 27 0,-1 0-31 16,27 0 22-16,-26 0-26 0,-2 0 21 16,2-27-23-16,1 27 19 0,25 0-22 0,-28 0 18 15,28-27-21-15,-25 27 12 0,25 0-16 0,-26 0 5 16,26-26-14-16,-28 26-10 0,28 0-3 0,0 0-28 16,-26-26 11-16,26 26-45 0,0 0 25 0,-28-26-69 15,28 26 10-15,0 0-204 0,-26-28-96 16,26 28-913-16,-25-26 794 0,25 26-258 0,-27-26 393 15,1-2-392-15</inkml:trace>
  <inkml:trace contextRef="#ctx0" brushRef="#br0" timeOffset="131418.26">25618 16304 25 0,'0'26'0'0,"0"-26"4"0,0 27 12 0,0-27-7 15,-27 26 7-15,27-26-7 0,0 27 10 0,0-27-6 16,0 0 19-16,0 26-17 0,0-26 15 16,0 0-22-16,-26 0-8 0,26 26 5 15,0-26 15-15,0 0-14 0,0 0-6 0,0 0 0 16,0 0 0-16,0 0 0 0,0 0 0 0,0 0 0 15,0 0 0-15,-26 0 0 0,26 0 0 0,0 0 0 16,0 0 0-16,-26 0 0 0,26 0 0 0,0 0 0 16,-27 0 0-16,27 0 5 0,0 0 17 0,-26 0-11 15,26 0 9-15,0 0-14 0,-26 0-6 0,26 0 0 16,0 0 0-16,-28 0 4 0,28 0 13 0,0 0-12 16,-26 0-5-16,26 0 0 0,0 0 0 0,0 0 0 15,0 0 0-15,-27 0 7 0,27 0 21 16,0 0-15-16,-26 0 13 0,26 0-11 0,0 0 17 0,0 0-21 15,-25 0 1-15,25 0-7 0,0 0 7 0,-28 0-7 16,28 0 3-16,-26 0-2 0,26 0 8 0,-27 0-10 16,27 0-4-16,-26-26 2 0,26 26 6 0,-26 0-5 15,-2 0-3-15,28 0 2 0,-25 0 6 16,25 0-6-16,-28 0-2 0,28 0 3 16,-26-26 9-16,26 26-9 0,-26 0-3 0,26 0 4 15,-27 0 13-15,27 0-8 0,-26 0 8 0,0 0-9 16,26 0 4-16,-28 0-4 0,28-27 8 0,-25 27-6 15,-2 0 14-15,27 0-14 0,-26 0 10 0,0 0-10 16,26 0 13-16,-28-26-13 0,2 26 9 0,26 0-11 16,-28 0 7-16,28-27-8 0,-25 27 6 0,-1 0-9 15,26 0-4-15,-27-26 4 0,27 26 12 0,0 0-7 16,-26 0 11-16,26-27-10 0,0 27 11 0,-26 0-13 16,26 0 4-16,0-26-5 0,0 26 12 0,0 0-9 15,-28 0 11-15,28-26-10 0,0 26 9 0,0 0-11 16,0-26 7-16,-26 26-9 0,26-28 8 0,0 28-8 15,-26 0 5-15,26-26-5 0,0 26 9 0,0-26-9 16,-26 26 5-16,26-27-7 0,0 27 5 0,0-26-6 16,0 26 4-16,0-26-5 0,0 26 3 0,0-27-3 15,0 0 1-15,0 1-2 0,0 26 2 0,0-26-3 16,0-1 2-16,0 0-1 0,26 27 2 0,-26-26-2 16,26 0-2-16,-26-1 0 15,0 27 0-15,26-26 0 0,-26 26 0 0,28-26 0 16,-28-2 0-16,0 28 0 0,26 0 0 0,-26-26 0 15,26 26 0-15,-26-26 0 0,27 26 4 0,-27-26-3 16,26 26-1-16,-26-27 0 0,25 27 0 0,-25 0 0 16,28-26 0-16,-2 26 1 0,2 0 3 0,-28-27-3 15,26 27-1-15,0 0 0 0,1 0 0 0,-2-27-1 16,-25 27-3-16,28 0 3 0,-2-26 1 0,0 26 0 16,1 0 0-16,-27 0 1 0,26 0 7 0,0-26-3 15,2 26 8-15,-3 0-7 0,-25 0 5 0,28 0-5 16,-2 0 10-16,0 0-8 0,-26 0 12 0,27 26-11 15,-1-26 10-15,-26 0-10 0,28 0 9 0,-28 26-9 16,25-26 7-16,1 27-8 0,-26-27 8 0,27 0-9 16,-1 27 7-16,-26-27-7 0,28 26 9 0,-28-26-7 15,26 27 13-15,0-27-11 0,-26 26 10 0,27-26-9 16,-27 26 12-16,26-26-12 0,0 26 12 16,-26-26-11-16,26 28 17 0,-26-2-17 15,27-26 7-15,-27 26-9 0,28 1 12 0,-28-1-12 16,26 0 9-16,-26 1-10 0,0 0 12 0,25-1-10 15,-25 0 12-15,0 1-9 0,0 0 17 0,0-1-15 16,26 0 18-16,-26-26-16 0,0 27 25 0,0-1-21 16,0 0 25-16,0 2-24 0,0-2 24 0,0 0-21 15,0 0 32-15,-26-26-30 0,26 27 30 0,0-1-29 16,0 1 34-16,-25-1-32 0,25 1 33 0,0-1-33 16,-26-26 30-16,26 26-32 0,-28 2 30 0,1-2-31 15,27 0 29-15,-26 0-29 0,0 1 27 0,26-27-29 16,-26 26 25-16,-1 0-26 0,1 2 23 0,0-28-24 15,26 26 23-15,-28 0-26 0,2-26 19 0,-1 0-25 16,1 26 7-16,1-26-16 0,-3 0 0 0,2 0-8 16,-27 0-7-16,27 0 0 0,-2 0-13 0,-25-26 6 15,27 26-25-15,0-26-4 0,-1 0-96 0,-25-2 12 16,24 28-247-16,3-26 106 0,-2 0-432 0,1-1 424 16,0 1-127-16,-28 0 201 0,26 0-201 15</inkml:trace>
  <inkml:trace contextRef="#ctx0" brushRef="#br0" timeOffset="134818.66">21039 14716 62 0,'0'0'0'0,"0"0"19"0,0 0 58 15,0 0-46-15,0 0 15 0,0 0-27 16,-26 0 11-16,26 0-18 0,0 0 8 0,0 0-9 15,0 0 17-15,-26 0-15 0,26 0 11 0,0 0-14 16,0 0 6-16,0 0-5 0,-25 0 17 0,25 0-19 16,0 0 3-16,-28 0-7 0,28 0 3 0,0 0-4 15,0 0 7-15,-28 0-4 0,28 0 9 0,0-27-10 16,-26 27 6-16,26 0-6 0,-25 0 6 0,25 0-5 16,-26-26 11-16,26 26-9 0,-28 0 10 0,1 0-9 15,27-26 10-15,-26 26-8 0,0 0 12 0,0-28-10 16,-1 28 18-16,1 0-17 0,0-26 14 0,-1 26-16 15,1 0 7-15,-2-26-11 0,3 26 7 16,-1-26-8-16,26 26 12 0,-28-27-15 0,2 27-5 0,-1-26 2 16,1 26 9-16,26-26-8 0,-26 26-3 15,-1-28 1-15,27 28 7 0,-26-26-5 0,26 26 5 16,0-26-5-16,-28 0 5 0,28 26-6 0,0-28-2 16,-26 2 0-16,26 0 0 0,0-1 0 0,0 1 0 15,0 0 0-15,0 0 0 0,0-2 0 16,0 2 0-16,0 0 0 0,0-27 0 0,0 27 0 15,0-1 0-15,0 0 0 0,0-25 0 0,26 24 0 16,-26 2 0-16,0 0 0 0,0 0 0 0,28-1 0 16,-28 27 0-16,26-26 0 0,-26 0 0 0,27 26 0 15,-27-28 0-15,26 2 4 0,-26 26 12 0,26 0-10 16,1-26 3-16,-1 26-4 0,-26-26 3 0,28 26-1 16,-2 0 13-16,-1 0-14 0,3 0 1 0,-28-27-3 15,26 27 5-15,1 0-3 0,-1 0 6 0,0 0-6 16,1 0 4-16,-1-26-5 0,0 26 3 0,0 0-3 15,1 0 3-15,1 0-6 0,-2 0 2 0,-1 0-3 16,1 0 3-16,2 0-1 0,0 0 6 0,-3 0-6 16,1 0-3-16,0 0 1 0,1 26 3 15,-1-26-2-15,2 0 2 0,-28 0 1 0,26 27 7 16,-1-27-4-16,3 26 15 0,-28-26-10 0,25 26 17 16,1-26-15-16,-26 26 14 0,28 2-13 0,-28-28 19 15,26 26-18-15,-26 0 16 0,28 1-16 0,-28-1 15 16,25 0-12-16,-25 0 24 0,0 2-25 15,26-2 9-15,-26 0-11 0,0 28 23 0,0-28-18 16,0 0 26-16,0 1-23 0,0-1 27 0,0 0-22 16,0 2 34-16,0-2-31 0,0 26 35 0,0-25-32 15,-26-1 39-15,26 0-38 0,0 2 35 0,-25-2-36 16,25 0 38-16,-28 0-38 0,28 2 34 0,0-2-35 16,-26 0 34-16,26 1-35 0,-28-1 30 0,2-26-33 15,26 26 31-15,-25 0-32 0,25-26 26 0,-28 28-28 16,3-2 28-16,-1-26-30 0,-2 26 24 0,2-26-25 15,26 27 23-15,-27-27-25 0,1 26 21 0,0-26-22 16,1 26 19-16,-3-26-20 0,0 0 19 0,2 27-24 16,1-27 11-16,25 0-17 0,-26 0 2 15,-2 0-11-15,1 0-9 0,27 0 0 0,-26 0-15 16,0 0 8-16,26 0-25 0,-26-27 0 0,-1 27-76 16,27 0 47-16,-26-26-90 0,26 26-64 0,-26-26-509 15,-1 26 429-15,1-27-174 0,26 1 284 0,-28 26-101 16,3-26 147-16,-1-2-147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31:15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20669 2594 27 0,'-26'0'0'0,"26"0"0"0,0 0 0 0,0 0 4 16,0 0 12-16,0 0-11 0,0 0-5 15,0 0 0-15,0 0 0 0,0 0 0 0,0 0 0 16,0 0 3-16,0 0 13 0,0 0-8 0,0 0 8 16,0 0-4-16,0 0 16 0,0 0-11 0,0 0 19 15,0 0-16-15,0 0 28 0,0 0-21 0,0 0 34 16,26 0-38-16,-26 0 5 0,0 0-13 15,0 0 20-15,0 0-16 0,0 0 21 0,0 0-22 16,0 0 17-16,0 0-18 0,0 0 16 0,0 0-17 16,0 0 15-16,0 0-17 0,0 0 11 0,0 0-11 15,0 0 14-15,0 0-12 0,0 0 24 0,0 0-22 16,0 0 14-16,0 0-20 0,0 0 3 0,0 0-8 16,0 0 5-16,0 0-4 0,0 0 11 0,0 0-12 15,27 0 2-15,-27 0-4 0,0 0 4 0,0 0 4 16,0 0 27-16,0 0-22 0,26 0 18 0,-26 0-19 15,0 0 15-15,26 0-16 0,-26 0 14 0,26 0-16 16,-26 0 11-16,0 0-13 0,27 0 11 0,-27 0-13 16,28 0 9-16,-28 0-9 0,26 0 10 0,-26 0-4 15,25 0 31-15,1 0-25 0,-26 0 20 16,28 0-22-16,0 0 18 0,-28 0-21 0,25 0 12 16,1 0-14-16,0 0 13 0,1 0-14 0,-1 0 14 15,2 0-15-15,-2 0 13 0,-26-26-13 0,25 26 11 16,3 0-13-16,-3 0 13 0,1 0-13 0,2 0 10 15,-28 0-10-15,26 0 9 0,2 0-11 16,-28 0 11-16,25 0-11 0,-25 0 9 0,26 0-9 16,-26 0 8-16,27 0-9 0,-27 0 8 0,26 0-8 15,-26 0 8-15,28 0-9 0,-28 0 7 0,26 0-7 16,-26 0 8-16,26 0-8 0,-26 0 7 0,28 0-7 16,-28 0 6-16,24 26-6 0,-24-26 5 0,26 0-6 15,-26 0 6-15,28 0-7 0,-28 26 7 0,0-26-7 16,26 0 6-16,-26 0-6 0,28 0 6 0,-28 27-6 15,0-27 4-15,26 0-4 0,-26 0 4 16,0 0-4-16,26 0 4 0,-26 0-4 0,0 0 3 0,0 0-4 16,0 0 5-16,0 0-5 0,26 0 4 15,-26 0-5-15,0 0 5 0,0 0-5 0,0 0 4 16,0 0-4-16,0 0 4 0,0 0-4 0,0 0 3 16,0 0-3-16,0 0 4 0,0 26-4 15,0-26 1-15,0 0-1 0,0 0 1 0,0 0-9 0,0 0-19 16,0 0-31-16,0 0-141 0,0 26 19 15,0-26-334-15,0 0 290 0,0 28-151 0,-26-28 185 16,26 0-185-16</inkml:trace>
  <inkml:trace contextRef="#ctx0" brushRef="#br0" timeOffset="2416.77">17706 2647 27 0,'0'0'0'16,"0"0"4"-16,0 0 12 0,0 0-7 0,0 0 14 15,-28 0-11-15,28 0 14 0,0 0-14 0,0 0 8 16,0 0-6-16,0 0 22 0,0 0-18 15,0 0 18-15,0 0-18 0,0 0 17 0,0 0-17 16,0 0 18-16,0 0-18 0,0 0 18 0,0 0-22 16,0 0 2-16,0 0-7 0,0 0 8 0,0 0-9 15,0 0 6-15,0 0-8 0,0 0 5 0,0 0-8 16,0 0-3-16,0 0 1 0,0 0 7 0,0 0-6 16,0 0-2-16,0 0 0 0,28 0 0 0,-28 0 5 15,0 0 17-15,0 0-11 0,0 0 13 0,26 0-9 16,-26 0 22-16,0 0-17 0,26 0 20 0,-26 0-21 15,26 0 17-15,-26 0-19 0,26 0 11 0,2-27-15 16,-28 27 15-16,26 0-16 0,0 0 10 0,1 0-10 16,-1 0 12-16,-26 0-13 0,28 0 10 15,-3 0-11-15,1 0 9 0,2 0-10 0,-2 27 7 16,0-27-8-16,-26 0 8 0,26 0-6 0,0 0 17 16,2 0-11-16,-2 0 20 0,0 0-20 0,-26 0 13 15,26 0-14-15,1 0 14 0,1 0-15 0,-28 0 12 16,26 0-13-16,-1 0 11 0,1 26-12 15,-26-26 8-15,28 0-12 0,-1 0 7 0,-1 0-7 16,0 0 8-16,-1 0-9 0,-25 0 8 0,28 0-8 16,-2 26 5-16,0-26-6 0,1 0 5 0,-27 0-6 15,26 0 6-15,2 0-6 0,-28 0 5 0,26 0-6 16,-26 28 2-16,25-28-3 0,-25 0 3 0,28 0-2 16,-28 0 5-16,0 0-4 0,0 0 3 0,26 0-4 15,-26 0 4-15,0 0 3 0,0 0 25 0,0 0-19 16,0 0 19-16,0 0-20 0,0 0 16 0,0 0-17 15,0 0 17-15,0 0-18 0,0 0 11 0,0 0-13 16,0 0 9-16,0 0-25 0,0 0-33 0,0 0-15 16,-26 0-117-16,26 0 25 0,0 0-263 0,-28 0 235 15,3-28-112-15,25 28 142 0,-26 0-142 16</inkml:trace>
  <inkml:trace contextRef="#ctx0" brushRef="#br0" timeOffset="3519.16">27046 2435 30 0,'-26'0'0'0,"26"0"4"0,0 0 12 0,0 0-11 16,0 0-5-16,0 0 4 0,0 0 16 0,0 0-8 15,0 0 19-15,0 0-14 0,0 0 21 0,26 0-16 16,-26 0 26-16,0 0-24 0,0 0 24 0,0 0-22 16,28 0 30-16,-28 0-34 0,0 0 10 0,27 0-17 15,-27-27 14-15,0 27-16 0,26 0 8 0,-26 0-11 16,0 0 6-16,0 0-4 0,26 0 17 15,-26 0-14-15,0 0 13 0,0 0-11 0,26 0 23 16,-26 0-21-16,0 0 19 0,0 0-19 0,27 0 19 16,-27 0-18-16,26-26 20 0,-26 26-16 0,26 0 28 15,-26 0-27-15,28 0 25 0,-28-26-26 16,26 26 20-16,1 0-22 0,-1 0 22 0,-26-27-23 16,25 27 22-16,3 0-23 0,-2 0 18 0,1 0-20 15,-1 0 18-15,-26-26-20 0,26 26 14 0,2 0-15 16,-3 0 13-16,3 0-15 0,-2 0 11 0,-26 0-13 15,26 0 9-15,1 0-11 0,-1 0 8 0,-26 0-8 16,26 0 9-16,1 0-9 0,-1 0 7 0,-26 0-8 16,27 0 4-16,-1 0-5 0,-26 0 5 0,26 0-7 15,-26 0 3-15,28 0-3 0,-28 0 5 0,0 0-6 16,26 0 0-16,-26 0-1 0,0 0 6 0,28 0-5 16,-28 0 0-16,0 0-1 0,25 0 1 0,-25 0-2 15,0 0 6-15,0 0-4 0,26 0 4 0,-26 0-6 16,0 0-2-16,27 0 0 0,-27 0 4 0,0 0-14 15,26 0-32-15,-26 0-7 0,0 0-107 16,26 0 29-16,-26 0-225 0,0 0 198 0,0 0-108 16,0 0 156-16,0 0-55 0,0 0 80 0,0 0-79 15</inkml:trace>
  <inkml:trace contextRef="#ctx0" brushRef="#br0" timeOffset="4583.68">29986 2462 41 0,'0'0'0'16,"-28"0"5"-16,28-27 17 0,0 27-10 0,-26 0 16 0,26 0-16 15,-27 0 11-15,27 0-11 0,0 0 14 0,-26 0-13 16,26 0 12-16,0 0-15 0,0 0 6 15,0-27-12-15,0 27-4 0,0 0 4 0,0 0 15 16,0 0-7-16,0 0 16 0,0 0-14 0,0 0 18 16,26 0-13-16,-26 0 25 0,0-26-30 0,27 26 0 15,-27 0-7-15,0 0 8 0,26 0-5 0,-26 0 18 16,28 0-15-16,-28 0 12 0,25 0-14 0,-25 0 6 16,26 0-8-16,2 0 10 0,-28 0-11 15,26 0 4-15,1 0-6 0,-1 0 6 0,0 0-3 16,2 0 15-16,-3 0-7 0,2 0 23 0,-1 0-18 15,0 0 22-15,2 0-25 0,-2 0 14 0,0 0-17 16,-26 0 14-16,27 0-12 0,-1 0 25 0,1 0-23 16,-1 0 17-16,0 0-19 0,0 0 18 0,2 0-20 15,-2 26 14-15,0-26-12 0,0 0 25 0,0 0-23 16,2 0 18-16,-2 0-20 0,27 0 17 0,-28 0-17 16,3 27 18-16,24-27-17 0,-24 0 17 0,24 0-18 15,-26 0 18-15,28 27-19 0,-28-27 17 0,28 0-18 16,-30 26 15-16,30-26-16 0,-28 0 15 15,28 0-15-15,-27 26 13 0,24-26-14 0,-23 0 13 16,-2 0-14-16,2 28 12 0,-2-28-12 0,26 0 11 16,-52 0-13-16,26 0 13 0,0 26-13 0,2-26 12 15,-28 0-12-15,26 0 13 0,-26 0-13 0,0 0 12 16,0 0-13-16,27 0 10 0,-27 0-22 0,0 0-26 16,0 0-29-16,0 0-141 0,0 0 36 15,-27 0-290-15,27 0 264 0,0-26-115 0,-26 26 152 16,26 0-151-16</inkml:trace>
  <inkml:trace contextRef="#ctx0" brushRef="#br0" timeOffset="9232.71">3492 5637 26 0,'0'0'0'0,"0"0"5"0,0 0 15 0,0 0-9 16,0 0 9-16,0 0-15 0,0 0-5 0,0 0 3 15,0 0 13-15,-26 0-12 0,26 0-4 0,0 0 5 16,0 0 15-16,0 0-9 0,0 0 11 0,0 0-11 16,0 0 11-16,0 0-12 0,0 0 6 0,0 0-11 15,0 0-5-15,0 0 5 0,0 0 16 0,0 0-12 16,-26 0 7-16,26 0-8 0,0 0 8 0,0 0-12 15,0 0-4-15,0 0 4 0,0 0 12 0,0 0-11 16,0 0-5-16,0 0 0 0,0 0 0 0,0 0 4 16,0 0 15-16,0 0-14 0,0 0-5 0,0 0 0 15,0 0 0-15,0 0 0 0,0 0 0 0,0 0 0 16,0 0 0-16,0 0 0 0,0 0 0 0,26 0 0 16,-26 26 0-16,0-26 4 0,0 0 13 15,26 0-12-15,-26 0-5 0,0 0 0 0,28 0 0 16,-28 0 3-16,0 0 13 0,26 0-12 0,-26 0-4 15,0 0 0-15,26 0 0 0,-26 0 0 16,0 0 0-16,26 0 3 0,-26 0 12 0,28 0-11 16,-28 0-4-16,27 0 0 0,-27 0 0 0,25 0 0 15,1-26 0-15,-26 26 0 0,26 0 0 0,-26 0 0 16,28 0 0-16,-2 0 0 0,-26 0 0 0,26 0 0 16,-26 0 0-16,27 0 0 0,-2 0 0 0,3 0 0 15,-28 0 0-15,26 0 0 0,0 26 0 0,-26-26 0 16,28 0 0-16,-2 0 0 0,1 0 0 0,-27 0 0 15,25 0 0-15,1 0 4 0,2 27 13 0,-28-27-12 16,26 0-5-16,0 0 3 0,-26 0 9 0,27 0-7 16,-1 0 7-16,-26 0-7 0,27 0 4 0,-27 0-6 15,26 0-3-15,0 0 1 0,-26 0 7 0,28 0-4 16,-28 0 6-16,26 0-7 0,1-27-3 0,-27 27 0 16,26 0 0-16,-1 0 0 0,3 0 0 0,-2 0 0 15,-26-26 0-15,27 26 0 0,-1 0 0 16,0 0 0-16,2 0 0 0,-2 0 0 15,-26-26 0-15,25 26 0 0,1 0 0 0,2 0 0 16,-1 0 0-16,-1 0 0 0,0-27 0 0,-1 27 1 16,-25 0 7-16,28 0-6 0,-1 0-2 0,-1 0 0 15,0 0 0-15,0 0 0 0,-26 0 0 0,28 0 0 16,0 0 0-16,-3 0 0 0,1 0 0 0,0 0 0 16,-26 0 0-16,27 0 0 0,-1 0 0 0,0 0 0 15,2 0 0-15,-3 0 0 0,-25 0 0 0,27 0 2 16,-1 0 6-16,0 0-3 0,2 0 9 0,-2 0-8 15,-26 0 6-15,28 0-7 0,-3 0 6 0,1 0-8 16,1 0-3-16,-1 0 0 0,0 0 0 0,2 0 1 16,-2 0 7-16,0 0-6 0,-26 0-2 0,26 0 0 15,0 0 0-15,2 0 0 0,-2 0 0 0,2 0 0 16,-2 0 0-16,-1 0 0 0,2 0 0 0,-27 0 2 16,26 0 6-16,2 0-6 0,-2 0-2 0,0 0 0 15,1 27 0-15,-27-27 6 0,25 0 22 16,1 0-12-16,0 0 20 0,2 0-20 15,0 26 14-15,-2-26-17 0,0 0 8 0,-26 0-11 16,25 0 7-16,2 0-9 0,1 0 6 0,-2 0-7 16,-26 0 7-16,26 0-7 0,0 0 5 0,-26 26-9 15,27-26-3-15,-2 0 0 0,-25 0 0 0,28 0 0 16,-28 0 0-16,26 0 0 0,-26 0 0 0,0 0 0 16,26 0 0-16,-26 0 0 0,0 0 0 0,28 0 2 15,-28 0 7-15,0 0-6 0,0 0-3 0,0 0 0 16,26 0 0-16,-26 0 0 0,0 0 0 0,0 0 0 15,0 0 0-15,0 0 0 0,26 0 0 0,-26 0 1 16,0 0 7-16,0 0-6 0,0 0-2 0,27 0 0 16,-27 0 0-16,0 0 0 0,0 0 0 0,0 0 0 15,0 0 0-15,0 0 0 0,0 0 0 0,25 0 0 16,-25 0 0-16,0 0 2 0,0 27 6 0,0-27-5 16,0 0-3-16,0 0 0 0,0 0 0 0,0 0 0 15,0 0 0-15,0 0-10 0,0 0-28 0,-25 0-22 16,25 0-144-16,0 0 106 0,-27 0-92 15,27 0 95-15,-26 28-95 0</inkml:trace>
  <inkml:trace contextRef="#ctx0" brushRef="#br0" timeOffset="16066.37">8337 5558 33 0,'-27'0'0'0,"27"0"5"0,0 0 16 15,0 0-12-15,0 0 6 0,0 0-11 16,0 0-4-16,0 0 0 0,0 0 0 0,0 0 0 16,0 0 0-16,0 0 0 0,0 0 0 0,0 0 0 15,0 0 0-15,0 0 0 0,0 0 0 0,0 0 4 16,0 0 13-16,27-26-6 0,-27 26 17 0,0 0-15 16,0 0 13-16,0 0-15 0,0 0 7 0,26 0-7 15,-26 0 17-15,0 0-18 0,25 0 6 0,-25 0-3 16,0 0 27-16,28 0-25 0,-28 0 5 0,0 0-8 15,26 0 13-15,-26 0-13 0,28 0 8 16,-2 0-10-16,-26 0 6 0,26 0-4 0,-26 0 18 16,27 0-17-16,-2 0 7 0,1 0-10 0,-26 0 6 0,26 0-8 15,2 0 5-15,-28 0-1 0,27 0 20 16,-1 0-13-16,0 0 22 0,-26 0-22 0,25 0 15 16,3 0-15-16,-28 0 21 0,28 0-21 0,-2 0 14 15,-26 0-21-15,26 0 4 0,0 0-5 0,1 0 20 16,-27 0-16-16,25 0 17 0,1 0-17 0,2 0 14 15,-28 0-14-15,26 0 16 0,1 0-15 16,-1 0 20-16,0 0-19 0,-26 0 15 0,27-28-17 16,-1 28 13-16,2 0-14 0,-2 0 14 0,0 0-15 15,1 0 12-15,-27 0-13 0,26 0 8 0,2 0-10 16,-3 0 10-16,1 0-8 0,1 0 19 0,-1 0-12 16,0 0 26-16,2 0-23 0,-3 28 21 0,3-28-26 15,-28 0 7-15,51 0-9 0,-51 0 17 0,54 0-16 16,-26 0 15-16,-2 0-16 0,-1 0 15 0,2 0-15 15,-1 0 13-15,0 0-15 0,28 0 15 16,-26 0-15-16,-3 0 13 0,0 0-13 0,29 0 11 0,-26 0-13 16,-2 0 11-16,0 0-11 0,-1 0 10 15,2 0-10-15,27 0 9 0,-28 0-11 0,0 0 10 16,2 0-10-16,-4 0 8 0,2 0-8 0,2 0 7 16,-2 0-7-16,2 0 7 0,-28 0-8 0,26 0 7 15,0 0-8-15,0 0 8 0,0 0-6 16,-26 0 13-16,28 0-9 0,-2 0 17 0,-26 0-15 15,26 0 13-15,2 0-13 0,-28 0 13 0,25 0-15 16,2 0 14-16,-1 0-14 0,-26 0 13 0,26 0-13 16,2 0 13-16,-2 0-9 0,-26 0 25 0,26 0-21 15,0 0 22-15,-26 0-22 0,26 0 19 0,2 0-20 16,-2 0 20-16,-26 0-20 0,26 0 23 0,0 0-22 16,1 0 22-16,1-28-22 0,-28 28 21 0,25 0-21 15,1 0 19-15,0 0-20 0,2-26 19 0,-2 26-20 16,0 0 18-16,1 0-18 0,-27 0 17 0,25-26-17 15,3 26 22-15,-2 0-20 0,0 0 19 16,1 0-20-16,-1 0 20 0,2 0-21 0,-3-26 19 16,1 26-19-16,2 0 17 0,-2 0-18 0,1 0 17 15,-1 0-18-15,0 0 15 0,2 0-16 0,-3-27 16 16,1 27-17-16,1 0 17 0,-1 0-17 0,2 0 14 16,-2 0-14-16,0 0 13 0,1-26-13 0,-1 26 13 15,1 0-14-15,-1 0 11 0,0 0-12 0,2 0 12 16,-2 0-12-16,-1 0 14 0,2 0-14 0,-1 0 13 15,2 0-13-15,-2 0 11 0,0 0-12 16,0 0 12-16,1 0-13 0,0 0 10 0,-1 0-6 16,0 0 25-16,0 0-18 0,-26 0 26 0,28 0-24 15,0 0 24-15,-4 0-26 0,2 0 22 0,0 0-23 16,2 26 20-16,-2-26-21 0,0 0 20 0,-26 0-21 16,28 0 17-16,-3 0-19 0,2 0 19 0,-27 0-19 15,26 0 18-15,0 0-18 0,2 0 17 0,-28 27-16 16,26-27 22-16,1 0-21 0,-27 0 20 0,25 0-20 15,-25 0 18-15,26 0-17 0,2 0 24 0,-28 26-22 16,26-26 23-16,-26 0-23 0,28 0 22 16,-2 0-23-16,-26 0 22 0,26 0-23 0,-26 0 19 15,26 0-20-15,0 0 19 0,-26 26-19 0,26-26 17 16,-26 0-17-16,28 0 17 0,-28 0-18 0,0 0 16 16,26 0-17-16,-26 0 15 0,27 0-17 0,-27 0 15 15,0 0-16-15,26 0 14 0,-26 0-15 16,0 0 14-16,0 0-14 0,25 26 11 0,-25-26-12 0,0 0 11 15,0 0-12-15,0 0 12 0,0 0-12 16,0 0 9-16,0 0-11 0,0 0 11 0,0 0-11 16,0 0 7-16,0 0-8 0,0 0 4 0,0 0-12 15,0 0-16-15,0 0-5 0,0 0-51 0,0 0-20 16,0 0-208-16,0 0-156 0,0 0-1065 0,0 0 910 16,0 0-310-16,0 0 460 0,-25 0-459 0</inkml:trace>
  <inkml:trace contextRef="#ctx0" brushRef="#br0" timeOffset="30198.77">3653 7331 23 0,'0'0'0'0,"0"0"5"0,0 0 16 16,0 0-15-16,0 0-6 0,0 0 0 16,-27 0 0-16,27 0 0 0,0 0 0 0,0 0 3 15,0 0 12-15,-28 0-11 0,28 26-4 0,0-26 5 16,0 0 15-16,0 0-12 0,0 0 8 0,-26 0-8 15,26 0 8-15,0 0-7 0,0 0 15 0,0 0-14 16,0 0 10-16,0 0-11 0,0 0 10 0,0 0-14 16,0 0-5-16,0 0 0 0,0 0 0 0,0 0 0 15,0 0 0-15,0 0 0 0,0 0 0 0,0 0 0 16,0 0 0-16,0 0 0 0,0 0 0 0,0 0 0 16,0 0 0-16,0 0 4 0,0 0 12 0,0 0-12 15,0 0-4-15,0 0 0 0,0 0 0 16,0 0 0-16,0 0 0 0,0 0 0 0,0 0 0 15,0 0 0-15,0 0 0 0,0-26 3 0,26 26 13 16,-26 0-12-16,0 0-4 0,0 0 0 16,0 0 0-16,28 0 0 0,-28 0 0 0,0 0 0 15,27 0 0-15,-27 0 4 0,0 0 12 0,25 0-8 16,-25-26 9-16,26 26-12 0,-26 0-5 0,26 0 0 16,-26 0 0-16,28 0 4 0,-2 0 13 0,-26 0-9 15,26 0 7-15,-26 0-11 0,27 0-4 0,-2 0 0 16,-25-26 0-16,28 26 0 0,-2 0 0 0,0 0 5 15,2 0 19-15,-2 0-18 0,-26 0-6 0,27 0 0 16,-2 0 0-16,1 26 5 0,2-26 18 0,-2 0-17 16,0 0-6-16,1 0 2 0,-1 0 6 0,27 0-3 15,-27 0 3-15,2 0-4 0,-2 0 4 0,1 0-4 16,-1 0 4-16,-1 0-6 0,29 0-2 0,-27 0 0 16,-1-26 0-16,28 26 0 0,-28 0 0 15,-1 0 0-15,29 0 0 0,-27 0 0 0,-1 0 0 16,25 0 2-16,-23-27 10 0,-1 27-8 0,25 0 4 15,-26 0-4-15,2 0 5 0,0 0-6 0,23 0-3 16,-25 0 0-16,1 0 0 0,-1 0 4 16,28 0 12-16,-29 0-9 0,2 0 6 0,25 0-6 15,-24 0 5-15,-2 0-8 0,27 0 4 0,-27 0-4 16,27 0 4-16,-27 0-6 0,2 0-2 0,24 0 5 0,-26 0 19 16,0 0-13-16,28 0 11 0,-26 0-11 15,-2 0 9-15,26 0-11 0,-26 0 6 0,2 0-9 16,-2 0 6-16,0 0-7 0,1 0 7 0,-2 0-7 15,1 0 7-15,0 0-9 0,-26 0-3 0,28 0 0 16,0 0 0-16,-2 0 0 0,-26 0 0 0,26 0 0 16,-26 0 0-16,25 0 2 0,-25 0 7 0,27 0-2 15,-27 0 13-15,0 0-8 0,28 0 16 0,-28 0-18 16,0 0 2-16,0 0-6 0,0 0 6 0,0 0-7 16,26 0 6-16,-26 0-6 0,0 0 5 15,0 0-5-15,0 0 3 0,0 0-5 0,0 0 5 16,0 0-4-16,0 0 4 0,0 0-5 0,0 0 2 15,0 0 2-15,0 0 16 0,0 0-11 0,0 0 14 16,0 0-11-16,0 0 20 0,0 0-18 0,0 0 15 16,0 0-17-16,0 0 12 0,0 0-14 15,0 0 11-15,0 0-12 0,0 0 8 0,0 0-10 16,0 0 7-16,0 0-28 0,0 0-49 0,0 0 15 16,0 0-72-16,0 0 17 0,0 0-181 0,0 0 159 15,0 0-86-15,0 0 105 0,0 0-105 0</inkml:trace>
  <inkml:trace contextRef="#ctx0" brushRef="#br0" timeOffset="32365.95">7198 7385 51 0,'0'0'0'0,"0"0"8"16,0 0 25-16,0 0-17 0,0 0 15 0,0 0-18 15,0 0 7-15,-26 0-14 0,26 0-6 0,0-28 0 16,0 28 0-16,0 0 3 0,0 0 13 0,0 0-12 16,0 0-4-16,0 0 3 0,0 0 13 0,0 0-8 15,0 0 8-15,0 0-12 0,0 0-4 0,0 0 5 16,0 0 15-16,0 0-15 0,0 0-5 0,0 0 3 16,0 0 13-16,0 0-12 0,0 0-4 0,0 0 0 15,0 0 0-15,0 0 0 0,0 0 0 16,0 0 0-16,0 0 0 0,0 0 0 0,0 0 0 15,0 0 5-15,0 0 15 0,0 0-14 0,0 0-6 16,0 0 4-16,26 0 12 0,-26 0-12 0,0 0-4 16,0 0 4-16,28 0 15 0,-28 0-14 15,0 0-5-15,25 0 4 0,-25 0 14 0,0 0-6 16,26 0 20-16,-26 0-21 0,26 0 5 0,-26 0-12 16,27 0-4-16,-27 0 2 0,28 0 7 0,-2 0-4 15,0 0 7-15,-26 0-7 0,25-26 4 0,3 26-5 16,-1 0 4-16,-1 0-6 0,0 0-2 0,0 0 2 15,2 0 6-15,-3 0-4 0,-25 0 4 0,53 0-6 16,-27 0-2-16,2 0 6 0,-2 0 18 0,0 26-14 16,2-26 6-16,-3 0-9 0,2 0 7 0,25 0-8 15,-24 0 3-15,-2 0-3 0,1 0 6 0,24 0-1 16,-23 0 21-16,-2 0-16 0,28 0 18 0,-28 0-17 16,0 0 15-16,26 0-17 0,-24 0 13 0,25 0-14 15,-27 0 12-15,27 0-13 0,-27 0 13 16,28 0-14-16,-28 28 9 0,26-28-11 0,-26 0 7 15,28 0-8-15,-1 0 8 0,-27 0-9 0,27 26 8 16,-25-26-9-16,24 0 5 0,-26 0-7 16,26 0 7-16,-26 0-7 0,28 0 6 0,-27 0-6 15,25 0 3-15,-25 0-5 0,-1 26 5 0,28-26-5 16,-28 0 5-16,1 0-5 0,27 0 4 0,-29 0-4 16,1 0 3-16,1 0 5 0,-1 0 25 0,0 0-20 15,2 0 16-15,-3 0-17 0,3 0 13 0,-2 27-13 16,-1-27 13-16,3 0-13 0,26 0 13 0,-28 0-15 15,-1 0 12-15,2 0-13 0,-1 0 11 0,0 26-12 16,28-26 9-16,-26 0-10 0,-3 0 6 0,0 0-8 16,29 0 7-16,-26 0-8 0,-2 0 5 0,0 0-5 15,-1 0 5-15,2 0-6 0,1 0 6 0,-2 0-7 16,0 0 4-16,0 0-4 0,2 0 5 0,-4 0-6 16,2 0 2-16,-26 0-3 0,28 0 3 0,-2 0-3 15,-26 0 4-15,28 0-11 0,-2 0-19 16,-26 0-28-16,26 0-130 0,-26 0 29 0,26 0-274 15,-26 0 261-15,26 0-68 0,-26-26 116 16,0 26-115-16</inkml:trace>
  <inkml:trace contextRef="#ctx0" brushRef="#br0" timeOffset="37185.08">10956 7490 39 0,'0'0'0'0,"0"0"10"0,0 0 31 0,0 0-20 16,0 0 20-16,0 0-25 0,0 0 7 0,0 0-14 15,0 0 7-15,0 0-12 0,28 0-4 0,-28 0 0 16,0 0 0-16,0 0 0 0,0 0 0 0,0 0 0 16,0 0 0-16,0 0 0 0,0 0 0 0,0 0 0 15,0 0 0-15,0 0 5 0,0 0 15 0,0 0-15 16,0 0-5-16,0 0 5 0,0 0 19 0,0 0-13 15,0 0 11-15,0 0-16 0,0 0-6 0,0 0 3 16,0 0 12-16,0 0-11 0,0 0-4 0,0 0 0 16,0 0 0-16,0 0 0 0,0 0 0 0,0 0 0 15,0 0 0-15,0 0 0 0,0 0 0 0,0 0 0 16,0 0 0-16,0 0 0 0,0 0 0 0,0 0 0 16,25 0 0-16,-25 0 0 0,0 0 0 15,0 0 0-15,0 0 0 0,0 0 3 0,0 0 12 16,0 0-11-16,0 0-4 0,0 0 0 0,0 0 0 15,0 0 0-15,26 0 0 0,-26 0 0 0,0 0 0 16,0-26 0-16,0 26 0 0,26 0 3 16,-26 0 13-16,0 0-12 0,28 0-4 0,-28 0 0 15,0 0 0-15,26 0 0 0,-26 0 0 0,0 0 5 16,26 0 16-16,-26 0-11 0,27 0 7 0,-27-27-12 16,25 27-5-16,-25 0 0 0,28 0 0 0,-28 0 0 15,26 0 0-15,-26 0 0 0,26 0 0 0,-26 0 0 16,27 0 0-16,-27 0 0 0,26 0 0 0,-26 0 0 15,28 0 0-15,-3-26 4 0,-25 26 15 0,26 0-12 16,-26 0 2-16,28 0-4 0,-2 0 4 0,-26 0-6 16,27 0-3-16,-1 0 0 0,-26 0 0 0,26 0 0 15,2 0 0-15,-28 0 0 0,25 0 0 0,1 0 2 16,-26 0 7-16,27 0-3 0,-1 0 6 0,-26 0-3 16,28 0 16-16,-28 0-13 0,26 0 11 0,0 0-14 15,-26 0 7-15,27 0-10 0,-1 0 5 0,-26 26-6 16,27-26 3-16,-1 0-6 0,-26 0-2 15,26 0 1-15,2 0 7 0,-28 0-6 0,26 0-2 16,-26 0 0-16,25 0 0 0,2 0 2 0,-27 0 6 16,26 0 2-16,-26 0 19 0,28 0-15 15,-2 0 12-15,-26 0-16 0,26 27 5 0,0-27-8 16,-26 0 9-16,27 0-10 0,0 0 4 0,-27 0-7 16,26 0-3-16,0 0 4 0,-26 0 13 0,26 0-8 15,-26 0 9-15,28 0-10 0,-28 0 7 0,28 0-8 16,-28 0 7-16,24 0-7 0,-24 0 7 0,26 0-8 15,-26 0 5-15,0 0-6 0,26 0 4 0,-26 0-4 16,0 26 4-16,0-26-4 0,28 0 3 0,-28 0-4 16,0 0 3-16,0 0-4 0,26 0 4 0,-26 0-4 15,0 0 5-15,0 0-5 0,0 0 3 0,0 0-3 16,0 0 1-16,26 0-2 0,-26 0 2 0,0 0-3 16,0 0 3-16,0 0-2 0,0 0 2 15,28 0-3-15,-28 0 3 0,0 0-2 0,0 0 2 16,0 0-3-16,0 0-1 0,25 0 0 0,-25 0 0 15,0 0 0-15,0 0 4 0,0 0-3 0,0 0-1 16,0 0 0-16,0 0 0 0,0 0 0 16,0 0 4-16,0 0-3 0,0 0-1 0,0 0 0 15,0 0 0-15,27 0 0 0,-27 0 0 0,0 0-8 16,0 0-24-16,0 0-31 0,0 0-159 0,-27 0 108 16,27 0-119-16,0 0 116 0,0 0-115 0</inkml:trace>
  <inkml:trace contextRef="#ctx0" brushRef="#br0" timeOffset="50049.74">3572 10931 24 0,'-26'0'0'0,"26"0"0"0,0 0 0 0,0 0 4 16,0 0 13-16,-26 0-12 0,26 0-5 0,0 0 3 16,0 0 13-16,-28 0-12 0,28 26-4 15,0-26 5-15,0 0 15 0,0 0-10 0,-26 0 12 0,26 0-12 16,0 0 8-16,0 0-7 0,0 0 13 16,0 0-12-16,0 0 14 0,0 0-14 0,0 0 10 15,-26 0-16-15,26 0-6 0,0 0 4 0,0 0 14 16,0 0-13-16,0 0-5 0,0 0 4 0,0 0 12 15,-26 0-12-15,26 0-4 0,0 0 3 16,0 0 13-16,0 0-12 0,-26 0-4 0,26 0 3 16,0 0 13-16,-28 0-12 0,28 0-4 0,0 0 4 15,-26 0 12-15,26 0-11 0,-27 0-5 0,27 0 0 16,-25 0 0-16,25 0 0 0,-26-26 0 0,26 26 0 16,-28 0 0-16,2 0 0 0,26 0 0 0,-26 0 4 15,-2 0 12-15,2 0-12 0,26-26-4 0,-26 26 4 16,0 0 14-16,0 0-13 0,-2 0-5 0,2 0 4 15,-1-27 14-15,1 27-13 0,1 0-5 16,-3 0 0-16,2-26 0 0,0 26 0 0,-2 0 0 16,2-27 0-16,-1 27 0 0,1-27 1 0,26 27 7 15,-25-26-4-15,-1 26 5 0,-2-26-3 0,1 26 9 16,27-26-11-16,-26 26-4 0,0-28 3 0,26 2 11 16,-25 26-7-16,25-26 5 0,-28-1-9 0,28 27-3 15,-28-26 0-15,28 26 0 0,-26-26 0 0,26 26 0 16,0-26 0-16,-26-2 0 0,26 28 0 15,0-26 0-15,-26 26 3 0,26-26 12 0,0-1-11 16,0 1-4-16,-27-1 3 0,27 27 13 0,0-26-12 16,-26-1-4-16,26 1 0 0,0 0 0 0,0-28 0 15,-25 28 0-15,25 0 0 0,0-1 0 0,0 1 0 16,0 0 0-16,0-2 0 0,0 2 0 0,0 0 0 16,0 0 0-16,0-1 0 0,0 27 0 0,0-27 0 15,0 1 0-15,0 26 0 0,0-27 0 0,0 1 0 16,0 26 0-16,0-26 0 0,0 26 0 0,25-26-3 15,-25 26-5-15,26-28 6 0,-26 28 2 0,27-26 0 16,-27 26 0-16,26-26 0 0,0 26 0 16,0-27 0-16,2 1 0 0,0 26 0 0,-3-26 0 15,1-1 0-15,0 0 0 0,1 1 0 0,27 0 0 16,-29 26 0-16,1-28 0 0,27 2 0 0,-25 0 0 16,-2 0 0-16,28 26 0 0,-29-28 0 0,1 2 0 15,1 0 0-15,-1 26 0 0,28-27 0 0,-28 27 0 16,0 0 2-16,0-26 6 0,2 26-2 15,-2 0 11-15,0 0-7 0,2 0 11 0,-2 0-15 16,-1 26-6-16,28-26 1 0,-25 0 7 0,-2 27-3 16,0-27 8-16,0 0-6 0,-26 26 7 0,26-26-3 15,2 26 20-15,-2-26-20 0,0 28 1 0,0-28-5 16,2 26 6-16,-1-26-9 0,-2 26-4 0,1 0 5 16,0-26 15-16,2 28-9 0,-2-28 11 0,0 26-11 15,1 0 10-15,-2 1-9 0,3 0 12 0,-28-1-11 16,26 0 17-16,0 1-17 0,2-1 11 0,-28 0-10 15,26 2 18-15,-26 24-14 0,27-26 18 0,-27 1-16 16,25-1 25-16,-25 28-20 0,0-28 29 16,26 0-25-16,-26 28 31 0,0-28-37 0,0 0 10 15,0 1-16-15,0-1 15 0,0 0-15 0,0 0 16 16,0 2-16-16,-26-2 15 0,26 0-15 0,0 1 17 16,-25-1-20-16,25 1 9 0,-27-1-10 0,1 1 15 15,26-1-13-15,-28 0 13 0,2 2-14 0,0-2 10 16,-2 0-12-16,3 0 12 0,-2 1-13 0,1-1 10 15,0-26-10-15,-2 26 9 0,2 2-10 16,0-2 9-16,1-26-10 0,-2 26 9 0,-1-26-18 16,2 26-20-16,0-26 2 0,0 27-38 0,26-27-11 15,-28 0-145-15,2 0 50 0,0 27-271 16,26-27 256-16,-26 0-99 0,26 0 138 0,-26 0-138 0</inkml:trace>
  <inkml:trace contextRef="#ctx0" brushRef="#br0" timeOffset="51167.54">4869 10878 87 0,'0'0'0'0,"-26"0"11"0,26 27 33 0,0-27-26 15,0 0 6-15,-27 0-11 0,27 0 15 0,-28 0-21 16,28 0-7-16,-25 0 6 0,25 0 19 0,0 0-18 15,-26 0-7-15,26 0 8 0,-26 0 26 0,26 0-20 16,-27 0 8-16,27 0-7 0,0 0 21 0,-28 0-20 16,28 0 9-16,-26 0-15 0,26 0 3 0,-25 0-9 15,-1 0-4-15,26 0 0 0,-28-27 0 16,28 27 3-16,-26 0 12 0,0 0-11 0,26-26-4 16,-27 26 2-16,1 0 7 0,-2-27-6 15,3 27-3-15,-1 0 2 0,-1-27 6 0,27 1-2 0,-26 26 7 16,-2-26-9-16,2 26-4 0,0-26 2 0,-1-2 7 15,1 28-6-15,26-26-3 0,-27 0 4 16,1 26 15-16,0-27-14 0,26 1-5 0,-28 0 0 16,28 26 0-16,-26-26 0 0,26-2 0 0,-25 2 0 15,25 0 0-15,-27 26 0 0,27-27 0 0,0 1 2 16,0-1 6-16,-26 1-2 0,26-1 6 0,0 1-8 16,0 0-4-16,0-2 2 0,0 2 9 0,0 0-8 15,0 0-3-15,0-1 0 0,26 1 0 0,-26-28 2 16,0 28 9-16,27 0-8 0,-27 0-3 0,25-1 0 15,-25 0 0-15,26 1 0 0,2-1 0 16,-2 1 1-16,-26 0 7 0,26 0-4 0,1-2 5 16,-1 2-4-16,1 0 4 0,-1-1-6 0,0 27-3 0,2-26 5 15,-2 0 19-15,1 26-15 0,-1 0 7 16,27-27-10-16,-27 27 5 0,1-27-5 0,-1 27 6 16,0 0-4-16,28 0 9 0,-29 0-12 0,1-26-5 15,2 26 0-15,-1 0 0 0,25 0 0 0,-27 0 0 16,3 0 2-16,-1 0 8 0,-1 0-7 0,0 0-3 15,0 0 4-15,2 0 12 0,0 0-4 16,-3 0 18-16,1 0-18 0,0 0 4 0,1 26-7 16,-1-26 13-16,0 0-11 0,-26 0 12 0,28 27-12 15,-3-27 13-15,-25 27-11 0,27-27 17 0,-1 0-13 16,-26 26 19-16,26 0-15 0,2-26 25 0,-28 27-22 16,26-27 25-16,-26 26-24 0,28 0 24 0,-28 2-24 15,25-28 26-15,-25 26-27 0,26 0 24 0,-26-26-30 16,0 26 9-16,27 1-10 0,-27-1 27 0,26 1-24 15,-26 0 19-15,0-1-25 0,26 0 3 0,-26 0-8 16,0 2 10-16,28-2-10 0,-28 0 8 0,0 1-4 16,0-1 19-16,0 0-13 0,26 0 25 15,-26 2-20-15,0 24 29 0,0-25-25 0,0-1 30 16,0 1-27-16,0-1 33 0,-26 1-32 0,26-1 32 16,0 0-35-16,0 2 23 0,0-2-26 0,-28 0 29 15,28 0-28-15,0 1 27 0,-26-1-28 0,26 0 26 16,-26 2-27-16,26-28 23 0,0 26-24 0,-27 0 24 15,27-26-25-15,-26 26 21 0,26 1-23 16,-25-27 22-16,-3 27-23 0,28-27 17 0,-26 26-19 16,26-26 18-16,-28 27-21 0,28-27 13 0,-26 26-13 15,0-26 17-15,26 26-16 0,-27-26 15 0,27 0-16 16,-25 26 13-16,-3-26-13 0,28 0 13 0,-26 28-16 16,26-28 8-16,-26 0-8 0,-1 0 16 0,1 0-17 15,26 0 9-15,-26 0-11 0,1 0 8 0,-3 0-8 16,0 0 11-16,2 0-13 0,-26 0 1 0,25 0-6 15,-1 0-2-15,3 0-6 0,-1 0-14 16,0 0 5-16,-1 0-21 0,-1 0-5 0,2 0-87 0,1 0 9 16,25 0-229-16,-26 0 88 0,-2 0-431 15,2 0 403-15,0 0-174 0,26 26 284 0,-27-26-73 16,1 0 126-16,26 0-126 0</inkml:trace>
  <inkml:trace contextRef="#ctx0" brushRef="#br0" timeOffset="63668.69">6670 10905 28 0,'0'0'0'0,"0"0"5"16,0 0 17-16,0 0-11 0,0 0 9 0,0 0-14 15,0 0-6-15,0 0 0 16,0 0 0-16,0 0 0 0,0 0 0 0,0 0 0 16,0 0 0-16,0 0 4 0,0 0 14 0,0 0-13 15,0 0-5-15,0 0 0 0,0 0 0 0,0 0 0 16,0 0 0-16,0 0 0 0,0 0 0 0,0 0 0 15,0 0 0-15,0 26 3 0,0-26 12 0,0 0-11 16,0 0-4-16,0 0 6 0,0 0 19 0,0 0-13 16,0 0 8-16,0 0-15 0,0 0-5 0,0 0 6 15,0 0 18-15,0 0-18 0,0 0-6 0,0 0 0 16,0 0 0-16,0 0 0 0,0 0 0 0,0 0 0 16,0 0 0-16,0 0 0 0,0 0 0 0,0 0 0 15,0 0 0-15,0 0 7 0,0 0 22 0,0 0-13 16,0 0 18-16,0 0-18 0,0 0 12 0,0 0-13 15,0 0 17-15,0 0-19 0,0 0 10 0,0 0-17 16,0 0-6-16,0 0 0 0,0 0 0 0,0 0 0 16,0 0 0-16,0 0 0 0,0 0 0 0,0 0 3 15,0 0 12-15,0 0-11 16,0 0-4-16,0 0 0 0,0 0 0 0,0 0 0 16,0 0 0-16,0 0 0 0,0 0 0 0,0 0 0 15,0 0 0-15,0 0 0 0,0 0 0 0,0 0 0 16,0 0 0-16,0 0 0 0,0 0 0 0,0 0 0 15,0 0 0-15,0 0 2 0,0 0 7 0,0 0-6 16,0 0-3-16,0 0 0 0,25 0 0 0,-25 0 0 16,0 0 0-16,0 0 0 0,0 0 0 0,0 0 0 15,26 0 0-15,-26 0 0 0,0 0 0 0,0 0 0 16,0 0 0-16,28 0 4 0,-28 0 12 0,0 0-12 16,0 0-4-16,26 0 3 0,-26 0 11 0,0 0-10 15,0 0-4-15,26 0 0 0,-26 0 0 0,0 0 0 16,0 0 0-16,27 0 0 0,-27 0 0 0,0 0 1 15,26 0 7-15,-26-26-6 0,27 26-2 0,-27 0 5 16,0 0 15-16,26 0-6 0,-26 0 22 0,0 0-15 16,26 0 27-16,-26 0-29 0,0 0 11 15,27 0-17-15,-27 0 11 0,0 0-10 0,0 0 21 16,26 0-23-16,-26 0 1 0,0 0-4 16,0 0 11-16,28 0-16 0,-28 0-12 0,0 0 9 15,0 0 13-15,0 0-6 0,26 0 11 0,-26 0-10 16,0 0 7-16,0 0 2 0,25 0 34 0,-25 0-28 15,0 0 23-15,28 0-25 0,-28 0 18 0,0 0-20 16,26 0 17-16,-26 0-20 0,27 0 15 0,-27 0-18 16,26 0 10-16,-26 0-11 0,0 26 14 0,26-26-15 15,-26 0 8-15,28 0-9 0,-28 0 13 0,0 0-15 16,25 0 7-16,-25 0-9 0,0 0 8 0,0 0-4 16,0 0 17-16,26 0-13 0,-26 0 13 0,0 0-13 15,0 0 19-15,0 0-19 0,0 0 13 0,0 0-15 16,0 0 11-16,0 0-13 0,0 0 9 0,0 0-11 15,0 0 7-15,0 0-9 0,0 0 7 0,0 0-11 16,0 0-7-16,0 0-10 0,0 0-39 0,0 0-58 16,0 0-280-16,0 0 223 0,0 0-116 15,0 0 159-15,0 0-91 0,0 0 108 0,-26 0-108 16</inkml:trace>
  <inkml:trace contextRef="#ctx0" brushRef="#br0" timeOffset="65117.67">9475 10852 26 0,'0'0'0'0,"0"0"6"16,0 0 19-16,0 0-12 0,0 0 11 0,0 0-18 16,0 0-6-16,0 0 5 0,0 0 16 0,0 0-15 15,0 0-6-15,0 0 3 0,0 0 12 0,0 0-4 16,0 0 17-16,25 0-13 0,-25 0 19 0,0 0-21 16,0 0 3-16,0 0-12 0,28 0-4 0,-28 0 5 15,0 0 17-15,0 0-11 0,0 0 13 0,0 0-14 16,26 0 6-16,-26 0-11 0,0 0-5 0,0 0 8 15,0 0 26-15,25 0-22 0,-25 0 4 0,0 0-12 16,0 0-4-16,0 0 4 0,0 0 13 0,28 0-12 16,-28 0-5-16,0 0 5 0,0 0 15 0,26 0-11 15,-26 0 4-15,0 0-9 0,28 0-4 16,-28 0 2-16,0 0 6 0,0 0-5 0,26 0-3 16,-26 0 3-16,0 0 12 0,25 0-9 0,-25 0 2 15,0 0-2-15,27 0 12 0,-27 0-7 16,26 0 13-16,-26 0-13 0,26 0 9 0,-26 0-12 15,0 0 6-15,28 0-9 0,-2 0 3 0,-26 0-3 16,28 0 7-16,-28 0-6 0,25 0 3 0,-25 0-4 16,25 0 3-16,-25 0-6 0,26 0-2 0,-26 0 0 15,28 0 0-15,-28-27 0 0,28 27 0 0,-28 0 0 16,26 0 0-16,-26 0 9 0,26 0 27 0,-26 0-20 16,0 0 12-16,25 0-20 0,-25 0 0 0,0 0-2 15,27 0 10-15,-27 0-6 0,28 0 11 0,-28 0-11 16,0 0 7-16,26 0-10 0,-26 0 1 0,0 0-5 15,26 0-3-15,-26 0 2 0,0 0 6 0,26 0-3 16,-26 0 5-16,0 0-6 0,28 27 2 0,-28-27-2 16,0 0 6-16,24 0-5 0,-24 0 3 15,0 0-3-15,26 0 7 0,-26 0-8 0,0 0 1 16,28 0-2-16,-28 0 2 0,0 0-2 0,0 0 3 16,0 0-2-16,0 0 4 0,26 0-4 0,-26 0 6 15,0 0-6-15,0 0 3 0,0 0-2 0,0 0 7 16,0 0-4-16,0 0 10 0,0 0-8 15,0 0 11-15,0 0-11 0,0 0 9 0,0 0-9 16,0 0 11-16,0 0-10 0,0 0 12 0,0 0-12 16,0 0 9-16,0 0-9 0,0 0 13 0,0 0-15 15,0 0 6-15,0 0-7 0,0 0 8 0,0 0-10 16,0 0 6-16,0 0-7 0,0 0 4 0,0 0-4 16,0 0 3-16,0 0-4 0,0 0 4 0,0 0-5 15,0 0 2-15,0 0-7 0,0 0-14 0,0 0-15 16,0 0-80-16,0 0 6 0,0 0-206 0,0 0 169 15,0 0-115-15,0 0 128 0,-26 0-127 16</inkml:trace>
  <inkml:trace contextRef="#ctx0" brushRef="#br0" timeOffset="74234.88">20511 12017 28 0,'0'0'0'0,"-26"0"3"0,26 0 12 16,0 0-11-16,0 0-4 0,-28 0 0 0,28 0 0 16,0 0 0-16,0 0 0 0,-26-27 0 0,26 27 0 15,0 0 0-15,0 0 0 0,-27 0 3 16,27 0 13-16,0 0-12 0,0 0-4 0,0 0 4 16,-26 0 12-16,26 0-12 0,0 0-4 0,0 0 7 15,0 0 21-15,-26 0-16 0,26 0 8 0,0 0-15 16,0 0-5-16,0 0 5 0,-27 0 18 0,27 0-17 15,0 0-6-15,0 0 5 0,0 0 15 0,0 0-11 16,0 0 9-16,-26 0-7 0,26 0 15 0,0 0-15 16,0 0 6-16,0 0-12 0,0 0-5 0,0 0 5 15,0 0 16-15,0 0-11 0,0 0 7 0,0 0-12 16,0 0-5-16,0 0 0 0,0 0 0 0,0 0 0 16,0 0 0-16,0 0 0 0,0 0 0 15,0 0 0-15,0 0 0 0,0 0 4 0,0 0 16 16,0 0-15-16,0 0-5 0,0 0 0 0,0 0 0 15,0 0 4-15,0 0 13 0,0 0-12 0,0 0-5 16,0 0 0-16,0 0 0 0,0 0 0 16,0 0 0-16,0 0 0 0,0 0 0 0,0 0 0 15,0 0 0-15,0 0 4 0,0 0 12 0,0 0-7 0,0 0 8 16,0 0-10-16,0 0 5 0,0 0-6 16,0 0 6-16,0 0-5 0,0 0 8 0,0 0-8 15,0 0 6-15,-28 0-5 0,28 0 8 0,0-27-8 16,-26 27 12-16,26 0-10 0,-25 0 10 0,25 0-11 15,0 0 10-15,-28 0-10 0,28 0 7 0,0 0-7 16,-25-26 7-16,25 26-10 0,0 0 5 0,0 0-8 16,-26 0-3-16,26 0 2 0,0 0 10 0,-28-27-6 15,28 27 10-15,0 0-11 0,0 0 3 0,0 0-3 16,-26-26 7-16,26 26-6 0,0 0 4 0,0 0-5 16,-28-26 7-16,28 26-9 0,0 0-3 15,0-26 0-15,0 26 0 0,0 0 2 0,0 0 10 16,0-28-7-16,0 28 4 0,-26 0-6 0,26 0-3 15,0-26 0-15,0 26 0 0,0 0 0 0,0-26 0 16,0 26 0-16,0 0 0 0,0 0 0 0,0 0 0 16,0 0 0-16,0 0 0 0,0-27 1 15,0 27 7-15,0 0-6 0,0 0-2 0,0 0 0 16,0 0 0-16,0 0 0 0,0 0 0 0,0-26 0 16,0 26 0-16,0 0 0 0,0 0 0 0,0-26 2 15,0 26 6-15,0 0-5 0,0-26-3 0,-25 26 0 16,25 0 0-16,0-28 0 0,0 28 0 0,0 0 0 15,0 0 0-15,0-26 0 0,0 26 0 0,0 0 0 16,0-26 0-16,0 26 0 0,0 0 0 0,0-27 2 16,25 27 6-16,-25-27-5 0,0 27-3 0,0-26 0 15,0 26 0-15,0-26 0 0,26 26 0 0,-26-27 0 16,0 27 0-16,0 0 0 0,0-27 0 16,28 27 0-16,-28-26 0 0,0 26 0 0,0 0 0 0,0-27 0 15,26 27 0-15,-26-26 0 0,0 26 0 16,0 0 0-16,28-26 0 0,-28 26 0 0,0 0 0 15,26-27 4-15,-26 27 12 0,0 0-15 16,25-27-17-16,-25 27 12 0,28-26 4 0,-28 26 0 16,0 0 0-16,25-26 0 0,-25 26 0 0,26 0 0 15,-26 0 0-15,0-28 2 0,28 28 9 0,-28 0-8 16,26 0-3-16,1 0 2 0,-27 0 10 0,26-26-8 16,-26 26 4-16,26 0-6 0,-26 0-2 0,27 0 0 15,-1 0 0-15,-26 0 2 0,28 0 8 0,-28 0-6 16,26 0 0-16,-26 0-3 0,25 0-1 0,-25 0 0 15,28 0 0-15,-28 0 0 0,26 0 0 0,-26 0 0 16,27 26 0-16,-27-26 0 0,26 0 0 0,-26 0 0 16,26 0 0-16,-26 0 1 0,27 0 3 0,-27 28-2 15,26-28 2-15,-26 0-3 0,26 0-1 0,-26 0 0 16,26 26 0-16,-26-26 0 0,0 0 0 16,27 0 0-16,-27 0 4 0,28 26-3 0,-28-26-1 15,0 0 0-15,26 0 4 0,-26 0-3 0,0 0-1 16,25 27 5-16,-25-27 15 0,0 0-11 0,0 0 7 15,26 0-7-15,-26 27 8 0,0-27-8 0,0 0 7 16,28 0-7-16,-28 26 7 0,0-26-9 0,0 0 5 16,28 26-7-16,-28-26 3 0,0 0-3 15,0 27 10-15,0-27-5 0,0 26 14 0,0-26-14 16,25 27 9-16,-25-27-10 0,0 0 8 0,0 27-8 16,0-27 9-16,0 0-10 0,0 26 7 0,0-26-9 15,0 26 5-15,0-26-5 0,0 0 8 0,0 27-7 16,0-27 5-16,0 27-8 0,0-27 2 0,0 0-2 15,0 26 4-15,0-26-3 0,0 0 3 0,0 26-5 16,0-26 2-16,0 28-2 0,0-28 2 0,0 0-2 16,0 26 5-16,0-26-5 0,0 0 5 0,-25 26-5 15,25-26 1-15,0 26 2 0,0-26 12 0,0 0-7 16,0 27 17-16,0-27-15 0,-28 26 14 0,28-26-14 16,0 26 14-16,0-26-14 0,0 0 12 0,0 28-13 15,0-28 9-15,-28 0-12 0,28 26 5 16,0-26-6-16,0 26 9 0,-26-26-6 0,26 0 16 15,0 26-15-15,0-26 10 0,-25 0-11 0,25 27 12 16,0-27-12-16,-26 0 9 0,26 0-10 16,0 26 8-16,-28-26-9 0,28 0 10 0,0 0-10 15,-27 0 9-15,27 27-9 0,-26-27 11 0,26 0-11 16,0 0 7-16,-26 0-7 0,26 0 7 0,-26 0-8 16,26 0 7-16,-27 0-10 0,27 0 0 0,-26 0-13 15,26 0-32-15,-26 0-14 0,26 0-121 0,0 0 23 16,-27 0-280-16,27-27 240 0,0 27-143 0,-26 0 203 15,26 0-60-15,-28 0 96 0,28 0-96 0</inkml:trace>
  <inkml:trace contextRef="#ctx0" brushRef="#br0" timeOffset="75900.78">22494 12017 25 0,'0'0'0'0,"0"0"0"0,0 0 0 16,0 0 0-16,0 0 0 0,0 0 5 0,0 0 15 16,0 0-11-16,0 0 7 0,0 0-7 0,0 0 14 15,-25 0-11-15,25 0 13 0,0 0-11 16,0 0 18-16,0 0-18 0,0 0 11 0,0 0-14 16,0 0 7-16,-27 0-9 0,27 0 9 0,0 0-9 15,0 0 7-15,0 0-7 0,-26 0 11 0,26 0-14 16,0 0-6-16,0 0 0 0,-26 0 0 0,26 0 0 15,0-27 0-15,0 27 0 0,-28 0 0 0,28 0 5 16,0 0 16-16,-26 0-15 0,26 0-6 0,0 0 4 16,-26-27 12-16,26 27-6 0,0 0 12 0,-25 0-11 15,25 0 10-15,0 0-12 0,-28 0 3 0,28 0-4 16,-27 0 8-16,27 0-9 0,0 0 7 0,-26 0-7 16,26-26 7-16,0 26-7 0,-26 0 5 15,26 0-3-15,0 0 14 0,-26 0-13 0,26 0 10 16,0 0-10-16,0 0 10 0,-28 0-12 0,28 0 5 15,0-27-5-15,0 27 9 0,0 0-12 0,-26 0-5 16,26 0 4-16,0 0 12 0,0 0-6 0,0 0 15 16,-26 0-15-16,26 0 2 0,0-26-2 15,0 26 16-15,0 0-15 0,0 0 5 0,-26 0-7 16,26-26 8-16,0 26-10 0,0 0 3 0,0 0-5 16,0 0 5-16,0-26-5 0,0 26 3 0,-26 0-6 15,26 0-2-15,0-28 0 0,0 28 0 0,0 0 2 16,0-26 9-16,0 26-6 0,0 0 7 0,0-26-8 15,0 26 4-15,-28-27-5 0,28 27 5 0,0 0-5 16,0-26 3-16,0 26-3 0,0-26 2 0,0 26-3 16,0-26-2-16,0 26 1 0,0-28 4 0,0 28-2 15,0-26 3-15,0 26-4 0,0-26-2 0,0-1 0 16,0 27 0-16,0-27 0 0,0 27 0 0,0-26 1 16,0 26 3-16,0-26-2 0,0 26 2 0,0-27-3 15,0 0-1-15,28 27 1 0,-28-26 4 16,0 26-2-16,0-27 1 0,0 27-3 0,26-26-1 15,-26 26-3-15,0-26-7 0,0 26 9 0,26-27 7 16,-26 27-4-16,0-27-2 0,26 27 0 16,-26-26 0-16,26 26 0 0,-26-26 0 0,0 26 0 15,28-28 0-15,-28 28 0 0,26-26 0 0,-26 26 0 16,26-26 0-16,-26 26 0 0,0 0 0 0,26-26 1 16,-26 26 3-16,27 0-1 0,-27 0 1 0,28 0-3 15,-28-27-1-15,25 27 0 0,-25 0 0 0,26 0 0 16,-26 0 0-16,26 0 0 0,-26 0 0 0,28 0 1 15,-28 0 3-15,26 0-2 0,-26 0 2 0,26 0-3 16,1 0-1-16,-27 27 0 0,25-27 0 0,3 0 0 16,-2 0 0-16,-26 0 1 0,26 0 5 0,1 26-3 15,-27-26 2-15,26 0-3 0,2 0-2 0,-28 0 0 16,25 26 4-16,1-26-3 0,-26 0-1 0,28 0 0 16,-28 26 0-16,26-26 1 0,-26 0 3 15,27 0-1-15,-27 28 3 0,26-28 0 0,-26 0 10 16,0 0-8-16,26 26 8 0,-26-26-8 0,0 0 11 15,27 26-11-15,-27-26 4 0,0 0-6 0,26 27 7 16,-26-27-7-16,0 27 2 0,26-27-2 16,-26 0 9-16,0 26-6 0,0-26 14 0,27 26-10 15,-27-26 15-15,0 27-10 0,0-27 25 0,0 26-20 16,0 1 25-16,0-27-25 0,26 27 21 0,-26-27-23 16,0 26 21-16,0-26-27 0,0 26 5 0,0 1-11 15,0-27 10-15,0 27-10 0,0-27 9 0,0 26-7 16,0-26 13-16,0 26-11 0,0 2 13 0,0-28-11 15,0 26 17-15,0-26-16 0,0 26 19 0,0-26-16 16,0 26 21-16,0-26-22 0,-26 27 16 0,26-27-16 16,0 26 20-16,0 0-18 0,-27-26 24 0,27 28-23 15,0-28 21-15,-26 26-22 0,26-26 16 16,-26 26-17-16,26 0 17 0,0-26-18 0,-27 27 14 0,27-27-15 16,-26 0 17-16,26 26-19 0,-26-26 13 0,26 27-14 15,-27-27 17-15,27 0-19 0,-26 27 4 16,26-27-15-16,-28 0-17 0,28 0-10 0,-26 0-62 15,1 0 5-15,25 0-163 0,-28 0 56 0,28 0-323 16,-26-27 298-16,26 27-129 0,-27 0 203 16,27-27-77-16,0 27 109 0,-26-26-108 0</inkml:trace>
  <inkml:trace contextRef="#ctx0" brushRef="#br0" timeOffset="77499.66">24399 11963 51 0,'0'27'0'16,"0"-27"9"-16,0 0 28 0,-26 0-20 0,26 0 11 15,0 0-12-15,0 0 19 0,-25 0-26 0,25 0-9 16,0 0 3-16,0 0 12 0,-26 0-6 16,26 27 11-16,0-27-11 0,0 0 7 0,-27 0-4 0,27 0 16 15,0 0-12-15,0 0 16 0,0 0-17 16,-28 0 13-16,28 0-14 0,0 0 15 0,0-27-17 16,-26 27 4-16,26 0-9 0,-26 0 7 0,26 0-6 15,0 0 8-15,-26-27-6 0,26 27 10 0,-26 0-10 16,26-26 9-16,-26 26-11 0,26 0 7 0,0 0-6 15,-26-27 14-15,26 27-10 0,-28-26 19 0,28 26-15 16,-26 0 19-16,26-26-18 0,-28 26 15 0,28-26-15 16,-26 26 18-16,26 0-19 0,0-28 11 0,-25 28-16 15,25 0 8-15,0-26-12 0,-27 26 7 0,27 0-7 16,0-26 8-16,-26 26-8 0,26-27 8 0,0 27-9 16,0 0 5-16,-28-26-5 0,28 26 5 15,0-26-5-15,0 26 5 0,0-26-5 0,0 26 6 16,0-28-8-16,0 2 3 0,0 26-3 0,0-26 7 15,0 26-5-15,0-27 7 0,0 0-8 16,0 27 3-16,0-26-4 0,0 26 3 0,0-26-3 0,0 26 5 16,0-27-6-16,0 0 3 0,0 27-3 15,0-26 8-15,0 26-8 0,0-27 0 0,0 1 0 16,0 26 4-16,0-26-4 0,0 26 0 0,28-27-2 16,-28 27 6-16,0-27-5 0,0 27 3 0,0-26-3 15,26 26 2-15,-26-26-2 0,0 26 2 0,0 0-3 16,27-28 1-16,-27 28-1 0,25-26 2 0,-25 26-2 15,0 0-2-15,26-26 0 0,-26 26 0 0,28 0 0 16,-28-26 0-16,26 26 1 0,-26 0 5 0,28 0-4 16,-28-27-2-16,26 27 0 0,-26 0 0 0,26 0 0 15,-26 0 0-15,26 0 1 0,-26 0 5 0,26 0-4 16,0 0-2-16,-26 0 0 0,26 0 0 0,-26 0 0 16,28 0 3-16,-1 0-1 0,-27 0 2 15,26 0-2-15,-26 27-2 0,25-27 0 0,-25 0 3 16,26 0-4-16,-26 0-5 0,0 0 6 0,28 0 4 15,-28 0-1-15,28 26 1 0,-28-26-3 0,0 0-1 16,26 0 0-16,-26 0 0 0,26 0 1 0,-26 0 5 16,0 0-4-16,26 26-2 0,-26-26 1 15,0 0 6-15,26 0-5 0,-26 0-2 0,0 26 0 16,26-26 0-16,-26 0 0 0,0 0 0 0,28 28 1 16,-28-28 5-16,26 0-4 0,-26 0-2 0,0 0 1 15,26 26 3-15,-26-26-3 0,0 0-1 0,27 0 0 16,-27 0 0-16,0 0 0 0,26 26 4 0,-26-26-3 15,0 0-1-15,0 0 0 0,25 0 0 0,-25 0 0 16,0 27 0-16,0-27 0 0,28 0 0 0,-28 0 0 16,0 0 0-16,0 0 0 0,0 27 0 0,26-27 1 15,-26 0 5-15,0 0-4 0,0 0-2 0,0 26 0 16,0-26 4-16,0 0-5 0,28 0-3 0,-28 26 4 16,0-26 4-16,0 0-2 0,0 0-2 0,0 27 1 15,0-27 3-15,0 0-5 0,26 26-3 16,-26-26 4-16,0 0 4 0,0 27-3 0,0-27-1 15,0 27 1-15,0-27 5 0,0 26-1 0,0-26 7 16,0 26-5-16,0-26 9 0,0 27-8 16,26-27 10-16,-26 27-9 0,0-27 9 0,0 26-8 15,0-26 10-15,0 26-10 0,0-26 10 0,0 28-12 16,0-28 7-16,0 26-8 0,0-26 5 0,0 26-5 16,0-26 5-16,0 26-7 0,0-26 7 0,0 0-6 15,0 27 6-15,0-27-6 0,0 0 5 0,0 26-6 16,0-26 7-16,0 26-7 0,0-26 3 0,0 0 1 15,0 28 15-15,0-28-11 0,0 26 14 0,-26-26-15 16,26 0 8-16,0 26-8 0,0-26 12 0,0 0-11 16,0 26 15-16,0-26-14 0,-26 27 17 0,26-27-16 15,0 0 16-15,0 26-16 0,0-26 16 0,-28 0-17 16,28 0 13-16,0 27-14 0,0-27 15 0,0 0-15 16,0 27 11-16,-26-27-9 0,26 0 18 15,0 0-15-15,0 0 18 0,0 26-18 0,-28-26 18 16,28 0-17-16,0 0 17 0,0 0-17 0,-25 0 21 15,25 0-20-15,0 26 16 0,-26-26-20 0,26 0 15 16,0 0-16-16,-27 0 15 0,27 0-15 0,-26 0 15 16,26 0-15-16,0 0 13 0,-26 0-16 15,26 0 10-15,0 0-11 0,-28 0 13 0,28 0-12 16,-26 0 13-16,26 0-13 0,0 0 9 0,-26 0-10 16,26 0 9-16,-26 0-11 0,26 0 6 0,0 0-11 15,-26 0-4-15,26 0-8 0,-26 0-24 0,26 0-10 16,-28 0-97-16,28 0-76 0,-28 0-509 0,2 0 422 15,26 0-181-15,-25 0 301 0,-1 0-63 0,26 0 122 16,-27-26-121-16</inkml:trace>
  <inkml:trace contextRef="#ctx0" brushRef="#br0" timeOffset="80282.7">7596 11910 47 0,'0'0'0'0,"0"0"7"0,0 0 22 0,0 27-17 16,0-27 6-16,0 0-8 0,25 0 10 0,-25 0-14 16,0 0-6-16,0 0 4 0,0 0 12 0,0 26-8 15,0-26 10-15,26 0-9 0,-26 0 7 0,0 0-11 16,0 0-5-16,0 0 4 0,27 0 15 0,-27 0-14 15,0 0-5-15,0 0 0 0,26 27 0 0,-26-27 5 16,0 0 15-16,28 0-11 0,-28 0 6 0,0 0-6 16,0 0 11-16,26 0-11 0,-26 27 8 0,0-27-12 15,26 0-5-15,-26 0 0 0,0 0 0 0,28 0 4 16,-28 0 12-16,0 0-11 0,25 0-5 0,-25 0 6 16,0 26 20-16,27-26-14 0,-27 0 8 0,0 0-15 15,26 0-5-15,-26 0 7 0,0 0 21 0,26 0-15 16,-26 0 11-16,28 0-13 0,-28 26 9 0,26-26-10 15,-26 0 7-15,27 0-9 0,-27 0 6 0,25 0-7 16,1 0 5-16,-26 0-4 0,28 0 12 16,-2 0-11-16,-26 0 10 0,26 0-12 15,2 0 5-15,-28 0-4 0,26 0 12 0,0 0-11 16,-26 0 3-16,26 0-6 0,0 0 7 0,-26 0-5 16,28 26 11-16,-28-26-6 0,26 0 20 0,1 0-20 15,-27 0 7-15,26 0-11 0,-26 0 7 0,25 0-9 16,-25 0 5-16,28 0-6 0,-2 0 2 0,-26 0-2 15,28 0 7-15,-28 0-7 0,26 0 4 0,0 0-7 16,-26 0-3-16,27 0 1 0,-27 0 3 0,25 28-2 16,-25-28 2-16,26 0-3 0,-26 0-1 0,26 0 0 15,-26 0 0-15,28 0 1 0,-28 0 3 0,27 0 0 16,-27 0 4-16,0 0-5 0,26 0 5 0,-26 0-6 16,0 0-2-16,26 0 2 0,-26 0 7 0,0 0-4 15,0 0 5-15,25 0-3 0,-25 0 12 0,0 0-9 16,28 0 14-16,-28 0-12 0,0 0 14 0,0 0-15 15,28 0 7-15,-28 0-11 0,0 0 5 0,26 0-5 16,-26 0 10-16,0 0-9 0,26 0 4 16,-26-28-6-16,26 28 6 0,-26 0-6 15,27 0 2-15,-27 0-2 0,25 0 6 0,-25 0-6 16,26 0 6-16,-26 0-7 0,28 0 3 0,-28 0-1 16,26 0 13-16,1 0-7 0,-27 0 22 0,26-26-20 15,0 26 9-15,-26 0-13 0,27 0 12 0,-27 0-12 16,26 0 11-16,2 0-11 0,-28-26 11 0,26 26-11 15,0 0 11-15,1 0-13 0,-27 0 5 0,26 0-6 16,2 0 9-16,-3 0-11 0,1 0 2 0,1 0-3 16,-27 0 9-16,26 0-7 0,0 0 7 0,2 0-7 15,-3 0 9-15,3 0-12 0,-2 0-4 0,-1 0 2 16,-25 0 6-16,28 0-4 0,-2 0 2 0,2 0-2 16,-2 0 5-16,-26 0-5 0,25 0 3 0,2 0-3 15,-1 0 6-15,-26 0-5 0,26 0 5 0,2 0-7 16,-2 0-3-16,-26 0 1 0,28 0 3 0,-3 0-2 15,-25 0 3-15,25 0 2 0,-25 0 13 0,26 0-11 16,-26 0 4-16,28 0-6 0,-28 0 7 0,28 0-7 16,-28 0 6-16,26 0-7 15,-26 26 6-15,26-26-7 0,-26 0 5 0,25 0-4 16,-25 0 7-16,27 0-7 0,-27 0 3 0,0 26-4 16,28-26 4-16,-28 0-4 0,26 0 3 0,-26 0-3 15,0 0 3-15,26 0-3 0,-26 0 3 0,0 28-3 16,26-28 3-16,-26 0-4 0,28 0 4 0,-28 0-4 15,0 0 4-15,24 0-6 0,-24 0 1 0,0 0-1 16,26 26 3-16,-26-26-1 0,0 0 4 0,28 0-5 16,-28 0 5-16,0 0-5 0,26 0 1 0,-26 0-1 15,0 0 1-15,28 0-2 0,-28 0 1 0,0 0-1 16,0 0 2-16,26 0-2 0,-26 0 1 0,0 0-1 16,26 0 2-16,-26 0-3 0,0 0-1 0,26 0 1 15,-26 26 3-15,0-26-2 0,26 0 2 0,-26 0-2 16,28 0-2-16,-28 0 1 0,0 0 3 0,26 0-1 15,-26 0 1-15,0 0-3 0,26 0 1 0,-26 0-1 16,28 0 3-16,-28 0-3 0,0 0 2 16,25 0-2-16,-25 0 3 0,27 0-3 0,-27 0-1 0,26 0 0 15,-26 27 4-15,26-27-3 16,-26 0-1-16,28 0 0 0,-28 0 4 0,26 0-3 16,-26 0 1-16,0 0-1 0,26 0 0 0,-26 0 0 15,26 0-1-15,-26 0 0 0,0 0 1 0,0 0 0 16,26 0 2-16,-26 0-2 0,0 0 1 0,0 0-4 15,0 0-9-15,28 0-4 0,-28 0-36 0,0 0-12 16,0 26-141-16,0-26 35 0,0 0-303 0,-28 0 268 16,28 0-139-16,0 0 212 0,0 0-49 0,-26 0 90 15,26 0-90-15</inkml:trace>
  <inkml:trace contextRef="#ctx0" brushRef="#br0" timeOffset="96116.61">11193 12599 68 0,'28'-28'0'0,"-28"28"9"0,0 0 29 15,0 0-21-15,0 0 12 0,0-26-17 16,0 26 4-16,0 0-12 0,0 0-4 0,0 0 0 16,26 0 0-16,-26 0 0 0,0-26 0 0,0 26 7 15,0 0 25-15,0 0-15 0,0 0 19 0,0 0-9 16,0 0 41-16,0 0-41 0,0 0 15 0,0-26-18 16,0 26 32-16,0 0-23 0,0 0 45 0,0 0-47 15,0 0 15-15,0 0-23 0,0 0 23 0,0 0-23 16,0 0 23-16,0 0-23 0,0 0 24 0,0 0-26 15,0 0 18-15,0 0-22 0,0 0 14 0,0 0-15 16,0 0 16-16,0 0-17 0,0 0 15 0,26 26-18 16,-26-26 8-16,0 0-10 0,0 0 10 0,0 0-9 15,0 0 9-15,0 26-9 0,0-26 17 16,27 0-15-16,-27 26 14 0,0-26-11 0,0 28 22 16,0-2-16-16,26-26 26 0,-26 26-30 0,0 1 7 15,0-27-10-15,28 26 19 0,-28 0-16 0,0 1 22 16,25 0-20-16,-25 25 21 0,0-25-19 15,26 0 25-15,-26-1-23 0,28 27 25 0,-28-27-25 16,0 0 21-16,26 2-22 0,-26 24 21 0,0-26-21 16,0 1 21-16,27-1-23 0,-27-26 18 0,0 27-20 15,0 0 21-15,26-27-22 0,-26 26 16 0,0-26-16 16,0 26 18-16,0-26-18 0,0 0 16 0,0 26-16 16,0-26 18-16,0 0-16 0,0 0 20 0,0 0-18 15,0 0 26-15,26 0-22 0,-26 0 27 0,0 0-25 16,0 0 31-16,0-26-31 0,0 26 26 0,28-26-27 15,-28 26 29-15,0-26-28 0,25-1 31 0,-25 0-30 16,26 1 28-16,-26-1-30 0,27 1 23 0,-27 0-23 16,26 0 30-16,2-28-26 0,-28 28 37 15,26-1-32-15,0 1 40 0,1-27-36 0,-27 26 46 16,26 1-43-16,-26 0 42 0,27 26-40 0,-27-27 49 16,26 0-47-16,-26 1 48 0,26 26-46 15,-26-26 54-15,0 26-53 0,28 0 46 0,-28-27-48 0,0 27 48 16,0 0-50-16,0-26 42 0,0 26-45 15,0 0 41-15,0 0-45 0,0 0 34 0,0-26-36 16,26 26 39-16,-26 0-39 0,0 0 39 0,0-28-41 16,0 28 29-16,0 0-34 0,0 0 28 0,0-26-31 15,0 26 25-15,0 0-28 0,0 0 22 0,25-26-23 16,-25 26 25-16,0 0-26 0,0 0 18 0,0-26-22 16,0 26 14-16,0 0-25 0,0 0-11 0,0 0-10 15,0 0-39-15,0 0 8 0,0 0-79 0,0 0-92 16,0 0-523-16,0 0 223 0,0 0-812 0,0 0 825 15,0 0-179-15,0 0 341 0,0 26-341 0</inkml:trace>
  <inkml:trace contextRef="#ctx0" brushRef="#br0" timeOffset="96732.95">12384 12863 72 0,'0'0'0'0,"0"0"16"0,0 0 49 0,0 0-27 15,0 0 46-15,0 0-46 0,0 0 27 16,0 0-34-16,0 0 25 0,0 0-21 0,0 0 49 16,0 0-47-16,0 0 24 0,0 0-25 0,0 0 46 15,0 0-37-15,0 0 51 0,0 0-46 0,0 0 50 16,0 0-50-16,0 0 50 0,0 0-52 0,-26 0 47 15,26 0-49-15,0 0 42 0,0 0-45 16,0 0 38-16,0 0-41 0,0 0 36 0,0 0-39 16,0 0 33-16,0 0-36 0,0 0 32 0,26 0-34 15,-26 0 31-15,0 0-33 0,0 0 28 0,0 0-30 16,0 0 27-16,28 0-28 0,-28 0 25 0,26 0-26 16,-26 0 24-16,26 0-26 0,-26 0 22 0,28 0-24 15,-28 0 19-15,25 0-20 0,-25 0 20 0,27 0-20 16,-27 0 20-16,26 0-22 0,0 0 14 0,-26 0-15 15,28 0 18-15,-28 0-20 0,26 0 16 0,-26 0-17 16,27 0 17-16,-27 0-18 0,25 0 14 0,-25 0-15 16,26 0 15-16,-26 0-15 0,0 0 14 0,0 0-14 15,28 0 11-15,-28 0-13 0,0 0 12 16,0 0-13-16,0 0 9 0,0 0-20 0,0 0-23 16,0 0-13-16,0 0-90 0,0 0 4 0,0 0-245 15,0 0 107-15,0 27-413 0,0-27 403 0,-28 0-141 16,28 0 253-16,0 0-63 0,0 0 111 0,-26 0-111 15</inkml:trace>
  <inkml:trace contextRef="#ctx0" brushRef="#br0" timeOffset="97138.34">12252 13021 37 0,'-26'0'0'0,"26"0"16"0,0 0 51 0,0 0-32 16,0 0 37-16,0 0-41 0,0 0 18 0,0-26-16 15,0 26 47-15,0 0-45 0,0 0 27 0,0 0-23 16,0 0 56-16,0 0-45 0,0 0 58 16,0 0-58-16,0 0 46 0,0 0-51 0,0 0 42 15,0 0-47-15,0 0 33 0,0 0-43 0,0 0 16 16,0 0-21-16,0 0 31 0,0 0-28 0,26 0 31 15,-26 0-29-15,28 0 31 0,-28 0-28 16,28 0 37-16,-4 0-33 0,-24 0 41 0,26 0-39 16,0 0 41-16,2-26-42 0,-2 26 36 0,-26 0-39 15,26 0 33-15,2 0-35 0,-3 0 31 0,-25 0-30 16,27 0 34-16,-1 0-34 0,0 0 36 0,-26 0-37 16,28 0 28-16,-28 0-31 0,26 0 30 0,-26 0-32 15,27 26 28-15,-2-26-30 0,-25 0 26 0,0 0-28 16,26 0 23-16,-26 0-25 0,28 0 20 0,-28 0-34 15,0 0-16-15,26 0-24 0,-26 0-88 0,0 0 0 16,0 0-240-16,0 0 102 0,0 0-418 0,0 0 413 16,0 0-117-16,0 0 191 0,-26 0-190 0</inkml:trace>
  <inkml:trace contextRef="#ctx0" brushRef="#br0" timeOffset="98298.91">13206 12599 53 0,'0'0'0'0,"0"-28"16"0,0 28 49 0,0 0-35 15,27 0 24-15,-27 0-21 0,0 0 43 0,0 0-49 16,0 0 3-16,0 0-15 0,26 0 13 0,-26 0-12 16,0-26 17-16,0 26-13 0,0 0 24 0,0 0-20 15,0 0 31-15,0 0-32 0,0 0 15 0,0 0-18 16,0 0 23-16,0 0-20 0,0 0 29 0,0 0-27 15,0 0 24-15,0 0-24 0,0 0 24 0,0 0-24 16,0 26 26-16,0-26-23 0,25 0 32 0,-25 0-35 16,0 0 15-16,0 28-15 0,0-28 32 0,0 26-25 15,0-26 39-15,0 26-35 0,0 1 40 0,28-1-35 16,-28 0 51-16,0 1-45 0,0 0 51 0,0-1-49 16,0 27 47-16,26-26-48 0,-26-1 46 15,0 27-49-15,0-27 41 0,0 0-44 0,27 2 40 16,-27 24-42-16,0-26 36 0,0 1-40 0,26-1 35 15,-26 1-37-15,0 0 31 0,0-27-34 16,26 26 29-16,-26-26-31 0,0 26 27 0,0-26-28 16,0 26 28-16,0-26-28 0,25 28 31 0,-25-28-31 15,0 0 24-15,0 0-25 0,0 0 27 0,0 0-28 16,0 0 25-16,0 0-25 0,28 0 29 0,-28 0-29 16,0-28 22-16,0 28-23 0,28-26 23 0,-28 26-23 15,0-26 25-15,0 26-27 0,26-26 17 0,-26-1-20 16,0 0 21-16,0 1-21 0,26-1 18 0,-26 1-20 15,0 0 15-15,26 0-16 0,-26-2 15 0,0 2-16 16,27 0 12-16,-27-1-15 0,28 1 15 0,-28 26-14 16,0-26 14-16,0-1-13 0,25 27 18 0,-25-27-14 15,0 27 21-15,0-26-20 0,0 26 16 0,26 0-18 16,-26-26 20-16,0 26-19 0,0 0 20 0,0 0-21 16,0 0 15-16,0 0-16 0,0 0 15 0,0 0-16 15,0 0 12-15,0 0-12 0,0 0 16 16,26 26-16-16,-26-26 14 0,0 26-15 0,0-26 15 15,0 27-14-15,27 0 20 0,-27-27-17 16,0 26 21-16,26 0-21 0,-26 1 20 0,0-1-20 16,0 0 21-16,26 2-21 0,-26-2 19 0,0 0-18 15,0 0 21-15,28 1-20 0,-28-1 20 0,0-26-21 16,0 27 18-16,0 0-19 0,25-27 18 0,-25 26-18 16,0 0 20-16,0-26-21 0,0 0 15 0,0 26-14 15,0-26 24-15,0 0-20 0,0 0 29 0,28 0-27 16,-28 0 26-16,0 0-28 0,0-26 19 0,0 26-21 15,0-26 19-15,26 26-19 0,-26-26 21 0,0-1-21 16,26 27 19-16,-26-27-20 0,0 1 16 0,27-1-17 16,-27 1 21-16,0 0-22 0,26 0 10 0,-26-2-14 15,0 2 14-15,28 0-14 0,-28-1 16 0,0 1-17 16,25 0 11-16,-25-1-13 0,0 27 10 0,26-27-9 16,-26 1 16-16,0 26-15 0,0-26 13 0,27 26-14 15,-27-27 8-15,0 27-9 0,0 0 12 16,0-27-12-16,0 27 13 0,0 0-15 0,0 0 7 15,0 0-11-15,0-26 2 0,0 26-13 16,0 0-26-16,0 0 0 0,0 0-62 0,0 0-13 16,0 0-226-16,0 0 49 0,0 0-517 0,0 0 259 15,0 0-823-15,0 0 842 0,0 0-205 0,0 0 365 16,0 0-364-16</inkml:trace>
  <inkml:trace contextRef="#ctx0" brushRef="#br0" timeOffset="99435.68">14583 12334 66 0,'0'0'0'0,"0"-26"14"16,0 26 42-16,0 0-27 0,0 0 27 0,0 0-31 15,0 0 18-15,0 0-20 0,0 0 27 0,0 0-29 16,0 0 13-16,0 0-14 0,0 0 27 0,0 0-18 16,0 0 41-16,0 0-42 0,0 0 13 0,0 0-16 15,0 0 35-15,0 0-28 0,0 0 38 0,0 0-31 16,0 0 45-16,0 0-52 0,0 0 14 0,0 0-22 15,0 0 28-15,0 0-25 0,0 0 29 0,0 0-29 16,0 0 25-16,0 0-27 0,0 0 24 0,0 0-22 16,0 0 33-16,0 0-29 0,0 26 33 0,0-26-31 15,0 0 37-15,0 0-33 0,0 0 43 0,0 0-38 16,0 0 46-16,0 0-43 0,0 26 50 0,0-26-47 16,0 0 48-16,0 0-48 0,0 0 44 0,0 0-48 15,0 0 43-15,-26 0-42 0,26 27 47 0,0-27-45 16,0 0 49-16,0 0-51 0,0 0 39 0,0 0-43 15,0 0 39-15,0 0-42 16,0 26 36-16,0-26-39 0,0 0 33 0,0 0-36 16,0 0 31-16,0 0-33 0,0 0 29 0,0 0-30 15,0 0 31-15,0 0-32 0,0 0 28 0,0 0-29 16,0 0 25-16,0 0-26 0,0 0 26 0,0 0-27 16,0 0 23-16,0 0-24 0,0 0 20 0,0 0-23 15,0 0 21-15,0 0-22 0,0 0 18 0,0 0-20 16,0 0 15-16,0 0-17 0,0 0 15 0,0 0-16 15,0 0 14-15,0 0-13 0,0 0 16 0,0 0-18 16,0 0 13-16,0 0-14 0,0 0 13 0,0 0-14 16,0 0 12-16,0 0-13 0,0 0 13 0,0 0-13 15,0 0 11-15,0 0-11 0,0 0 11 0,0 0-11 16,0 0 11-16,0 0-9 0,0 0 15 0,0 0-14 16,0 0 18-16,0 0-17 0,0 0 15 0,0 0-17 15,0 0 10-15,0 0-12 0,0 0 11 0,0 0-11 16,0 0 11-16,0 27-11 0,0-27 10 15,0 0-10-15,0 0 9 0,0 26-10 16,0-26 8-16,0 0-11 0,0 27 4 0,0-27-5 16,0 26 9-16,0-26-6 0,0 26 12 0,0-26-9 15,0 26 12-15,0-26-13 0,0 28 12 0,0-28-11 16,0 26 12-16,0-26-14 0,0 26 6 0,0-26-6 16,0 27 10-16,0-27-10 0,0 0 11 0,0 0-10 15,0 26 10-15,0-26-11 0,0 0 6 0,0 0-7 16,0 0 9-16,0 0-8 0,0 0 11 0,0 0-12 15,0 0 5-15,0 26-5 0,0-26 13 0,0 0-13 16,0 0 4-16,0 0-11 0,0 0-6 0,0 0-10 16,0 0-34-16,0 0 8 0,0 0-69 0,0 0 2 15,0 0-209-15,-28 0-93 0,28 27-911 0,0-27 799 16,0 0-240-16,-26 0 460 0,26 0-139 0,0 0 273 16,-26 0-61-16,26 0 115 0,0 0-114 0</inkml:trace>
  <inkml:trace contextRef="#ctx0" brushRef="#br0" timeOffset="100000.02">14264 12784 22 0,'-26'0'0'0,"26"0"3"0,-26 0 13 0,26 0-3 16,-27 0 24-16,27 0-18 0,0 26 20 0,-26-26-20 15,26 0 20-15,0 0-16 0,0 0 29 0,0 0-21 16,-26 0 39-16,26 0-43 0,0 0 9 0,0 0-15 15,0 0 26-15,0 0-21 0,0 0 32 0,0 0-28 16,0 0 30-16,0 0-33 0,0 0 21 0,0 0-31 16,0 0 4-16,0 0-8 0,0 0 15 0,0 0-12 15,0 0 23-15,0 0-15 0,0 0 33 0,0 0-23 16,26 0 43-16,-26 0-44 0,0 0 20 0,0 0-24 16,0 0 33-16,26 0-30 0,-26 0 33 0,0-26-29 15,27 26 41-15,-27 0-38 0,0 0 37 0,26 0-38 16,0 0 35-16,-26 0-34 0,27 0 43 15,-27 0-43-15,26 0 36 0,2 0-39 0,-2 0 36 0,-1 0-37 16,-25 0 33-16,27 0-32 16,-1 0 42-16,2 0-39 0,-2 0 39 0,0 0-37 15,2 0 43-15,-2 0-40 0,-1 0 44 0,1 0-44 16,1 0 42-16,-27 0-43 0,28 0 45 0,-2 0-45 16,0 26 42-16,-1-26-43 0,2 0 38 0,1 0-40 15,-28 0 40-15,26 0-42 0,0 0 34 0,-26 0-39 16,26 0 28-16,2 0-29 0,-28 0 32 0,27 0-32 15,-27 0 36-15,0 0-35 0,25 0 33 0,-25 0-34 16,0 26 31-16,0-26-33 0,26 0 30 0,-26 0-31 16,0 0 28-16,0 0-30 0,0 0 25 0,0 0-27 15,0 0 24-15,0 0-24 0,0 0 24 0,0 0-25 16,0 0 21-16,0 0-22 0,0 0 21 0,0 0-24 16,0 0 18-16,0 0-21 0,0 0 15 0,0 0-18 15,0 0 10-15,0 0-23 0,0 0-22 0,0 0-40 16,0 0-160-16,0 0-147 0,0 0-883 0,-26-26 746 15,26 26-266-15,-25 0 386 0,25 0-386 16</inkml:trace>
  <inkml:trace contextRef="#ctx0" brushRef="#br0" timeOffset="113519.62">8600 15033 34 0,'0'0'0'0,"0"0"4"0,0 0 16 0,0 0-11 15,0 0 7-15,0 0-11 0,0 0-5 0,0 0 0 16,0 0 0-16,0 0 5 0,0 0 16 0,0 0-10 16,0 0 12-16,0 0-12 0,0 0 11 0,0 0-9 15,0 0 15-15,0 0-14 0,0 0 10 0,0 0-12 16,0 0 11-16,0 0-11 0,0 0 12 0,0 0-10 15,0 0 16-15,0 0-17 0,0 26 7 16,0-26-7-16,0 0 15 0,0 0-18 0,0 0 1 16,0 0-6-16,-26 0 4 0,26 0-4 0,0 0 3 15,0 0-3-15,0 0 7 0,0 0-6 0,0 0 9 16,0 0-7-16,0 28 8 0,-25-28-7 0,25 0 8 16,0 0-6-16,0 0 13 0,0 0-12 15,-27 0 13-15,27 0-11 0,0 26 17 0,0-26-14 16,-26 0 20-16,26 0-18 0,0 0 17 0,-26 0-21 15,26 0 5-15,0 0-12 0,0 0 8 0,-28 0-9 16,28 26 8-16,0-26-9 0,-26 0 5 0,26 0-5 16,0 0 7-16,-28 0-7 0,28 0 6 0,0 0-6 15,-25 0 6-15,25 0-6 0,-26 0 6 0,26 0-4 16,0 0 14-16,-27 0-9 0,27 0 15 0,-26 0-13 16,26 0 13-16,-28-26-12 0,28 26 18 0,-26 0-18 15,0 0 13-15,26 0-15 0,-26 0 11 0,26 0-12 16,-26 0 15-16,26-26-16 0,-28 26 9 0,28 0-10 15,-26 0 13-15,0-28-14 0,26 28 6 16,-28 0-8-16,28 0 7 0,-26-26-7 0,26 26 10 16,-25 0-10-16,25-26 4 0,-27 26-6 0,27 0 7 15,-26-27-8-15,26 27 3 0,-28-26-4 0,2 26 7 16,26-26-7-16,-26 26 3 0,26-26-5 16,-27-2 2-16,2 28-2 0,25-26 2 0,-28 0-2 15,28-1 4-15,-26 27-4 0,26-27-2 0,0 1 0 16,-26 0 0-16,26 26 0 0,-28-27 0 0,28 1 0 15,0 0 0-15,0 26 0 0,-26-28 0 0,26 2 0 16,0 26 0-16,0-26 0 0,0 0 0 0,0 26 0 16,-27-27 0-16,27 27 0 0,0-26 0 0,0 26 0 15,0-26 0-15,0 26 0 0,0-28 0 0,0 28 0 16,0-26 0-16,0 0 0 0,0 26 0 0,27-26 0 16,-27 26 0-16,0-28 0 0,0 28 0 0,26-26 0 15,-26 26 0-15,0-26 0 0,28 26 0 0,-28-27 0 16,26 27 0-16,-26-26 0 0,0 26 0 0,26-26 0 15,-26 26 0-15,28-26 0 0,-28-2 0 0,25 28 0 16,-25-26 0-16,27 26 0 0,-27-26 0 16,26-1 0-16,0 27 0 0,-26-26 0 0,28 26 0 15,-2-26 0-15,-26 26 0 0,27-27 0 0,-27 27 0 16,25-27 0-16,-25 27 0 0,26-26 0 0,2 26 0 16,-28-26 0-16,26 26 0 0,0-28 0 15,-26 28 0-15,28-26 0 0,-28 26 0 0,26-26 0 16,-26 26 0-16,26-26 0 0,-26 26 0 0,26 0 0 15,-26-27 0-15,26 27 0 0,-26 0 0 0,28 0 0 16,-28-26 0-16,0 26 0 0,26 0 0 0,-26 0 0 16,27 0 0-16,-27 0 0 0,26 0 0 0,-26 0 1 15,25 0 3-15,-25 0-3 0,28 0-1 0,-2 0 0 16,-26 0 0-16,28 0 0 0,-28 0 0 0,26 0 0 16,0 0 0-16,-26 0 0 0,27 0 0 0,-27 0 0 15,25 0 0-15,1 0 0 0,-26 0 4 0,26 26-2 16,2-26 2-16,-28 0-3 0,27 0-1 0,-27 0 1 15,26 0 3-15,-26 27-3 0,26-27-1 0,-1 0 0 16,-25 0 0-16,28 26 0 0,-28-26 0 16,28 0 0-16,-28 26 4 0,26-26-3 0,-26 0-1 15,26 0 0-15,-26 26 0 0,26-26 0 0,-26 0 0 16,27 28 1-16,-27-28 5 0,0 0-3 0,25 26 3 16,-25-26-1-16,0 0 8 0,26 26-3 15,-26-26 14-15,0 0-14 0,28 27 9 0,-28-27-10 16,0 27 11-16,0-27-9 0,26 26 14 0,-26-26-14 15,0 26 8-15,0-26-9 0,0 27 13 0,27-27-11 16,-27 26 12-16,0 0-13 0,0-26 13 0,0 28-12 16,0-2 12-16,26-26-11 0,-26 26 13 0,0-26-14 15,0 26 8-15,0 1-7 0,0-27 15 0,0 26-13 16,0-26 13-16,0 26-12 0,0-26 18 0,0 28-17 16,0-28 16-16,0 26-15 0,0-26 21 0,0 26-19 15,0 0 20-15,0-26-20 0,0 28 17 0,0-28-17 16,0 26 24-16,0 0-19 0,0-26 34 0,0 27-31 15,0-27 27-15,0 26-28 0,0 0 25 0,0-26-26 16,0 26 27-16,0-26-25 0,0 28 29 0,0-2-30 16,0-26 25-16,0 26-24 0,-26-26 35 15,26 27-30-15,0-27 37 0,0 26-35 0,0-26 35 16,0 26-35-16,-27-26 33 0,27 27-35 0,0-27 27 16,0 0-30-16,0 27 30 0,-26-27-26 0,26 0 40 15,0 26-37-15,0-26 35 0,0 26-37 16,-28-26 37-16,28 0-38 0,0 28 33 0,0-28-35 15,-26 0 30-15,26 26-31 0,0-26 30 0,-25 26-30 16,25-26 30-16,0 0-31 0,-27 26 26 0,27-26-29 16,0 0 26-16,-26 0-26 0,26 27 25 0,0-27-28 15,-26 0 24-15,26 0-25 0,-26 0 25 0,26 0-25 16,0 26 23-16,-28-26-24 0,28 0 19 0,0 0-21 16,-28 0 16-16,28 0-18 0,-25 0 17 0,25 0-19 15,0 0 14-15,-26 0-15 0,26 0 16 0,-26 0-17 16,26 0 13-16,-27 0-18 0,27 0-1 0,-28-26-13 15,28 26-27-15,-26 0 2 0,0 0-58 0,26 0-8 16,-25 0-200-16,-2 0-109 0,27 0-915 0,-26 0 796 16,0 0-250-16,-2 0 387 0,2-27-386 15</inkml:trace>
  <inkml:trace contextRef="#ctx0" brushRef="#br0" timeOffset="118682.65">19213 14372 48 0,'0'0'0'0,"0"0"10"0,0-26 30 0,0 26-20 0,0 0 23 15,0 0-21-15,0 0 25 0,0 0-24 16,0 0 23-16,0 0-26 0,0 0 12 0,0 0-15 15,0 0 16-15,0 0-24 0,0 0-9 0,0 0 6 16,0 0 18-16,0 0-18 0,0 0-6 0,0 0 0 16,0-28 0-16,0 28 0 0,0 0 0 0,0 0 0 15,0 0 0-15,0 0 0 0,-26 0 0 0,26 0 3 16,0 0 12-16,0 0-5 0,0-26 15 0,0 26-8 16,0 0 24-16,0 0-16 0,0 0 32 0,0 0-34 15,0 0 9-15,0 0-16 0,0 0 16 0,0 0-15 16,0 0 19-16,-26 0-17 0,26 0 20 0,0 0-19 15,0 0 22-15,0 0-20 0,0 0 24 0,0 0-22 16,0 0 24-16,0 0-26 0,0 0 19 0,0 0-20 16,0 0 19-16,0 0-23 0,0 0 15 0,0 0-18 15,0 0 14-15,0 0-15 0,0 0 11 16,0 0-11-16,0 0 11 0,0 0-12 0,0 0 9 16,0 0-9-16,0 0 12 0,0 0-11 15,0 0 13-15,0 0-13 0,0 0 15 0,0 0-14 16,0 0 18-16,0 0-17 0,0 0 15 0,0 0-15 15,0 0 13-15,0 0-14 0,0 0 14 0,0 0-17 16,0 0 9-16,0 0-9 0,0 0 13 0,0 0-10 16,0 0 18-16,0 0-16 0,0 0 16 0,26 0-16 15,-26 0 16-15,0 0-17 0,0 0 14 0,0 0-14 16,26 0 15-16,-26 0-15 0,0 0 17 0,28 0-15 16,-28 0 19-16,0 0-17 0,26 0 21 0,-26 0-20 15,26 0 20-15,-26 0-19 0,26 0 22 0,-26 0-21 16,26 0 24-16,-26 0-23 0,28 0 23 0,-2 0-23 15,0 26 25-15,-26-26-24 0,26 0 25 0,1 0-25 16,0 0 24-16,-1 0-24 0,0 0 24 0,0 0-24 16,2 0 24-16,-1 28-24 0,-27-28 22 0,25 0-23 15,1 0 25-15,0 0-25 0,-26 0 21 0,28 0-22 16,-28 0 18-16,28 0-19 0,-28 0 21 16,0 0-21-16,26 0 19 0,-26 0-20 15,0 0 16-15,26 0-18 0,-26 0 16 0,0 0-17 16,0 0 15-16,0 0-18 0,0 0 14 0,0 0-14 15,0 0 14-15,0 0-22 0,0 0-10 0,0 0-6 16,0 0-23-16,0 0-12 0,0 0-99 0,0 0 15 16,0 0-239-16,0 0 190 0,0 0-162 0,-26 0 112 15,26 0-344-15,0 0 345 0,0 0-111 0,-26 0 199 16,26 0-80-16,0 0 135 0,0 0-36 0,-28 0 60 16,28 0-60-16</inkml:trace>
  <inkml:trace contextRef="#ctx0" brushRef="#br0" timeOffset="119250.24">19029 14531 42 0,'0'0'0'0,"0"0"16"16,0 0 49-16,0 0-34 0,0 0 27 0,0 0-32 15,0 0 19-15,0 0-28 0,0 0 7 0,0 0-12 16,0 0 12-16,0 0-9 0,0 0 18 0,0 0-16 16,0 0 16-16,0 0-9 0,0 0 36 0,0 0-31 15,26 0 26-15,-26 0-26 0,0 0 31 0,0 0-35 16,26 0 13-16,-26-27-16 0,27 27 27 16,-27 0-22-16,26 0 29 0,-26 0-23 15,27 0 42-15,-1 0-46 0,-26 0 13 0,26 0-19 16,2 0 27-16,-2-26-21 0,0 26 37 0,-26 0-32 15,26 0 36-15,0 0-35 0,2 0 37 0,-2 0-37 16,0 0 37-16,-26 0-36 0,26 0 36 0,1 0-34 16,0 0 38-16,-27 0-35 0,26 0 43 0,0 0-40 15,-26-26 44-15,26 26-45 0,-26 0 45 0,0 0-46 16,28 0 38-16,-28 0-41 0,0 0 37 0,27 0-41 16,-27 0 29-16,0 0-33 0,0 0 30 0,0 0-32 15,25-28 26-15,-25 28-27 0,0 0 28 0,0 0-42 16,0 0-14-16,0 0-27 0,0 0-77 0,0 0-9 15,0 0-233-15,0 0 94 0,0 0-412 0,0 0 403 16,-25 0-121-16,25 0 191 0,0 0-191 0</inkml:trace>
  <inkml:trace contextRef="#ctx0" brushRef="#br0" timeOffset="122038.45">18948 13312 24 0,'0'0'0'0,"0"0"0"0,0 0 0 15,0 0 6-15,0 0 20 0,0 0-15 0,0 0 9 16,0 0-11-16,0 0 11 0,0 0-8 0,0 0 19 15,0 0-18-15,0 0 9 0,0 0-8 16,0 0 21-16,0 0-21 0,0 0 9 0,0 0-10 16,0 0 15-16,0 0-12 0,0 0 16 0,0 0-16 15,0 0 13-15,0 0-15 0,0 0 14 0,0 0-17 16,0 0 7-16,0 0-11 0,0 0 3 0,0 0-7 16,0 0-3-16,0 0 3 0,0 0 11 0,0 0-6 15,0-26 9-15,0 26-6 0,0 0 17 0,0 0-12 16,0 0 20-16,0-26-17 0,0 26 25 0,0 0-24 15,0 0 18-15,0 0-15 0,0-26 29 0,0 26-21 16,0 0 37-16,0 0-33 0,0 0 36 0,0 0-39 16,0 0 28-16,0 0-31 0,0 0 27 0,0 0-31 15,0 0 19-15,0 0-22 0,0-27 18 0,0 27-20 16,0 0 16-16,0 0-19 0,0 0 15 0,0 0-16 16,0 0 15-16,0 0-16 0,0 0 13 15,0 0-15-15,0 0 10 0,0 0-10 0,0 0 15 16,0 0-10-16,0 0 23 0,0 0-18 0,0 0 29 15,0 0-27-15,0 0 24 0,0 27-24 16,0-27 23-16,0 0-25 0,0 0 21 0,0 0-23 16,0 26 19-16,0-26-20 0,0 26 17 0,0-26-19 15,0 26 17-15,0-26-19 0,0 28 16 0,0-28-17 16,0 26 17-16,0-26-17 0,0 26 13 0,0-26-13 16,0 28 13-16,0-2-15 0,0-26 8 0,0 26-9 15,0-26 16-15,27 26-15 0,-27-26 15 0,0 27-15 16,0 0 13-16,0-27-13 0,26 26 13 0,-26 1-13 15,0-27 13-15,28 26-13 0,-28 0 12 0,0-26-13 16,0 26 8-16,26 2-9 0,-26-28 13 0,0 26-13 16,0 0 10-16,0-26-10 0,26 27 9 0,-26-27-10 15,0 26 10-15,0-26-10 0,0 26 6 0,27-26-8 16,-27 0 9-16,0 26-8 0,0-26 7 0,0 0-8 16,26 28 8-16,-26-28-8 0,0 0 7 15,0 0-6-15,0 26 11 0,0-26-8 0,0 0 12 16,0 0-10-16,0 0 14 0,0 0-13 0,0 0 17 15,0 0-18-15,0 0 13 0,0 0-12 0,0 0 17 16,0 0-16-16,0 0 12 0,0 0-15 16,0 0 10-16,0 0-11 0,0 0 12 0,0 0-12 15,0 26 13-15,0-26-13 0,0 0 10 0,0 0-11 16,0 0 13-16,27 27-14 0,-27-27 10 0,0 0-10 16,0 0 10-16,0 0-10 0,0 27 7 0,0-27-8 15,0 0 7-15,0 0-8 0,0 0 8 0,0 0-7 16,0 0 12-16,0 0-11 0,0 0 10 0,0 0-11 15,0 0 9-15,0 0-10 0,0 0 8 0,0 0-7 16,0 0 11-16,0 0-7 0,0 0 19 0,0 0-14 16,0 0 20-16,26-27-20 0,-26 27 17 0,0-27-18 15,0 27 18-15,0-26-19 0,0 26 16 0,26-26-17 16,-26 26 15-16,0-28-16 0,0 2 14 0,28 0-15 16,-28 26 15-16,0-26-17 0,26-1 9 0,-26 1-9 15,0 0 13-15,0 26-12 0,26-28 12 16,-26 2-9-16,0 0 17 0,26 26-17 0,-26-26 17 15,0-1-16-15,0 27 16 0,26-26-16 0,-26-1 16 16,0 27-16-16,28-27 13 0,-28 27-15 16,0-26 13-16,0 26-13 0,0-26 14 0,26 26-12 15,-26-26 20-15,0 26-20 0,0-28 8 0,0 28-12 16,0 0 9-16,26-26-11 0,-26 26 10 0,0 0-10 16,0-26 14-16,0 26-14 0,0 0 10 0,0 0-10 15,26-28 11-15,-26 28-11 0,0 0 7 0,0 0-9 16,0 0 5-16,0 0-5 0,0 0 8 0,0-26-6 15,0 26 15-15,0 0-12 0,0 0 14 0,0 0-15 16,0 0 10-16,0 0-11 0,0 0 11 16,0 0-9-16,0 0 15 0,0 0-14 0,0 0 16 0,0 0-16 15,0 0 12-15,0 0-13 0,0 0 11 0,0 26-12 16,0-26 8-16,0 0-10 0,0 0 6 0,0 0-7 16,0 28 7-16,0-28-8 0,0 0 7 15,0 26-7-15,0 0 10 0,0-26-10 0,27 28 5 16,-27-28-5-16,0 26 8 0,0 0-10 0,0 0 3 15,0-26-3-15,27 27 8 0,-27 0-7 16,0-1 5-16,0 1-5 0,26-1 6 0,-26 0-7 0,0-26 4 16,26 26-4-16,-26 2 6 0,0-2-7 15,26 0 6-15,-26 1-5 0,0-1 9 0,28 0-9 16,-28-26 2-16,0 26-3 0,27 2 3 0,-27-28-3 16,0 26 7-16,0-26-5 0,25 26 7 0,-25-26-7 15,0 0 9-15,0 0-7 0,0 0 11 0,0 27-11 16,0-27 11-16,0 0-11 0,0 0 8 0,0 0-9 15,0 0 7-15,0 0-6 0,26 0 11 0,-26 0-8 16,0 0 12-16,0-27-13 0,0 27 9 0,0 0-10 16,0-26 10-16,0 26-11 0,0-26 7 0,26 26-7 15,-26-28 8-15,0 2-9 0,0 26 7 0,28-26-7 16,-28 0 8-16,0-1-8 0,0 1 4 0,28 0-5 16,-28 26 6-16,0-28-6 0,26 2 7 0,-26 0-7 15,0 26 5-15,0-26-8 0,26-1 4 16,-26 27-4-16,0-26 7 0,24-1-5 0,-24 27 8 15,0-27-7-15,0 27 8 0,28-26-9 0,-28 26 5 16,0 0-6-16,0-26 3 0,0 26-5 0,26-26 2 16,-26 26-1-16,0 0 6 0,0-28-7 15,0 28 0-15,0-26 0 0,0 26 6 0,0-26-5 16,26 26 2-16,-26-28-2 0,0 28 5 0,0 0-6 16,0-26-1-16,0 26 1 0,0 0 5 0,0-26-4 15,0 26 2-15,0 0-3 0,0 0 1 0,0 0-2 16,0 0 6-16,0 0-6 0,0-26-2 0,0 26-2 15,0 0-6-15,0 0 0 0,0 0-17 0,0 0 0 16,0 0-48-16,0 0 20 0,0 0-87 0,0 0 10 16,0 0-250-16,0 0-102 0,0 0-1066 0,0 0 943 15,0 0-263-15,0 0 525 0,0 0-158 0,-26 26 250 16,26-26-250-16</inkml:trace>
  <inkml:trace contextRef="#ctx0" brushRef="#br0" timeOffset="122682.71">20220 12995 91 0,'0'0'0'0,"0"0"12"0,0 0 39 0,0 0-26 0,0 0 27 15,0 0-29-15,25 0 19 0,-25 0-24 0,0 0 11 16,0 0-10-16,0 0 25 0,0 0-26 0,0 0 11 16,0 0-11-16,0 0 24 0,0 0-19 0,0 0 29 15,0 0-30-15,0 0 15 0,0 0-18 16,0 0 20-16,0 0-17 0,0 0 27 0,0 0-22 16,0 26 31-16,0-26-26 0,0 0 40 0,0 0-35 15,26 28 39-15,-26-28-46 0,0 0 14 0,0 26-21 16,0-26 25-16,0 0-24 0,0 26 24 0,0-26-21 15,0 0 29-15,0 26-26 0,0-26 30 0,0 27-28 16,0-27 32-16,0 26-31 0,0-26 34 0,0 27-33 16,0-27 34-16,28 27-34 0,-28-1 34 0,0-26-35 15,0 26 31-15,0 0-32 0,0 2 28 0,0-28-29 16,0 26 29-16,0 0-29 0,0-26 35 0,0 28-31 16,0-2 38-16,26-26-37 0,-26 26 32 0,0-26-35 15,0 0 31-15,0 26-33 0,0-26 29 16,0 0-30-16,0 27 31 0,0-27-32 0,0 0 25 15,0 0-28-15,0 27 26 0,0-27-28 0,0 0 21 16,0 0-27-16,0 0 8 0,0 0-22 16,0 0-13-16,0 0-23 0,0 0-86 0,0 0 0 15,0 0-238-15,0 0 102 0,0 26-405 0,-26-26 394 16,26 0-138-16,0 0 244 0,-28 0-74 0,28 0 116 16,0 0-116-16</inkml:trace>
  <inkml:trace contextRef="#ctx0" brushRef="#br0" timeOffset="123332.66">19927 13605 60 0,'0'0'0'0,"0"0"14"0,0 0 42 16,0 0-28-16,0 0 24 0,0 0-25 0,0 0 25 16,0 0-23-16,0 0 31 0,0 0-38 0,0 0 5 15,0 0-10-15,0 0 24 0,0 0-14 16,0 0 37-16,0 0-39 0,0 0 12 0,0 0-16 16,0 0 24-16,0 0-23 0,0 0 22 0,0 0-23 15,0 0 19-15,0 0-22 0,0 0 16 0,0 0-14 16,0 0 25-16,0 0-20 0,0 0 30 0,0 0-26 15,0 0 33-15,28 0-30 0,-28 0 32 0,0 0-39 16,0 0 14-16,0 0-16 0,0 0 29 0,26 0-24 16,-26 0 32-16,0 0-29 0,27 0 29 0,-27 0-28 15,25 0 32-15,-25 0-30 0,26 0 36 0,-26 0-35 16,28 0 33-16,-2 0-32 0,-26 0 36 0,28 0-31 16,-28 0 50-16,26 0-40 0,-1 0 62 15,-25 0-58-15,28 0 50 0,-3 26-52 0,-25-26 51 16,26 0-52-16,2 0 52 0,-28 0-54 0,26 0 45 15,1 0-49-15,-27 0 46 0,26 0-48 16,0 0 43-16,1 0-45 0,-27 0 40 0,26 0-42 16,2 0 36-16,-28 0-39 0,26 26 35 0,-26-26-38 15,25 0 30-15,-25 0-32 0,28 0 35 0,-28 0-34 16,0 0 32-16,26 0-35 0,-26 0 24 0,0 0-26 16,0 0 28-16,27 0-31 0,-27 0 16 0,0 0-18 15,0 0 25-15,0 0-25 0,0 0 21 0,0 0-21 16,0 0 24-16,0 0-25 0,26 0 18 0,-26 0-21 15,0 0 20-15,0 0-19 0,0 0 20 0,0 0-22 16,0 0 14-16,0 0-17 0,0 0 13 0,0 0-14 16,0 0 14-16,0 0-20 0,0 0-1 0,0 0-11 15,0 0-20-15,0 0 0 0,0 0-48 0,0 0-7 16,0 0-164-16,0 0 38 0,0 0-371 0,-26 0 185 16,26 0-597-16,0-26 601 0,0 26-177 0,-27 0 282 15,27 0-282-15</inkml:trace>
  <inkml:trace contextRef="#ctx0" brushRef="#br0" timeOffset="132801.34">8310 16701 46 0,'0'0'0'0,"0"0"5"0,0 0 15 16,0 0-15-16,0 0-5 0,0 0 0 0,0 26 0 16,0-26 0-16,0 0 0 0,0 0 0 0,0 0 0 15,0 0 0-15,0 0 0 0,0 0 0 0,0 0 0 16,0 0 4-16,0 0 14 0,0 0-13 16,0 0-5-16,0 0 4 0,0 0 12 0,0 0-8 15,0 0 9-15,0 0-6 0,0 0 13 0,0 0-18 16,0 0-6-16,0 0 0 0,0 0 0 0,0 0 8 15,0 0 26-15,0 0-20 0,0 0 7 0,0 0-15 16,27 0-6-16,-27 0 0 0,0 0 0 0,0 0 3 16,26 0 12-16,-26 0-11 0,25 0-4 0,-25 0 0 15,28 0 0-15,-28 0 0 0,26 0 0 0,-26 0 9 16,28 0 27-16,-2 0-21 0,-26 0 11 0,26 0-13 16,1 0 11-16,-2 0-18 0,-25 0-6 0,26 0 0 15,0 0 0-15,2 0 4 0,-1 0 16 16,-1 0-15-16,0 0-5 0,-1 0 0 0,3 0 0 15,0 0 3-15,-2 0 13 0,26 0-8 0,-25 0 8 16,-2 0-7-16,1 0 13 0,2 0-7 0,-2 26 22 16,1-26-17-16,25 0 22 0,-25 0-17 15,-1 0 33-15,2 0-34 0,-2 27 13 0,0-27-20 0,1 0 13 16,27 27-15-16,-29-27 13 0,1 0-18 0,1 0 2 16,-1 26-5-16,0-26 11 0,2 0-11 15,-3 27 1-15,3-27-3 0,23 0 8 0,-23 0-8 16,-2 0 3-16,2 0-6 0,-2 0-2 0,-1 0 0 15,2 0 0-15,-1 0 1 0,0 0 7 0,2 0-5 16,-2 0 1-16,2 0-3 0,-3 0-1 0,0 0 1 16,1 0 3-16,30 0-3 0,-30 0-1 0,0 0 2 15,-1 0 6-15,2-27 0 0,1 27 16 0,-2 0-14 16,0 0 6-16,0 0-7 0,2 0 12 0,-4 0-11 16,2 0 10-16,2 0-12 0,-28 0 8 0,26 0-10 15,2 0 6-15,-2 0-7 0,0 0 7 0,-26 0-8 16,26 0 4-16,0 0-4 0,2 0 4 0,-28 0-3 15,26 0 3-15,0 0-4 0,-26 0 1 16,28 0-2-16,-28 0 5 0,25 0-5 0,-25 0 1 16,27 0-1-16,-27 0 5 0,26 0-10 0,-26 0-14 15,0 0-17-15,26 0-84 0,-26 0 16 0,0 0-185 16,0 0 162-16,0 0-85 0,0 0 104 16,0 0-104-16</inkml:trace>
  <inkml:trace contextRef="#ctx0" brushRef="#br0" timeOffset="133882.82">11882 16780 46 0,'0'0'0'0,"0"0"8"0,0 0 26 0,0 27-21 0,0-27 5 0,-26 0-8 16,26 0 10-16,0 0-11 0,0 0 10 15,0 0-6-15,-26 26 19 0,26-26-16 0,0 0 18 16,0 0-16-16,0 0 19 0,0 0-18 0,0 0 19 16,0 0-20-16,0 0 18 0,0 0-22 15,0 0 6-15,0 0-12 0,0 0 6 0,0 0-7 16,0 0 5-16,0 0-6 0,0 0 2 0,0 0-5 15,0 0-3-15,0 0 0 0,0 0 0 0,0 0 0 16,0 0 0-16,0 0 2 0,0 0 7 0,0 0-4 16,0 0 4-16,0 0-3 0,0 0 6 0,26 0-6 15,-26 0 9-15,0 0-9 0,26 27 5 0,-26-27-4 16,28 0 10-16,-28 0-6 0,26 0 13 0,-1 0-12 16,-25 0 15-16,27 0-13 0,-1 0 16 0,2 0-15 15,-2 0 13-15,0 0-14 0,0 0 10 0,1 0-13 16,0 0 9-16,-1 0-11 0,26 0 7 0,-24 0-8 15,0 0 11-15,-4 0-9 0,28 0 10 16,-24 0-7-16,-2 0 19 0,0 0-16 0,27 0 16 16,-26 0-16-16,-1 0 19 0,28 0-19 0,-28 0 12 15,1 0-15-15,24 0 15 0,-23 0-16 0,-2 0 9 16,2 26-11-16,-2-26 9 0,26 0-9 0,-26 0 11 16,0 0-11-16,2 0 8 0,-2 0-10 15,1 26 6-15,-1-26-7 0,-1 0 8 0,3 0-9 16,-2 0 5-16,2 0-4 0,-2 0 10 0,0 0-7 15,1 0 10-15,-27 0-11 0,26 0 9 0,-1 0-10 16,3 0 8-16,-28 0-10 0,26 0 5 0,1 0-5 16,-1 0 6-16,-26 0-6 0,26 0 5 0,-1 0-6 15,3 0 7-15,0 0-8 0,-28 0 3 0,26 0-3 16,0 0 4-16,0 0-3 0,-26 0 3 0,27 0-5 16,1 0 4-16,-3 0-4 0,-25 0 2 0,26 0-3 15,0 0 2-15,1 0-2 0,-1 0 3 0,-26 0-3 16,26 0 2-16,2 0-3 0,-28 0-1 0,25 0 0 15,3 0 4-15,-28 0-3 0,26 0-1 16,-26 0 2-16,26 0 6 0,1 0-1 0,-27 0 13 16,26 0-9-16,2 0 11 0,-28 0-12 0,25 0 9 15,-25 0-10-15,26 0 7 0,-26 0-7 0,27 0 7 16,-27 0-8-16,0 0 8 0,26 0-9 16,-26 0 6-16,28 26-6 0,-28-26 7 0,0 0-7 15,26 0 5-15,-26 0-5 0,0 0 7 0,0 0-8 16,26 0 4-16,-26 0-6 0,0 0 0 0,0 0-15 15,0 0-41-15,0 0-12 0,27 0-136 0,-27 0 40 16,0 28-280-16,0-28 259 0,0 0-103 0,0 0 142 16,0 26-142-16</inkml:trace>
  <inkml:trace contextRef="#ctx0" brushRef="#br0" timeOffset="137850.54">9977 16013 34 0,'0'0'0'0,"28"0"16"0,-28 0 50 16,0 0-39-16,0 0 16 0,0 0-26 0,0 0 11 15,0 0-17-15,0 0 6 0,0 0-12 16,0 0-5-16,0 0 0 0,0 0 0 0,0 0 0 16,0 27 0-16,0-27 0 0,0 0 0 0,0 0 0 15,0 0 0-15,0 0 0 0,0 0 0 0,0 0 0 16,0 0 0-16,0 0 5 0,0 0 18 0,0 0-12 16,0 0 11-16,0 0-10 0,0 0 12 0,0 0-14 15,0 0 5-15,0 0-11 0,0 0-4 0,0 0 6 16,0 26 18-16,0-26-12 0,0 0 8 0,0 0-11 15,0 0 7-15,0 0-8 0,0 0 10 0,0 0-6 16,0 0 19-16,0 0-13 0,0 0 24 0,0 0-17 16,0 0 35-16,0 0-37 0,0 0 9 0,0 0-14 15,0 0 24-15,0 0-20 0,0 0 23 0,0 0-23 16,0 0 18-16,0 0-20 0,0 0 16 16,0 0-19-16,0 0 16 0,0 0-17 0,26 0 16 15,-26 0-18-15,0 0 13 0,26 0-14 0,-26 26 11 16,25-26-12-16,-25 0 11 0,27 0-13 0,-27 0 8 15,28 0-9-15,-2 0 7 0,-26 0-9 16,26 0 5-16,0 0-6 0,-26 0 7 0,28 0-7 16,-4 0 6-16,-24 0-7 0,26 0 6 0,-26 0-6 15,28 0 7-15,-28 0-7 0,26 0 6 0,-26 0-6 16,28 0 3-16,-28 0-5 0,0 0-3 0,0 0-19 16,0 0-57-16,0 0-6 0,0 0-170 0,0 0 137 15,0 0-96-15,0 0 117 0,-28 0-70 0,28 0 96 16,0 0-40-16,-26 0 55 0,-2-26-55 0</inkml:trace>
  <inkml:trace contextRef="#ctx0" brushRef="#br0" timeOffset="138149.85">9923 16225 95 0,'0'0'0'0,"0"0"17"0,0 26 52 15,0-26-36-15,0 0 30 0,0 0-35 16,0 0 23-16,0 0-27 0,0 0 20 0,0 0-24 16,0 0 14-16,0 0-11 0,26 0 37 0,-26 0-35 15,0 0 19-15,0 0-21 0,0 0 29 0,28 0-23 16,-28 0 38-16,0 0-36 0,28 0 27 0,-28 0-31 16,26 0 21-16,0 0-26 0,-1 0 21 0,-25 0-23 15,27 0 19-15,1 0-21 0,-2 0 14 0,0 0-16 16,-26 0 16-16,26 0-17 0,2 0 10 0,-4 0-12 15,2 0 11-15,-26 0-20 0,28 0-12 0,-28 0-11 16,26 0-49-16,-26 0-6 0,28 0-156 0,-28 0 120 16,0 0-102-16,0 0 118 0,0-26-71 0,0 26 82 15,-28 0-81-15</inkml:trace>
  <inkml:trace contextRef="#ctx0" brushRef="#br0" timeOffset="139374.06">9633 15218 64 0,'0'0'0'0,"0"0"13"16,0 0 41-16,0 0-30 0,0-26 19 0,0 26-25 16,28 0 12-16,-28 0-15 0,0 0 13 0,0 0-16 15,0 0 10-15,0 0-11 0,0 0 9 0,0 0-11 16,0 0 6-16,0 0-8 0,0 0 8 0,0 0-8 16,0 0 8-16,0 0-4 0,0 0 17 0,0 0-15 15,0 0 11-15,0 0-11 0,0 0 16 16,0 0-10-16,0 0 25 0,26 0-21 0,-26 0 21 15,0 0-22-15,0 26 19 0,0-26-20 16,0 0 23-16,25 0-28 0,-25 0 5 0,0 27-8 16,0-27 15-16,0 28-11 0,27-28 19 0,-27 0-16 15,0 26 22-15,26 0-21 0,-26-26 19 0,0 26-15 16,26-26 35-16,-26 27-27 0,0-1 41 0,28 0-46 16,-28 2 12-16,26-2-20 0,-26 0 21 0,28-26-21 15,-28 26 20-15,25 1-22 0,-25 0 15 0,25-1-16 16,-25 1 16-16,0-27-16 0,26 26 15 0,-26-26-17 15,0 26 13-15,28-26-12 0,-28 26 17 0,0-26-14 16,0 0 21-16,0 0-17 0,28 28 26 0,-28-28-22 16,0 0 33-16,0-28-30 0,0 28 32 0,26 0-32 15,-26-26 26-15,0 0-28 0,0 26 28 0,26-26-29 16,-26-1 25-16,0 1-26 0,25-1 22 0,-25 0-23 16,0 27 23-16,27-26-26 0,-27 0 22 0,0 0-23 15,28-2 20-15,-28 2-21 0,26 0 19 16,-26 26-19-16,0-27 23 0,0 27-18 0,26-26 33 15,-26 26-27-15,0-26 35 0,0 26-34 16,0 0 31-16,0 0-33 0,0-26 29 0,0 26-30 16,0 0 28-16,26 0-29 0,-26 0 24 0,0 0-26 15,0 0 22-15,0 0-25 0,0 0 21 0,0 26-22 16,0-26 21-16,0 26-23 0,28-26 19 0,-28 26-20 16,0 1 17-16,0-1-18 0,24 0 15 0,-24 2-15 15,0-2 19-15,26 0-17 0,-26 0 24 0,0 28-21 16,0-28 25-16,28 1-26 0,-28-1 20 0,0 0-22 15,26 0 20-15,-26 2-21 0,0-28 20 0,0 26-19 16,28-26 21-16,-28 26-20 0,0-26 20 0,0 0-20 16,0 27 20-16,26-27-19 0,-26 0 22 0,0 0-21 15,0-27 22-15,26 27-22 0,-26 0 21 0,26-26-23 16,-26 0 20-16,0-2-21 0,26 28 17 0,-26-26-19 16,28 0 15-16,-28 0-16 0,0-1 16 0,26 1-17 15,-26-1 13-15,0 0-14 0,26 1 14 0,-26 0-14 16,28 0 13-16,-28-2-15 0,0 2 12 15,0 26-13-15,25-26 11 0,-25-1-12 16,0 27 12-16,0-26-12 0,27 26 9 0,-27 0-10 16,0-26 10-16,0 26-11 0,0 0 8 0,0 0-8 15,0-26 11-15,0 26-11 0,0 0 7 0,0 0-9 16,0 0 9-16,0 0-9 0,0 0 7 0,26 0-8 16,-26 0 6-16,0 0-8 0,0 0 0 0,0 0-6 15,0 0-12-15,0 0-2 0,0 0-34 0,0 0 14 16,0 0-60-16,0 0-1 0,0 0-195 0,0 0-104 15,0 0-894-15,0 0 776 0,-26 0-253 0,26 0 476 16,0 0-109-16,0 0 200 0,0 0-200 0</inkml:trace>
  <inkml:trace contextRef="#ctx0" brushRef="#br0" timeOffset="139966.62">10929 14954 46 0,'0'0'0'0,"0"0"11"0,0 0 33 0,0 0-19 16,0 0 27-16,0 0-28 0,0 0 24 0,0 0-22 16,0 0 32-16,0 0-36 0,0 0 9 0,0 0-12 15,0 0 26-15,0 0-18 0,27 0 34 0,-27 0-34 16,0 0 17-16,0 0-18 0,0 0 32 15,0 0-23-15,0 0 45 0,0 0-46 16,0 0 19-16,0 0-25 0,0 0 30 0,0 0-28 16,0 0 30-16,0 0-32 0,0 0 27 0,0 0-28 15,0 26 25-15,0-26-28 0,0 0 24 0,0 27-25 16,0-27 24-16,0 0-22 0,0 26 28 0,0-26-25 16,0 26 32-16,0-26-30 0,0 28 30 0,0-2-30 15,0-26 34-15,0 26-29 0,0 0 42 0,0-26-39 16,0 27 38-16,0-1-39 0,0-26 37 0,0 27-38 15,0 1 34-15,0-28-36 0,0 26 33 0,0-26-35 16,0 26 30-16,0-26-32 0,0 0 27 0,0 26-29 16,0-26 24-16,0 0-26 0,0 0 22 0,0 0-27 15,0 27 11-15,0-27-26 0,0 0-14 0,0 0-21 16,0 0-76-16,0 26 0 0,0-26-210 0,0 0 91 16,0 0-360-16,0 0 344 0,0 26-132 0,-27-26 229 15,27 0-53-15,0 0 98 0,-26 0-98 0</inkml:trace>
  <inkml:trace contextRef="#ctx0" brushRef="#br0" timeOffset="140373.23">10719 15484 79 0,'0'0'0'0,"0"0"20"0,0 0 63 0,0 0-39 15,0 0 50-15,0 0-59 0,0 0 12 0,0 0-21 16,0 0 30-16,0 0-26 0,0 0 31 0,0 0-33 15,0 0 21-15,0 0-29 0,0 0 10 0,0 0-15 16,0 0 15-16,0 0-10 0,0 0 28 0,0 0-22 16,0 0 30-16,0 0-25 0,0 0 39 0,0 0-41 15,0 0 15-15,0 0-20 0,0 0 29 0,0 0-24 16,0 0 32-16,0 0-28 0,0 0 36 0,26 0-34 16,-26 0 35-16,0 0-34 0,26 0 36 0,-26 0-33 15,0 0 45-15,26 0-40 0,-26 0 44 0,26 0-44 16,2 0 40-16,-2 0-44 0,-26 0 39 15,26 0-37-15,0 0 48 0,1 0-46 0,1 0 40 16,-28 0-41-16,25 0 47 0,1 0-44 16,0 0 49-16,2 0-47 0,-2 0 48 0,0 0-48 15,1 0 48-15,-27 0-49 0,25 0 45 0,3 0-48 16,-2 0 40-16,-26 26-43 0,26-26 39 0,1 0-42 16,-27 0 38-16,26 0-40 0,-26 0 32 0,28 0-34 15,-28 0 31-15,25 0-33 0,-25 0 28 0,0 0-30 16,26 0 26-16,-26 0-38 0,0 0 2 0,0 0-27 15,0 0-41-15,0 0-94 0,0 26-374 0,0-26 140 16,0 0-609-16,0 0 492 0,0 0-492 0</inkml:trace>
  <inkml:trace contextRef="#ctx0" brushRef="#br0" timeOffset="165687.79">7146 10852 34 0,'0'0'0'0,"0"0"5"0,0 26 15 0,-27-26-8 15,27 0 15-15,0 0-15 0,0 0 10 0,0 0-11 16,-26 0 12-16,26 0-12 0,0 0 12 0,0 0-14 15,0 0 6-15,0 0-6 0,0 0 13 0,0 0-16 16,0 0-6-16,0 0 0 0,-28 0 0 0,28 0 0 16,0 0 0-16,0 0 0 0,0 0 0 15,0 0 0-15,0 0 0 0,0 0 0 0,0 0 0 16,-25 0 0-16,25 0 0 0,0 0 0 16,0 27 0-16,0-27 0 0,0 0 0 0,0 0 0 15,-26 0 0-15,26 0 0 0,0 0 0 0,0 26 0 16,-28-26 0-16,28 0 0 0,0 0 0 0,0 0 0 15,0 0 0-15,-26 0 0 0,26 0 0 0,0 0 0 16,0 0 0-16,0 0 0 0,-27 0 0 0,27 0 0 16,0 0 0-16,0 0 0 0,0 26 0 0,0-26 0 15,0 0 0-15,0 0-5 0,0 0-12 0,0 0 7 16,0 0-14-16,0 0 6 0,0 0-30 0,-26 0 26 16,26 0-21-16,0 0 22 0,0 0-22 0</inkml:trace>
  <inkml:trace contextRef="#ctx0" brushRef="#br0" timeOffset="166951.64">10851 12228 44 0,'0'0'0'0,"0"-26"9"0,0 26 27 0,0 0-19 15,0 0 11-15,0-27-13 0,0 27 13 0,0 0-13 16,0 0 17-16,0 0-16 0,0 0 12 16,0 0-14-16,0 0 10 0,0 0-11 15,0 0 15-15,0 0-21 0,0 0-7 0,0 0 0 16,0 0 0-16,0 0 0 0,0 0 0 0,0 0 0 15,0 0 0-15,0 0 0 0,0 0 0 0,0 27 0 16,0-27 0-16,-28 0 0 0,28 0 0 0,0 0 4 16,0 26 12-16,0-26-11 0,0 0-5 0,0 0 0 15,0 0 0-15,0 0 0 0,0 26 0 0,0-26 4 16,0 0 12-16,0 0-11 0,0 0-5 0,0 0 0 16,0 0 0-16,0 0 0 0,0 0 0 0,0 0 0 15,0 0 0-15,0 0 0 0,0 0 0 0,0 0 0 16,0 0 0-16,0 0 0 0,0 0 0 0,0 0 0 15,0 0 0-15,0 0 0 0,0 0 0 0,0 0 0 16,0 0 0-16,0 0 0 0,0 0 0 0,0 0 0 16,0 0 0-16,-26 0 0 0,26 0 0 0,0 0 0 15,0 0 0-15,0 0 0 0,0 0 0 0,0 0 0 16,0 0 0-16,0 0 0 0,0 0 0 16,0 0 0-16,0 0 0 0,0 0 0 15,0 0 0-15,0 0 0 0,0 0 0 0,0 0 0 16,0 0 0-16,0 0 5 0,0 0 18 0,0 0-17 15,0 0-6-15,0 0 0 0,0 0 0 0,0 0 0 16,0 0 0-16,0 0 0 0,0 0 0 0,0 0 0 16,0 0 0-16,0 0 0 0,0 0 0 0,0 0 0 15,0 0 0-15,0 0 0 0,0 0 0 0,0 0-9 16,0 0-25-16,-26 0 10 0,26 26-36 0,0-26 22 16,0 0-52-16,0 0 54 0,-26 0-18 0,26 28 27 15,0-28-26-15</inkml:trace>
  <inkml:trace contextRef="#ctx0" brushRef="#br0" timeOffset="169706.21">10929 12308 37 0,'0'0'0'0,"0"0"5"16,0-28 16-16,0 28-10 0,27 0 11 0,-27 0-12 15,0 0 8-15,0 0-7 0,0 0 14 0,0 0-11 16,0 0 18-16,0 0-21 0,0 0 5 0,0 0-7 16,0 0 12-16,0 0-11 0,0 0 10 0,0 0-11 15,0 0 8-15,0 0-5 0,0 0 16 0,0 0-14 16,0 0 11-16,0 0-18 0,0 0-7 0,0 28 0 15,0-28 0-15,0 0 4 0,0 0 16 0,0 0-15 16,0 26-5-16,0-26 4 0,0 0 12 0,0 26-11 16,0-26-5-16,0 27 0 0,-27-27 0 0,27 26 0 15,0 1 0-15,0-27 4 0,0 26 12 0,0 1-12 16,0-1-4-16,-26 0 2 0,26 0 6 0,0 2-3 16,0 24 5-16,0-25-7 0,0-1-3 0,0 0 3 15,-26 1 9-15,26 0-9 0,0-1-3 16,0 0 2-16,0 1 7 0,0 0-6 15,0-1-3-15,0 0 2 0,0 1 10 0,0-1-9 16,26 0-3-16,-26 2 0 0,0-28 0 0,0 26 0 16,0 0 0-16,0 0 0 0,26 1 0 0,-26-1 0 15,0 1 0-15,0 0 3 0,27-1 9 0,-27-26-11 16,0 26-10-16,0 0 7 0,28 2 2 0,-28-2 0 16,0-26 0-16,0 26 0 0,25 2 0 0,-25-2 2 15,0-26 10-15,26 26-9 0,-26 0-3 0,0-26 0 16,26 27 0-16,-26 0 0 0,0-27 0 0,28 26 0 15,-28 1 0-15,26-27 0 0,-26 0 0 0,0 26 0 16,26-26 0-16,-26 26 0 0,0-26 0 0,27 0 0 16,-27 26 0-16,0-26 0 0,25 0 0 0,-25 0-3 15,28 28-6-15,-28-28 7 0,26 0 2 0,-26 0 0 16,26 26 0-16,-26-26 0 0,0 0 0 0,27 0 0 16,-27 0 0-16,26 0 0 0,-26 0 0 15,28 0 0-15,-28 0 0 0,25 0 0 0,-25 0 0 16,26 0 0-16,2 0 0 0,-28 0 0 0,26 0 0 15,-26 0 0-15,27 0 0 0,-27 0 0 16,26 0 0-16,0 26 0 0,-26-26 0 0,28 0 0 16,-3 0 0-16,-25 0 0 0,26 0 0 0,1 0 0 15,-27 0 0-15,26 27 0 0,2-27 0 0,-28 0 0 16,26 0 0-16,0 0 0 0,1 0 0 0,-1 0 0 16,1 26 0-16,-1-26 0 0,0 0 0 0,2 0 0 15,-2 0 0-15,-1 0 0 0,2 0 0 0,-1 0 0 16,2 0 0-16,-2 26 0 0,0-26 0 0,27 0 0 15,-26 0 0-15,-1 0 0 0,0 0 0 0,0 0 0 16,30 0 0-16,-32 0 0 0,2 0 0 0,28 0 0 16,-28 0 0-16,0 0 0 0,2 0 0 0,24 0-3 15,-26 0-5-15,0 0 6 0,28 0 2 0,-27 0 0 16,-2 26 0-16,1-26 0 0,28 0 0 0,-26 0 0 16,-2 0 0-16,26 0 0 0,-26 0 0 15,0 0 0-15,28 28 0 0,-27-28 0 0,-1 0 0 16,-1 0 0-16,29 0 0 0,-26 0 0 0,-2 0 0 15,0 0 0-15,27 0 0 0,-28 0 0 16,3 0 0-16,-2 0 0 0,1 0 0 0,25 0 0 16,-27 0 0-16,3 26 0 0,0-26 0 0,-2 0 0 15,0 0 0-15,27 0 0 0,-25 0 0 0,-3 0 0 16,1 0 0-16,0 0 0 0,27 0 0 0,-27 0 0 16,2 0 0-16,-3 0 0 0,3 0 0 0,24 0 0 15,-25 0 0-15,-1 0 0 0,2 0 0 0,-3 0 0 16,28 0 0-16,-27-26 0 0,2 26 0 0,-2 0 0 15,27 0 0-15,-27 0 0 0,0 0 0 0,1 0 0 16,27 0 0-16,-28 0 0 0,-1 0 0 0,2 0 0 16,-1 0 0-16,28 0 0 0,-28 0 0 0,2 0 0 15,-2 0 0-15,-1 0 0 0,1 0 0 0,1 0 0 16,1 0 0-16,-2 0 0 0,0 0 0 16,-1 0 0-16,2 0 0 0,1 0 0 0,-2 0 0 0,0 0 0 15,0 0 0-15,2 0 0 0,-1 0 0 16,-27 0 0-16,25 0 0 0,1 0 0 0,0 0 0 15,-26 0 0-15,28 0 0 0,-2 0 0 0,0 0 0 16,-26 0 0-16,27 0 0 0,422-213 120 125,-449 213-120-109,0-26 0-16,0 26 0 0,0-26 0 0,0 0 0 15,0-1 0-15,0 27 0 0,0-26 0 0,0-1 0 16,28 0 0-16,-28 1 0 0,0 0 0 0,0 26 2 16,0-26 7-16,0-2-3 0,0 2 6 0,0 26-9 15,0-26-3-15,0-2 0 0,0 2 0 0,0 26 0 16,0-26 0-16,0 0 0 0,0 26 0 0,0-27 0 15,0 0 0-15,0 27 2 0,26-26 6 0,-26-1-3 16,0 27 4-16,0-26-9 0,0 26-9 0,0-26 7 16,0 26 2-16,0-26 0 0,0 26 0 0,0-28 0 15,0 28 0-15,0-26 0 0,0 0 0 16,-26 26 0-16,26-27 0 0,0 1 0 0,0 0 0 16,0 26 0-16,0-27 0 0,0 0 0 15,0 1 0-15,0 0 0 0,0-1 0 0,0 27 0 16,0-27 0-16,0 1 0 0,0 26 0 0,0-26 0 15,0 26 0-15,0-27 0 0,0 27 0 0,0-26 0 16,0 26 0-16,0 0 0 0,0-26 0 0,0 26 0 16,0 0 0-16,0-28 0 0,0 28 0 0,0-26 2 15,0 26 10-15,0 0-9 0,0-26-3 0,0 26 0 16,0-26 0-16,0 26 0 0,0-27 0 0,0 27 0 16,-28-26 0-16,28 26 0 0,0-27 0 0,0 1 0 15,0 26 0-15,-26-27 0 0,26 27 0 0,0-26 0 16,0 26 0-16,-26-26 0 0,26 26 0 0,0-28 2 15,0 28 6-15,0-26-3 0,-27 26 7 0,27 0-6 16,0 0 8-16,0 0-6 0,0-26 8 0,-26 26-9 16,26 0 5-16,0 0-9 0,0 0-3 0,0 0-3 15,0 0-5-15,0 0-1 0,0 0-18 16,0 0 10-16,0 0-26 0,0 0 9 0,0 0-62 16,-27 0 48-16,27 0-52 0,0 0 45 15,0 0-66-15,0 0 71 0,0 0-30 0,0 26 40 16,-26-26-40-16</inkml:trace>
  <inkml:trace contextRef="#ctx0" brushRef="#br0" timeOffset="175352.28">10984 12360 22 0,'0'0'0'0,"0"0"4"0,-28 0 13 15,28-26-12-15,0 26-5 0,0 0 4 16,0 0 12-16,-27 0-12 0,27 0-4 0,0 0 0 16,0-26 0-16,0 26 0 0,0 0 0 0,-26 0 0 15,26 0 0-15,0 0 4 0,0 0 12 0,-26 0-7 16,26 0 9-16,0 0-13 0,0 0-5 0,0 0 0 15,-26 0 0-15,26 0 0 0,0 0 0 0,0 0 0 16,0 0 0-16,0 0 0 0,0 0 0 0,0 0 0 16,0 0 0-16,0 0 0 0,0 0 0 0,0 0 0 15,0 0 0-15,0 0 4 0,26 0 16 0,-26 0-15 16,0 0-5-16,0 0 4 0,0 0 13 0,26 0-8 16,-26 0 8-16,0-28-12 0,26 28-5 0,-26 0 0 15,27 0 0-15,-27-26 0 0,0 26 0 0,28 0 0 16,-28-26 0-16,25 26 4 0,-25 0 16 0,26-26-15 15,-26 26-5-15,26 0 0 0,-26-27 0 0,28 27 0 16,-28-26 0-16,26 26 0 0,-26 0 0 0,26-26 0 16,-26 26 0-16,27 0 0 15,-27-28 0-15,0 28 0 0,25 0 0 0,-25 0 0 16,28 0 0-16,-28-26 0 0,0 26 0 0,26 0 0 16,-26 0 0-16,26 0 4 0,-26 0 12 0,27 0-11 15,-27 0-5-15,26 0 0 0,-26 0 0 0,28 0 3 16,-28 0 13-16,25 0-12 0,1 0-4 0,-26 0 0 15,28 0 0-15,-2-26 0 0,-26 26 0 0,27 0 0 16,-1 0 0-16,0 0 3 0,-26 0 12 0,28-26-11 16,-3 26-4-16,-25 0 0 0,26 0 0 0,1 0 0 15,-27 0 0-15,26 0 0 0,2-27 0 0,-28 27 0 16,26 0 0-16,0 0 0 0,-26 0 0 0,27 0 0 16,-1 0 0-16,1 0 0 0,-27 0 0 0,26 0 0 15,0 0 0-15,2 0 0 0,-28 0 0 0,26 0 0 16,-1 0 0-16,2 0 7 0,-1 0 24 0,2 0-23 15,-28 0-8-15,26 27 0 0,0-27 0 16,0 0 0-16,1 0 0 0,0 0 0 0,-27 0 0 0,26 0 0 16,0 0 0-16,0 26 3 0,2-26 13 15,0 0-8-15,-4 0 8 0,2 0-11 16,0 26-5-16,2-26 0 0,-2 0 0 0,0 0 0 16,2 0 0-16,-3 0 0 0,28 0 0 0,-27 0 0 15,2 0 0-15,-2 0 0 0,1 0 0 0,-2 0 0 16,29 0 0-16,-28 0 0 0,2 0 0 0,-2 0 0 15,0 0 0-15,0 0 0 0,26 0 0 0,-24 0 0 16,-2 0 0-16,1 0 0 0,-1 0 0 0,27 0 0 16,-27 0 0-16,2 0 0 0,-2 0 0 0,0 0 0 15,1 0 0-15,24 0 0 0,-23 0 0 0,-2 0 4 16,1 0 12-16,-1 26-11 0,0-26-5 0,-1 0 0 16,3 0 0-16,0 0 0 0,-2 0 0 0,0 0 0 15,0 0 0-15,-26 0 0 0,27 28 0 16,1-28 0-16,-3 0 0 0,1 0 3 0,-26 0 13 0,26 0-12 15,1 0-4-15,-1 0 0 0,-26 0 0 0,26 0 5 16,2 0 16-16,-3 26-15 0,-25-26-6 0,28 0 4 16,-2 0 12-16,-26 0-10 0,26 0 2 15,1 0-6-15,-27 0-2 0,26 0 0 16,-26 0 0-16,28 26 0 0,-3-26 0 0,1 0 0 16,-26 0 0-16,27 0 2 0,-1 0 6 0,-26 0-5 15,28 0 5-15,-2 0-4 0,-26 0 5 0,26 0-4 16,1 0 3-16,-27-26-5 0,26 26-3 0,0 0 2 15,-26 0 6-15,27 0-6 0,-1 0-2 0,-26 0 0 16,28 0 0-16,-28 0 0 0,26 0 0 0,-1 0 0 16,-25 0 0-16,27 0 0 0,-27 0 0 0,26 0 0 15,-26 0 0-15,28 0 0 0,-28 0 0 0,26 0 0 16,-26 0 0-16,26 0 0 0,-26 0 0 0,28 0 0 16,-28 0 0-16,26 0 0 0,-26 0 0 0,25 0 0 15,1 0 0-15,-26 0 0 0,27 0 0 0,-27 0 0 16,28 0 0-16,-28 0 0 0,26 0 0 0,0 0 0 15,-26 0 0-15,25 0 4 0,-25 0 13 0,27 0-9 16,-27 26 5-16,0-26-8 0,28 0 3 0,-28 0-3 16,26 0 8-16,0 0-9 0,-26 0-4 15,26 0 4-15,-26 0 16 0,28 27-12 0,-28-27 7 16,27 0-10-16,-27 0 3 0,25 0-4 16,-25 0 5-16,26 0-6 0,-26 0-3 0,26 26 3 15,-26-26 9-15,28 0-7 0,-28 0 7 0,0 0-9 16,0 0-3-16,26 0 0 0,-26 0 0 0,0 0 0 15,0 0 0-15,0 0 0 0,0 0 0 0,0 0 0 16,0 0 0-16,0 0 0 0,26 0 0 0,-26 0 0 16,0 0 0-16,0 0 0 0,0 0 0 0,0 0 0 15,0 0 0-15,0 0 0 0,0 0 0 0,0 0 0 16,0 26 0-16,27-26-3 0,-27 0-8 0,0 0 4 16,0 0-9-16,0 0 6 0,0 0-12 0,0 0 10 15,0 0-12-15,0 0 1 0,0 0-44 0,0 0 38 16,0 0-21-16,0 0 29 0,0 0-15 0,0 0 21 15,0 0-9-15,0 0 18 0,0 0 6 0,0 0 0 16,0 0 0-16,0 0-5 0,0 0-12 0,0 0 13 16,0 0 4-16,0 0 0 0,0 0 0 15,0 0 0-15,25 0 0 0,-25 0 0 0,0 0 0 16,0 0-5-16,0 0-15 0,28 0 15 16,-28 0 5-16,0 0 0 0,0 0 0 0,0 0 0 15,26 26 0-15,-26-26 0 0,0 0 0 0,0 0 0 16,0 0 0-16,26 0 0 0,-26 0 0 0,0 0 0 15,0 0 0-15,0 0 0 0,28 0 0 0,-28 0 0 16,0 0 0-16,0 0 0 0,26 0 0 0,-26 0 0 16,0 0 0-16,0 0 0 0,0 0 0 0,0 0 0 15,27 0 0-15,-27 0 0 0,0 0 0 0,0 0 0 16,0 0 0-16,0 0 0 0,0 0 0 0,0 0 0 16,0 0 0-16,0 0 0 0,0 0 0 0,0 0 0 15,0 0 0-15,0 0-6 0,0 0-15 0,0 0 1 16,25 0-38-16,-25 0 26 0,0 0-40 0,0 0 37 15,0 0-36-15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34:27.2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8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41.42395" units="1/cm"/>
          <inkml:channelProperty channel="Y" name="resolution" value="41.37931" units="1/cm"/>
          <inkml:channelProperty channel="T" name="resolution" value="1" units="1/dev"/>
        </inkml:channelProperties>
      </inkml:inkSource>
      <inkml:timestamp xml:id="ts1" timeString="2021-12-17T02:45:02.689"/>
    </inkml:context>
  </inkml:definitions>
  <inkml:trace contextRef="#ctx0" brushRef="#br0">5953 4050 22 0,'0'0'0'0,"0"0"3"0,0 0 12 0,0 0-11 16,0 0-4-16,0 0 5 0,0 0 15 0,0 0-6 15,0 0 18-15,0 0-17 0,26 0 13 0,-26 0-21 16,0 0-7-16,0 0 4 0,0 26 14 0,0-26-13 15,0 0-5-15,28 0 0 16,-28 0 0-16,0 0 0 0,0 0 0 0,0 0 0 16,28 0 0-16,-28 0 3 0,0 0 12 0,0 0-11 15,26 0-4-15,-26 0 0 0,0 0 0 0,26 0 4 16,-26 0 12-16,0 0-7 0,25 0 9 0,-25 0-13 16,0 0-5-16,0 0 4 0,27 0 15 0,-27 0-10 15,0 0 10-15,28 0-14 0,-28 0-5 0,0 0 0 16,0 0 0-16,26 0 0 0,-26 0 0 0,0 0 0 15,26 0 0-15,-26 0 0 0,0 0 0 0,26 0 0 16,-26 0 0-16,0 0 0 0,27 0 0 0,-27 0 0 16,25 0 0-16,-25 0 0 0,28 0 0 0,-28-26 0 15,26 26 0-15,0 0 0 0,-26 0 0 0,28 0 0 16,-28 0 0-16,26 0 0 0,0 0 0 0,1 0 5 16,-27 0 16-16,25 0-15 0,3 0-6 0,-2 0 0 15,-26 0 0-15,26 0 3 0,1 0 12 0,-1 0-11 16,2 0-4-16,-3 0 0 0,-25 0 0 0,26 0 0 15,2 0 0-15,-2 0 0 0,0 0 0 16,-26 0 6-16,27 0 18 0,-1 0-18 16,1 0-6-16,-27 0 0 0,26 0 0 0,0 0 0 15,1 0 0-15,-27 0 0 0,26 0 0 0,2 0 0 16,-28 0 0-16,26 0 0 0,-1 0 0 0,-25 0 0 16,28 0 0-16,-2 0 0 0,1 0 0 0,-27 0 0 15,26 0 0-15,0 0 0 0,-26 0 0 0,28 0 3 16,-3 0 13-16,1 0-12 0,-26 0-4 0,26 0 0 15,1 0 0-15,1 0 0 0,-28 0 0 0,26 0 0 16,0 0 0-16,-26 0 0 0,25 0 0 0,3 0 0 16,-28 0 0-16,27 0 0 0,-27 0 0 0,26 0 0 15,0 0 0-15,-26 0 0 0,26 0 0 0,-26 0 5 16,28 0 18-16,-28 0-17 0,25 0-6 0,-25 0 0 16,0 0 0-16,26 0 1 0,-26 0 7 0,27 0-6 15,-27 0-2-15,26 0 0 0,2 0 0 0,-28 0 0 16,26 0 0-16,-26 0 0 0,0 0 0 0,26 0 0 15,-26 0 0-15,28 0 0 0,-28 0 0 16,25 0 0-16,-25 0 0 0,0 0 4 16,0 0 16-16,27 0-11 0,-27 0 11 0,0 0-10 15,0 0 14-15,0 0-11 0,0 0 16 0,0 0-12 16,0 0 19-16,0 0-18 0,0 0 21 0,0 0-18 16,0 0 23-16,0 0-27 0,0 0 3 0,0 0-11 15,0 0 10-15,0 0-10 0,0 0 10 0,0 0-11 16,0 0 5-16,0 0-7 0,0 0 6 0,0 0-7 15,0 0 5-15,0 0-5 0,0 0 3 0,0 0-14 16,0 0-30-16,0 0-10 0,0 0-102 0,0 0 74 16,0 0-77-16,0 0 76 0,0 0-73 0,0 0 73 15,0 0-73-15</inkml:trace>
  <inkml:trace contextRef="#ctx0" brushRef="#br0" timeOffset="3721.99">10691 3997 24 0,'0'0'0'0,"0"27"0"15,0-27 0-15,0 0 0 0,0 0 0 0,0 0 0 16,0 0 0-16,0 0 0 0,0 0 0 0,0 0 0 15,0 0 0-15,0 0 3 0,0 0 12 0,0 0-7 16,0 0 9-16,0 0-8 0,0 0 7 0,28 0-9 16,-28-27 9-16,0 27-9 0,0 0 9 0,0 0-12 15,0 0-4-15,26 0 0 0,-26 0 0 0,0 0 0 16,0 0 0-16,0 0 0 0,0 0 0 0,0 0 4 16,26 0 16-16,-26 0-11 0,0 0 7 0,0 0-11 15,0 0-5-15,0 0 0 0,26 0 0 16,-26-27 0-16,0 27 0 0,0 0 6 0,26 0 18 15,-26 0-14-15,0 0 5 0,28 0-11 0,-28 0-4 16,26 0 0-16,-26 0 0 0,26 0 4 0,-26 0 13 16,26 0-12-16,-26 0-5 0,27-26 0 15,1 26 0-15,-3 0 0 0,-25 0 0 0,26 0 6 16,0 0 21-16,2 0-16 0,-2 0 6 0,0 0-12 16,1 0-5-16,-2-27 0 0,3 27 0 0,24 0 6 15,-25 0 21-15,-1 0-20 0,2 0-7 0,-3 0 0 16,29 0 0-16,-28-26 3 0,1 26 12 0,-1 0-11 15,0 0-4-15,2 0 0 0,23 0 0 0,-24 0 0 16,-1 0 0-16,2 0 0 0,-2 0 0 0,0 0 0 16,1 0 0-16,-1 0 0 0,-26 0 0 0,27 26 7 15,-1-26 25-15,0 0-21 0,2 0 4 0,-2 0-11 16,-1 0-4-16,2 0 0 0,-1 0 0 0,-26 0 3 16,28 0 9-16,-2 27-3 0,0-27 15 15,-26 0-14-15,26 0 10 0,1 0-11 0,0 0 7 16,-1 0-10-16,0 0 3 0,0 26-3 0,-26-26 6 15,28 0-8-15,0 0-4 0,-4 0 2 0,2 0 6 16,-26 0-5-16,26 0-3 0,2 0 0 0,-2 0 0 16,0 0 0-16,2 0 0 0,-28 0 0 15,25 0 0-15,2 0 0 0,-1 0 0 0,-26 0 0 16,26 0 0-16,2 0 0 0,-2 0 0 0,-26 0 0 16,27 0 0-16,-2 0 1 0,1 0 7 0,-26 0-6 15,28 0-2-15,-2 0 0 0,2 27 0 0,-28-27 0 16,26 0 0-16,0 0 0 0,0 0 0 0,-26 0 0 15,26 0 0-15,0 0 0 0,2 0 0 0,-28 0 0 16,26 27 0-16,1-27 0 0,-27 0 0 0,26 0 0 16,-1 0 0-16,-25 0 7 0,28 0 21 0,-28 0-16 15,26 0 9-15,2 0-11 0,-28 0 7 0,26 0-9 16,-26 0 4-16,0 0-7 0,26 0 6 0,-26 0-8 16,27 0-3-16,-27 0 0 0,0 0 0 0,0 0 0 15,26 0 0-15,-26 0 0 0,0 0 0 0,0 0-4 16,0 0-8-16,0 0-22 0,0 0-88 15,0 0 51-15,0 0-93 0,0 0 96 0,0 0-42 16,-26 0 55-16,26 0-54 0</inkml:trace>
  <inkml:trace contextRef="#ctx0" brushRef="#br0" timeOffset="24039.03">14873 4473 32 0,'0'0'0'0,"0"0"5"16,0 0 16-16,0 0-10 0,0 0 9 0,0 0-14 15,0-26-6-15,0 26 0 0,0 0 0 0,0 0 0 16,0 0 0-16,0-27 4 0,0 27 14 0,0-26-10 15,0 26 7-15,0-27-6 16,0 27 11-16,0-26-11 0,0 26 7 0,0-26-4 16,0 26 17-16,0 0-12 0,0-28 21 0,0 28-16 15,0 0 27-15,0-26-30 0,0 26 6 0,0 0-13 16,0 0 12-16,0 0-12 0,0 0 12 0,-26 0-13 16,26 0 13-16,0 0-12 0,0 0 12 0,0 0-10 15,0 0 18-15,0 26-17 0,0-26 13 0,-26 0-14 16,26 0 14-16,0 28-13 0,0-28 20 0,0 26-20 15,0-26 12-15,-28 0-14 0,28 26 11 0,0-26-13 16,0 27 9-16,0-27-10 0,0 26 13 0,0 1-14 16,-27-27 3-16,27 26-7 0,0-26 6 0,0 27-5 15,0-1 6-15,0-26-6 0,0 26 6 0,-25 2-5 16,25-2 5-16,0 0-7 0,0 0 7 0,0-26-6 16,0 27 6-16,0-1-7 0,0 0 3 0,0 2-3 15,0-2 5-15,0 0-5 0,0-26 3 0,0 26-4 16,0-26 0-16,25 27-1 0,-25-27 2 0,0 0-3 15,27 27-2-15,-27-27 1 16,0 0 3-16,28-27-3 0,-2 27 3 0,-26 0-3 16,26-27-1-16,-26 27 0 0,26-26 0 0,2 26 0 15,-28-26 0-15,27 26 1 0,-2-26 3 0,-25-2-1 16,26 28 1-16,-26-26-3 0,26 26 2 0,-26-26-1 16,28-1 2-16,-28 27-3 0,0-26 3 0,0 0-3 15,0 26-1-15,26-26 1 0,-26 26 4 0,0-28-3 16,0 28-2-16,0 0 1 0,0-26 6 0,0 26-3 15,0 0 4-15,0-26-4 0,0 26 2 0,0 0-3 16,0 0 1-16,0 0-1 0,0 0 1 0,0 0-1 16,0 0 2-16,0 0-2 0,0 0 2 0,0 0-3 15,0 0 1-15,0 0-2 0,0 26 2 0,0-26-2 16,0 26 3-16,0-26-3 0,0 28-1 0,0-2 1 16,26 0 3-16,-26-26-1 0,0 26 5 0,0 1-4 15,0-1 6-15,0 0-5 0,27 2 5 0,-27-28-6 16,0 26 1-16,0 0-2 0,0-26 3 0,25 26-3 15,-25-26 3-15,0 27-4 0,28-27 2 16,-28 0-3-16,0 0-1 0,26 0 0 16,-26 0 0-16,26 0 1 0,-26 0 3 0,28 0-2 15,-28-27-2-15,26 27 0 0,-26-26 4 0,27 26-3 16,-27 0-1-16,0-26 0 0,25 26 4 0,-25-26-3 16,0 26-1-16,26-28 0 0,-26 28 3 0,0-26-2 15,0 26 3-15,28-26-2 0,-28 26 2 0,0-27-3 16,0 27-1-16,26 0 1 0,-26-26 3 0,0 26-3 15,0 0-1-15,0-26 0 0,0 26 0 0,0 0 0 16,26 0 3-16,-26-26-2 0,0 26 3 0,0 0-3 16,0 0-1-16,0 0 0 0,0 0 0 0,0 0-13 15,0 0-38-15,0 0 15 0,0 0-59 0,0 0 15 16,0 0-145-16,0-28 116 0,0 28-100 0,0 0 120 16,0 0-56-16,0 0 72 0,0 0-72 0</inkml:trace>
  <inkml:trace contextRef="#ctx0" brushRef="#br0" timeOffset="24752.34">15905 4447 28 0,'0'-27'0'0,"0"27"13"16,0-26 40-16,0 26-25 0,0 0 31 0,0-27-31 15,0 27 28-15,-25 0-28 0,25-26 32 0,0 26-39 16,0 0 3-16,0 0-12 0,-28 0 12 0,28 0-10 16,-26 0 14-16,26 0-13 0,-26 0 17 0,26 0-14 15,-27 0 23-15,1 26-19 0,-2-26 22 0,28 0-23 16,-25 27 15-16,-1-27-18 0,26 26 16 0,-27-26-17 16,1 27 16-16,26-27-16 0,-28 26 15 0,28 1-19 15,-26-27 5-15,0 26-8 0,26 0 12 0,0-26-9 16,-27 28 18-16,27-2-16 0,-26-26 17 15,26 26-17-15,0 0 13 0,0 1-15 0,0-27 11 16,0 26-12-16,0 0 9 0,0 2-10 0,0-28 9 16,0 26-11-16,0 0 8 0,26 0-8 15,-26 1 7-15,0-27-9 0,27 27 5 0,-27-1-7 16,26-26 5-16,-26 26-5 0,26-26 3 0,2 27-3 16,-28-27 3-16,26 26-5 0,1-26 3 0,-1 0-2 15,-1 26 4-15,-25-26-4 0,28 0 2 0,-2 0-3 16,1 0 3-16,-1 0-5 0,0 0-5 0,-26-26-10 15,28 26-36-15,-3 0 20 0,-25 0-42 0,26 0 32 16,-26 0-48-16,0 0 14 0,26 0-136 0,-26 0 111 16,0 0-89-16,0 0 108 0,0 0-50 0,0 0 65 15,0-26-65-15</inkml:trace>
  <inkml:trace contextRef="#ctx0" brushRef="#br0" timeOffset="25002.85">15615 4632 61 0,'-28'0'0'16,"28"0"20"-16,-26 0 60 0,26 0-44 0,0 0 28 15,-26 0-38-15,26 0 17 0,0 0-26 16,0 0 7-16,0 0-8 0,0 0 20 0,0 0-20 16,0 26 13-16,0-26-9 0,0 0 31 0,26 0-26 15,-26 0 23-15,26 0-28 0,2 0 15 0,-28 0-19 16,26 0 15-16,1 0-17 0,-1 0 11 0,-1 0-14 15,3 0 7-15,-2 0-20 0,1 0-22 0,25 0-11 16,-24 0-78-16,-3 0 54 0,1 0-62 0,0 0 57 16,2 0-68-16,-1 0 65 0,-1 27-65 0</inkml:trace>
  <inkml:trace contextRef="#ctx0" brushRef="#br0" timeOffset="25423.01">16648 4050 114 0,'0'-26'0'0,"0"26"19"0,0 0 57 0,0 0-37 16,-28 0 42-16,28-27-51 0,0 27 7 0,0 0-17 15,0 0 20-15,0 0-19 0,0 0 21 0,-26 27-19 16,26-27 27-16,0 0-24 0,0 26 30 0,0-26-35 16,0 0 7-16,0 26-13 0,0-26 15 0,0 26-14 15,-28-26 16-15,28 28-16 0,0-2 16 0,0 0-16 16,0-26 16-16,-26 27-16 0,26-1 14 15,0 0-16-15,-26 0 11 0,26 28-13 0,-27-28 11 16,27 1-13-16,-25 26 10 0,-3-27-12 0,2 1 8 16,26 25-10-16,-26-24 4 0,-1 24-14 0,27-26-21 15,-26 1 3-15,0 25-42 0,26-24 5 0,-25-2-110 16,25 0 84-16,-28 0-87 0,28 1 93 16,0-27-65-16,0 27 88 0,-28-27-25 0,28 0 40 15,0 26-40-15</inkml:trace>
  <inkml:trace contextRef="#ctx0" brushRef="#br0" timeOffset="25856.41">16434 4261 52 0,'28'0'0'0,"-28"-26"7"16,25 26 23-16,-25 0-15 0,27 0 13 0,-27 0-12 15,0 0 20-15,26 0-16 0,-26 26 27 0,0-26-23 16,26 26 28-16,-26-26-27 0,28 28 24 15,-28-2-30-15,0 0 6 0,26 1-12 0,-26-1 12 16,28 1-11-16,-28-1 14 0,25 27-12 0,1-27 19 16,-26 2-20-16,27-2 13 0,-27 0-16 0,26 27 10 15,-26-27-12-15,26 0 6 0,-26-26-10 0,0 28 5 16,28-2-5-16,-28 0 9 0,0-26-9 16,26 0 2-16,-26 26 0 0,0-26 13 0,0 0-11 15,0 0 6-15,0 0-9 0,0 0 5 0,0-26-8 16,0 26 4-16,0-26-6 0,0 0-2 0,0-2 0 15,-26 2 0-15,26 0 1 0,0-1 7 0,0 1-6 16,0 0-2-16,0-28 0 0,0 28 0 0,0-27 0 16,26 27 0-16,-26-27 0 0,0 26 0 0,26 1 1 15,0-28 7-15,-26 28-6 0,26 0-2 0,2 0 0 16,-2-1 0-16,-26 1 2 0,28 26 6 0,-2-26-2 16,-1 26 6-16,1-28-7 0,-26 28 3 0,27 0-4 15,1 0 5-15,-28 0-6 0,26 0-3 0,-26 0 0 16,26 28 0-16,-26-28-7 0,26 0-19 0,-26 0-12 15,0 0-86-15,0 0 55 0,0 0-83 0,0 0 77 16,0 0-73-16,0 0 74 0,0 0-74 16</inkml:trace>
  <inkml:trace contextRef="#ctx0" brushRef="#br0" timeOffset="26385.96">17096 4580 46 0,'0'0'0'0,"0"26"13"0,0-26 43 0,0 26-33 15,0-26 16-15,-27 26-19 0,27-26 22 16,0 27-24-16,0-1 12 0,0 0-18 0,0 2 8 16,0-28-15-16,0 26-5 0,0 0 4 0,0 0 15 15,27 1-10-15,-27 0 10 0,0-1-14 0,0-26-5 16,28 26 4-16,-28-26 15 0,0 27-14 0,26-27-5 16,-26 26 0-16,26-26 0 0,-26 0 0 15,26 0 0-15,-26 0 0 0,26 0 0 0,0-26 4 16,-26 26 12-16,26-27-12 0,-26 27-4 0,28-26 0 15,-28 0 0-15,26-1 0 0,-26 27 0 0,28-27 6 16,-28 1 18-16,0 0-12 0,26 0 9 0,-26 26-5 16,0-28 25-16,0 2-16 0,25 26 35 0,-25-26-35 15,0 26 15-15,0-27-20 0,0 27 21 0,0 0-21 16,0 0 17-16,0 0-19 0,0 0 15 0,0 0-17 16,0 0 12-16,0 0-15 0,0 0 12 0,0 27-13 15,0-27 11-15,0 26-12 0,0-26 9 0,0 26-11 16,0 2 9-16,0-28-9 0,0 26 7 0,0 0-9 15,0-26 6-15,0 26-9 0,0 1-4 16,0 0-14-16,27-27-42 0,-27 26-3 0,0 0-120 16,0-26 94-16,0 27-78 0,0-27 85 0,26 26-74 15,-26-26 91-15,0 0-30 0,0 0 46 0,28 26-45 16</inkml:trace>
  <inkml:trace contextRef="#ctx0" brushRef="#br0" timeOffset="26770">17626 5082 46 0,'0'0'0'0,"0"0"10"16,26 0 32-16,-26 0-17 0,0 26 33 0,0-26-31 15,26 0 23-15,-26-26-28 0,28 26 18 0,-28-26-24 16,0 26 8-16,26-28-18 0,-26 2-6 0,26 0 0 16,0 26 0-16,-26-53 0 0,26 27 0 0,-26-1 0 15,28 0 0-15,-28 1 5 0,26-26 15 0,-26 24-11 16,26-24 9-16,1 25-7 0,-27-25 13 0,26 26-15 15,-26-28 4-15,28 28-5 0,-28-27 12 16,0 26-6-16,25 1 26 0,-25-1-15 0,0 1 38 16,0 0-34-16,0-2 24 0,0 28-33 0,0-26 5 15,0 26-13-15,0-26 12 0,0 26-13 0,-25-26 9 16,25 26-9-16,-28 0 9 0,28 0-10 0,-26 0 7 16,26 0-8-16,-27 0 7 0,1 26-8 0,26-26 5 15,-26 0-6-15,26 26 5 0,-28-26-6 16,28 26 2-16,-26 2-4 0,26-2 1 0,0 0-3 15,0 1-2-15,-26-1-4 0,26 27-8 0,0-26 1 16,0-1-21-16,0 28 13 0,0-28-29 0,0 26 6 16,0-25-82-16,0 25 63 0,0-24-63 0,0-2 60 15,0 26-66-15,0-25 74 0,0 0-39 0,0-1 48 16,26 0-48-16</inkml:trace>
  <inkml:trace contextRef="#ctx0" brushRef="#br0" timeOffset="27204.83">17996 5161 56 0,'26'0'0'15,"-26"26"7"-15,28-26 24 0,-28 0-23 0,0 0-8 16,26 0 6-16,-26 0 18 0,0 0-11 0,0 0 16 16,26 0-14-16,-26 0 14 0,0 0-14 0,26 0 13 15,-26-26-15-15,0 26 10 0,26-27-13 16,-26 1 7-16,28 0-12 0,-28 26-5 0,26-54 4 15,-26 28 15-15,26 0-14 0,-26-1-5 0,26 1 4 16,-26-27 16-16,27 26-8 0,-27 1 20 0,0 0-19 16,28-28 9-16,-28 28-7 0,26 0 21 0,-26-1-15 15,0 1 28-15,0 0-21 0,0 0 35 0,0-2-40 16,0 28 5-16,0-26-14 0,0 0 14 0,0 26-14 16,0-27 13-16,-26 1-14 0,26 26 11 0,0-27-11 15,-28 27 15-15,28-26-14 0,-27 26 13 0,27-27-14 16,0 27 11-16,-26 0-11 0,26-26 14 15,-26 26-15-15,0 0 10 0,26 0-11 0,-28 0 10 16,28 0-11-16,0 26 8 0,-26-26-10 0,26 27 8 16,0-1-9-16,-26 1 8 0,26-1-8 0,0 27 5 15,0-27-7-15,0 28 5 0,0-2-5 0,0 1 3 16,0 1-3-16,0-28 4 0,0 26-6 0,0 2-3 16,0-28-9-16,26 27-25 0,-26-27 10 15,0 0-40-15,26 2 2 0,-26-2-124 0,28 0 93 16,-28 0-95-16,26 1 100 0,0-27-79 0,0 0 84 15,-26 26-84-15</inkml:trace>
  <inkml:trace contextRef="#ctx0" brushRef="#br0" timeOffset="27770.05">18975 4130 120 0,'0'0'0'16,"0"0"26"-16,0 0 78 0,0 0-64 0,-27 0 18 0,27 0-25 15,0 0 43-15,0 0-39 0,0 0 37 16,-26 0-38-16,26 0 32 0,0 0-44 0,0 0 5 16,0 0-12-16,-25 0 19 0,25 26-16 0,0-26 24 15,0 0-20-15,-28 26 28 0,28-26-25 0,-26 27 31 16,26-1-28-16,-26 0 33 0,26 0-30 16,-27 2 37-16,27-2-43 0,-26 27 9 0,-2-27-16 0,3 27 21 15,-1 0-20-15,-2-27 19 0,2 28-20 16,-1-2 19-16,1 1-20 0,0 1 17 0,-2-2-19 15,3 1 16-15,-1 0-17 0,0 0 15 0,-1-1-27 16,-1-24-19-16,2-2-25 0,26 26-107 0,-25-25 26 16,25-1-217-16,-26-26 191 0,26 26-102 0,0-26 147 15,0 28-58-15,0-28 80 0,0 0-80 0</inkml:trace>
  <inkml:trace contextRef="#ctx0" brushRef="#br0" timeOffset="28106.61">18975 4209 28 0,'26'-27'0'16,"2"1"22"-16,-2 0 66 0,0 26-51 0,1-28 23 16,-27 28-36-16,26 0 14 0,-26 0-17 0,27 0 25 15,-27 0-24-15,26 0 18 0,-26 28-26 16,0-28 2-16,0 26-4 0,0 0 24 0,0 1-15 15,0-27 29-15,26 26-24 0,-26 0 29 0,0 0-34 16,0 28 9-16,0-28-14 0,28 1 18 0,-28-1-16 16,0 27 18-16,26-26-17 0,-26 25 21 0,0-24-21 15,26 24 20-15,-26-26-21 0,26 27 16 0,-26 1-18 16,26-28 15-16,-26 26-16 0,28 2 15 0,-28-28-16 16,26 27 14-16,-26-27-16 0,0 28 11 0,26-28-13 15,-26 0 7-15,0 0-15 0,0 1-14 0,0-1-8 16,0 0-52-16,0 2 4 0,0-2-129 0,0-26 103 15,0 26-86-15,0-26 99 0,0 26-64 16,-26-26 86-16,26 0-33 0,0 0 47 0,-26 0-46 16</inkml:trace>
  <inkml:trace contextRef="#ctx0" brushRef="#br0" timeOffset="28403.11">18631 4843 72 0,'0'0'0'0,"-27"0"20"15,27 0 60-15,0 0-46 0,0 0 18 0,0 0-31 16,0 0 11-16,0 0-11 0,0 0 31 0,0 0-27 16,0 0 23-16,0 0-21 0,0 0 33 0,27 0-29 15,-27 0 34-15,26 0-40 0,-26 0 7 0,28 0-17 16,-2 0 15-16,-1 0-16 0,3 0 13 0,-2 0-14 15,1 0 11-15,25 0-13 0,-24 0 11 16,-3 0-11-16,28 0 9 0,-27 0-10 0,28 0 8 16,-28 0-20-16,1 27-24 0,26-27-21 0,-27 0-113 15,0 0 69-15,2 0-111 0,-2 27 124 0,0-27-34 16,0 0 57-16,0 0-57 0</inkml:trace>
  <inkml:trace contextRef="#ctx0" brushRef="#br0" timeOffset="30502.9">22627 3414 57 0,'0'0'0'0,"0"-26"12"15,0 26 39-15,28 0-28 0,-28 0 18 0,0 0-21 16,0-27 16-16,25 27-18 0,-25 0 14 0,0 0-16 15,0 0 17-15,0 0-16 0,0 0 15 0,0-26-19 16,0 26 7-16,0 0-10 0,0 0 9 0,0 0-11 16,0 0 7-16,0 0-8 0,0 0 5 0,0 0-8 15,-25 0 4-15,25 0-5 0,0 0 5 0,-28 0-6 16,28 0-2-16,0 0 4 0,-26 26 12 0,26-26-8 16,-27 0 8-16,27 0-9 0,-26 0 5 0,26 0-9 15,-26 0-3-15,26 0 2 0,-28 27 6 0,28-27-6 16,-25 0-2-16,-2 0 0 15,27 0 0-15,-26 0 0 0,0 26 0 0,26-26 0 16,-28 0 0-16,2 0 0 0,0 0 0 0,26 0 0 16,-25 0 0-16,-3 26 0 0,1-26 0 0,1 0 0 15,26 0 0-15,-26 0 0 0,0 0 0 0,-2 0 2 16,28 0 6-16,-26 0-6 0,0 0-2 0,26 0 0 16,-26 28 0-16,26-28 0 0,0 0 0 0,0 0 0 15,-26 0 0-15,26 0 0 0,0 0 0 0,0 0 0 16,0 0 0-16,0 0 0 0,0 0 0 0,0 0 0 15,0 26 0-15,0-26 0 0,26 0 0 0,-26 0 0 16,0 0 0-16,0 0 0 0,26 26 0 0,-26-26 0 16,0 0 0-16,0 0 0 0,26 0 0 0,-26 26 0 15,0-26 0-15,0 0 2 0,0 0 7 0,26 27-6 16,-26-27-3-16,0 26 1 0,0-26 7 0,0 0-6 16,0 26-2-16,28-26 1 0,-28 28 7 0,0-28-6 15,0 26-2-15,0-26 0 0,0 26 0 0,0-26 0 16,26 26 0-16,-26 1 0 0,0-27 0 15,0 27 0-15,0-1 0 0,0 2 0 16,26-2 0-16,-26 0 2 0,0 0 6 0,0 1-5 16,0-1-3-16,0 1 0 0,0 26 0 0,0-27 0 15,0 0 0-15,26 2 0 0,-26 24 0 0,0-25 0 16,0-1 0-16,0 26 0 0,27-24 0 0,-27 24 0 16,0-25 0-16,0 26 0 0,28-27 0 0,-28 27 0 15,0-27 0-15,0 2 0 0,25 24 0 0,-25-26 0 16,0 27 0-16,0-27 0 0,0 28 0 0,0-28 0 15,0 27 0-15,0-26 0 0,0-1 0 0,0 27 0 16,0-27 0-16,0 0 0 0,0 28 0 0,0-28 0 16,0 0 0-16,0 27 0 0,0-27 0 0,0 2 0 15,0-2 0-15,0 0 0 0,0 0 0 0,0 2 0 16,0-2 0-16,-25 0 0 0,25 1 0 0,0-1 0 16,0 0 0-16,0 0 0 0,0-26 0 0,0 28 0 15,0-2 0-15,0-26 0 0,0 26 0 0,0-26 0 16,0 0 0-16,0 27 0 0,0-27 0 0,0 0 0 15,0 0 0-15,0 26 0 16,0-26 0-16,0 0 0 0,0 0 0 0,0 0 0 16,0 0 0-16,0 0 0 0,0 0 0 0,0 0 0 15,0 0 0-15,0 0 0 0,0 0 0 0,0 26 0 16,0-26 0-16,0 0 0 0,25 0 0 0,-25 0 0 16,26 0 0-16,-26 0 0 0,26 0 0 0,2 0 0 15,-2 0 0-15,0 0 0 0,1 0 0 0,-2 0 0 16,3 0 0-16,-2 0 1 0,0 0 7 0,1 0-6 15,-1 0-2-15,2 0 0 0,23 0 0 0,-23 0-4 16,-2 0-8-16,1 0-16 0,-1 0-69 0,0 0 37 16,1 0-80-16,-27 0 80 0,26 0-37 0,-26 0 48 15,26 0-47-15</inkml:trace>
  <inkml:trace contextRef="#ctx0" brushRef="#br0" timeOffset="31719.2">25778 3175 71 0,'0'0'0'0,"0"0"16"16,0 0 48-16,0 0-41 16,0 0 5-16,0 28-17 0,0-28 8 0,0 0-14 15,0 0-5-15,0 0 0 0,0 0 0 0,0 0 0 16,0 0 0-16,0 0 6 0,26 0 18 0,-26 0-14 16,0 0 6-16,0 0-8 0,26-28 7 0,-26 28-7 15,0 0 11-15,26 0-10 0,-26 0 7 0,27 0-8 16,-27 0 12-16,26 0-11 0,-26 0 8 0,26 0-12 15,1 0-5-15,-27 0 0 0,26 0 0 0,-26 28 0 16,28-28 0-16,-28 0 0 0,26 26 0 0,-26-26 0 16,25 0 0-16,2 0 3 0,-27 26 12 0,26-26-11 15,-26 0-4-15,28 0 0 0,-2 27 0 0,-26-27 0 16,26 0 0-16,2 0 0 0,-28 0 0 0,25 0 0 16,2 0 0-16,-27 0 0 0,26 0 0 0,-26 0 3 15,26 0 9-15,-26 26-4 0,0-26 15 0,28 0-8 16,-28 0 21-16,0 0-15 0,26 27 23 15,-26-27-24-15,0 0 19 0,0 26-19 0,0-26 20 16,0 27-20-16,26-27 21 0,-26 26-26 0,0 0 4 16,0-26-9-16,0 28 10 0,0-2-10 15,0 0 11-15,0 0-10 0,0 1 11 0,0-1-11 16,0 0 9-16,0 2-10 0,0 24 10 0,0-26-9 16,0 28 10-16,0-28-11 0,0 28 10 0,0-2-11 15,0 1 11-15,0 1-12 0,0-2 8 0,0 2-8 16,0-2 8-16,0 27-6 0,0-25 11 0,0-2-10 15,0 28 10-15,0-27-11 0,0-1 10 0,0 28-11 16,26-27 7-16,-26-1-8 0,0 2 8 0,0-2-9 16,0 2 5-16,0-2-5 0,26 1 5 0,-26-27-7 15,0 28 7-15,0-28-7 0,0 27 3 0,0-27-5 16,0 0 4-16,0 28-4 0,0-28 4 0,0 0-4 16,0 2 2-16,0 24-2 0,0-25 2 0,0-1-2 15,0 0 1-15,0 0-2 0,0 2 3 0,0-2-2 16,0 0 1-16,0 1-1 0,0-1 2 0,0 0 0 15,0 1 10-15,-26 1-8 0,26-28 7 0,0 26-7 16,0-26 9-16,0 26-9 0,0-26 7 16,-26 27-7-16,26-27 5 0,0 0-5 15,0 0 6-15,0 0-6 0,0 0 5 0,-26 0-7 16,26 0 5-16,0 0-5 0,-26 0 5 0,26 0-5 16,-28-27 4-16,2 27-8 0,0 0-6 0,-1-26-4 15,2 26-21-15,-29 0-7 0,28-26-82 0,-28 26 16 16,27-28-193-16,-24 28 159 0,-3-27-112 0,27 27 142 15,-25-26-72-15,25 26 90 0,-25-26-89 0</inkml:trace>
  <inkml:trace contextRef="#ctx0" brushRef="#br0" timeOffset="32403.47">24241 5982 37 0,'0'-27'0'0,"0"27"6"15,0 0 22-15,0 0-13 0,0-26 18 0,0 26-14 16,0 0 24-16,0 0-20 0,0 0 28 0,0 0-22 15,0 0 35-15,26-26-38 0,-26 26 10 0,0 0-16 16,0 0 20-16,0 0-21 0,0 0 17 0,0 0-21 16,0 0 13-16,0 0-15 0,0 26 14 0,0-26-13 15,-26 0 14-15,26 0-13 0,0 0 17 0,0 0-15 16,0 26 23-16,-26-26-20 0,26 0 21 0,0 27-25 16,-26-27 4-16,26 26-10 0,0 1 10 0,-26-27-9 15,26 26 9-15,0 1-10 0,-26-1 10 0,26 0-11 16,-26 2 7-16,26 24-7 0,-28-26 7 0,28 1-9 15,-26 25 4-15,26-24-6 0,-28-2 6 16,28 26-6-16,-26-25 6 0,26 26-6 0,-25-26 3 16,25-1-6-16,-27 0-2 0,27 0-18 0,-26 2-51 15,26-2 3-15,0-26-129 0,0 26 101 0,-28-26-86 16,28 27 102-16,0-27-52 0,0 0 65 16,0 0-65-16</inkml:trace>
  <inkml:trace contextRef="#ctx0" brushRef="#br0" timeOffset="32820.24">24295 6035 47 0,'0'0'0'0,"27"0"8"0,-27-27 28 16,0 27-15-16,0 0 28 0,0-26-23 0,0 26 29 16,0 0-31-16,26 0 20 0,-26 0-25 0,0 0 17 15,0 0-18-15,0 0 22 0,0 26-27 0,25-26 2 16,-25 27-7-16,0-27 11 0,26 26-10 16,-26-26 11-16,0 27-11 0,28-1 11 0,-28 0-12 15,28 2 6-15,-2-2-6 0,-26 0 12 0,26-26-7 16,0 26 19-16,-26 1-15 0,26-1 19 0,0 0-17 15,2 2 22-15,-28 24-20 0,26-26 19 0,0 1-22 16,-26 0 14-16,27-1-21 0,-1 27 2 0,-26-27-6 16,25 0 5-16,-25 28-5 0,28-28 11 0,-28 1-11 15,26-1 1-15,-26 0-4 0,28 1 3 0,-28 0-4 16,0-1 5-16,0 0-12 0,26-26-16 0,-26 27-3 16,0-27-45-16,0 27 4 0,0-27-121 0,-26 0 100 15,26 26-71-15,0-26 91 0,0 0-41 0,-28 0 53 16,28 0-52-16</inkml:trace>
  <inkml:trace contextRef="#ctx0" brushRef="#br0" timeOffset="33120.12">24111 6590 35 0,'-28'0'0'0,"28"0"10"16,0 0 30-16,0 0-25 0,0 0 6 0,0 0-10 16,0 0 9-16,0 0-7 0,0-26 21 0,0 26-17 15,0 0 17-15,28 0-16 0,-28 0 18 0,0 0-16 16,26 0 26-16,-26-26-27 0,0 26 10 0,26 0-15 16,-26 0 13-16,26 0-17 0,-26 0 4 0,26 0-7 15,0 0 5-15,0-27-7 0,2 27 4 0,-1 0-4 16,-27 0 3-16,26 0-4 0,-1 0 4 15,1 0-6-15,30 0-2 0,-30 0-14 0,0 0-38 16,-26 0 17-16,26 27-53 0,0-27 38 0,0 0-61 16,2 0 56-16,-28 0-56 0</inkml:trace>
  <inkml:trace contextRef="#ctx0" brushRef="#br0" timeOffset="34319.55">22627 3758 46 0,'0'0'0'0,"0"0"6"0,0 27 18 0,0-27-13 15,0 0 9-15,0 0-11 0,0 0 11 0,0-27-10 16,0 27 13-16,0 0-13 0,0 0 6 0,28 0-7 16,-28 0 11-16,0-27-10 0,0 27 10 0,25 0-11 15,-25 0 10-15,26 0-8 0,-26 0 14 0,28 0-10 16,-28 0 17-16,26 0-19 0,-26 0 8 0,27 0-15 15,-1 0-6-15,-26 0 8 0,26 0 24 16,1 0-20-16,-1 0 6 0,0 0-10 0,-26 0 4 16,27 0-6-16,-1 0 6 0,2 0-7 0,-2 0 4 15,-1 0-6-15,3 0-3 0,-2 0 3 0,1 0 9 16,25 0-6-16,-24 0 8 0,-2 0-6 0,0 0 8 16,26 0-7-16,-24 0 7 0,-2 0-9 0,0 0 6 15,27 0-3-15,-26-26 18 0,25 26-16 16,-26 0 9-16,2 0-9 0,24 0 13 0,-26 0-13 15,28 0 11-15,-28 0-13 0,28 0 7 0,-2 0-9 16,0-26 4-16,-24 26-6 0,25 0 3 0,-2 0-6 16,3 0-3-16,0 0 2 0,-2-26 6 0,0 26-5 15,2 0-3-15,-27 0 0 0,24 0 0 16,3 0 1-16,-26-28 7 0,24 28-3 0,-26 0 11 0,26 0-9 16,-24 0 9-16,-2 0-9 0,27 0 5 0,-27-26-5 15,-1 26 5-15,3 0-6 0,-2 0 6 0,2 0-7 16,24 0 5-16,-25 0-6 0,-2 0 3 0,3 0-4 15,-2 0 5-15,0 0-4 0,1 0 4 16,-1 0-4-16,0 0 4 0,2 0-4 0,-3 0 4 16,3 0-3-16,-2 26 3 0,0-26-1 0,1 0 10 15,-1 0-8-15,2 0 11 0,-3 0-12 0,28 0 7 16,-27 28-8-16,2-28 5 0,-2 0-5 0,0 0 5 16,1 0-6-16,-1 0 6 0,0 0-7 0,0 0 3 15,1 0 0-15,1 0 13 0,-2 0-10 16,-1-28 10-16,1 28-11 0,1 0 10 0,1 0-11 15,-28 0 11-15,26 0-11 0,0 0 7 0,0 0-8 16,1 0 8-16,-27 0-9 0,26 0 7 0,0 0-8 16,-26 0 6-16,27 0-7 0,-27 0 3 0,26 0-4 15,-26 0 7-15,0 0-5 0,28 0 7 0,-28 0-7 16,0 0 4-16,0 0-9 0,26 0-9 0,-26 0-18 16,0 0-70-16,0 0 39 0,0 0-75 0,-26 0 27 15,26 28-187-15,0-28 163 0,-28 0-98 0,28 0 114 16,-26 0-113-16</inkml:trace>
  <inkml:trace contextRef="#ctx0" brushRef="#br0" timeOffset="35369.14">22918 4341 41 0,'0'0'0'0,"0"0"5"0,0 0 15 0,0 0-11 15,0-26 6-15,0 26-11 0,0 0-4 16,0 0 5-16,0 0 15 0,0 0-10 0,0 0 10 16,0 0-11-16,0-28 9 0,0 28-13 0,0 0-5 15,0 0 6-15,0 0 19 0,0 0-12 0,27 0 15 16,-27 0-17-16,0 0 8 0,0 0-11 0,26-26 7 16,-26 26-11-16,0 0-4 0,28 0 4 15,-28 0 15-15,26-26-14 0,-1 26-5 0,-25 0 6 16,28 0 18-16,-2 0-13 0,1 0 5 0,-1 0-8 15,0-26 8-15,2 26-9 0,-2 0 9 0,26 0-12 16,-26 0-4-16,2 0 0 0,24 0 0 0,-27 0 0 16,30 0 0-16,-29 0 2 0,26 0 10 0,3 0-4 15,-4 0 12-15,-25 0-10 0,28 0 11 0,0-27-12 16,-2 27 7-16,0 0-9 0,2 0 5 0,-2 0-6 16,-26 0 6-16,28-26-7 0,0 26 5 0,-2 0-6 15,0 0 4-15,2 0-6 0,-1 0-2 0,-2 0 0 16,5-26 0-16,-30 26 0 0,26 0 0 0,0 0 0 15,-24 0 0-15,24 0 0 0,1 0 0 16,-28 0 1-16,29 0 7 0,-26 0-6 0,24-28-2 16,-25 28 0-16,-2 0 0 0,3 0 0 0,24 0 0 15,-25 0 0-15,-1 0 0 0,0 0 0 0,2 0 0 16,-3 0 0-16,3 0 0 0,-2 0 1 0,0 0 7 16,27 0-6-16,-25 0-2 0,-3 0 0 15,1 0 0-15,1 0 5 0,-1 0 18 0,2 0-13 16,-2 0 8-16,0 0-7 0,1-26 13 0,-1 26-14 15,-26 0 7-15,26 0-5 0,0 0 19 0,1 0-18 16,1 0 9-16,-2 0-12 0,-1 0 9 0,1 0-10 16,1-26 8-16,1 26-10 0,-2 0 5 0,0 0-7 15,0 0 6-15,1 0-7 0,-1 0 4 0,0 0-6 16,1-26-2-16,-27 26 0 0,26 0 0 0,2 0 2 16,-2 0 6-16,-26 0-6 0,25 0-2 15,-25 0 2-15,0 0 6 0,27 0-5 0,-27 0-3 0,0 0 0 16,0 0 0-16,0 0-9 0,0 0-25 0,0 0 9 15,0 0-40-15,0-27 3 0,0 27-122 16,0 0 97-16,0 0-81 0,-27 0 102 0,27 0-28 16,-25 0 47-16,-1-27-46 0</inkml:trace>
  <inkml:trace contextRef="#ctx0" brushRef="#br0" timeOffset="36186.69">23078 4765 31 0,'0'0'0'0,"0"0"6"0,26 0 18 0,-26 0-13 15,27 0 11-15,-27 0-9 0,26 0 15 0,-26 0-14 16,26-28 14-16,-26 28-13 0,28 0 15 15,-28 0-16-15,26 0 13 0,0 0-12 0,0 0 19 16,-26-26-19-16,26 26 10 0,2 0-10 0,-2 0 20 16,0 0-22-16,-1 0 4 0,3 0-6 0,-1 0 13 15,-1 0-10-15,0 0 14 0,28 0-10 0,-27 26 22 16,24-26-21-16,-25 0 17 0,28 0-17 16,0 0 21-16,-29 0-17 0,28 28 25 0,1-28-31 15,-1 0 4-15,-2 0-6 0,3 26 21 0,26-26-23 16,-28 0 3-16,0 0-9 0,3 0 5 0,22 0-4 15,-21 0 13-15,-4 0-10 0,26 0 11 0,-24 0-8 16,-1 0 18-16,26 0-13 0,-25 0 23 0,-2 0-21 16,0 0 20-16,2 0-22 0,25 0 17 0,-25-26-20 15,-1 26 13-15,-1 0-14 0,1 0 13 0,-25 0-14 16,23 0 10-16,2-28-13 0,1 28 10 0,-1 0-11 16,-27 0 7-16,26 0-8 0,-25-26 8 0,27 26-4 15,-29 0 19-15,1 0-17 0,29 0 16 0,-29 0-17 16,0-26 13-16,0 26-14 0,1 0 13 0,-1 0-14 15,0 0 9-15,1 0-10 0,-1 0 9 16,2 0-11-16,-2 0 8 0,-1 0-9 0,-25 0 8 16,27 0-7-16,-27 0 12 0,26 0-14 0,-26 0 0 15,0 0-10-15,0 0-16 0,0 0 2 0,0 0-33 16,0 0 1-16,0 0-95 0,0 0 26 0,0 0-209 16,-26 0 183-16,26 0-107 0,-27 0 144 0,27 0-70 15,-25 0 88-15,25 0-87 0</inkml:trace>
  <inkml:trace contextRef="#ctx0" brushRef="#br0" timeOffset="36886.61">23131 5108 36 0,'0'0'0'0,"0"0"5"0,0 0 16 0,0 0-7 16,0 26 21-16,0-26-16 0,0 0 23 16,0 0-21-16,26 0 19 0,-26 0-24 0,26 0 10 15,-26 0-12-15,28 0 15 0,-2 0-13 0,-26 0 17 16,26 27-15-16,0-27 18 0,28 0-23 0,-28 0 2 16,0 0-4-16,-1 0 19 0,30 0-12 0,-29 0 23 15,26 0-20-15,3 0 19 0,-4 0-20 16,-25 0 24-16,28 0-20 0,25 0 29 0,-26 0-33 15,1 0 5-15,24 0-13 0,-24 0 9 0,26 0-10 16,-2 0 9-16,-26 0-9 0,29 0 9 0,-2 0-11 16,1 0 7-16,-28 0-9 0,28 0 6 0,-1 0-6 15,-26-27 5-15,27 27-5 0,-27 0 5 0,0 0-7 16,26 0 5-16,-53 0-5 0,28 0 3 0,-1 0-3 16,-1-26 3-16,1 26-5 0,-25 0 3 0,-3 0-3 15,28 0 4-15,-27-26-4 0,2 26 3 0,-2 0-3 16,0 0 2-16,-26-26-2 0,27 26 1 0,-1 0-1 15,-26 0 2-15,26 0-2 0,-26 0 5 16,26 0-10-16,-26 0-14 0,27 0-3 0,-27 0-42 16,28 0 2-16,-28 0-116 0,0 0 89 0,26 0-83 15,-26 0 89-15,0 0-69 0,0 0 74 0,0 0-74 16</inkml:trace>
  <inkml:trace contextRef="#ctx0" brushRef="#br0" timeOffset="37603.15">23131 5558 26 0,'0'0'0'0,"0"0"3"16,0 0 12-16,0 0-11 0,0 0-4 0,0 26 0 16,0-26 0-16,0 0 0 0,0 0 0 0,0 0 5 15,0 0 15-15,0 0-8 0,0 0 16 0,0 0-13 16,0 0 15-16,0 0-14 0,0 0 19 0,0 0-20 16,26 0 9-16,-26 0-11 0,0 0 12 0,26 0-12 15,2 0 11-15,-28 0-13 0,26 0 9 0,0 0-9 16,0 0 16-16,0 0-14 0,2 0 14 0,-2 0-16 15,0 0 6-15,27 0-7 0,-26 0 12 16,-1 0-7-16,26 0 24 0,-24 0-22 0,24 0 15 16,-26 0-18-16,28 0 12 0,-28 0-10 0,28 0 21 15,-2 0-20-15,-26 0 12 0,28 0-16 0,-1 0 11 16,-2 0-14-16,3 0 10 0,0 0-12 0,-2 0 7 16,26 0-7-16,-23 0 9 0,-4 0-7 0,3 0 11 15,0 0-8-15,-2 0 19 0,0 0-15 16,2 0 21-16,-1 27-19 0,-2-27 18 0,-23 0-19 15,26 0 15-15,-2 0-17 0,0 0 14 0,2 0-16 16,-28 0 12-16,27 0-14 0,1 0 12 0,-29 0-13 16,29 0 9-16,-28 0-11 0,27 0 7 0,-25 0-7 15,23 0 8-15,-24 0-8 0,-1 0 7 0,28 0-8 16,-28 0 4-16,1 0-5 0,-1 26 5 0,0-26-7 16,0 0 4-16,29 0-4 0,-29 0 4 0,-1 0-4 15,1 0 3-15,1 0-22 0,1 0-51 0,-2 26-22 16,0-26-197-16,0 0 148 0,1 0-123 0,-27 0 154 15,26 0-58-15,-26 0 82 0,26 0-81 16</inkml:trace>
  <inkml:trace contextRef="#ctx0" brushRef="#br0" timeOffset="39485.87">27286 3203 53 0,'0'0'0'0,"0"0"13"16,0 0 41-16,0-28-25 0,0 28 35 0,0 0-30 16,0 0 39-16,0 0-45 0,0 0 9 0,0 0-17 15,0-26 24-15,0 26-19 0,0 0 31 0,0 0-27 16,-28 0 28-16,28 0-29 0,0 0 28 0,0 0-36 16,-26 0 5-16,26 0-12 0,0 0 11 0,0 0-13 15,0 0 11-15,-26 0-12 0,26 0 8 0,0 0-9 16,0 0 7-16,-27 0-8 0,27 0 8 0,0 0-9 15,-26 0 5-15,26 0-6 0,-26 0 5 0,0 0-6 16,26 0 5-16,-27 0-5 0,-1 0 4 0,28 0-4 16,-26 26 3-16,1-26-5 0,-1 0 4 0,26 0-4 15,-27 0 4-15,27 28-4 0,-28-28 2 16,28 0-2-16,-26 0 2 0,26 0-2 0,-26 26 1 16,26-26-1-16,0 0 1 0,0 26-2 0,-26-26 2 15,26 0-2-15,0 0 2 0,0 27-3 0,0-27-1 16,0 0 0-16,0 26 0 0,0-26 0 0,0 27 4 15,0-1-2-15,0-26 4 0,0 27-2 16,0-1 6-16,0-26-4 0,0 26 10 0,0 2-7 16,0-2 15-16,0 26-11 0,0-25 15 0,0-1-14 15,26 0 17-15,-26 28-15 0,0-28 20 0,0 0-19 16,0 28 15-16,0-28-16 0,0 28 14 0,0-28-16 16,0 0 10-16,0 27-12 0,0-26 9 0,0 26-11 15,26-27 8-15,-26 28-9 0,0-2 7 0,0-25-9 16,0 25 7-16,0 2-7 0,0-2 6 0,0-25-6 15,26 26 5-15,-26 0-6 0,0-1 4 0,0-24-5 16,0 24 5-16,0 1-5 0,0-27 4 0,0 28-4 16,0-28 5-16,0 26-6 0,28-25 3 0,-28 26-4 15,0-27 4-15,0 27-3 0,0-27 4 16,0 28-4-16,0-28 0 0,0 0-1 0,0 27 3 16,0-27-3-16,0 28 1 0,0-28-2 0,0 0 2 15,0 2-1-15,0-2 1 0,0 27-3 0,0-27-1 16,0 0 0-16,0 0 0 0,0-26 0 0,0 28 0 15,0-2 0-15,0 0 0 0,0-26 0 16,0 27 0-16,0-27 0 0,0 26 0 0,27-26 0 16,-27 0 0-16,0 26-1 0,0-26-3 0,0 0 4 15,26 27 0-15,-26-27-1 0,0 0-3 0,0 0 3 16,25 0-3-16,-25 28 3 0,0-28 1 0,26 0 0 16,-26 0 0-16,0 0 0 0,28 0 0 0,-28 0-2 15,27 0-3-15,-27 0 4 0,26 0 1 0,-26 0 0 16,26-28 0-16,-26 28-6 0,26 0-15 0,-26 0-10 15,0 0-71-15,27 0 39 0,-27-27-88 0,0 27 26 16,0 0-223-16,0 0 202 0,0 0-89 0,0-26 118 16,0 26-118-16</inkml:trace>
  <inkml:trace contextRef="#ctx0" brushRef="#br0" timeOffset="40503.21">27788 3255 92 0,'27'0'0'0,"-27"0"16"16,0 0 48-16,0 0-38 0,0 0 16 0,0 0-26 15,0 0 8-15,0 0-13 0,0 27 13 0,0-27-12 16,0 0 12-16,0 0-17 0,0 0-7 0,0 0 6 15,0 0 20-15,0 0-16 0,0 0 6 0,0 0-12 16,0 0-4-16,0 0 6 0,0 0 20 0,0 26-17 16,0-26-1-16,0 0-5 0,0 0-3 0,26 0 2 15,-26 0 6-15,0 0-1 0,0 0 9 0,0 27-8 16,0-27 7-16,0 0-8 0,0 0 7 16,26 0-10-16,-26 26-4 0,0-26 2 0,0 0 8 15,0 0-4-15,0 0 6 0,0 27-9 0,28-27-3 16,-28 0 0-16,0 0 0 0,0 26 0 15,0-26 0-15,0 0 0 0,26 0 0 0,-26 26 2 16,0-26 9-16,28 0-3 0,-28 0 12 0,0 28-7 16,0-28 16-16,0 0-12 0,25 26 19 0,-25-26-15 15,0 0 25-15,0 26-27 0,0-26 10 0,0 0-14 16,0 26 16-16,0-26-16 0,0 27 13 0,0-1-13 16,0-26 17-16,0 26-16 0,0 2 16 0,0-2-14 15,0 0 22-15,0 0-19 0,26 1 26 0,-26 26-23 16,0-25 24-16,0 24-23 0,0-26 23 0,0 27-23 15,0-26 24-15,0 26-24 0,0-1 26 0,0 2-32 16,0-28 9-16,0 27-14 0,0-1 14 0,0 2-14 16,0-1 14-16,0 26-15 0,0-26 12 0,0 1-12 15,0-2 11-15,0 27-12 0,0-25 11 16,0-2-12-16,27 28 9 0,-27-28-10 0,0 1 10 0,0 27-11 16,0-28 9-16,0 1-9 0,0 1 8 15,26-2-9-15,-26 2 8 0,0-2-8 16,0-25 8-16,0 25-9 0,0-26 7 0,0 28-7 0,26-28 6 15,-26 1-6-15,0-1 6 0,0 0-6 16,0 1 6-16,0-27-6 0,0 28 5 0,0-28-6 16,0 26 6-16,0-26-7 0,0 26 6 0,0-26-6 15,0 0 6-15,0 0-6 0,0 0 4 0,0 27-5 16,0-27 4-16,0 0-5 0,0 0 5 0,0 0-5 16,-26 0 5-16,26 0-5 0,0 0 4 0,0 0-4 15,-26 0 3-15,26 0-3 0,-27 0 1 0,27 0-6 16,-26-27-10-16,1 27-1 0,25 0-24 0,-28 0 13 15,2 0-35-15,-2 0 4 0,2 0-108 0,26-26 21 16,-26 26-262-16,-1 0 223 0,1 0-135 0,-1 0 188 16,1 0-66-16,26 0 97 0,-26 0-97 0</inkml:trace>
  <inkml:trace contextRef="#ctx0" brushRef="#br0" timeOffset="41315.98">27127 6114 23 0,'-26'0'0'0,"26"0"9"15,0-26 31-15,0 26-19 0,0 0 24 16,0-27-19-16,0 27 32 0,0 0-26 0,0-26 40 15,0 26-43-15,0 0 19 0,0 0-22 16,0 0 32-16,0 0-30 0,0 0 28 0,0 0-32 16,0 0 20-16,0 0-25 0,0 0 15 0,0 0-16 15,0 0 20-15,0 26-21 0,0-26 12 0,0 0-14 16,0 27 14-16,0-27-17 0,0 26 5 0,26 0-6 16,-26-26 13-16,0 28-10 0,26-2 18 0,-26 0-16 15,26 0 16-15,-26 1-14 0,0-1 20 0,27 0-18 16,-27 2 20-16,26-2-22 0,-26-26 17 0,0 26-19 15,26 0 14-15,-26 1-16 0,28 0 10 0,-28-27-12 16,0 0 9-16,26 26-11 0,-26-26 9 0,27 0-10 16,-27 0 9-16,0 0-10 0,26 0 8 0,-26-26-9 15,0 26 5-15,25-27-5 0,-25 27 5 0,28-27-7 16,-28 1 6-16,26 26-7 0,-26-26 4 0,27 0-5 16,-27 26 1-16,0-28-1 0,26 28 8 0,-26 0-5 15,0-26 10-15,26 26-8 16,-26 0 8-16,0 0-7 0,0 0 10 0,0 0-8 15,0 0 13-15,28 26-11 0,-28-26 12 0,0 0-13 16,0 28 10-16,0-2-12 0,0-26 10 0,0 26-11 16,0 0 7-16,0-26-9 0,25 27 8 0,-25 0-9 15,0-27 6-15,0 26-7 0,0 1 6 0,28-27-6 16,-28 26 3-16,0-26-4 0,26 26 4 0,-26-26-5 16,0 0 4-16,0 26-4 0,26-26 4 0,-26 0-1 15,0 0 10-15,27 0-7 0,-27 0 12 0,26 0-11 16,-26-26 10-16,26 26-11 0,-26 0 9 0,0-26-9 15,27 26 8-15,-27-26-8 0,26-1 7 0,-26 1-9 16,27 26 9-16,-27-27-9 0,26 0 5 0,-26 1-5 16,26 0 8-16,-26 26-8 0,0-26 5 0,28-2-5 15,-28 28 5-15,26-26-6 0,-26 0 5 0,0 26-6 16,28 0 7-16,-28-27-9 0,0 27-3 0,0 0-11 16,25 0-33-16,-25-26-14 0,0 26-134 0,0 0 28 15,0 0-298-15,0 0 260 0,0 0-145 0,0 0 174 16,0 0-173-16</inkml:trace>
  <inkml:trace contextRef="#ctx0" brushRef="#br0" timeOffset="43204.2">28370 4367 101 0,'0'0'0'15,"0"0"21"-15,27 0 64 0,-27 27-49 0,0-27 21 0,0 0-33 16,0 0 16-16,0 0-24 0,0 0 10 0,0 0-19 16,0 0-7-16,0 0 0 0,0 0 0 0,28 26 6 15,-28-26 20-15,0 0-17 0,0 0 1 0,26 0-5 16,-26 0 7-16,26 0-5 0,-26 0 9 15,25 0-9-15,2 0 5 0,-1 0-7 0,-26 0 4 16,26 0-6-16,2 0-3 0,-2 0 0 0,2 0 0 16,-28 0 0-16,26 0 0 0,-1 0 0 15,-25 0 0-15,27 0 2 0,-27 0 6 0,26 0-6 16,-26 0-2-16,28 0 1 0,-28 0 7 0,0 0-4 16,26 0 4-16,-26 0-6 0,0 0-2 0,0 0-14 15,0 0-42-15,0 0 17 0,0 0-65 0,0 0 50 16,0 0-58-16,0 0 56 0,0 27-56 0</inkml:trace>
  <inkml:trace contextRef="#ctx0" brushRef="#br0" timeOffset="43470.59">28451 4552 70 0,'0'0'0'0,"0"0"10"0,0 0 32 0,0 0-25 0,0 0 10 16,26 0-9-16,-26 0 26 0,0 0-24 0,0 28 17 16,0-28-17-16,25 0 21 0,-25 0-21 0,0 0 18 15,0 0-24-15,27 0 5 0,-27 0-11 16,0 0 7-16,26 0-9 0,-26 0 2 0,26 0-4 16,-26 0 4-16,28 0-5 0,-28-28-3 0,26 28 1 15,-26 0 7-15,28 0-6 0,-2 0-2 0,-26 0-16 16,25 0-46-16,2 0 19 0,-27 0-69 0,26 0 65 15,2 0-33-15,-28 28 40 0,26-28-40 0</inkml:trace>
  <inkml:trace contextRef="#ctx0" brushRef="#br0" timeOffset="44819.14">29616 3308 113 0,'0'0'0'16,"0"0"11"-16,0-26 34 0,0 26-25 16,0 0 13-16,0 0-19 0,0 0 7 0,0 0-12 15,0 0 6-15,-28 0-11 0,28 0-4 0,-27 0 0 16,27 0 0-16,-26 0 0 0,26 0 0 0,-26 0 0 15,26 0 0-15,-26 0 0 0,26 0 0 0,-28 0 4 16,1 0 15-16,27 0-10 0,-25 0 11 0,-1 0-10 16,26 0 13-16,-26 0-10 0,26 0 16 0,-28 0-21 15,2 0-8-15,26 0 5 0,-26 0 15 0,26 0-15 16,-27 0-5-16,27 0 0 0,0 0 0 0,-26 0 0 16,26 0 0-16,-27 0 0 0,27 0 0 0,-26 0 0 15,26 0 0-15,0 26 3 0,-26-26 13 0,26 0-12 16,0 0-4-16,0 0 0 0,-28 0 0 0,28 0 0 15,0 0 0-15,0 0 0 0,0 0 0 16,0 0 2-16,0 0 8 0,0 0-4 0,0 0 6 16,0 27-5-16,0-27 9 0,0 0-6 0,0 26 14 15,0-26-11-15,0 0 16 0,0 27-12 0,0-27 21 16,0 26-19-16,0 0 21 0,0-26-21 0,0 28 20 16,0-2-21-16,28-26 14 0,-28 26-19 15,0 0 3-15,0 1-9 0,0-1 9 0,0 28-7 16,26-28 12-16,-26 0-10 0,0 0 9 0,0 28-9 15,0-28 13-15,0 28-13 0,26-28 9 0,-26 27-10 16,0 0 10-16,0-26-11 0,0 25 11 0,0 2-10 16,0-2 12-16,0 1-11 0,0-1 9 0,0 2-10 15,0-1 10-15,-26 0-10 0,26 0 10 0,0-1-10 16,0 28 10-16,0-27-10 0,0-1 6 0,-26 2-7 16,26-2 7-16,0 2-9 0,0-2 5 0,0 1-6 15,0 27 5-15,-28-28-6 0,28 1 7 0,0 1-8 16,0-2 3-16,-26 2-4 0,26-28 4 15,0 27-4-15,0-1 1 0,0-26-1 0,-26 28 4 16,26-28-4-16,0 1 3 0,0-1-1 0,0 0 7 16,0 1-6-16,-26-27 6 0,26 28-6 0,0-2 6 15,0-26-7-15,0 0 3 0,0 26-3 0,0-26 3 16,0 0-5-16,0 27 2 0,0-27-3 0,0 0-2 16,0 0 0-16,0 26 0 0,0-26 0 15,0 0 4-15,0 0-3 0,0 0-1 0,0 26 0 16,0-26 0-16,26 0 0 0,-26 0 0 0,0 0 0 15,26 26 0-15,0-26 0 0,-26 0 0 0,28 0 0 16,-2 0 0-16,0 0 0 0,1 0 0 0,26 0 0 16,-27 0 0-16,0 0 0 0,2 0 0 0,-2 0 0 15,25 0 0-15,-24-26 0 0,1 26 0 0,-2 0 0 16,0 0 0-16,0 0-5 0,-26-26-12 0,27 26-14 16,1 0-73-16,-28-26 1 0,0 26-202 0,25-27 161 15,-25 27-124-15,0-26 166 0,0 0-37 0,-25-2 70 16,25 28-70-16</inkml:trace>
  <inkml:trace contextRef="#ctx0" brushRef="#br0" timeOffset="45470.25">29748 3599 42 0,'0'-26'0'0,"-27"26"10"15,27 0 32-15,0 0-18 0,0 0 28 0,0 0-27 16,0 0 22-16,0-27-22 0,0 27 27 0,0 0-25 15,0 0 26-15,0 0-32 0,0 0 10 0,0 0-14 16,0 0 23-16,0 0-20 0,0 0 20 0,0 0-20 16,0 0 24-16,0-26-24 0,0 26 18 0,0 0-20 15,0 0 16-15,0 0-17 0,0 0 15 0,0-26-18 16,0 26 6-16,0 0-11 0,0-26 11 0,0 26-11 16,0 0 10-16,27 0-12 0,-27-28 2 0,0 28-4 15,26 0 3-15,0-26-3 0,-26 26 3 0,25 0-5 16,3 0-3-16,-2 0 3 0,-26 0 9 15,26 0-7-15,1 0 5 0,-1 0-2 0,-26 0 16 16,28 26-10-16,-3-26 20 0,-25 0-15 0,26 28 24 16,-26-28-21-16,0 26 26 0,0-26-23 0,28 26 27 15,-28 0-27-15,0-26 24 0,0 27-26 0,0-27 19 16,-28 26-22-16,28-26 18 0,0 26-21 0,-26-26 14 16,26 28-19-16,0-28 6 0,-25 0-16 0,25 26-12 15,-28-26-2-15,2 0-24 0,26 0-2 16,-27 0-75-16,27 0 11 0,-26 0-190 0,26 0 157 15,-26 0-113-15,26 0 147 0,-28 0-58 0,28 0 80 16,0 0-80-16</inkml:trace>
  <inkml:trace contextRef="#ctx0" brushRef="#br0" timeOffset="45920.53">29825 4156 38 0,'0'0'0'0,"0"0"13"0,0 0 39 0,0 0-25 0,0 0 29 15,0 0-32-15,-25 0 15 0,25 0-24 16,0 0 8-16,0 0-17 0,0 0-6 0,0 0 5 15,0 0 16-15,0-26-12 0,0 26 6 0,0 0-11 16,0 0-4-16,0-28 0 0,0 28 0 0,0 0 0 16,25-26 0-16,-25 26 0 0,0 0 0 0,28 0 4 15,-28 0 12-15,26 0-12 0,-26 0-4 0,26 0 0 16,-26 0 0-16,27 0 3 0,-1 0 12 0,-26 26-8 16,28-26 8-16,-28 0-11 0,25 28-4 0,1-28 7 15,-26 26 21-15,0-26-17 0,28 26 5 0,-28 1-9 16,0-27 5-16,0 26-6 0,0-26 10 0,0 26-10 15,0 0 5-15,0-26-6 0,0 28 5 16,0-28-5-16,0 26 3 0,-28-26-5 0,28 0-3 16,-26 26-7-16,26-26-20 0,-25 0 13 0,-3 0-15 15,28 27 14-15,-26-27-16 0,-1 0 15 0,27 0-17 16,-26 0 6-16,0 0-45 0,26 0 32 0,0-27-45 16,-28 27 51-16,28 0-16 0,-25 0 25 15,25 0-24-15</inkml:trace>
  <inkml:trace contextRef="#ctx0" brushRef="#br0" timeOffset="46308.9">29932 4870 109 0,'0'0'0'0,"0"0"20"16,0 0 62-16,0 0-52 0,0 0 10 0,0 0-25 16,0-27 5-16,0 27-14 0,0 0-6 0,0 0 0 15,0 0 0-15,0 0 0 0,0 0 0 0,26 0 0 16,-26 0 0-16,0 0 0 0,0 0 0 0,0 0-8 16,0 0-24-16,0 0 8 0,0 0-40 0,0 0 33 15,0 0-29-15,0 0 31 0,0 0-31 0</inkml:trace>
  <inkml:trace contextRef="#ctx0" brushRef="#br0" timeOffset="46469.81">29932 5002 30 0,'0'26'0'0,"0"-26"17"0,0 0 51 16,0 0-40-16,0 0 20 0,0 28-30 0,0-28 6 15,0 0-18-15,26 0-6 0,-26 0 0 16,0 0 0-16,0 0-6 0,0 0-18 0,0 26 8 15,0-26-27-15,0 0 21 0,0 0-25 0,0 0 24 16,0 26-24-16</inkml:trace>
  <inkml:trace contextRef="#ctx0" brushRef="#br0" timeOffset="46607.28">29958 5241 64 0,'0'0'0'0,"28"0"11"16,-28 0 36-16,0 0-29 0,0 26 6 0,0-26-18 15,0 0-6-15,0 0-8 0,0 0-22 16,0 0 12-16,0 0-24 0,0 0 21 0,0 0-20 16</inkml:trace>
  <inkml:trace contextRef="#ctx0" brushRef="#br0" timeOffset="47037.13">29932 5690 68 0,'0'0'0'0,"-27"28"10"0,27-28 30 0,-26 0-23 16,26 26 12-16,0-26-14 0,-26 0 16 0,26-26-16 16,0 26 13-16,0 0-18 0,0-28 6 0,-28 28-9 15,28 0 8-15,0-27-7 0,0 27 8 0,0-26-6 16,0 26 13-16,0 0-11 0,0-26 12 0,0 26-12 15,0 0 8-15,0 0-9 0,0-27 15 16,0 27-17-16,0 0-1 0,0 0-5 0,28 0-3 16,-28-26 0-16,0 26 0 0,26 0 2 0,-26 0 6 15,0 0-6-15,26-26-2 0,1 26 1 0,-27 0 7 16,26 0-6-16,-26 0-2 0,28 0 3 16,-3 0 9-16,-25 0-6 0,26 0 6 0,2 0-6 15,-2 0 8-15,-26 26-5 0,27-26 11 0,-1 26-7 16,-26 1 22-16,26-27-16 0,2 26 23 0,-28 0-20 15,0 1 25-15,25 1-30 0,-25-2 3 0,0 0-9 16,0-26 9-16,0 27-10 0,0-1 7 0,-25 0-6 16,25-26 15-16,-28 26-19 0,28-26-7 0,-26 0-11 15,0 0-30-15,-1 0-8 0,1 0-107 0,-2 0 76 16,2 0-84-16,1 0 92 0,-3-26-49 0,2 26 60 16,26-26-59-16</inkml:trace>
  <inkml:trace contextRef="#ctx0" brushRef="#br0" timeOffset="47920.11">30568 3097 25 0,'0'0'0'0,"0"0"11"15,0 0 35-15,0 0-25 0,0 0 15 0,0 0-20 16,0 0 10-16,0 0-16 0,0 0 6 0,0 0-12 16,0 26-4-16,26-26 5 0,-26 0 15 0,0 0-10 15,0 0 8-15,0 0-13 0,0 0-5 0,0 0 6 16,0 0 18-16,26 0-15 0,-26 0 6 0,0 0-11 16,0 0-4-16,0 0 0 0,26 0 0 0,-26 0 8 15,0 0 24-15,26 0-19 0,-26 0 4 0,28 0-8 16,-28 0 7-16,0 0-5 0,26 0 15 15,-26 0-19-15,26 0-7 0,-26 26 3 0,0-26 10 16,27 0-5-16,-27 0 9 0,0 0-6 0,25 0 14 16,-25 26-13-16,0-26 11 0,0 0-11 0,0 0 12 15,0 28-13-15,0-28 9 0,0 26-8 0,0-26 13 16,0 26-9-16,0 1 21 0,0-27-18 0,0 26 19 16,0 1-23-16,0-1 6 0,28 27-9 15,-28-27 12-15,0 2-10 0,0 24 19 0,0 1-14 16,0-27 21-16,0 28-18 0,0-2 25 0,0 28-22 15,0-26 27-15,0-2-26 0,0 27 25 0,0 1-27 16,0-28 22-16,26 28-24 0,-26-1 20 0,0 1-22 16,0-1 19-16,0 27-19 0,26-26 20 0,-26-1-19 15,0 27 20-15,0-27-21 0,28 0 20 0,-28 0-22 16,0 27 17-16,0-27-19 0,0 1 15 0,26 0-16 16,-26-1 13-16,0 1-17 0,0-1 4 0,0-27-8 15,0 29 6-15,0-28-6 0,0 25 5 16,0-24-6-16,0-1 6 0,0-27-5 0,0 27 10 0,0-26-7 15,0-1 13-15,0 0-13 0,0 2 10 0,0-2-11 16,0 0 9-16,-26-26-9 0,26 26 8 16,0-26-9-16,-28 27 8 0,2-27-14 0,26 0-10 15,-26 0-6-15,-2 0-38 0,3 0-8 0,-2 0-128 16,-25 0 33-16,24 0-274 0,-24 0 243 0,26 0-130 16,-28 0 158-16,28 0-158 0</inkml:trace>
  <inkml:trace contextRef="#ctx0" brushRef="#br0" timeOffset="49252.25">16170 5399 50 0,'0'0'0'0,"0"0"7"0,0 0 24 0,0 0-17 16,0 0 12-16,0 0-14 0,0 0 11 0,0 0-13 15,0 0 6-15,0 0-12 0,0 0-4 0,0 0 9 16,0 0 29-16,0 0-20 0,0 0 14 0,0 0-18 15,26 0 10-15,-26 0-12 0,0 0 8 16,26 0-15-16,2 0-5 0,-28 0 7 0,28 0 25 16,-3 0-20-16,1 0 5 0,0 0-8 0,1 0 7 15,-1 27-8-15,28-27 8 0,-29 0-9 0,28 0 8 16,-27 0-7-16,28 0 11 0,-26 0-9 0,23 0 11 16,2 0-11-16,-27 0 6 0,28 0-9 15,-2 0 7-15,2 0-9 0,0 0 3 0,-3-27-4 16,2 27 4-16,1 0-5 0,-2 0 5 0,26-26-6 15,-24 26-2-15,0 0 2 0,-2 0 6 0,28-26-6 16,-27 26-2-16,0 0 0 0,27 0 0 0,-28 0 2 16,0 0 6-16,28 0-4 0,-27 0 7 0,0 0-6 15,1 0 7-15,24 0-8 0,-24 0 4 0,-2 0-4 16,1 26 5-16,26-26-6 0,-25 0-3 0,-1 0 0 16,-2 0 0-16,3 0 0 0,-1 0 0 0,1 0 0 15,-3 0 0-15,3 0 6 0,-1 0 20 0,1-26-15 16,-3 26 7-16,-24 0-6 0,27 0 16 0,-2 0-15 15,-25 0 11-15,26 0-13 0,-27-28 9 16,28 28-10-16,-28 0 7 0,26 0-10 0,-26 0 2 0,2 0-6 16,24 0-3-16,-52 0 2 0,53 0 10 15,-53 0-3-15,27 0 17 0,-1 0-13 0,0 0 15 16,0 0-15-16,-26 0 15 0,28 28-16 0,-28-28 11 16,27 0-12-16,-2 0 11 0,-25 0-12 15,26 0 9-15,-26 0-10 0,26 0 7 0,-26 0-9 16,28 0 9-16,-28 26-9 0,28-26 6 0,-28 0-6 15,0 0 5-15,26 0-6 0,-26 0 5 0,26 0-21 16,-26 0-39-16,0 0-26 0,0 0-176 0,0 0 119 16,0 0-144-16,0 0 138 0,0 26-138 0</inkml:trace>
  <inkml:trace contextRef="#ctx0" brushRef="#br0" timeOffset="56688.62">22706 3731 28 0,'0'0'0'0,"0"0"4"0,0 0 14 0,0 0-9 0,0 0 7 0,0 0-7 16,0 0 12-16,0 0-9 0,0 0 15 15,0 0-13-15,0 0 16 0,0 0-14 0,0 0 17 16,0 0-19-16,0 0 8 0,0 0-8 0,0 0 20 15,28 0-16-15,-28 0 20 0,0 0-20 16,0 0 17-16,0 0-21 0,0 0 9 0,0 0-10 16,0 0 16-16,0 0-12 0,0 0 23 0,0 0-18 15,0 0 26-15,0 0-22 0,0 0 30 0,0 0-36 16,0 0 4-16,0 0-13 0,0 0 10 0,0 0-11 16,0 0 9-16,0 0-10 0,0 0 7 0,0 0-5 15,0 0 15-15,0 0-15 0,0 0 5 0,0 0-8 16,0 0 4-16,0 0-7 0,0 0 4 0,0 0-6 15,0 0-3-15,0 0 1 0,0 0 7 0,0 0-6 16,0 0-2-16,26 0 0 0,-26 0 0 0,0 0 0 16,0 0 0-16,27 0 0 0,-27 0 0 0,0 0 0 15,26 0 0-15,-26 0 0 0,0 0 0 16,26 0 1-16,-26 0 7 0,27 0-4 0,-27 0 4 16,26 0-5-16,0 0-3 0,-26 0 0 0,27 0 0 15,-1 0 0-15,-26 0 0 0,28 0 0 0,-2 0 0 16,-26 0 0-16,25 0 0 0,3 0 0 0,-28 0 0 15,26 0 0-15,-26 0 0 0,27 0 0 16,-27 0 0-16,26 0 0 0,0 0 0 0,-26 0 0 16,28 0 0-16,-28 0 0 0,26 0 0 0,0 0 0 15,-26 0 0-15,26-26 0 0,-26 26 0 0,26 0 0 16,2 0 0-16,-28 0 0 0,26 0 0 0,0 0 0 16,-26 0 0-16,25 0 0 0,3 0 0 0,-28-26 0 15,27 26 4-15,-27 0-3 0,26 0 2 0,0 0-2 16,-26 0 3-16,26 0-3 0,2 0-1 0,-28 0 0 15,27 0 0-15,-27 0 0 0,25 0 0 0,-25-26 0 16,26 26 0-16,-26 0 0 0,26 0 0 0,-26 0 0 16,28 0 0-16,-28 0 0 0,0 0 0 0,26 0 0 15,-26 0 0-15,26 0 0 0,-26 0 0 0,28 0 0 16,-28 0 0-16,25 0 0 0,-25 0 0 16,0 0 0-16,27 0 0 0,-27 0 0 0,26 0 0 15,-26 0 0-15,26 0 0 0,-26 0 0 0,28 0 0 16,-28 0 0-16,26-28 0 0,-26 28 0 0,27 0 0 15,-27 0 0-15,25 0 0 0,-25 0 0 16,26 0 0-16,2 0 0 0,-28 0 4 0,26 0-3 16,-26 0-1-16,28 0 0 0,-2 0 0 0,-26 0 0 15,26 0 0-15,0 0 0 0,0 0 4 0,0 0-3 16,0 0-1-16,-26 0 0 0,28 0 0 0,-1 0 1 16,-1 0 3-16,-1 0 0 0,1 0 4 0,2 0-5 15,0 0 5-15,-2 0-5 0,0 0 5 0,0 0-4 16,0 0 4-16,0 0-3 0,2 0 3 0,-2 0-4 15,0 0 4-15,1 0-5 0,-1 0 4 0,-1 0-4 16,3 0 3-16,-28 0-3 0,26 0 4 0,2 0-3 16,-2 0 5-16,0 0-4 0,1 0 6 0,-27 0-6 15,25 0 3-15,3 0-4 0,-2 0 2 0,-26 0-3 16,26 0 3-16,1-26-3 0,-1 26 2 16,0 0-2-16,2 0 3 0,-3 0-3 0,-25 0 3 15,28 0-3-15,-2 0 3 0,0-26-3 0,1 26 3 16,-1 0-4-16,2 0-2 0</inkml:trace>
  <inkml:trace contextRef="#ctx1" brushRef="#br0">25770 3545 0,'0'0'0</inkml:trace>
  <inkml:trace contextRef="#ctx0" brushRef="#br0" timeOffset="56699.58">25804 3546 1488 0,'0'0'0'0,"26"0"0"0,-26 0 0 0,26 0 0 16,1 0 0-16,-27 0 0 0,26 0 0 16,0 0 0-16,-26 0 0 0,27 0 0 15,-1 0 0-15,-26 0 0 0,28 0 0 0,-2 0-2 16,-1 0-4-16,-25 0 0 16,27 0-13-16,-27 0-4 0,26 0-53 0,-26 0-11 15,28 0-189-15,-28 0 144 16,26 0-119-16,-26 0 143 0,0 0-75 0,0 0 92 15,0 0-92-15</inkml:trace>
  <inkml:trace contextRef="#ctx0" brushRef="#br0" timeOffset="65119.94">22839 4341 24 0,'0'0'0'0,"0"0"4"0,0 0 15 0,0 0-8 15,0 0 14-15,0 0-11 0,0 0 14 16,0 0-14-16,0 0 14 0,0 0-13 0,0 0 19 15,0 0-17-15,0 0 15 0,0 0-16 0,0 0 16 16,0 0-17-16,0 0 15 0,0 0-17 16,0 0 7-16,0 0-15 0,0 0-5 0,-26 0 0 15,26 0 0-15,0 0 0 0,0 0 0 0,0 0 0 16,0 0 0-16,0 0 4 0,0 0 12 0,0 0-11 16,0 0-5-16,0 0 0 0,0 0 0 0,0 0 0 15,0 0 0-15,0 0 0 0,0 0 0 0,0 0 0 16,0 0 0-16,0 0 0 0,0 0 0 0,0 0 0 15,0 0 0-15,0-26 0 0,0 26 0 0,0 0 0 16,0 0 0-16,0 0 0 0,26 0 0 0,-26 0 0 16,0 0 0-16,0 0 0 0,0 0 0 0,0 0 0 15,0 0 0-15,0 0 0 0,0 0 0 0,0 0 0 16,0 0 0-16,27 0 0 0,-27 0 0 0,0 0 0 16,0 0 0-16,0 0 0 0,0 0 0 0,0 0 0 15,26 0 0-15,-26 0 0 0,0 0 0 16,0 0 4-16,26 0 12 0,-26 0-9 0,0 0 8 15,27 0-11-15,-27 0-4 0,0 0 0 0,26 0 0 16,-26 0 0-16,0 0 0 0,28 0 3 16,-28 0 12-16,26 0-11 0,-26 0-4 0,25 0 0 15,-25 0 0-15,28 0 0 0,-28 0 0 0,26 0 2 16,-26 0 6-16,27 0-4 0,-1 0 4 0,-26 0-6 16,26 0-2-16,2 0 0 0,-28 0 0 0,26 0 1 15,0 0 7-15,-26-28-6 0,26 28-2 0,0 0 0 16,2 0 0-16,-28 0 0 0,26 0 0 0,0 0 0 15,-1-26 0-15,-25 26 0 0,28 0 0 0,-1 0 0 16,-27 0 0-16,26 0 0 0,-26 0 0 0,26 26 0 16,0-26 0-16,-26 0 0 0,28 0 0 0,-28 0 0 15,27 0 0-15,-27 0 0 0,25 0 0 0,1 0 0 16,-26 0 0-16,26 0 0 0,-26 0 0 0,28 0 0 16,-28 0 0-16,26 0 0 0,-26 0 0 0,26 0 0 15,2 0 0-15,-28 0 0 0,25 0 0 16,-25 0 2-16,27 0 7 0,-27 0-4 0,0 0 6 15,26 0-6-15,-26 0 5 0,26 0-7 16,-26 0-3-16,28 0 0 0,-28 0 0 0,0 0 0 0,26 0 0 16,-26 0 1-16,27 0 7 0,-27 0-6 15,25 0-2-15,-25 0 0 0,26 0 0 0,-26 0 0 16,28-26 0-16,-28 26 0 0,26 0 0 0,2 0 0 16,-28 0 0-16,26 0 0 0,-26 0 0 0,26 0 2 15,0-26 6-15,-26 26-6 0,26 0-2 0,0 0 0 16,-26 0 0-16,26 0 0 0,2 0 0 0,-1 0 1 15,-27-26 7-15,26 26-6 0,-1 0-2 0,1 0 2 16,2 0 8-16,0-27-4 0,-28 27 7 0,26 0-7 16,0 0 5-16,0 0-6 0,0-26 3 0,0 26-5 15,2 0-3-15,-2 0 0 0,0 0 0 0,1-26 2 16,-1 26 6-16,-1 0-6 0,3 0-2 0,-2 0 0 16,2 0 0-16,-2 0 0 0,-26 0 0 15,26 0 0-15,1 0 0 0,-2 0 4 0,3 0 12 16,-2 0-7-16,0 0 14 0,1 0-13 0,-1 0 8 15,0 0-9-15,2 0 9 0,-3 0-10 0,3 0 4 16,-2 0-9-16,0 0-3 0,1 0 0 16,27 0 0-16,-29 0 1 0,1 0 7 0,1 0-6 15,27 0-2-15,-28 0 0 0,0 0 0 0,1 0 0 16,25 0 0-16,-26-28 0 0,1 28 0 0,27 0 0 16,-29 0 0-16,1 0 0 0,1 0 0 0,1 0 0 15,-2 0 0-15,0 0 0 0,-26 0 0 0,26 0 0 16,1 0 0-16,-27 0-3 0,26 0-9 0,-26-26-1 15,26 26-24-15,-26 0-1 0,27 0-78 0,-27 0 57 16,0 0-65-16,0 0 63 0,0 0-63 0,0-26 76 16,0 26-20-16,0 0 35 0,0 0-35 0</inkml:trace>
  <inkml:trace contextRef="#ctx0" brushRef="#br0" timeOffset="66452.89">23025 4791 63 0,'0'-26'0'0,"0"26"8"0,-26 0 25 16,26 0-24-16,0 0-9 0,-28 0 4 15,28 0 12-15,0 0-7 0,-26 0 7 0,26 0-11 16,0 0-5-16,0 0 0 0,-27 0 0 0,27 0 0 16,0 0 0-16,0 0 0 0,0 0 0 0,0 0 4 15,27 0 14-15,-27 0-7 0,0 0 13 0,26 0-11 16,-26 0 13-16,28-28-14 0,-28 28 12 0,26 0-14 15,-26 0 7-15,25 0-8 0,-25 0 8 0,28-26-12 16,-2 26-5-16,-26 0 4 0,27 0 13 0,-27 0-9 16,26 0 8-16,-26 0-12 0,26 0-4 0,2 0 3 15,-28 0 12-15,26 0-11 0,0 0-4 0,0 0 0 16,0 0 0-16,2 0 0 0,-2 0 0 0,-26 0 0 16,26 0 0-16,27 0 0 0,-26 0 0 15,-1 0 0-15,0 0 0 0,0 0 0 0,2 0 0 16,-1 0 0-16,-2 0 0 0,1 0 4 0,0 0 15 15,2 0-14-15,-2 0-5 0,0 0 4 0,2 0 12 16,-3 0-12-16,2 0-4 0,25 26 0 0,-24-26 0 16,-2 0 0-16,1 0 0 0,-2 0 2 15,1 0 10-15,2 0-7 0,26 0 7 0,-28 0-9 16,0 28-3-16,0-28 0 0,0 0 0 0,0 0 0 16,0 0 0-16,2 0 2 0,-1 0 6 0,-1 0-5 15,-1 0-3-15,1 0 2 0,2 0 6 0,0 0-6 16,-2 26-2-16,0-26 1 0,0 0 7 0,0 0-6 15,0 0-2-15,2 0 0 0,-2 0 0 0,-26 0 0 16,26 26 0-16,1-26 3 0,-1 0 9 0,-1 0-6 16,3 0 6-16,-28 26-8 0,26-26 4 0,2 0-4 15,-2 0 4-15,0 0-5 0,-26 27-3 0,27-27 2 16,-2 0 6-16,3 0-6 0,-2 0-2 0,0 0 0 16,1 0 0-16,-1 0 2 0,0 0 10 0,-26 0-6 15,28 27 6-15,-3-27-7 0,3 0 4 16,-2 0-4-16,0 0 5 0,1 0-2 0,-27 0 12 15,26 0-10-15,2 0 7 0,-3 0-9 0,1 0 4 16,-26 26-7-16,27-26 5 0,-1 0-7 0,2 0-3 16,-2 0 1-16,-26 0 7 0,26 0-5 15,1 0 5-15,-1 0-5 0,0 0 5 0,0 0-6 0,-26 0-2 16,27 0 1-16,1 0 7 0,-2 0-6 16,-1 0-2-16,-25 0 0 0,26 0 0 0,1 0 1 15,-27 0 7-15,28 0-6 0,-2 26-2 0,-26-26 0 16,26 0 0-16,0 0 0 0,-26 0 0 0,27 0 0 15,-27 0 0-15,26 0 0 0,-26 0 0 0,26 0 0 16,-26 0 0-16,27 0 0 0,-27 0 0 0,26 0 0 16,-26 0 0-16,28 0 0 0,-28 0 0 0,26 0 0 15,-26 0 0-15,0 0 0 0,25 0 0 0,-25 0 0 16,0 0 0-16,27 0-3 0,-27 0-8 0,0 0 0 16,0 0-25-16,0 0-2 0,0 0-80 15,0 0 57-15,0 0-65 0,0 0 65 0,0 0-59 16,-27 0 72-16,27 0-23 0,0 0 36 0,-25 0-36 15</inkml:trace>
  <inkml:trace contextRef="#ctx0" brushRef="#br0" timeOffset="102947.18">5637 4050 38 0,'0'0'0'0,"0"0"5"0,0 0 16 0,0 0-10 15,-28 0 9-15,28 0-9 0,0 0 9 16,0 0-9-16,0 0 14 0,0 0-11 0,0 0 15 15,0 0-13-15,0 0 17 0,0 0-14 0,0 0 22 16,0 0-19-16,0 0 22 0,0 0-26 0,0 0 12 16,0 0-18-16,0 0 7 0,0 0-14 0,0 0-5 15,0 0 0-15,0 0 0 0,0 0 0 16,0 0 0-16,0 0 0 0,0 0 0 0,0 0 0 16,0 0 0-16,28 0 0 0,-28 0 0 0,0 0 0 15,0 0 0-15,26 0 4 0,-26 0 12 0,0 0-8 16,28 0 6-16,-28 0-7 0,26 0 9 0,-26 0-7 15,25 0 13-15,2 0-12 0,-27 26 6 0,26-26-9 16,2 0 6-16,-2 0-6 0,0 0 6 0,1 0-4 16,-27 26 13-16,25-26-12 0,1 0 9 0,0 0-11 15,30 0 7-15,-30 0-7 0,0 0 8 16,-1 0-5-16,2 0 15 0,27 0-14 0,-28 0 12 0,0 0-10 16,26 0 21-16,-24 0-19 0,24 0 15 0,-24 0-16 15,24 0 15-15,-25 0-15 0,-2-26 13 16,29 26-11-16,-28 0 22 0,27 0-19 0,-25 0 20 15,23 0-20-15,-23 0 16 0,24 0-20 0,-25 0 16 16,26 0-18-16,-27 0 14 0,27 0-11 0,-27 0 24 16,28 0-20-16,-29 0 20 0,3 0-21 15,25 0 18-15,-27 0-21 0,0 0 14 0,2 0-14 16,23 0 21-16,-25 0-23 0,1 0 8 0,1 0-12 16,-2 0 12-16,0 0-12 0,-26 0 9 0,25 0-9 15,3 0 9-15,-1 0-11 0,-1 0 9 0,0 0-9 16,-26 0 9-16,26 0-9 0,2 0 7 0,-28 0-8 15,25 0 8-15,1 0-8 0,-26 26 8 0,27-26-9 16,-27 0 9-16,26 0-9 0,-26 0 7 0,28 0-7 16,-28 0 6-16,0 0-6 0,26 28 5 0,-26-28-6 15,0 0 6-15,26 0-7 0,-26 0 6 0,0 0-6 16,0 0 6-16,0 0-6 0,28 0 5 0,-28 0-10 16,0 0-8-16,0 0-7 0,0 0-33 0,0 0-9 15,0 0-123-15,0 0 29 0,0 0-270 16,0 0 236-16,0 0-135 0,0 0 161 0,0 0-160 15</inkml:trace>
  <inkml:trace contextRef="#ctx0" brushRef="#br0" timeOffset="104152.85">9210 3625 26 0,'0'0'0'0,"0"0"5"0,0 0 16 16,0 28-11-16,0-28 10 0,0 0-11 0,-26 0 8 15,26 0-8-15,0 26 8 0,0-26-7 0,0 0 10 16,0 0-9-16,0 0 10 0,0 0-9 0,-28 0 13 16,28 0-13-16,0 0 12 0,0 0-11 0,0 26 16 15,0-26-14-15,-26 0 13 0,26 0-20 16,0 0-8-16,0 0 0 0,0 0 0 0,-27 0 4 16,27 0 15-16,0 0-14 0,-26 0-5 0,26 26 0 15,0-26 0-15,-26 0 0 0,26 0 0 0,-27 0 0 16,27 0 0-16,-26 0 5 0,26 27 17 0,0-27-16 15,-28 0-6-15,2 0 5 0,26 0 16 0,-25 0-13 16,25 0 2-16,-27 0-6 0,27 0 4 0,-26 0-5 16,0 0 5-16,0 0-3 0,26 0 7 0,-28 0-6 15,0 0 6-15,28-27-7 0,-25 27 3 0,-1 0-5 16,0 0-3-16,26 0 0 0,-27 0 0 0,-1 0 0 16,28 0 0-16,-26 0 3 0,0-26 11 15,26 26-7-15,-25 0 7 0,-2 0-8 0,27 0 6 0,-26 0-7 16,0 0 3-16,-2-26-3 0,28 26 5 15,-26 0-4-15,-2 0 6 0,28-26-6 0,-25 26 6 16,-1 0-7-16,26-28 4 0,-27 28-6 16,1 0-3-16,26-26 0 0,-28 26 0 0,28-26 0 15,-26 26 0-15,26-27 0 0,-26 27 0 0,26-26 0 16,0 26 0-16,-26-26 0 0,26 26 0 0,0-26 0 16,-26 26 0-16,26-28 0 0,0 2 0 0,0 26 1 15,0-26 7-15,0-1-6 0,0 27-2 0,0-26 3 16,0-1 11-16,0 27-8 0,26-26 6 0,-26-1-7 15,0 1 3-15,26 0-3 0,-26 26 5 0,26-28-1 16,-26 2 18-16,26 0-15 0,2 26 8 0,-28-26-12 16,26-1 2-16,1 27-5 0,-27-26 5 0,26 0-7 15,-1 26-3-15,3-28 2 0,-2 28 7 0,-26 0-6 16,28-26-3-16,-2 26 0 0,0 0 0 0,1 0 3 16,-2-26 10-16,1 26-4 0,0 0 11 0,2 0-10 15,-1 0 6-15,-1 0-10 0,0 0 2 16,-1 0 1-16,3 0 19 0,0 0-14 0,-2 0 14 15,0 0-11-15,0 0 27 0,1 26-23 0,-2-26 19 16,1 0-21-16,2 26 17 0,-2-26-18 16,1 0 18-16,-1 28-16 0,0-28 24 0,-26 26-21 15,27-26 28-15,-1 26-31 0,-26-26 9 0,28 27-13 16,-2-1 20-16,-26-26-18 0,26 26 19 0,-26-26-18 0,0 26 18 16,27 2-18-16,-27-2 19 0,26 0-20 15,-26-26 18-15,0 27-19 0,28-1 16 0,-28 1-16 16,0-1 15-16,0-26-17 0,0 27 14 0,0-1-14 15,0 0 14-15,0 2-15 0,0-28 13 0,0 26-14 16,0 0 13-16,0-26-18 0,-28 26-4 0,28-26-16 16,0 27-43-16,-26-27-12 0,26 26-149 0,0-26 46 15,-27 26-298-15,27-26 276 0,-26 0-108 0,0 0 150 16,26 0-150-16</inkml:trace>
  <inkml:trace contextRef="#ctx0" brushRef="#br0" timeOffset="105271.2">10479 4156 24 0,'0'0'0'15,"0"0"9"-15,-26-26 27 0,26 26-19 0,0 0 15 16,0 0-20-16,0 0 7 0,0 0-10 0,0 0 7 16,0 0-8-16,0 0 9 0,0 0-8 0,0 0 11 15,0 0-11-15,0 0 7 0,26 0-11 0,-26 0-5 16,0 0 0-16,0 0 0 0,28 0 0 16,-28 26 0-16,0-26 0 0,26 0 0 0,-26 0 7 15,26 0 23-15,-26 0-16 0,0 0 11 0,28 26-9 16,-28-26 21-16,25 0-21 0,-25 0 9 0,27 0-14 15,-27 0 8-15,26 0-8 0,-26 0 16 0,26 0-13 16,-26 0 14-16,28 0-12 0,-2 0 18 0,-26 0-19 16,26 0 12-16,0 0-15 0,0 0 8 0,2 0-10 15,-2 0 10-15,0 0-8 0,0 0 17 0,1 0-13 16,1 0 20-16,-3 0-19 0,1 0 19 0,0 0-21 16,2 0 9-16,24 0-13 0,-25 0 11 0,-2 0-12 15,3 0 9-15,24 0-8 0,-25 0 16 0,-1 0-14 16,27 0 13-16,-27 0-11 0,28 0 17 0,-27 0-16 15,25 0 12-15,-24 0-16 16,-3 0 11-16,28 0-12 0,-27 0 11 0,28 0-12 16,-28 0 9-16,27 0-10 0,-26 0 10 0,25 0-7 15,-24 0 19-15,23 0-16 0,-24 0 13 0,27 0-14 16,-28 0 12-16,26-26-10 0,-25 26 21 0,26 0-19 16,-27 0 18-16,0 0-18 0,30-26 19 0,-32 26-19 15,2 0 15-15,0 0-17 0,28 0 14 0,-28 0-15 16,2 0 16-16,-3 0-16 0,2 0 13 0,-1 0-14 15,0 0 11-15,2 0-15 0,-2 26 4 0,1-26-6 16,-2 0 8-16,1 0-8 0,2 26 8 0,-2-26-9 16,2 0 7-16,-2 0-7 0,0 0 8 0,0 0-8 15,-26 27 6-15,26-27-6 0,0 0 5 0,2 0-6 16,-28 0 6-16,26 0-7 0,1 0 7 0,-27 0-4 16,26 0 12-16,-26 0-9 0,25 0 9 0,3 0-10 15,-28 0 10-15,26 0-11 0,-26 0 9 0,28 0-9 16,-28 26 8-16,26-26-8 0,-26 0 8 0,26 0-9 15,-26 0 7-15,27 0-8 0,-27 0 6 16,0 0-7-16,26 0 4 0,-26 0-18 0,0 0-35 16,0 0-25-16,0 0-163 0,0 26 32 0,0-26-368 15,0 0 350-15,0 0-84 0,-26 26 150 16,26-26-150-16</inkml:trace>
  <inkml:trace contextRef="#ctx0" brushRef="#br0" timeOffset="118139.32">12068 5663 32 0,'0'0'0'0,"0"0"4"16,0 0 12-16,0 0-7 0,0 0 8 0,0 0-12 15,0 0-5-15,0 0 4 0,0 0 12 0,0 0-9 16,0 0 9-16,0 0-9 0,0 0 8 0,0 0-7 16,0 0 8-16,0 0-6 0,0 0 10 0,0 0-9 15,0 0 12-15,0 0-13 0,0 0 7 0,0 0-7 16,0 0 10-16,0 0-10 0,0 0 7 0,0 0-12 15,0 0-5-15,0 0 3 0,0 0 12 0,0 0-7 16,0 0 10-16,0 0-6 0,0 0 16 0,0 0-17 16,0 0 9-16,26 0-15 0,-26 0-5 0,0 0 0 15,0 0 0-15,0 0 0 0,26 0 0 16,-26 0 4-16,0 0 12 0,0 0-8 0,27 0 4 16,-27 0-5-16,0 0 9 0,0 0-7 0,0 0 13 15,27 0-13-15,-27 0 7 0,0 0-9 0,26 27 5 16,-26-27-6-16,0 0 6 0,26 0-5 0,-26 0 11 15,26 0-10-15,-26 0 6 0,28 0-7 16,-28 0 5-16,28 0-7 0,-28 0 3 0,24 0-5 16,2 28-3-16,-26-28 1 0,26 0 7 0,2 0-6 15,-28 0-2-15,26 0 0 0,0 0 0 0,-26 0 0 16,28 0 0-16,-3 0 7 0,2 26 22 0,-27-26-15 16,26 0 10-16,0 0-14 0,-26 0 9 0,28 0-10 15,-2 0 7-15,1 0-10 0,-27 26 2 0,25-26-4 16,1 0 5-16,-26 0-6 0,28 0-3 0,-2 0 2 15,-26 27 6-15,28-27-2 0,-2 0 10 0,-26 0-7 16,26 0 7-16,-26 0-8 0,26 0 8 0,0 0-9 16,-26 26 7-16,26-26-7 0,-26 0 5 15,28 0-2-15,-28 0 16 0,26 0-13 0,1 26 11 16,-27-26-13-16,26 0 11 0,-26 0-11 0,25 0 9 16,-25 0-10-16,28 0 9 0,-28 26-11 0,26-26 8 15,-26 0-9-15,28 0 5 0,-28 0-6 0,0 0 6 16,26 0-7-16,-26 0 4 0,0 0-4 0,0 0 4 15,26 0-5-15,-26 0 4 0,0 0-4 0,0 28 4 16,0-28-5-16,0 0 5 0,0 0-8 16,0 0-6-16,0 0-19 0,0 0-68 0,0 0-1 15,0 0-187-15,-26-28 153 0,26 28-104 0,0 0 117 16,-26 0-117-16</inkml:trace>
  <inkml:trace contextRef="#ctx0" brushRef="#br0" timeOffset="123270">4128 4050 24 0,'0'0'0'0,"-26"0"4"0,26 26 14 0,0-26-6 16,-28 0 20-16,28 0-16 0,0 0 19 16,-26 26-17-16,26-26 21 0,0 0-18 0,-25 0 27 15,25 0-26-15,0 0 18 0,0 0-20 16,0 0 17-16,0 0-20 0,-27 0 13 0,27 0-17 16,0 0 11-16,0 0-16 0,0 0 3 0,0 0-6 15,0 0 6-15,0 0-5 0,-26 0 7 0,26 0-7 16,0 0 3-16,0 0-3 0,0 0 7 0,-28 0-5 15,28 0 8-15,0 0-8 0,0 0 8 0,-26-26-6 16,26 26 10-16,0 0-9 0,-26 0 9 0,26 0-12 16,0 0 4-16,-28 0-2 0,28 0 21 0,-25 0-16 15,25 0 14-15,-27-26-14 0,27 26 17 0,-26 0-19 16,26 0 10-16,-26 0-13 0,-2 0 9 0,28-26-11 16,-26 26 4-16,26 0-7 0,-26 0 3 0,26-27-5 15,0 27-3-15,-25 0 2 0,25-27 7 0,-27 27-6 16,27 0-3-16,0-26 0 0,-28 26 0 0,28-27 2 15,0 27 7-15,-26-26-6 0,26 26-3 16,0-26 1-16,0 26 6 0,0-26-4 0,-26 26 5 16,26-28-5-16,0 28 4 0,0-26-4 0,0 26 4 15,-26-27-4-15,26 27 1 0,0-27-2 16,0 1 4-16,0 26-3 0,0-26 1 0,0 0-2 16,-28 26 2-16,28-28-3 0,0 2 3 0,0 26-3 15,0-26-1-15,0 26 0 0,0-27 0 0,0 1 1 16,0 26 4-16,0-26-3 0,0 26 2 0,0-26-3 15,0 26-1-15,0-28 0 0,0 28 0 0,0-26 0 16,0 26 4-16,0-26-3 0,0 26-1 0,28-27 0 16,-28 27 0-16,0-26 0 0,0-1 0 0,0 27 0 15,26-26 0-15,-26 26 0 0,0-27 0 0,26 1 0 16,-26 26 0-16,0-26 0 0,26-2 0 0,-26 28 0 16,0-26 0-16,28 26 0 0,-28-26 0 0,0 26 0 15,27-26 0-15,-27 26 0 0,25 0 0 0,-25-27 0 16,0 27 0-16,26-26 0 0,-26 26 0 0,26 0 0 15,-26-26 0-15,28 26 0 0,-2 0 0 0,-26-28 0 16,26 28 0-16,-26 0 0 0,27 0 0 16,-2-26 0-16,-25 26 0 0,28 0 0 0,-2 0 0 15,-26 0 0-15,26 0 0 0,2 0 0 0,-2 0 0 16,-26 0 0-16,27 0 0 0,-2 0 0 16,1 0 0-16,2 0 0 0,-2 0 0 0,0 0 0 15,1 0 0-15,-27 0 0 0,26 0 0 0,1 0 1 16,-1 0 5-16,0 0-3 0,2 0 4 0,-28 0-4 15,26 26 5-15,1-26-5 0,-27 0 2 0,26 0-2 16,-1 0 1-16,-25 0-1 0,28 0 4 0,-2 28-4 16,-26-28 1-16,27 0-3 0,-27 0-1 0,26 0 0 15,0 0 0-15,-26 0 0 0,28 26 0 0,-28-26 2 16,26 0 9-16,-26 0-5 0,25 26 6 0,-25-26-6 16,26 0 6-16,-26 0-6 0,0 27 6 0,28-27-7 15,-28 26 5-15,27-26-5 0,-27 26 4 0,26-26-4 16,-26 26 3-16,26-26-5 0,-26 28 5 0,25-28-5 15,-25 26 3-15,28-26-3 0,-28 26 4 0,27-26-3 16,-27 27 4-16,26-27-6 0,-26 26-2 0,0-26 1 16,26 27 4-16,-26-27-2 0,26 0 5 15,-26 26-1-15,28-26 14 0,-28 27-9 0,0-27 15 16,28 26-13-16,-28-26 17 0,0 26-15 16,25-26 16-16,-25 28-17 0,0-28 15 0,26 0-16 15,-26 26 14-15,0 0-16 0,0-26 10 0,0 26-11 16,26-26 10-16,-26 27-7 0,0-27 21 0,0 26-21 15,0-26 7-15,0 26-9 0,0 2 12 0,0-28-10 16,0 26 14-16,0-26-11 0,-26 26 21 0,26-26-17 16,0 26 26-16,0-26-25 0,0 0 19 0,0 27-21 15,0-27 20-15,-26 27-21 0,26-27 17 0,0 26-19 16,0-26 16-16,-25 28-15 0,25-28 18 0,0 26-17 16,-28-26 22-16,28 26-20 0,0-26 22 0,-28 26-23 15,28-26 20-15,0 27-20 0,-26-27 20 0,26 26-20 16,-26-26 19-16,26 27-19 0,-26-27 24 0,26 0-21 15,-27 27 25-15,-1-27-24 0,28 26 21 0,-25-26-22 16,25 0 21-16,-26 26-22 0,0-26 23 16,-1 0-23-16,27 0 22 0,-28 0-24 0,2 26 19 15,1-26-20-15,-1 0 18 0,-2 0-19 0,2 0 15 16,0 0-17-16,26 0 15 0,-27 0-16 0,1 0 15 16,-2 0-16-16,3 0 10 0,-1-26-13 15,-1 26 10-15,1 0-11 0,26 0 7 0,-28 0-11 16,2 0 2-16,26-26-7 0,-26 26-4 0,-1 0-2 15,27 0-14-15,-26 0 3 0,26 0-28 0,-27 0-3 16,27 0-97-16,-26-26 19 0,26 26-231 0,-26 0 104 16,26 0-399-16,0 0 390 0,-28 0-135 0,28 0 230 15,-26 0-104-15,26 0 135 0,0 0-135 0</inkml:trace>
  <inkml:trace contextRef="#ctx0" brushRef="#br0" timeOffset="124169.41">4340 5584 62 0,'-26'0'0'0,"-2"0"10"0,28 0 32 0,-26 27-21 0,0-27 20 15,-1 0-20-15,27 0 23 0,-26 0-24 16,-1 0 16-16,1 0-22 0,0 0 6 0,26 0-11 15,-28 0 10-15,2 0-14 0,1 0-5 0,-2 0 7 16,1 0 24-16,26 0-23 0,-28-27-8 0,2 27 7 16,0 0 25-16,26 0-21 0,-28-26 4 0,3 26-7 15,25 0 9-15,-27-26-7 0,27 26 10 0,-26 0-9 16,26-28 13-16,-26 28-10 0,26-26 18 0,0 26-15 16,-28-26 23-16,28 0-20 0,0 26 20 15,-26-27-21-15,26 1 13 0,0 0-17 0,0-2 9 0,0 2-13 16,0 26 11-16,0-52-12 0,0 24 7 15,0 2-9-15,0 0 7 0,0-1-7 0,0 1 12 16,26 0-13-16,-26 0 1 0,0-2-4 0,28 28 4 16,-2-26-3-16,-26 0 8 0,26-1-7 0,-26 27 6 15,27-26-7-15,-2 0 7 0,3 26-7 0,-2-27 5 16,0 27-5-16,2-27 4 0,-2 27-5 0,1 0 4 16,-2-26-4-16,1 26 4 0,2 0-5 15,-2 0 2-15,27 0-2 0,-27-26 5 0,1 26-2 16,-1 0 10-16,28 0-7 0,-28 0 9 0,27 0-9 15,-28 0 7-15,29 26-8 0,-27-26 8 0,-1 0-6 16,28 0 10-16,-28 26-8 0,25-26 12 0,-23 0-10 16,-1 27 15-16,-1-27-15 0,25 27 14 0,-23-1-12 15,-1-26 20-15,-1 26-18 0,0 1 18 0,0-1-17 16,-26 0 19-16,28 2-18 0,0-2 23 0,-28 0-26 16,25 0 7-16,-25 1-11 0,26-1 18 0,-26 28-15 15,26-28 19-15,-26 0-18 0,0 0 18 0,0 28-18 16,0-28 15-16,0 1-16 0,0-1 16 0,0 0-17 15,0 0 16-15,-26 2-16 0,26 24 14 0,-26-52-15 16,26 27 13-16,-25-1-16 0,-3 0 9 16,0 1-15-16,28 1-2 0,-26-28-9 0,0 26-20 15,0-26 5-15,-1 26-36 0,-1-26-5 0,3 27-129 16,-1-27 40-16,0 0-263 0,-1 26 235 0,-1-26-124 16,2 0 184-16,1 0-57 0,-1 0 89 0,-2 0-89 15</inkml:trace>
  <inkml:trace contextRef="#ctx0" brushRef="#br0" timeOffset="125089.28">3730 3891 35 0,'0'0'0'0,"0"0"5"16,0 0 16-16,-26 0-12 0,26 0 7 16,0 0-12-16,-26 0-4 0,26 0 6 0,-25 0 22 15,25 0-16-15,-27 0 8 0,27 26-6 0,-28-26 20 16,28 0-18-16,-26 0 12 0,26 27-15 0,0-27 13 16,-26 0-14-16,0 26 12 0,26-26-11 0,0 0 15 15,-28 27-16-15,2-27 4 0,26 27-11 16,0-27-5-16,-26 0 4 0,26 26 13 0,-26-26-6 15,0 26 14-15,26-26-15 0,-28 26 4 0,28 2-6 16,-26-28 8-16,26 26-7 0,-27 0 11 0,2 1-11 16,25-1 8-16,-26 0-9 0,26 0 8 0,-28 2-10 15,2-2 2-15,26 0-3 0,-26 27 5 0,26-26-7 16,-28-1-3-16,28 27 0 0,0-27 0 0,-26 2 2 16,26 24 6-16,0-26-6 0,0 27-2 0,0 1 0 15,0-28 0-15,0 26 0 0,0-25 0 0,0 26 0 16,26-27 0-16,-26 1 0 0,28-1 0 0,-28 0 0 15,26 28 0-15,0-54 0 0,-26 26 0 0,28 0 0 16,-2-26 0-16,-1 27 0 0,2-1 0 16,-27-26 0-16,26 0 0 0,2 26 0 0,-2-26 0 15,-26 0 0-15,26 0 0 0,-26 28 1 0,26-28 7 16,-26 0-1-16,26 0 14 0,-26 0-7 0,0 0 21 16,28 0-16-16,-28 0 24 0,0 0-25 15,0 0 10-15,0 0-14 0,0 0 14 0,0 0-15 0,0 0 14 16,0 0-14-16,0 0 11 0,0 0-13 15,0 0 9-15,0-28-11 0,0 28 9 0,0 0-10 16,0 0 7-16,0-26-8 0,-28 26 7 0,28-26-8 16,0 26 4-16,0-27-5 0,-26 1 5 0,26 26-6 15,0-26 3-15,0 0-4 0,0-2 4 0,0 28-4 16,0-26 2-16,-26 0-3 0,26-1-2 0,0 1-5 16,0 0-11-16,0 26 2 0,0-27-24 0,0 0 13 15,0 1-39-15,0 26 5 0,0-26-109 0,0 0 88 16,0 26-69-16,0 0 79 0,0-28-59 0,0 28 75 15,0 0-30-15,0 0 42 0,0 0-42 16</inkml:trace>
  <inkml:trace contextRef="#ctx0" brushRef="#br0" timeOffset="125336.38">3546 4923 53 0,'0'26'0'0,"0"-26"9"0,0 27 30 15,0-1-21-15,0-26 16 0,0 26-18 16,0-26 14-16,0 28-13 0,0-28 19 0,0 26-19 15,0-26 15-15,0 26-15 0,0-26 19 0,0 0-19 16,0 26 13-16,0-26-7 0,0 0 39 0,0 0-28 16,0 0 41-16,0 27-48 0,-26-27 8 0,26 0-16 15,0 0 24-15,0 0-23 0,-28 0 19 0,28 0-20 16,-26 0 17-16,26 0-20 0,-26 0 13 0,26 26-15 16,-26-26 12-16,0 0-15 0,-2 0 5 0,2 0-19 15,-1 0-25-15,2 0-18 0,-1 26-110 0,-2-26 74 16,2 0-93-16,0 0 97 0,-2 28-59 0,2-28 68 15,0 0-68-15</inkml:trace>
  <inkml:trace contextRef="#ctx0" brushRef="#br0" timeOffset="134186.01">3704 4315 40 0,'0'0'0'0,"0"0"7"0,0 0 23 16,0 0-16-16,0 0 13 0,-26 0-15 0,26 0 9 15,0 0-15-15,0 0-6 0,0 0 0 16,0 0 0-16,0 0 0 0,0 0 0 0,0 0 0 15,0 0 0-15,0 0 4 0,0-28 12 0,0 28-5 16,0 0 13-16,0 0-12 0,0 0 12 0,0 0-12 16,0 0 12-16,0 0-12 0,0 0 8 0,0 0-10 15,0 0 8-15,0 0-9 0,0 0 8 0,0 0-12 16,0 0-5-16,0 0 4 0,0 0 12 0,0 0-11 16,0 0-5-16,0 0 0 0,0 0 0 0,0 0 0 15,0 0 0-15,0 0 0 0,0-26 0 0,0 26 0 16,0 0 0-16,-25 0 0 0,25-26 0 0,0 26 0 15,0 0 0-15,0-26 0 0,0 26 0 16,0-27 0-16,0 27 0 0,0-26 4 0,0 26 12 16,0-26-11-16,0-2-5 0,0 2 0 0,0 26 0 15,0-26 0-15,0 0 0 0,0-1 0 0,0 0 0 16,0 1 0-16,25-1 0 0,-25-25 0 0,0 26 0 16,0 26 0-16,0-28 0 0,0 2 0 15,26-1 0-15,-26 0 0 0,0 1 0 0,0 0 0 16,0 26 0-16,0-26 0 0,0-2 0 0,0 28 0 15,0-26 0-15,0 0 0 0,0 26 0 0,0-27 0 16,0 27 0-16,0-26 0 0,0 26 0 0,0-26 0 16,0 26 0-16,0-26 0 0,0 26 0 0,0-28 5 15,0 28 17-15,-26-26-14 0,26 26 0 0,0-26-5 16,0 26-3-16,0-27 0 0,0 1 0 0,-25 26 0 16,25-27 0-16,0 27 2 0,0-26 6 0,0-1-6 15,0 27-2-15,-27-26 0 0,27 26 0 0,0-26 0 16,0 26 0-16,0-28 0 0,0 2 0 0,0 26 0 15,0-26 0-15,0 26 0 0,0-26 0 0,0 26 0 16,0-27 0-16,0 27 0 0,0-26 0 16,0 26 2-16,0 0 6 0,0-26-6 0,0 26-2 15,0-28 0-15,0 28 0 0,0 0 0 0,0-26 0 16,0 26 0-16,0 0 0 0,0-26 0 0,0 26 0 16,0 0 0-16,27 0 0 0,-27-26 0 0,0 26 0 15,0 0 0-15,0 0 0 0,0 0 0 16,0 0 0-16,0 0 0 0,0 0 0 0,0 0 0 15,0 0 0-15,0 0 0 0,0 0 0 0,0 0 0 16,0-27 0-16,0 27 0 0,0 0 0 0,0 0 0 16,0 0 0-16,0 0 0 0,0 0 0 0,0 0 0 15,0-27 0-15,25 27 0 0,-25 0 0 0,0 0 0 16,0 0 0-16,0-26 0 0,0 26 0 0,0 0 0 16,0 0 0-16,0 0 0 0,0 0 0 0,0 0 0 15,26 0 0-15,-26 0 0 0,0 0 0 0,0 0 0 16,0 0 0-16,26 0 0 0,-26 0 0 0,0 0 0 15,28 26 0-15,-28-26 0 0,26 0 0 16,-26 0 0-16,26 0 0 0,-26 0 0 0,27 0 0 16,-27 27 0-16,25-27 0 0,-25 0 0 0,28 0 0 15,-2 0 0-15,-26 0 0 0,26 0 0 0,2 0 0 16,-28 0 0-16,26 0 0 0,1 0 0 0,-2 0 0 16,1 0 0-16,-26 0 0 0,28 0 0 15,-2 0 0-15,0 27 0 0,1-27 0 0,-1 0 0 16,1 0 0-16,-1 0 0 0,0 0 0 0,2 26 0 15,-28-26 0-15,26 0 0 0,1 0 0 0,24 0 0 16,-23 0 0-16,-2 0 0 0,27 26 0 0,-27-26 0 16,2 0 0-16,23 0 0 0,3 0 0 0,-27 0 0 15,25 0 0-15,1 0 0 0,0 0 0 0,-1 0 0 16,-24 0 0-16,25 0 0 0,-1 0 0 0,1 0 0 16,1 0 0-16,-2 0 0 0,0 0 0 0,2 0 0 15,-1 0 0-15,0 0 0 0,-1 0 0 0,2 0 0 16,24 0 0-16,-24 0 1 0,0 0 7 0,-2 0-5 15,2 0 5-15,25-26-6 0,-28 26-2 0,3 0 0 16,26 0 0-16,-28 0 0 0,28 0 0 16,-27 0 0-16,0 0 0 0,27 0 0 0,-28 0 0 15,28 0 0-15,-28 0 0 0,1 0 0 0,26 0 0 16,-25 0 0-16,25 0 0 0,-26 0 0 0,0 0 0 16,27 0 0-16,-27 0 0 0,0 0 0 0,-1 0 0 15,27 0 1-15,-26 0 7 0,1 0-3 16,-3 0 9-16,4 0-6 0,23 0 9 0,-25 0-8 15,0 0 7-15,1 0-9 0,26 0 5 0,-28 0-8 16,28 0 4-16,-27 0-6 0,-2 0-2 0,29-26 1 16,-26 26 7-16,24 0-6 0,-24 0-2 0,24 0 0 15,-24-27 0-15,0 27 0 0,24 0 0 0,-26 0 0 16,3 0 0-16,22 0 0 0,-21 0 0 0,-4 0 0 16,1 0 0-16,-2 0 5 0,3 0 16 0,-1 0-11 15,0 0 6-15,1 0-7 0,-2 0 7 0,1 0-10 16,0 0 2-16,0 0-3 0,-1 27 5 0,-24-27-7 15,25 0-3-15,-2 0 0 0,3 0 0 0,0 0 2 16,-2 0 6-16,-26 26-5 0,28-26-3 16,0 0 0-16,-4 0 0 0,-24 0 0 0,30 0 0 15,-4 26 0-15,0-26 0 0,2 0 0 0,-28 0 0 16,28 0 0-16,-4 0 0 0,4 26 0 0,0-26 0 16,-2 0 2-16,2 0 8 0,-28 0-7 15,28 0-3-15,-2 0 0 0,0 0 0 0,2 0 0 16,-2 0 0-16,2 0 0 0,-2 0 0 0,1-26 0 15,0 26 0-15,-1 0 0 0,28 0 0 0,-28 0 0 16,2 0 0-16,-1 0 0 0,1 0 0 0,-3 0 0 16,3-26 0-16,-1 26 0 0,1 0 0 0,-3 0 0 15,2 0 0-15,1 0 0 0,-1 0 0 0,-27 26 0 16,27-26 0-16,1 0 0 0,-3 0 0 0,2 0 0 16,1 0 0-16,-28 0 3 0,27 0 9 0,0 0-7 15,-1 26 7-15,-24-26-6 0,24 0 6 0,0 0-8 16,-24 0-4-16,24 0 0 0,-24 0 0 0,24 0 0 15,0 0 0-15,-24 0 1 0,25 0 7 0,-28 0-6 16,29 0-2-16,-28 28 0 0,28-28 0 16,-28 0 0-16,26 0 0 0,-26 0 0 0,28 0 0 15,-27 0 0-15,-1 26 0 0,27-26 0 0,-27 0 0 16,28 0 0-16,-28 0 0 0,1 0 0 16,-1 26 0-16,-1-26 0 0,29 0 0 0,-27 0 0 15,-1 0 0-15,0 0 0 0,-1 0 0 0,-25 0 0 16,28 0 0-16,0 0 0 0,-2 27 0 0,-26-27 2 15,26 0 6-15,0 0-5 0,-26 0-3 0,27 0 0 16,1 0 0-16,-28 0 0 0,25 0 0 0,1 0 0 16,-26 0 0-16,26 0 0 0,-26 0 0 0,0 0 0 15,27 0 0-15,-27 0 3 0,0 0 11 0,0 0-6 16,26 0 9-16,-26 0-8 0,0 0 8 0,0 0-9 16,0 0 5-16,0 0-7 0,0 0 5 0,0 0-8 15,0 26-3-15,0-26 0 0,0 0 0 0,0 0 0 16,0 26 0-16,26-26 0 0,-26 0 0 0,0 26 1 15,0-26 4-15,0 0-2 0,0 28 1 0,0-28-2 16,0 26-2-16,0-26 1 0,0 26 3 0,0-26-2 16,0 27 2-16,0-1-3 0,0-26-1 15,0 27 0-15,0-1 4 0,0 1-3 0,0-1 3 16,0 0-2-16,0 2 2 0,0-2-2 16,0 0-2-16,0 0 1 0,0 1 3 0,0-1-1 15,0 0 6-15,0 2-3 0,0-2 7 0,0 0-6 16,0 0 5-16,0 1-6 0,0 0 5 0,0-27-6 15,0 26 3-15,0 2-4 0,0-28 4 0,0 26-5 16,0-26 5-16,0 26-5 0,0-26 5 0,0 0-4 16,0 26 4-16,0-26-5 0,0 0 4 0,0 27-4 15,0-27 2-15,0 0-2 0,0 0 3 0,0 26-4 16,0-26 2-16,0 0 1 0,0 0 11 0,0 27-8 16,0-27 10-16,0 0-10 0,0 0 8 0,0 0-9 15,-26 0 6-15,26 27-7 0,0-27 6 0,0 0-7 16,0 0 5-16,0 0-5 0,-26 26 3 0,26-26-4 15,0 0 4-15,0 26-4 0,0-26 5 0,-27 0-4 16,27 0 3-16,-26 26-3 0,26-26 3 0,0 0-5 16,-26 0 3-16,26 28-3 0,-25-28 1 15,25 0-2-15,-28 0 2 0,28 0-2 0,-27 0 2 16,1 0-3-16,26 0 3 0,-26 0-3 0,0 0 3 16,-2 0-3-16,0 0 3 0,3 0-3 0,-1 0 3 15,0 0-3-15,-1 0-1 0,1 0 0 16,-2 0 0-16,3 0 0 0,-1 0 0 0,-27 0 0 15,27 0 0-15,-2 0 0 0,-26 0 0 0,29 0 0 16,-1 0 0-16,-27 0 0 0,-1 0 4 0,28 0-3 16,-26 0-1-16,26 0 0 0,-28 0 0 0,0 0 0 15,29 26 4-15,-28-26-3 0,-1 0 3 0,28 0-3 16,-26 0-1-16,-2 0 0 0,0 0 0 0,2 0 0 16,0 0 0-16,-2-26 0 0,2 26 0 0,25 0 0 15,-26 0 0-15,1 0 0 0,-2 0 0 0,2 0 0 16,-2 0 0-16,2 0 0 0,-1 0 0 0,0 0 0 15,-1 0 0-15,1 0 0 0,2-28 0 0,-3 28 0 16,1 0 0-16,-1 0 0 0,3 0 3 0,-30 0-2 16,29 0-1-16,-1 0 0 0,0 0 0 0,-1 0 0 15,2 0 0-15,-28 0 0 0,28 0 3 16,-2-26-2-16,2 26-1 0,-28 0 0 0,28 0 0 16,0 0 0-16,-2 0 0 0,-26 0 0 15,28 0 0-15,-2-26 0 0,0 26 0 0,4 0 0 16,-4 0 0-16,-26 0 0 0,28 0 0 0,0 0 0 15,-4-26 0-15,5 26 0 0,-2 0 0 0,-1 0 1 16,2 0 7-16,0 0-5 0,-2 0 2 0,0 0-3 16,3-27-2-16,-2 27 0 0,-1 0 4 0,1 0-3 15,2 0-1-15,-3 0 0 0,1 0 0 0,27 0 0 16,-28 0 0-16,1 0 0 0,0 0 0 0,27 0 1 16,-28 0 4-16,2 0-3 0,26 0-2 0,-26 0 0 15,-4 0 3-15,5 0-2 0,25 0-1 0,-29 0 0 16,3 0 0-16,27 0 0 0,-28 0 0 0,-1 0 0 15,28 0 0-15,-27 0 3 0,27 0 9 0,-27 0-7 16,-1 27 4-16,28-27-4 0,-26 0 3 0,24 0-4 16,-24 0 4-16,-2 0-5 0,29 26 4 0,-28-26-4 15,25 0 2-15,-24 0-2 0,25 0 2 16,-26 0-2-16,27 26 2 0,-28-26-2 0,1 0 2 16,27 0-3-16,-27 0-2 0,27 0 1 0,-26 0 3 15,25 26-3-15,-26-26 3 0,27 0-3 16,-28 0 2-16,27 0-2 0,-25 0-1 0,27 0 0 15,-29 28 0-15,28-28 0 0,-27 0 0 0,25 0 0 16,-23 0 0-16,23 0 0 0,2 0 0 0,-27 26 0 16,27-26 0-16,-27 0 0 0,26 0 0 0,1 0 0 15,-28 0 0-15,28 0 1 0,-27 26 3 0,27-26-3 16,-27 0 3-16,27 0-3 0,-2 0 3 0,-24 0-2 16,26 0 2-16,0 0-3 0,-28 27-1 0,28-27 0 15,-2 0 4-15,3 0-3 0,-28 0-1 0,27 0 0 16,0 0 0-16,-2 0 0 0,1 0 0 0,2 0 0 15,-1 0 4-15,0 0-3 0,-2 0-1 0,-26 0 0 16,28 0 0-16,1 0 0 0,-2 0 0 0,1 0 0 16,0 0 0-16,-2 26 0 0,2-26 0 0,26 0 0 15,-27 0 0-15,2 0 0 0,-1 0 0 0,-2 0 0 16,2 0 0-16,-2 0 0 0,2 0 0 16,0 0 0-16,0 0 0 0,26 0 0 15,-26 0 0-15,-2 0 0 0,2 0 0 0,26 0 0 16,-26 0 0-16,-1 0 0 0,27 26 0 0,-26-26 0 15,1 0 0-15,25 0 0 0,-28 0 0 0,28 0 0 16,-26 0 0-16,26 0 0 0,0 0 0 0,-28 0 0 16,28 0 0-16,0 0 0 0,-26 0 0 0,26 0 0 15,0 0 0-15,-26 0 0 0,26 0 0 0,0 0 0 16,0 0 0-16,0 0 0 0,-27 0 0 0,27 0 0 16,0 0 0-16,0 0 0 0,-25 0 0 0,25 0 0 15,0 0 0-15,0 0 0 0,-28 0 0 0,28-26 0 16,-26 26 0-16,26 0 0 0,0 0 0 0,-26 0 0 15,26 0 0-15,-27 0 0 0,27 0 0 0,-26 0 0 16,0 0 0-16,26 0 0 0,-25 0 0 0,25 0 0 16,-28 0 4-16,0 0-3 0,2 0-1 0,26 0 0 15,-26 0 0-15,0 0 0 0,-1 0 0 0,-1-26 0 16,3 26 0-16,-1 0 0 0,0 0 0 16,-1 0 0-16,-1 0 0 0,2 0 0 15,26 0 0-15,-25 0 0 0,-1 0 0 0,-2 0 0 16,2 0 0-16,0 0 0 0,-1 0 0 0,1 0 0 15,26 0 0-15,-28 0 0 0,3 0 0 0,-1 0 0 16,26 0 0-16,-27 0 0 0,1 0 0 0,26 0 0 16,-28 0 0-16,2 0 0 0,26 0 0 0,-26 0 0 15,26 0 0-15,-27 0 0 0,1 0 0 0,26 0 0 16,-27 0 0-16,27 0 0 0,-26 0 0 0,26 0 0 16,-26 0 0-16,26 0 0 0,-28 26 0 0,28-26 0 15,-26 0 0-15,26 0 0 0,-25 0 0 0,25 0 0 16,-27 0 0-16,1 0 0 0,26 0 0 0,-28 0 0 15,28 0 0-15,-26 0 0 0,0 0 0 0,26 0 0 16,-28 0 0-16,28 0 0 0,-25 0 0 0,25 0 0 16,-27 0 0-16,27 0 0 0,0 0 0 0,-26 0 0 15,26 0 0-15,0 0-4 0,-26 0-9 0,26 0 0 16,0 0-27-16,-28 0-2 0,28 0-90 0,0 0 15 16,-26 0-223-16,26 0 187 15,-26 0-116-15,26 0 166 0,0 0-40 0,-25 0 72 16,25-26-71-16</inkml:trace>
  <inkml:trace contextRef="#ctx0" brushRef="#br0" timeOffset="151576.04">19425 7887 25 0,'0'0'0'0,"-26"0"0"15,26 0 0-15,0 0 0 0,0 0 0 0,-26 0 4 16,26 0 12-16,0 0-12 0,0 0-4 16,0 0 5-16,-28 0 17 0,28 0-10 0,0 0 13 15,0 0-12-15,0 0 11 0,0 0-11 16,0 0 15-16,0 0-14 0,0 0 14 0,-26 0-15 16,26 0 8-16,0 0-10 0,0 0 9 0,0 0-8 15,0 0 13-15,0 0-11 0,0 0 16 0,0 0-16 16,0 0 13-16,0 0-15 0,0 0 12 0,0 0-16 15,0 0 1-15,0 0-5 0,0 0 4 0,0 0-6 16,0 0-2-16,0 0 0 0,0 0 0 0,0 0 0 16,0 0 0-16,0 0 0 0,0 0 0 0,26 0 0 15,-26 0 0-15,0 0 0 0,28 26 0 0,-28-26 1 16,26 0 7-16,-26 0-6 0,26 0-2 0,-26 0 0 16,0 0 0-16,26 0 0 0,-26 0 0 0,27 0 0 15,0 0 0-15,-27 0 0 0,26 0 0 0,-26 28 0 16,26-28 0-16,-26 0 0 0,26 0 0 0,-26 0 0 15,28 0 0-15,-28 0 1 0,27 0 7 0,-27 0-6 16,25 0-2-16,-25 0 0 0,26 0 0 0,-26 0 0 16,0 0 0-16,26 0 0 15,-26 0 0-15,0 26 0 0,28-26 0 0,-28 0 0 16,0 0 0-16,0 0 0 0,28 0 0 0,-28 0 0 16,0 0 0-16,0 0 0 0,0 0 0 0,26 0-7 15,-26 0-21-15,0 0 6 0,0 0-39 0,0 0 16 16,0 0-74-16,0 0 73 0,26 0-20 0,-26 0 33 15,0 0-33-15</inkml:trace>
  <inkml:trace contextRef="#ctx0" brushRef="#br0" timeOffset="156136.42">3970 9052 53 0,'0'0'0'0,"0"0"8"0,0 0 26 0,0 0-19 16,0 0 11-16,0 0-19 0,0 0-7 0,0 0 8 15,0 0 24-15,0 0-19 0,0 0 7 0,0 0-9 16,26 0 14-16,-26 0-13 0,0 0 12 0,0 0-12 16,0 0 15-16,0 0-13 0,0 0 14 0,0 0-14 15,27 0 17-15,-27 0-18 0,0 0 7 16,0 0-9-16,0 0 12 0,0 0-14 0,0 0 7 15,0-27-10-15,25 27 5 0,-25 0-5 0,0 0 6 16,0 0-5-16,0 0 8 0,0 0-8 0,26 0 6 16,-26 0-7-16,0 0 4 0,0 0-5 0,28 0 3 15,-28 0-3-15,0 0 3 0,26 0-6 16,-26 0-2-16,26 0 5 0,-26 0 15 0,27 0-11 16,-27 27 3-16,26-27-5 0,-26 0 5 0,27 0-6 15,-27 0 4-15,26 0-5 0,0 0 6 0,-26 0-8 16,28 0-3-16,-2 0 2 0,1 0 6 0,-1 0 0 15,-1 0 13-15,3 0-11 0,-2 0 8 0,1 0-9 16,-1 0 9-16,0 0-10 0,28 0 8 0,-29 0-12 16,1-27-4-16,2 27 2 0,25 0 10 0,-27 0-7 15,-1 0 3-15,30 0-4 0,-29 0 4 0,0-26-5 16,28 26-3-16,-26 0 0 0,-3 0 0 0,1 0 0 16,27 0 0-16,-27 0 0 0,0-26 0 0,2 26 0 15,-3 0 0-15,2 0 0 0,-1 0 0 0,0 0 0 16,2 0 0-16,-2 0 0 0,2 0 0 15,-3 0 0-15,1 0 0 0,1 0 0 0,-1 0 0 16,0 0 0-16,2 0 0 0,-28 0 0 16,26 0 0-16,0 0 0 0,0 0 0 0,0 0 2 15,2 0 10-15,-2 0-6 0,2 0 7 0,-2 0-7 16,-1 0 6-16,2 0-8 0,-27 0 3 0,26 0-1 16,2 0 10-16,-2 26-9 0,0-26 1 0,1 0-1 15,-2 0 13-15,1 0-11 0,0 26 8 0,2-26-9 16,0 0 8-16,-2 0-8 0,0 27 9 0,26-27-9 15,-24 0 6-15,-2 0-7 0,0 26 9 0,0-26-10 16,1 0 4-16,26 0-18 0,-27 0-32 0,0 26-21 16,2-26-141-16,-2 0 100 0,0 0-103 0,-26 0 113 15,27 0-69-15,-2 0 80 0,3 0-80 0</inkml:trace>
  <inkml:trace contextRef="#ctx0" brushRef="#br0" timeOffset="157670.06">26572 8047 54 0,'0'0'0'0,"0"0"6"15,26 0 22-15,-26 0-17 0,0 0 5 0,0-27-9 16,0 27 8-16,27 0-6 0,-27 0 11 16,0 0-9-16,0 0 11 0,0 0-11 0,0 0 9 15,0 0-10-15,25 0 9 0,-25 0-10 16,0 0 9-16,0 0-8 0,0 0 14 0,26 0-14 16,-26 0 8-16,0 0-7 0,28-27 15 0,-28 27-13 15,26 0 14-15,-26 0-14 0,0 0 11 0,27 0-16 16,-27 0 0-16,26 0-4 0,-26 0 8 0,25 0-4 15,-25-26 12-15,28 26-11 0,-2 0 8 0,0 0-8 16,-26 0 7-16,26 0-8 0,2-26 5 0,-1 26-7 16,-1 0 6-16,-1 0-7 0,1 0 4 0,2-28-4 15,-1 28 4-15,25 0-6 0,-26 0-3 0,1 0 3 16,-1-26 9-16,28 26-5 0,-28 0 13 0,27 0-11 16,-28 0 8-16,29 0-9 0,-27 0 5 0,25 0-7 15,-24 0 5-15,25 0-6 0,-27 0 3 0,27 0-3 16,-1 0 4-16,-25 0-4 0,26 0 3 0,-27 0-6 15,28 0-2-15,0 0 6 0,-29 0 19 0,28 26-11 16,-1-26 16-16,-24 0-17 0,24 0 9 16,0 0-8-16,2 0 20 0,-26 28-18 15,23-28 14-15,2 0-16 0,1 0 12 0,-3 0-13 0,2 26 11 16,1-26-13-16,0 0 11 0,-28 0-12 16,26 0 8-16,2 26-9 0,-2-26 8 0,0 0-8 15,2 0 7-15,-28 0-10 0,28 27 6 0,-2-27-6 16,2 0 6-16,-28 0-6 0,27 0 3 0,0 0-4 15,-27 0 5-15,28 27-6 0,-28-27 4 0,0 0-5 16,26 0 4-16,-24 0-4 0,24 0 2 0,-26 0-2 16,1 0 3-16,1 0-4 0,-3 0-2 0,27 0-6 15,-24 0-15-15,-1 0-7 0,-1 0-64 0,-26 0 12 16,26 0-151-16,-1 0 125 0,-25 26-86 0,0-26 103 16,0 0-74-16,0 0 82 0,0 0-81 0</inkml:trace>
  <inkml:trace contextRef="#ctx0" brushRef="#br0" timeOffset="159204.95">9368 8945 40 0,'0'0'0'0,"27"0"6"16,-27 0 18-16,0 0-18 0,0 0-6 0,0 0 0 15,0 0 0-15,0 0 5 0,0 0 16 0,0 0-11 16,0 28 8-16,0-28-8 0,0 0 12 0,0 0-11 16,26 0 11-16,-26 0-16 0,0 0-6 0,0 0 7 15,0 26 25-15,0-26-18 0,0 0 11 16,0 0-11-16,0 0 16 0,26 0-22 16,-26 0-8-16,0 0 5 0,0 0 15 0,28 0-14 15,-28 0-6-15,0 0 4 0,25 0 12 0,-25 0-7 16,28 0 8-16,-28 0-8 0,26 0 9 0,-26 0-9 15,25 0 10-15,-25 0-14 0,28 0-5 0,-2 0 0 16,-26 0 0-16,28 0 0 0,-2 0 0 0,-26 0 3 16,25 0 10-16,2 0-6 0,-1 0 5 0,0 0-5 15,2 0 5-15,-2 0-4 0,2 0 9 0,-3 0-12 16,0 0-5-16,1 0 0 0,30 0 0 0,-30 0 0 16,0 0 0-16,-1 0 0 0,2 0 0 0,27 0 3 15,-28 0 9-15,0 0-9 0,2 0-3 0,-4 0 0 16,2 0 0-16,2 0 0 0,-2 0 0 0,2 0 0 15,-2 0 0-15,0 0 0 0,0 0 0 0,0 26 2 16,2-26 6-16,-2 0-2 0,0 0 10 0,-26 0-8 16,28 0 4-16,-3 27-9 0,2-27-3 15,-1 0 2-15,0 0 6 0,2 0-6 0,-2 0-2 0,0 0 2 16,0 0 10-16,0 0-4 0,2 0 12 16,24 0-10-16,-26 0 10 0,1 0-12 15,1 0 7-15,23 0-11 0,-25 0-4 0,28 0 4 16,-28 0 14-16,1 0-3 0,26 0 25 0,-27 0-23 15,27 0 13-15,-27 0-19 0,27 0 3 0,-27 0-6 16,28 0 8-16,-27-27-10 0,25 27 6 0,-24 0-7 16,23 0 5-16,-24 0-5 0,27 0 5 0,-28 0-5 15,27 0 3-15,-27 0-5 0,1 0 3 0,-1 0-2 16,28 0 4-16,-28 0-3 0,-1 0 3 0,2 0-4 16,-27 0 2-16,26 0-4 0,2 0-2 0,-2 0-7 15,-26 0-21-15,26 0-19 0,-26 0-113 0,0 0 76 16,26 27-89-16,-26-27 90 0,0 0-75 0,0 26 79 15,0-26-79-15</inkml:trace>
  <inkml:trace contextRef="#ctx0" brushRef="#br0" timeOffset="202052.87">28053 8284 26 0,'0'0'0'0,"-26"0"10"0,26 0 34 0,0 0-23 0,0 0 23 15,0 0-24-15,0 0 16 0,0 0-22 16,0 0 3-16,0 0-12 0,0 0-5 0,0 0 4 15,0 0 15-15,0 0-10 0,0 0 10 0,0 0-10 16,0 0 8-16,0 0-8 0,0 0 9 0,0 0-8 16,0 0 14-16,0 0-13 0,0 0 13 0,0 0-12 15,0 0 13-15,0 0-15 0,0 0 5 0,0 0-7 16,0 0 9-16,0 0-9 0,0 0 8 0,0 0-9 16,0 0 8-16,0 0-9 0,0 0 5 0,0 0-7 15,0 0 4-15,0 0-4 0,0 0 4 0,0 0-5 16,0 0 5-16,0 0-6 0,0 0-2 0,0 0 0 15,0 0 0-15,0 0 0 0,0 0 0 16,0 0 0-16,0 0 0 0,0 0 0 0,0 0 0 16,0 0 0-16,0 0 0 0,0 0 0 0,0 0 0 15,0 0 0-15,0 0 0 0,0 0 0 0,0 0 0 16,0 0 0-16,0 0 0 0,0 0 0 0,0 0 0 16,0 0 0-16,0 0 0 0,0 0 0 15,0 0 0-15,0 0 0 0,0 0 0 0,0 0 0 16,0 0 0-16,0 0 0 0,0 0 0 0,0 0 0 15,0 0 0-15,0 0 0 0,0 0 0 0,0 0 0 16,0 0 0-16,0 0 0 0,0 0 0 0,0 0 0 16,0 0 0-16,0 0 0 0,0 0 0 0,0 0 0 15,0 0 0-15,0 0 0 0,0 0 0 0,0 0 0 16,0 0 0-16,0 0 0 0,0 0 0 0,0 0 0 16,0 0 0-16,0 0 0 0,0 0 0 0,0 0 0 15,0 0 0-15,0 0 0 0,0 0 0 0,0 0 0 16,0 0 0-16,0 0 0 0,0 0 0 0,0 0 0 15,0 0 0-15,0 0 0 0,0 0 0 16,0 0 0-16,0 0 0 0,0 0 0 0,0 0 0 16,0 0 2-16,0 0 6 0,0 0-6 0,0 0-2 15,0 0 2-15,0 0 6 0,0 0-2 0,0 0 7 16,0 0-6-16,0 0 8 0,0 0-6 0,0 0 14 16,0 0-10-16,0 0 15 0,0 0-12 15,0 0 20-15,0 0-20 0,0 0 11 0,0 0-10 16,0 0 23-16,0 0-16 0,0 0 30 0,0 0-25 15,0 0 35-15,0 0-34 0,0 0 27 0,0 0-30 16,0 0 24-16,0 0-27 0,-27 27 20 0,27-27-24 16,0 0 19-16,0 0-21 0,0 0 16 0,0 0-18 15,0 26 14-15,0-26-16 0,0 0 14 0,0 26-16 16,0-26 11-16,0 0-12 0,0 28 9 0,0-28-10 16,-26 26 9-16,26-26-10 0,0 0 7 0,0 26-8 15,0-26 7-15,0 26-9 0,0 2 5 0,0-28-6 16,0 26 4-16,0 0-4 0,0-26 5 0,26 27-5 15,-26-1 4-15,0 0-5 0,0 0 3 0,0-26-4 16,0 28 4-16,0-2-4 0,27 0 2 16,-27 0-2-16,0-26 3 0,0 27-3 0,0-1 3 15,0-26-3-15,26 27 3 0,-26 0-3 0,0-27 1 16,0 0-1-16,0 26 1 0,0-26-3 0,0 26-1 16,0-26 0-16,0 0 4 0,0 0-3 0,0 0-1 15,26 26 1-15,-26-26 3 0,0 0-3 16,0 0 3-16,0 0-3 0,28 0-1 0,-28 0 0 15,0 0 0-15,0 0 0 0,25 0 0 0,-25 0 1 16,0 0 3-16,27 0-3 0,-27 0 3 0,26-26-2 16,-26 26 3-16,26-26-3 0,-26 26-2 0,0-26 0 15,26 26 0-15,2-27 0 0,-28 27 3 0,28-27-2 16,-28 27-1-16,26-26 0 0,-26-1 0 0,25 27 0 16,-25-26 0-16,26 26 0 0,-26-26 0 0,27 26 0 15,-27-26 0-15,0 26 0 0,28-28 0 0,-28 28 0 16,0-26 0-16,26 26 0 0,-26-26 4 0,0 26-3 15,0 0-1-15,0-26 0 0,26 26 0 16,-26 0 1-16,0-27 3 0,0 27-1 0,0 0 3 16,0 0-3-16,0 0 4 0,0-26-4 0,0 26 4 15,0 0-4-15,0 0 1 0,0 0-1 0,25 0 1 16,-25 0-2-16,0 0 5 0,0 0-4 0,0-26 1 16,0 26-2-16,0 0 2 0,0 0-3 15,0 0-1-15,0 0 0 0,0 0 0 0,0-28 0 16,0 28 0-16,0 0 0 0,0 0 0 0,0 0 0 15,0 0 0-15,0 0 0 0,0 0 0 0,0 0 0 16,0 0 0-16,0 0 0 0,0 0 0 0,0 0 0 16,0 0 0-16,0 0 0 0,0 0 0 0,0 0 0 15,0 0 0-15,0 0 0 0,0 0 0 0,0 28 0 16,0-28 0-16,0 0 0 0,0 0 3 0,0 26-1 16,0-26 2-16,0 26-1 0,0-26 4 0,0 27-4 15,0-27 4-15,0 26-5 0,0-26 2 0,0 26-2 16,0 0 2-16,0-26-3 0,0 28 3 0,0-28-3 15,0 26 3-15,27-26-2 0,-27 26 2 16,0 0-2-16,0-26 2 0,0 27-3 0,0-1-1 16,26-26 0-16,-26 27 0 0,0 0 0 0,0-27 0 15,26 26 0-15,-26-26 0 0,0 26 0 0,28-26 0 16,-28 26 0-16,0-26 4 0,0 0-5 0,26 28-3 16,-26-28 3-16,0 0 1 0,28 0 0 0,-28 0 0 15,0 0 0-15,26 0 0 0,-26 0 0 16,25 0 0-16,-25 0 0 0,27 0 0 0,-27 0 0 15,0 0 0-15,26 0 0 0,-26 0 0 0,0 0 0 16,28 0 0-16,-28 0 0 0,0 0 0 0,26 0 1 16,-26 0 3-16,0 0-1 0,0-28 1 0,0 28-2 15,26 0 5-15,-26 0-4 0,0 0 4 0,0-26-4 16,27 26 4-16,-27 0-4 0,0-26 3 0,0 26-3 16,25-26 4-16,-25-1-4 0,28 27 2 0,-28-27-2 15,0 1 2-15,26-1-2 0,-26 1 1 0,26 0-1 16,-26 0 1-16,28-2-1 0,-28 28 1 0,26-26-2 15,-26 0 2-15,26 0-3 0,-26 26 3 16,0-27-3-16,26 27 3 0,-26-26-3 0,0 26 3 16,26-26-3-16,-26 26 2 0,0 0-2 0,28-28 3 15,-28 28-3-15,0 0 2 0,0 0-2 0,0 0 2 16,0-26-2-16,0 26 1 0,0 0-1 0,26 0 3 16,-26 0-3-16,0 0 3 0,0 0-3 0,0 0 2 15,0 0-2-15,0 0 2 0,0 0-2 16,0 0 3-16,26 0-3 0,-26 0 1 0,0 0-1 15,0 0 2-15,0 0-2 0,0 0 1 0,27 0-1 16,-27 0 2-16,0 0-2 0,0 0 2 0,0 0-2 16,26 0 2-16,-26 0-2 0,0 0-1 0,0 0-5 15,0 0-15-15,0 0 3 0,0 0-31 0,0 0-7 16,0 0-115-16,0 0 23 0,0 0-273 0,0-26 229 16,0 26-153-16,0 0 207 0,-26 0-71 0,26 0 105 15,0 0-104-15</inkml:trace>
  <inkml:trace contextRef="#ctx0" brushRef="#br0" timeOffset="204469.03">4816 9740 68 0,'0'0'0'0,"0"0"14"0,27 26 43 0,-27-26-34 15,0 0 12-15,0 0-20 0,0 0 9 0,0 0-9 16,0 0 17-16,0 0-20 0,0 0 8 0,0 0-8 15,0 0 20-15,0 0-18 0,0 0 14 0,0 0-13 16,0 0 18-16,-27 0-18 0,27 0 9 0,0 0-13 16,0 0 9-16,0 0-12 0,0 0 3 0,0 0-5 15,0 0 9-15,0 0-8 0,0 0 6 0,0 0-6 16,0 0 8-16,0 0-9 0,0 28 2 0,0-28-2 16,0 0 6-16,0 0-8 0,0 0-4 0,0 0 0 15,0 0 0-15,0 0 0 0,0 0 0 16,0 0 3-16,0 0 9 0,0 0-4 0,0 0 12 15,0 0-14-15,0 0 2 0,0 0-6 0,-28 0-2 16,28 0 2-16,0 0 6 0,0 0-5 0,0 0-3 16,0 0 3-16,-25 0 9 0,25 0-5 0,0 0 7 15,0 0-7-15,0 0 9 0,0 0-7 16,0 0 12-16,0 0-10 0,-26 0 13 0,26 0-11 16,0 0 15-16,0 0-14 0,0 0 12 0,0 0-9 15,0 0 23-15,0 0-19 0,0 0 23 0,0 0-22 16,0 0 21-16,0 0-23 0,0 0 20 0,0 0-23 15,0 0 14-15,0 0-15 0,0 0 20 0,0 0-22 16,0 26 6-16,0-26-9 0,0 0 12 0,0 0-12 16,0 26 13-16,0-26-14 0,-26 26 9 0,26-26-9 15,0 0 12-15,0 27-14 0,0-27 2 0,0 26-4 16,0 1 9-16,0-27-9 0,0 27 5 0,0-1-6 16,0 0 3-16,26 0-5 0,-26-26 5 15,0 28-5-15,0-2 4 0,26 0-5 0,-26 1-2 16,0-1 0-16,0 0 0 0,25 0 2 0,-25 2 7 15,0-2-5-15,0 0 1 0,28-26-4 0,-28 27-5 16,0-1 4-16,0-26 0 0,27 27 0 16,-27-27 4-16,0 26-5 0,0-26-3 0,0 27 3 15,26-27 1-15,-26 0 0 0,0 26 0 0,26-26 0 16,-26 0 0-16,26 0 0 0,-26 26 0 0,28-26-2 16,-28 0-2-16,28 0 1 0,-28 0-5 0,25 0 8 15,-25 0 7-15,26 0-3 0,-26 0 4 0,26 0-5 16,1 0 3-16,-27-26-2 0,26 26 7 0,0-26-5 15,-26 26 9-15,28-27-10 0,-28 1 3 0,25-1-1 16,-25 27 13-16,27-26-14 0,-27-1 0 0,26 1-3 16,-26 0 3-16,26-2-3 0,-26 2 5 0,28 0-4 15,-28 0 5-15,0-1-6 0,26 1 1 0,-26 0-2 16,0 26 4-16,0-28-3 0,28 2 3 0,-28 26-3 16,0 0 4-16,0-26-3 0,0 26 5 0,0 0-3 15,25-26 9-15,-25 26-8 0,0 0 7 16,0 0-8-16,0 0 6 0,0 0-6 0,0 0 6 15,0 0-6-15,0 0 2 0,0 0-4 0,0 0 0 16,0 0-1-16,0 0 3 0,0 0-2 0,0 0 5 16,0 0-5-16,0 0 0 0,0 0-1 15,0 0 1-15,0 0-1 0,0 0 5 0,0 0-3 16,0 0 3-16,0 0-5 0,0 0 5 0,0 0-4 16,0 0 6-16,0 0-5 0,0 26 3 0,0-26-4 15,26 26 4-15,-26-26-4 0,0 26 6 0,0 2-6 16,0-2 0-16,0 0-1 0,0 1 5 0,0-1-5 15,27 0 1-15,-27-26-2 0,0 26 4 0,0 2-3 16,26-2 3-16,-26 0-4 0,0 1 2 0,26-1-2 16,-26 1 2-16,28-27-2 0,-28 26 2 0,0 1-5 15,26-27-4-15,-26 26 4 0,26-26 1 0,-26 0 0 16,26 26 0-16,-26-26 1 0,26 0 3 0,-26 0-3 16,28 28-1-16,-28-28 0 0,26 0 2 0,-26 0 0 15,28 0 2-15,-28 0-3 0,26-28 2 16,-26 28-2-16,25 0-1 0,2 0 1 0,-27 0 5 15,26-26-3-15,-26 26 2 0,28 0-2 0,-28-26 1 16,26 26-2-16,-26-27 3 0,0 27-1 0,26-26 8 16,-26 26-6-16,0-27 6 0,27 1-6 15,-27 26 6-15,0-27-6 0,25 1 8 0,-25 0-7 16,0 26 5-16,0-28-7 0,0 2 7 0,26 26-7 16,-26-26 7-16,0 0-7 0,0 26 4 0,0-27-4 15,0 1 5-15,0 26-6 0,0-26 4 0,0 26-3 16,0-28 7-16,0 28-8 0,0 0 4 0,0-26-5 15,26 26 1-15,-26 0-1 0,0-26 3 0,0 26-3 16,0 0 3-16,0 0-4 0,0 0 2 0,0-26-2 16,0 26 2-16,0 0-2 0,0 0 1 0,0 0-1 15,0 0 2-15,0 0-1 0,0-27 1 0,0 27-1 16,0 0 1-16,0 0-1 0,0 0 4 16,0 0-4-16,0 0 1 0,0-27-6 0,0 27-8 15,0 0-9-15,0 0-45 0,0 0-5 0,0 0-141 16,0-26 42-16,0 26-292 0,0 0 261 0,0 0-135 15,0 0 193-15,0 0-91 0,0 0 117 0,-26 0-117 16</inkml:trace>
  <inkml:trace contextRef="#ctx1" brushRef="#br0" timeOffset="1.81">6376 9472 0,'0'0'0,"0"0"16</inkml:trace>
  <inkml:trace contextRef="#ctx0" brushRef="#br0" timeOffset="204888.89">6377 9475 566 0,'0'0'16'0,"0"0"-9"0,0 0 2 15,0 0 2-15,0 0 24 0</inkml:trace>
  <inkml:trace contextRef="#ctx0" brushRef="#br0" timeOffset="207421.14">6377 9635 29 0,'0'0'0'0,"0"0"3"0,-26 0 13 0,26 0-12 15,0 0-4-15,0-27 8 0,0 27 24 0,0 0-14 16,0 0 21-16,0 0-19 0,0 0 20 0,0 0-21 15,0 0 19-15,0 0-22 0,0 0 8 0,0 0-12 16,0 0 8-16,0 0-11 0,0 0 7 0,0 0-5 16,0 0 19-16,0 0-22 0,0 0-8 0,0 0 5 15,0 0 17-15,0 0-12 0,0 0 6 16,0 0-7-16,-26 0 9 0,26 0-9 0,0 0 7 16,0 0-5-16,0 0 13 0,0 0-10 0,0 0 18 15,0 0-16-15,0 0 12 0,0 0-13 0,0 0 18 16,0 0-13-16,0 0 24 0,0 0-25 0,0 0 9 15,0 0-14-15,0 0 16 0,0 0-17 16,0 0 10-16,0 0-11 0,0 0 14 0,0 0-14 16,0 0 9-16,0 0-11 0,0 27 10 0,0-27-11 15,0 0 7-15,0 0-8 0,0 0 8 0,0 0-10 16,0 0 5-16,0 0-5 0,0 0 7 0,0 0-7 16,0 0 6-16,0 0-8 0,0 0 0 0,0 0-1 15,0 0 5-15,26 26-3 0,-26-26 11 0,0 0-7 16,0 0 11-16,0 26-9 0,0-26 13 0,0 0-9 15,0 27 18-15,0-27-16 0,0 26 15 0,0-26-16 16,0 26 13-16,0-26-15 0,0 28 10 0,0-28-11 16,0 26 15-16,0 0-13 0,0-26 19 15,0 26-18-15,0-26 14 0,0 27-17 0,0-27 11 0,0 0-13 16,0 26 9-16,0-26-11 0,0 0 3 16,0 27-4-16,0-27 10 0,0 0-9 0,0 0 7 15,0 0-10-15,0 0 4 0,0 0-5 0,0 0 3 16,0 0-4-16,0 0 5 0,0 0-5 0,0 0 1 15,0 0-2-15,0 0 3 0,26 0-3 16,-26 0 3-16,0 0 0 0,0 0 10 0,0-27-12 16,0 27 0-16,0 0-1 0,0 0 8 0,28-26-6 15,-28 26 3-15,0-27-3 0,0 27 7 0,0-26-8 16,26 0 4-16,-26 26-5 0,0-26 4 0,0-2-3 16,0 28 4-16,0-26-5 0,0 26 4 0,0-26-4 15,0 26 5-15,0-27-5 0,0 27 4 0,0 0-2 16,0-26 7-16,0 26-7 0,0 0 4 0,0-26-4 15,0 26 4-15,0 0-5 0,0 0 1 0,0 0-2 16,0 0 3-16,0-27-3 0,0 27 4 0,0 0-3 16,0 0 4-16,0 0-5 0,0 0 5 0,0 0-5 15,0 0 3-15,0 0-3 0,0 0 4 0,0 0-4 16,0 0 2-16,0 0-3 0,0 0 2 16,0 0-3-16,0 0-1 0,0 0 1 0,0 0 3 15,0 0-3-15,0 0 3 0,0 0-3 0,0 0-1 16,0 0 0-16,0 27 0 0,0-27 1 0,0 0 3 15,0 0-3-15,-26 0 1 0,26 0-1 0,0 26 1 16,0-26-1-16,0 0 3 0,0 0-3 16,0 0-1-16,0 0-2 0,0 0-5 0,0 0 6 15,0 0 1-15,0 0 0 0,0 0 0 0,0 0-2 16,-28-26-6-16,28 26 6 0,0 0 6 0,0 0-4 16,0 0-4-16,0 0 3 0,0-27 1 0,0 27-2 15,0 0-3-15,0 0 2 0,0-27-2 0,0 27 4 16,0 0 1-16,0 0-1 0,0-26-3 0,0 26 3 15,0 0 1-15,0 0 0 0,0 0 0 0,0 0 0 16,0 0 0-16,0 0 0 0,0 0 0 0,0 0 0 16,0 0 0-16,0 0 0 0,0 0 0 0,0 0-2 15,0 0-2-15,0 0 1 0,0 0-3 16,0 0 5-16,0 0 1 0,0 0 0 0,0 26 0 16,0-26 0-16,0 0 0 0,0 27 0 0,0-27 0 15,0 27 0-15,0-27 0 0,0 0 0 0,0 26 0 16,0-26 0-16,0 26 0 0,0-26 0 0,28 27 0 15,-28-27 0-15,0 26 0 0,0-26 0 0,0 26 0 16,0-26 0-16,0 28 0 0,0-28 0 16,0 26 0-16,0-26 0 0,0 26 0 0,0-26 0 15,0 26 0-15,0-26-2 0,0 0-2 0,0 0 3 16,0 0 1-16,0 0 0 0,0 27 0 0,0-27 1 16,0 0 3-16,0 0-3 0,0 0-1 0,0 0-2 15,0 0-3-15,0 0 4 0,0 0 4 0,0-27-2 16,0 27-1-16,0 0 0 0,0 0 0 0,0 0 0 15,0 0 0-15,0-26 0 0,0 26 0 0,0 0 0 16,0-26 0-16,0 26 0 0,0-26 0 16,0 26 0-16,0 0 0 0,0-28 0 0,0 28 0 15,26-26 0-15,-26 26 0 0,0-26 1 0,0 26 6 16,0 0-4-16,0 0 1 0,0-27-2 0,0 27 6 16,0 0-5-16,0 0 4 0,0 0-3 0,0 0 4 15,0 0-2-15,0 0 7 0,0 0-8 0,0 0 2 16,0 0-4-16,0 0 3 0,0 0-3 0,0 27 1 15,0-27-2-15,0 0 0 0,0 0-1 0,0 26 3 16,0-26-3-16,0 26-1 0,0-26 1 16,0 28 3-16,0-2-1 0,0-26 3 0,0 26-3 15,0-26 1-15,0 26-3 0,0-26-1 0,0 0 0 16,0 0 2-16,0 27-1 0,0-27-1 0,0 0 0 16,0 0 3-16,0 0-2 0,0 0 3 0,-26 0-3 15,26 0 1-15,0 0-2 0,0-27-4 0,0 27 3 16,0 0 2-16,0-26 0 0,0 26-1 0,0-26-2 15,0 26-3-15,0-26 4 0,0 26 1 0,0-28-2 16,0 2-3-16,0 26 4 0,0-26 1 0,0 26-3 16,0-27-6-16,0 27 4 0,0 0-6 15,0-26 6-15,0 26-5 0,0 0 6 0,0-26-4 0,0 26 6 16,0 0-2-16,0 0 3 0,0 0 1 16,0 0-2-16,0 0-3 0,0 26 2 0,0-26-1 15,0 0 1-15,0 26-3 0,0-26 5 0,0 0 1 16,0 27-2-16,0-27-2 0,0 26 2 0,0-26-2 15,0 26 3-15,0-26 1 0,0 28 0 0,0-28 0 16,0 26-2-16,0-26-5 0,26 26 1 16,-26-26-14-16,0 26 5 0,0-26-23 0,0 27 15 15,0-27-33-15,0 26 7 0,0-26-92 0,0 27 67 16,0-27-79-16,0 0 36 0,0 27-198 0,0-27 180 16,0 0-93-16,0 0 126 0,0 0-75 0,0 0 88 15,0 0-87-15</inkml:trace>
  <inkml:trace contextRef="#ctx0" brushRef="#br0" timeOffset="208524.85">6272 10085 25 0,'-27'0'0'0,"27"0"5"16,0 0 19-16,-26 0-13 0,26 0 11 0,0 0-12 16,0 0 6-16,-26 0-7 0,26 0 10 0,0 0-9 15,-26 0 12-15,26 0-10 0,0 0 13 0,0 0-9 16,0 0 22-16,-28 0-23 0,28 0 5 0,0 0-15 15,0 0-5-15,0 0 4 0,0 0 12 0,0 0 0 16,0 0 32-16,-27-28-27 0,27 28 15 0,0 0-13 16,0 0 31-16,0 0-25 0,0 0 31 15,0 0-30-15,0 0 26 0,0 0-35 0,0 0 7 16,0 0-15-16,0 0 13 0,0 0-14 0,0 0 11 16,0 0-13-16,0 0 9 0,0 0-10 0,0 0 10 15,0 0-11-15,0 0 7 0,0 0-8 0,0 0 8 16,0 0-5-16,0 0 14 0,0 0-13 0,0 0 12 15,0 0-10-15,27 0 18 0,-27 0-11 0,0 0 28 16,0 0-21-16,0 0 29 0,28 0-29 16,-28 0 24-16,26 0-26 0,-26 28 24 0,26-28-26 15,-26 0 21-15,26 0-25 0,-26 0 13 0,27 0-16 16,-2 0 15-16,3 0-17 0,-2 0 13 0,0 0-15 16,2 26 9-16,-28-26-9 0,26 0 16 0,0 0-16 15,1 0 11-15,-2 0-13 0,3 0 9 0,-2 0-10 16,0 0 9-16,-26 0-10 0,27 0 4 0,-1 0-7 15,-26 0 3-15,28 0-2 0,-28 0 6 16,25 0-5-16,-25 0 5 0,0 0-5 0,26 0 8 0,-26 0-7 16,0 0 9-16,0 0-8 0,0 0 7 0,0 0-7 15,0 0 8-15,0 0-9 0,0 0 6 16,-26 0-7-16,26 0 9 0,0-26-10 0,-25 26 6 16,-3 0-6-16,28 0 6 0,-26 0-6 0,-1 0 4 15,1 0-5-15,0 0 7 0,-2-28-7 0,3 28 3 16,-2 0-5-16,1 0 5 0,0 0-5 15,-2 0 2-15,2 0-2 0,0 0 1 0,26 0-1 16,-28 0 4-16,3 0-4 0,-2 0 3 0,27 0-3 16,0 0 1-16,-26 0-2 0,26 0-1 0,0 0 0 15,-26 0 0-15,26 0 0 0,0 28-1 0,0-28 0 16,0 0 0-16,0 0 0 0,0 0 1 0,0 0 0 16,0 0-1-16,26 0 0 0,-26 0 0 0,0 0 0 15,26 0 0-15,1 0 0 0,-27 0 0 0,25 0 0 16,3 0 0-16,-2 0 0 0,0 26 4 0,2-26-3 15,-2 0-1-15,0 0 0 0,-26 0 0 0,27 0-2 16,-2 0-2-16,3 0 3 0,-28 0 3 0,26 0-1 16,0 0 1-16,-26 0 0 0,0 0 4 15,27 0-2-15,-27 0 4 0,0 0-3 0,0 0 5 16,0 0-5-16,0 0 4 0,0 0-4 0,0 0 3 16,0 0-4-16,0 0 1 0,0 0-1 0,-27 0 4 15,27 0-4-15,-26 0 4 0,0-26-5 0,26 26 4 16,-28 0-4-16,3 0 2 0,-2 0-2 0,1 0 2 15,0-28-2-15,-2 28 1 0,2 0-2 16,26 0 1-16,-26 0-1 0,-2 0 4 0,28 0-3 16,-25 0 1-16,25 0-3 0,-27 0-1 0,27 0 0 15,0 0 0-15,0 0 0 0,0 0 0 0,0 0-1 16,-26 0-2-16,26 0 2 0,0 0-1 0,0 0 1 16,0 0-3-16,26 0 3 0,-26 0-3 0,0 0 3 15,27 0 1-15,-2 0-1 0,-25 28-3 0,28-28 2 16,-2 0 0-16,0 0 2 0,2 0 0 0,-28 0 0 15,26 26 0-15,0-26-1 0,1 0-2 0,-2 0 3 16,3 0 0-16,-28 0-1 0,26 0-2 16,0 0 3-16,-26 0 0 0,27 0-10 0,-27 0-30 15,26 0-19-15,-26 0-136 0,0 26 22 0,0-26-324 0,0 0 282 16,0 0-145-16,0 0 180 0,0 0-180 16</inkml:trace>
  <inkml:trace contextRef="#ctx0" brushRef="#br0" timeOffset="-209377.4">10877 14002 59 0,'0'0'0'0,"-26"0"9"0,26 0 31 0,0 26-23 16,0-26 14-16,-28 0-16 0,28 0 15 0,0 0-13 15,-26 0 23-15,26 0-21 0,0 0 21 16,-26 0-19-16,26 0 25 0,0 0-26 0,-26 0 12 15,26 0-19-15,0 0 9 0,-26 0-14 0,26 0 0 16,0 0-5-16,0 0-3 0,-28 0 0 0,28 0 0 16,0-26 0-16,0 26 0 0,0 0 0 0,-26 0 0 15,26 0 2-15,0-27 9 0,-26 27-6 16,26 0 4-16,0 0-4 0,0-27 5 0,-27 27-7 16,27 0-3-16,0-26 3 0,-25 26 9 0,25-26-6 15,-28 26 6-15,28 0-4 0,0-28 10 0,-26 28-9 16,26-26 9-16,0 26-9 0,-26 0 9 0,26-26-10 15,0 26 6-15,-28 0-8 0,28-26 2 0,0 26-6 16,0 0-2-16,-26-27 0 0,26 27 0 0,0 0 0 16,0-26 0-16,0 26 0 0,-26-26 0 0,26 26 2 15,0 0 6-15,0-28-3 0,-26 2 3 0,26 26-6 16,0-26-2-16,0 0 2 0,-26 26 9 0,26-27-6 16,-28 1 3-16,28-1-1 0,0 0 10 0,-26 1-5 15,26 0 16-15,-28 0-13 0,28-2 15 16,0 2-10-16,0 0 28 0,-26-2-20 0,26 2 39 15,0 26-32-15,0-26 37 0,-24 0-39 0,24 26 28 16,0-27-29-16,0 27 34 0,0 0-36 0,0-27 23 16,0 27-28-16,-28-26 22 0,28-1-24 15,0 27 21-15,0-26-22 0,-26 0 18 0,26 0-23 16,0-2 13-16,-26 2-16 0,26 0 10 0,0-1-12 16,0 1 12-16,-26-27-13 0,26 26 10 0,0-25-12 15,0-2 7-15,0 28-9 0,0-27 7 0,0 27-7 16,0-28 7-16,0 28-8 0,0 0 2 0,0-27-4 15,0 27 4-15,0-1-4 0,0 1 7 0,0-1-8 16,0-25-3-16,26 24 0 0,-26 2 0 0,0 0 1 16,26 0 5-16,-26-1-4 0,0 1-2 0,26-28 1 15,2 28 3-15,-28 0-2 0,24-27 2 0,2 26-3 16,2-26-1-16,-2 27 1 0,2-26 3 0,-2 24-1 16,0-24 1-16,26-1-3 0,-24 1-1 0,24 24-2 15,-24-24-2-15,24-2 3 0,-26 28 1 0,28-27 0 16,-2 0 0-16,0 26 0 0,2-25 0 15,-2-2 0-15,3 28 0 0,-4-28 1 0,3 28 4 16,-2 0-3-16,0-27-2 0,2 27 0 0,-1 0 0 16,1-2 0-16,-3-24 0 0,3 26 1 15,-1-1 3-15,1 1-2 0,-3-1-2 0,2 0 0 16,-25 1 0-16,24 0 0 0,1 0 0 0,0-2 0 16,1 2 0-16,24 0 0 0,-24-1 0 0,-2 1 0 15,1 0 0-15,0 0-2 0,27-2-3 0,-28 2 4 16,0 26 1-16,28-26 0 0,-27-1 0 0,0 27 0 15,27-26 0-15,-28 26-1 0,28-27-3 0,-26 27 4 16,24-26 0-16,-24 26 0 0,25 0 0 0,-26-27 0 16,27 27 0-16,-27 0 0 0,26 0 0 0,0-26 0 15,-28 26 0-15,31 0 0 0,-3 0 4 0,-26 0-3 16,26 0-1-16,1 0 0 0,-1-26 0 0,-26 26 0 16,26 0 0-16,0 0 0 0,1 0 0 0,-1 0 0 15,2 0 0-15,-3 0 0 0,2 26 0 0,-26-26 0 16,23 0 0-16,4 0 0 0,-3 0 0 15,2 0 1-15,-26 26 3 0,24-26-2 0,2 0-2 16,-27 27 0-16,26-27 0 0,1 0 0 0,-28 26 0 16,28-26 0-16,-27 0 0 0,0 27 0 15,27-27 0-15,-27 0 0 0,-2 26 0 0,3-26 1 16,-1 27 3-16,26-27-2 0,-27 26 3 0,3-26-2 16,-3 26 1-16,1 2-1 0,-26-28 1 0,25 26-3 15,2 0-1-15,-1 0 0 0,-27 1 0 0,27-27 1 16,-27 26 7-16,28 0-4 0,-29 2 4 0,28-2-5 15,-27 0 1-15,2 0-2 0,26 1 4 0,-29 0-3 16,1-1 1-16,1 1-4 0,-1-1-4 0,0 0 4 16,2 0 4-16,-2 28-2 0,0-28 2 0,0 1-2 15,0-1 2-15,2 0-3 0,-2 28 2 0,2-28-2 16,-2 0-1-16,-26 1 1 0,25 26 3 0,1-27-3 16,1 1-1-16,-27 26 0 0,28-26 0 0,-28-1 4 15,26 0 12-15,-26 28-7 0,0-28 13 0,26 0-10 16,-26 28 16-16,0-28-14 0,0 27 15 0,26-27-13 15,-26 28 17-15,0-28-15 0,0 26 18 16,-26 1-19-16,26-26 19 0,0 26-19 16,0-1 17-16,0 2-17 0,-26-28 16 0,26 27-17 15,-26-1 14-15,26-24-13 0,0 24 19 0,-28 1-19 16,1-26 18-16,27 26-16 0,-26-27 21 0,1 26-20 16,25-24 17-16,-26 24-18 0,-2-25 19 0,2-1-19 15,-2 0 17-15,2 1-19 0,26 0 19 0,-26-1-19 16,0 0 15-16,0 1-18 0,-2 0 13 0,2-1-14 15,0 0 11-15,-27-26-11 0,28 27 11 0,-3-1-13 16,2 0 12-16,-2 2-12 0,2-28 13 0,0 26-13 16,-26 0 11-16,24 0-12 0,2 1 10 0,0-27-11 15,-27 26 11-15,27 1-12 0,1 0 8 0,-3-1-9 16,0-26 9-16,-24 26-9 0,26 0 7 0,-1 2-7 16,-1-28 7-16,3 26-7 0,-27 0 5 0,25-26-5 15,-1 28 6-15,2-28-7 0,-25 26 3 0,23 0-4 16,2-26 7-16,0 26-7 0,-1-26 6 0,-27 27-6 15,29-27 6-15,-1 27-6 16,-27-27 6-16,25 26-6 0,2-26 6 0,-27 27-6 16,27-27 5-16,-27 26-5 0,27-26 5 0,-28 26-3 15,29-26 9-15,-2 0-5 0,-27 26 14 0,28-26-11 16,-28 28 16-16,29-28-15 0,-28 0 13 0,27 26-12 16,-2-26 16-16,-24 0-17 0,0 0 15 0,24 0-15 15,-24 26 13-15,-2-26-13 0,27 0 14 0,-24 0-15 16,-3 0 12-16,27 27-13 0,-24-27 15 0,-3 0-16 15,28 0 8-15,-28 0-9 0,1 26 16 0,2-26-16 16,23 0 8-16,-25 0-9 0,1 26 12 0,-1-26-10 16,-1 0 14-16,1 0-11 0,2 26 19 0,23-26-16 15,-25 0 18-15,1 0-18 0,-1 0 14 0,-1 0-15 16,1 0 17-16,1 0-18 0,-1 0 16 0,0 0-17 16,1 0 13-16,24 0-13 0,-25 0 14 0,1 0-15 15,-1 0 13-15,0 0-14 0,0 0 15 0,1 0-15 16,24 0 11-16,-26 0-13 0,3 0 10 0,-2 0-10 15,-1 0 9-15,28 0-9 0,-26 0 9 0,-2 0-11 16,28 0 10-16,-28 0-10 16,2 0 11-16,26 0-12 0,-28 0 7 0,1 0-7 15,28 0 10-15,-29 0-10 0,0 0 4 0,28 0-5 16,-24 0 5-16,-6 0-6 0,30 0 9 0,-26-26-9 16,-2 26 6-16,28 0-7 0,-26 0 7 0,24 0-8 15,-25-26 2-15,28 26-5 0,-29 0-5 0,28-26-5 16,0 26-22-16,-1 0 4 0,-26-27-50 0,27 27-7 15,0 0-173-15,-2-26 43 0,2 26-384 0,-1 0 190 16,1 0-625-16,1 0 630 0,-3-26-175 0,2 26 289 16,-27 0-288-16</inkml:trace>
  <inkml:trace contextRef="#ctx0" brushRef="#br0" timeOffset="-208348.4">11882 12069 24 0,'0'-26'0'0,"0"26"9"0,0 0 27 0,0-26-14 0,0 26 27 0,0 0-26 16,0-27 17-16,0 27-21 0,0 0 18 15,0 0-15-15,0 0 27 0,0-27-27 16,0 27 18-16,0 0-17 0,0 0 30 0,0 0-22 16,0 0 37-16,0 0-41 0,0 0 9 0,0 0-16 15,0 0 23-15,0 0-20 0,0 0 25 0,0 0-21 16,0 27 29-16,28-27-30 0,-28 0 24 0,0 27-23 15,0-27 29-15,26 26-26 0,-26 0 33 0,0 0-32 16,25-26 29-16,-25 28-28 0,27-2 36 0,-27 27-42 16,26-27 10-16,2 0-19 0,-28 0 18 0,26 28-18 15,0-28 15-15,0 27-17 0,1-26 15 0,0-1-15 16,-27 27 16-16,26-27-17 0,0 28 12 0,0-28-13 16,2 0 11-16,-28 1-11 0,28-1 11 0,-4 0-13 15,-24-26 13-15,26 27-11 0,-26-27 17 0,26 27-14 16,-26-27 20-16,28 0-18 0,-28 0 18 0,26-27-18 15,-26 27 14-15,26-27-15 0,-26 1 15 0,28 0-17 16,-3-27 13-16,-25 27-15 0,27-28 14 0,-1 28-14 16,-26-27 14-16,26 27-14 15,2-27 13-15,-28 0-14 0,26 27 12 0,1-2-13 16,-27-24 9-16,25 26-9 0,1-1 13 0,-26 1-11 16,0 0 18-16,28 26-15 0,-28-28 16 0,0 28-16 15,26 0 12-15,-26-26-13 0,0 26 13 0,0 0-15 16,0 0 14-16,28 0-14 0,-28 26 11 0,0-26-12 15,0 28 13-15,0-28-13 0,26 26 8 0,-26 0-9 16,0 1 10-16,0-27-11 0,26 26 8 0,-26 0-9 16,26 0 9-16,-26 2-8 0,26-2 11 0,-26 0-12 15,26 1 6-15,-26-1-8 0,28 1 8 0,-2-1-7 16,-26 1 8-16,27-1-9 0,-27-26 9 0,26 26-8 16,-1-26 12-16,-25 26-8 0,28-26 19 0,-28 0-15 15,26 0 16-15,-26 0-15 0,28 0 18 0,-28 0-18 16,26-26 16-16,-26 0-17 0,26 26 14 0,1-26-15 15,-27-27 15-15,26 26-16 0,-1 1 14 0,-25-27-14 16,28-1 14-16,-2 28-15 0,-26-26 12 16,27-1-13-16,-1 27 11 0,-26-28-12 0,26 2 12 15,-26 25-13-15,25-26 9 0,-25 26-10 16,28-25 8-16,-28 26-6 0,0-2 17 0,28 2-13 16,-28 0 21-16</inkml:trace>
  <inkml:trace contextRef="#ctx0" brushRef="#br0" timeOffset="-200377.07">18208 13340 22 0,'0'0'0'0,"0"0"0"0,-26 0 0 0,26 26 4 16,0-26 13-16,-28 0-12 0,28 0-5 0,0 0 5 15,0 26 19-15,-26-26-13 0,26 0 13 0,-26 0-15 16,26 0 6-16,-26 28-7 0,26-28 10 0,0 0-7 16,-26 0 14-16,26 0-12 0,-28 26 13 15,28-26-13-15,-26 0 12 0,26 0-15 0,0 0 5 16,-25 0-5-16,25 0 14 0,0 0-11 0,-28 0 17 15,28 0-19-15,0 0 4 0,-26 0-4 0,26 0 19 16,0 0-18-16,0 0 4 0,-27 0-7 0,27 0 11 16,0 0-4-16,0 0 26 0,-26 0-22 0,26 0 17 15,0 0-19-15,0 0 14 0,-26 0-18 16,26 0 6-16,-28 0-9 0,28 0 9 0,0-26-12 16,-26 26 4-16,26 0-3 0,-26 0 11 0,0 0-12 15,26 0 8-15,-26 0-5 0,26 0 21 0,-28 0-19 16,2 0 7-16,0-28-10 0,26 28 13 0,-28 0-12 15,3 0 9-15,-2 0-8 0,27 0 18 0,-26 0-16 16,0 0 13-16,-2-26-15 0,28 26 9 0,-26 0-11 16,-1 0 8-16,2-26-10 0,-1 26 8 0,-2 0-7 15,2-28 13-15,-2 28-11 0,2 0 9 0,0-26-10 16,0 26 13-16,0-26-11 0,0 26 12 0,0-26-12 16,-29 26 16-16,29-27-16 0,1 27 12 0,-1-27-14 15,-2 1 9-15,-26-1-11 0,28 27 4 0,0-26-4 16,0 0 8-16,0 0-9 0,-2-2 5 15,2 2-6-15,-27 0 6 0,27-1-9 0,1 1-3 16,-3 0 2-16,2-1 6 0,-2 0-4 0,2 1 6 16,0 0-5-16,-1-1 3 0,2 0-5 15,-3 1 1-15,2 0-2 0,0-1 3 0,-1 1-2 16,1-28 1-16,0 28-2 0,26 0 4 0,-25 0-3 16,-3-1 5-16,0 1-6 0,2-1 2 0,26 1-3 15,-26-1 3-15,0 1-3 0,26-28-1 0,-27 28 1 16,27 0 3-16,-28 0-2 0,28-1-2 0,0 1 0 15,-25 0 4-15,25-2-3 0,0 2 3 0,0 0-3 16,0-27 3-16,0 26-3 0,0-26-1 0,0 27 1 16,0-26 3-16,0 24 0 0,0-24 4 0,0-1-5 15,25 1 4-15,-25-2-6 0,28 1-5 0,-28 26 5 16,27-25 10-16,-27-2-6 0,26 28 4 0,0-27-4 16,-26 27 4-16,26-28-5 0,2 28 0 0,0 0-1 15,-28-2 5-15,25 2-5 0,1 0-3 16,0 0 1-16,-26-1 4 0,27 1-3 0,-1 0 1 15,0-2-1-15,2 2 2 0,-3 0-1 0,2 0 6 16,-1-1-6-16,0 1-3 0,2-1 0 16,-2 0 0-16,2 1 1 0,23-26 3 0,-24 24-3 0,25 2-1 15,-24 0 2-15,24-27 6 0,-26 27-5 16,28 0 1-16,-28-28-3 0,28 28-1 0,-3-1 2 16,4-26 9-16,-3 27-8 0,-26-1 1 0,26 1-3 15,2 0-1-15,0-2 0 0,-3 2 4 0,2 26-2 16,1-26 2-16,-1 0-2 0,26 26 3 0,-25-27-2 15,-2 27 1-15,0-26-1 0,28 26 3 0,-27-26-3 16,0 26 2-16,27 0-7 0,-28-28-11 0,28 28 12 16,-28 0 9-16,29-26-4 0,-2 26 0 0,-26-26-2 15,26 26 2-15,0 0-2 0,1-26-2 0,-1 26 1 16,0 0 3-16,0-27-2 0,2 27-2 0,-2 0 0 16,0 0 4-16,1-27-4 0,-2 27-4 0,2 0 3 15,0 0 1-15,-2 0 0 0,2 0 0 16,0 0 1-16,0 0 3 0,-2 0-1 0,2 27 2 15,-2-27-3-15,4 0-2 0,-3 0 0 0,0 27 0 16,0-27 0-16,0 0 0 0,0 26-1 16,2-26-3-16,24 0 3 0,-26 26 1 0,0-26 0 0,3 26 0 15,-5-26 0-15,4 28 0 0,-2-28-2 16,0 26-2-16,0 0 3 0,28-26 5 0,-27 27-2 16,-2-27 5-16,-24 26-4 0,24 0 4 0,2-26-7 15,-1 26-4-15,0-26 5 0,1 28 7 0,0-2-6 16,-2-26-2-16,2 26 1 0,-28 1 3 0,28-1-2 15,0-26-2-15,-28 27 0 0,29-1 0 0,-30 1 0 16,30-1 0-16,-29 0 0 0,1 2 0 0,0-2 0 16,1 0 0-16,-3 0 0 0,3 1 0 0,-1-1-2 15,1 28-4-15,-28-28 5 0,26 0 1 0,2 0 0 16,-28 28 0-16,25-28 0 0,-23 1 0 0,-1 25 0 16,25-26 0-16,-26 2 0 0,2 24 0 15,-1-25 0-15,-2-1 0 0,1 26 0 0,-26-24 4 16,26-2-3-16,2 0-1 0,-2 1 0 0,-26 0 0 15,26 25 0-15,-26-25 0 0,28-1 0 0,-3 1 4 16,-25 0-3-16,0-1-1 0,27 0 0 16,-27 28 0-16,26-28 1 0,-26 0 5 0,0 2-4 15,26-2-2-15,-26 0 1 0,0 0 3 0,0 27 0 16,28-27 6-16,-28 2-3 0,0-2 10 0,0 0-10 16,0 0 5-16,0 1-6 0,0-1 7 0,0 1-6 15,0 0 9-15,0-1-8 0,0 0 12 0,0 0-11 16,0 2 9-16,0-28-9 0,0 26 7 0,0 0-8 15,-28 1 8-15,28-1-8 0,0 0 8 0,-26 0-9 16,26 2 9-16,-26-2-7 0,26 0 12 0,-27 1-9 16,27-1 13-16,-25 1-12 0,-3-1 13 0,2 1-13 15,0-1 15-15,-2 0-15 0,2 28 15 0,-25-28-14 16,24 0 16-16,-1 1-14 0,-24-1 17 0,-1 0-16 16,25 1 16-16,-23 0-18 0,-3-1 12 0,2 0-13 15,0 1 15-15,-2 0-13 0,1-1 19 0,-1 0-18 16,3 1 15-16,-3-1-16 0,1 0 16 15,0-26-17-15,1 28 13 0,-29-2-13 0,30-26 13 16,-3 26-15-16,1 0 11 0,-1-26-11 0,2 27 14 16,0-1-15-16,-2-26 10 0,-25 27-12 15,26-27 10-15,1 27-10 0,-2-27 12 0,2 26-12 0,-2-26 8 16,2 26-9-16,0-26 8 0,-2 26-7 16,0-26 11-16,2 28-11 0,0-28 6 0,-2 0-7 15,0 26 7-15,2-26-8 0,0 0 9 0,-2 26-9 16,1-26 6-16,0 0-7 0,-1 0 9 0,3 0-10 15,-2 0 5-15,27 0-6 0,-28 28 6 0,1-28-5 16,2 0 6-16,-5 0-7 0,5 0 4 0,-3 0-4 16,1 0 7-16,1 26-7 0,-1-26 6 0,0 0-6 15,-1 0 3-15,3 0-4 0,-3 26 4 0,1-26-4 16,0 0 0-16,27 0-1 0,-28 0 6 0,1 0-4 16,28 26 3-16,-29-26-5 0,0 0-2 15,28 0 1-15,-26 0 6 0,-2 0-5 0,28 0 3 16,-28 0-3-16,30-26 1 0,-28 26-3 0,-4 0 3 15,30-26-2-15,-25 26 2 0,24 0-2 16,-27-26 4-16,2 26-4 0,-2-28-1 0,28 28-2 16,-26-26-3-16,-2 26-1 0,28-26-11 0,-26 26 5 15,-2-28-13-15,1 28 10 0,0-26-18 0,1 26 17 0,-2-26-16 16,1 26 15-16,0-26-17 0,1-1 14 16,-1 27-23-16,0-27 7 0,27 27-62 0,-28-26 44 15,1 26-63-15,27-27 55 0,-27 27-69 0,1-26 26 16,25 0-181-16,-27 26 80 0,29-26-327 0,-29 26 324 15,27-28-92-15,-25 28 176 0,26-26-72 0,-28 0 109 16,28 26-63-16,-26-27 86 0,-2 27-43 0,29-26 54 16,-29 0-53-16</inkml:trace>
  <inkml:trace contextRef="#ctx0" brushRef="#br0" timeOffset="-199192.64">19029 11593 83 0,'0'0'0'16,"0"-26"18"-16,0 26 55 0,0 0-43 0,0 0 18 15,0 0-26-15,0 0 18 0,0 0-26 0,0-27 2 16,0 27-11-16,0 0-5 0,0 0 4 0,0 0 12 16,0 0-8-16,0 0 11 0,0 0-11 0,0 0 7 15,0 0-7-15,0 0 8 0,0 0-4 16,0 0 17-16,0 0-11 0,0 27 22 0,0-27-21 16,0 0 21-16,0 26-21 0,0-26 17 0,0 26-17 15,26-26 25-15,-26 28-21 0,0-2 25 0,0 0-30 16,0 0 6-16,26 1-12 0,-26-1 16 0,0 0-14 15,0 28 14-15,27-28-14 0,-27 0 17 0,0 27-16 16,26-26 16-16,-26 26-17 0,0-27 11 0,27 0-13 16,-27 28 11-16,26-28-13 0,-26 1 8 0,26-1-9 15,-26 0 7-15,28 0-7 0,-28-26 7 0,26 28-8 16,-26-2 11-16,26-26-9 0,-26 0 10 0,26 0-10 16,-26 0 14-16,26 0-11 0,-26 0 15 0,28 0-14 15,-28-26 12-15,26-2-13 0,0 2 13 16,-26 0-14-16,26 0 10 0,1-27-11 0,-27 27 12 15,27-28-13-15,-1 28 8 0,-26-27-10 0,26 26 4 16,0-26-7-16,2 27 7 0,-28 0-7 0,27-28 3 16,-27 28-2-16,25 0 6 0,-25 26-6 15,26-27 6-15,-26 1-2 0,0 26 14 0,26-26-11 16,-26 26 14-16,0 0-14 0,0 0 11 0,0 0-12 16,28 0 14-16,-28 26-13 0,0-26 12 0,0 26-15 15,0-26 6-15,0 27-8 0,0-1 11 0,0 0-10 16,0 2 9-16,0-2-8 0,0 0 10 0,0 0-10 15,0 1 8-15,0 26-10 0,0-26 8 0,0-1-8 16,0 0 9-16,0 0-9 0,0 2 5 0,28-2-6 16,-28 27 8-16,0-53-8 0,0 26 9 0,26 0-8 15,-26 0 8-15,0-26-7 0,26 28 9 0,-26-28-8 16,24 0 14-16,-24 0-12 0,0 0 15 0,28 0-13 16,-28 0 14-16,26-28-15 0,-26 28 15 0,26-26-15 15,2 0 12-15,-28 0-13 0,26-1 9 0,1-25-10 16,-27-2 11-16,25 2-11 0,1 25 10 15,2-26-10-15,-28 0 9 0,26 1-10 0,2-2 10 16,-2 1-11-16,-26 27 10 0,25-26-10 0,-25 24 7 16,28-24-8-16,-28 25 8 0,0 0-10 0,25 1 5 15,-25 0-13-15,0 26-16 0,0-27-12 16,0 27-70-16,0-27 1 0,0 27-193 0,0 0 81 16,0 0-339-16,0 0 326 0,-25 0-120 0,25 0 213 15,-28 0-46-15,28 0 88 0,0 0-88 0</inkml:trace>
  <inkml:trace contextRef="#ctx0" brushRef="#br0" timeOffset="-198726.61">20748 11090 92 0,'0'0'0'0,"0"0"32"15,26 0 99-15,-26 0-89 0,27 0-2 0,-27 0-23 16,0 0 13-16,0 0-16 0,0 0 10 0,28 26-14 16,-28-26 5-16,0 0-5 0,0 26 14 0,0-26-11 15,0 26 15-15,0-26-10 0,0 28 28 0,0-28-24 16,0 26 18-16,0 0-19 0,0 1 19 0,0-27-19 16,0 27 23-16,0-1-27 0,0 0 7 0,0 1-13 15,0-1 12-15,0 1-13 0,0 0 6 0,26-1-7 16,-26 0 7-16,0 1-8 0,0 0 7 0,0-1-8 15,0 0 6-15,0 2-7 0,0-2 4 16,0 0-17-16,0 0-29 0,-26 1-9 16,26-1-99-16,0-26 68 0,0 26-81 0,-28-26 82 0,28 28-66 15,0-28 85-15,-27 0-25 0,1 26 40 16,26-26-39-16</inkml:trace>
  <inkml:trace contextRef="#ctx0" brushRef="#br0" timeOffset="-198327.35">20352 11858 122 0,'0'0'0'0,"0"26"24"16,0-26 72-16,0 0-56 0,0 0 26 0,0 0-40 16,0 0 13-16,0 0-29 0,0 0-10 0,0 0 4 15,0 0 14-15,26 0-7 0,-26 0 16 0,0 0-12 16,0 0 17-16,0-26-10 0,0 26 33 0,0 0-27 15,0 0 31-15,26 0-32 0,-26 0 21 16,0 0-22-16,0 0 26 0,0-26-28 0,27 26 23 16,-27 0-23-16,0 0 26 0,26 0-23 0,-26 0 31 15,28 0-27-15,-28 0 33 0,26 0-33 0,-1-28 29 16,3 28-32-16,-2 0 27 0,1 0-30 16,-1 0 23-16,0 0-26 0,27 0 22 0,-27 0-24 15,27 0 20-15,-25 0-22 0,23 0 14 0,-25 0-17 16,30 0 15-16,-31 0-16 0,27 0 13 0,-25 0-14 15,-1 0 14-15,2 0-15 0,-2 0 8 0,-1 0-10 16,3 0 14-16,-3 0-13 0,1 0 11 0,-26 0-11 16,28 0 9-16,-28 0-10 0,0 0 13 0,26 0-23 15,-26 0-22-15,0 0-37 0,0 0-157 0,0 0 39 16,-26 0-319-16,26 0 306 0,-28 28-74 0,28-28 133 16,-26 26-133-16</inkml:trace>
  <inkml:trace contextRef="#ctx0" brushRef="#br0" timeOffset="-197442.72">16303 12334 72 0,'0'0'0'0,"0"0"17"16,0 0 55-16,0 0-41 0,0 0 21 0,0 0-32 16,0 0 9-16,0 0-15 0,0-26 13 0,0 26-20 15,0 0-7-15,0 0 4 0,0 0 14 0,0 0-8 16,0 0 13-16,0 0-12 0,26 0 11 0,-26 0-10 16,0 0 12-16,0 0-9 0,26 0 17 0,-26 0-14 15,0 0 18-15,27 0-16 0,-27 0 27 0,26 26-28 16,-26-26 9-16,26 0-14 0,2 0 13 0,-28 26-14 15,25-26 11-15,2 0-14 0,-1 27 7 0,0-27-8 16,-26 0 8-16,28 26-9 0,-2-26 4 0,2 27-7 16,-3-27 3-16,1 0-8 15,1 26-8-15,-1-26-1 0,0 27-15 0,-26-27-10 16,28 0-78-16,-2 26 63 0,-26-26-39 0,0 0 40 16,26 0-55-16,-26 0 50 0,0 26-59 0,0-26 69 15,0 0-16-15,0-26 30 0,0 26-30 0</inkml:trace>
  <inkml:trace contextRef="#ctx0" brushRef="#br0" timeOffset="-197176.43">16117 11963 131 0,'0'0'0'0,"-28"0"20"0,28 0 61 0,0 0-50 16,0 27 11-16,0-27-25 0,28 0 7 0,-28 27-9 15,0-1 21-15,27-26-21 0,-27 26 6 0,26 0-10 16,0-26 9-16,0 28-9 0,2-2 11 0,0 0-13 16,23 1 3-16,-25-27-5 0,1 26 5 0,-1 0-8 15,0 0-4-15,2-26 0 16,24 28 0-16,-26-2 0 0,0-26 0 0,2 26-12 16,-2 1-33-16,2-27 18 0,-28 0-34 0,25 26 29 15,1-26-33-15,-26 0 30 0,27 0-38 0,-27 0 40 16,26 0-25-16,-26 0 29 0,0 0-28 0</inkml:trace>
  <inkml:trace contextRef="#ctx0" brushRef="#br0" timeOffset="-196927.78">16278 11804 43 0,'0'0'0'0,"25"28"13"15,-25-28 41-15,0 0-30 0,0 26 16 0,26-26-23 16,-26 0 11-16,0 26-15 0,26-26 15 0,-26 26-16 16,27-26 11-16,-1 27-17 0,0-1-6 0,2 1 0 15,-3-27 0-15,2 27 0 16,-1-1 0-16,0 0 0 0,28 0 0 0,-26 2-8 16,-3-2-24-16,1 0 14 0,1 1-22 0,-1-27 21 15,0 26-20-15,2-26 20 0,-2 26-17 0,-26-26 20 16,26 26-12-16,-26-26 15 0,0 0-14 0</inkml:trace>
  <inkml:trace contextRef="#ctx0" brushRef="#br0" timeOffset="-196659.47">16196 11567 142 0,'0'0'0'0,"0"26"14"0,0-26 42 0,26 26-35 16,-26 2 11-16,0-2-21 0,28 0 4 0,0 0-11 16,-28-26-4-16,25 27 5 0,1-1 15 15,0 0-11-15,1 2 9 0,25-2-13 0,-24 0-5 16,-3 0 0-16,2 1 0 0,25-27 0 16,-24 26 0-16,-2 1 0 0,27 0 0 0,-27-27 0 15,1 26 0-15,-1 0-10 0,0-26-30 0,2 26 20 16,-2-26-24-16,-26 28 19 0,26-28-31 0,-26 26 30 15,0-26-22-15,0 0 24 0,0 0-24 0</inkml:trace>
  <inkml:trace contextRef="#ctx0" brushRef="#br0" timeOffset="-196434.74">16434 11513 82 0,'28'0'0'0,"-28"0"11"15,0 0 36-15,0 0-26 0,25 0 17 0,-25 27-19 16,0-27 21-16,27 27-22 0,-27-1 14 0,26-26-24 16,0 26-8-16,2 2 6 0,-2-2 18 0,2 0-18 15,-3-26-6-15,1 26 0 0,1 1 0 16,-1-1-5-16,0 0-11 0,2 2 4 16,-2-2-20-16,0 0 12 0,0 0-24 0,0-26 19 15,-26 27-29-15,28-27 30 0,-28 26-20 0,26-26 22 16,-26 27-22-16</inkml:trace>
  <inkml:trace contextRef="#ctx0" brushRef="#br0" timeOffset="-196242.15">16514 11354 39 0,'0'0'0'0,"26"27"9"0,-26-27 31 0,0 26-22 16,26 1 14-16,-26 0-20 0,28-27 4 0,-28 26-12 15,26 0-4-15,-26 1 0 0,28 0 0 0,-3-1 0 16,-25 0 0-16,26 2-7 0,1-28-19 0,-27 26 12 16,26 0-18-16,-26-26 17 0,26 26-13 0,2-26 14 15,-28 0-14-15</inkml:trace>
  <inkml:trace contextRef="#ctx0" brushRef="#br0" timeOffset="-196039.61">16620 11248 23 0,'28'27'0'0,"-28"0"0"0,0-27 0 0,25 26 3 15,-25 0 13-15,26 1-12 0,-26-1-4 0,27-26 0 16,-27 27 0-16,26 0-4 0,0-27-12 0,-26 26 9 15,28-26-9-15</inkml:trace>
  <inkml:trace contextRef="#ctx0" brushRef="#br0" timeOffset="-195810.64">16726 11168 41 0,'26'28'0'0,"-26"-2"5"15,26 0 17-15,2-26-16 0,-28 27-6 0,26 0 0 16,0 25 0-16,-26-25 0 0,26-1 0 0,0-26-5 16,2 27-13-16,-28 0 10 0,26-1-8 0,2-26 8 15,-2 26-8-15</inkml:trace>
  <inkml:trace contextRef="#ctx0" brushRef="#br0" timeOffset="-195620.55">16752 11168 108 0,'0'0'0'0,"0"28"12"15,26-28 36-15,-26 26-30 0,0-26 4 0,0 26-16 16,28-26-6-16,-28 27 0 0,26 0 0 0,-26-27-7 16,26 26-19-16,-26 0 5 0,26-26-38 0,-26 27 30 15,26-27-29-15</inkml:trace>
  <inkml:trace contextRef="#ctx0" brushRef="#br0" timeOffset="-190949.55">16726 12308 34 0,'0'0'0'0,"0"0"5"0,0-28 17 0,0 28-8 16,0 0 18-16,0 0-15 0,0 0 19 0,0 0-19 15,0 0 19-15,0 0-15 0,0 0 27 0,0 0-25 16,0 0 24-16,0 0-25 0,0 0 19 0,0 0-26 16,0 0 4-16,0 0-9 0,0 0 11 0,0 0-11 15,0 0 6-15,0 0-8 0,0 0 8 0,0 0-9 16,26 0 8-16,-26 0-11 0,0 0-4 0,0 0 3 15,0 0 11-15,0 0-5 0,0 0 13 0,0 0-12 16,0 0 10-16,0 0-10 0,0 0 14 0,0 0-14 16,0 0 7-16,0 0-10 0,0 0 2 0,0 0-4 15,0 0 5-15,0 28-7 0,0-28-3 0,0 0 4 16,0 0 13-16,0 26-12 0,0-26-5 0,0 0 0 16,0 26 0-16,0-26 0 0,0 0 0 0,0 27 3 15,26-27 9-15,-26 26-3 0,0-26 11 0,0 27-13 16,0-1 4-16,0-26-5 0,0 27 8 15,0-27-6-15,0 26 10 0,0 0-11 16,0-26 5-16,28 26-9 0,-28 2-3 0,0-2 2 16,0-26 6-16,0 26-6 0,0 1-2 0,0-1 2 15,0 0 10-15,0-26-5 0,0 27 9 0,0 0-6 16,0-1 11-16,0 0-10 0,0 1 10 0,0 0-11 16,0-1 9-16,0 0-10 0,0 27 11 0,0-27-12 15,0 2 4-15,-28-2-5 0,28 26 10 0,0-25-10 16,0-1 3-16,0 28-3 0,0-28 9 0,-26 26-9 15,26 2 1-15,0-28-4 0,0 28 6 0,0-28-4 16,0 27 10-16,-26-26-9 0,26 26 5 0,0-27-4 16,0 0 8-16,0 28-9 0,0-28 5 0,0 0-7 15,0 1 5-15,0-1-6 0,0 0 2 0,0 0-2 16,0 2 6-16,0-2-6 0,0-26 2 0,0 26-3 16,0 1 3-16,0-27-2 0,0 27 4 0,0-27-2 15,0 0 14-15,0 26-8 0,0-26 17 0,0 0-12 16,0 0 20-16,0 0-17 0,0 0 24 0,0 26-22 15,0-26 22-15,0 0-28 0,0 0 7 16,0 0-12-16,0 0 11 0,0 0-11 16,0 0 12-16,0 0-12 0,0 0 12 0,0 0-11 15,0 0 13-15,0 0-12 0,0 0 13 0,0 0-13 16,0 0 15-16,0-26-15 0,-27 26 14 0,27 0-15 16,0 0 10-16,0-26-11 0,-26 26 10 0,26 0-11 15,0-27 8-15,0 27-9 0,-25-27 9 0,25 27-9 16,0-26 9-16,0 26-10 0,-28-26 7 0,28 26-7 15,0-28 10-15,0 28-10 0,0 0 6 0,-26 0-7 16,26-26 5-16,0 26-5 0,0 0 5 0,0 0-7 16,0 0 7-16,0 0-8 0,0 0 4 0,0 0-12 15,0 0-18-15,0-26 0 0,0 26-44 0,0 0-2 16,0 0-138-16,-28 0 44 0,28 0-280 0,0 0 257 16,0 0-112-16,-26-26 172 0,26 26-78 0,0 0 102 15,0 0-102-15</inkml:trace>
  <inkml:trace contextRef="#ctx0" brushRef="#br0" timeOffset="-190753.45">16673 13922 43 0,'0'26'0'0,"26"1"12"16,-26-27 39-16,27 27-27 0,-27-27 20 0,26 26-22 16,-26-26 24-16,0 0-20 0,26 26 34 0,-26-26-34 15,28 0 18-15,-28 0-23 0,0 0 19 0,26 0-22 16,-26 0 10-16,26-26-15 0,-26 26 11 0,0 0-14 15,26 0 7-15,-26-26-20 0,26 26-25 0,-26 0 0 16,0-27-56-16,0 27 40 0,28 0-52 0,-28-27 50 16,0 27-42-16,0 0 45 0,0 0-45 0</inkml:trace>
  <inkml:trace contextRef="#ctx0" brushRef="#br0" timeOffset="-188127.44">16382 15378 40 0,'0'0'0'0,"0"0"9"16,0 0 29-16,0-27-21 0,0 27 15 0,0 0-16 16,0 0 20-16,0 0-19 0,0 0 16 0,0-26-15 15,0 26 18-15,0 0-15 0,0 0 25 0,0-26-29 16,0 26 7-16,0 0-10 0,-27 0 18 0,27-26-15 15,0 26 23-15,0 0-20 0,0-28 24 0,0 28-22 16,0-27 24-16,0 27-24 0,-26 0 20 0,26-26-21 16,0 26 19-16,0-27-21 0,0 1 13 0,0 26-18 15,0-26 10-15,0 26-13 0,0-26 12 0,0-2-14 16,0 28 7-16,0-26-10 0,0 0 6 0,0-1-6 16,0 27 7-16,0-26-7 0,0 0 2 0,0 0-6 15,0-2-2-15,0 28 0 0,26-26 0 0,-26 0 0 16,0 26 0-16,27-27 0 0,-27 0 0 0,0 27 0 15,26-26 0-15,-26 0 0 0,0 26 0 16,26-27 0-16,-26 27 0 0,28-26 0 0,-28 26 0 0,25 0 0 16,-25-26 0-16,27 26 0 15,-27 0 0-15,26 0 0 0,-26 0 0 0,26 0 0 16,2 0 0-16,-28 0 2 0,26 0 6 0,2 26-4 16,-28-26 0-16,25 0-2 0,1 26 6 0,-26-26-2 15,27 27 10-15,-1-27-9 0,0 26 7 0,-26 0-5 16,28-26 13-16,-28 27-10 0,26 0 14 0,0-1-12 15,-26 0 15-15,26-26-12 0,-26 28 22 0,26-2-18 16,-26 0 23-16,0 0-20 0,28 1 25 0,-28-1-25 16,0 0 24-16,0 2-24 0,0 24 24 0,0-52-29 15,0 26 8-15,0 1-13 0,0-1 15 0,0 1-14 16,0 1 13-16,0-2-12 0,-28 0 17 0,28 0-15 16,0-26 18-16,-26 27-18 0,26-1 18 0,0-26-19 15,-26 26 17-15,26 2-17 0,-26-28 15 0,0 26-16 16,26-26 15-16,-28 26-17 0,28-26 14 0,-26 26-15 15,26-26 13-15,-26 27-13 0,26-27 15 0,-27 0-15 16,27 0 12-16,0 27-12 0,-26-27 12 16,26 0-12-16,0 0 11 0,-25 0-13 0,25 0 12 15,0 0-13-15,-28 0 10 0,28 0-11 16,0 0 9-16,-26 0-9 0,26 0 10 0,-28-27-11 16,28 27 5-16,-26 0-6 0,26-27 9 0,0 27-9 15,-26-26 5-15,26 26-6 0,-27-26 6 0,27 0-6 16,0 26 6-16,-25-28-7 0,25 28 5 0,0-26-5 15,0 0 7-15,-28 26-7 0,28-27 3 0,0 1-4 16,0 0 4-16,0 0-4 0,0 26 4 0,0-28-3 16,0 1 3-16,0 1-5 0,-26-1 4 0,26 27-4 15,0-26 1-15,0 0-2 0,0 0 4 0,0-2-4 16,0 2 2-16,0 26-3 0,0-26 3 0,26-1-3 16,-26 27 2-16,0-26-1 0,0 0 2 0,0 26-2 15,28-26-2-15,-28 26 0 0,0-28 1 0,0 28 0 16,25-26 0-16,-25 26 0 0,0-26 0 0,27 26 1 15,-27-27 2-15,0 27-3 0,26 0 0 0,-26-27 0 16,0 27-1-16,26 0 0 0,-26-26 0 16,0 26 0-16,28 0 0 0,-28 0 0 0,26 0 0 15,-26 0-1-15,28 0-1 0,-28 0 2 16,0 0 0-16,25 0 0 0,1 0 0 0,-26 26 0 16,27-26 0-16,-27 0 0 0,26 27 0 0,-26-27 0 15,26 27 0-15,-26-27-1 0,28 26-1 0,-28 0 2 16,0-26 0-16,26 28 0 0,-26-2 0 0,26-26 0 15,-26 26 1-15,0 0 0 0,26 1-1 0,-26-1 0 16,0 0 0-16,0 2 0 0,26-2 1 0,-26 0 0 16,0 0 0-16,0 1 0 0,0-1-1 0,0 1 0 15,0 1 4-15,0-2-3 0,0 26 1 0,0-25-1 16,0-1 1-16,-26 0-1 0,26 2 3 0,0-2-3 16,0-26 3-16,-26 26-2 0,26 0 5 0,0 1-3 15,-26 0 4-15,26-27-4 0,-26 26 4 0,26 1-4 16,-28-27 5-16,28 26-4 0,-26-26 3 0,26 26-4 15,0-26 4-15,-26 0-5 0,26 26 5 0,-27-26-5 16,27 0 3-16,-26 0-3 0,26 0 3 16,-25 0-3-16,25 0 1 0,-28 0-2 0,28 0 2 15,-26 0-3-15,-2-26 3 0,28 26-3 0,-26-26 2 16,26 26-2-16,-26-26 0 0,-1-1 0 16,2 1-1-16,25-1 0 0,-28 0 2 0,28 1-1 15,-26 0-1-15,26 0 0 0,-26-2 0 0,26 2-2 16,-27 0-2-16,27-1 3 0,0 1 2 0,0 0 0 15,0 0-1-15,0-2 0 0,0 1 3 0,0 1-2 16,0-1 1-16,0 1-1 0,0 0 0 0,0 26 0 16,0-26-1-16,0-2-1 0,0 2-1 0,0 0 1 15,0-1-1-15,27 1 2 0,-27 0 0 0,0 0 0 16,0-2 0-16,0 2-1 0,26 0-1 0,-26-1 1 16,0 27-3-16,26-27 3 0,-26 1-3 0,0 0 3 15,28 26-3-15,-28-27 1 0,25 27-1 0,-25-26 1 16,27 26-5-16,-27 0 6 0,26 0-1 0,-26 0 2 15,26 0-3-15,-26 0 2 0,28 0-2 0,-2 0 2 16,-26 26 0-16,28-26 2 0,-3 0 0 16,-25 27-1-16,26-1-1 0,1-26 1 0,-1 26-3 15,-26 1 3-15,26 0-1 0,2-1 1 0,-28 0-2 16,26 2 2-16,0-2-1 0,0 26 2 16,-26-25 0-16,26-1 0 0,-26 0 0 0,28 28 0 15,-2-28 0-15,-26 0 0 0,0 27 0 0,28-26 0 16,-28 1 1-16,0-2 1 0,26 26 3 0,-26-25-2 15,0-1 1-15,0 0-1 0,0 2 1 0,0-2-1 16,-26 26 5-16,26-25-5 0,0 0 5 0,-28-1-5 16,28 1 1-16,-26-1-2 0,26 0 6 0,-28-26-5 15,28 26 1-15,-26 2-1 0,0-2 2 0,26-26-2 16,-26 26 4-16,0-26-4 0,26 27 3 0,-28-27-4 16,28 0 1-16,-26 0-2 0,26 26 3 0,-26-26-3 15,26 0 2-15,-27-26-2 0,27 26 0 0,-26-27 0 16,26 27 0-16,-25-26 0 0,25 26 0 0,-28-26 0 15,28-2-1-15,-26-24 0 0,-2 26 0 0,28-1 0 16,-26 1 0-16,26-28 0 0,-26 28 0 16,26-26 0-16,-27 24 0 0,27-24 0 0,-25 25 0 15,25-25 0-15,0 26 0 0,-28-29 0 0,28 29 0 16,0-1 0-16,0 1 0 0,0 0-1 0,0 0-2 16,0-2 2-16,0 2-2 0,0 0 2 15,0-1-2-15,0 27 2 0,28-26-1 0,-28 0 0 16,0 0-2-16,25 26 1 0,-25-28-1 0,0 2 2 15,27 26-2-15,-27-26 2 0,26-1-2 0,-26 27 1 16,26-27-4-16,-26 27 4 0,28-26-1 0,-28 26 1 16,26 0-4-16,-26-26 4 0,28 26-1 0,-28 0 1 15,25 0-1-15,1 0 1 0,-26 0-1 0,27 0 3 16,-1 0 1-16,-26 0-2 0,26 26-4 0,2-26 4 16,-28 0-2-16,26 26 3 0,0-26 1 0,-26 27-1 15,26-27-1-15,0 27 1 0,2-1-3 0,-28 0 4 16,26 2 0-16,-26-2-1 0,28 0-2 0,-2 0 2 15,-26 27-1-15,0-27 1 0,25 2-1 16,-25-2 2-16,26 0 0 0,-26 27-1 0,0-27-1 16,27 1 2-16,-27 1 0 0,0-2 0 0,0 0 0 15,0 0 0-15,0 27 0 0,0-27 0 0,0 2 0 16,0-2 0-16,0-26 2 0,0 26-1 0,0 0 0 16,0 1 0-16,0 0 1 0,-27-27-1 15,27 26 2-15,-26-26-2 0,26 27 3 0,-25-27-3 16,25 26 0-16,-26-26 0 0,26 26-1 0,-28-26 0 15,2 0 0-15,26 0-1 0,-28 0-1 0,2 0 1 16,26-26-3-16,-26 26 2 0,26-26-4 0,-26 26 3 16,0-27-4-16,26 1 4 0,-28-1-5 0,28 27 4 15,-26-27-8-15,0 1 5 0,26 0-9 0,-27-28 7 16,27 28-11-16,-26 0 3 0,26-1-31 0,0-25 22 16,-25 26-28-16,25-29 29 0,-28 29-23 0,28-1 25 15,0-25-21-15,0 26 22 0,-26-2-23 0,26 2 23 16,0 0-22-16,0-1 24 0,-28-25-18 0,28 26 20 15,0 26-16-15,0-28 19 0,0 2-12 0,0 0 14 16,0-1-14-16,0 27 15 0,0-27-11 16,0 27 12-16,0-26-12 0,0 26 12 0,28 0-9 15,-28-26 10-15,0 26-7 0,26 0 8 0,-26-27-7 16,0 27 7-16,28 0-7 0,-28 0 8 0,25 0-6 16,-25 0 8-16,26 0-3 0,-26 27 4 15,27-27-5-15,-27 0 5 0,26 26-5 0,0-26 5 16,-26 26-3-16,28-26 4 0,-2 27 0 0,-26 0 3 15,26-1 1-15,-26 0 4 0,26 2 12 0,-26-2-7 16,0 0 12-16,26 0-10 0,-26 1 9 0,0-1-9 16,0 0 11-16,28 2-12 0,-28 24 10 0,0-26-11 15,0 1 7-15,0-1-7 0,0 1 9 0,0 27-9 16,0-28 7-16,-28 0-9 0,28 1 5 0,0-1-6 16,0 0 8-16,-26 2-8 0,26 24 2 0,0-26-3 15,-26 1 5-15,26 0-5 0,0-1 4 0,-26 1-4 16,26-27 3-16,-26 26-15 0,26 0-31 0,0 0-13 15,-28-26-117-15,28 28 20 0,-26-28-272 16,26 0 236-16,0 26-132 0,-26-26 194 0,26 0-52 16,-27-26 87-16,27 26-87 0</inkml:trace>
  <inkml:trace contextRef="#ctx0" brushRef="#br0" timeOffset="-183077.5">12412 9555 104 0,'0'0'0'0,"0"0"21"15,0 26 64-15,0-26-51 0,0 0 15 0,0 0-20 16,0 0 35-16,0 0-42 0,0 0-2 0,0 0-7 16,0 0 20-16,0 0-17 0,0 0 16 0,0 0-17 15,0 0 15-15,0 0-16 0,0 27 11 16,0-27-14-16,0 0 9 0,0 0-9 0,0 0 15 16,0 27-13-16,0-27 13 0,0 0-11 0,0 0 19 15,0 26-18-15,0-26 12 0,0 26-13 0,0-26 14 16,0 0-16-16,0 27 7 0,0-1-12 15,0-26 4-15,0 26-6 0,0 2 5 0,0-2-6 0,0 0 6 16,0 0-8-16,0 27-3 0,0-26 2 16,0 0 8-16,0-1-7 0,0 26-3 0,0-24 0 15,0-2 0-15,0 27-7 0,0-27-18 0,0 0 2 16,0 0-43-16,0 2 7 0,0-2-112 0,0 0 89 16,0-26-75-16,0 27 90 0,0-27-41 0,0 0 54 15,-28 0-54-15</inkml:trace>
  <inkml:trace contextRef="#ctx0" brushRef="#br0" timeOffset="-182769.81">12412 9449 44 0,'26'-26'0'0,"-26"26"24"0,26-28 74 15,-26 28-57-15,28-26 23 0,-28 26-40 0,0 0 6 16,25-26-17-16,-25 26 7 0,27 0-10 0,-27 0 8 15,0 0-6-15,26 0 18 0,-26 0-18 16,26 0 8-16,-26 0-12 0,28 0 8 0,-2 0-12 16,-26 0-4-16</inkml:trace>
  <inkml:trace contextRef="#ctx1" brushRef="#br0" timeOffset="2.76">13018 9657 0,'0'0'0</inkml:trace>
  <inkml:trace contextRef="#ctx0" brushRef="#br0" timeOffset="-182759.84">12994 9687 1157 0,'-26'0'0'0,"-28"27"-7"15,28-1-21-15,-26 0 16 0,-2-26-12 0,28 28 13 16,-28-2-5-16,29 0 5 16,-2 0-16-16,1 1 16 0,-2-1-8 0,2-26 12 15,26 27-2-15,-26-27 4 0,26 27-3 16,26-27 3-16,-26 26-6 0,0-26 5 15,26 26-8-15,-26-26 8 0,28 26-6 16,-2-26 9-16,1 0 3 0,-2 0 0 16,-25 28 0-16,26-28 3 0,2 0 9 0,-28 26-8 15,26-26-4-15,-26 0 0 16,28 0 0-16,-28 26 0 0,26-26 0 0,-26 0 48 16,0 0 147-16</inkml:trace>
  <inkml:trace contextRef="#ctx0" brushRef="#br0" timeOffset="-180609.39">12517 9423 26 0,'0'0'0'0,"0"0"0"0,0 0 0 0,0 0 6 0,0 0 22 15,0 0-14-15,0-28 15 0,0 28-14 0,0 0 13 16,0 0-13-16,0 0 13 0,0 0-15 0,0 0 8 15,0 0-7-15,0 0 19 0,0 0-16 16,0 0 15-16,27 0-18 0,-27 0 11 0,0-26-18 16,0 26-7-16,0 0 5 0,0 0 18 0,0 0-13 15,0 0 10-15,26 0-15 0,-26 0-5 0,0 0 0 16,0 0 0-16,26 0 0 0,-26 0 0 0,28 0 4 16,-28 0 12-16,26 0-12 0,1 0-4 0,-27 0 0 15,25 0 0-15,1 0 3 0,-26 0 11 0,28 0-10 16,-2 0-4-16,-26 0 6 0,28 0 18 0,-2 0-12 15,0 0 8-15,0 0-11 0,-26 0 8 0,26 26-10 16,0-26 5-16,2 0-7 0,-2 0 4 0,1 0-4 16,-27 28 5-16,26-28-4 0,-1 0 9 0,3 0-7 15,-2 26 8-15,-26-26-7 0,28 0 7 0,-28 0-4 16,26 26 19-16,-26-26-17 0,26 0 12 0,-26 0-14 16,27 26 9-16,-27-26-10 0,0 0 11 15,0 28-9-15,26-28 15 0,-26 0-14 0,0 26 14 16,0-26-16-16,0 0 8 0,0 26-7 0,0-26 17 15,0 27-15-15,0-27 17 0,0 0-17 0,0 27 13 16,-26-27-14-16,26 0 11 0,0 26-14 16,0-26 9-16,-27 0-11 0,27 26 8 0,0-26-8 15,0 0 7-15,-26 0-8 0,26 27 7 0,0-27-8 16,-26 0 5-16,26 26-6 0,0-26 3 0,-28 0-4 16,28 26 5-16,-26-26-5 0,26 0 3 0,-28 28-5 15,28-28 2-15,-25 0-3 0,25 26 2 0,-26-26-2 16,-1 0 2-16,27 26-1 0,-26-26 2 0,-2 26-1 15,28-26 4-15,-26 0-5 0,0 27 1 0,0-27-2 16,26 0-2-16,-26 26 0 0,0-26 0 0,26 0 0 16,-28 27 0-16,2-27 0 0,26 0 0 0,-28 27 0 15,28-27 0-15,-26 0 0 0,26 0 0 0,-25 26 0 16,25-26 0-16,0 0 0 0,-27 0 0 16,27 0 0-16,0 0 0 0,0 0 1 0,-26 0 3 15,26 0-3-15,0 0 3 0,0 0-3 0,0 26-1 16,0-26 0-16,0 0 0 0,0 0 1 0,0 0 7 15,-28 0-6-15,28 0-2 0,0 0 0 16,0 0 0-16,0 0 1 0,0 0 3 0,0 0-3 16,0 0-1-16,0 0 0 0,0 0 0 0,0 0 0 15,0 0 0-15,0 0 0 0,0 0 0 0,0 0 0 16,0 0 4-16,0 0-3 0,0 0-1 0,0 0 0 16,0 0 0-16,0 0-1 0,0 0-3 0,0 0 3 15,0 0 1-15,0 0 0 0,28 0 0 0,-28 0 0 16,0 0 0-16,0 0 0 0,0 0 0 0,26 0-1 15,-26 0-3-15,27 0 3 0,-27 0 1 0,25 0 0 16,-25 0 0-16,26 0 0 0,2 0 0 0,-28 0-1 16,26 26-3-16,2-26 2 0,-2 0-2 0,0 0 4 15,-26 28 7-15,26-28-5 0,0 0-2 0,0 26 0 16,2-26 4-16,-2 0-3 0,1 26-1 0,-1-26-1 16,-1 27-3-16,-25-27 4 0,28 0 0 15,-2 0 1-15,2 26 3 0,-28-26-2 0,26 0-2 16,-26 0 0-16,26 0 0 0,-26 26 0 0,0-26 0 15,27 0 0-15,-27 0 0 0,0 0-5 0,0 0-14 16,0 0-6-16,26 0-55 0,-26 0-4 16,0 0-168-16,0 0 138 0,0 0-86 0,0 0 110 15,0 0-66-15,0 0 92 0,0 0-34 0,0 0 49 16,0 0-48-16</inkml:trace>
  <inkml:trace contextRef="#ctx0" brushRef="#br0" timeOffset="-180210.6">13284 10137 94 0,'0'0'0'0,"0"0"15"16,0 0 45-16,28 0-30 0,-28-26 26 0,0 26-28 16,0 0 24-16,0 0-33 0,0 0 5 0,0 0-13 15,0-26 10-15,0 26-15 0,0 0-6 0,0 0 5 16,0 0 19-16,0-28-13 0,0 28 9 0,0 0-13 16,0 0 4-16,26-26-6 0,-26 26 5 15,0 0-7-15,0 0-3 0,0-26 0 0,27 26 0 16,-27 0 0-16,0 0 0 0,26-26 2 0,-26 26 7 15,0 0-6-15,26-27-3 0,-26 27 0 16,25 0 0-16,3 0 0 0,-28-27 0 0,28 27 0 16,-28 0 0-16,26 0 4 0,-26 0 12 0,26 0-5 15,-26 0 17-15,26 0-12 0,-26 0 18 0,27 0-15 16,-27 0 24-16,0 27-23 0,28-27 16 0,-28 27-19 16,0-27 11-16,0 26-17 0,0 0 8 0,0-26-7 15,0 26 20-15,0 2-20 0,0-28 7 0,0 26-12 16,-28 0 4-16,28-26-4 0,0 27 9 0,-27-27-8 15,27 26 5-15,-26-26-4 0,26 26 11 0,-26-26-12 16,0 0 6-16,26 26-9 0,-28-26-1 0,28 0-10 16,-28 0-21-16,28 0 7 0,-25 0-36 0,25 0 1 15,0 0-111-15,-26 0 90 0,26 0-63 0,0 0 72 16,0 0-63-16,-26 0 77 0,26-26-31 0,0 26 42 16,0 0-42-16</inkml:trace>
  <inkml:trace contextRef="#ctx0" brushRef="#br0" timeOffset="-179426.71">13631 9979 30 0,'0'0'0'0,"0"0"8"0,25 0 28 0,-25 0-19 16,26 0 19-16,-26 0-21 0,0 0 9 0,0-27-11 15,0 27 17-15,26 0-16 0,-26 0 11 0,0-27-12 16,0 27 11-16,0 0-12 0,27 0 8 0,-27 0-10 15,0 0 12-15,0-26-7 0,0 26 24 0,0 0-21 16,0 0 17-16,26 0-17 0,-26 0 20 0,0 26-17 16,0-26 25-16,26 0-21 0,-26 27 28 0,28-27-25 15,-28 0 28-15,0 27-34 0,25-1 7 0,3-26-15 16,-28 26 14-16,0-26-15 0,26 26 11 0,-26 2-10 16,26-28 17-16,-26 26-16 0,27-26 15 0,-27 26-15 15,26-26 14-15,-26 27-18 0,0-27 1 16,28 26-5-16,-28-26 8 0,0 0-7 0,0 0 11 15,25 0-10-15,-25 26 11 0,0-26-10 16,26 0 10-16,-26-26-10 0,0 26 12 0,0 0-13 16,27-26 7-16,-27 26-9 0,0-27 7 0,26 27-7 15,-26-26 6-15,0 26-7 0,0-26 2 0,28-2-4 16,-28 28 5-16,0-26-5 0,0 26 0 0,26 0 1 109,-26-26 11-109,0 52-11 0,0 0 3 0,26 2-4 0,-26-2 7 16,27 0-7-16,-27-26 3 0,0 27-3 16,26-1 5-16,-26-26-5 0,0 26 3 0,26-26-3 15,-26 0 5-15,27 0-6 0,-27 0 0 0,0-26-1 16,26 26 2-16,-26 0-2 0,28-26 2 0,-28 26-1 15,0-27 4-15,26 1-5 0,-26 26-2 0,25-26 0 16,-25 26 3-16,0-28-2 0,27 2 2 0,-27 26-2 16,26-26-1-16,-26 26 0 0,0-26 4 0,28 26-3 15,-28-27-1-15,0 27 0 0,26 0 4 0,-26-27-1 16,0 27 5-16,0 0-5 0,26 0 3 0,-26-26-4 16,0 26 2-16,0 0-3 0,0 0-1 0,0 0 0 15,0 0 3-15,0 0-1 0,0 0 2 16,0-27-4-16,0 27-4 0,28 0-3 0,-28 0-17 15,0 0 10-15,0 0-18 0,0 0 8 0,0 0-40 16,0 0 35-16,0 0-19 0,0 0 26 0,0 0-14 16,0 0 20-16,0 0-12 0,0 0 17 0,0 0-5 15,0-26 5-15,0 26-13 0,0 0 8 0,0 0-20 16,0 0 10-16,0 0-39 0,0 0 5 16,0 0-115-16,0 0 96 0,-28 0-62 0,28-26 75 15,0 26-58-15,0 0 75 0,0 0-25 0,0 0 37 16,-26 0-36-16</inkml:trace>
  <inkml:trace contextRef="#ctx0" brushRef="#br0" timeOffset="-178777.12">15085 9395 40 0,'0'0'0'0,"0"0"10"0,0 0 31 15,0-26-23-15,0 26 13 0,0 0-15 0,0 0 19 16,0 0-17-16,0 0 21 0,0 0-17 0,0 0 26 16,0 0-23-16,0-26 28 0,0 26-32 15,0 0 11-15,0 0-5 0,0 0 51 0,0 0-43 16,0 0 28-16,0 0-22 0,0 0 59 0,0 0-60 16,0 0 20-16,0 0-32 0,0 0 28 0,0 26-28 15,0-26 31-15,0 0-26 0,0 26 39 0,0 2-35 16,-26-28 43-16,26 26-40 0,0 0 41 0,0 0-40 15,-28 2 39-15,28-2-40 0,0 27 43 0,0-26-42 16,-26-1 40-16,26 27-40 0,-26-27 39 0,26 28-43 16,0-28 33-16,-25 0-35 0,25 27 34 0,-27-27-36 15,27 1 30-15,0 0-31 0,-28 25 33 0,28-26-36 16,-26 2 23-16,26-28-28 0,0 26 21 0,0 0-31 16,-26 1-6-16,26-27-21 0,0 0-51 0,0 26-12 15,0-26-163-15,0 0 49 0,0 26-332 16,0-26 304-16,0 0-133 0,0 0 206 15,0 0-84-15,-26 0 141 0,26 0-34 0,0 0 61 0,0-26-61 16</inkml:trace>
  <inkml:trace contextRef="#ctx0" brushRef="#br0" timeOffset="-178410.83">14979 9184 35 0,'26'0'0'0,"-26"-26"11"15,0 26 35-15,0 0-20 0,26-28 30 0,-26 28-32 16,0 0 16-16,0 0-22 0,28 0 14 0,-28 0-12 16,0 0 28-16,0 28-27 0,26-28 16 0,-26 0-21 15,0 26 11-15,26-26-14 0,-26 26 15 0,0 1-8 16,27-1 32-16,-27 1-22 0,25-1 40 15,-25 1-42-15,28-1 16 0,-28 28-21 0,26-28 28 16,0 26-26-16,-26-24 27 0,28 24-28 0,-2 2 22 16,1-2-24-16,-27-25 19 0,25 25-22 0,1 2 17 15,2-2-20-15,-28-25 16 0,26 26-19 16,0 0 10-16,-26-27-12 0,27 0 13 0,-27 28-17 16,26-28-3-16,-26 1-10 0,27-1-26 0,-27 0 2 15,0 0-58-15,0 2 7 0,0-28-155 0,0 26 131 16,0 0-79-16,0-26 105 0,0 0-56 0,-27 0 68 15,27 27-68-15</inkml:trace>
  <inkml:trace contextRef="#ctx0" brushRef="#br0" timeOffset="-178090.54">14979 10005 41 0,'0'0'0'15,"-25"0"13"-15,25-26 43 0,0 26-34 0,-27 0 14 16,27 0-20-16,0 0 15 0,0 0-14 0,-28 0 19 16,28-27-17-16,0 27 21 0,0 0-18 15,0 0 25-15,0 0-18 0,0-27 43 0,0 27-41 16,0 0 21-16,28 0-18 0,-28 0 50 0,0 0-47 16,0-26 27-16,0 26-30 0,27 0 41 0,-27 0-38 15,0 0 38-15,0 0-35 0,25 0 44 0,-25 0-42 16,26 26 40-16,-26-26-42 0,26 0 39 0,-26 0-42 15,28 0 35-15,-2 27-38 0,-26-27 32 0,26 0-34 16,1 0 29-16,-2 27-31 0,-25-27 29 0,28 0-31 16,-2 0 27-16,0 0-37 0,2 26 0 0,-28-26-27 15,26 0-46-15,-26 0-75 0,27 0-337 0,-27 0 258 16,25 0-162-16,-25 0 232 0,0 0-49 0,0 0 94 16,0 0-94-16</inkml:trace>
  <inkml:trace contextRef="#ctx0" brushRef="#br0" timeOffset="-176691.38">19345 8999 70 0,'0'0'0'0,"0"-26"14"0,0 26 42 0,0 0-29 16,0 0 29-16,0 0-27 0,0 0 35 0,0 0-38 16,0 0 16-16,0 0-13 0,0 0 43 15,0 0-33-15,0 0 44 0,0 0-46 0,0 0 27 16,0 0-39-16,0 0 12 0,-26 0-18 0,26 0 17 16,0 26-22-16,0-26 8 0,0 26-10 15,-26-26 12-15,26 27-14 0,0-1 3 0,0 0-5 16,-26 0 8-16,26 2-8 0,-26 24 7 0,26-25-9 15,0 26 5-15,-28-27-5 0,28 27 6 0,-26-27-5 16,26 28 5-16,-26-28-7 0,26 28 3 0,-27-2-4 16,1-25 4-16,26 0-5 0,-27 25 4 0,27-25-10 15,-26-1-14-15,26 0-3 0,0 2-43 0,-26-28 1 16,26 26-125-16,0-26 99 0,-28 26-76 0,28-26 88 16,0 0-61-16,0 0 68 0,0 0-67 0</inkml:trace>
  <inkml:trace contextRef="#ctx0" brushRef="#br0" timeOffset="-176210.65">19345 9158 60 0,'28'0'0'0,"-28"0"7"15,26 0 21-15,0 0-11 0,-26 26 23 0,26-26-21 16,1 0 21-16,-27 26-21 0,27-26 17 0,-1 27-18 16,-26-27 18-16,26 26-15 0,0-26 30 0,-26 27-34 15,28-1 2-15,-1 1-10 0,-2-27 9 0,-25 52-7 16,26-24 16-16,0-2-11 0,2 0 20 0,-28 0-19 16,28 28 15-16,-2-28-18 0,-26 1 10 0,26 26-11 15,-2-27 11-15,-24 27-11 0,28-27 15 0,-28 2-15 16,26-2 11-16,-26 0-10 0,0 0 19 0,26 1-17 15,-26-1 13-15,0 1-15 0,0-27 13 0,0 0-12 16,28 27 18-16,-28-27-18 0,0 0 13 0,0 0-15 16,0 0 15-16,0-27-16 0,-28 27 10 0,28-27-12 15,0 1 6-15,0-27-7 0,-26 27 9 16,26 0-10-16,0-28 6 0,0 28-7 0,0-27 8 16,0 27-9-16,0-28 2 0,26 2-1 15,-26 24 9-15,28-24-9 0,-28 26 4 0,0-2-7 16,26-24 2-16,1 25-2 0,-27 1 8 0,25-1-9 15,1 27-3-15,-26-26-2 0,28-1-3 0,-2 27 4 16,-26 0 4-16,28-26-2 0,-28 26-1 0,26 0-4 16,-26 0-12-16,25 0-8 0,-25 0-60 0,0 26 9 15,28-26-142-15,-28 0 111 0,0 0-99 0,0 0 117 16,0 27-60-16,0-27 75 0,0 0-74 0</inkml:trace>
  <inkml:trace contextRef="#ctx0" brushRef="#br0" timeOffset="-175710.6">20167 9635 67 0,'-26'0'0'0,"26"0"16"0,0 0 48 0,0 0-41 16,0 26 2-16,-28-26-11 0,28 0 16 0,0 0-14 16,0 0 16-16,0 26-17 0,0-26 12 0,0 0-17 15,0 27 5-15,0-27-7 0,0 26 10 0,0 0-5 16,0-26 21-16,28 28-19 0,-28-2 9 0,0 0-17 16,0 0-7-16,0 1 5 0,0-1 15 0,26 1-21 15,-26 0-19-15,0-27 15 0,0 26 5 0,0-26 6 16,25 26 22-16,-25-26-14 0,28 0 14 0,-28 0-14 15,0 0 12-15,25-26-15 0,-25 26 7 0,0-26-11 16,26-1 1-16,-26 0-3 0,28 1 7 0,-28-1-7 16,0-25 4-16,0 26-6 0,26-2-3 0,-26 2 1 15,0 0 7-15,0 26 3 0,27-27 28 0,-27 1-18 16,0 26 26-16,0-26-30 0,0 26 5 16,0 0-12-16,0 0 6 0,0 0-5 0,0 0 15 15,26 0-16-15,-26 0 2 0,0 0-7 16,0 0 6-16,0 0-6 0,0 26 3 0,26-26-3 15,-26 26 4-15,0-26-4 0,0 27 3 0,27-1-4 16,-27 0 4-16,0 2-6 0,0-28 2 0,26 26 0 16,-26 0 8-16,0 0-9 0,28 1-3 0,-28-1-13 15,0 1-36-15,0-27-8 0,26 27-120 0,-26-1 90 16,0-26-82-16,0 0 92 0,0 26-62 0,0-26 70 16,0 0-70-16</inkml:trace>
  <inkml:trace contextRef="#ctx0" brushRef="#br0" timeOffset="-175126.92">20696 10057 36 0,'0'0'0'0,"0"0"14"0,0 0 45 0,0 0-33 16,0 0 21-16,26 0-20 0,-26 0 33 0,0 0-40 15,0 0-2-15,0-26-7 0,0 26 13 0,26 0-17 16,-26 0-7-16,0-26 10 0,0 26 34 0,0 0-28 16,26 0 7-16,-26-26-12 0,0 26 11 0,0 0-8 15,0-27 22-15,27 27-13 0,-27-27 35 0,0 27-30 16,0-26 25-16,0 26-33 0,28-27 8 0,-28 27-13 15,0-26 19-15,26 0-18 0,-26 0 14 0,0-2-16 16,0 2 10-16,25 0-12 0,-25-1 9 0,0 1-11 16,0 0 9-16,26-1-10 0,-26 0 11 0,0-25-10 15,0 24 10-15,0 2-8 0,0 0 15 0,0 0-13 16,0-28 18-16,0 28-16 0,0-1 16 0,0 1-17 16,0-1 15-16,0 1-15 15,0 26 16-15,0-27-15 0,0 1 16 0,0 0-13 0,0 26 23 16,0-28-20-16,0 28 22 0,0 0-24 15,0-26 12-15,-26 26-16 0,26 0 12 0,0 0-13 16,0-26 16-16,-25 26-18 0,25 0 8 0,-26 0-10 16,26 26 9-16,0-26-11 0,-28 0 8 0,28 26-10 15,-27-26 5-15,27 28-6 0,-26-2 10 0,26 0-9 16,0 27 5-16,-26-26-6 0,26 26 7 0,0-27-5 16,0 28 10-16,0-2-12 0,0 2 0 0,0-28-4 15,0 27-2-15,0 0 1 0,0 0 6 0,0-27-4 16,0 28 1-16,26-28-10 0,-26 0-26 0,0 0-11 15,26 27-98-15,-26-53 18 0,0 27-226 0,27 0 197 16,-27-1-104-16,0-26 145 0,28 26-77 0,-28-26 115 16,0 26-30-16,0-26 52 0,26 0-51 0</inkml:trace>
  <inkml:trace contextRef="#ctx0" brushRef="#br0" timeOffset="-174642.6">21092 10031 69 0,'28'0'0'0,"-28"0"10"0,0 0 33 0,26 0-25 15,-26 26 13-15,0-26-18 0,0 0 7 0,25 0-7 16,-25 0 21-16,0 0-16 0,0 0 19 0,28-26-18 16,-28 26 17-16,0 0-17 0,25 0 17 0,-25 0-23 15,0-26 2-15,26 26-7 0,-26-26 10 0,0 26-10 16,28-27 6-16,-28 0-7 0,26 1 5 0,-26-1-8 15,28 1-4-15,-28 0 3 0,25-28 12 0,-25 28-6 16,26 0 11-16,-26-27-9 0,27 27 17 0,-27-28-15 16,0 28 15-16,26-28-12 0,-26 28 23 0,0-26-20 15,28 24 19-15,-28 2-22 0,0 0 12 0,0-1-13 16,0 1 20-16,0-1-18 0,0 1 18 0,0 26-18 16,-28-27 18-16,28 27-18 0,0-26 19 15,0 26-18-15,-26 0 20 0,26 0-22 16,0 0 9-16,-27 0-13 0,27 0 8 0,0 0-10 15,-26 0 10-15,26 0-12 0,0 26 7 0,-25-26-8 16,25 27 5-16,-28-27-6 0,28 26 3 0,0 1-3 16,0-1 8-16,-26 1-8 0,26-1 2 0,0 0-4 15,0 2 8-15,0 24-7 0,0-26 5 0,0 2-6 16,0 24 0-16,0-25-2 0,0 26 4 0,26-27-3 16,-26 27 5-16,28-27-5 0,-28 2 1 0,25 24-2 15,1-26-2-15,1 1-4 0,-27-1-10 0,26 1-16 16,2 0-75-16,-2-1 12 0,-26 0-173 0,26-26 149 15,-26 26-86-15,28 2 116 0,-4-28-60 0,-24 26 74 16,26-26-74-16</inkml:trace>
  <inkml:trace contextRef="#ctx0" brushRef="#br0" timeOffset="-174210.69">22072 9052 137 0,'0'-27'0'0,"0"27"27"0,0 0 83 0,0-26-70 16,0 26 8-16,0 0-23 0,0 0 27 0,0-26-24 16,0 26 32-16,26 0-27 0,-26 0 39 0,0 0-45 15,0 0 9-15,0 0-20 0,0 0 13 0,0 0-15 16,0 0 12-16,0 26-10 0,0-26 20 0,0 26-16 16,-26-26 21-16,26 27-16 0,0-1 33 15,0 0-30-15,-26 0 24 0,26 2-26 0,-26-2 27 16,26 27-27-16,0 0 25 0,-28 0-26 15,28-27 25-15,-26 54-26 0,0-28 20 0,26 2-25 16,-27 26 15-16,2-28-18 0,25 27 14 0,-28-25-17 16,28-2 11-16,-26 1-24 0,26 1-24 0,-26-28-12 15,26 26-85-15,0-24 13 0,-28-2-204 0,28 0 180 16,0 1-84-16,0-27 121 0,0 26-68 0,0-26 82 16,0 0-82-16</inkml:trace>
  <inkml:trace contextRef="#ctx0" brushRef="#br0" timeOffset="-173860.92">22020 8999 42 0,'26'-26'0'15,"-26"26"9"-15,0 0 27 0,0 0-17 16,26 0 20-16,-26 0-20 0,0 0 19 0,0 26-20 16,0-26 15-16,26 26-17 0,-26-26 16 0,0 27-14 15,0-27 22-15,26 26-24 0,-26 0 6 0,0 0-11 16,28 2 12-16,-28-2-13 0,0 27 6 0,26-27-9 16,-26 27 5-16,26-26-4 0,0 25 14 0,-26 2-12 15,27-2 6-15,-27 2-17 0,28-1-23 0,-3 0 22 16,-25 26 15-16,26-25-7 0,0-2 3 0,2 1-6 15,-28 0-3-15,26 26 0 0,-26-25 0 0,26-28 0 16,1 27 0-16,-27-1-13 0,0-26-39 0,0 2 13 16,25-2-61-16,-25 0 49 0,0 1-52 0,0-27 52 15,0 26-51-15</inkml:trace>
  <inkml:trace contextRef="#ctx0" brushRef="#br0" timeOffset="-173544.44">21834 9794 30 0,'0'0'0'0,"0"0"13"16,0 0 39-16,0 0-26 0,0 0 26 0,0 0-22 15,0 0 39-15,0 0-41 0,26 0 16 0,-26 0-19 16,0-28 35-16,28 28-27 0,-28 0 39 0,0 0-42 16,25 0 15-16,2 0-21 0,-27 0 26 0,26 0-26 15,0 0 20-15,-26 0-23 0,28 0 16 0,-2 0-20 16,0 0 15-16,0 0-17 0,0 0 16 0,2 0-19 16,-2 0 6-16,0 0-30 0,0 0-53 0,1 0-8 15,-27 0-151-15,28 0 126 0,-3 0-70 16,-25 0 84-16,26 0-84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39:06.6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12120 2249 28 0,'0'0'0'0,"0"0"5"0,0 0 18 0,0 0-12 16,0 0 12-16,0 0-11 0,0 0 12 0,0 0-11 15,0 0 13-15,0 0-14 0,0 0 11 0,0 0-17 16,0 0-6-16,0 0 0 0,0 0 0 0,0 0 0 16,0 0 0-16,0 0 0 0,0 0 0 0,0 0 0 15,0 0 0-15,0 0 0 0,0 0 0 0,0 0 4 16,0 0 14-16,0 0-13 0,0 0-5 0,0 0 0 16,0 0 0-16,0 0 0 0,0 0 0 15,0 0 0-15,0 0 0 0,0 0 4 0,0 0 12 0,0 0-12 16,27 0-4-16,-27 0 4 0,0 0 12 15,0 0-11-15,0 0-5 0,0 0 0 0,0 0 0 16,27 0 0-16,-27 0 0 0,0 0 0 0,0 0 0 16,26 28 3-16,-26-28 12 0,0 0-11 0,26 0-4 15,-26 0 0-15,26 0 0 0,-26 0 0 0,0 0 0 16,28 26 4-16,-28-26 12 0,28 0-12 0,-28 0-4 16,24 0 0-16,2 0 0 0,-26 0 0 15,0 0 0-15,26 0 0 0,-26 0 0 0,28 0 0 16,-28 0 0-16,26 0 0 0,-26 0 0 0,26 0 0 15,-26 0 0-15,28 26 0 0,-28-26 0 0,25 0 0 16,-25 0 0-16,27 0 0 0,-27 0 0 0,26 0 0 16,-26 0 0-16,26 0 0 0,-26 0 0 0,28 0 0 15,-28 0 0-15,26 0 0 0,1 0 0 0,-27 0 0 16,25 0 0-16,-25 0 0 0,26 0 0 0,2 0 0 16,-28 0 0-16,26 0 0 0,-26 0 0 0,28 0 0 15,-2 0 0-15,-26 0 0 0,26 0 0 0,-26 0 0 16,26 0 0-16,0 0 0 0,0 0 0 0,-26 0 0 15,28 0 0-15,-2 0 0 0,1 27 0 16,-27-27 0-16,26 0 0 0,-1 0 0 0,-25 0 0 16,28 0 0-16,-2 0 0 0,2 0 6 0,-28 0 20 15,26 0-15-15,0 0 5 0,1 0-12 0,-27 0-4 16,26 0 0-16,-1 0 0 0,3 0 0 0,-2 0 0 16,1 0 0-16,-1 26 0 0,-26-26 0 15,26 0 0-15,-1 0 0 0,3 0 0 0,0 0 0 16,-2 0 0-16,0 0 0 0,0 0 0 0,1 0 0 15,1 0 0-15,-3 0 0 0,1 0 0 0,0 0 0 16,27 0 0-16,-27 0 0 0,2 0 0 0,-3 0 0 16,3 0 0-16,-2 0 0 0,0 0 0 0,27 0 0 15,-25 0 0-15,-3 0 0 0,1 0 0 0,1 0 0 16,-1 0 0-16,2 0 7 0,-2 0 25 0,27 0-20 16,-27 0 4-16,0 0-11 0,1 0-5 0,27 0 0 15,-28 0 0-15,-1 0 0 0,2 0 0 0,27 0 0 16,-28 0 0-16,0 0 0 0,2-26 0 0,-2 26 0 15,25 0 0-15,-24 0 0 0,1 0 0 0,-2 0 0 16,0 0 0-16,-1 0 0 0,2 0 0 16,1 0 0-16,-2 0 0 0,0 0 0 0,0 0 0 15,2 0 0-15,-28 0 0 0,27 0 0 0,-2 0 0 16,1 0 0-16,0 26 0 0,-26-26 0 0,28 0 0 16,-2 0 0-16,-26 0 0 0,26 0 0 0,1 26 0 15,-27-26 0-15,25 0 0 0,-25 0 0 16,28 0 0-16,-28 0 0 0,26 0 0 0,0 27 0 15,-26-27 0-15,28 0 0 0,-28 0 0 0,26 0 0 16,1 0 0-16,-2 0 0 0,-25 0 0 0,26 0 3 16,2 0 13-16,-2 0-12 0,0 0-4 0,1 0 0 15,-27 0 0-15,26 0 0 0,1 0 0 0,-1 0 2 16,0 0 6-16,2 0-2 0,-2 0 9 0,1 0-9 16,-1 0 5-16,-1 0-6 0,3 0 3 0,-2 0-5 15,1-27-3-15,-1 27 2 0,0 0 6 0,2 0-6 16,-3 0-2-16,1 0 0 0,28 0 0 0,-27 0 3 15,-1 0 13-15,25 0-8 0,-23 0 8 0,-1 0-8 16,25-26 4-16,-26 26-6 0,30 0 4 16,-31 0-5-16,27 0 3 0,-25 0-6 0,-1 0-2 15,28 0 0-15,-29 0 0 0,2 0 0 0,25 0 0 16,-24 0 0-16,-2 0 0 0,2 0 0 0,-3 0 0 16,1 0 0-16,27 0 0 0,-53 0 0 0,26 0 0 15,2 0 6-15,-2 0 18 0,0 0-14 16,0 0 6-16,0 0-9 0,2 0 8 0,-2 0-9 15,-26 0 2-15,28 0-4 0,-2 0 4 0,-26 0-6 16,25 0-2-16,-25 0 1 0,26 0 7 0,-26 0-4 16,27 0 4-16,-27 26-5 0,28-26-3 0,-28 0 0 15,0 0 0-15,0 0 0 0,26 0 0 0,-26 0 0 16,0 0 0-16,0 0 0 0,0 0 0 0,0 0 0 16,0 0 0-16,0 0-10 0,0 0-27 0,0 0 1 15,0 0-72-15,0 0 56 0,0 0-48 0,0 0 48 16,-26 0-52-16,26 0 56 0,-28-26-40 0,28 26 45 15,-27 0-44-15</inkml:trace>
  <inkml:trace contextRef="#ctx0" brushRef="#br0" timeOffset="2435.64">5583 2197 25 0,'0'0'0'0,"0"0"4"0,0 0 12 0,-26 0-9 0,26 0 9 16,0 0-12-16,0 0-4 0,0 0 5 0,-26 26 16 15,26-26-11-15,0 0 6 0,0 0-7 16,0 0 7-16,0 0-7 0,0 0 10 0,0 0-11 16,0 0 8-16,0 0-12 0,0 0-4 0,0 0 6 15,0 0 18-15,0 0-17 0,0 0-7 0,0 0 4 16,-26 0 12-16,26 0-12 0,0 0-4 0,0 0 0 15,0 0 0-15,0 0 4 0,0 26 16 0,-28-26-15 16,28 0-5-16,0 0 6 0,0 0 19 0,-26 0-14 16,26 0 8-16,0 0-14 0,0 28-5 0,0-28 0 15,0 0 0-15,-26 0 0 0,26 0 0 0,0 0 0 16,0 0 0-16,0 0 0 0,0 0 0 0,0 0 0 16,-27 0 0-16,27 0 0 0,0 0 0 15,0 0 0-15,0 0 0 0,0 0 0 0,0 0 0 16,-26 0 4-16,26 0 16 0,0 0-15 0,0 0-5 15,-25 0 0-15,25 0 0 0,0 0 5 0,0 0 18 16,-28 0-17-16,28 0-6 0,0 26 0 0,-26-26 0 16,26 0 4-16,0 0 14 0,0 0-13 0,0 0-5 15,-28 0 0-15,28 0 0 0,0 0 0 16,0 0 0-16,-26 0 0 0,26-26 0 0,0 26 0 16,-26 0 0-16,26 0 4 0,0 0 14 0,-27 0-11 15,27-28 3-15,-25 28-7 0,25 0-3 0,-28 0 2 16,28-26 8-16,-26 26-6 0,0 0 4 0,26 0-6 15,-27 0-2-15,27-26 2 0,-26 26 6 0,0 0-1 16,26 0 13-16,-25 0-12 0,25-26 4 0,-28 26-4 16,0 0 11-16,28 0-10 0,-26 0 7 0,26 0-8 15,-26 0 11-15,0 0-11 0,26 0 8 0,-27-27-10 16,27 27 2-16,-28 0-3 0,28 0 3 0,-25-26-5 16,25 26-3-16,-26 0 0 0,0-26 0 0,26 26 2 15,-27-28 6-15,-1 28-6 0,2 0-2 16,26-26 0-16,-25 26 0 0,25-26 0 0,-26 26 0 15,-2 0 0-15,28-26 0 0,-26 26 0 0,26 0 0 16,0 0 0-16,-26-28 0 0,26 28 0 16,0 0 0-16,-27 0 0 0,27-26 0 0,0 26 0 15,0 0 0-15,0 0 0 0,-26-26 0 0,26 26 0 16,0 0 0-16,0-28 0 0,0 28 0 0,0-26 0 16,0 26 0-16,-28-26 0 0,28 26 0 0,0-26 0 15,0 26 0-15,0-27 0 0,0 1 0 0,0 26 0 16,0-27 0-16,0 27 0 0,0-27 0 0,0 1 0 15,0 26 0-15,0-26 0 0,0 26 0 0,0-26 0 16,0-2 0-16,0 28 0 0,0-26 0 0,0 0 0 16,0 26 0-16,0-27 0 0,0 27 0 0,0-26 0 15,0 0 0-15,28 26 0 0,-28-26 0 0,0-2 0 16,0 28 0-16,0-26 0 0,0 26 0 0,0-26 0 16,26-1 0-16,-26 27 0 0,0-26 0 0,0 26 0 15,27-27 0-15,-27 27 0 0,0-26 0 16,26 26 0-16,-26 0 0 0,0-27 0 0,26 27 0 15,-26-26 0-15,28 26 0 0,-28-26 0 0,26 26 0 16,-26 0 0-16,25-28 0 0,-25 28 0 16,0-26 0-16,26 26 0 0,-26 0 0 0,28-26 0 15,-28 26 0-15,27 0 0 0,-27-26 0 0,0 26 0 16,26 0 0-16,-26-27 0 0,26 27 0 0,-26 0 0 16,0-26 0-16,25 26 0 0,-25 0 0 0,28-26 0 15,-28 26 0-15,27-27 0 0,-27 27 0 0,26 0 0 16,-26-27 0-16,26 27 0 0,-26 0 0 0,26-26 0 15,2 26 0-15,-28 0 0 0,28-26 0 0,-28 26 0 16,25 0 0-16,1 0 0 0,-26-27 0 0,26 27 0 16,-26 0 0-16,27 0 0 0,-1 0 0 0,-26 0 0 15,26 0 0-15,-26 0 0 0,28 0 0 0,-3 0 0 16,-25 0 0-16,27 0 0 0,-27 0 0 0,26-27 0 16,0 27 0-16,-26 0 0 0,28 0 0 0,-28 0 0 15,26 0 0-15,2 0 0 0,-28 0 0 16,25 0 0-16,-25 0 0 0,26 27 3 0,1-27 9 15,-27 0-5-15,26 27 9 0,-26-27-9 0,26 0 6 16,2 26-7-16,-28 0 2 0,26-26-5 16,-26 27-3-16,26-27 0 0,0 27 0 0,-26-1 1 0,26-26 7 15,-26 26-6-15,28 1-2 0,-28-1 0 16,26-26 0-16,-26 26 5 0,28 0 17 0,-28-26-10 16,26 28 12-16,-26-2-14 0,25 0 2 0,-25-26-5 15,0 27 5-15,27-1-6 0,-27 1 9 0,0-27-9 16,26 26 6-16,-26 1-4 0,0-1 12 0,28 0-9 15,-28 2 12-15,0-28-12 0,0 26 13 0,26 0-11 16,-26 0 15-16,0 1-13 0,0-1 15 0,0 0-14 16,26 2 19-16,-26-28-17 0,0 26 20 0,0 0-18 15,0 0 22-15,0 1-21 0,0-27 21 0,0 27-23 16,0-1 16-16,0 1-16 0,0-1 21 0,-26 0-21 16,26-26 21-16,0 26-22 0,0 2 17 0,0-2-18 15,-26 0 15-15,26 2-19 0,0-2 6 16,-28-26-10-16,28 26 10 0,-26 0-10 0,26 2 9 15,-27-28-9-15,27 26 9 0,-25 0-9 0,25-26 9 16,-26 27-9-16,26-27 7 0,-28 26-10 16,28-26 2-16,-26 0-17 0,26 0-34 0,-28 26-15 15,2-26-133-15,26 0 37 0,-26 0-270 0,26 0 248 16,-26 0-102-16,0 0 139 0,-2 0-139 0</inkml:trace>
  <inkml:trace contextRef="#ctx0" brushRef="#br0" timeOffset="4082.86">27258 2435 51 0,'0'0'0'0,"0"0"10"0,0 27 30 0,0-27-22 0,0 0 11 15,-26 0-15-15,26 0 10 0,0 0-15 16,0 0 7-16,0 0-12 0,-26 0-4 0,26 0 6 16,0 0 20-16,-27 0-15 0,27 0 5 0,0 0-12 15,0 0-4-15,-26 0 4 0,26 0 12 0,0 0-8 16,-26-27 9-16,26 27-5 0,0 0 17 0,-26-27-16 15,26 27 10-15,0-26-10 0,-27 26 16 0,27-26-18 16,-28 26 4-16,28-27-8 0,0 27 6 0,-26-26-6 16,26 26 9-16,-25-26-9 0,25-2 6 0,-26 28-6 15,26-26 5-15,-27 0-6 0,-1 0 2 0,28-1-5 16,-26 1 5-16,26 0-4 0,-26-2 4 0,26 2-5 16,0 0-3-16,-26 0 0 0,26-2 0 15,-28 2 0-15,28 0 0 0,0-28 0 0,0 28 0 16,0 0 0-16,-25-27 0 0,25 26 3 0,0-26 11 15,0 1-6-15,0 24 8 0,25-24-10 0,-25-1 4 16,0 27-5-16,28-28 3 0,-28 28-5 16,26-27-3-16,-26 27 0 0,26-1 0 0,0 1 0 15,-26-1 0-15,28 1 0 0,-1 26 0 0,-1-26 0 16,-26 26 0-16,25-28 0 0,1 28 0 0,2-26 0 16,-1 26 0-16,-1 0 0 0,-26-26 0 0,26 26 0 15,0 0 0-15,1 0 0 0,-1 0 0 0,0 0 0 16,2 0 0-16,-2 0 0 0,1 0 0 0,-1 0 0 15,-1 0 0-15,3 0 2 0,-2 0 6 0,1 0-5 16,-1 0-3-16,0 0 0 0,2 0 0 0,-3 0 0 16,3 0 0-16,-2 0 0 0,0 0 0 0,1 26 0 15,-1-26 0-15,-26 0 4 0,26 0 16 0,1 0-11 16,-1 26 7-16,1-26-10 0,-1 0 6 0,0 28-9 16,-26-28-3-16,28 26 2 0,-2 0 9 15,2 1-6-15,-3-27 4 0,-25 26-4 0,26 1 5 16,1-1-7-16,-27 1-3 0,26-27 0 0,0 26 0 15,-26 0 0-15,28 2 0 0,-3-28 0 16,-25 26 0-16,27-26 2 0,-27 26 8 0,26-26-6 0,-26 26 4 16,26-26-1-16,-26 27 16 0,0-1-12 15,26-26 9-15,-26 26-11 0,0 2 9 0,28-28-9 16,-28 26 9-16,0 0-11 0,0 0 1 0,0 1-5 16,0 0 4-16,0-1-4 0,0 27 3 0,0-27-3 15,0 0 2-15,-28 2-2 0,28 24 2 0,-26-24-3 16,26 24 2-16,-26-26-2 0,0 2 4 0,-1 24-3 15,27-25 1-15,-25-1-3 0,-3 0 3 0,-24 28-3 16,25-28 3-16,1 0-3 0,1 1-1 0,-29-27-9 16,26 26-25-16,-24 0 13 0,25 1-29 0,1-27 2 15,-1 27-92-15,1-27 69 0,0 0-73 0,-1 26 72 16,1-26-72-16,0 0 87 0,26 0-24 0,0 26 40 16,-28-26-39-16</inkml:trace>
  <inkml:trace contextRef="#ctx0" brushRef="#br0" timeOffset="5920.09">29218 2408 30 0,'0'0'0'0,"-27"0"9"15,27 0 28-15,0 0-19 0,0 0 17 0,-26 0-22 16,26 0 3-16,0 0-11 0,0 0-5 0,0 0 0 16,0 0 0-16,0 0 0 0,0-26 0 0,0 26 4 15,0 0 14-15,0 0-9 0,0 0 7 0,0 0-6 16,0 0 10-16,0 0-10 0,0 0 10 0,0 0-15 16,0 0-5-16,0 0 4 0,0 0 15 0,0 0-9 15,0 0 13-15,26 0-11 0,-26 0 12 16,0 0-18-16,0 0-6 0,0 0 3 0,27 0 12 15,-27 0-11-15,0 0-4 0,0 0 0 0,26 0 0 16,-26 0 0-16,0 0 0 0,0 0 0 0,27 0 0 16,-27 0 0-16,0 0 0 0,26 0 0 0,-26 0 0 15,0 0 0-15,26 0 0 0,-26 0 6 16,0 0 18-16,28 0-15 0,-28 0 7 0,0-26-6 16,26 26 14-16,-26 0-13 0,0 0 12 0,0 0-13 15,0-27 8-15,0 27-9 0,26 0 8 0,-26 0-10 16,0-26 4-16,0 26-6 0,0-26 3 0,0 26-6 15,0-28-2-15,0 28 1 0,0-26 7 0,0 0-6 16,0 0-2-16,0-1 0 0,0 1 0 0,0 0 2 16,0-2 7-16,0 28-4 0,0-26 7 0,0 0-7 15,0 0 4-15,0-2-4 0,0 2 6 0,0 0-8 16,0-2-3-16,0 2 0 0,0 0 0 0,0 0 3 16,0-1 9-16,0 1-7 0,25-1 4 0,-25 0-6 15,0 1-3-15,27 0 0 0,-27 0 0 16,28-2 2-16,-28 2 8 0,26 0-7 0,-26-1-3 15,26-25 2-15,0 26 6 0,-26-2-6 0,27 2-2 16,-27 0 0-16,28-1 0 0,-3 1 0 0,-25-1 0 16,26 1 0-16,-26 26 0 0,26-27 0 15,-26 27 0-15,0-26 0 0,28 26 0 0,-28-26 6 16,0 26 18-16,27 0-9 0,-27-28 21 0,0 28-21 16,0 0 5-16,0 0-9 0,0 0 11 0,0 0-11 15,0 0 9-15,0 0-12 0,26 0 8 0,-26 0-10 16,0 0 5-16,0 0-6 0,0 0 3 0,0 0-3 15,0 0 3-15,0 0-4 0,0 0 3 0,0 0-3 16,0 0 4-16,0 0-5 0,26 0 3 0,-26 0-4 16,0 0 2-16,0 0-2 0,0 0 3 0,25 0-2 15,-25 0 2-15,28 0-3 0,-28 28 2 0,26-28-2 16,-26 0 2-16,26 0-2 0,1 0 2 0,-1 0-2 16,2 0 2-16,-3 0-2 0,1 0 2 0,28 0-3 15,-27 0-1-15,-1 0 0 0,28 0 0 0,-2 0 0 16,-26 0 0-16,28-28 0 0,-2 28 0 15,1 0 0-15,0 0 0 0,-1 0 0 0,2 0 4 16,-2 0-3-16,2 0 3 0,25 0-3 0,-26 0-1 16,-1 0 0-16,2 0 0 0,-2 0 0 0,28 0 4 15,-26 0-3-15,-2 0-1 0,0 28 0 16,2-28 0-16,-2 0 0 0,2 0 0 0,0 26 0 16,-3-26 0-16,2 26 0 0,1-26 0 0,-1 0 0 15,-2 27 0-15,-25-27 0 0,30 26 0 0,-5-26 0 16,-25 27 0-16,29-27 0 0,-3 26 0 0,-26-26 0 15,27 27 3-15,-28-27-2 0,29 26-1 0,-26-26 0 16,23 26 0-16,-23-26 0 0,25 28 0 0,-27-28 0 16,0 26 0-16,1-26 0 0,-1 26 0 0,28 0 1 15,-29-26 3-15,2 27-3 0,-27-1 2 0,26-26-2 16,0 26 3-16,2 2-3 0,-28-28-1 0,26 26 0 16,-26 0 4-16,28-26-3 0,-28 26-1 0,25-26 0 15,-25 27 0-15,0 0 0 0,0-27 0 0,0 26 0 16,0-26 0-16,0 27 1 0,0-1 3 15,0-26 0-15,0 26 7 0,0 0-5 0,0 2 6 16,-25-28-6-16,25 26 5 0,0 0-6 0,-28-26 5 16,28 28-5-16,0-2 6 0,-26-26-6 15,26 26 4-15,0 0-4 0,-28-26 6 0,28 28-6 16,-26-2 6-16,26-26-5 0,-26 26 9 0,-1 1-8 16,27-1 6-16,-25-26-5 0,25 26 11 0,-26 0-10 15,-2-26 7-15,2 28-7 0,26-2 7 0,-27 0-7 16,1-26 14-16,0 27-12 0,26-1 9 0,-27-26-10 15,1 26 9-15,-2 1-10 0,2-27 11 0,1 27-12 16,25-1 7-16,-28-26-8 0,2 0 6 0,-2 26-6 16,3-26 5-16,-1 0-6 0,-27 28 6 0,27-28-7 15,0 0 5-15,-1 0-5 0,-1 0 3 0,2 0-5 16,-25 0 5-16,23 0-5 0,0 0 4 0,2 0-4 16,-25 0 1-16,24 0-1 0,1 0 5 0,-28 0-5 15,28 0 2-15,-26 0-2 0,26 0 1 0,-28 0-1 16,26 0 1-16,-23 0-2 0,24 0 2 0,-27 0-3 15,2 0-1-15,0-28 0 0,-2 28 4 16,0 0-3-16,2 0-1 0,26 0 0 0,-28 0 0 16,2 0 0-16,-1 0 0 0,0 0 0 15,-1 0 0-15,2 0 0 0,-28 0 0 0,28 0 0 16,-1 0 0-16,0 0 0 0,1 0 0 0,-2-26 0 16,1 26 4-16,0 0-3 0,1 0-1 0,-1 0 0 15,-1 0 0-15,1-26 0 0,27 26 0 0,-27 0 0 16,-1 0 0-16,3 0 0 0,-2-27 3 0,-1 27-2 15,28 0-1-15,-27 0 1 0,0-27 4 0,1 27 1 16,24 0 10-16,-24 0-5 0,26-26 17 0,-28 26-17 16,28 0 5-16,-27 0-7 0,27-26 10 0,-1 26-10 15,1 0 7-15,0 0-8 0,-2 0 8 0,2 0-7 16,0-27 7-16,0 27-8 0,0 0 7 0,26 0-8 16,-28 0 5-16,28 0-6 0,-26 0 5 0,26-26-6 15,-26 26 6-15,26 0-6 0,0 0 3 0,-28 0-4 16,28 0 3-16,0 0-9 0,0-26-10 0,0 26-2 15,0 0-26-15,0 0-11 0,0-28-109 16,0 28 22-16,0 0-253 0,28 0 218 16,-28 0-130-16,0 0 177 0,0-26-75 0,26 26 100 15,-26 0-99-15</inkml:trace>
  <inkml:trace contextRef="#ctx0" brushRef="#br0" timeOffset="7999.8">6325 3282 25 0,'0'0'0'0,"0"0"5"0,0 0 15 16,0 0-8-16,0 0 12 0,0 0-12 0,0 0 12 15,0 0-13-15,0 0 12 0,0 0-13 0,0 0 8 16,0 0-9-16,0 0 8 0,0 0-12 0,0 0-5 15,0 0 0-15,0 0 0 0,0 0 4 0,0 0 15 16,26 0-10-16,-26 26 7 0,0-26-7 16,0 0 11-16,0 0-15 0,0 0-5 0,0 0 7 15,26 0 22-15,-26 0-21 0,0 0-8 0,0 0 4 16,28 0 12-16,-28 0-12 0,0 0-4 0,26 0 8 16,-26 0 24-16,0 0-19 0,0 0 5 0,26 0-10 15,-26 0 7-15,27 0-9 0,-27 0 2 0,25 0-4 16,-25 0 8-16,28 0-3 0,-28 0 18 0,26 0-15 15,0 0 8-15,-26 0-12 0,27 0 8 0,-1 0-4 16,-26 0 21-16,28 0-18 0,-3 0 12 0,-25 0-15 16,26 0 8-16,2 27-10 0,-28-27 7 15,26 0-10-15,0 0 5 0,-26 0-6 0,27 0 6 16,-27 0-6-16,26 0 3 0,1 0-4 0,-27 0 3 16,26 26 2-16,0-26 22 0,-26 0-21 0,27 0 4 15,-27 0-8-15,26 0 6 0,-26 0-4 16,28 0 11-16,-28 0-9 0,26 0 12 0,-26 27-13 0,25-27 6 15,-25 0-6-15,0 0 10 0,28 0-12 16,-28 0 7-16,26 0-8 0,-26 0 5 0,27 0-6 16,-27 0 4-16,26 0-4 0,-26 0 6 0,26 26-6 15,-26-26 4-15,28 0-5 0,-28 0 3 0,25 0-4 16,1 0 4-16,-26 0-4 0,26 0 1 0,-26 0-2 16,27 0 2-16,-27 0-2 0,28 0 1 0,-28 0-2 15,26 0 2-15,-26 0-1 0,26 0 2 0,-26 0-3 16,25 0 1-16,-25 0-2 0,28 0 3 0,-28 0-3 15,27 0-1-15,-27 0 1 0,26 0 3 0,-26 0-2 16,26 0 2-16,-26 0 1 0,26 0 11 0,-26 0-7 16,28 0 9-16,-28 0-10 0,25 0 7 15,-25 0-8-15,26 0 5 0,-26 0-5 0,27 0 5 16,-27 0-7-16,0 0 3 0,26 0-4 0,-26 0 6 0,28 0-6 16,-28 0 3-16,26 0-4 0,-26 0 2 15,0 0-19-15,26 0-50 0,-26 0-15 0,0 0-170 16,0 0 120-16,0 0-135 0,0 0 159 0,0 0-51 15,0 0 79-15,-26 0-79 0</inkml:trace>
  <inkml:trace contextRef="#ctx0" brushRef="#br0" timeOffset="10399.91">9342 3494 35 0,'0'0'0'0,"0"0"9"0,0 0 27 0,0 0-20 16,0 0 13-16,0 0-17 0,-25 0 8 0,25 0-11 15,0 0 7-15,0 0-7 0,0 0 10 16,0 0-14-16,-28 0-5 0,28 0 5 15,0 0 17-15,0 0-9 0,0 0 18 0,0 0-14 0,0 0 22 16,0 0-18-16,0 0 23 0,0 0-24 16,0 0 13-16,-26 0-13 0,26 0 28 0,0 0-22 15,0 0 30-15,0 0-29 0,0 0 25 0,0 0-28 16,0 0 16-16,0 0-23 0,0 0 10 0,0 0-16 16,0 0 5-16,0 0-9 0,0 0 8 0,0 0-8 15,0 0 5-15,0 0-9 0,0 0-3 0,26 0 2 16,-26 0 7-16,0 0-5 0,28 0 4 0,-28 0-6 15,25 0-2-15,-25 0 0 0,26 0 0 0,1 0 0 16,-27 0 0-16,26 0 0 0,0 0 0 0,2 0 4 16,-3 0 15-16,3-26-9 0,-2 26 10 0,27 0-11 15,-27 0 7-15,2 0-9 0,-2 0 7 0,26 0-7 16,-26 0 5-16,28 0-6 0,-28 0 6 0,2 0-6 16,22 0 2-16,-24 0-3 0,30 0 3 0,-30 0-4 15,0 0 4-15,-1 0-5 0,30 0 4 16,-29 0-4-16,0 0 2 0,0 0-2 0,2 0 2 15,-4 0-2-15,2 0 1 0,2 0-2 0,-2 0 6 16,2 0-2-16,-28 0 12 0,26 0-9 16,0 26 11-16,0-26-12 0,0 0 7 0,-26 0-8 15,28 0 7-15,-2 0-7 0,0 0 6 0,2 0-7 16,-3 0 5-16,-25 0-6 0,27 0 5 0,-1 0-5 16,-26 26 5-16,26-26-5 0,2 0 4 0,-28 0-4 15,26 0 3-15,-26 0-4 0,0 0 1 0,26 0-1 16,-26 0 4-16,0 0-8 0,0 0-5 0,0 0-24 15,0 0-80-15,0 0-7 0,0 0-238 0,0 0 214 16,0 0-68-16,0 26 105 0,-26-26-105 0</inkml:trace>
  <inkml:trace contextRef="#ctx0" brushRef="#br0" timeOffset="29564.76">4551 4737 37 0,'0'0'0'16,"0"0"7"-16,0 0 22 0,0 0-13 0,0 0 20 15,0 0-21-15,0 0 10 0,0 0-12 0,0 0 11 16,0 0-13-16,0 0 9 0,0 0-11 0,0 0 8 16,0-26-12-16,0 26-5 0,0 0 4 0,0 0 15 15,0 0-14-15,0 0-5 0,0 0 5 16,0 0 15-16,0 0-12 0,0 0 7 0,0 0-7 15,0 0 10-15,0 0-13 0,0 0-5 0,0 0 0 16,0 0 0-16,0 0 0 0,0 0 0 0,0 0 0 16,0 0 0-16,0 0 0 0,0 0 0 0,0 0 0 15,0 0 0-15,0 0 0 0,0 0 0 0,0 0 0 16,0 0 0-16,0 0 0 0,0 0 0 0,0 0 4 16,0 0 12-16,0 0-7 0,0 0 14 0,0 0-11 15,0 0 12-15,0 0-15 0,0 0 3 0,0 0-4 16,0 0 8-16,0 0-6 0,0 0 10 0,0 0-10 15,0 0 12-15,0 0-12 0,0 0 8 0,0 0-9 16,0 26 9-16,0-26-10 0,0 0 4 16,0 0-6-16,0 0 6 0,0 0-8 0,0 28 4 15,0-28-5-15,28 0 5 0,-28 0-4 0,0 0 4 16,0 26-5-16,0-26-3 0,0 0 2 0,0 0 6 16,0 26 0-16,26-26 16 0,-26 0-8 15,0 26 20-15,0-26-22 0,0 0 10 0,0 27-11 16,25-27 17-16,-25 27-12 0,0-27 24 0,0 26-20 15,0-26 26-15,26 0-25 0,-26 26 23 0,0-26-22 16,0 27 25-16,0-27-23 0,0 0 26 0,0 26-27 16,28-26 24-16,-28 0-26 0,0 0 20 0,0 26-23 15,0-26 16-15,0 0-19 0,0 0 15 0,0 0-17 16,0 0 16-16,0 0-17 0,0 0 13 0,0 0-15 16,0 0 9-16,0 0-11 0,0 0 10 0,0 28-11 15,0-28 7-15,0 0-8 0,0 0 5 0,0 0-6 16,0 0 5-16,0 0-7 0,0 0 4 0,0 0-5 15,0 0 4-15,0 0-5 0,0 0 5 0,0 0-5 16,0 0 4-16,0 0-3 0,0 0 4 16,27 0-3-16,-27 0 3 0,0-28-5 0,0 28 2 15,0 0-2-15,0 0 5 0,26-26-5 0,-26 26 3 16,0 0-3-16,0-26 1 0,0 26-1 0,26 0 1 16,-26-27-2-16,0 27 2 0,0-26-2 0,25 26 2 15,-25 0-3-15,0-26 3 0,0 26-3 0,28-27-1 16,-28 27 0-16,0 0 4 0,0-27-3 15,0 27 3-15,27-26-2 0,-27 26 2 0,0-26-2 16,0 26 2-16,26-26-3 0,-26 26-1 0,0-28 0 16,0 28 4-16,0 0-3 0,26-26 3 0,-26 26-3 15,0-26-1-15,0 26 0 0,0 0 0 0,0-27 0 16,0 27 0-16,0 0 0 0,0-26 0 0,0 26 0 16,26 0 0-16,-26 0 0 0,0 0 3 0,0 0-2 15,0-26-1-15,0 26 0 0,0 0 0 0,0 0 1 16,0 0 3-16,0 0-2 0,0 0 2 0,0 0-2 15,0 0 3-15,0 0-3 0,0 0-2 0,0 0 0 16,0 0 0-16,0 0-5 0,0 0-12 16,0 0 0-16,0 0-35 0,0 0-3 0,0 0-110 15,0 0 29-15,0 0-242 0,0 0 214 0,0 0-115 16,0 0 165-16,0 0-64 0,0 0 89 0,0 0-88 16</inkml:trace>
  <inkml:trace contextRef="#ctx0" brushRef="#br0" timeOffset="30483.99">6007 4500 51 0,'0'-27'0'0,"0"27"15"0,0 0 45 16,-28 0-29-16,28-26 29 0,0 26-28 15,0 0 32-15,0 0-34 0,0-27 26 0,0 27-34 16,0 0 8-16,-26 0-12 0,26 0 26 0,0 0-21 15,0 0 25-15,-26 0-26 0,26 0 20 0,0 0-24 16,0 0 12-16,-25 0-16 0,25 0 11 0,0 0-10 16,-27 0 20-16,27 0-18 0,-26 0 15 0,26 0-21 15,0 0 5-15,-26 0-7 0,26 0 14 0,-28 27-13 16,2-27 9-16,26 0-12 0,-27 26 1 0,2-26-2 16,-1 27 6-16,26-1-7 0,-28-26 3 0,2 26-2 15,-2 2 12-15,28-28-9 0,-26 26 10 0,0 0-10 16,26 0 7-16,-26 1-9 0,0-27 7 0,26 26-7 15,-28 0 6-15,28-26-7 0,-26 28 6 0,26-2-7 16,-26 0 3-16,26-26-4 0,0 26 3 0,0 1-4 16,0 0 5-16,0-27-5 0,0 26 4 15,0 0-4-15,0 1 3 0,0-27-3 0,0 26 2 16,26 0-2-16,-26 2 1 0,0-2-2 0,26-26 2 16,-26 26-3-16,28 0-1 0,-28-26 0 0,26 27 0 15,0-1 1-15,-26-26 5 0,26 26-4 16,-26-26-2-16,26 28 0 0,2-2 0 0,-2-26 0 15,2 0 0-15,-28 26 0 0,26-26 0 0,-1 26 0 16,2-26 0-16,-1 28 0 0,2-28 0 0,-2 0 0 16,0 26 0-16,-26-26 0 0,27 0 0 0,-2 0 0 15,1 0 0-15,0 0-9 0,2 26-27 0,-28-26 12 16,28 0-36-16,-2 0 25 0,-26 0-43 0,26-26 17 16,-26 26-103-16,25 0 88 0,-25 0-62 0,0 0 72 15,0 0-62-15,0 0 72 0,0-26-38 0,0 26 47 16,0 0-47-16</inkml:trace>
  <inkml:trace contextRef="#ctx0" brushRef="#br0" timeOffset="30783.74">5531 4923 112 0,'-26'0'0'0,"26"0"16"0,-28-26 52 16,2 26-41-16,26 0 15 0,-26 0-26 15,26 0 5-15,0-27-15 0,0 27-6 0,-27 0 0 16,27 0 0-16,0 0 9 0,0 0 30 0,0 0-22 16,0 0 12-16,27 0-12 0,-27 0 22 0,26 0-19 15,-26 0 20-15,26 0-21 0,-26 0 17 0,28 0-19 16,-2 27 11-16,0-27-8 0,0 0 28 0,0 0-28 16,28 0 16-16,-26 0-21 0,-2 0 13 0,-1 0-16 15,28 0 11-15,-25 0-13 0,24 0 8 0,-25 0-9 16,-2 0 7-16,27 0-10 0,-24 0 2 0,0 0-12 15,24 0-17-15,-27 0-16 0,2 26-91 0,1-26 63 16,-2 0-68-16,0 0 64 0,0 0-72 0,-26 0 84 16,27 0-27-16,-27 0 41 0,25 0-41 0</inkml:trace>
  <inkml:trace contextRef="#ctx0" brushRef="#br0" timeOffset="31751.2">6695 4420 64 0,'0'0'0'0,"0"0"17"0,0 0 51 0,0 0-33 16,0-26 33-16,0 26-41 0,0 0 13 0,0 0-18 15,0 0 28-15,0 0-23 0,0 0 33 0,0 0-30 16,0 0 34-16,0 0-35 0,0 0 25 0,0 26-27 16,0-26 28-16,0 0-34 0,0 27 11 0,26-27-14 15,-26 0 22-15,0 26-19 0,0 1 23 0,28-1-17 16,-28 0 35-16,0 2-26 0,26-2 44 0,-26 0-47 15,26 0 19-15,-26 27-23 0,27-27 35 0,-27 28-32 16,26-2 33-16,1-25-33 0,-27 26 31 0,26-27-33 16,0 27 30-16,-26-27-32 0,27 28 26 0,-1-28-28 15,-26 0 25-15,28 1-27 0,-2-1 24 0,-1 0-25 16,-25 2 21-16,28-2-23 16,-28 0 22-16,26-26-22 0,-26 0 20 0,27 26-20 0,-27-26 19 15,26 0-21-15,-26 0 19 0,26-26-20 0,-26 26 18 16,28-26-19-16,-28 0 19 0,25-2-19 15,-25 2 18-15,0 0-19 0,26-1 15 0,-26-25-17 16,26 26 14-16,-26-2-15 0,0 2 15 0,27-27-15 16,-27 27 14-16,0 0-15 0,0-1 11 0,28 0-12 15,-28 1 9-15,0 26-10 0,0-26 10 0,26 26-11 16,-26-26 9-16,0 26-9 0,0 0 8 0,0-28-9 16,0 28 8-16,0 0-9 0,0 0 9 0,0 0-9 15,26 0 9-15,-26 0-9 0,0 28 6 0,0-28-6 16,0 0 7-16,25 26-7 0,-25 0 5 0,0 0-5 15,0 1 9-15,28 0-6 0,-28-1 12 0,27 27-11 16,-27-27 13-16,0 0-13 0,26 28 11 0,-26-28-12 16,0 0 10-16,0 1-11 0,26-1 9 0,-26 0-9 15,0 2 7-15,26-2-7 0,-26-26 7 0,0 26-8 16,28-26 8-16,-28 0-8 0,25 0 8 0,-25 0-7 16,0 0 8-16,26 0-8 0,-26-26 11 15,27 26-11-15,-27-26 9 0,0-2-9 16,26 2 7-16,-26 0-8 0,0-27 8 0,28 27-8 15,-28-28 7-15,0 28-8 0,0-27 6 0,26 27-6 16,-26-27 5-16,26 26-7 0,-26-25 7 0,0 26-7 16,28-2 4-16,-28-24-4 0,0 25 4 0,25 1-4 15,-25 0 3-15,0 0-4 0,0-2 4 0,27 28-4 16,-27-26 0-16,0 0-7 0,0 26-9 0,0-27-1 16,0 27-23-16,0 0-4 0,0-26-84 0,0 26 9 15,0 0-217-15,0-27 166 0,0 27-166 0,0 0 102 16,0 0-362-16,0-26 351 0,-27 26-134 0,27 0 234 15,0 0-51-15,0 0 97 0,-25 0-96 0</inkml:trace>
  <inkml:trace contextRef="#ctx0" brushRef="#br0" timeOffset="32200.69">8256 4182 50 0,'28'0'0'0,"-28"0"13"0,0 0 39 0,0 0-27 16,0 0 19-16,0 0-25 0,0 0 14 0,0 0-20 15,0 0 5-15,26 0-13 0,-26 0-5 0,0 0 5 16,0 27 15-16,0-27-8 0,0 0 12 0,0 26-12 16,0-26 15-16,0 26-15 0,0-26 12 0,27 26-9 15,-27-26 21-15,0 28-16 16,0-28 24-16,0 26-21 0,0 0 25 0,0 1-26 15,0-1 20-15,0 1-24 0,0-1 12 0,0 1-17 16,0-1 9-16,0 0-12 0,0 2 6 0,0-2-11 16,0 0-5-16,0 0-9 0,0 1-25 0,0-1-1 15,0 0-70-15,0-26 48 0,0 28-67 0,0-2 62 16,0-26-59-16,-27 26 74 0,27-26-18 0,0 0 32 16,0 0-31-16</inkml:trace>
  <inkml:trace contextRef="#ctx0" brushRef="#br0" timeOffset="32600.19">8072 4791 36 0,'0'0'0'16,"0"0"14"-16,0 0 45 0,0 0-31 0,0 0 25 0,0 0-30 15,-28 0 15-15,28 0-21 16,0 0 14-16,0 0-17 0,0 0 11 0,0 0-10 15,0 0 19-15,0 0-19 0,0 0 9 0,0 0-5 16,0 0 33-16,0 0-18 0,0 0 50 0,28 0-54 16,-28 0 9-16,0 0-21 0,0 0 15 0,0 0-13 15,26 0 24-15,-26 0-22 0,0 0 26 0,26 0-25 16,-26 0 21-16,28 0-20 0,-28 0 30 0,26 26-28 16,0-26 25-16,-26 0-27 0,26 0 21 0,0 0-24 15,2 0 18-15,-2 26-21 0,1-26 17 0,-1 0-19 16,-1 0 12-16,3 0-14 0,26 0 14 0,-28 0-16 15,0 0 11-15,1 0-12 0,-2 0 11 0,1 0-12 16,-26 0 8-16,26 0-9 0,2 0 7 0,-1 0-7 16,-27 0 11-16,26 0-11 0,-26 0 7 0,26 0-9 15,-26 0 8-15,0 0-9 0,25 0 6 0,-25 0-16 16,0 0-23-16,0 0-68 0,0 0-259 0,0 0 183 16,0 0-158-16,0 0 204 0,0 27-46 15,0-27 86-15,-25 0-86 0</inkml:trace>
  <inkml:trace contextRef="#ctx0" brushRef="#br0" timeOffset="34149.97">4314 15695 36 0,'0'0'0'0,"0"0"7"16,26 0 25-16,-26 0-16 0,0 0 17 0,0 0-15 15,0 0 21-15,0 0-21 0,0 0 17 0,0 0-17 16,27 0 18-16,-27 0-21 0,0 0 9 0,0-26-13 16,0 26 9-16,0 0-15 0,0 0-5 0,26 0 9 15,-26 0 27-15,0 0-20 0,0 0 8 0,0 0-17 16,25-26-7-16,-25 26 4 0,0 0 12 0,28 0-9 15,-28 0 1-15,0 0-2 0,26 0 8 0,-26 0-7 16,27 0 5-16,-1 0-6 0,0-27 6 0,-26 27-3 16,28 0 16-16,-2 0-13 0,-1 0 9 0,29 0-12 15,-27 0 7-15,-1 0-9 0,0 0 6 0,27 0-7 16,-26 0 3-16,-1-26-4 0,0 26 3 16,28 0-6-16,-26 0-2 0,-3 0 1 0,1 0 7 0,0 0-6 15,1 0-2-15,-1 0 2 0,0 0 6 16,2 0-6-16,-3 0-2 0,2 0-7 0,-27 0-21 15,26 0-10-15,-26 0-87 0,26 0 59 0,-26 0-73 16,0 0 82-16,0 0-35 0,0 0 46 0,-26 0-46 16</inkml:trace>
  <inkml:trace contextRef="#ctx0" brushRef="#br0" timeOffset="34649.99">4207 15854 25 0,'0'0'0'0,"0"0"7"0,0 0 21 0,0 0-14 16,0 0 14-16,27 0-14 0,-27 0 10 0,0 0-11 16,0 26 11-16,0-26-11 0,0 0 11 0,0 0-9 15,0 0 24-15,0 0-19 0,0 0 22 0,26 0-25 16,-26 0 10-16,0 0-15 0,26 0 9 0,-26 0-11 15,0 0 7-15,28 0-9 0,-28 0 8 0,26 0-6 16,1 0 15-16,-27 0-13 0,26 0 8 0,-1 0-8 16,3 0 12-16,-2 0-11 0,1 0 17 0,-1 0-15 15,0 0 13-15,28 0-18 0,-29 0 2 0,29 0-6 16,-27 0 6-16,25 0-6 0,-27-26 6 0,30 26-7 16,-3 0 4-16,-26 0-4 0,30 0 3 15,-5-26-5-15,-25 26-3 0,27 0 0 0,-27-27 0 16,27 27-3-16,-26 0-5 0,-1 0-14 0,0-26-56 15,2 26 36-15,-2 0-46 0,2 0 39 0,-28 0-55 16,25 0 51-16,-25 0-52 0,0 0 52 0,26 0-51 16</inkml:trace>
  <inkml:trace contextRef="#ctx0" brushRef="#br0" timeOffset="35152.94">4788 15404 61 0,'0'0'0'0,"28"0"7"0,-28 0 25 0,0 0-18 15,0 0 12-15,0 0-10 0,0 0 22 16,27 0-16-16,-27 0 27 0,0 0-28 0,0 0 13 15,26 0-18-15,-26 0 12 0,26 0-14 0,-26 0 15 16,26 26-17-16,-26-26 7 0,28 0-11 0,0 0 6 16,-28 28-6-16,25-28 8 0,1 0-9 0,0 0 5 15,1 0-6-15,-1 26 6 0,0-26-6 16,2 0 2-16,-3 0 1 0,28 26 21 0,-27-26-16 16,2 0 11-16,26 0-16 0,-29 0 3 0,28 0-5 15,-27 26 10-15,0-26-10 0,28 0 4 0,-28 0-8 16,0 0-3-16,0 0 3 0,2 27 9 0,-2-27-1 15,2 0 17-15,-2 0-14 0,-26 0 10 0,25 0-8 16,2 0 25-16,-27 0-14 0,0 0 38 0,0 0-33 16,26 27 29-16,-26-27-33 0,0 0 24 0,0 0-27 15,0 0 24-15,0 0-26 0,-26 26 19 0,26-26-22 16,0 0 16-16,-27 27-19 0,27-27 15 0,-25 26-17 16,25-26 11-16,-26 26-14 0,26 0 12 0,-28-26-13 15,2 28 11-15,-2-2-11 0,2 0 9 16,26-26-11-16,-26 27 4 0,0-1-13 0,0 0-16 15,26-26-17-15,-28 27-85 0,2 0 11 0,0-1-202 16,26-26 170-16,-27 26-106 0,27-26 144 16,-26 27-56-16,26-27 78 0,-25 0-78 0</inkml:trace>
  <inkml:trace contextRef="#ctx0" brushRef="#br0" timeOffset="35920.19">6509 15325 104 0,'0'0'0'0,"0"0"20"0,0 0 60 0,0 0-48 16,0 0 16-16,0 0-26 0,0 0 14 0,0 0-21 16,0 0 11-16,0 0-19 0,0 0-7 15,0 26 8-15,0-26 26 0,0 0-20 0,0 0 10 16,0 0-7-16,28 27 29 0,-28-27-20 0,0 26 30 15,0-26-34-15,0 0 10 0,26 26-15 0,-26 2 18 16,0-28-16-16,26 26 21 0,-26 0-19 0,0-26 26 16,27 26-23-16,-27 1 24 0,0 0-25 0,26-1 20 15,-26 1-22-15,28-1 21 0,-28 0-23 0,25 0 16 16,-25 2-18-16,26-2 15 0,-26 0-17 16,0 1 13-16,28-1-14 0,-28-26 10 0,26 26-13 15,-26-26 10-15,0 27-11 0,0-27 7 0,26 0-6 16,-26 0 13-16,0 0-14 0,0 0 9 0,0 0-9 15,0 0 10-15,0-27-10 0,27 27 14 0,-27-26-15 16,0 0 7-16,0-1-8 0,0 27 10 0,26-26-10 16,-26 0 5-16,0-2-6 0,27 2 6 0,-27 0-7 15,0 0 4-15,26-1-5 0,-26 1 5 0,0-1-5 16,26 0 3-16,-26 1-4 0,27 26 4 0,-27-26-5 16,0 0 2-16,0 26-2 0,26-28 1 0,-26 28-1 15,0 0 5-15,0-26-5 0,28 26 1 16,-28 0-1-16,0-26 5 0,0 26-4 0,0 0 0 0,0 0-1 15,0 0 1-15,0-27-13 0,0 27-31 16,0 0-61-16,0 0-267 0,0 0 196 0,0 0-150 16,0 0 197-16,0 0-54 0,-28 0 90 0,28 27-89 15</inkml:trace>
  <inkml:trace contextRef="#ctx0" brushRef="#br0" timeOffset="36703.75">8152 15113 29 0,'0'0'0'0,"0"0"17"0,0 0 55 16,0 0-29-16,26 0 57 0,-26 0-55 0,0 0 35 16,0 0-45-16,0-26 25 0,0 26-24 0,0 0 45 15,0 0-41-15,0 0 38 0,0 0-41 16,0 0 31-16,0 0-35 0,0 0 34 0,-26 26-36 16,26-26 29-16,0 0-32 0,-28 0 25 0,28 0-28 15,-26 26 21-15,0-26-24 0,-2 0 20 0,28 26-23 16,-26-26 17-16,1 27-20 0,-2-27 12 0,1 26-15 15,-2 1 15-15,2-27-16 0,26 28 8 0,-26-2-10 16,-1 0 6-16,27 0-9 0,-25-26 9 0,25 27-9 16,-28-1 6-16,28 0-6 0,-26 2 5 0,26-2-6 15,0 0 9-15,0 0-9 0,0 1 3 0,0 0-5 16,0-1 2-16,0 1-3 0,26-1 2 0,-26 0-2 16,28 0 3-16,-28 2-4 0,25-2-2 15,-25 0 1-15,27 1 3 0,-1-1-1 0,0 0 1 16,2-26-2-16,-2 27 2 0,1 0-2 0,-2-27 2 15,1 26-2-15,2-26-2 0,24 0 1 16,-24 26 4-16,-2-26-7 0,0 0-14 0,0 0 1 16,28 0-30-16,-28 0-1 0,1 0-91 0,-1 0 29 15,-1 0-184-15,-25 0 169 0,28 0-77 0,-2 0 112 16,-26 0-64-16,28 0 87 0,-28 0-43 0,26 0 54 16,-26 0-54-16</inkml:trace>
  <inkml:trace contextRef="#ctx0" brushRef="#br0" timeOffset="36953.44">7966 15695 36 0,'-26'-26'0'0,"-2"26"20"15,2-26 60-15,0 26-42 0,26-27 37 0,-27 27-42 16,2 0 23-16,25-26-32 0,-28 26 16 0,28 0-27 16,-26 0 3-16,26-27-8 0,0 27 8 0,0 0-4 15,0 0 22-15,0 0-6 0,0 0 48 16,0 0-48-16,0-27 12 0,26 27-18 0,-26 0 29 0,28 0-26 15,-3 0 23-15,2 0-26 0,-1 0 18 16,28 0-21-16,-28 0 17 0,1 27-18 0,24-27 15 16,-23 0-17-16,-2 0 12 0,28 0-24 0,-28 0-14 15,0 0-11-15,26 0-55 0,-24 27 4 16,-2-27-139-16,1 0 112 0,-1 0-85 0,-1 0 111 16,3 0-32-16,-2 26 52 0,2-26-52 0</inkml:trace>
  <inkml:trace contextRef="#ctx0" brushRef="#br0" timeOffset="37566.87">9739 15113 51 0,'-27'-26'0'0,"27"26"27"15,0 0 81-15,0-28-66 0,0 28 19 0,-25-26-30 16,25 26 32-16,0 0-32 0,0 0 31 0,0-26-26 15,-26 26 46-15,26 0-45 0,0 0 28 0,0 0-26 16,0 0 50-16,0 0-45 0,0 0 44 0,-28 0-46 16,28 0 41-16,0 0-44 0,-26 0 37 0,26 0-48 15,-28 0 8-15,28 26-16 0,-25-26 24 0,-1 26-20 16,-2-26 26-16,28 28-24 0,-25-2 26 0,-3 0-24 16,2 0 32-16,0 1-31 0,-1-1 27 15,27-26-29-15,-26 27 25 0,1 1-28 0,25-2 23 0,-28 0-25 16,28 0 20-16,0-26-22 0,0 27 20 15,0-1-21-15,0 0 17 0,0 2-17 0,0-28 17 16,28 26-18-16,-3 0 15 0,1-26-17 16,1 26 14-16,25 1-15 0,-24 0 14 0,25-27-14 0,-2 26 13 15,-23 1-15-15,26-1 15 0,-3-26-15 16,-24 26 12-16,25 0-13 0,-24-26 12 0,26 28-12 16,-29-2 12-16,0-26-11 0,1 26 15 0,2 1-14 15,0-27 14-15,-28 26-15 0,26 0 12 0,-26-26-12 16,26 27 13-16,-26 0-13 0,0-1 11 0,-26-26-12 15,26 26 8-15,-26 1-11 0,-2-27 8 0,0 27-11 16,2-1 1-16,1 0-6 0,0-26-4 0,-29 27-10 16,26-27-39-16,-24 26 8 0,0-26-83 0,26 0-67 15,-28 26-454-15,26-26 377 0,3 0-165 0,-1 0 266 16,-2 0-78-16,3 0 125 0,-3-26-124 0</inkml:trace>
  <inkml:trace contextRef="#ctx0" brushRef="#br0" timeOffset="38083.66">10533 14768 102 0,'0'-26'0'0,"0"26"20"0,0 0 61 0,0 0-43 0,0-26 33 16,26 26-45-16,-26 0 10 0,0 0-20 16,0 0 15-16,0 0-18 0,28 26 7 0,-28-26-8 15,0 0 18-15,0 26-7 0,25-26 39 0,-25 27-29 16,0-27 36-16,27 27-41 0,-27-1 13 0,0-26-17 15,0 26 29-15,26 2-27 0,-26-2 23 0,0-26-25 16,0 26 24-16,26 0-27 0,-26 1 19 0,0-1-21 16,0 0 17-16,0-26-18 0,0 28 14 0,0-2-16 15,0 0 14-15,28-26-32 0,-28 26-36 0,0 1-24 16,0-27-149-16,0 26 103 0,0-26-116 0,0 27 127 16,0-27-66-16,-28 28 82 0,28-28-81 0</inkml:trace>
  <inkml:trace contextRef="#ctx0" brushRef="#br0" timeOffset="38403.57">10347 15325 63 0,'0'0'0'0,"0"0"16"0,0 0 52 0,0 0-38 16,0 0 24-16,0 0-29 0,0 0 23 0,0 0-25 15,0 0 23-15,0 0-26 0,0 0 12 0,0 0-12 16,0 0 29-16,0 0-25 0,0 0 20 0,0 0-16 16,28 0 37-16,-28 0-21 0,0 0 67 0,26 0-68 15,-26 0 17-15,26 0-27 0,-26 0 37 0,26 0-35 16,0 0 37-16,2 0-38 0,-2 0 31 0,28 0-33 16,-29 0 29-16,2 0-31 0,25 26 30 15,-24-26-32-15,24 0 27 0,-26 0-28 0,28 0 25 0,-28 0-27 16,26 0 25-16,-25 0-26 0,1 0 20 15,-3 0-28-15,27 0 0 0,-24 0-47 0,-2 0-111 16,-26 0-6-16,26 0-303 0,1 0 267 0,-27 0-102 16,0 0 143-16,0 0-143 0</inkml:trace>
  <inkml:trace contextRef="#ctx0" brushRef="#br0" timeOffset="48169.88">22390 4632 38 0,'26'0'0'0,"-26"0"10"0,0 0 34 0,0 0-27 16,0 0 9-16,0 0-14 0,0 0 8 0,0 0-7 16,0 0 23-16,0 0-17 0,0 0 25 0,0 0-19 15,0 0 32-15,0 0-37 0,0 0 4 0,0 0-11 16,0 0 18-16,0 0-17 0,0 0 14 0,0 0-13 16,0 0 17-16,0 0-13 0,0 0 24 15,0 0-22-15,0 0 21 0,0 0-23 0,0 0 17 16,0 0-20-16,0 0 16 0,0 0-18 0,0 0 14 15,0 0-16-15,0 0 9 0,0 0-11 0,0 0 7 16,0 0-8-16,0 0 7 0,0 0-10 0,0 0 4 16,0 0-6-16,0 0 4 0,0 0-3 0,0 0 11 15,0 0-8-15,0 0 8 0,0 0-7 16,0 26 7-16,0-26-7 0,0 0 7 0,0 0-8 16,0 27 8-16,0-27-6 0,0 26 16 0,26-26-12 15,-26 26 17-15,0 2-15 0,0-2 17 0,0-26-17 16,0 26 12-16,27 0-14 0,-27 1 11 0,0 0-13 15,0-1 10-15,25 0-12 0,-25 1 10 0,28-27-12 16,-28 26 4-16,0 0-5 0,26-26 5 0,-26 28-5 16,26-28 6-16,-26 0-7 0,27 26 5 0,-27-26-5 15,26 0 7-15,-26 0-4 0,28 0 15 0,-28-26-11 16,25 26 17-16,-25 0-13 0,26-28 21 0,-26 28-19 16,28-26 19-16,-28 0-21 0,0-1 15 0,26 27-16 15,-26-26 16-15,27 0-21 0,-27-1 4 16,0 0-5-16,26 1 16 0,-26 0-16 0,26 26 2 15,-26-26-6-15,0-2 5 0,27 2-6 0,-27 26 7 16,0-26-5-16,0 26 13 0,0-27-9 0,26 27 16 16,-26-26-12-16,0 26 20 0,0 0-17 0,0 0 18 15,0-26-18-15,0 26 16 0,0 0-17 16,0 0 15-16,0 0-16 0,0 0 14 0,0 0-15 16,0 0 13-16,0 0-12 0,0 0 17 0,0 0-16 15,0 0 15-15,0 0-17 0,0 0 17 0,0 0-17 16,0 26 14-16,26-26-14 0,-26 26 16 0,0 1-14 15,0-27 19-15,27 26-17 0,-27 0 18 0,0 2-19 16,0-2 15-16,26 0-16 0,-26 0 17 0,0 1-17 16,28 0 15-16,-28-1-17 0,0 0 14 0,26-26-14 15,-26 27 13-15,25-1-15 0,-25 0 11 0,28 2-11 16,-28-2 11-16,26-26-13 0,-26 26 11 0,27-26-11 16,-27 26 10-16,26-26-11 0,-26 27 10 0,26-27-11 15,-26 0 10-15,28 26-10 0,-28-26 7 16,0 0-12-16,26 0-7 0,-26 26-3 0,0-26-18 15,0 0-6-15,0 0-70 0,26 0-6 0,-26 0-215 16,0 0 76-16,0 0-412 0,0 0 383 16,-26 0-163-16,26-26 272 0,0 26-59 0,-26 0 113 0,26-26-113 15</inkml:trace>
  <inkml:trace contextRef="#ctx0" brushRef="#br0" timeOffset="48852.55">24322 4552 87 0,'26'-26'0'0,"-26"26"18"16,0 0 54-16,25 0-36 0,-25-26 36 0,0 26-44 15,0 0 12-15,0 0-13 0,0-27 41 0,0 27-40 16,0 0 19-16,0 0-23 0,0 0 24 0,0-26-23 16,-25 26 26-16,25 0-25 0,0 0 28 0,-26 0-24 15,26 0 37-15,-27 0-33 0,-1 0 35 16,28 0-34-16,-26 0 33 0,0 0-36 0,0 0 28 15,0 26-31-15,26-26 29 0,-26 0-31 0,0 27 21 16,-2-27-24-16,28 26 20 0,-26 0-23 0,-2 2 17 16,28-28-20-16,-26 26 16 0,1 0-17 15,25 0 15-15,-27 1-17 0,27-1 13 0,0 0-15 16,-26 2 11-16,26-2-13 0,0 26 9 0,0-25-10 16,0 0 13-16,0-1-12 0,0 0 10 0,0 1-11 15,0-1 6-15,0 0-8 0,26 2 6 0,-26-28-7 16,27 26 8-16,-27 0-8 0,25-26 5 0,1 26-6 15,-26 1 5-15,28-27-6 0,-2 26 3 0,2-26-4 16,-2 0 4-16,0 0-4 0,0 26 4 0,0-26-4 16,0 0 0-16,0 0-5 0,2 0-8 0,-28 0-3 15,27 0-28-15,-1 0 14 0,-26 0-38 0,25 0 7 16,-25 0-107-16,0 0 40 0,26 0-204 0,-26 0 192 16,0 0-78-16,0 0 120 0,0 0-69 0,0 0 92 15,0 0-50-15,0-26 73 0,0 26-22 0,0 0 35 16,0 0-34-16</inkml:trace>
  <inkml:trace contextRef="#ctx0" brushRef="#br0" timeOffset="49133.71">23951 4897 61 0,'0'0'0'0,"-26"0"14"0,26 0 43 0,0 0-31 16,0 0 22-16,0 0-25 0,0 0 25 0,0 0-26 15,0 0 20-15,0 0-13 0,0 0 47 0,0 0-44 16,0 0 20-16,26 0-22 0,-26 0 38 0,0-27-30 16,27 27 42-16,-27 0-43 0,25 0 34 0,1 0-37 15,2 0 30-15,-2 0-34 0,2 0 26 0,-2 0-30 16,0 0 25-16,0 0-28 0,0 0 19 0,26 0-22 16,-24 0 19-16,-1 0-21 0,24 0 14 15,-25 0-20-15,2 0 0 0,26 0-31 0,-28 0-67 16,0 0-6-16,0 0-190 0,0 0 150 0,-26 0-116 15,28 0 154-15,-2 0-38 0,-26 0 67 0,0 0-66 16</inkml:trace>
  <inkml:trace contextRef="#ctx0" brushRef="#br0" timeOffset="49717.81">25909 4315 56 0,'0'0'0'0,"0"0"22"0,0 0 66 0,0 0-53 0,0 0 18 16,0-28-31-16,0 28 14 0,-26 0-16 0,26 0 25 15,0-26-25-15,-27 26 12 0,27 0-17 16,0 0 13-16,-26-26-14 0,26 26 15 0,-26 0-13 16,0 0 16-16,26 0-14 0,-28 26 22 0,1-26-16 15,27 0 30-15,-26 26-32 0,1-26 10 0,-1 28-13 16,-2-2 25-16,1 0-20 0,1 1 30 0,0-1-25 15,26 1 33-15,-26-1-29 0,-1 1 39 0,27-27-38 16,-26 26 30-16,26 0-34 0,-26 2 25 0,26-2-29 16,0 0 23-16,0 0-29 0,0-26 8 0,0 27-12 15,26-1 20-15,-26 0-19 0,26 2 17 0,1-28-17 16,-1 26 15-16,26 0-17 0,-25 0 14 16,27-26-14-16,-29 27 13 0,28 0-14 0,-25-27 12 0,24 26-13 15,1 0 12-15,-27-26-12 0,27 27 11 16,-27-1-11-16,28 0 11 0,-29-26-13 15,2 28 12-15,-1-2-12 0,2 0 11 0,-28 0-11 0,26-26 9 16,-26 27-10-16,26-1 9 0,-52 0-13 16,26 2-2-16,0-2-8 0,-26-26-15 0,-2 26 4 0,2 0-27 15,-1 2 16-15,2-28-38 0,-29 26 4 0,28-26-118 16,-27 0 43-16,0 0-226 0,1 0 205 16,-2 0-105-16,1 0 151 0,28 0-70 0,-29 0 91 15,27-26-91-15</inkml:trace>
  <inkml:trace contextRef="#ctx0" brushRef="#br0" timeOffset="50149.96">26836 3997 90 0,'0'0'0'0,"0"-27"33"16,0 27 101-16,26 0-90 0,-26-26-3 0,0 26-23 15,0 0 10-15,0 0-15 0,26 0 8 0,-26 0-11 16,0 0 6-16,0 26-9 0,0-26 8 0,26 0-5 16,-26 27 17-16,0-27-7 0,0 27 33 0,28-1-25 15,-28-26 28-15,0 26-29 0,0 0 21 0,27-26-30 16,-27 28 6-16,0-2-13 0,0-26 10 0,0 26-10 16,0-26 9-16,0 27-11 0,0-1 6 15,0-26-6-15,0 26 12 0,0 0-23 0,0-26-26 16,0 28-10-16,0-2-86 0,0-26 59 0,-27 26-71 15,27 1 68-15,0-1-67 0,0-26 79 0,-28 27-34 16,28-1 45-16,-26-26-44 0</inkml:trace>
  <inkml:trace contextRef="#ctx0" brushRef="#br0" timeOffset="50382.94">26704 4500 158 0,'0'0'0'0,"0"0"19"0,0-27 57 0,0 27-38 16,0 0 36-16,0 0-40 0,0 0 30 0,0 0-36 15,0 0 22-15,0 0-18 0,0 0 46 0,0 0-41 16,0 0 34-16,26 0-34 0,-26 0 43 0,27 0-41 16,-27 0 37-16,0 0-44 0,26 0 20 0,-1 0-23 15,-25 0 34-15,28 0-33 0,-2 27 27 0,0-27-28 16,0 0 27-16,2 0-29 0,-1 0 25 0,-1 0-27 16,25 0 24-16,-23 0-25 0,-1 0 22 15,-1 0-27-15,0 0 9 0,0 0-52 0,1 0-100 0,-1 0 4 16,0-27-234-16,-26 27 196 0,28 0-118 15,-28 0 166-15,26 0-51 0,-26 0 80 16,0 0-80-16</inkml:trace>
  <inkml:trace contextRef="#ctx0" brushRef="#br0" timeOffset="51599.77">19001 16066 38 0,'0'0'0'0,"0"0"8"0,0 0 27 16,0 0-18-16,0 0 19 0,0 0-20 0,0 0 16 15,0 0-18-15,0 0 11 0,0 0-13 16,28 0 9-16,-28-26-9 0,0 26 15 0,0 0-14 16,0 0 15-16,0 0-17 0,0 0 8 0,26 0-11 15,-26 0 7-15,0 0-11 0,0 0-4 0,26 0 4 16,-26 0 12-16,0 0-5 0,27 0 21 0,-27 0-22 15,26 0 1-15,1 0-4 0,-27 0 13 0,26 0-11 16,0 0 10-16,2-27-11 0,-28 27 5 0,26 0-6 16,0 0 5-16,26 0-8 0,-24 0-4 0,-2 0 0 15,0 0 0-15,0 0 1 0,28 0 7 0,-28 0-6 16,0 0-2-16,0 0-8 0,2 27-23 0,-1-27 7 16,-2 0-42-16,1 0 22 0,0 0-65 0,-26 0 59 15,28 0-42-15,-28 0 46 0,0 0-46 16</inkml:trace>
  <inkml:trace contextRef="#ctx0" brushRef="#br0" timeOffset="52116.83">18631 16119 34 0,'0'0'0'0,"-27"0"12"15,27 0 39-15,0 0-31 0,-26 0 9 0,26 26-13 16,0-26 16-16,-26 0-23 0,26 0-9 15,0 0 0-15,0 0 0 0,0 0 0 0,-28 0 0 16,28 0 0-16,0 0 0 0,0 0 6 0,0 0 18 16,28 0-18-16,-28 0-6 0,26 0 9 0,-26 0 28 15,0-26-23-15,26 26 3 0,-26 0-12 16,27 0-5-16,-1 0 7 0,-26 0 21 0,28 0-16 16,-2 0 11-16,-26 0-17 0,25 0-6 0,3 0 0 15,-28 0 0-15,26 0 0 0,1 26 0 0,-27-26 0 16,26 0 0-16,0 0 7 0,2 26 22 0,-3-26-21 15,1 0-8-15,1 0 4 0,27 28 12 0,-28-28-12 16,27 0-4-16,0 0 0 0,-27 26 0 0,28-26 2 16,-2 0 6-16,28 0-5 0,-28 0-3 0,1 0 0 15,0 0 0-15,-1 0 2 0,3 0 8 0,-4 0-7 16,-25 0-3-16,30 0-11 0,-30 0-32 0,24 0 21 16,-22 0-24-16,-2 0 20 0,0 0-34 0,-26 0 27 15,28 0-41-15,-28-26 42 0,26 26-21 16,-26 0 26-16,0 0-26 0</inkml:trace>
  <inkml:trace contextRef="#ctx0" brushRef="#br0" timeOffset="52566.79">19213 15801 26 0,'28'0'0'0,"-28"0"8"15,0 0 24-15,0 0-12 0,0 0 28 0,26 0-25 16,-26 0 23-16,26 0-25 0,-26 0 15 0,26 0-17 16,0 27 22-16,2-27-22 0,-2 0 14 0,0 26-18 15,0-26 9-15,1 0-14 0,26 26 8 0,-27-26-6 16,28 27 20-16,-27-27-17 0,24 0 13 15,3 27-17-15,0-27 5 0,-4 26-9 0,-22-26 8 16,24 26-9-16,2-26 6 0,-2 0-8 0,-26 0 4 16,28 27 3-16,-26-27 28 0,23 0-21 15,-23 27 17-15,-3-27-13 0,1 0 30 0,2 26-24 16,-2-26 32-16,-26 0-31 0,27 26 29 0,-27-26-31 16,26 0 25-16,-26 27-28 0,0-27 20 0,0 26-24 15,0-26 16-15,0 26-18 0,0-26 16 0,-26 28-18 16,26-28 12-16,-27 26-14 0,1 0 10 0,26-26-13 15,-28 26 13-15,2 1-14 0,1-27 9 0,-3 26-16 16,3 1-10-16,-1-1-1 0,-2 1-16 0,2-1-9 16,-2-26-72-16,2 26 14 0,1 2-165 0,-2-2 139 15,1-26-95-15,-28 26 122 0,28-26-62 0,26 0 76 16,-28 26-76-16</inkml:trace>
  <inkml:trace contextRef="#ctx0" brushRef="#br0" timeOffset="54183.91">21648 15828 55 0,'28'0'0'0,"-28"0"15"16,0 0 45-16,0 0-28 0,0 0 36 0,0 0-35 15,0 0 34-15,0 0-40 0,0 0 13 0,0 0-18 16,0 0 28-16,0-27-23 0,0 27 33 0,0 0-29 15,0 0 34-15,0 0-40 0,0 0 7 0,0 0-13 16,0 0 21-16,0 0-18 0,0 0 26 0,0 0-21 16,0 0 35-16,0 0-29 0,0 0 38 0,0 0-38 15,0 27 30-15,0-27-34 0,0 0 26 0,0 0-30 16,26 26 21-16,-26-26-24 0,0 26 22 0,0-26-24 16,0 27 17-16,0 0-20 0,0-27 12 0,26 26-15 15,-26 0 13-15,0 1-14 0,0-27 13 0,26 27-15 16,-26-1 8-16,0 0-10 0,26-26 7 0,-26 27-8 15,28-1 8-15,-28-26-11 0,0 26 3 0,26-26-3 16,0 0 7-16,-26 28-6 0,28-28 6 0,-28 0-6 16,25 0 7-16,2 0-7 15,-27 0 4-15,26 0-4 0,0 0 7 0,-26-28-8 16,28 28 2-16,-2-26-3 0,-26 26 4 0,26-26-5 16,0 26 1-16,-26-27-1 0,26 27 3 0,2-26-4 15,-28 0-2-15,26-1 1 0,-26 27 6 0,26-27-4 16,-26 1 3-16,0 26-4 0,26-26 1 0,-26 26 0 15,0-27 8-15,0 0-7 0,27 27 0 0,-27-26 0 16,0 26 4-16,0-26-5 0,0 26 3 0,0 0-3 16,0-27 2-16,0 27-2 0,0-26 5 0,0 26-5 15,0 0 4-15,0 0-3 0,0 0 4 0,0-26-3 16,0 26 11-16,0 0-7 0,0 0 12 0,0 0-11 16,0 0 9-16,0 0-10 0,0 26 7 0,0-26-8 15,0 0 8-15,0 26-9 0,0 1 7 0,0-27-7 16,0 26 5-16,0 0-5 0,28 1 5 0,-28 0-7 15,0-1 5-15,25 0-5 0,-25 1 6 0,26 0-6 16,-26-1 3-16,26 0-14 0,-26 1-24 0,28-1-22 16,-2 0-128-16,-26 2 13 15,26-2-324-15,-26 0 282 0,27-26-139 0,-27 26 174 16,25 1-174-16</inkml:trace>
  <inkml:trace contextRef="#ctx0" brushRef="#br0" timeOffset="54683.34">23527 15669 167 0,'0'0'0'0,"0"-26"21"16,0 26 65-16,0-27-37 0,0 27 59 0,0 0-65 15,0-26 21-15,0 26-28 0,0 0 45 0,0-27-39 16,0 27 42-16,-26 0-42 0,26 0 38 0,0 0-39 15,-26 0 43-15,26 0-43 0,-27 0 41 0,-1 27-52 16,28-27 6-16,-25 26-16 0,-1-26 20 0,0 27-19 16,26-1 27-16,-28 0-26 0,2 0 22 0,0 2-23 15,0-2 21-15,0 0-21 0,26 1 19 0,-28 25-21 16,2-25 19-16,26 26-19 0,-26-27 19 0,26 28-20 16,-27-28 18-16,27 27-19 0,0-27 17 0,0 28-18 15,27-2 12-15,-27-26-14 0,0 1 14 0,26 26-15 16,0-27 15-16,2 1-15 0,-2 25 13 0,0-24-14 15,0-2 10-15,0-26-14 0,28 26 3 0,-28 0-17 16,-1-26-29-16,30 0-13 0,-29 27-112 0,0-27 74 16,28 0-101-16,-27 0 53 0,-2 0-218 0,-25 0 204 15,26 0-90-15,0-27 135 16,-26 27-71-16,28 0 87 0,-28-26-86 0</inkml:trace>
  <inkml:trace contextRef="#ctx0" brushRef="#br0" timeOffset="54883.54">23183 16199 184 0,'0'0'0'0,"-26"0"19"16,0-28 58-16,26 28-41 0,-27 0 28 0,27 0-36 15,-26-26 18-15,26 26-26 0,0 0 16 0,0 0-17 16,0 0 25-16,0 0-20 0,0 0 28 0,0 0-30 16,26 0 16-16,1 0-19 0,-27 0 17 0,52 0-19 15,-24 0 13-15,-2 0-15 0,0 0 13 0,26 0-19 16,-24 0-1-16,24 0-39 0,-27 0-101 0,30 0 57 15,-29 0-92-15,26 0 90 0,-24 0-65 0,-1 0 71 16,24 0-70-16</inkml:trace>
  <inkml:trace contextRef="#ctx0" brushRef="#br0" timeOffset="55583.73">24295 15721 32 0,'0'0'0'0,"-28"0"13"0,28 0 41 0,0 0-26 15,0-26 31-15,0 26-30 0,-26 0 29 0,26 0-34 16,0 0 15-16,0 0-14 0,0 0 35 0,0 0-25 15,0 0 48-15,0 0-50 0,0 0 15 0,0 0-22 16,0 0 30-16,0 0-27 0,0 0 29 0,0 0-25 16,26 26 39-16,-26-26-32 0,0 28 44 0,0-2-50 15,28 0 19-15,-28 1-24 0,27-1 31 16,-27 0-28-16,26 1 37 0,-26 26-31 16,25-27 42-16,1 28-38 0,-26-2 45 0,28-25-41 15,0 25 50-15,-2 2-49 0,-26-2 45 0,26 1-49 16,0-26 39-16,0 26-42 0,0-1 36 0,2-24-39 15,-2-2 35-15,-26 0-37 0,26 0 35 0,1 1-36 16,-1-27 32-16,-1 26-33 0,3-26 31 0,-2-26-34 16,2 26 28-16,-2-27-30 0,-26 1 27 0,26 0-28 15,1 0 25-15,-27-28-28 0,25 28 21 0,-25-27-23 16,28 0 18-16,-28 26-20 0,26-25 18 0,-26 26-19 16,26-2 19-16,-26 2-19 0,27 0 17 0,-27-1-19 15,0 1 18-15,0 0-18 0,26 26 17 0,-26-27-17 16,0 27 15-16,0 0-17 0,0 0 16 0,0 0-16 15,0 0 13-15,0 0-15 0,0 0 11 0,26 0-11 16,-26 27 12-16,0-27-13 0,0 26 11 0,0 0-12 16,0 1 10-16,28-1-7 0,-28 0 19 0,0 2-14 15,0 24 21-15,25-26-18 0,-25 27 25 16,28-26-24-16,-28 26 21 0,26-27-22 0,-26 28 21 16,0-28-24-16,26 0 17 0,-26 0-19 15,27 1 17-15,-27-1-16 0,26-26 21 0,-26 26-21 16,28-26 14-16,-3 0-15 0,-25 0 15 0,26 0-16 15,1-26 15-15,-27 0-16 0,26-1 13 0,-26 1-15 16,28 0 10-16,-28-28-19 0,26 2-8 0,-26 25-3 16,26-26-16-16,-26 0 8 0,0 1-25 0,27-2 11 15,-27 2-44-15,0-1-2 0,0 0-152 0,0 26 44 16,0-25-324-16,0 25 164 0,0-26-524 0,0 27 526 16,0-1-159-16,0 1 250 0,0 0-250 0</inkml:trace>
  <inkml:trace contextRef="#ctx0" brushRef="#br0" timeOffset="55982.99">26120 15273 91 0,'0'0'0'0,"0"0"33"16,0 0 100-16,0 0-80 0,28 0 23 0,-28 0-37 15,0 0 41-15,0 0-40 0,0 0 41 0,0 26-52 16,0-26 6-16,0 0-19 0,0 26 15 0,0-26-14 15,0 26 19-15,26-26-16 0,-26 27 28 0,0-1-22 16,0-26 31-16,0 26-30 0,26 2 21 0,-26-2-25 16,0-26 20-16,0 26-22 0,28 0 20 15,-28 1-22-15,0 0 14 0,0-1-18 0,0 1 12 16,0-1-19-16,0-26-1 0,0 26-17 0,0 0-38 16,0 2-21-16,0-2-159 0,0 0 117 0,0 1-105 15,0-1 118-15,0-26-74 0,0 26 86 16,0 1-86-16</inkml:trace>
  <inkml:trace contextRef="#ctx0" brushRef="#br0" timeOffset="56218.2">25909 15986 111 0,'0'27'0'0,"0"-27"31"0,0 0 96 0,0 0-82 15,0 0 7-15,0 0-27 0,0 0 21 0,0 0-24 16,0 0 18-16,0 0-15 0,0 0 35 0,0 0-32 15,26 0 25-15,-26 0-25 0,0 0 28 0,27 0-29 16,-1-27 22-16,-26 27-22 0,28 0 32 0,-2 0-27 16,-1 0 39-16,2 0-38 0,27 0 29 0,-28 0-33 15,0 0 24-15,27 0-27 0,-26 27 22 16,25-27-35-16,-24 0-13 0,24 0-65 0,-26 0-195 16,28 0 122-16,-28 27-151 0,0-27 179 0,2 0-42 15,-2 0 77-15,1 26-77 0</inkml:trace>
  <inkml:trace contextRef="#ctx0" brushRef="#br0" timeOffset="71520.89">4074 6670 27 0,'0'0'0'0,"0"26"4"15,0-26 15-15,0 0-14 0,0 0-5 0,0 0 4 16,0 0 15-16,0 0-14 0,-26 0-5 0,26 0 5 16,0 0 18-16,0 0-12 0,0 0 9 0,0 0-9 15,0 0 13-15,0 0-12 0,0 0 14 16,0 0-13-16,0 0 12 0,0 0-14 0,0 0 5 16,0 0-11-16,0 0-5 0,0 0 0 0,0 0 0 15,0 0 4-15,0 0 15 0,0 0-10 0,0 0 7 16,0 0-7-16,0 0 7 0,0 0-12 15,0 0-4-15,0 0 0 0,0 0 0 0,0 0 0 16,0 0 0-16,0 0 0 0,0 0 0 0,0 0 0 16,0 0 0-16,0 0 0 0,0 0 0 0,0 0 4 15,0 0 14-15,0 0-13 0,0 0-5 0,0 0 0 16,0 0 0-16,0 0 0 0,0 0 0 0,0 0 0 16,0 0 0-16,0 0 0 0,0 0 0 0,0 0 0 15,0 0 0-15,0 0 0 0,0 0 0 0,0 0 0 16,0 0 0-16,0 0 0 0,0 0 0 0,0 0 0 15,0 0 0-15,0 0 0 0,0 0 0 0,0 0 0 16,0 0 0-16,0 0 0 0,0 0 0 0,0 0 0 16,0 0 0-16,0 0-6 0,0 0-17 0,0 0 14 15,0 0-6-15,-25 0 12 0,25 0 3 16,0 0 0-16,0 0 0 0,0 0 0 0,0 0 0 16,0 0 0-16,0-26 0 0,0 26 0 0,0 0 0 15,0 0 0-15,0 0 0 0,0 0-8 0,0 0-21 16,-27 0 16-16,27 0-11 0,0 26 13 0,0-26-6 15,0 0 13-15,0 0 4 0,0 0 0 16,0 0 0-16,0 0 0 0,0 0 0 0,0 0 0 16,0 0 0-16,0 0 0 0,0 0 0 0,0 0 0 15,0 0 0-15,0 0 0 0,0 0 0 0,0 0 3 16,0 0 12-16,0 0-11 0,0 0-4 0,0 0 4 16,0 0 12-16,0 0-8 0,0 0 7 0,0 0-7 15,0 0 10-15,0 0-8 0,0 0 14 0,0 0-10 16,0 0 22-16,0 0-22 0,0 0 6 0,0 0-9 15,0 0 14-15,0 0-13 0,0 0 11 0,0 0-13 16,0 0 6-16,0 0-10 0,0 0 6 0,0 0-7 16,0 0 3-16,0 0-5 0,0 0-3 0,0 0 0 15,0 0 0-15,0 0 0 0,0 0 0 16,0 0-2-16,0 0-6 0,0 0 5 0,0 0-5 16,0 0 7-16,0 0 1 0,0 0 0 0,0 0 0 15,0 0 0-15,0 0 0 0,0 0-5 0,0 0-12 16,0 0 3-16,0 0-25 0,0 0 17 0,0 0-28 15,0 0 21-15,0 0-39 0,0 0 34 16,0 0-37-16,0 0 39 0,0 0-28 0,0 0 30 16,0 27-30-16</inkml:trace>
  <inkml:trace contextRef="#ctx0" brushRef="#br0" timeOffset="72769.59">3996 6723 38 0,'0'0'0'0,"0"0"5"0,0 0 15 0,0 0-14 16,0 0-6-16,0 0 0 0,0 0 0 0,0 0 0 16,0 0 0-16,0 0 0 0,0 0 0 0,0 0 0 15,0 0 0-15,0 0 3 0,0 0 13 0,0 0-6 16,0 0 16-16,0 0-13 0,0 0 12 0,0 0-12 16,0 0 14-16,0 0-14 0,0 0 11 0,0 0-14 15,0 0 6-15,0 0-12 0,0 0-4 0,0 0 0 16,0 0 0-16,0 0 0 0,0 0 0 0,0 0 0 15,0 0 0-15,0 0 4 0,0 0 12 0,0 0-7 16,0 0 10-16,0 0-9 0,0 0 14 0,0 0-13 16,0 0 10-16,27 0-12 0,-27 0 6 0,0 0-11 15,0 0-4-15,0 0 0 0,0 0 0 16,0 0 0-16,0 0 0 0,0 0 0 0,0 0 0 16,0 0 0-16,0 0 0 0,0 0 0 0,25 0 0 15,-25 0 0-15,0 0 0 0,0 0 0 0,26 0 0 16,-26 0 0-16,0 0 0 0,28 0 0 0,-28 0 0 15,26 0 0-15,-26 0 0 0,0 0 8 16,26 0 24-16,-26 0-22 0,27 0 0 0,-27 0-7 16,26 0-3-16,-26 0 3 0,27 0 9 0,-27 0-3 15,26 0 13-15,0 0-12 0,-26 0 6 0,28 0-8 16,-2 0 4-16,-26 0-6 0,27 0 4 0,-1 0-7 16,-1 0-3-16,3 0 2 0,-28 0 6 0,26-27-6 15,1 27-2-15,-1 0 0 0,0 0 0 0,-26 0 1 16,28 0 7-16,-2 0-6 0,-1 0-2 0,-25 0 0 15,26 0 0-15,2 0 1 0,-28 0 7 0,27 0-6 16,-27 0-2-16,26 0 0 0,-26 0 0 16,26 0 0-16,-26 0 0 0,25 0 0 0,-25 0 0 15,0 0 0-15,28 0 0 0,-28 0 0 0,27 0 0 0,-27 0 0 16,0 0 0-16,0 0 0 0,26 0 0 16,-26 0 0-16,0 0 0 0,0 0 0 0,26 0 0 15,-26 0 0-15,0 0 0 0,0 0 0 0,26 0 0 16,-26 0-4-16,0 0-11 0,0 0-8 0,0 0-53 15,0 0 36-15,0 0-42 0,0 0 37 0,0 0-55 16,0 0 57-16,0 0-27 0,0 0 35 16,0 0-34-16</inkml:trace>
  <inkml:trace contextRef="#ctx0" brushRef="#br0" timeOffset="73466.66">4023 6935 28 0,'0'0'0'0,"0"0"5"16,0 0 15-16,0 0-11 0,0 0 8 0,0 0-8 15,0 0 7-15,0 0-8 0,0 0 11 0,0 0-9 16,0 0 14-16,0 0-12 0,0 0 12 0,0 0-11 15,0 0 11-15,0 0-11 0,0 0 13 0,0 0-12 16,0 0 16-16,0 0-18 0,25 0 7 0,-25 0-14 16,0 0-5-16,0 0 0 0,0 0 0 0,0 0 0 15,0 0 0-15,0 0 0 0,0 0 0 0,0 0 0 16,0 0 0-16,0 0 3 0,0 0 13 16,26 0-12-16,-26 0-4 0,0 0 5 0,0 0 18 15,0 0-13-15,0 0 10 0,28 0-8 0,-28-27 16 16,0 27-16-16,26 0 8 0,-26 0-11 0,26 0 5 15,-26 0-7-15,27 0 6 0,-27 0-1 16,26 0 20-16,1 0-17 0,-27 0 12 0,26 0-14 16,0 0 11-16,2 0-14 0,-2 0 4 0,1 0-7 15,-1 0 5-15,-1 0-5 0,3 0 5 0,-2 0-9 16,1 0-3-16,-1 0 6 0,0 0 19 0,2 0-11 16,-28 0 15-16,26 0-16 0,-1 0 10 0,1 0-13 15,2 0 7-15,-1 0-10 0,-1 0 5 0,0 0-7 16,-1 0 3-16,3 0-6 0,-1 0-2 0,-27 0 0 15,26 0 0-15,0 0 2 0,0 0 8 0,-26 0-7 16,28 0-3-16,-28 0 0 0,28 0 0 16,-28 0 0-16,25 27 0 0,-25-27 0 0,0 0 0 15,26 0-5-15,-26 0-12 0,0 0-1 0,0 0-38 16,0 0 1-16,26 0-109 0,-26 0 88 0,0 0-68 16,0 0 78-16,0 0-53 0,0 0 60 0,0 0-60 15</inkml:trace>
  <inkml:trace contextRef="#ctx0" brushRef="#br0" timeOffset="74033.58">4684 6511 33 0,'0'0'0'0,"27"-26"15"0,-27 26 47 0,0 0-31 16,0 0 29-16,0 0-36 0,0 0 8 0,0 0-18 15,0 0 6-15,0 0-10 0,26 0 10 0,-26 0-11 16,0 0 7-16,0 26-8 0,26-26 11 16,-26 0-9-16,25 0 11 0,-25 0-11 0,28 0 8 15,-1 27-9-15,-27-27 9 0,26 0-13 0,0 26-5 16,0-26 3-16,-26 0 9 0,28 0-5 0,0 26 5 15,-3-26-6-15,1 0 3 0,-26 26-4 16,26-26 3-16,1 0-4 0,-1 0 5 0,-26 28-6 16,26-28-3-16,2 0 4 0,-28 0 14 0,25 26-8 15,2-26 10-15,-27 0-9 0,26 0 13 0,-26 0-10 16,26 26 21-16,-26-26-13 0,0 0 34 0,28 0-34 16,-28 0 12-16,0 0-13 0,0 27 31 0,26-27-23 15,-26 0 38-15,0 0-31 0,0 0 42 0,0 0-49 16,0 0 10-16,0 26-20 0,0-26 19 0,0 0-19 15,0 0 17-15,0 0-17 0,0 26 17 0,-26-26-19 16,26 0 16-16,0 27-16 0,-28-27 15 0,28 27-17 16,0-27 16-16,-26 26-16 0,26-26 13 15,-26 26-15-15,-1 1 13 0,27-27-13 0,-25 27 11 16,-3-1-12-16,28 0 12 0,-26 1-13 0,0-27 12 16,26 26-12-16,-27 0 10 0,1 2-11 0,26-2 9 15,-26 0-10-15,1-26 9 0,25 26-9 0,-28 1 7 16,0-27-8-16,28 26 6 0,0-26-15 15,-26 27-18-15,26-27-28 0,0 27-121 0,-26-27 22 0,26 0-270 16,0 0 238-16,-26 26-122 0,26-26 150 16,0 0-150-16</inkml:trace>
  <inkml:trace contextRef="#ctx0" brushRef="#br0" timeOffset="82900.07">6828 6140 36 0,'0'-26'0'0,"0"26"9"0,0 0 28 0,0 0-22 16,0 0 6-16,0-26-15 0,0 26-6 0,0 0 0 16,0 0 0-16,0 0 4 0,0 0 12 15,0 0-11-15,0 0-5 0,0 0 5 0,0 0 18 16,0-27-9-16,0 27 18 0,0 0-15 0,0 0 19 15,-27 0-19-15,27 0 18 0,0 0-21 16,0 0 9-16,0 0-12 0,0 0 12 0,0-26-9 16,-26 26 21-16,26 0-23 0,0 0 0 0,0 0-9 15,0 0-3-15,-26 0 2 0,26 0 6 0,0 0-6 16,-28 0-2-16,28 0 0 0,-26 0 0 0,26 0 0 16,-25-27 0-16,25 27 0 0,-28 0 0 0,2 0 4 15,26 0 12-15,-27 0-6 0,1 0 10 0,26 0-12 16,-26 0 6-16,-2 0-8 0,28 0 5 0,-25 0-4 15,25 27 10-15,-27-27-10 0,1 0 5 0,26 0-7 16,0 26 4-16,-26-26-4 0,26 27 3 0,-28-27-4 16,28 26 4-16,0 0-5 0,0-26-3 0,-26 28 2 15,26-2 8-15,0 0-4 0,0 0 6 0,0 1-4 16,0-1 8-16,0 0-8 0,0 2 4 16,0-2-5-16,0 0 9 0,0 0-8 0,0 1 8 15,0 0-8-15,0 26 11 0,0-27-10 0,0 0 7 16,0 28-8-16,0-28 7 0,0 0-9 15,0 27 4-15,0-27-5 0,0 1 4 0,0 0-4 16,0-1 3-16,0 0-3 0,0 28 3 0,0-54-5 16,26 26-3-16,-26 0 0 0,0 1 0 0,0-1 1 15,0-26 7-15,0 26-6 0,0-26-2 0,0 28 0 16,0-28 0-16,0 26 0 0,0-26 0 0,0 0 0 16,0 26 0-16,-26-26-9 0,26 0-24 0,0 0 11 15,0 26-34-15,0-26 11 0,-26 0-80 0,26 0 70 16,0 27-39-16,0-27 50 0,-28 0-38 0,28 0 42 15,0 0-40-15,-25 0 44 0,25 0-32 0,0 0 40 16,-27 0-12-16,27 0 20 0,-26 0-20 0</inkml:trace>
  <inkml:trace contextRef="#ctx0" brushRef="#br0" timeOffset="83149.83">5953 7014 63 0,'0'0'0'15,"-26"-27"13"-15,26 27 42 0,0-26-29 0,-25 26 22 16,25-26-29-16,0 26 13 0,0 0-20 0,-27-27 7 15,27 27-10-15,0 0 11 0,0 0-15 16,0-27-5-16,0 27 0 0,0 0 0 0,0 0 0 16,0 0 0-16,0 0 8 0,0 0 26 0,0 0-20 15,27 0 9-15,-27 0-17 0,0 0-6 0,25 0 0 16,1 0 0-16,-26 0 0 0,26 0 0 0,2 0 0 16,26 0 0-16,-28 0 0 0,-1 0 0 0,30 0 0 15,-29 0 0-15,26 0 0 0,0 0 0 0,-24 0 0 16,24 0 0-16,-24 0-5 0,24 0-15 0,-25 0 3 15,26 0-27-15,-27 0 16 0,0 0-37 0,1 0 31 16,27 0-37-16,-29 0 36 0,-25 0-35 0</inkml:trace>
  <inkml:trace contextRef="#ctx0" brushRef="#br0" timeOffset="83569.78">6670 7120 76 0,'0'0'0'0,"0"0"10"15,0 0 34-15,25 0-27 0,-25 0 9 0,0 0-16 16,0 0 6-16,0 0-12 0,0 0-4 0,0-26 0 16,0 26 0-16,0 0 0 0,0 0 0 0,0 0 0 15,0 0 0-15,0 0 5 0,0-28 18 0,0 28-17 16,26 0-6-16,-26 0 5 0,0 0 17 0,0-26-16 15,28 26-6-15,-28 0 0 0,0 0 0 0,26 0 0 16,-26-26 0-16,26 26 0 0,-26 0 0 0,0 0 0 16,27 0 0-16,-27 0 4 0,26 0 12 0,-26-27-12 15,0 27-4-15,27 0 8 0,-27 0 24 0,0 0-18 16,26 0 11-16,-26 0-13 0,0 27 12 0,0-27-15 16,26 0 6-16,-26 0-11 0,0 26-4 15,0-26 0-15,0 0 0 0,0 26 0 0,0-26 0 16,0 0 0-16,0 28 0 0,0-28 0 0,0 0 0 15,0 26 4-15,0-26 13 0,0 0-12 0,0 26-5 16,0-26 0-16,-26 0 0 0,26 0 0 16,-26 0 0-16,26 26-5 0,-27-26-15 0,27 0 7 15,-26 0-22-15,26 0 14 0,-27 0-29 0,27 0 21 16,-26 0-39-16,0 0 33 0,26 0-33 0,-28 0 34 16,28 0-34-16</inkml:trace>
  <inkml:trace contextRef="#ctx0" brushRef="#br0" timeOffset="84567.97">7065 6908 42 0,'0'0'0'0,"0"-27"4"0,0 27 16 0,0 0-15 15,0 0-5-15,0 0 0 0,0 0 0 0,0 0 0 16,0 0 0-16,0 0 0 0,0-26 0 0,0 26 0 16,0 0 0-16,0 0 5 0,0 0 18 0,0 0-10 15,0 0 18-15,0 0-13 0,0 0 22 16,0 0-20-16,28 0 21 0,-28 0-21 0,0 0 20 15,0 26-22-15,26-26 14 0,-26 0-16 0,0 0 14 16,27 27-16-16,-27-27 11 0,0 27-16 16,26-27-1-16,-26 26-2 0,0-26 9 0,0 26-7 15,26-26 8-15,-26 27-8 0,0-1 11 0,0-26-9 16,0 26 13-16,0 2-11 0,28-28 16 0,-28 26-16 16,0 0 10-16,0-26-9 0,0 26 15 0,0-26-11 15,0 27 23-15,0-27-24 0,0 26 8 0,0-26-10 16,0 0 17-16,0 0-17 0,0 0 14 0,0 0-16 15,0 0 10-15,0 0-11 0,0 0 10 0,0 0-11 16,-28 0 6-16,28-26-7 0,0 26 7 0,0 0-10 16,0-27 5-16,0 27-6 0,0-26 3 0,0 26-4 15,0-26 4-15,0 0-5 0,0 26 2 0,0-28-2 16,28 2 4-16,-28 26-4 0,25-26 1 0,-25 26-2 16,26-27 2-16,-26 1-3 0,26 26-1 0,-26-26 0 15,27 26 0-15,1 0 1 0,-28-27 3 0,26 27-3 16,-26 0-1-16,26 0 0 0,-26-27 0 15,25 27 0-15,-25 0 0 0,28 0 0 0,-28 0 0 16,0 0-7-16,27 0-17 0,-27 0 5 16,0 0-33-16,26 0 2 0,-26 0-101 0,0 0 79 15,0 0-64-15,0 0 65 0,0 0-76 0,0 0 85 16,0-26-42-16,0 26 53 0,0 0-53 0</inkml:trace>
  <inkml:trace contextRef="#ctx0" brushRef="#br0" timeOffset="86070.08">8337 6829 60 0,'0'0'0'0,"0"0"8"0,0 0 24 0,0 0-19 16,0 0 10-16,0 0-12 0,0 0 9 0,0-27-15 16,0 27-5-16,0 0 4 0,0 0 14 0,0 0-13 15,0 0-5-15,0 0 4 0,0 0 12 0,0 0-11 16,0 0-5-16,0 0 6 0,0 0 18 0,0 0-12 15,0 0 12-15,0 0-12 0,0 0 12 0,0 0-13 16,0 0 13-16,0 0-15 0,0 0 7 0,0 0-12 16,0 0-4-16,-27 0 0 0,27 0 0 0,0 27 5 15,0-27 16-15,0 0-15 0,0 0-6 0,0 0 0 16,0 0 0-16,0 0 0 0,0 26 0 0,-26-26 4 16,26 0 16-16,0 0-11 0,0 0 9 0,-28 26-12 15,28-26 2-15,0 0-6 0,0 0-2 0,-26 27 0 16,26-27 0-16,0 0 0 0,-26 27 0 0,26-27 0 15,0 0 0-15,0 26 0 0,0-26 0 0,-26 0 0 16,26 26 0-16,0-26 0 16,0 27 0-16,0-27 0 0,0 0 0 0,0 26 0 15,0-26 0-15,0 26 0 0,0-26 0 0,0 0 0 16,0 28 0-16,0-28 0 0,0 0 0 0,0 0 0 16,0 26 0-16,0-26 0 0,26 0 0 0,-26 0 0 15,0 0 0-15,26 0 0 0,-26 0 0 0,26 0 0 16,2 0 0-16,-28 0 0 0,26 0 0 0,-26 0 2 15,27 0 9-15,-1-26-6 0,-26 26 6 0,25 0-5 16,3-28 8-16,-28 2-8 0,0 26 2 0,26-26-4 16,-26-1 5-16,0 1-5 0,28 0 4 0,-28 26-6 15,0-27-2-15,0 0 0 0,0 1 0 0,0 26 1 16,0-26 7-16,0-1-6 0,0 27-2 0,0-27 2 16,0 27 9-16,0 0-6 0,26 0 4 0,-26-26-4 15,0 26 5-15,0 0-5 0,0 0 6 16,0 0-8-16,0 0-3 0,0 26 0 0,0-26 0 0,0 0 0 15,26 27 0-15,-26-27 0 0,0 27 0 0,0-27 0 16,0 26 0-16,0 0 0 0,27 1 0 16,-27-27 0-16,0 27 0 0,0-1-15 15,25-26-45-15,-25 26 19 0,0 1-61 0,26-27 48 16,-26 26-62-16,0 0 68 0,0-26-31 0,0 0 40 16,0 28-39-16</inkml:trace>
  <inkml:trace contextRef="#ctx0" brushRef="#br0" timeOffset="86549.93">8758 7066 89 0,'0'28'0'0,"0"-28"19"16,28 0 57-16,-28 0-48 0,0 26 10 0,0-26-25 15,28 0 3-15,-28 0-12 0,0 26-4 0,0-26 0 16,0 0 0-16,26 0 4 0,-26 0 14 15,0 0-6-15,26 0 17 0,-26 0-13 0,0-26 18 16,26 26-21-16,-26 0 5 0,0-26-9 0,27 26 7 16,-27-28-8-16,25 2 7 0,-25 0-8 15,26 26 6-15,-26-27-6 0,28 1 5 0,-28-27-7 16,0 26 4-16,26 1-2 0,-26-27 9 0,0 26-7 16,27-25 12-16,-27 25-10 0,0-25 10 0,0-2-11 15,0 28 6-15,0-27-9 0,0 0 6 0,0 0-6 16,0 27 6-16,-27-28-5 0,27 28 11 0,0-27-7 15,0 27 19-15,-26 0-17 0,26 0 12 0,0-2-11 16,0 2 21-16,-28 0-19 0,28 26 18 0,0-27-19 16,0 27 16-16,-26 0-18 0,26-26 11 0,0 26-13 15,0 0 10-15,-25 26-12 0,25-26 9 0,0 0-10 16,0 27 10-16,0-1-10 0,-27-26 8 0,27 26-9 16,0 2 6-16,0-2-7 0,0 26 6 0,0-25-7 15,0-1 2-15,0 28-6 0,0-28-2 0,27 26-8 16,-27 2-23-16,0-28 8 0,0 27-39 0,0-1 27 15,25 2-45-15,-25-1 20 0,0-27-100 16,26 27 90-16,-26 0-49 0,0-27 63 0,28 28-50 16,-28-28 53-16,26 0-53 0,-26 1 53 0,27-1-53 15</inkml:trace>
  <inkml:trace contextRef="#ctx0" brushRef="#br0" timeOffset="87259.35">9236 7146 60 0,'0'0'0'0,"27"0"5"0,-27 0 16 0,26 0-11 16,-26 0 6-16,0 0-7 0,28 0 10 0,-28 0-8 16,25 0 13-16,-25 0-12 0,0-26 16 0,26 26-14 15,-26 0 16-15,27-26-16 0,-27 26 14 0,26-28-14 16,-26 28 18-16,0-26-17 0,26 0 16 0,-26-1-15 15,0 27 17-15,28-52-21 0,-28 25 4 0,0 0-9 16,0 1 9-16,0-27-10 0,25 26 4 16,-25 1-4-16,0-27 6 0,0 27-4 0,0-28 9 15,0 28-9-15,0-26 5 0,0 25-5 16,0-26 11-16,0 26-7 0,0 1 16 0,0 0-12 16,0-28 16-16,-25 28-17 0,25 0 12 0,0-1-15 15,0 1 11-15,0 0-14 0,0 0 7 0,0 26-9 16,0-28 8-16,-28 2-8 0,28 0 6 0,0 26-6 15,0-27 5-15,-26 1-5 0,26 26 13 0,-26-27-12 16,26 27 5-16,0-26-6 0,-27 26 9 0,27 0-9 16,-26 0 5-16,26 0-6 0,0 0 4 0,-25 0-5 15,25 0 4-15,0 26-4 0,0-26 3 0,-28 27-4 16,28-1 4-16,0 1-4 0,0-1 4 0,-26 0-4 16,26 2 4-16,0-2-4 0,0 0 3 0,0 27-4 15,0-27 1-15,0 0-3 0,0 2 3 0,0 24-3 16,0-26-1-16,0 28 0 0,0-28 0 0,0 1 0 15,0 25 0-15,0-26 0 0,0 28 4 16,26-28-3-16,-26 1-1 0,0 25 0 0,0-25 4 16,28 0-3-16,-28 25-1 0,0-25 0 0,25 0 0 15,-25-1 0-15,0 0 0 0,26 1 0 0,-26-27 0 16,27 26 0-16,-27 0 0 0,26-26 0 16,-26 28 0-16,26-2 0 0,2-26 0 0,-28 26 0 15,25-26 0-15,-25 26 0 0,28-26 0 0,-2 0 0 16,-26 27 0-16,25-27 0 0,-25 0 0 0,28 0 0 15,-28 26 0-15,26-26 0 0,-26 0 4 0,28 0-3 16,-28 0-1-16,26 0 0 0,-26 27 0 0,25-27 0 16,-25 0 0-16,0 0 0 0,27 0 0 0,-27 0 0 15,26 0 0-15,-26 0 1 0,0 0 3 0,0 0-3 16,26 0-1-16,-26 0 1 0,0 0 4 0,0 0-1 16,0 0 4-16,28 0-4 0,-28 0 3 0,0 0-4 15,0 0 2-15,0 0-2 0,0 0 2 16,0 0-10-16,0 0-20 0,0 0-32 0,0 0-144 15,0 0 92-15,0 0-124 0,0 0 139 0,0 0-46 16,0 0 69-16,0 0-69 0</inkml:trace>
  <inkml:trace contextRef="#ctx0" brushRef="#br0" timeOffset="98320.04">10533 6670 35 0,'0'0'0'0,"0"0"10"0,0 0 30 16,26 0-19-16,-26 0 24 0,0 0-23 16,0 0 18-16,0 0-25 0,0 0 6 0,0 0-15 15,0 0-6-15,0 0 0 0,0 0 0 0,0 0 0 16,0 0 0-16,0 0 0 0,28 0 0 0,-28 0 0 16,0 0 0-16,0 0 0 0,0 0 0 0,0 0 0 15,0 0 0-15,0 0 0 0,0 0 0 0,0 0 0 16,0 0 0-16,0 0 4 0,0 0 16 0,0 0-15 15,0 0-5-15,0 0 0 0,0 0 0 0,0 0 3 16,0 0 13-16,0 0-12 0,0 0-4 0,0 0 4 16,0 0 12-16,0 0-12 0,0 0-4 0,0 0 4 15,0 0 16-15,0 0-12 0,0 0 8 16,0 0-8-16,0 0 8 0,0 0-9 0,0 0 9 16,0 0-12-16,0 0-4 0,0 0 5 0,0 0 15 15,0 0-13-15,0 0 1 0,0 0-3 0,0 0 4 16,0 0-3-16,0 0 6 0,0 0-6 15,0 0 6-15,0 0-6 0,0 0 4 0,0 0-5 0,0 0 7 16,0 0-6-16,0 0 9 0,0 0-8 16,0 0 5-16,0 0-6 0,0 0 9 0,0 26-9 15,0-26 5-15,0 0-6 0,25 0 7 0,-25 0-7 16,0 0 3-16,0 0-4 0,0 27 5 0,0-27-6 16,27 0-3-16,-27 0 0 0,0 26 0 0,0-26 0 15,26 0 0-15,-26 0 0 0,0 26 0 0,26-26 0 16,-26 0 0-16,28 27 4 0,-28-27 14 0,0 0-9 15,26 27 8-15,-26-27-12 0,0 26-5 0,26-26 2 16,-26 0 6-16,26 26-4 0,-26-26 4 16,0 27-6-16,26-27-2 0,-26 0 0 0,28 27 0 15,-28-27 0-15,26 26 0 0,-26-26 0 0,26 0 0 16,-26 26 0-16,26-26 0 0,-26 27 2 0,27-27 9 0,-27 0-8 16,0 26-3-16,28-26 0 0,-28 0 0 15,25 26 0-15,-25-26 0 0,0 0 0 0,26 0 0 16,-26 0 0-16,0 28 0 0,0-28 0 0,0 0 0 15,0 0 0-15,26 0 0 0,-26 0 0 0,0 0 0 16,0 0 0-16,0 0 0 0,0 0-3 16,0 0-6-16,0 0-1 0,0 0-18 0,0 0-9 15,0 0-80-15,0 26 59 0,0-26-57 0,0 0 58 16,0 0-56-16,-26 0 68 0,26 0-20 0,0 0 32 16,0 0-31-16</inkml:trace>
  <inkml:trace contextRef="#ctx0" brushRef="#br0" timeOffset="99233.48">11035 6696 44 0,'0'0'0'16,"0"0"8"-16,0 0 28 0,0 0-19 0,0 0 16 15,0-26-16-15,0 26 18 0,0 0-18 0,0 0 18 16,0 0-17-16,0 0 21 0,0 0-19 0,-26 0 22 15,26 0-23-15,0 0 15 0,0-26-20 0,0 26 7 16,0 0-7-16,0 0 18 0,0 0-11 16,0 0 27-16,0 0-22 0,0 0 26 0,0 0-28 15,0 0 19-15,0 0-23 0,-25 0 16 0,25 0-19 16,0 0 12-16,0 0-15 0,0 0 10 0,0 0-12 16,0 0 8-16,0 0-12 0,0 26 4 0,0-26-5 15,0 0 9-15,-28 0-7 0,28 0 8 0,0 0-9 16,0 0 7-16,0 0-8 0,0 0 5 0,0 26-5 15,0-26 9-15,-27 0-7 0,27 0 13 0,0 0-10 16,0 0 15-16,0 0-14 0,-26 27 14 0,26-27-14 16,0 0 13-16,-26 26-12 0,26-26 16 0,0 0-15 15,0 26 13-15,-26-26-15 0,26 0 12 16,0 27-13-16,-28-27 9 0,28 27-10 0,0-27 12 16,-26 26-12-16,26-26 9 0,0 26-11 0,-26-26 7 15,26 0-9-15,0 27 5 0,-26-27-4 0,26 27 8 16,0-27-5-16,0 0 19 0,-26 0-15 0,26 26 15 15,0-26-16-15,0 0 12 0,-28 26-14 0,28-26 11 16,0 0-12-16,0 0 10 0,0 27-10 16,-26-27 9-16,26 0-9 0,0 0 13 0,0 0-13 15,0 26 13-15,0-26-14 0,0 0 9 0,0 0-10 16,0 0 8-16,-26 0-8 0,26 0 7 0,0 26-10 16,0-26 2-16,0 0-3 0,0 0 3 0,0 0-3 15,0 0 3-15,0 0-3 0,-27 28 3 0,27-28-4 16,0 0 4-16,0 0-4 0,0 0 3 0,0 26-4 15,0-26 5-15,0 0-2 0,0 26 11 0,0-26-7 16,0 0 13-16,0 0-12 0,-25 0 9 0,25 26-11 16,0-26 10-16,0 0-10 0,0 0 7 0,0 0-8 15,0 0 7-15,0 0-8 0,0 0 6 16,0 0-6-16,0 0 5 0,0 0-6 0,0 0 5 16,0 0-18-16,0 0-31 0,0 0-26 0,0 0-152 15,0 0 30-15,-28 0-342 0,28 0 315 0,0 0-108 16,-26 0 160-16,26 0-160 0</inkml:trace>
  <inkml:trace contextRef="#ctx0" brushRef="#br0" timeOffset="102649.19">12014 6458 23 0,'-26'0'0'0,"26"0"4"15,0 0 12-15,0 0-9 16,0 0 8-16,0 0-11 0,0 0-4 0,0 0 0 16,0 0 0-16,0 0 0 0,-27 0 0 0,27 0 0 15,0 0 0-15,0 0 0 0,0 0 0 0,0 0 0 16,0 0 0-16,0 0 0 0,0 0 0 0,0 0 0 16,0 27 0-16,0-27 0 0,0 0 0 0,0 0 0 15,0 0 0-15,0 0 0 0,0 0 0 0,0 0 0 16,0 0 0-16,0 0 0 0,0 0 0 0,0 0 0 15,0 0 0-15,0 0 0 0,0 0 0 0,0 0-6 16,0 0-18-16,0 0 13 0,0 0-12 0</inkml:trace>
  <inkml:trace contextRef="#ctx0" brushRef="#br0" timeOffset="103633.89">12042 6458 63 0,'0'0'0'0,"0"0"8"0,0 0 28 0,0 0-19 15,0 0 18-15,0 0-19 0,0-27 14 0,0 27-16 16,-28 0 10-16,28 0-13 0,0 0 9 16,0-26-10-16,-26 26 10 0,26 0-11 15,0 0 11-15,0 0-10 0,-27-26 11 0,27 26-9 16,0 0 13-16,-25 0-11 0,25-26 17 0,-26 26-18 16,26 0 9-16,-28 0-10 0,28 0 12 0,-26 0-11 15,26 0 13-15,-26 0-12 0,26 0 17 0,-27 0-16 16,27 0 14-16,-26 0-14 0,-1 26 13 0,27-26-14 15,-26 26 14-15,0-26-15 0,26 26 9 0,-28-26-10 16,2 27 12-16,-1 0-12 0,27-27 8 0,-26 26-10 16,1 1 8-16,25-1-11 0,-28-26 5 0,28 26-7 15,-26 0 4-15,26 2-4 0,-26-28 3 0,26 26-6 16,-27 0-2-16,27 1 0 0,0-27 0 0,-26 26 0 16,26 0 0-16,0-26 0 0,0 27 0 0,0 0 0 15,-28-1 0-15,28 0 0 0,0-26 0 0,0 27 0 16,0 0 0-16,0-1 0 0,28 0 0 0,-28 1 0 15,0-1 0-15,0 0 0 0,26 2 0 16,-26-2 0-16,27 0 0 0,-27 0 0 0,26-26 0 16,-26 27 0-16,26-1 0 0,2 1 0 15,-3 0 0-15,-25-27 0 0,26 26 0 0,1 0 0 16,-1-26 0-16,2 26 0 0,24-26 0 0,-25 28 0 16,-1-28 0-16,1 0 0 0,-1 0 0 0,0 26-9 15,2-26-26-15,-28 0-2 0,26 0-79 0,-1 0 61 16,2 0-50-16,-27 0 56 0,26 0-42 0,-26 0 42 15,0 0-59-15,28 0 62 0,-28 0-30 0,0 0 38 16,0-26-38-16</inkml:trace>
  <inkml:trace contextRef="#ctx0" brushRef="#br0" timeOffset="103916.87">11538 7094 55 0,'0'0'0'0,"0"0"21"16,-26 0 67-16,26 0-51 0,0 0 27 16,0 0-41-16,0 0 9 0,0 0-24 0,0 0-8 15,0 0 3-15,0 0 12 0,0 0-6 16,0 0 11-16,26 0-8 0,-26 0 14 0,28 0-14 16,-28 0 9-16,25 0-15 0,1 0-6 0,1 0 0 15,-1 0 0-15,28 0 0 0,-28 0 0 0,1-28 0 16,26 28 0-16,-27 0 3 0,0 0 13 0,28 0-12 15,-29 0-4-15,2 0-7 0,27 0-19 0,-28 0 6 16,0-26-33-16,0 26 18 0,1 0-49 0,0 0 43 16,-27 0-35-16,26 0 38 0,-26 0-38 0</inkml:trace>
  <inkml:trace contextRef="#ctx0" brushRef="#br0" timeOffset="104832.63">12252 6644 38 0,'0'0'0'0,"28"-28"11"0,-28 28 36 0,0 0-20 15,0-26 35-15,0 26-30 0,0 0 36 0,28 0-41 16,-28 0 16-16,0 0-16 0,0 0 41 0,0 0-32 16,0 0 42-16,0 0-48 0,0 0 13 0,0 0-23 15,24 0 20-15,-24 0-22 0,0 0 16 0,0 0-18 16,0 0 12-16,0 0-15 0,0 0 15 0,0 0-14 16,26 26 18-16,-26-26-16 0,0 28 18 0,0-28-16 15,0 26 18-15,26 0-14 0,-26 1 28 0,28-1-22 16,-28 0 32-16,26 1-33 0,-26 0 17 0,26 25-20 15,-26-25 29-15,28 26-24 0,-28-27 34 0,25 27-33 16,2-27 27-16,-27 28-29 0,26-28 25 16,0 0-27-16,-26 27 22 0,28-26-24 0,-28-27 21 15,26 27-22-15,1-1 21 0,-27-26-22 0,25 26 19 16,-25-26-21-16,26 0 19 0,-26 0-20 16,0-26 19-16,28 26-20 0,-28-26 18 0,0-1-19 15,0 0 16-15,26 1-17 0,-26-1 15 0,0 1-16 16,0 0 15-16,0 0-15 0,0-2 13 0,0 2-15 15,0 0 11-15,0-1-11 0,0-25 11 0,0 52-13 16,0-27 9-16,28 0-10 0,-28 1 10 0,0 0-11 16,0 26 11-16,0-27-11 0,0 27 10 0,0 0-10 15,0-27 11-15,0 27-11 0,26 0 9 0,-26 0-9 16,0 0 10-16,0 27-10 0,0-27 7 0,26 0-9 16,-26 27 9-16,0-1-9 0,26-26 8 0,-26 26-8 15,0 1 5-15,26 0-5 0,-26-1 5 0,26 0-7 16,-26 1 6-16,28-1-6 0,-28 0 5 0,26 2-5 15,1-2 4-15,-27 0-4 0,26 0 3 16,-26-26-5-16,25 27 4 0,-25-27-4 0,28 26 2 0,-28-26-2 16,26 27 2-16,2-27-2 0,-28 0 3 15,0 27-3-15,26-27 3 0,-26 0 0 0,26 0 10 16,-26-27-8-16,0 27 12 0,27 0-11 16,-27-27 10-16,0 27-10 0,0-26 9 0,0-1-9 15,0 1 7-15,26 0-9 0,-26-28 9 0,0 28-9 16,0 0 6-16,0-1-6 0,0 1 5 0,25-27-5 15,-25 26 5-15,0 1-6 0,0 0 5 0,0-1-5 16,28 0 6-16,-28 1-7 0,0 0 5 0,0-1-5 16,26 27 4-16,-26-26-4 0,0 0 3 0,0 26-5 15,0-28 5-15,27 28-5 0,-27-26 5 0,0 26-5 16,0 0 4-16,0-26-4 0,0 26 3 0,0 0-3 16,26 0 3-16,-26-26-3 0,0 26 2 0,0 0-2 15,0 0 1-15,0-27-1 0,0 27 1 0,0 0-2 16,26 0 2-16,-26 0-1 0,0-26 1 0,0 26-1 15,0 0 1-15,0 0-2 0,0 0 2 0,0 0-3 16,0 0 3-16,0 0-7 0,0 0-9 16,0 0 2-16,0 0-16 0,0 0-1 0,0-27-55 15,0 27 31-15,0 0-71 0,0 0-92 0,0 0-519 16,0 0 417-16,0 0-212 0,0 27 329 0,0-27-69 16,0 0 135-16,-26 0-134 0</inkml:trace>
  <inkml:trace contextRef="#ctx0" brushRef="#br0" timeOffset="105783.11">13787 7225 78 0,'28'0'0'0,"-28"0"19"0,0 0 60 0,0 0-42 16,0 0 34-16,0 0-37 0,0 0 30 0,0 0-41 16,0 0 8-16,0 0-12 0,0 0 25 0,0 0-18 15,0 0 34-15,0 0-32 0,0 0 24 0,0 0-27 16,25 0 21-16,-25 0-28 0,0 0 8 0,0 0-11 16,0 0 20-16,0 0-18 0,0 0 16 0,-25 0-17 15,25 0 14-15,0 0-16 0,0 27 10 0,0-27-12 16,0 0 11-16,-28 0-13 0,28 27 7 15,0-27-17-15,0 26-19 0,0-26-5 0,-26 0-56 16,26 26 0-16,0-26-159 0,0 0 136 0,-26 26-73 16,26-26 89-16,0 28-88 0</inkml:trace>
  <inkml:trace contextRef="#ctx0" brushRef="#br0" timeOffset="107283.83">14661 6775 46 0,'0'0'0'0,"0"0"8"0,0 0 28 0,0 0-17 15,0 0 22-15,0 0-22 0,0 0 15 0,0 0-18 16,-27 0 12-16,27 0-17 0,0 0 7 0,0 0-10 15,0 0 7-15,0 0-11 0,0 0-4 0,0 0 4 16,0 0 12-16,0 0-12 0,0 0-4 16,0 0 4-16,0 0 12 0,0 0-12 0,0 0-4 15,0 0 5-15,0 0 16 0,0 0-11 0,0 0 8 16,27 0-10-16,-27 0 7 0,0 0-6 0,0 0 15 16,0 0-15-16,0 0 4 0,0 0-5 15,0 0 10-15,0 0-9 0,0 0 7 0,0 0-7 16,0 0 7-16,0 0-10 0,0 0 6 0,0 0-7 15,0 0 7-15,0 0-6 0,0 0 7 0,0 0-4 16,0 0 13-16,28 27-8 0,-28-27 18 0,0 0-15 16,26 27 19-16,-26-27-20 0,26 26 9 0,-1-26-14 15,-25 26 5-15,27-26-8 0,1 27 7 0,-2 0-8 16,0-27 7-16,0 26-10 0,-26 0-4 0,28 1 2 16,-1-27 8-16,-2 26-7 0,1 0-3 0,0-26 0 15,-26 28 0-15,28-2 2 0,-2-26 7 0,-26 26-6 16,26-26-3-16,1 26-6 0,-27-26-16 15,0 0 4-15,25 27-34 0,-25-27 1 0,28 0-97 0,-28 0 70 16,0 26-86-16,0-26 98 0,0 0-38 16,0-26 53-16,-28 26-52 0</inkml:trace>
  <inkml:trace contextRef="#ctx0" brushRef="#br0" timeOffset="107566.75">15138 6696 122 0,'25'-26'0'0,"-25"26"22"0,0-26 68 0,0 26-52 16,28 0 26-16,-28-28-41 0,0 28 7 0,0 0-9 15,0 0 31-15,-28 0-23 0,28 0 39 0,0 0-42 16,0 0 14-16,-25 0-15 0,25 28 35 0,0-28-23 16,-27 26 51-16,27-26-53 0,-26 26 19 0,26-26-24 15,-26 27 38-15,26-1-34 0,-28 0 36 0,2 1-36 16,26 26 31-16,-26-27-33 0,1 1 31 0,-2 0-33 15,-1 25 28-15,2-25-30 0,0 25 26 0,0-24-29 16,-2-2 21-16,28 26-31 0,-27-25-2 16,2-1-43-16,-1 1-102 0,0 0 10 0,-2-1-230 15,28 0 198-15,-27 0-107 0,27 2 156 0,-26-28-53 16,26 26 79-16,0-26-78 0</inkml:trace>
  <inkml:trace contextRef="#ctx0" brushRef="#br0" timeOffset="108180.48">15508 7040 26 0,'0'0'0'15,"0"-26"13"-15,0 26 39 0,0 0-22 0,0 0 38 16,0 0-35-16,0-27 33 0,0 27-33 0,0 0 31 16,0 0-41-16,0 0 8 0,0 0-15 0,0 0 16 15,0 0-16-15,0 0 12 0,0 0-16 16,0 0 12-16,0 0-14 0,0 0 10 0,0 0-12 15,0 0 6-15,0 0-8 0,0 0 4 0,0 0-7 16,0 0-3-16,0 0 2 0,0 0 7 0,0 0-6 16,0 0-3-16,0 0 0 0,0 0 0 0,0 27 2 15,0-27 10-15,0 0-1 0,0 0 21 0,0 26-18 16,0-26 12-16,0 0-11 0,0 0 20 0,0 0-16 16,0 0 23-16,-26 26-22 0,26-26 18 0,0 0-16 15,0 0 27-15,-27 0-24 0,27 0 27 0,0 0-28 16,-26 0 23-16,26 0-26 0,0-26 15 0,-26 26-18 15,26 0 14-15,0 0-18 0,0 0 14 16,0 0-15-16,0 0 14 0,0 0-15 0,0 0 9 16,0-26-11-16,0 26 10 0,0 0-11 0,0 0 8 15,26 0-9-15,-26 0 8 0,0 0-9 0,26 0 8 16,-26 0-8-16,0 0 6 0,27 0-6 0,-27 0 8 16,0 0-7-16,0 0 8 0,0 0-7 0,0 0 13 15,0 0-12-15,0 0 10 0,0 0-11 16,0 0 7-16,0 0-9 0,0 26 9 0,0-26-9 15,0 0 5-15,0 0-7 0,0 0 4 0,0 0-8 16,0 0-9-16,0 0-4 0,0 0-28 0,0 0-4 16,0 0-96-16,0 0 23 0,0 0-213 0,0 0 182 15,0 0-115-15,0 0 156 0,0 0-61 0,0 0 84 16,0 0-84-16</inkml:trace>
  <inkml:trace contextRef="#ctx0" brushRef="#br0" timeOffset="108799.51">15800 6802 140 0,'0'-27'0'0,"0"27"21"16,0 0 63-16,0 0-45 0,0 0 33 0,0 0-48 16,0 0 2-16,0 0-15 0,0 0 8 0,0 0-9 15,0 0 12-15,0 0-7 0,0 0 21 0,0 0-14 16,0 0 29-16,0 0-23 0,0 27 33 15,0-27-37-15,0 0 12 0,0 27-17 0,26-27 21 0,-26 0-16 16,0 26 28-16,0-26-23 0,0 26 34 0,26-26-30 16,-26 27 38-16,0-27-35 0,0 27 37 15,28-27-45-15,-28 26 8 0,0-26-18 0,0 26 20 16,25 1-17-16,-25-27 25 0,0 26-22 0,26 0 27 16,-26-26-26-16,0 28 27 0,26-2-26 0,-26-26 27 15,28 26-27-15,-28 0 25 0,0-26-27 16,27 27 23-16,-27-27-25 0,26 0 22 0,-26 26-23 15,0-26 20-15,0 0-18 0,26 0 28 0,-26 0-23 16,0 0 34-16,0 0-30 0,0 0 34 0,0 0-34 16,25 0 32-16,-25-26-34 0,0 26 30 0,0-27-32 15,0 27 27-15,0-26-28 0,28 0 25 0,-28 0-26 16,0 26 22-16,0-28-25 0,27 2 23 0,-27 0-24 16,0-1 22-16,26 27-23 0,-26-26 19 0,0 0-21 15,26-1 19-15,-26 27-20 0,26-27 18 0,-26 27-19 16,0-26 17-16,28 26-18 0,-28-26 14 0,0 26-15 15,0-27 13-15,0 27-19 0,28 0-4 0,-28 0-10 16,0-27-23-16,0 27-11 0,0 0-90 16,0 0 3-16,0 0-250 0,0 0 103 0,0 0-447 15,0 0 444-15,0 0-105 0,0 0 190 0,0 0-190 16</inkml:trace>
  <inkml:trace contextRef="#ctx0" brushRef="#br0" timeOffset="109517.78">16620 7040 71 0,'0'-26'0'0,"0"26"19"0,0 0 59 0,0 0-40 16,0 0 35-16,28 0-37 0,-28 0 32 15,0 0-44-15,0 0 4 0,0 0-13 0,0 0 14 16,0 0-15-16,0 0 12 0,0 0-14 16,0 0 12-16,0 0-10 0,25 0 18 0,-25 0-11 0,0 0 34 15,0 0-32-15,0 0 14 0,0 0-15 16,26 0 26-16,-26 0-21 0,0 0 29 0,27 0-25 15,-27 0 36-15,0 0-33 0,26 0 38 0,-26 0-38 16,26 0 30-16,2 0-33 0,-28 0 29 0,26 0-33 16,0 0 24-16,-26 0-27 0,26 0 22 0,0 0-24 15,2 0 18-15,-2 0-21 0,-26 0 17 0,28 26-19 16,-2-26 15-16,-1 0-18 0,1 0 14 0,-26 0-15 16,27 0 12-16,-27 0-13 0,28 0 8 0,-28 0-9 15,26 0 9-15,-26 0-19 0,0 0-21 0,0 0-20 16,26 0-103-16,-26 0 16 0,0 0-237 0,-26 0 206 15,26 0-108-15,-26 0 153 0,26 0-73 16,-28 0 93-16,1 0-92 0</inkml:trace>
  <inkml:trace contextRef="#ctx0" brushRef="#br0" timeOffset="109783.47">16620 7066 65 0,'0'0'0'0,"0"28"21"16,0-28 65-16,0 0-51 0,0 0 19 0,0 26-30 16,0-26 16-16,0 0-21 0,0 0 13 0,0 0-19 15,0 26 11-15,0-26-9 0,0 0 21 0,0 0-10 16,0 0 43-16,0 0-41 0,28 0 16 0,-28 0-23 16,0 0 20-16,25 0-21 0,-25 0 16 0,26 0-19 15,1 0 15-15,-1 0-16 0,0 0 12 0,-26 0-14 16,28 0 13-16,-2 0-20 0,0 0-7 0,0 0-13 15,0 0-37-15,2 0-5 0,-2 0-114 16,2 0 83-16,-2 0-87 0,-1 0 104 0,1 0-31 16,-26 0 50-16,27 0-50 0</inkml:trace>
  <inkml:trace contextRef="#ctx0" brushRef="#br0" timeOffset="110467.83">17494 7225 67 0,'0'0'0'0,"0"0"13"16,0 0 39-16,0 0-25 0,0 0 32 0,0-26-30 15,0 26 30-15,0 0-36 0,0 0 9 16,0 0-13-16,0-27 28 0,0 27-22 0,0 0 27 16,0 0-24-16,-28-26 28 0,28 26-29 0,0 0 25 15,0-26-30-15,0 26 18 0,0-26-22 0,0 26 14 16,0-28-18-16,0 28 10 0,0-26-12 0,0 0 9 16,0 26-10-16,28-27 9 0,-28 27-9 15,0-26 14-15,26 0-12 0,-26 26 11 0,0-27-13 16,26 0 10-16,1 27-11 0,-27-26 8 0,25 26-9 15,-25-26 11-15,28 26-8 0,-2 0 16 0,-26 0-14 16,26-27 13-16,2 27-12 0,-28 0 19 0,26 0-17 16,0 0 17-16,-26 27-17 0,26-27 15 0,0 0-17 15,2 26 14-15,-28-26-15 0,26 0 14 0,0 26-16 16,-26-26 12-16,27 27-11 0,-27-27 17 0,26 27-14 16,2-1 16-16,-28-26-14 0,25 26 26 0,-25-26-28 15,26 27 7-15,-26-1-12 0,0-26 10 0,0 26-10 16,28-26 12-16,-28 28-11 0,0-2 14 0,0-26-13 15,0 26 12-15,0-26-12 0,-28 26 12 16,28 1-12-16,0-27 11 0,-26 26-12 0,1 1 9 16,25-27-10-16,-28 27 10 0,2-1-11 0,26-26 10 15,-27 26-11-15,1-26 8 0,0 0-6 0,-2 26 13 16,2-26-13-16,0 0 10 0,0 0-10 0,0 28 13 16,-2-28-13-16,28 0 10 0,-26-28-10 0,0 28 9 15,26 0-10-15,-28 0 10 0,3 0-11 0,25-26 9 16,0 26-9-16,-27-26 8 0,27 26-9 15,0-26 8-15,-26 26-9 0,26-27 7 0,0 0-7 16,0 27 6-16,-26-26-7 0,26-1 6 0,0 27-6 16,0-26 6-16,0 26-6 0,-28-26 6 0,28 26-6 15,0-26 6-15,0 26-8 0,0-28 0 0,0 28-9 16,0 0-21-16,-26-26 0 0,26 26-53 0,0 0-9 16,0 0-188-16,0 0 66 0,0 0-358 0,0 0 352 15,0 0-84-15,0 0 150 0,-27 0-150 0</inkml:trace>
  <inkml:trace contextRef="#ctx0" brushRef="#br0" timeOffset="120934.72">12252 4711 26 0,'0'0'0'15,"0"0"9"-15,0-26 30 0,0 26-19 0,-26 0 23 0,26-27-20 16,0 27 25-16,0 0-25 0,0 0 21 16,0-26-23-16,0 26 19 0,0 0-18 0,0 0 23 15,0-26-27-15,0 26 10 0,0 0-12 0,0 0 24 16,0 0-20-16,0-26 24 0,0 26-21 15,0 0 25-15,0 0-21 0,0 0 29 0,0 0-34 0,0 0 8 16,-26 0-13-16,26-28 21 0,0 28-15 16,0 0 32-16,0 0-24 0,0 0 40 0,0 0-36 15,0 0 33-15,-26 0-36 0,26 0 28 0,0 0-31 16,0 0 31-16,-27 0-32 0,27 0 26 0,-27 0-29 16,1 0 21-16,26 28-24 0,-26-28 20 0,0 0-21 15,-2 26 20-15,2-26-24 0,-1 26 7 0,2-26-12 16,-1 26 15-16,26-26-13 0,-28 27 18 0,2-1-16 15,0-26 16-15,-1 26-17 0,27-26 13 0,-26 0-14 16,-1 28 13-16,27-28-15 0,0 26 11 16,-26-26-13-16,26 0 10 0,0 0-11 0,-26 26 11 0,26-26-11 15,0 0 9-15,26 26-9 0,-26-26 8 16,0 0-9-16,0 27 8 0,26-27-9 0,1 0 9 16,-27 27-9-16,26-27 7 0,1 26-7 0,-1-26 7 15,-26 26-7-15,26-26 7 0,2 0-7 0,-2 27 5 16,-1-27-5-16,2 26 5 0,-27-26-6 0,26 26 6 15,2-26-7-15,-2 0 7 0,-26 28-7 0,26-28 6 16,0 0-5-16,-26 26 6 0,27-26-6 16,-27 0 7-16,0 26-4 0,27-26 14 0,-27 0-11 15,0 26 16-15,0-26-12 0,26 27 20 0,-26-1-14 16,0-26 26-16,-26 26-23 0,26-26 31 0,0 28-27 16,0-2 31-16,-27-26-29 0,27 26 35 0,-27 0-33 15,27-26 31-15,-26 28-33 0,26-28 29 0,-26 26-31 16,0-26 26-16,-2 26-28 0,28-26 25 0,-26 0-28 15,-1 0 23-15,2 0-25 0,-1 0 22 0,26 0-29 16,-28 0 5-16,2 0-22 0,0 0-23 0,-1 0-18 16,27 0-103-16,-26 0-96 0,-1 0-581 0,27 0 484 15,-26 0-194-15,26 0 324 0,-26 0-95 16,26 0 152-16,0 0-152 0</inkml:trace>
  <inkml:trace contextRef="#ctx0" brushRef="#br0" timeOffset="121733.46">13154 4711 34 0,'0'0'0'0,"0"0"19"16,0 0 58-16,0-26-40 0,-28 26 31 0,28 0-38 15,0 0 22-15,-26 0-24 0,26 0 28 0,-28-27-35 16,28 27 3-16,-25 0-11 0,25 0 14 0,-26 0-13 15,26 0 18-15,0 0-16 0,-27 0 17 0,27 0-16 16,-26 0 15-16,26 0-12 0,-28 0 28 0,28 0-27 16,-26 0 11-16,26 27-15 0,-26-27 20 15,0 0-19-15,26 0 16 0,-26 26-18 0,0-26 14 16,26 26-16-16,-28-26 13 0,2 28-14 0,26-28 11 16,-28 26-12-16,2 0 12 0,26 0-13 0,-25 1 9 15,-2-27-10-15,27 27 10 0,-26-1-8 0,26 0 16 16,-28 1-13-16,28-1 17 0,-26 0-14 15,26 2 18-15,0-2-19 0,-26-26 17 0,26 26-18 16,0 0 14-16,0-26-17 0,0 27 9 0,0-1-11 16,0-26 11-16,0 26-11 0,0-26 9 0,0 28-6 15,0-28 18-15,0 26-14 0,0-26 20 0,26 26-20 16,-26-26 18-16,26 26-20 0,-26-26 13 0,28 28-14 16,-2-28 13-16,-26 26-15 0,27-26 14 0,-2 26-14 15,1-26 14-15,2 0-14 0,-2 27 11 0,2-27-12 16,-2 0 13-16,0 0-8 0,0 26 27 0,-26-26-22 15,26 0 22-15,0 0-18 0,2 0 30 0,-2-26-29 16,1 26 27-16,-1 0-27 0,-1 0 25 0,3 0-27 16,-2-27 23-16,2 27-25 0,-2 0 23 15,0 0-24-15,-26 0 20 0,27-26-21 0,-27 26 19 0,26 0-20 16,-26 0 19-16,25 0-26 0,-25 0 3 16,0 0-24-16,0 0-40 0,0 0-31 0,28 0-188 15,-28 0 50-15,0 0-387 0,0 0 356 0,0 0-140 16,-28 0 194-16,28 0-194 0</inkml:trace>
  <inkml:trace contextRef="#ctx0" brushRef="#br0" timeOffset="123000.3">13656 4737 33 0,'0'0'0'16,"0"0"9"-16,0 0 30 0,0 0-19 16,0 0 22-16,26 0-21 0,-26 0 23 0,0 0-23 15,0 0 20-15,0 0-22 0,0 0 15 0,0 0-17 16,0 0 17-16,0 0-20 0,0 0 8 0,0-26-7 16,0 26 21-16,0 0-11 0,0 0 37 0,0 0-36 15,0 0 14-15,0 0-15 0,0 0 35 0,0 0-27 16,0 0 39-16,0 0-36 0,0 0 33 0,0 0-37 15,0 0 28-15,0 0-30 0,0 0 34 0,0 0-32 16,0 26 33-16,0-26-39 0,0 0 10 0,0 0-16 16,0 28 25-16,0-28-22 0,0 0 24 0,0 26-23 15,0-26 24-15,0 26-22 0,0 0 30 16,0-26-28-16,26 27 32 0,-26 0-30 0,0-1 30 16,0 0-29-16,27 1 32 0,-27-1-31 0,0 0 33 15,26 2-33-15,-26-2 32 0,0 0-33 16,0 0 29-16,26 1-30 0,-26-1 26 0,0 0-28 0,28 2 26 15,-28-2-28-15,25 0 26 0,-25-26-28 16,0 26 24-16,28 2-25 0,-28-28 21 0,0 26-23 16,0 0 19-16,26-26-20 0,-26 0 19 0,0 27-20 15,26-27 19-15,-26 0-20 0,0 0 17 0,27 0-16 16,-27 0 23-16,0 0-21 0,26 0 22 0,-26-27-22 16,0 27 20-16,0-26-20 0,28 0 19 0,-28-2-21 15,0 2 17-15,0 0-18 0,25 0 17 0,-25-2-18 16,0-24 15-16,0 25-17 0,26 1 17 0,-26-26-17 15,0 24 13-15,0 2-13 0,27 0 13 0,-27-27-15 16,0 27 13-16,0-1-13 0,0 0 11 0,0 27-13 16,26-26 12-16,-26 0-12 0,0 26 11 0,0-26-11 15,0 26 10-15,0-28-10 0,0 28 11 0,0 0-11 16,0-26 10-16,0 26-10 0,0 0 9 0,28 0-11 16,-28 0 8-16,0 0-8 0,0 0 8 15,0 0-9-15,0 0 8 0,0 0-9 0,0 0 9 16,0 26-9-16,0-26 8 0,0 0-8 0,0 28 7 15,0-28-7-15,26 26 5 0,-26-26-7 0,0 0 7 16,0 26-7-16,0-26 4 0,0 0-4 16,0 26 5-16,0-26-5 0,26 0 3 0,-26 27-4 15,0-27 6-15,0 0-4 0,0 0 6 0,0 27-4 16,0-27 12-16,0 0-10 0,0 0 9 0,0 0-10 16,0 0 7-16,0 26-9 0,0-26 7 0,0 0-7 15,0 26 9-15,0-26-9 0,0 0 7 0,0 27-7 16,0-1 5-16,0-26-7 0,0 26 6 0,27 2-6 15,-27-2 7-15,0 0-7 0,0-26 3 0,0 26-3 16,0 1 3-16,0-1-5 0,26 0 4 0,-26-26-4 16,0 28 3-16,0-2-3 0,26-26 2 0,-26 26-2 15,0 0 4-15,27-26-4 0,-27 28 4 0,26-28-4 16,-26 26 4-16,28-26-5 0,-28 0 2 0,0 26-2 16,26-26 2-16,-26 0-2 0,25 27 2 15,-25-27-2-15,0 0 2 0,0 0-3 0,0 0 3 16,0 0 0-16,27 0 12 0,-27 0-8 0,0 0 10 15,0 0-9-15,0-27 7 0,0 27-8 0,0 0 7 16,0-26-8-16,26 0 9 0,-26 26-9 16,0-28 7-16,0 2-7 0,0 0 9 0,0 0-9 15,28-2 5-15,-28-24-6 0,0 25 6 0,26 1-6 16,-26 0 7-16,0-28-6 0,26 28 5 0,-26 0-6 16,0-1 6-16,0 1-7 0,28 0 6 0,-28-1-6 15,0 0 5-15,0 1-5 0,26 0 6 0,-26 26-6 16,0-26 4-16,0-2-4 0,0 28 3 0,25-26-5 15,-25 26 4-15,0 0-3 0,0-26 6 0,0 26-6 16,0 0 4-16,0 0-4 0,0-27 4 0,0 27-4 16,0 0 4-16,0 0-5 0,0 0 4 0,0-26-4 15,0 26 4-15,0 0-4 0,0-26 4 0,0 26-4 16,0 0 3-16,0-26-3 0,0 26 1 0,0 0-3 16,0-28-5-16,0 28-7 0,0 0-31 15,0 0 8-15,0-26-62 0,0 26-82 0,0 0-442 16,0 0 185-16,-25 0-687 0,25 0 700 0,0 0-145 15,-26 0 284-15,26 0-283 0</inkml:trace>
  <inkml:trace contextRef="#ctx0" brushRef="#br0" timeOffset="127732.99">4048 8893 84 0,'0'0'0'0,"26"0"22"15,-26 0 67-15,0 0-50 0,0 0 29 0,0 0-43 16,28 0 8-16,-28 0-19 0,0 0 10 0,0 0-12 16,0 0 13-16,0 0-15 0,0 0 6 0,0 0-7 15,0 0 11-15,0 0-9 0,0 0 13 0,0 0-11 16,0 0 14-16,0 0-14 0,0 0 11 0,0 0-12 15,0 0 12-15,26 0-9 0,-26 0 21 16,0 26-15-16,0-26 23 0,0 0-24 0,0 0 18 16,0 0-21-16,26 0 11 0,-26 0-16 0,0 0 11 15,0 0-10-15,27 0 16 0,-27 0-15 0,26 0 13 16,1 0-14-16,-27 0 11 0,26 26-13 16,0-26 10-16,2 0-11 0,-2 0 10 0,27 0-11 15,-28 0 8-15,3 0-9 0,25 0 8 0,-27 0-9 16,0 0 5-16,28 0-5 0,-29 0 5 0,1 0-6 15,2 0 5-15,25 0-6 0,-27-26 4 0,-1 26-4 16,3 0 4-16,-1 0-4 0,-27 0 3 0,26 0-3 16,0 0 3-16,-26 0-4 0,26 0 4 0,-26 0-4 15,28 0 4-15,-28 0-4 0,28 0 3 0,-28 0-5 16,0 0-2-16,0 0-15 0,0 0-45 0,0 0-15 16,0 0-161-16,0 0 124 0,0 0-100 0,-28 0 116 15,28 0-73-15,0 0 84 0,-28 0-83 0</inkml:trace>
  <inkml:trace contextRef="#ctx0" brushRef="#br0" timeOffset="128133.55">4102 9104 73 0,'0'26'0'0,"0"-26"19"15,0 0 60-15,-28 0-44 0,28 0 29 0,0 0-38 16,0 0 14-16,0 0-22 0,0 0 14 0,0 0-18 16,0 0 14-16,0 0-18 0,0 0 6 0,0 0-7 15,0 0 13-15,0 0-10 0,0 0 12 0,28 0-5 16,-28 0 33-16,0 0-21 0,0 0 38 0,26 0-42 15,-26 0 13-15,26 0-22 0,-26 0 16 0,27 0-18 16,-1 0 15-16,1 0-16 0,-1 0 15 16,0 0-16-16,2 0 12 0,-2 0-15 0,27 0 7 15,-28 0-8-15,29 0 10 0,-27 0-10 0,25 0 8 16,-24 0-10-16,23 0 6 0,-25 0-7 0,29 0 7 16,-29 0-7-16,25 0 5 0,-23 0-13 15,-1 0-16-15,-1 0-1 0,0 0-36 0,-26 0 1 16,26 0-107-16,2 0 77 0,-28 0-86 0,0 0 88 15,28 0-72-15,-28 0 92 0,0-26-27 0,-28 26 44 16,28 0-44-16</inkml:trace>
  <inkml:trace contextRef="#ctx0" brushRef="#br0" timeOffset="128483.01">4684 8787 215 0,'0'-27'0'0,"0"27"29"16,0 0 90-16,0 0-65 0,0 0 44 0,0 0-56 15,0 0 27-15,0 0-37 0,0 0 26 16,0 27-36-16,0-27 7 0,0 0-13 0,27 26 16 16,-27-26-17-16,26 0 16 0,-26 27-14 0,26-27 20 15,-1 27-19-15,3-27 14 0,-1 26-17 0,-1-26 12 16,0 26-14-16,28-26 11 0,-26 0-13 0,-3 26 12 16,1-26-12-16,0 0 9 0,1 0-11 15,-1 28 7-15,0-28-3 0,-26 0 26 0,28 0-19 16,-3 0 22-16,-25 0-17 0,27 0 34 0,-27 26-31 15,0-26 26-15,0 0-28 0,0 0 26 0,0 26-28 16,0-26 24-16,0 27-25 0,-27-27 25 0,2 26-26 16,25-26 19-16,-28 26-21 0,2 0 18 0,-27 2-19 15,27-2 17-15,0 0-19 0,-27 1 15 0,25-1-21 16,2-26 3-16,0 27-18 0,-27-1-25 0,25 1-26 16,3-27-134-16,25 26 34 0,-26-26-276 0,0 0 247 15,26 26-121-15,-27-26 152 0,27 0-151 0</inkml:trace>
  <inkml:trace contextRef="#ctx0" brushRef="#br0" timeOffset="129249.74">6457 8073 36 0,'0'0'0'0,"0"-26"22"0,0 26 69 0,0 0-48 15,27 0 41-15,-27 0-49 0,0 0 25 0,0-27-37 16,0 27 9-16,-27 0-12 0,27 0 24 0,0 0-23 15,0 0 22-15,-26 0-21 0,26 0 22 16,0 0-23-16,-26 0 22 0,26 0-22 0,-28 0 21 16,28 0-22-16,-26 0 18 0,0 0-20 0,26 0 16 15,-28 0-22-15,28 0 2 0,-25 27-7 0,-2-27 5 16,27 0-7-16,-26 0 6 0,26 26-6 0,0-26 7 16,-26 26-6-16,26-26 9 0,0 27-5 0,-26-1 14 15,26 0-9-15,0-26 24 0,0 28-18 16,0-2 24-16,0 0-22 0,0 27 22 0,0-27-22 15,26 0 21-15,-26 2-24 0,0 24 19 0,0-26-21 16,0 28 17-16,0-28-19 0,26 1 16 0,-26 25-18 16,0-26 11-16,0 2-12 0,0 24 11 0,0-26-13 15,26 1 12-15,-26-1-14 0,0 1 7 0,0-27-10 16,0 27 2-16,0-1-10 0,0 0-15 0,0 0-11 16,0-26-64-16,0 28 39 0,0-2-63 0,0-26 18 15,0 26-178-15,0-26 154 0,0 27-90 0,-26-27 120 16,26 26-66-16,0-26 98 0,0 0-24 0,-26 0 43 15,26 0-42-15</inkml:trace>
  <inkml:trace contextRef="#ctx0" brushRef="#br0" timeOffset="129482.64">5902 8867 140 0,'0'-27'0'0,"-27"27"27"0,27-27 82 16,-26 27-67-16,26 0 15 0,0 0-27 0,-26-26 30 15,26 26-33-15,0 0 21 0,0 0-28 16,0 0 14-16,0 0-19 0,0 0 11 0,0-27-15 15,0 27 8-15,0 0-11 0,0 0 6 0,26 0-8 16,-26 0 3-16,26 0-4 0,-26 0 3 0,27 0-3 16,-2 0 4-16,1-26-6 0,0 26-3 0,2 0 0 15,26 0 0-15,-28 0-5 0,26 0-12 0,-24 0-9 16,24-26-62-16,-26 26 42 0,26 0-49 0,-24 0 48 16,-2 0-49-16,28 0 49 0,-28 0-45 0,0 0 56 15,1 26-14-15,-2-26 25 0,3 0-25 0</inkml:trace>
  <inkml:trace contextRef="#ctx0" brushRef="#br0" timeOffset="129783.77">6616 8945 88 0,'0'0'0'0,"0"0"16"0,0 0 52 16,0 0-37-16,0 0 27 0,0 0-28 0,0 0 30 16,0 0-37-16,0 0 7 0,-27 0-13 0,27 0 21 15,0 0-20-15,0 0 17 0,0 0-20 16,0-26 10-16,0 26-13 0,0 0 8 0,0 0-12 15,0-26 5-15,0 26-7 0,0 0 5 0,0-26-6 16,27 26 4-16,-27-27-6 0,0 27-3 0,26 0 1 16,-26 0 7-16,28-27-4 0,-28 27 4 0,25 0-5 15,1 0-3-15,-26 0 0 0,28 0 0 0,-2 27 2 16,-26-27 6-16,26 0-3 0,-26 0 4 0,27 27 0 16,-27-27 15-16,26 26-11 0,-26-26 11 0,0 26-13 15,27-26 10-15,-27 26-10 0,0-26 10 0,0 28-12 16,0-28 3-16,0 26-11 0,-27-26-11 0,27 26 1 15,-26-26-18-15,26 27-7 0,-27-27-74 0,27 26 56 16,-26-26-47-16,0 0 44 0,26 0-68 16,-28 0 68-16,2 0-44 0,26 0 50 0,-25 0-50 15</inkml:trace>
  <inkml:trace contextRef="#ctx0" brushRef="#br0" timeOffset="130317.94">7014 8840 97 0,'26'0'0'0,"-26"0"15"0,0 0 46 16,0 0-33-16,25 0 20 0,-25 0-26 15,0 27 18-15,0-27-18 0,0 0 23 0,28 26-27 16,-28-26 7-16,0 0-6 0,0 26 32 0,0-26-22 16,26 26 37-16,-26-26-38 0,0 28 16 0,0-2-20 15,0-26 28-15,0 26-22 0,0-26 38 0,0 27-30 16,0-27 47-16,0 26-44 0,0-26 38 0,-26 0-43 16,26 26 31-16,0-26-36 0,0 0 26 0,0 0-31 15,0 0 18-15,-28 0-22 0,28-26 18 0,0 26-20 16,0 0 16-16,0-26-19 0,0 26 15 0,0-27-18 15,28 27 13-15,-28-26-15 0,0 26 12 16,26-26-13-16,-26 26 10 0,27-28-14 0,-1 28 0 16,-26-26-13-16,26 26-25 0,2 0-11 0,-3-26-98 15,1 26 22-15,0 0-218 0,1 0 186 0,-27 0-112 16,28 0 157-16,-2 0-54 0,0 0 80 0,-1 26-80 16</inkml:trace>
  <inkml:trace contextRef="#ctx0" brushRef="#br0" timeOffset="131051.68">7940 8787 69 0,'0'0'0'0,"0"0"19"0,0-27 59 0,0 27-42 16,0 0 28-16,0 0-38 0,0 0 15 0,0 0-14 15,0 0 38-15,0 0-30 0,0 0 37 0,0 0-36 16,0 0 32-16,-28 0-44 0,28 0 8 0,0 0-15 16,0 0 22-16,-26 0-20 0,26 0 20 0,0 0-20 15,0 0 21-15,-26 0-20 0,26 27 22 0,0-27-21 16,-27 0 20-16,27 26-20 0,-25-26 19 0,25 27-20 15,0-27 20-15,-28 27-21 0,28-27 17 16,-26 26-18-16,26-26 14 0,0 26-16 0,-26-26 12 16,26 26-15-16,0-26 11 0,0 28-14 0,-28-28 9 15,28 26-10-15,0-26 8 0,0 26-9 0,0-26 4 16,0 27-5-16,0-27 5 0,0 26-7 0,0-26 7 16,0 0-7-16,0 26 3 0,28-26-4 0,-28 0 5 15,26 0-5-15,-26 0 0 0,26 0 0 16,2 0 6-16,-3 0-5 0,-25 0 3 0,27-26-4 15,-1 26 1-15,0-26-2 0,2 26 1 0,-28-27-2 16,26 1 2-16,-26 26-2 0,27-26 3 0,-27-2-2 16,0 28 1-16,25-26-3 0,-25 0-1 0,0 0 0 15,0 26 4-15,0-27-2 0,0 27 2 0,26-27-2 16,-26 27 2-16,0 0-1 0,0-26 2 0,0 26-2 16,0 0 3-16,28 26 1 0,-28-26 13 0,0 0-9 15,0 27 15-15,26-27-13 0,-26 27 11 0,0-1-11 16,26-26 11-16,-26 26-13 0,28 0 10 0,-28 2-11 15,26-2 8-15,-26 0-9 0,26 1 11 0,-26-27-15 16,0 26-5-16,26 0-14 0,-26 0-40 16,0-26-63-16,0 28-295 0,26-28 225 0,-26 26-147 15,0-26 203-15,0 0-59 0,0 26 95 0,0-26-94 16</inkml:trace>
  <inkml:trace contextRef="#ctx0" brushRef="#br0" timeOffset="131416.76">8416 9184 134 0,'0'0'0'0,"0"0"31"0,26 0 94 0,-26 0-71 15,0 0 34-15,0 0-50 0,28 0 27 0,-28 0-32 16,0-26 33-16,0 26-35 0,26-28 27 0,-26 28-35 16,0-26 12-16,26 0-14 0,-26 0 27 0,0-1-24 15,27 1 28-15,-27 0-27 0,0-28 23 16,25 28-26-16,-25-27 22 0,0 26-24 0,0-26 19 0,26 1-20 15,-26 26 17-15,0-28-15 0,0 28 23 0,0-27-21 16,0 27 27-16,0 0-26 0,0-2 20 16,0 2-15-16,0 0 43 0,0 0-35 0,0-2 35 15,0 28-36-15,0 0 32 0,0-26-36 0,0 26 31 16,0 0-33-16,-26 0 27 0,26 26-30 0,0-26 25 16,-25 0-29-16,25 28 17 0,-27-2-23 0,27 0 11 15,0 0-16-15,-26 2 8 0,26-2-12 16,0 0 5-16,0 27-9 0,-26-27-4 0,26 28-9 15,0-2-24-15,0 1 5 0,0-27-50 0,26 28 6 16,-26-2-140-16,0 2 52 0,0-2-268 0,0 1 251 16,26-27-102-16,-26 28 161 0,0-28-75 0,27 0 96 15,-27 27-96-15</inkml:trace>
  <inkml:trace contextRef="#ctx0" brushRef="#br0" timeOffset="131849.88">8733 9290 74 0,'0'0'0'0,"25"0"20"16,-25 0 63-16,28-27-49 0,-28 27 18 0,0 0-29 16,28 0 20-16,-28 0-10 0,26 0 55 15,-26-26-46-15,26 26 38 0,-26-27-50 0,26 27 10 16,-26-26-19-16,27 0 25 0,-27 26-23 0,25-28 23 16,-25-24-25-16,26 26 18 0,-26-1-21 0,28 1 15 15,-28-28-17-15,26 2 16 0,-26 26-17 16,0-28 13-16,0 1-15 0,27 27 11 0,-27-26-10 15,0 24 19-15,0-24-10 0,0 26 34 0,0-1-30 16,0 1 21-16,0 0-18 0,0-2 43 0,0 28-33 16,0-26 44-16,0 26-44 0,0-26 40 0,0 26-42 15,-27-26 37-15,27 26-39 0,0 0 34 0,0 0-36 16,-26 0 31-16,26 0-34 0,0 0 29 0,-28 0-32 16,28 0 24-16,-26 0-28 0,26 0 20 0,-25 0-23 15,25 0 19-15,0 0-22 0,-27 26 18 0,27-26-19 16,0 26 15-16,-26 0-17 0,26-26 17 15,0 54-17-15,0-28 13 0,0 1-14 0,0-1 14 16,26 26-15-16,-26 2 12 0,0-2-13 0,27-25 8 16,-2 26-9-16,-25 0 9 0,26-1-10 0,2 2 8 15,-28-1-9-15,26-1 9 0,1-26-10 0,-1 28 6 16,0-28-13-16,1 27-10 0,-27-26-20 0,26-1-79 16,2 1-86-16,-2-27-476 0,-26 26 385 0,26 0-186 15,-26-26 294-15,27 28-62 0,-27-28 120 16,26 0-119-16</inkml:trace>
  <inkml:trace contextRef="#ctx0" brushRef="#br0" timeOffset="132466.88">10057 8708 61 0,'0'0'0'0,"0"0"13"0,0 0 41 16,0 0-28-16,0 0 22 0,0 0-27 0,0 0 18 15,0 0-22-15,0 0 15 0,0 0-16 0,0 0 20 16,0 0-18-16,0 0 21 0,0 0-19 0,0 0 20 16,25 0-12-16,-25 0 46 0,0 0-44 0,0 0 14 15,0 0-20-15,27 0 28 0,-27 26-24 16,0-26 28-16,28 0-28 0,-28 26 27 0,26-26-27 15,0 27 31-15,-26-1-31 0,26-26 25 0,26 27-26 16,-26 0 25-16,2-1-28 0,-2 0 17 0,2 0-20 16,-2 2 22-16,26 24-25 0,-26-25 14 0,2-1-19 15,-2 0 7-15,0 0-21 0,2 2-27 0,-3-2-11 16,2 0-89-16,-27 1 18 0,26-27-198 0,0 26 175 16,-26 1-90-16,0-27 112 0,28 0-111 0</inkml:trace>
  <inkml:trace contextRef="#ctx0" brushRef="#br0" timeOffset="132703.57">10612 8813 136 0,'27'-26'0'15,"-27"26"27"-15,0-27 83 0,0 27-54 0,0-26 58 16,0 26-63-16,0 0 38 0,0 0-56 0,0 0 8 16,0 0-20-16,0 0 23 0,0 26-24 15,-27-26 16-15,27 0-16 0,0 0 23 0,-25 27-20 16,25-27 27-16,-28 0-26 0,28 26 23 0,-26-26-25 15,0 27 21-15,26-27-22 0,-28 0 19 0,2 27-22 16,26-1 14-16,-26-26-17 0,0 26 13 0,26 0-17 16,-26 2 8-16,-2-2-12 0,28 0 1 0,-26 1-11 15,-2-1-14-15,28 0-6 0,-26 0-53 0,26 2-2 16,-24-2-159-16,24 0 124 0,0 1-103 0,-28-1 126 16,28 1-54-16,0-1 72 0,0-26-72 0</inkml:trace>
  <inkml:trace contextRef="#ctx0" brushRef="#br0" timeOffset="133566.81">11538 8682 64 0,'0'0'0'0,"0"-28"14"0,0 28 46 0,0 0-31 16,0 0 27-16,0-26-27 0,0 26 27 16,0 0-34-16,0 0 10 0,0 0-13 0,0 0 23 15,0-26-21-15,-26 26 21 0,26 0-21 0,0 0 23 16,0 0-23-16,-26 0 23 0,26 26-23 0,-27-26 19 16,27 0-19-16,0 0 23 0,-26 0-25 0,-2 26 14 15,28-26-17-15,-26 28 13 0,26-28-18 16,-25 26 4-16,-3 0-7 0,2-26 8 0,26 26-8 15,-27 1 10-15,1-27-8 0,26 26 14 0,-26 1-11 16,-2 0 16-16,28-1-15 0,-25 0 14 0,-2 0-15 16,27-26 14-16,-26 28-15 0,26-2 11 0,0 0-12 15,-26 1 13-15,26-1-14 0,0 0 10 0,0 0-13 16,0 2 4-16,0-28-5 0,26 26 6 0,-26 0-6 16,0 1 8-16,26-1-8 0,1 1 3 0,-2-1-4 15,-25-26 3-15,28 27-5 0,-2-1 5 0,0-26-6 16,27 26-2-16,-25-26 1 0,-3 28 6 0,29-28-4 15,-28 26 3-15,1-26-4 0,25 0-2 0,-24 26-14 16,-3-26-39-16,1 0 18 0,27 0-51 16,-25 26 14-16,-2-26-128 0,0 0 109 0,1 0-71 15,-27 0 86-15,26 0-67 0,-26 0 81 0,27 0-46 16,-27 0 55-16,0 0-55 0</inkml:trace>
  <inkml:trace contextRef="#ctx0" brushRef="#br0" timeOffset="134128.92">11193 9104 31 0,'-25'0'0'0,"25"-26"11"16,0 26 37-16,0 0-25 0,0 0 21 0,0 0-24 15,0 0 19-15,0 0-20 0,0 0 20 0,0 0-21 16,0 0 17-16,0 0-22 0,0 0 3 16,0 0-8-16,0 0 10 0,0 0-13 0,0 0-5 15,0 0-4-15,0 0-12 0,0 0 13 0,0 0 3 16,0-26 7-16,0 26 25 0,0 0-24 0,0 0-8 16,0 0 0-16,0 0 0 0,0 0 0 0,0 0 0 15,0 0 0-15,0 0 0 0,0 0 0 16,0 0 0-16,0 0 0 0,0 0 0 0,0 0 0 15,0 0 0-15,0 0 0 0,0 0 0 0,25 0 0 16,-25 0 0-16,0 0 0 0,0 0 0 0,28 0 8 16,-28 0 24-16,0 0-24 0,26 0-8 0,-26 0 5 15,26 0 15-15,-26 0-8 0,27 0 13 0,-27 0-14 16,0 0 5-16,26 0-7 0,-26 0 11 0,0 0-5 16,28 0 21-16,-28 0-12 0,0 0 36 0,25 0-35 15,-25 0 12-15,0 0-16 0,0 0 24 0,0 0-22 16,0 0 25-16,26 0-26 0,-26 0 18 0,0 0-21 15,0 0 17-15,0 0-18 0,0 0 17 0,0 0-20 16,28 0 9-16,-28 0-12 0,26 0 8 16,-26 0-9-16,27 0 13 0,-1 0-14 0,-26 0 7 15,26 0-8-15,2 0 8 0,-3 0-8 0,1 0 7 16,1 0-9-16,-1 0 5 0,-26 0-8 0,28 0 4 16,-2 0-5-16,0 0 4 0,-26 0-3 0,27 0 5 15,-1 0-10-15,-26 0-13 0,27 0-10 16,-27 0-60-16,0 0-1 0,26 0-169 0,-26 0 128 15,0 0-126-15,0 0 155 0,0 0-43 0,0 0 71 16,0 0-70-16</inkml:trace>
  <inkml:trace contextRef="#ctx0" brushRef="#br0" timeOffset="135300.09">12596 8443 63 0,'0'0'0'0,"0"0"17"0,0 0 51 0,0 0-34 0,0 0 33 15,0 0-36-15,0 0 29 0,0 0-37 16,0 0 11-16,0 0-13 0,0 0 27 0,0 0-20 15,0 0 36-15,0 0-38 0,28 0 13 0,-28 0-17 16,0 0 26-16,0 0-21 0,0 0 31 0,0 0-27 16,0 0 35-16,0 0-31 0,0 0 37 0,0 0-38 15,0 0 31-15,0 0-32 0,-28 0 33 0,28 0-40 16,0 0 11-16,0 0-18 0,-26 0 21 0,26 26-19 16,-26-26 25-16,26 0-22 0,-27 28 24 0,27-28-23 15,-25 0 27-15,-3 26-27 0,28-26 23 0,-26 0-25 16,0 26 22-16,26 1-22 0,-28-27 21 0,2 26-24 15,26 0 20-15,-26-26-21 0,26 26 19 0,-24 2-20 16,24-28 16-16,0 26-17 0,-28 0 15 0,28-26-17 16,0 26 13-16,0-26-14 0,0 27 13 0,0-27-14 15,0 26 11-15,0-26-12 0,0 27 12 16,28-27-13-16,-28 27 13 0,24-27-13 0,2 26 9 16,0 0-9-16,2-26 9 0,-2 26-11 0,0-26 9 15,27 28-9-15,-26-2 8 0,-1-26-8 16,28 26 8-16,-28-26-8 0,1 27 8 0,-2-1-9 15,1-26 7-15,2 26-6 0,-2-26 11 0,2 26-5 16,-2-26 25-16,0 0-19 0,-26 28 23 0,26-28-21 16,-26 26 29-16,0-26-26 0,0 0 30 0,0 26-30 15,0-26 26-15,0 0-27 0,0 27 23 0,0-27-25 16,0 26 24-16,-26-26-22 0,26 27 31 0,-26-27-30 16,26 26 23-16,-26-26-24 0,-2 0 26 0,2 27-25 15,26-27 28-15,-28 26-26 0,2-26 28 0,1 0-29 16,-2 26 27-16,1-26-29 0,-2 0 22 0,2 0-24 15,0 28 24-15,-1-28-25 0,2 0 21 0,-3 0-28 16,28 0 3-16,-26 0-23 0,0 0-34 0,26 0-22 16,-28 0-143-16,28 0-95 0,-26 0-693 0,26 0 601 15,0 0-184-15,0 26 288 0,-26-26-287 16</inkml:trace>
  <inkml:trace contextRef="#ctx0" brushRef="#br0" timeOffset="136067.54">13787 9237 112 0,'0'0'0'0,"0"0"26"16,0 0 79-16,28 0-59 0,-28 0 32 0,0 0-53 15,0 0-2-15,0 0-11 0,0 0 13 0,0 0-13 16,0 0 11-16,0 0-12 0,0 0 9 0,0 0-10 16,0 0 10-16,0 0-6 0,0 0 22 0,0 26-18 15,0-26 19-15,0 0-13 0,0 0 35 0,0 0-27 16,0 0 40-16,0 0-36 0,-28 27 40 0,28-27-39 15,0 0 35-15,0 0-38 0,-26 26 30 0,26-26-33 16,0 0 25-16,0 27-32 0,-26-27 16 0,26 0-23 16,-27 26 8-16,27-26-25 0,-26 26-24 0,26-26-15 15,-26 0-93-15,26 28 20 0,-25-28-203 0,25 26 182 16,0-26-84-16,-28 26 108 0,28-26-108 0</inkml:trace>
  <inkml:trace contextRef="#ctx0" brushRef="#br0" timeOffset="136767.65">14715 8734 57 0,'0'-26'0'0,"0"26"11"0,0 0 35 0,0 0-21 16,0 0 30-16,0 0-27 0,0 0 29 0,0 0-33 16,0 0 15-16,0 0-15 0,0 0 32 0,0 0-26 15,0 0 36-15,0 0-31 16,0 0 41-16,0 0-49 0,0 0 9 0,0 0-18 15,0 0 18-15,0 0-16 0,0 0 24 0,26 0-17 16,-26 26 33-16,0-26-28 0,25 0 39 0,-25 26-32 16,27-26 45-16,-27 0-53 0,28 27 10 0,-2-27-21 15,-26 26 19-15,26 1-20 0,0-27 19 0,2 27-20 16,-1-1 16-16,-2-26-18 0,1 26 14 0,0 0-16 16,-26 2 13-16,28-2-13 0,-2-26 14 0,0 26-14 15,1 1 14-15,-27-27-16 0,25 26 12 0,-25-26-14 16,28 26 7-16,-2-26-22 0,-26 26-32 0,0-26-15 15,26 28-116-15,-26-28 36 0,0 0-226 0,0 0 206 16,0 0-100-16,-26 0 126 0,26 0-126 0</inkml:trace>
  <inkml:trace contextRef="#ctx0" brushRef="#br0" timeOffset="137017.22">15163 8787 180 0,'0'-27'0'0,"0"27"27"0,0-26 84 15,28 26-61-15,-28-26 38 0,0 26-49 16,0 0 28-16,0 0-30 0,0-26 43 0,0 26-41 16,0 0 38-16,0 26-39 0,-28-26 35 0,28 0-37 15,-25 0 35-15,25 26-36 0,0-26 33 0,-27 26-35 16,1-26 31-16,26 27-33 0,-26-1 29 0,-2 1-32 16,2 0 24-16,0-1-26 0,26 0 24 0,-25 0-29 15,-2 2 15-15,-1-2-24 0,2 0 0 0,0 1-33 16,0-1-78-16,-2 0-7 0,1 0-218 0,27 2 183 15,-25-2-99-15,25 0 134 0,-26 1-78 0,26-27 93 16,0 26-93-16</inkml:trace>
  <inkml:trace contextRef="#ctx0" brushRef="#br0" timeOffset="137542.51">15297 9025 47 0,'27'0'0'0,"-27"0"10"16,0 0 32-16,0 0-24 0,25 0 13 0,-25 0-17 15,0 0 13-15,0 0-12 0,0-26 17 0,0 26-16 16,26 0 13-16,-26 0-13 0,0 0 20 0,0 0-16 16,0 0 27-16,0 0-27 0,0 0 16 0,0-26-17 15,0 26 22-15,0 0-18 0,0 0 28 0,0 0-26 16,0 0 23-16,0 0-28 0,0 0 15 0,0 0-20 15,0 0 9-15,0 0-13 0,0 0 5 0,0 0-9 16,0 0 7-16,0 0-8 0,0 0 6 0,0 0-8 16,0 0 4-16,0 0-6 0,0 0-2 0,0 0 0 15,0 0 0-15,0 0 0 0,0 0 0 0,0 0 0 16,0 0 0-16,0 0 0 0,0 0 0 16,0 0 0-16,0 0 0 0,0 0 0 0,0 0 0 15,0 0 0-15,0 0 0 0,28 0 6 0,-28 0 18 16,0 0-12-16,0 0 8 0,0 0-8 15,0 0 16-15,0 0-9 0,0 0 29 0,0 0-21 16,0 0 33-16,0 0-28 0,0 0 36 0,0 26-37 16,0-26 28-16,0 0-32 0,0 0 21 0,0 0-25 15,-28 0 21-15,28 0-24 0,0-26 15 0,0 26-19 16,0 0 15-16,0 0-17 0,-26-28 10 0,26 28-12 16,0 0 11-16,0 0-13 0,0-26 9 0,0 26-10 15,0 0 8-15,0 0-8 0,0 0 7 0,26 0-9 16,-26 0 8-16,0 0-8 0,0 0 5 0,28 0-5 15,-28 0 6-15,0 26-14 0,0-26-16 0,26 0-18 16,-26 28-86-16,0-28-4 0,0 0-253 0,0 26 210 16,0-26-126-16,0 0 176 0,0 26-58 0,0-26 88 15,0 0-88-15</inkml:trace>
  <inkml:trace contextRef="#ctx0" brushRef="#br0" timeOffset="138049.74">15905 8760 94 0,'0'0'0'0,"0"0"22"0,0 0 69 0,0 0-54 15,0 0 19-15,0 0-25 0,0 0 39 0,0 0-33 16,0 0 43-16,0 0-48 0,0 0 17 0,0 0-23 16,0 0 26-16,0 0-25 0,0 0 29 0,0 0-22 15,0 0 46-15,0 27-48 0,0-27 16 0,0 26-21 16,26-26 29-16,-26 27-25 0,0-27 35 0,0 27-30 16,26-27 40-16,-26 26-37 0,0 0 44 15,28 0-40-15,-28 2 49 0,0-2-46 0,27 0 48 16,-27-26-49-16,0 27 43 0,26-1-46 0,-26 0 38 15,0-26-42-15,0 26 34 0,26-26-36 16,-26 28 34-16,0-28-36 0,0 0 30 0,25 0-32 16,-25 0 33-16,0 0-34 0,0 0 29 0,28-28-31 15,-28 28 30-15,0-26-31 0,0 26 25 0,27-26-27 16,-27 0 25-16,0-1-27 0,26 1 24 0,-26 0-25 16,26-2 22-16,-26 2-23 0,0 0 20 0,26 0-22 15,-26-1 19-15,28 27-20 0,-28-27 18 0,28 1-19 16,-28 26 15-16,0-27-17 0,25 27 13 0,-25-26-21 15,0 26-5-15,0 0-13 0,26-26-33 0,-26 26-55 16,0 0-252-16,0 0 86 0,0 0-444 0,-26 0 416 16,26 0-171-16,0 26 287 0,0-26-68 0,-25 0 123 15,25 0-122-15</inkml:trace>
  <inkml:trace contextRef="#ctx0" brushRef="#br0" timeOffset="138523.45">16858 8893 99 0,'0'0'0'0,"-26"0"18"15,26 0 58-15,0 0-39 0,0 0 35 16,0 0-40-16,0 0 26 0,0 0-36 16,0 0 6-16,0 0-14 0,0 0 10 0,0 0-12 15,0 0 8-15,0 0-3 0,26 0 29 0,-26 0-18 16,0 0 39-16,0 0-37 0,26 0 25 0,-26 26-36 16,26-26 1-16,-26 0-10 0,28 0 9 0,-2 0-10 15,2 0 7-15,-2 0-8 0,-26 0 6 0,25 0-7 16,1 0 6-16,1 0-13 0,1 0-13 0,-28 0-3 15,26 0-36-15,0 0-1 0,-26 0-103 0,26 0 79 16,-26 26-71-16,0-26 82 0,0 0-46 0,0 0 55 16,0 0-55-16</inkml:trace>
  <inkml:trace contextRef="#ctx0" brushRef="#br0" timeOffset="138703.82">16910 9025 55 0,'-26'0'0'16,"26"0"24"-16,0 0 74 0,0 27-51 0,-26-27 41 15,26 0-53-15,0 0 13 0,0 0-28 0,0 0 10 16,0 0-12-16,26 26 24 0,-26-26-18 0,0 0 29 16,26 0-31-16,-26 0 12 0,28 0-18 15,-2 0 12-15,2 0-21 0,-2 0-7 0,-1 0-25 16,1 0-73-16,1 0 39 0,1 0-78 0,-2 0 75 16,0 0-50-16,0 0 56 0,0 0-56 0</inkml:trace>
  <inkml:trace contextRef="#ctx0" brushRef="#br0" timeOffset="139133.94">17810 9184 89 0,'0'0'0'0,"0"0"10"15,0 0 30-15,0 0-22 0,-26 0 10 16,26 0-12-16,-26 0 21 0,26-26-16 0,-26 26 23 15,26-28-19-15,-26 28 31 0,26-26-34 0,-28 0 12 16,28 26-14-16,0-26 24 0,-26-1-23 0,26 27 15 16,0-26-19-16,0 0 11 0,0 26-9 15,0-28 26-15,0 2-25 0,0 26 12 0,0-26-17 16,0 0 9-16,0 26-13 0,26-27 9 0,-26 27-12 16,28-27 8-16,-28 27-9 0,26 0 5 0,0-26-5 15,0 26 5-15,-26 0-2 0,26 0 14 0,2 0-15 16,-2 0 6-16,0 26-4 0,1-26 18 0,-1 0-11 15,2 27 22-15,-3-27-17 0,1 27 27 0,-26-27-23 16,28 26 32-16,-2-26-35 0,-26 26 12 0,26 0-16 16,-26-26 28-16,26 28-25 0,-26-2 25 0,0 0-25 15,0-26 23-15,0 27-21 0,0-1 27 0,0 0-26 16,0-26 23-16,-26 26-24 0,26 2 25 16,-26-28-26-16,0 26 23 0,-2-26-25 0,2 26 21 0,1-26-23 15,-3 0 20-15,2 0-29 0,-27 0-3 16,27 0-46-16,-2 0-118 0,-24 0-5 0,26 0-327 15,0-26 290-15,-2 26-107 0,2 0 152 0,0 0-151 16</inkml:trace>
  <inkml:trace contextRef="#ctx0" brushRef="#br0" timeOffset="157219.97">16382 2673 25 0,'0'26'0'0,"0"-26"0"0,0 0 0 0,0 0 4 16,-27 0 15-16,27 28-11 0,0-28 7 0,0 0-6 16,0 0 11-16,0 0-11 0,-26 0 7 0,26 26-11 15,0-26-5-15,0 0 4 0,0 0 12 0,0 0-7 16,0 0 7-16,-26 0-9 0,26 0 9 0,0 0-8 16,0 0 8-16,0 0-7 0,0 0 11 0,0 0-14 15,0 0-6-15,0 0 5 0,0 0 15 0,0 0-15 16,0 0-5-16,0 0 0 0,0 26 0 0,0-26 0 15,0 0 0-15,0 0 0 0,0 26 0 0,-25-26 0 16,25 0 0-16,0 27 3 0,0-27 13 16,0 0-12-16,0 26-4 0,0-26 0 0,0 0 0 15,0 27 3-15,-28-27 13 0,28 0-9 0,0 27 9 16,0-27-7-16,0 26 13 0,0-26-11 0,-28 0 13 16,28 26-13-16,0-26 11 0,0 26-13 0,-26-26 7 15,26 28-12-15,0-28-4 0,0 26 2 16,0-26 10-16,0 26-9 0,-26-26-3 0,26 27 0 15,0-27 0-15,0 26 0 0,0-26 0 0,0 26 0 16,0-26 0-16,-26 0 0 0,26 26 0 0,0-26 0 16,0 28 0-16,0-28 0 0,0 0 0 0,0 26 2 15,0-26 6-15,0 26-6 0,0-26-2 0,0 27 0 16,0-27 0-16,-27 26 0 0,27-26 0 0,0 27 0 16,0-27 0-16,0 26 2 0,0-26 7 0,0 27-4 15,0-27 3-15,-28 26-3 0,28 0 5 0,0-26-5 16,0 28 3-16,0-28-2 0,-25 26 6 0,25 0-6 15,0-26 2-15,0 26-4 0,0 1 4 0,-26-27-5 16,26 26 5-16,0 0-6 0,0 2-2 16,0-28 0-16,0 26 0 0,-26 0 0 0,26 0 0 15,0 1 0-15,0 0 0 0,0-27 0 0,0 26 0 16,0 2 0-16,0-2 0 0,0 0 0 0,0 27 0 16,-27-27 0-16,27 1 0 0,0 0 2 0,0-1 6 15,0 0-5-15,0 0-3 0,-28 2 2 16,28-2 6-16,0 0-5 0,0 1 5 0,0-1-6 15,0-26-2-15,0 26 0 0,0 0 0 0,0 2 0 16,0-2 0-16,0 0 0 0,0 1 0 0,0-1 0 16,0 1 0-16,0-1 0 0,0 1 0 0,0-27 2 15,0 26 7-15,0 0-6 0,0 2-3 0,0-2 0 16,0 0 0-16,28 0 0 0,-28-26 0 0,0 27 0 16,0-1 0-16,0 0 0 0,0 2 0 0,27-2 0 15,-27 0 0-15,0-26 0 0,0 26 0 16,0 1 2-16,0 0 6 0,26-1-5 0,-26 0-3 15,0 1 0-15,0-1 0 0,0 0 0 0,26 2 0 0,-26-2 1 16,0 0 7-16,0 0-6 0,0 1-2 16,0-1 0-16,25 0 0 0,-25 2 0 0,0-2 0 15,0 0 0-15,0 0 0 0,28 2 0 0,-28-2 0 16,0-26 1-16,0 26 7 0,0 1-6 0,27-1-2 16,-27-26 0-16,0 26 0 0,0 0 0 0,0-26 0 15,26 28 0-15,-26-28 0 0,0 26 0 16,0-26 0-16,26 26 0 0,-26-26 0 0,0 0 0 15,26 27 0-15,-26-27 0 0,28 0 0 0,-28 26 0 16,28-26 0-16,-28 0 0 0,0 0 0 0,25 26 0 16,-25-26 0-16,26 0 0 0,0 0 0 0,-26 0 0 15,27 27 0-15,-1-27 0 0,-26 0 0 0,26 0 0 16,2 0 0-16,-3 0 0 0,2 0 0 0,-27 0 0 16,26 0 0-16,0 0 0 0,2 0 0 0,-2 0 0 15,2 0 0-15,-3 0 0 0,1 0 0 0,-26 0 0 16,27 28 0-16,-1-28 0 0,0 0 0 0,2 0 0 15,-2 0 0-15,-26 0 0 0,26 26 0 0,0-26 0 16,0 0 0-16,-26 0 0 0,28 26 0 16,-2-26 0-16,2 0 0 0,-2 27 0 0,-26-27 0 15,25 0 0-15,1 26 0 0,1-26 2 0,-27 0 6 16,28 26-6-16,-2-26-2 0,0 0 0 0,0 0 0 16,-26 26 0-16,26-26 0 0,0 0 0 0,-26 0 0 15,26 28 0-15,2-28 0 0,-28 0 0 0,26 0 0 16,2 26 0-16,-28-26 0 0,26 0 0 15,-1 0 0-15,-25 26 0 0,27-26 0 0,-1 0 0 16,-26 0 0-16,28 27 5 0,-28-27 17 0,26 0-12 16,0 26 8-16,-26-26-10 0,27 0 5 0,-27 27-7 15,25-27 4-15,-25 0-5 0,0 26 3 0,28-26-6 16,-28 0-2-16,26 27 0 0,-26-27 0 0,26 0 0 16,-26 0 0-16,0 26 0 0,28-26 0 0,-28 0 0 15,26 0 0-15,-26 26 0 0,26-26 0 0,-26 0 0 16,26 0 0-16,0 0 1 0,-26 28 7 15,28-28-6-15,-28 0-2 0,26 0 0 0,-26 0 0 0,26 26 0 16,-26-26 0-16,27 0 1 0,-27 0 7 16,26 26-6-16,-26-26-2 0,28 0 3 0,-28 26 11 15,25-26-8-15,-25 0 6 0,26 27-7 0,-26-27 3 16,0 0-5-16,28 26-3 0,-28-26 0 0,0 26 0 16,26-26 0-16,-26 0 0 0,26 28 0 0,-26-28 0 15,0 26 2-15,26-26 6 0,-26 0-4 16,0 26 4-16,0-26-6 0,26 26-2 0,-26-26 0 15,0 27 0-15,0 0 0 0,28-27 0 0,-28 26 0 16,0 1 0-16,0-27 2 0,0 26 7 0,0 0-3 16,0-26 8-16,0 26-9 0,0 2 1 0,0-28-2 15,0 26 4-15,0 0-4 0,0-26 0 0,0 27-3 16,0-1-1-16,0-26 0 0,0 26 0 0,0 1 0 16,0-27 4-16,0 27-3 0,0-1-1 0,0-26 0 15,0 26 0-15,0 1 0 0,0-27 0 0,0 27 0 16,0-27 0-16,0 26 0 0,0-26 4 0,0 26-3 15,0 1-1-15,0-27 0 0,0 26 0 0,0-26 1 16,0 26 3-16,0 2-3 0,0-28-1 16,-28 26 0-16,28 0 0 0,0-26 0 0,0 26 0 15,0-26 0-15,0 27 0 0,0-1 1 0,-26-26 3 16,26 27-1-16,0-27 5 0,0 27-4 0,0-27 4 16,0 26-5-16,-26-26 5 0,26 26-5 15,0-26 3-15,0 26-3 0,0-26 3 0,0 28-4 16,0-28 2-16,0 0-2 0,0 26 2 0,0-26-1 15,0 26 1-15,0-26-3 0,0 27 3 0,0-27-2 16,0 26 2-16,0-26-2 0,0 26-2 0,0-26 1 16,0 26 3-16,0-26-2 0,0 28-2 0,0-2 0 15,0-26 0-15,0 27 0 0,0-27 0 0,0 27 0 16,0-27 0-16,0 26 0 0,0-26 0 0,0 26 0 16,0-26 0-16,0 26 0 0,0 2 0 0,-26-28 0 15,26 26 0-15,0-26 0 0,0 26 0 0,0-26 0 16,0 27 0-16,0-1 0 0,0-26 0 0,0 26 0 15,0-26 0-15,0 26 0 0,0 2 0 0,0-28 0 16,0 26 0-16,0 0 0 0,26-26 0 16,-26 27 0-16,0 0 0 0,0-27 0 0,0 26 0 15,0 0 0-15,0-26 0 0,0 27 0 0,0-1 0 16,0 0 0-16,0-26 0 0,0 28 0 0,0-2 0 16,0 0 0-16,0-26 0 0,0 26 0 0,0 1 0 15,26-27 0-15,-26 26 0 0,0 0 0 16,0-26 0-16,0 28 0 0,0-2 0 0,26-26 0 15,-26 26 0-15,0-26 0 0,0 26 0 0,0-26 0 16,0 28 0-16,28-28 0 0,-28 26 0 0,0-26 0 16,0 0 0-16,0 26 0 0,26-26 0 0,-26 27 0 15,0-27 0-15,0 0 0 0,26 26 0 0,-26-26 0 16,0 0 0-16,0 26 0 0,0-26 0 0,26 26 0 16,-26-26 0-16,0 0 0 0,0 28 0 0,0-28 0 15,27 26 0-15,-27-26 0 0,0 0 0 0,0 26 0 16,0-26 3-16,28 26-1 0,-28-26 2 0,0 27-3 15,0-27-1-15,0 0 1 0,0 26 3 0,0-26-3 16,0 27 3-16,0-27-2 0,0 27 2 16,0-27-2-16,0 0 2 0,0 26-3 0,0-26-1 15,0 26 1-15,0-26 3 0,-28 26-1 0,28-26 4 16,0 0-3-16,0 28 7 0,-27-28-5 0,27 26 6 16,0-26-6-16,0 26 6 0,-26-26-7 0,26 27 3 15,0-27-3-15,0 26 3 0,-26-26-4 16,26 26 7-16,0-26-7 0,-26 26 2 0,26 2-3 15,0-28 5-15,-28 26-5 0,28 0 1 0,-26-26-2 16,26 27 4-16,0-1-3 0,-26 1 1 0,26-27-2 16,-26 26-2-16,26 1 1 0,-26-1 5 0,26 0-3 15,-28 2 1-15,28-2-3 0,-26 0-1 0,26 0 0 16,-25 2 0-16,25-2 1 0,-28 0 3 0,28 1-3 16,-26 0-1-16,26-1 1 0,-27 0 3 0,27 1-3 15,-26-1-1-15,26 0 1 0,-26 2 3 0,26-28-2 16,0 26 2-16,-28 0-3 0,28 0-1 0,-26-26 1 15,26 27 3-15,0-1-2 0,-26 1-2 0,26 0 0 16,-26-27 0-16,26 26 0 0,-26 0 4 16,26 0-3-16,-28 2-1 0,28-28 0 0,-26 26 0 15,26 0 3-15,-26 1 9 0,-2-1-7 0,28 0 5 16,-25 0-5-16,25 2 6 0,-27-2-7 0,1 0 1 16,26 1-3-16,-26-1 2 0,26 1-2 0,-28-1 3 15,2 1-3-15,26-1-2 0,-27 0 1 16,27 2 7-16,-25-2-5 0,25 0 2 0,-26 0-2 15,26-26 5-15,-28 27-6 0,28-1-2 0,-26 0 2 16,-2 2 8-16,28-2-4 0,-26 0 9 0,0 0-6 16,26 1 11-16,-26-27-9 0,0 27 13 0,26-1-15 15,-26 1 4-15,0-1-5 0,26 0 11 0,-28 0-10 16,1 2 10-16,27-2-10 0,-26 0 9 0,1-26-10 16,-1 27 7-16,26-1-8 0,-28 0 5 0,2 0-6 15,26 2 4-15,-28-2-4 0,2 0 6 0,26 1-8 16,-26 0 4-16,0-1-5 0,0 27 1 0,-2-27-3 15,28 1 3-15,-26 26-2 0,0-27 3 0,-1 1-2 16,27 26 5-16,-26-27-5 0,1 2 1 16,-3 24-2-16,28-26-2 0,-26 1 0 0,-2 25 0 15,2-24 1-15,0-2 4 0,-1 26-3 0,27-25-2 16,-25-1 0-16,-3 1 0 0,2 26 0 0,0-27 4 16,-1 0-3-16,27 2-1 0,-26-2 1 15,0 0 4-15,1 27-6 0,-3-27-7 0,28 0 7 16,-28 2 5-16,2-2-2 0,0 0-2 0,26 1 1 15,-26-1 5-15,-1 1-3 0,27-1 1 0,-28 1-3 16,3-1-1-16,25 0 0 0,-26-26 0 0,26 26 0 16,-26 2 0-16,26-2 0 0,-27-26 0 0,27 26 0 15,-28 1 0-15,28-27 0 0,-26 26 0 0,26 0 1 16,-26-26 3-16,26 27-2 0,-25 0-2 0,25-1 1 16,-28-26 6-16,28 26-5 0,-26 1 1 0,26-27-1 15,-26 27 2-15,-1-1-3 0,27 0-1 0,-26-26 0 16,26 27 0-16,-28-1-2 0,28 0-3 0,-25 2 7 15,-1-28 10-15,26 26-7 0,-27 0 2 0,1 0-2 16,26 1 10-16,-28-1-9 0,2 1 2 16,26 0-4-16,-26-1 6 0,-1-26-5 0,27 26 6 15,-26 0-7-15,26 2 2 0,-27-2-2 0,27 0 7 16,-26-26-7-16,26 28 2 0,-26-2-3 0,26 0 1 16,-28 0 0-16,28-26 4 0,0 27-5 15,-26 0 4-15,26-27-4 0,-25 26 2 0,25 1-3 16,0-27 2-16,-27 26-3 0,27 0 2 0,0 0-1 15,-26 2 4-15,26-28-2 0,-28 26 5 0,28 0-4 16,0 1 4-16,-26-1-4 0,26 0 3 0,0 0-5 16,-26-26 5-16,26 28-4 0,0-2 5 0,-28 0-5 15,28 1 3-15,0 0-4 0,-25-1 2 0,25 0-2 16,0 1 1-16,0-1-1 0,-27 28 1 0,27-28-1 16,0 0 2-16,-26 0-2 0,26 1 1 0,0-1-1 15,-26 28 3-15,26-28-3 0,0 0 2 0,-28 0-2 16,28 2 2-16,-26 24-3 0,26-25 2 0,0-1-2 15,-26 0 2-15,26 0-2 0,-25 28 2 0,25-28-2 16,0 1 2-16,-27-1-1 0,27 27 1 16,0-26-3-16,-28-1 2 0,28 0-2 0,0 2 2 0,-26 24-1 15,26-26 2-15,0 1-3 0,-26-1 3 16,26 28-3-16,0-28 1 0,-26 0-1 0,26 27 3 16,0-27-3-16,0 1 2 0,-28 27-2 0,28-28 3 15,0 0-3-15,0 1 1 0,0 25-1 16,-27-24 2-16,27-2-2 0,0 0 2 0,0 27-2 15,0-26 1-15,0-1-1 0,0 1-1 0,0-1 0 16,0 0 1-16,0 0 0 0,0 2-1 0,0-2 0 16,0 0 1-16,0 1 0 0,0-1-1 0,0 0 0 15,0 1 0-15,0 0 0 0,0-1 2 0,27 0-1 16,-27-26 0-16,0 27 0 0,0 0-1 0,0-1 0 16,0 0 0-16,0 1 0 0,28-1 0 0,-28 0 0 15,0 2 0-15,0-2 0 0,0 0 0 0,0-26 0 16,0 26 1-16,0 1 0 0,0-1 0 0,0 1 0 15,0-27-1-15,0 26 0 0,26 1 0 0,-26-1-1 16,0-26-1-16,0 26 2 0,0 2 0 16,0-2 0-16,0 0 0 0,0-26 0 0,0 26 0 15,0 1-1-15,0 25-1 0,0-24 2 0,0-2 1 16,0 0 0-16,0 0-1 0,0 1 0 0,0 0 0 16,0-1 0-16,0 27 0 0,0-27 0 0,0 0 0 15,0 2 0-15,-26-2 3 0,26 0-2 0,0 1-1 16,0-1 0-16,0 0 1 0,0 0 0 15,0 3-1-15,-28-3 0 0,28 0 0 0,0 1 0 16,0-1 0-16,0-26 0 0,0 26 0 0,0 0 0 16,0 2 0-16,0-2 0 0,0-26 0 0,0 26 0 15,0 1 0-15,0-27 0 0,0 26 0 0,0 0 0 16,0-26 0-16,0 27 0 0,0-27 0 0,0 27 0 16,0-1 0-16,0-26 0 0,0 26 0 0,0-26 0 15,0 28 0-15,0-28 0 0,0 26 0 0,0-26 0 16,0 26 0-16,0-26 0 0,0 26 0 0,0 1 0 15,0-27 0-15,0 26 0 0,0-26 0 0,0 26 0 16,0-26 0-16,0 28 0 0,0-28 0 16,0 26 0-16,0-26 1 0,0 26 0 0,0-26-1 15,0 26 0-15,28-26 0 0,-28 0 0 0,0 27 0 16,0-27 0-16,0 26 0 0,0-26 0 0,0 27 0 16,0-27-1-16,0 27-1 0,0-27 2 15,26 0 0-15,-26 26 0 0,0-26 0 0,0 0 0 0,0 26 0 16,0-26 0-16,0 0 0 0,0 0-1 15,0 0-2-15,0 0 2 0,0 26-3 0,0-26 3 16,0 0-1-16,0 0 1 0,0 0-1 0,0 0 1 16,0 0-2-16,0 0 3 0,26 0 0 0,-26 0 0 15,0 0 0-15,0 0-10 0,0 0-26 0,0 0 10 16,0 0-39-16,0 0-1 0,0 0-132 0,0 0 42 16,0 0-268-16,0 28 236 0,0-28-140 0,0 0 195 15,0 0-75-15,0 0 104 0,0 0-104 0</inkml:trace>
  <inkml:trace contextRef="#ctx0" brushRef="#br0" timeOffset="163699.35">19081 7094 43 0,'0'0'0'0,"0"0"8"16,0 0 28-16,0 0-21 0,0 0 9 0,0 0-13 15,0 0 12-15,0 0-10 0,0 0 16 0,0 0-15 16,0 0 11-16,0 0-13 0,0 0 10 0,27 0-16 16,-27 0-6-16,0 0 4 0,0 0 12 0,0 0-8 15,0 0 7-15,0 0-11 0,0 0-4 0,0 0 6 16,0 0 18-16,0 0-9 0,0 0 23 0,0 0-23 15,0 0 5-15,0 0-8 0,0 0 16 0,0 0-15 16,0 0 15-16,0 0-16 0,0 0 8 0,0 0-12 16,0 0 4-16,0 0-7 0,0 0 6 0,0 0-8 15,0 0-3-15,0 0 0 16,0 0 0-16,0 0 0 0,0 0 0 0,0 0 0 16,26 0 0-16,-26 0 0 0,0 0 0 0,0 0 3 15,0 0 13-15,0 0-9 0,0 0 8 0,27 0-7 16,-27 0 10-16,0 0-4 0,26 0 23 0,-26 0-17 15,26 0 22-15,-26 0-24 0,28 0 14 0,-2-28-18 16,0 28 10-16,-26 0-14 0,26 0 9 0,0 0-11 16,2 0 4-16,-2 0-4 0,0 0 8 0,0 0-11 15,1 0 3-15,-27 0-6 0,27 0-2 0,-1 0 1 16,0 0 7-16,0 0-6 0,-26 0-2 0,28 0 0 16,-1 0 0-16,-2 0 0 0,-25 0 0 0,26 0 0 15,-26 0 0-15,26 0 0 0,2 0 0 0,-28 0 0 16,28 0 0-16,-28 0 0 0,0 0 0 0,26 0 0 15,-26 0 0-15,0 0 0 0,26 0 0 0,-26 0 0 16,0 0 0-16,0 0-5 0,0 0-11 0,0 0-1 16,24 0-32-16,-24 0-3 0,0 0-108 0,-24 0 83 15,24 0-68-15,0 0 76 0,0 0-60 16,0 0 79-16,-26 0-22 0,26 0 37 16,-26 0-37-16</inkml:trace>
  <inkml:trace contextRef="#ctx0" brushRef="#br0" timeOffset="164200.21">19029 7225 26 0,'0'0'0'0,"0"0"5"15,0 0 19-15,0 0-10 0,0 0 18 0,0 0-15 16,0 0 19-16,0 0-17 0,0 0 21 0,0 0-23 15,0 0 15-15,0 0-18 0,0 0 12 0,0 0-10 16,0 0 21-16,26 0-20 0,-26 0 14 0,0 0-16 16,0 0 15-16,26 0-13 0,-26 0 21 0,0 0-20 15,27 0 18-15,-27 0-15 0,26 0 29 0,-26 0-23 16,27 0 31-16,-1 0-35 0,-26-26 9 0,54 26-16 16,-28 0 14-16,0 0-13 0,0 0 23 0,28 0-20 15,-28 0 20-15,26 0-21 0,-25 0 18 0,26 0-20 16,-1 0 14-16,-24 0-17 0,24 0 14 0,-26 26-15 15,28-26 11-15,-26 0-13 0,24 0 11 0,-28 0-12 16,4 0 9-16,-2 0-16 0,0 27-11 16,2-27-9-16,-2 0-45 0,1 0 25 0,-27 0-47 15,25 0 11-15,-25 0-134 0,0 0 113 0,26 0-78 16,-26 0 98-16,0 0-54 0,-26 0 64 0,26 0-64 16</inkml:trace>
  <inkml:trace contextRef="#ctx0" brushRef="#br0" timeOffset="164649.68">19478 6829 112 0,'0'0'0'0,"0"0"15"16,0 0 45-16,0 0-37 0,0 0 13 0,0 0-22 15,0 0 7-15,0 26-11 0,0-26 10 0,0 0-10 16,0 0 10-16,27 0-8 0,-27 0 15 0,0 26-13 16,26-26 16-16,-26 0-17 0,0 0 7 0,26 0-10 15,-26 0 6-15,26 0-7 0,2 27 12 16,-28-27-9-16,27 0 15 0,-2 0-16 0,1 0 7 16,0 27-6-16,2-27 16 0,0 26-14 15,-2-26 12-15,0 0-10 0,-2 26 20 0,4-26-18 16,24 27 16-16,-24-27-19 0,-2 26 10 0,1-26-13 15,-2 26 9-15,1-26-10 0,2 28 13 0,-2-28-11 16,-26 0 19-16,28 26-12 0,-2-26 32 0,-26 0-24 16,0 0 33-16,25 26-31 0,-25-26 30 0,0 0-31 15,28 0 28-15,-28 0-30 0,0 26 22 0,0-26-25 16,0 0 20-16,-28 0-24 0,28 27 16 0,-25-27-18 16,25 0 18-16,-26 26-20 0,-2-26 14 0,2 27-16 15,-2-27 13-15,2 0-15 0,26 27 9 0,-52-27-11 16,26 26 7-16,-2-26-19 0,2 26-26 0,0-26-19 15,-2 26-115-15,28-26 25 0,-24 28-251 0,-2-28 225 16,0 0-102-16,26 0 132 0,-28 26-132 16</inkml:trace>
  <inkml:trace contextRef="#ctx0" brushRef="#br0" timeOffset="169233.32">21410 6140 50 0,'0'0'0'0,"0"0"10"16,0-26 30-16,0 26-16 0,0 0 33 0,0 0-29 15,0 0 25-15,0-26-29 0,-27 26 19 0,27 0-22 16,0 0 19-16,0-27-25 0,0 27 5 0,-26 0-6 15,26 0 22-15,0-26-17 0,0 26 22 0,-25 0-20 16,25 0 19-16,0 0-23 0,0 0 11 0,-28-27-15 16,28 27 10-16,0 0-13 0,-26 0 6 0,26 0-7 15,-28 0 7-15,28 0-9 0,-26 0 9 16,26 0-9-16,-25 0 5 0,25 0-5 0,-28 0 5 16,3 27-6-16,25-27 5 0,-26 0-5 0,26 0 10 15,-28 26-10-15,28-26 4 0,-26 0-6 0,-1 27 4 16,27-27-5-16,-26 26 5 0,26-26-6 0,0 26-2 15,-26-26 2-15,26 28 6 0,0-28-3 16,-25 26 5-16,25 0-5 0,0 0 3 0,0 1-4 16,0-1 4-16,0 0-5 0,0 2-3 0,0-2 0 15,0 0 0-15,25 0 0 0,-25 1 0 0,0 0 2 16,0 26 7-16,26-27-6 0,-26 0-3 0,0 0 0 16,26 2 0-16,-26 24 0 0,0-25 0 0,0-1 0 15,0 0 0-15,0 28 0 0,27-28 0 0,-27 0 0 16,0 1 0-16,0 0 0 0,0-1 0 0,0 0 0 15,0 1 0-15,0-1 0 0,0 0 0 0,0 2 0 16,0-28 0-16,0 26-5 0,0-26-12 0,0 26 6 16,0-26-17-16,-27 26 12 0,27-26-23 15,0 0 3-15,0 0-69 0,0 0 54 0,0 0-46 0,-26 0 53 16,26 0-35-16,0 0 41 0,0 0-34 16,-26 0 38-16,26 0-30 0,-25 0 36 0,25-26-23 15,-28 26 31-15,28 0-12 0,-28 0 19 0,28-26-4 16,-26 26 13-16,26 0 4 0,-25-26 0 0,25 26 0 15,-26 0 0-15,26-28 0 0,-28 28 0 0,28 0 0 16,-27 0 3-16,27-26 13 0,0 26-12 16,-26 0-4-16,26-26 0 0,0 26 0 0,-26 0 5 15,26-27 15-15,0 27-9 0,0 0 16 0,-26-26-10 16,26 26 26-16,0-26-23 0,0 26 16 0,0 0-20 16,0-27 8-16,0 27-15 0,0-27 6 0,0 27-7 15,0 0 12-15,0 0-8 0,0-26 16 0,0 26-12 16,26 0 23-16,-26 0-26 0,0-26 3 0,0 26-6 15,26 0 16-15,-26 0-14 0,26 0 10 0,-26 0-11 16,27-27 9-16,-27 27-10 0,28 0 10 0,-2 0-12 16,-1 0 5-16,-25 0-9 0,26-27-4 0,2 27 2 15,0 0 8-15,-28 0-6 0,25-26 4 0,1 26-6 16,0 0-2-16,-26 0 0 0,27 0 0 16,-1 0-19-16,-26-26-53 0,28 26 31 0,-2 0-49 15,-26 0 42-15,0 0-54 0,25 0 57 0,-25 0-35 16,0 0 41-16,28 0-41 0</inkml:trace>
  <inkml:trace contextRef="#ctx0" brushRef="#br0" timeOffset="169599.63">21146 6935 137 0,'0'0'0'0,"25"26"25"15,-25-26 75-15,0 0-60 0,0 0 17 0,0 26-38 16,0-26 0-16,28 0-14 0,-28 0-5 0,0 0 0 15,0 0 0-15,0 0 0 0,0-26 0 0,0 26 0 16,0 0 0-16,25 0 0 0,-25-26 0 0,0 26 3 16,26 0 12-16,-26 0-11 0,28-27-4 0,-28 27 0 15,26 0 0-15,-26 0 0 0,28 0 0 0,-3 0 0 16,1 0 0-16,1 0 0 0,-27 0 0 16,26 0 0-16,2 0 0 0,-28 27 3 0,26-27 13 15,0 0-7-15,-26 0 15 0,28 26-12 0,-28-26 16 16,24 0-16-16,-24 26 9 0,0-26-11 0,0 27 8 15,0-27-10-15,0 26 5 0,0-26-7 0,0 26 2 16,-24-26-6-16,24 0-2 0,0 28 0 16,-28-28 0-16,2 26 0 0,26-26 0 0,-26 0 0 15,26 0 0-15,-28 26-11 0,2-26-31 0,26 0 19 16,-27 0-29-16,1 0 26 0,26-26-28 0,-25 26 22 16,25 0-42-16,-28 0 35 0,28-26-45 0,0 26 50 15,-26 0-18-15,26 0 26 0,0-28-26 0</inkml:trace>
  <inkml:trace contextRef="#ctx0" brushRef="#br0" timeOffset="170199.84">21702 6855 43 0,'0'0'0'0,"0"0"14"15,0-26 45-15,0 26-30 0,0 0 28 16,0 0-33-16,26 0 14 0,-26 0-22 0,0 0 9 16,0 0-10-16,0 0 18 0,0 0-15 0,26 26 18 15,-26-26-21-15,0 0 9 0,0 0-9 0,26 26 19 16,-26-26-16-16,0 27 19 0,0-27-17 0,28 27 24 15,-28-27-21-15,0 26 28 0,0-26-26 16,0 26 26-16,0-26-32 0,0 27 8 0,0-27-12 16,0 26 20-16,0 0-16 0,0-26 23 0,0 28-15 15,0-28 37-15,0 26-28 0,0-26 48 0,-28 0-45 16,28 26 34-16,0-26-39 0,0 0 29 0,-26 0-34 16,26 0 25-16,0 0-29 0,0 0 23 0,-26 0-26 15,26 0 20-15,0-26-23 0,0 26 15 0,0-26-18 16,0 26 16-16,0-28-17 0,0 2 15 0,0 0-16 15,0-1 10-15,0 1-13 0,26 0 9 0,-26 26-11 16,26-27 7-16,-26 0-8 0,28 1 6 16,-28 26-12-16,26-26-10 0,0 26-5 0,-26-27-33 0,28 27-5 15,-3 0-107-15,2 0 27 0,-27 0-237 0,26 27 211 16,-26-27-102-16,26 26 147 0,-26-26-78 16,28 0 95-16,-28 26-95 0</inkml:trace>
  <inkml:trace contextRef="#ctx0" brushRef="#br0" timeOffset="170883.14">22574 6802 33 0,'0'0'0'16,"0"0"21"-16,0 0 64 0,0 0-43 16,0 0 39-16,0 0-46 0,0 0 23 0,0 0-35 15,0 0 9-15,0 0-13 0,0 0 23 0,0 0-22 16,-26 0 17-16,26 0-20 0,0 0 11 0,-26 27-14 16,26-27 12-16,0 0-13 0,-28 0 11 0,28 0-11 15,-25 26 11-15,-2-26-13 0,27 26 12 0,-26-26-13 16,26 27 6-16,-26-27-8 0,-2 27 4 0,28-1-4 15,-26-26 11-15,26 26-7 0,-26 1 17 0,26-1-15 16,0-26 14-16,-25 26-17 0,25-26 5 16,0 28-9-16,0-28 9 0,0 26-9 0,0-26 5 0,0 0-6 15,0 26 5-15,0-26-8 0,0 0-3 16,25 0 0-16,-25 0 0 0,26 0 0 0,0 0 0 16,-26 0 0-16,28 0 0 0,-2-26 2 0,0 26 7 15,1-26-5-15,-27 26 0 0,25-28-2 0,3 2 2 16,-2 26-2-16,-26-26 2 0,26-1-3 15,-26 27-1-15,27-26 1 0,-27 26 3 0,26-26-3 16,-26 26 3-16,28-27-3 0,-28 27 3 0,0 0 0 16,0-27 8-16,25 27-6 0,-25 0 6 0,0 0-7 15,0 0 5-15,0 0-5 0,26 0 4 0,-26 27-3 16,0-27 6-16,0 0-7 0,0 27 7 0,28-27-7 16,-28 26 4-16,0-26-4 0,0 26 3 0,0 1-3 15,26-27 3-15,-26 26-6 0,0 0 2 0,0-26-13 16,0 28-29-16,0-2-23 0,0-26-143 0,0 26 103 15,0-26-99-15,0 26 108 0,0-26-72 0,0 27 81 16,0-27-81-16</inkml:trace>
  <inkml:trace contextRef="#ctx0" brushRef="#br0" timeOffset="171266.9">22813 7252 70 0,'0'0'0'16,"26"0"25"-16,-26 0 77 0,0 0-62 0,27-27 17 15,-27 27-31-15,0 0 19 0,26 0-25 0,-26 0 15 16,26 0-15-16,-26-26 27 0,0 26-25 16,27 0 21-16,-27-27-22 0,26 27 19 0,2-26-23 15,-28 26 12-15,26-26-16 0,-26 0 11 0,25-2-14 16,-25 2 7-16,28 0-8 0,-28-1 8 0,26-25-9 16,-26 25 5-16,27-26-9 0,-27 0-4 0,0 0 2 15,26 27 6-15,-26-27-6 0,0-1-2 0,0 2 0 16,0 26 0-16,26-27 9 0,-26 26 28 0,0 0-17 15,0 1 20-15,0 0-20 0,0 0 16 16,0 26-18-16,-26-28 14 0,26 28-16 0,0-26 12 16,0 26-15-16,-26 0 14 0,26 26-14 0,0-26 12 0,-27 0-13 15,27 28 8-15,-26-2-10 0,26-26 6 0,-28 26-9 16,28 0 7-16,-25 1-8 0,25 0 6 16,-26 26-8-16,26-27 0 0,0 0-14 0,0 28-33 15,-28-28 13-15,28 27-49 0,0-27 9 0,0 27-130 16,0-26 109-16,28 25-71 0,-28-25 87 0,0 26-61 15,0-27 77-15,0 1-40 0,26 25 50 0,-26-24-49 16</inkml:trace>
  <inkml:trace contextRef="#ctx0" brushRef="#br0" timeOffset="171684.71">23183 7252 55 0,'28'0'0'0,"-28"0"14"16,0 0 42-16,26 0-29 0,-26 0 21 0,0 0-23 15,26 0 23-15,-26 0-22 0,0-27 32 0,26 27-34 16,-26 0 12-16,0 0-15 0,26 0 23 0,2-26-20 16,-28 26 26-16,26 0-24 0,-26-27 30 0,26 27-31 15,-1 0 23-15,-25-26-25 0,28 0 25 0,-1 26-31 16,-27-26 3-16,26-2-11 0,0 2 9 16,0 0-9-16,-26-27 7 0,28 27-9 0,-28-1 7 15,27-26-7-15,-27 27 5 0,0-28-7 0,25 28 4 16,-25 0-3-16,0-27 6 0,0 27-6 0,0-2 6 15,0-24-4-15,-25 26 14 0,25-1-10 16,0 1 12-16,0-1-12 0,-27 0 14 0,27 1-14 16,-28 26 12-16,2-26-13 0,26 0 13 0,-26 26-11 15,0-28 15-15,26 28-15 0,-27-26 15 0,27 26-15 16,-28 0 11-16,28 0-12 0,-25 0 10 0,25 0-11 16,-26 0 9-16,26 26-10 0,0-26 8 0,0 28-10 15,-26-2 6-15,26 0-7 0,0 0 5 0,0 1-7 16,0 0 4-16,26 26-4 0,-26-27 4 0,0 26-4 15,0 2 3-15,26-28-4 0,-26 27 1 0,0 0-2 16,25 0 4-16,-25-27-5 0,28 28-2 16,-28-28-7-16,27 27-18 0,-27-27-10 0,26 28-81 15,0-28 9-15,-26 0-203 0,26 0 168 0,-26 1-116 0,28-1 129 16,-1-26-129-16</inkml:trace>
  <inkml:trace contextRef="#ctx0" brushRef="#br0" timeOffset="172216.81">24399 6829 114 0,'0'0'0'0,"0"0"22"15,0-27 68-15,0 27-47 0,0 0 41 0,0 0-56 16,0 0 4-16,0 0-18 0,0 0 12 0,0 0-15 16,0 0 8-16,0 0-9 0,0 0 10 0,0 0-9 15,0 27 14-15,0-27-10 0,28 0 20 0,-28 0-16 16,0 26 25-16,28-26-24 0,-28 26 19 0,26-26-20 15,-26 27 21-15,26 0-21 0,0-27 18 16,0 26-22-16,-26 0 5 0,26 1-10 0,2-1 8 0,-2 0-9 16,0-26 9-16,-26 28-9 0,27-2 8 0,-1 0-9 15,-26 0 6-15,25-26-10 0,3 27-4 0,-28-1-17 16,26-26-51-16,-26 27 2 0,0-27-127 16,28 27 100-16,-28-27-83 0,0 0 105 0,0 0-37 15,0 0 55-15,0 0-54 0</inkml:trace>
  <inkml:trace contextRef="#ctx0" brushRef="#br0" timeOffset="172449.73">24743 6829 167 0,'0'0'0'0,"0"-27"21"16,0 27 63-16,0-27-45 0,0 27 34 0,0 0-39 16,0 0 26-16,0 0-32 0,0 0 28 0,-25 0-30 15,25 0 22-15,0 0-27 0,0 0 11 0,-26 27-17 16,26-27 12-16,-27 0-16 0,27 27 7 0,-26-27-10 15,26 26 4-15,-26 0-6 0,-2-26 3 0,2 27-6 16,26 0-3-16,-26-1 0 0,0 0 0 0,0 1-8 16,0-1-23-16,-2 0-6 0,28 2-79 15,-28-2 59-15,2 0-51 0,26 0 54 0,-25 1-54 0,-1-1 60 16,26 1-36-16,0 0 42 0,-27-1-42 16</inkml:trace>
  <inkml:trace contextRef="#ctx0" brushRef="#br0" timeOffset="173317.17">25486 6616 57 0,'27'0'0'0,"-27"0"14"0,0 0 45 0,0 0-32 16,26-26 21-16,-26 26-27 0,0 0 15 0,0 0-18 16,0 0 17-16,-26 0-15 0,26-26 26 0,0 26-29 15,0 0 7-15,-27 0-10 0,27-26 22 0,-26 26-16 16,26 0 28-16,-26 0-24 0,26 0 28 0,-28-27-24 15,2 27 36-15,26 0-41 0,-27 0 5 0,1 0-15 16,1 27 14-16,-3-27-13 0,28 0 18 0,-26 26-15 16,-1-26 21-16,1 26-20 0,0 0 18 0,26 2-19 15,-28-2 15-15,3 0-17 0,-3 1 12 0,28-1-14 16,-26 0 11-16,26 1-13 0,0 0 12 16,0-1-12-16,0 0 9 0,0 1-11 0,26 0 8 15,-26-1-9-15,28 0 7 0,-3 1-8 0,3-1 5 16,-2 0-5-16,0 2 5 0,1-2-6 0,-1-26 4 15,27 26-5-15,-27 0 3 0,1-26-4 16,-1 27 0-16,2-27-7 0,-2 26-17 0,0-26-7 16,1 0-65-16,-1 0 10 0,0 27-152 0,0-27 130 15,-26 0-80-15,27 0 101 0,-27 0-67 0,0 0 91 16,28 0-26-16,-28 0 42 0,0 0-41 0</inkml:trace>
  <inkml:trace contextRef="#ctx0" brushRef="#br0" timeOffset="173533.87">25302 6961 67 0,'-28'0'0'0,"28"0"20"0,-26 0 60 0,26-26-39 15,0 26 43-15,-27 0-47 0,27 0 23 0,0 0-32 16,0 0 22-16,0 0-29 0,-26 0 11 16,26 0-14-16,0 0 24 0,26 0-22 0,-26 0 16 15,27 0-20-15,-27 26 12 0,26-26-15 0,2 0 7 16,-3 0-11-16,1 0 11 0,1 0-12 0,-1 0 4 15,2 0-16-15,-2 0-24 0,27 0-12 16,-27 0-89-16,0 0 60 0,0 0-79 0,1 0 85 16,1 0-40-16,-2 0 52 0,-1 0-51 0</inkml:trace>
  <inkml:trace contextRef="#ctx0" brushRef="#br0" timeOffset="174382.73">26438 6353 93 0,'0'0'0'0,"0"0"17"15,0-28 55-15,0 28-45 0,0 0 11 0,-26 0-23 16,26 0 9-16,0-26-13 0,-26 26 9 0,26 0-5 16,0 0 21-16,-26 0-17 0,26 0 25 0,-28-26-28 15,28 26 4-15,-26 0-4 0,26 0 24 16,0 0-17-16,-26 0 25 0,26 0-21 0,-27 0 32 16,27 0-31-16,0 0 24 0,-25 26-32 0,25-26 5 15,0 0-12-15,-28 0 12 0,28 26-10 16,0-26 18-16,-26 28-14 0,26-28 22 0,-26 26-19 0,26-26 24 15,0 26-22-15,-28 0 26 0,28 1-25 16,0-27 24-16,-26 27-23 0,26-1 29 0,-27 1-29 16,27-1 22-16,-25-26-23 0,25 26 23 0,0 0-24 15,0 2 20-15,-26-2-24 0,26-26 18 0,0 26-20 16,0 1 18-16,26-27-20 0,-26 26 16 0,0 0-18 16,25-26 12-16,2 27-12 0,-1 0 14 0,-26-27-15 15,54 26 11-15,-28 0-13 0,2-26 10 0,-3 27-10 16,2 0 9-16,25-1-11 0,-24-26 8 0,-2 26-9 15,26 1 8-15,-26-27-9 0,2 26 7 0,-2 0-9 16,28-26 3-16,-28 28 0 0,1-28 16 0,-27 26-10 16,25-26 21-16,1 26-16 0,2 0 24 0,-28-26-19 15,26 27 28-15,-26-27-26 0,0 26 27 0,27-26-27 16,-27 27 26-16,0-27-27 0,0 0 27 16,0 27-25-16,0-27 29 0,0 26-26 0,0-26 34 15,0 0-33-15,0 26 33 0,-27-26-33 0,27 0 29 16,-26 26-30-16,26-26 27 0,0 0-27 0,-28 28 31 15,2-28-31-15,26 0 30 0,-25 0-31 16,25 26 27-16,-27-26-30 0,1 0 26 0,-2 0-27 16,2 0 23-16,0 26-25 0,-2-26 22 0,2 0-23 15,0 0 21-15,0 0-22 0,0 0 19 0,-2 0-20 16,2 27 16-16,0-27-18 0,-1 0 14 0,27 0-16 16,-25 0 13-16,-3 0-19 0,2 0-2 0,26 0-12 15,-26 0-23-15,26 0-13 0,-28 0-95 0,28 0-4 16,-26 0-284-16,26 0 113 0,-27 0-508 0,27-27 491 15,-25 27-164-15,25 0 246 0,-26 0-246 0</inkml:trace>
  <inkml:trace contextRef="#ctx0" brushRef="#br0" timeOffset="175383.61">27841 7120 80 0,'0'0'0'0,"0"0"19"0,-26 26 61 16,26-26-45-16,0 0 27 0,-27 0-35 0,27 0 17 15,0 0-20-15,0 0 26 0,0 0-29 0,0 0 11 16,-26 0-6-16,26 0 43 0,0 0-38 16,0 0 25-16,0 0-21 0,0 0 52 0,0 0-50 15,0 0 24-15,0 0-24 0,0 0 47 0,0 0-42 16,0 26 44-16,0-26-44 0,0 0 38 0,0 0-41 16,0 0 37-16,0 0-40 0,0 27 34 0,-27-27-36 15,27 0 31-15,0 26-33 0,0-26 28 0,0 0-41 16,0 27 0-16,-26-27-52 0,26 0-116 0,0 27 11 15,0-27-262-15,-26 0 226 0,26 26-118 0,0-26 146 16,0 0-146-16</inkml:trace>
  <inkml:trace contextRef="#ctx0" brushRef="#br0" timeOffset="176432.79">28874 6775 35 0,'25'0'0'0,"-25"-26"9"16,0 26 29-16,0 0-23 0,0 0 7 0,0-26-13 16,28 26 6-16,-28 0-11 0,0 0-4 0,0-27-8 15,0 27-23-15,-28 0 15 0,28 0-18 0,0 0 17 16,0 0-16-16</inkml:trace>
  <inkml:trace contextRef="#ctx0" brushRef="#br0" timeOffset="176917.88">28874 6696 63 0,'25'0'0'0,"-25"0"12"0,0 27 36 0,0-27-28 16,0 0 16-16,0 0-22 0,0 0 6 0,0 0-11 15,0 0 6-15,0 0-11 0,0 0-4 0,0 0 5 16,0 0 18-16,0 0-17 0,0 0-6 0,0 0 0 16,0 0 0-16,0 0 4 0,0 0 16 0,0 0-5 15,0 0 25-15,0 0-23 0,0 0 12 0,0 0-11 16,0 0 25-16,0 0-15 0,0 0 44 0,0 0-40 15,0 0 24-15,0 0-22 0,0 0 46 0,0 0-36 16,0 0 50-16,0 0-48 0,0 0 45 0,0 0-49 16,0 0 38-16,0 0-43 0,0 0 32 0,0 0-38 15,0 0 24-15,0 0-29 0,0 0 25 0,0 0-27 16,0 0 24-16,0-27-27 0,0 27 18 0,0 0-21 16,0 0 16-16,0 0-18 0,0 0 12 0,0 0-15 15,0-26 9-15,0 26-11 0,0 0 11 0,28 0-11 16,-28 0 9-16,0 0-10 0,26 0 6 0,-26 0-8 15,0 0 8-15,26 0-9 0,-26 26 6 16,28-26-6-16,-28 0 6 0,0 0-7 16,26 27 3-16,0-27-4 0,-26 0 6 0,26 26-6 15,-26-26 5-15,26 26-5 0,2-26 3 0,-2 27-5 16,-26-27 4-16,26 27-4 0,1-27 3 0,-27 26-3 16,26 0 1-16,1-26-1 0,-1 27 1 0,-26 0-2 15,26-27-2-15,-26 26 1 0,28 0 3 0,-2 1-1 16,-26-27 1-16,26 26-11 0,-26 0-25 0,25-26 6 15,-25 28-43-15,27-2 1 0,-27-26-135 0,0 26 54 16,0-26-247-16,28 26 227 0,-28-26-109 0,0 27 168 16,0-27-52-16,0 0 81 0,0 0-81 0</inkml:trace>
  <inkml:trace contextRef="#ctx0" brushRef="#br0" timeOffset="177149.67">29455 6829 76 0,'0'-27'0'0,"0"0"28"0,0 1 86 0,0 0-61 16,0 26 47-16,0-27-53 16,0 27 41-16,0-26-38 0,0 26 66 0,0-26-72 15,0 26 16-15,0 0-30 0,-27 0 26 0,27 0-29 16,-25 0 26-16,-1 26-27 0,26-26 23 0,-26 26-25 16,-2 1 23-16,2-1-24 0,0 0 21 0,-1 1-23 15,1 0 19-15,-27 25-20 0,27-25 17 0,-2 26-19 16,2-27 15-16,0 1-24 0,0 25-9 0,0-24-28 15,-2-2-84-15,28 0 11 0,-26 27-190 0,26-53 161 16,0 26-99-16,0 1 139 0,0-27-38 0,0 27 64 16,0-27-64-16</inkml:trace>
  <inkml:trace contextRef="#ctx0" brushRef="#br0" timeOffset="177971.6">29721 7014 30 0,'0'0'0'0,"0"0"7"16,0-27 21-16,0 27-9 0,0 0 25 0,0 0-19 15,0 0 31-15,0 0-26 0,0 0 34 16,0 0-39-16,0 0 11 0,0 0-18 0,0 0 19 0,0 0-18 15,0 0 19-15,0 0-21 0,0 0 13 16,0 0-17-16,0 0 9 0,0 0-12 0,0 0 10 16,0 0-11-16,0 0 8 0,27 0-9 15,-27 0 8-15,0 0-10 0,0 0 4 0,0-26-6 16,0 26 4-16,0 0-6 0,0 0-2 0,0 0 0 16,0 0 0-16,0 0 0 0,0 0 0 0,0 0 0 15,0 0 0-15,0 0 3 0,0 0 9 0,0 0-1 16,0 0 17-16,0 0-12 0,0 0 20 0,0 0-20 15,0 0 16-15,0 0-18 0,0 0 10 0,0 0-13 16,0 0 7-16,0 0-10 0,0 0 4 0,0 0-6 16,0 0 5-16,0 0-7 0,0 0 4 0,0 0-6 15,0 0-2-15,0 0 1 0,0 0 7 0,0 0-6 16,0 0-2-16,0 0 0 0,0 0 0 0,0 0 0 16,0 0 0-16,0 0 0 0,0 0 0 0,0 0 0 15,0 0 0-15,0 0 0 0,0 0 0 16,0 0 0-16,0 0 0 0,0 0 0 0,26 0 0 0,-26 0 0 15,0 0 0-15,0 0 2 0,26 0 6 16,-26 0-5-16,0 0-3 0,0 0 2 0,25 0 6 16,-25 26 1-16,0-26 16 0,0 0-7 0,0 0 30 15,0 0-20-15,28 0 37 0,-28 27-33 16,0-27 29-16,0 0-33 0,0 0 24 0,0 0-28 16,0 0 20-16,-28 0-24 0,28 0 19 0,0 0-22 15,0 0 14-15,0-27-16 0,0 27 13 0,-25 0-15 16,25 0 10-16,0-26-12 0,0 26 9 0,0 0-11 15,0-26 9-15,0 26-9 0,0 0 8 0,0 0-8 16,0 0 7-16,0-27-9 0,0 27 5 0,0 0-6 16,0 0 6-16,0 0-5 0,25 0 5 0,-25 0-7 15,0 0 5-15,0 0-5 0,0 0 4 0,0 0-14 16,0 0-23-16,0 27-23 0,0-27-121 0,0 0 29 16,-25 0-254-16,25 0 224 0,0 0-121 0,0 0 183 15,0 26-40-15,-26-26 76 0,26 0-76 16</inkml:trace>
  <inkml:trace contextRef="#ctx0" brushRef="#br0" timeOffset="179133.59">30198 6775 23 0,'0'0'0'16,"-28"0"4"-16,28 0 13 0,0 0-12 16,0 0-5-16,0 0 0 0,0 0 0 0,-26 0 3 15,26 0 12-15,0 0-7 0,0 0 11 0,0 0-10 16,-26 0 7-16,26 0-12 0,0 0-4 0,0 0 0 15,0 0 0-15,0 0 6 0,0-26 18 0,0 26-10 16,0 0 19-16,0 0-15 0,0 0 18 0,0 0-19 16,26 0 19-16,-26 0-17 0,0 0 22 0,0 0-25 15,0 0 7-15,0 0-11 0,0 0 13 0,0 0-14 16,0 0 8-16,0 0-11 0,0 0 6 0,0 0-8 16,0 0 3-16,0 0-5 0,0 0 4 0,0 0-6 15,0 0-2-15,0-26 0 0,0 26 0 0,0 0 2 16,0 0 6-16,0 0-5 0,0 0-3 0,0 0 0 15,0 0 0-15,26 0 3 0,-26 0 11 16,0 0-3-16,0 0 18 0,0 0-9 0,0 0 28 16,0 26-23-16,0-26 27 0,28 0-32 0,-28 0 7 15,0 0-12-15,0 0 21 0,0 26-17 0,0-26 21 16,0 0-19-16,0 0 22 0,0 0-21 16,0 0 25-16,25 27-21 0,-25-27 34 0,0 0-29 15,0 0 36-15,0 27-35 0,27-27 28 0,-27 26-30 16,0-26 30-16,0 0-39 0,0 26 6 0,26 1-14 15,-26-27 15-15,0 27-15 0,0-1 12 0,0-26-11 16,26 26 14-16,-26 1-12 0,0-27 20 0,0 26-19 16,28 0 18-16,-28 2-18 0,0-28 15 0,26 26-16 15,-26 0 15-15,0-26-17 0,26 26 14 0,-26-26-15 16,0 27 12-16,27-27-13 0,-27 26 11 0,0-26-12 16,0 0 11-16,26 27-11 0,-26-27 9 0,0 0-10 15,27 0 10-15,-27 0-11 0,0 0 9 16,0 0-9-16,26-27 8 0,-26 27-8 0,0 0 8 0,0-26-9 15,0-1 8-15,26 27-9 0,-26-26 7 0,0 0-7 16,0 0 9-16,0-2-9 0,0 2 7 16,0 0-7-16,0-1 5 0,0 1-6 0,0 0 6 15,0-28-7-15,0 28 6 0,0 26-6 0,0-26 7 16,0-1-7-16,0 0 6 0,0 1-6 0,0 26 5 16,0-26-5-16,0 26 6 0,0-27-6 15,0 27 5-15,0-26-5 0,0 26 6 0,0 0-7 16,0-26 4-16,0 26-4 0,0 0 5 0,0 0-4 15,0-28 3-15,0 28-4 0,0 0 4 0,0 0-4 16,0 0 4-16,0 0-5 0,0 0 5 0,0 0-4 16,0 0 4-16,0 0-2 0,0 0 7 0,0 0-6 15,0 0 5-15,0 0-6 0,0 0 6 0,0 0-6 16,0 0 6-16,0 28-4 0,0-28 14 0,0 26-10 16,0-26 15-16,0 26-14 0,0 1 13 0,0-27-11 15,0 26 18-15,0 0-16 0,0 1 15 0,26 0-17 16,-26-1 17-16,0 0-17 0,28 28 13 0,-28-28-15 15,26 0 15-15,-26-26-15 0,26 27 11 0,-26-1-12 16,26 0 12-16,-26 2-13 0,26-2 12 16,2-26-12-16,-28 26 10 0,26-26-11 0,0 26 10 15,-26 1-11-15,27-27 10 0,-2 26-10 0,-25-26 9 16,28 0-9-16,-2 27 7 0,-26-27-9 0,26 27 8 16,2-27-8-16,-28 0 5 0,26 26-12 15,-26-26-13-15,26 0-14 0,-26 0-69 0,26 0 35 16,-26 0-84-16,0 26 20 0,0-26-229 0,26 0 103 15,-26 0-400-15,0 0 389 0,0 0-134 0,0 0 198 16,0 0-198-16</inkml:trace>
  <inkml:trace contextRef="#ctx0" brushRef="#br0" timeOffset="179770.61">31044 6987 60 0,'0'0'0'16,"0"0"16"-16,0 0 51 0,0 0-34 0,-28 0 31 15,28 0-34-15,0 0 22 0,0 0-30 0,0 0 11 16,0 0-13-16,0 0 26 0,0 0-22 0,0 0 28 16,0 0-26-16,0 0 28 0,0 0-32 0,0 0 13 15,0 0-17-15,0-26 18 0,0 26-18 16,0 0 14-16,28 0-10 0,-28 0 31 0,0 0-23 15,0 0 37-15,0 0-35 0,0 0 28 0,26 0-31 16,-26 0 27-16,0 0-23 0,0 0 43 0,28 0-48 16,-28 0 7-16,26 0-18 0,-26 0 15 0,24 0-16 15,4 0 16-15,-28 0-17 0,26 0 14 0,0 0-14 16,2 0 13-16,-2 0-15 0,1 0 12 0,-2 0-12 16,1 0 11-16,-26 0-13 0,28 0 13 0,-2 0-13 15,2 0 9-15,-28 0-21 0,26 26-20 0,-26-26-16 16,0 0-91-16,25 0 19 0,-25 0-202 15,0 0 175-15,0 0-100 0,-25 0 133 0,25 27-73 0,0-27 106 16,-26 0-31-16,26 0 50 0,-28 0-50 16</inkml:trace>
  <inkml:trace contextRef="#ctx0" brushRef="#br0" timeOffset="179982.98">31124 7066 54 0,'0'28'0'0,"-26"-28"21"0,26 0 63 0,0 0-44 16,0 0 36-16,0 0-47 0,0 0 11 0,0 0-14 15,0 0 34-15,0 0-32 0,0 26 28 0,0-26-25 16,0 0 37-16,0 0-36 0,0 0 32 0,26 0-35 16,-26 0 26-16,24 0-29 0,-24 0 22 0,28 0-25 15,-2 0 21-15,-26 0-25 0,26 0 14 0,2 0-29 16,-2 0-21-16,1 0-30 0,-2 0-124 0,1 0 90 16,2 0-74-16,-2 0 80 0,2 0-73 0,-2 0 90 15,-1 0-29-15,2 0 44 0,-1 0-44 0</inkml:trace>
  <inkml:trace contextRef="#ctx0" brushRef="#br0" timeOffset="180616.89">31812 7146 22 0,'0'0'0'0,"0"0"13"0,0 0 39 16,0 0-22-16,0 0 34 0,0 0-32 15,0 0 35-15,0 0-41 0,0 0 10 0,0 0-13 16,0 0 30-16,0 0-23 0,0-26 34 0,-26 26-34 16,26 0 28-16,0 0-32 0,0-26 19 0,0 26-25 15,0-28 14-15,-28 28-18 0,28 0 14 0,0-26-17 16,0 26 8-16,0-26-12 0,0 26 6 0,0-27-9 16,0 1 5-16,0 26-4 0,0-26 9 0,0 26-10 15,28-27 4-15,-28 27-7 0,0-27-3 16,0 1 0-16,26 26 0 0,-26-26 0 0,25 26 0 0,-25-27 2 15,26 27 6-15,-26-27-5 0,28 27-3 16,-28 0 0-16,27-26 0 0,-27 26 0 0,26 0 0 16,0 0 1-16,-26 0 7 0,26 0-6 0,1 0-2 15,-27 0 2-15,26 0 6 0,-26 0-5 0,25 0 5 16,3 26-6-16,-28-26-2 0,26 0 0 0,-26 0 0 16,28 27 0-16,-28-27 0 0,0 0 0 0,25 27 0 15,-25-27 0-15,0 26 0 0,26-26 0 16,-26 26 0-16,0-26 1 0,0 27 7 0,28-27-4 15,-28 0 7-15,0 27-2 0,0-27 15 0,0 26-12 16,0-26 12-16,0 26-8 0,0-26 20 0,0 27-16 16,0-27 23-16,0 0-23 0,0 26 16 0,0-26-18 15,0 0 14-15,0 26-16 0,0-26 13 0,0 28-15 16,0-28 12-16,0 0-11 0,-28 26 17 0,28-26-15 16,0 0 23-16,0 26-21 0,0-26 21 0,0 0-20 15,-26 26 22-15,26-26-26 0,0 27 7 0,0-27-11 16,0 0 16-16,-25 0-15 0,25 26 12 0,0-26-12 15,0 0 14-15,0 0-13 0,-28 27 14 0,28-27-12 16,0 0 19-16,0 0-18 0,-26 0 15 16,26 0-14-16,0 0 22 0,-28 0-21 0,28 0 20 15,-25 0-21-15,25 0 14 0,0 0-15 0,-26 0 15 16,26 0-17-16,-27 0 15 0,27-27-15 0,-26 27 13 16,0 0-15-16,26 0 11 0,-26-26-17 0,26 26-6 15,-27-27-24-15,-1 1-69 0,2 26-75 16,26-26-405-16,-25 26 328 0,-1-26-160 0,-2 26 203 15,0-28-202-15</inkml:trace>
  <inkml:trace contextRef="#ctx0" brushRef="#br0" timeOffset="186700.34">16806 14187 22 0,'0'0'0'0,"0"0"6"16,0 0 20-16,0 0-12 0,0 0 18 0,0 0-17 15,0 0 16-15,0 0-13 0,0 0 23 0,0 0-20 16,0 0 19-16,0 0-17 0,0 0 33 0,0 0-35 16,0 0 8-16,0 0-14 0,0 0 13 0,0 0-14 15,0 0 14-15,26 0-17 0,-26 0 9 16,0 0-12-16,0 0 6 0,0 0-7 0,0 0 9 16,0 0-10-16,0 0 2 0,0 0-4 0,0 0 4 15,26 0-4-15,-26 0 5 0,0 0-6 0,0 0-3 16,26 0 0-16,-26 0 0 0,0 0 4 0,0 0 16 15,26 0-11-15,-26 0 7 0,0 0-3 16,28 0 23-16,-28 0-19 0,26 0 11 0,-26 0-15 16,28 0 15-16,-28 0-16 0,26 0 12 0,-26 0-14 15,25 0 7-15,-25 0-10 0,26 0 2 0,1 0-4 16,1 0 5-16,-28 0-5 0,26 0 3 0,26 0-1 16,-26 0 13-16,0 0-9 0,0 0 10 0,28 0-12 15,-26 26 7-15,-2-26-9 0,26 0 8 0,-26 0-9 16,28 0 5-16,-28 0-6 0,1 0 3 0,26 0-4 15,-27 0 6-15,0 0-6 0,28 0 4 0,-28 0-5 16,0 0 5-16,0 0-4 0,2 0 4 0,-2 0-4 16,0 0 5-16,1 0-6 0,-27 0 1 15,26 0-3-15,-26 0-1 0,28 0-19 0,-28 0-57 16,0 0-2-16,25 0-158 0,-25 0 124 0,0-26-97 16,-25 26 104-16,25 0-103 0</inkml:trace>
  <inkml:trace contextRef="#ctx0" brushRef="#br0" timeOffset="187120.45">16938 14239 23 0,'0'0'0'0,"0"0"8"16,0 0 24-16,0 0-13 0,0 0 25 0,0 0-23 15,0 0 22-15,0 0-21 0,0 0 26 0,0 0-26 16,26 0 19-16,-26 0-18 0,0 0 25 16,0 0-27-16,28 0 14 0,-28 0-18 0,0 0 19 15,26 0-18-15,-26 0 21 0,25 27-20 0,-25-27 19 16,26 0-23-16,1 0 8 0,1 0-12 0,-2 0 12 15,0 26-13-15,0-26 9 0,0 0-11 16,0 0 4-16,28 0-9 0,-28 0-3 0,2 0 2 16,23 0 6-16,2 0-5 0,-25 0-3 0,24 0 1 15,0 0 7-15,2 0-6 0,0 0-2 0,-2 0 0 16,0 0 0-16,-24 0 1 0,24 0 7 0,1 0-6 16,0 0-2-16,-27 0 0 0,28 0 0 0,-28 0 0 15,0 0 0-15,0 0-26 0,2 0-78 0,-2 0 46 16,0 0-68-16,0 0 59 0,-26 0-77 0,27 0 72 15,-27 0-72-15</inkml:trace>
  <inkml:trace contextRef="#ctx0" brushRef="#br0" timeOffset="187533.17">17838 13922 55 0,'0'0'0'0,"0"0"13"0,0 0 42 0,-28 0-35 16,28 0 4-16,0 0-12 0,0 0 12 0,0 0-9 15,0 0 23-15,28 0-18 0,-28 0 21 0,0 26-23 16,26-26 13-16,0 0-14 0,-26 0 23 0,27 0-21 16,-1 27 20-16,2-27-23 0,-3 0 12 0,1 27-13 15,-26-27 19-15,28 0-19 0,-2 0 10 0,0 26-13 16,0-26 10-16,-26 0-12 0,26 0 8 0,2 0-5 15,-28 26 22-15,26-26-19 0,-26 0 12 0,26 0-13 16,-26 0 15-16,26 0-14 0,-26 0 16 0,0 0-10 16,27 0 36-16,-27 0-32 0,0 0 20 0,0 0-21 15,28 0 27-15,-28 27-25 0,0-27 25 16,0 0-26-16,0 0 30 0,0 26-29 0,0-26 25 16,0 0-26-16,0 26 26 0,-28-26-27 0,28 28 23 15,0-2-25-15,-27-26 23 0,27 26-24 0,-26-26 18 16,26 26-22-16,-26 1 11 0,0-1-32 0,-2-26-38 15,28 26-63-15,-26 2-270 0,0-2 204 0,0 0-135 16,26-26 180-16,-26 26-71 0,-2-26 99 16,28 28-99-16</inkml:trace>
  <inkml:trace contextRef="#ctx0" brushRef="#br0" timeOffset="188233.5">19875 12810 110 0,'0'0'0'0,"0"0"18"0,0 0 54 0,0 0-40 0,0 0 28 15,0 0-32-15,0 0 27 0,-28-26-34 0,28 26 10 16,0 0-15-16,-24 0 17 0,24 0-17 0,-26 0 13 15,26 0-15-15,-26 0 12 0,26 0-10 0,-28 26 21 16,0-26-24-16,28 0 2 0,-26 0-4 16,0 26 20-16,26-26-17 0,-25 0 11 0,-2 27-10 15,27-27 17-15,-28 27-20 0,28-27 8 0,-26 26-11 16,26-26 10-16,0 26-9 0,-26 1 14 0,26-27-13 16,0 26 10-16,0 0-9 0,0 2 13 0,0-28-12 15,0 26 14-15,0 26-13 0,26-25 14 0,-26-1-13 16,26 1 14-16,-26 0-17 0,28 25 7 0,-28-26-9 15,27 28 11-15,-2 0-11 0,-25-28 10 0,26 26-12 16,-26 2 8-16,26-28-9 0,2 27 9 16,-28-27-11-16,28 28 2 0,-28-28-5 0,0 0-2 15,26 27-4-15,-26-27-12 0,0 0-4 0,0 2-48 16,0-2 29-16,0 0-47 0,0 1 14 0,0 0-131 0,0-27 115 16,0 26-64-16,0 0 80 0,0-26-63 15,0 27 83-15,-26-27-23 0,26 26 38 0,0-26-38 16</inkml:trace>
  <inkml:trace contextRef="#ctx0" brushRef="#br0" timeOffset="188482.77">19293 13868 103 0,'-26'-26'0'0,"0"26"31"16,26-26 94-16,-28 26-75 0,28 0 23 0,-26-26-50 15,26 26-4-15,0 0-8 0,-26 0 14 0,26 0-18 16,0-27-7-16,0 27 0 0,-27 0 0 0,27 0 0 15,0 0 0-15,27 0 0 0,-27 0 0 0,0-26 3 16,26 26 13-16,0 0-12 0,-26 0-4 0,28-26 2 16,-2 26 6-16,26 0-5 0,-26-28-3 0,2 28 2 15,-2 0 10-15,26-26-7 0,-25 26 3 16,26-26-6-16,-27 26-2 0,0 0-9 0,29-26-25 16,-30 26 8-16,1 0-46 0,0 0 32 0,2 0-48 15,0 0 46-15,-2 0-38 0,0 0 39 0,-2 0-39 16</inkml:trace>
  <inkml:trace contextRef="#ctx0" brushRef="#br0" timeOffset="188799.48">19955 13816 75 0,'0'0'0'0,"0"0"22"16,0 0 66-16,0 0-54 0,26 0 14 0,-26 0-28 15,0 0 8-15,0 0-12 0,0 0 16 0,0-26-20 16,0 26 3-16,0 0-11 0,27-27-4 0,-27 27 0 15,0 0 0-15,0-26 0 0,25 26 0 0,-25 0 0 16,0-26 0-16,26 26 5 0,-26-28 15 0,28 28-14 16,-2 0-6-16,-26 0 0 0,28-26 0 0,-2 26 4 15,-26 0 12-15,25 26-8 0,3-26 10 0,-28 0-6 16,25 0 19-16,1 0-13 0,-26 28 24 16,28-28-18-16,-28 0 28 0,0 26-27 0,26-26 21 15,-26 0-27-15,0 26 10 0,0-26-16 0,0 0 11 16,-26 27-13-16,26-27 10 0,0 0-15 0,-28 26-6 15,28-26-7-15,-26 26-18 0,1-26 9 0,25 0-23 16,-28 26-4-16,28-26-92 0,-25 0 66 16,25 28-75-16,-26-28 81 0,26 0-48 0,0 0 56 15,0 0-55-15</inkml:trace>
  <inkml:trace contextRef="#ctx0" brushRef="#br0" timeOffset="189149.79">20378 13605 61 0,'26'0'0'0,"-26"-27"14"15,0 27 44-15,0 0-35 0,27-26 9 0,-27 26-23 16,0 0-9-16,0 0 8 0,26 0 27 16,-26 26-17-16,0-26 22 0,28 0-20 0,-28 27 20 15,26-27-23-15,-26 26 11 0,25 0-8 0,-25-26 32 16,28 26-19-16,-2 2 43 0,-26-2-42 0,0 0 23 15,27 1-23-15,-27-1 42 0,26-26-36 0,-26 26 48 16,0 0-44-16,0 2 47 0,0-2-56 16,0-26 14-16,0 26-25 0,0-26 23 0,0 27-25 15,0-27 18-15,0 0-20 0,0 0 18 0,0 0-19 16,0 0 17-16,0 0-19 0,0-27 18 0,0 27-18 16,0-26 16-16,0 0-17 0,0 26 12 0,0-28-15 15,0 2 11-15,0 0-8 0,26 0 24 0,-26-1-27 16,27 1-1-16,-27 0-13 0,26-2-16 0,0 2-15 15,0 0-76-15,1 26 42 0,-27-26-90 0,28 26 26 16,-2-27-234-16,-1 27 216 0,1 0-78 16,2 0 113-16,0 0-112 0</inkml:trace>
  <inkml:trace contextRef="#ctx0" brushRef="#br0" timeOffset="189833.79">21594 13525 120 0,'0'0'0'0,"0"-27"20"0,0 27 62 16,0 0-40-16,0-26 46 0,0 26-42 0,0 0 50 15,28 0-48-15,-28-26 45 0,0 26-42 0,0 0 61 16,0 0-61-16,0 0 41 0,0 0-51 16,-28 0 34-16,28 0-39 0,0 0 35 0,0 0-39 15,-26 26 24-15,26-26-28 0,0 0 29 0,0 26-31 16,-24 1 18-16,24-27-24 0,0 27 19 0,-28-1-20 16,28 1 19-16,0-1-21 0,-26 0 13 0,26 28-16 15,0-28 13-15,0 0-16 0,0 1 9 0,0-1-12 16,0 26 6-16,0-52-7 0,0 28 6 0,0-2-7 15,0 0 6-15,0-26-7 0,26 27 4 0,-26-27-5 16,0 0 3-16,28 0-3 0,-28 0 6 0,24 0-5 16,2 0 5-16,-26-27-5 0,28 1 3 15,-28 0-5-15,26-2-3 0,2 2 0 0,-28 0 4 16,26 0-2-16,-26-1 2 0,26-25 1 0,-26 24 11 16,0 2-9-16,0 0 3 0,26 0-7 0,-26-1 0 15,0 1 0-15,0-1 6 0,0 0-2 0,0 27 9 16,0-26-7-16,0 26 8 0,0 0-8 0,26 0 7 15,-26 0-9-15,0 0 5 0,0 0-5 16,0 0 5-16,0 0-7 0,28 26 3 0,-28 1-3 16,0-27 7-16,0 27-7 0,26-1 6 0,-26 1-6 15,26-1 4-15,-26 0-13 0,0 0-20 0,28 2-22 16,-28-2-114-16,0-26 10 0,25 26-288 0,-25 1 247 16,0-1-134-16,0 0 194 0,0-26-66 0,0 26 98 15,0-26-97-15</inkml:trace>
  <inkml:trace contextRef="#ctx0" brushRef="#br0" timeOffset="190233.77">21992 13922 28 0,'28'0'0'0,"-28"0"22"15,26 0 67-15,-26 0-49 0,0 0 30 0,26 0-37 16,-26 0 27-16,0-26-33 0,26 26 21 16,-26 0-30-16,0-28 10 0,26 28-10 0,-26 0 27 15,0-26-22-15,28 0 24 0,-28 26-26 0,0-26 19 16,26-1-25-16,-26 1 8 0,0 0-12 0,26-2 13 15,-26 2-12-15,0 0 12 0,0-27-16 16,26 27 4-16,-26-1-1 0,0-26 25 0,0 27-22 0,27-28 6 16,-27 28-11-16,0-28 7 0,0 28-7 15,0 0 14-15,0-27-12 0,-27 26 9 0,27 1-8 16,0-1 16-16,0 1-11 0,-26 0 19 0,26 0-19 16,0-2 12-16,-26 2-14 0,26 26 14 0,0-26-15 15,-26 26 14-15,26 0-16 0,-28-27 9 0,28 27-9 16,-26 0 12-16,26 27-15 0,0-27 6 0,-26 26-7 15,26-26 10-15,0 26-11 0,0 2 2 0,0-2-3 16,0 26 9-16,0-25-8 0,0 26 5 0,0 0-8 16,0-27 4-16,0 28-6 0,0-2-2 0,0 2-3 15,0-2-9-15,0 2-9 0,0-1-47 16,26-1 24-16,-26-26-64 0,0 28 22 0,0-1-150 16,26-27 135-16,-26 0-71 0,0 0 98 0,28 28-54 15,-28-54 74-15,0 26-37 0,26 1 56 0,-26-27-15 16,0 0 25-16,0 27-24 0</inkml:trace>
  <inkml:trace contextRef="#ctx0" brushRef="#br0" timeOffset="190699.84">22416 13842 30 0,'0'0'0'0,"0"0"22"0,26 0 66 0,-26 0-52 16,0 0 24-16,27 0-37 0,-27 0 13 0,0 0-17 15,25 0 23-15,-25 0-17 0,0-26 32 0,28 26-30 16,-28 0 21-16,0 0-27 0,26-26 19 0,-26 26-24 16,26-27 10-16,-26 27-10 0,27-26 20 0,-27 0-20 15,0-2 12-15,26 28-15 0,-26-26 11 16,28 0-14-16,-28 0 6 0,25-27-9 0,-25 26 7 16,26 0-4-16,-26 1 16 0,28-26-14 0,-28 24 8 15,26 2-5-15,-26-28 22 0,0 28-11 0,0 0 38 16,27 0-36-16,-27-1 19 0,0 0-22 0,0 27 28 15,0-26-26-15,0-1 25 0,-27 1-28 0,27 26 23 16,-26-26-24-16,26 0 22 0,-28 26-23 16,28 0 22-16,-26-28-23 0,1 28 20 0,-3 0-21 15,28-26 20-15,-26 26-21 0,-1 0 18 0,1 26-19 16,26-26 14-16,-26 0-15 0,-2 0 15 0,28 28-15 16,-25-28 15-16,25 26-16 0,-27 0 14 0,27 0-16 15,0 1 14-15,0-1-15 0,0 1 11 0,0 26-13 16,0-27 11-16,0 0-11 0,27 28 11 0,-27-28-12 15,25 28 10-15,-25-28-10 0,28 27 10 0,-28-26-10 16,26-1 7-16,0 27-8 0,-26-27 10 0,27 0-11 16,-1 2 4-16,2-2-14 0,-28 0-20 0,25 1-4 15,1-1-58-15,-26 0-67 0,28 0-373 0,-2-26 297 16,-26 28-158-16,0-28 192 0,27 0-192 16</inkml:trace>
  <inkml:trace contextRef="#ctx0" brushRef="#br0" timeOffset="192216.6">24797 13312 139 0,'0'0'0'0,"0"0"17"0,0-26 53 15,0 26-28-15,28 0 54 0,-28 0-57 0,0-26 17 16,0 26-25-16,0 0 33 0,0 0-36 16,0 0 23-16,-28 0-26 0,28 0 26 0,0 26-28 15,-26-26 18-15,26 0-20 0,0 26 21 0,-28-26-20 16,28 28 26-16,-25-28-25 0,25 26 23 0,-26 0-21 16,-1 2 29-16,27-2-27 0,-26 0 28 0,26 0-28 15,-26 1 28-15,26 26-30 0,-28-26 20 0,28-1-24 16,-26 0 19-16,26 0-22 0,0 28 17 0,0-28-19 15,0 1 14-15,0-1-15 0,0 0 13 0,26 0-14 16,-26 2 10-16,28-2-12 0,-2 0 9 0,-26 1-11 16,26 0 6-16,1-1-9 0,-1-26 2 0,-1 26-16 15,29 1-31-15,-26-27-7 0,-2 26-99 0,0-26 25 16,1 0-210-16,-2 26 187 0,3-26-96 0,-28 0 138 16,26 28-61-16,0-28 80 0,-26 0-79 0</inkml:trace>
  <inkml:trace contextRef="#ctx0" brushRef="#br0" timeOffset="192433.58">24613 13763 182 0,'0'0'0'0,"-28"0"27"0,28 0 82 0,0 0-56 16,0 0 49-16,0 0-58 0,0 0 28 0,0 0-41 15,0 0 23-15,0 0-30 0,0 0 16 0,0 0-25 16,28 0 8-16,-28 0-12 0,26-26 10 0,0 26-10 15,1 0 10-15,-1 0-11 0,-1 0 8 0,3 0-9 16,-2 0 7-16,2 0-18 0,-2 0-23 0,27 0-23 16,-28 0-116-16,3 0 78 0,24 0-93 0,-25 0 106 15,-1 0-43-15,0 0 59 0,2 0-58 0</inkml:trace>
  <inkml:trace contextRef="#ctx0" brushRef="#br0" timeOffset="193483.69">25380 13180 22 0,'0'0'0'0,"0"-26"8"0,0 26 28 0,0 0-13 15,0 0 37-15,0 0-30 0,0 0 30 0,0 0-33 16,0 0 22-16,0 0-22 0,0 0 29 0,0-27-37 16,0 27 1-16,0 0-9 0,0 0 9 0,0 0-12 15,0 0 8-15,0 0-3 0,0 0 27 0,0 0-15 16,0 0 39-16,0 0-35 0,0 0 23 15,0 0-19-15,0 0 49 0,0 0-38 16,0 0 51-16,0 0-51 0,0 27 39 0,0-27-51 16,0 0 15-16,26 26-21 0,-26 1 34 0,0-27-29 15,28 27 35-15,-28-1-31 0,26 0 38 0,-26 0-36 16,26 28 35-16,-26-28-33 0,27 2 44 0,-1 24-39 16,-26-26 50-16,26 28-46 0,0-1 50 0,-26-27-51 15,27 26 42-15,1-24-45 0,-28-2 42 0,26 27-46 16,-1-27 35-16,-25 0-38 0,26-26 35 0,-26 26-37 15,27 2 33-15,-27-28-34 0,0 0 30 0,28 0-33 16,-28 0 27-16,0 0-30 0,26-28 28 0,-26 28-29 16,0-26 26-16,0 0-28 0,0 0 23 0,0-27-25 15,0 27 22-15,0-28-24 0,0 28 18 0,0 0-20 16,0-27 17-16,26 26-18 0,-26-26 16 0,0 27-17 16,0 0 18-16,0-2-18 0,0 2 15 0,0 0-17 15,26-2 12-15,-26 28-14 0,0-26 14 0,0 26-13 16,0 0 17-16,27 0-17 0,-27-26 11 0,0 52-10 15,0-26 17-15,0 0-18 0,26 26 7 0,-26-26-9 16,0 28 12-16,26-2-12 16,-26 0 11-16,27 2-13 0,-27-2 8 0,26 26-8 15,-26-25 11-15,28 26-8 0,-28-26 15 0,26-1-15 16,-1 26 15-16,-25-24-15 0,27-2 15 0,-27-26-15 16,26 26 11-16,2 1-12 0,-28-27 8 0,26 0-9 15,-26 26 9-15,26-52-9 0,-26 26 11 0,28 0-9 16,-28 0 15-16,0-27-17 0,25 1 3 0,-25 0-5 15,0-2 11-15,0 2-11 0,0-26 7 0,0 25-9 16,0-26 8-16,0 26-7 0,0-25 12 0,27-2-12 16,-27 28 5-16,0-28-6 0,0 28 9 0,0-26-12 15,26 25-2-15,-26 0-12 0,0 1-30 0,0-1 10 16,0 1-49-16,0 0-69 0,0 0-364 0,0 26 145 16,0-28-589-16,0 28 568 0,0-26-209 0,0 26 372 15,0 0-79-15,0 0 152 0,-26 0-152 0</inkml:trace>
  <inkml:trace contextRef="#ctx0" brushRef="#br0" timeOffset="193803.34">26676 13737 175 0,'28'0'0'0,"-28"0"19"0,0 26 59 0,0-26-35 15,0 0 53-15,0 0-58 0,26 0 20 0,-26 27-28 16,0-27 32-16,0 0-33 0,0 26 25 15,0-26-28-15,0 0 25 0,0 26-27 0,0-26 20 16,0 26-23-16,0-26 15 0,0 28-24 0,0-28 3 0,0 26-46 16,0-26-109-16,0 26 59 15,0-26-101-15,0 27 101 0,0-27-63 0,0 27 72 16,0-27-72-16</inkml:trace>
  <inkml:trace contextRef="#ctx0" brushRef="#br0" timeOffset="195157.26">28741 13868 46 0,'0'0'0'0,"0"0"15"16,0 0 48-16,0 0-37 0,0-26 14 0,0 26-26 15,0 0 2-15,0 0-12 0,0 0-4 0,26 0 0 16,-26 0 0-16,0 0 0 0,0 0 0 0,0 0 3 16,0-26 12-16,0 26-11 0,0 0-4 0,28 0 0 15,-28 0 0-15,0 0 0 0,0 0 0 0,0 0 0 16,0 0 0-16,0 0 8 0,0 0 24 0,26 0-12 16,-26 0 24-16,0 0-29 0,0 0 3 0,0 0-4 15,0 0 25-15,0 0-24 0,0 0 9 0,0 0-12 16,0 0 12-16,0 0-10 0,0 0 18 0,-26 0-18 15,26 0 14-15,0 0-14 0,0 0 14 16,0 0-16-16,-28 0 12 0,28 0-13 0,0 0 9 16,0 0-12-16,-26 0 6 0,26 0-10 0,0-26-4 15,0 26 2-15,0 0 6 0,0 0-4 0,0 0 6 16,0 0-7-16,26 0-3 0,-26 0 0 16,0 0 0-16,28 0 5 0,-28 0 15 0,0 0-9 15,26 26 14-15,-26-26-13 0,0 0 8 0,0 0-11 16,26 0 11-16,-26 0-11 0,0 26 9 0,0-26-11 15,0 0 4-15,0 0-16 0,0 0-26 0,0 0-18 16,0 0-116-16,0 0 82 0,-26 0-84 0,26 0 93 16,0 0-55-16,0 0 64 0,0 0-63 0</inkml:trace>
  <inkml:trace contextRef="#ctx0" brushRef="#br0" timeOffset="195767.39">29455 13578 95 0,'-27'0'0'0,"27"0"15"0,0 0 49 0,0 0-33 15,-25 0 29-15,25 0-33 0,0 0 20 0,0 0-27 16,0 0 12-16,0 0-15 0,0 0 20 0,0 0-10 16,0 0 43-16,0 27-40 0,0-27 22 0,0 0-23 15,0 26 36-15,25-26-28 0,-25 26 46 16,27 0-39-16,-27-26 51 0,0 28-58 0,28-2 15 0,-28 0-25 15,26 1 29-15,0-1-28 0,-26 0 26 16,26 0-28-16,-26 2 25 0,27-28-27 0,1 26 21 16,-28 0-23-16,25-26 18 0,-25 27-20 0,26-27 20 15,0 0-20-15,-26 0 20 0,28 0-21 0,-28 0 17 16,27 0-19-16,-27-27 17 0,26 27-17 0,-26-26 16 16,26 0-17-16,-26 26 16 0,25-28-18 15,-25 2 13-15,0 0-14 0,28 0 15 0,-28-1-15 16,0 1 13-16,0 0-13 0,26-2 11 0,-26 2-14 15,0 0 9-15,0 0-8 0,0 26 13 0,0-27-7 16,0 27 27-16,0-26-22 0,0 26 24 0,0 0-24 16,0-27 18-16,0 27-20 0,0 0 17 0,0 0-19 15,0 0 16-15,0 0-17 0,0 0 19 0,0 27-19 16,0-27 16-16,0 26-18 0,0-26 13 0,26 27-14 16,-26-1 14-16,0 0-15 0,27 0 13 0,-27 2-14 15,26-2 11-15,-26 0-19 0,28 27-11 0,-3-27-15 16,-25 0-62-16,26 2-12 0,2 24-201 0,-28-25 73 15,26 0-372-15,-26-27 357 0,27 26-120 0,-27 0 180 16,26 1-180-16</inkml:trace>
  <inkml:trace contextRef="#ctx0" brushRef="#br0" timeOffset="196148.68">30488 13711 91 0,'0'0'0'0,"-26"0"26"0,26 26 78 0,0-26-66 16,0 0 11-16,0 0-22 0,0 0 30 16,0 26-30-16,0-26 23 0,0 0-20 0,0 0 42 15,0 0-41-15,0 0 22 0,0 0-26 0,0 0 25 16,0 0-25-16,0 0 31 0,26 0-30 0,-26 0 28 16,26 0-32-16,0 0 18 0,-26 0-21 15,28 27 19-15,-2-27-20 0,0 0 16 0,0 0-25 16,0 0-6-16,-26 0-20 0,28 0-53 0,-2 0-3 15,-26 0-147-15,26 0 113 0,-26 0-99 0,0 26 122 16,27-26-42-16,-27 0 63 0,0 26-63 0</inkml:trace>
  <inkml:trace contextRef="#ctx0" brushRef="#br0" timeOffset="196316.59">30540 13948 31 0,'0'0'0'0,"0"0"23"0,0 0 69 0,0 0-49 16,0 0 33-16,0 27-48 0,0-27 8 0,0 0-14 15,0 0 34-15,0 0-37 0,28 0 5 0,-28 0-13 16,26 0 9-16,-26 0-12 0,26 0 3 16,0 27-17-16,0-27-30 0,2 0 9 0,-2 0-41 15,0 0 25-15,1 0-59 0,-2 0 60 0,29 0-22 16,-28 0 32-16,28 0-32 0</inkml:trace>
  <inkml:trace contextRef="#ctx0" brushRef="#br0" timeOffset="196683.44">31282 14002 137 0,'0'0'0'0,"0"0"26"16,0 0 79-16,0 0-69 0,-26-27 0 0,26 27-20 16,0 0 16-16,-28-27-19 0,28 27 8 0,0 0-12 15,-26-26 7-15,26 26-9 0,0-26 7 0,0 26-5 16,0-28 11-16,0 28-12 0,0-26 7 0,0 26-8 16,0-26 8-16,0 26-6 0,0-26 11 0,0 26-8 15,0-27 18-15,26 27-16 0,-26 0 12 0,28-26-10 16,-28 26 20-16,26 0-17 0,-26-26 17 0,27 26-20 15,-27 0 8-15,25 0-11 0,1 0 15 0,2 0-13 16,-2 0 20-16,2 0-18 0,-2 0 15 16,-1 0-16-16,2 26 15 0,-1-26-17 0,0 26 11 15,2-26-13-15,-2 27 11 0,1-1-8 0,-1-26 21 16,-1 26-19-16,1 0 17 0,-26 2-14 0,28-2 28 16,0 0-24-16,-28 1 27 0,0-27-25 15,0 27 27-15,0-1-32 0,0 0 10 0,-28-26-13 16,0 27 26-16,28-1-23 0,-26 0 22 0,1-26-21 15,-1 28 22-15,-27-28-24 0,25 0 18 0,2 26-20 16,-27-26 14-16,28 0-19 0,-1 0 5 0,-2 0-28 16,-26 0-47-16,28 0-71 0,1 0-324 0,-2 0 255 15,1-26-139-15,-2 26 168 0,2 0-168 0</inkml:trace>
  <inkml:trace contextRef="#ctx0" brushRef="#br0" timeOffset="-183307.15">23448 13631 37 0,'0'0'0'16,"0"0"5"-16,0 0 17 0,0 0-8 0,0 0 21 16,0 0-19-16,0 0 15 0,0 0-16 0,0 0 13 15,0 0-20-15,0 0-8 0,0 0 11 0,0 0 34 16,0 0-24-16,0 0 15 0,0 0-15 0,0 0 31 15,27 0-34-15,-27 0 6 0,0 0-7 0,0 0 29 16,0 0-15-16,0 0 47 0,0 0-48 16,0 0 11-16,0 0-18 0,0 0 29 0,0 0-27 15,0 0 23-15,0 0-25 0,0 0 19 0,0 0-22 16,0 0 18-16,0 0-21 0,0 0 15 0,0 0-17 16,0 0 15-16,0 0-14 0,0 0 16 0,0 0-16 15,0 0 16-15,0 0-15 0,0 0 19 0,0 0-18 16,0 0 16-16,0 0-17 0,0 0 18 0,0 0-17 15,0 0 21-15,0 0-21 0,0 0 16 0,0 0-17 16,0 0 15-16,0 0-15 0,0 0 18 0,0 0-16 16,0 0 21-16,0 0-24 0,0 0 10 15,0 0-11-15,0 0 17 0,0 0-14 0,0 0 18 16,0 0-17-16,0 0 20 0,0 0-19 0,0 0 23 16,0 0-22-16,0 0 23 0,0 0-24 0,0 0 20 15,0 0-21-15,0 0 21 0,0 0-22 0,0 0 18 16,0 0-19-16,0 0 19 0,0 0-20 0,0 0 16 15,0 26-17-15,0-26 15 0,0 0-15 16,0 0 13-16,0 0-13 0,26 0 13 0,-26 26-15 16,0-26 11-16,0 0-11 0,0 28 11 0,26-28-12 15,-26 26 12-15,0-26-12 0,26 26 13 0,-26-26-12 16,0 27 15-16,28-27-15 0,-28 26 11 0,0 0-13 16,0-26 11-16,27 0-12 0,-27 26 6 0,0-26-8 15,25 28 11-15,-25-28-11 0,0 0 8 0,0 26-9 16,26-26 9-16,-26 0-9 0,0 0 9 0,0 26-9 15,0-26 9-15,0 0-9 0,0 0 5 16,26 0-5-16,-26 0 6 0,0 0-6 0,0 0 5 0,0 0-5 16,0 0 5-16,0 0-6 0,0 0 6 0,0 0-6 15,28 0 6-15,-28 0-6 0,0 0 7 0,0 0-7 16,0 0 4-16,0 0-4 0,26 0 6 16,-26 0-5-16,0-26 5 0,0 26-7 0,26 0 6 15,-26-26-5-15,0-2 6 0,0 28-7 0,28-26 7 16,-28 26-7-16,0-26 3 0,0 0-4 0,0 26 5 15,0-27-5-15,25 1 1 0,-25 26-2 0,0-26 5 16,0 26-5-16,0-28 3 0,27 28-1 16,-27 0 7-16,0-26-4 0,0 26 12 0,0 0-10 15,0 0 14-15,0 0-12 0,0 0 12 0,0 0-12 16,0 0 12-16,0 0-13 0,0 0 11 0,0 0-12 16,26 0 10-16,-26 0-10 0,0 0 11 0,0 0-11 15,0 0 6-15,0 26-7 0,0-26 7 0,0 0-8 16,0 28 8-16,0-28-7 0,0 26 7 0,0-26-8 15,26 26 8-15,-26-26-7 0,0 27 7 0,0-27-7 16,0 26 9-16,28 0-10 0,-28-26 8 16,0 26-9-16,0-26 7 0,0 28-7 0,26-28 6 0,-26 0-7 15,0 26 3-15,0-26-3 0,0 0 6 16,0 0-7-16,27 26 5 0,-27-26-5 0,0 0 7 16,0 0-7-16,0 0 6 0,0 0-6 0,25 0 6 15,-25 0-5-15,0 0 6 0,0 0-7 16,26 0 3-16,-26 0-6 0,0-26 2 0,28 26-2 15,-28 0 6-15,0 0-5 0,26 0 1 0,-26 0-1 0,0 0 2 16,0-26-1-16,28 26 4 0,-28 0-5 16,0 0 4-16,26 0-3 0,-26-28 4 0,0 28-4 15,0-26 4-15,0 26-5 0,26-26 2 0,-26 26-3 16,0-26 1-16,0 26-1 0,0-27 2 0,26 1-2 16,-26 26 2-16,0-26-2 0,0 26 5 0,0-28-5 15,26 28-2-15,-26 0 1 0,0-26 3 0,0 26-3 16,0 0 2-16,0-26-1 0,0 26 3 0,0 0-2 15,0 0 2-15,0 0-3 0,0 0 1 0,0 0-1 16,0 0 2-16,0 0-2 0,0 0-2 16,26 0 0-16,-26 0 1 0,0 0-10 0,0-26-30 0,0 26-17 15,0 0-130-15,0 0-111 0,0 0-703 0,0 0 589 16,-26 0-231-16,26 0 321 0,0 0-321 16</inkml:trace>
  <inkml:trace contextRef="#ctx0" brushRef="#br0" timeOffset="-181763.29">27630 13525 24 0,'0'0'0'0,"0"0"5"15,0 0 18-15,0 0-6 0,0 0 31 0,0-27-26 16,0 27 18-16,0 0-13 0,0 0 41 0,0 0-41 16,0 0 13-16,0 0-11 0,0 0 47 0,0 0-36 15,0 0 46-15,0 0-53 0,0 0 11 0,0 0-20 16,0 0 26-16,0 0-21 0,0 0 35 16,0 0-29-16,0 0 45 0,0 0-40 0,0 0 41 15,0 0-42-15,0 27 33 0,0-27-37 0,0 0 33 16,26 0-41-16,-26 0 9 0,0 27-17 0,0-27 20 15,0 26-20-15,0-26 21 0,27 27-20 0,-27-27 21 16,0 26-17-16,0 0 32 0,26 0-26 16,-26-26 37-16,0 28-31 0,26-2 40 0,-26 0-37 15,0 1 37-15,27-27-38 0,-27 26 37 0,0 0-38 16,0-26 35-16,26 26-38 0,-26-26 34 0,0 28-36 16,27-28 29-16,-27 26-30 0,0-26 29 0,26 0-31 15,-26 0 31-15,0 0-32 0,26 0 25 0,-26 0-27 16,0 0 24-16,28 0-26 0,-28-26 23 0,26 26-24 15,-26-28 22-15,0 2-24 0,28 26 18 0,-28-26-20 16,0 0 21-16,25-1-21 0,-25 1 17 0,0 26-17 16,26-26 17-16,-26-2-20 0,0 2 13 0,0 26-14 15,27-26 15-15,-27 26-15 0,0 0 14 16,0-26-14-16,0 26 14 0,0 0-15 0,0 0 11 16,26 0-11-16,-26 0 14 0,0 0-16 0,0 0 12 15,0 26-14-15,0-26 9 0,0 26-9 0,0-26 10 16,0 26-10-16,26 2 9 0,-26-28-10 0,0 26 7 15,0 0-8-15,0-26 11 0,28 27-10 0,-28-1 7 16,0 0-8-16,25-26 8 0,-25 26-9 16,0 2 8-16,27-28-8 0,-27 26 6 0,0-26-6 15,26 26 5-15,-26-26-7 0,0 27 7 0,26-27-6 16,-26 0 8-16,0 0-7 0,0 0 5 0,26 0-7 16,-26 0 7-16,0 0-6 0,28-27 6 0,-28 27-6 15,0-26 6-15,28 26-6 0,-28-26 6 0,0-2-6 16,0 28 5-16,26-26-5 0,-26 0 7 0,0 0-6 15,0-1 5-15,25 1-7 0,-25 26 3 0,0-26-4 16,26-2 0-16,-26 28 0 0,0-26 8 16,0 26-8-16,27-26 2 0,-27 26-3 0,0-26 4 0,0 26-2 15,0 0 10-15,0 0-10 0,28-27 2 0,-28 27-4 16,0 0 2-16,0 0-3 0,0 0-2 16,0 0-10-16,0-26-27 0,0 26-18 0,0 0-126 15,26 0-118-15,-26 0-714 0,0 0 592 0,0 0-250 16,-26 0 336-16,26 0-335 0</inkml:trace>
  <inkml:trace contextRef="#ctx0" brushRef="#br0" timeOffset="-176027.92">19345 8734 30 0,'0'0'0'0,"0"0"4"15,-26 0 13-15,26 0-8 0,0 0 11 0,0 0-7 16,0 0 19-16,0 0-13 0,0 0 22 0,0 0-19 16,0 0 24-16,0-26-20 0,0 26 30 0,0 0-33 15,0 0 9-15,0 0-14 0,0 0 25 0,0 0-21 16,0 0 25-16,0 0-25 0,0 0 18 0,0 0-22 15,0 0 15-15,0 0-17 0,0 0 16 0,0 0-18 16,0 0 12-16,0 0-15 0,0 0 8 0,0 0-11 16,0 0 7-16,0 0-9 0,0 0 2 0,0 0-3 15,0 26 5-15,26-26-5 0,-26 0 4 0,0 0-3 16,0 26 6-16,0-26-5 0,28 27 9 0,-28-27-6 16,0 26 14-16,26-26-14 0,-26 27 6 0,0-27-6 15,0 27 10-15,26-1-9 0,-26-26 12 0,0 26-11 16,26 0 16-16,-26-26-15 0,0 28 11 0,27-2-14 15,-27-26 10-15,27 26-11 0,-27 1 7 0,0-27-8 16,26 26 8-16,-26-26-8 16,0 0 7-16,26 26-5 0,-26-26 17 0,0 0-10 15,26 0 23-15,-26 0-21 0,0 0 17 0,28 0-18 16,-28 0 18-16,0 0-18 0,27 0 16 0,-27-26-17 16,0 26 16-16,0 0-17 0,0-26 12 0,25 26-14 15,-25-27 12-15,0 27-14 0,0-26 12 0,0 0-13 16,0 26 10-16,0-28-11 0,0 28 7 0,0-26-9 15,0 26 8-15,0-26-9 0,0 0 8 0,0 26-8 16,0 0 5-16,0-27-4 0,0 27 12 0,0-27-12 16,0 27 6-16,0 0-6 0,0 0 8 0,0 0-8 15,0 0 8-15,0 0-9 0,0 0 8 0,0 0-8 16,0 0 7-16,0 0-7 0,0 0 5 0,0 27-5 16,26-27 5-16,-26 27-7 0,0-27 7 0,0 26-7 15,0-26 7-15,26 26-7 0,-26-26 5 0,0 26-5 16,28 2 3-16,-28-28-4 0,0 26 5 0,28 0-4 15,-28-26 4-15,0 27-4 0,26-27 6 0,-26 26-6 16,0-26 6-16,26 0-5 16,-26 0 6-16,0 26-4 0,24-26 12 0,-24 0-10 15,0 0 13-15,0-26-13 0,28 26 8 0,-28 0-8 16,0 0 10-16,0-26-10 0,26 26 10 0,-26-27-11 16,0 27 10-16,0-26-10 0,0 0 8 0,26 26-8 15,-26-28 7-15,0 28-9 0,28-26 9 0,-28 26-9 16,0-26 8-16,26 0-8 0,-26 26 7 0,0 0-7 15,0-27 7-15,27 27-7 0,-27-27 6 0,0 27-6 16,0 0 9-16,0-26-9 0,0 26 9 0,0 0-9 16,0 0 9-16,0-27-9 0,0 27 8 0,0 0-8 15,0 0 5-15,0 0-6 0,0 0 2 0,0-26-9 16,0 26-9-16,0 0-12 0,0 0-58 0,0 0-14 16,0 0-199-16,0 0 76 0,0 0-359 0,0 0 345 15,0 0-120-15,0 0 176 0,-27 0-175 0</inkml:trace>
  <inkml:trace contextRef="#ctx0" brushRef="#br0" timeOffset="-175443.03">20378 8893 26 0,'0'0'0'16,"0"0"18"-16,0 0 54 0,0 0-30 15,-26 0 56-15,26 0-59 0,0 0 20 0,0 0-22 16,0 0 53-16,0 0-52 0,0 0 22 0,0 0-23 16,0 0 51-16,0 0-40 0,0 0 59 0,0 0-66 15,0 0 15-15,0 0-28 0,0 0 28 0,0 0-29 16,0 0 27-16,0 0-28 0,0 0 26 0,0 0-24 15,0 0 32-15,26 0-29 0,-26 0 33 0,0 0-33 16,0 0 31-16,26 0-30 0,-26 0 34 0,27 0-34 16,-27 0 32-16,26 0-33 0,-26 0 29 0,28 0-31 15,-2 0 27-15,-26 0-28 0,25 0 26 0,3 0-28 16,-2 0 25-16,-26 0-27 0,27 0 21 0,-1 0-22 16,-26 0 21-16,26 0-22 0,1 0 21 0,-27 0-23 15,26 0 19-15,-26 0-20 0,26 0 17 0,-26 0-18 16,26 0 17-16,-26 0-18 0,0 0 15 0,0 0-22 15,27 0-4-15,-27 0-21 0,0 0-51 16,0 0-11-16,0 0-166 0,0 26 57 0,0-26-316 16,0 0 295-16,0 0-118 0,-27 0 187 0,27 0-90 0,0 0 139 15,0 0-43-15,-26 0 67 16,26 0-67-16</inkml:trace>
  <inkml:trace contextRef="#ctx0" brushRef="#br0" timeOffset="-175011.79">20220 9104 30 0,'0'0'0'0,"0"0"5"0,0 0 18 0,0 0-6 16,0 0 30-16,0 0-21 0,0 0 30 0,0 0-30 15,0 0 23-15,0 0-23 0,0 0 30 0,0 0-29 16,25 0 27-16,-25 26-26 0,0-26 32 16,0 0-30-16,26 0 31 0,-26 0-35 0,0 0 16 15,28 0-24-15,-28 0 11 0,0 0-11 16,26 0 22-16,-26 0-24 0,27 0 12 0,-27 0-12 16,0 0 22-16,26 0-16 0,0 0 29 0,-26 0-23 15,27 0 33-15,-1 0-28 0,-26 0 35 0,28 0-34 16,-2 0 34-16,-1 0-42 0,-25 0 11 0,28 0-16 15,-2 0 23-15,1 0-21 0,-1 0 22 0,-26 0-22 16,26 0 23-16,1 0-22 0,-1 0 25 0,0 0-26 16,0 0 17-16,-26 0-19 0,27 0 20 0,1 0-21 15,-28 0 19-15,26 28-21 0,-26-28 17 0,25 0-18 16,-25 0 16-16,26 0-16 0,-26 0 17 0,0 0-19 16,0 0 12-16,28 0-25 0,-28 0-21 0,0 0-32 15,0 0-133-15,0 0 21 0,0 0-303 0,0 0 268 16,-28 0-128-16,28 0 163 0,0 0-163 0</inkml:trace>
  <inkml:trace contextRef="#ctx0" brushRef="#br0" timeOffset="-168480.02">27046 6220 49 0,'0'0'0'0,"0"0"7"16,0 0 21-16,0 0-21 0,0 0-7 0,0 0 0 16,0 0 0-16,0 0 4 0,0 0 12 0,0 0-12 15,0 0-4-15,0 0 4 0,0 0 12 0,0 0-7 16,0 0 8-16,0 0-6 0,0 0 13 0,0 0-10 16,0 0 18-16,0 0-17 0,0 0 13 0,0 0-15 15,0 0 11-15,0 0-13 0,0 0 9 0,0 0-15 16,0 0-5-16,0 0 0 0,0 0 0 0,0 0 0 15,0 0 0-15,0 0 0 0,0 0 0 0,0 0 4 16,0 0 15-16,0 0-14 0,0-26-5 0,0 26 0 16,0 0 0-16,0 0 5 0,0 0 15 0,0-26-10 15,0 26 11-15,0 0-13 16,0 0 4-16,0-28-6 0,0 28 6 0,0-26-5 16,0 26 6-16,0 0-5 0,0-26 10 0,0 26-10 15,0-27 6-15,0 1-8 0,0 26 6 0,0-27-6 16,0 27 9-16,0-26-7 0,28-1 8 0,-28 27-5 15,0-26 14-15,0 26-9 0,27-26 24 0,-27-2-23 16,26 28 15-16,-26-26-16 0,26 0 16 0,0 26-17 16,-26-26 9-16,27 26-12 0,-1-27 10 0,0 1-12 15,2 26 7-15,-2-26-10 0,27-2 4 0,-28 28-5 16,3-27 6-16,-2 1-8 0,27 26 4 0,-27-26-4 16,2 26 4-16,-3-27-6 0,3 27-2 0,-2-26 0 15,0 26 0-15,1 0 0 0,-1-26 0 0,0 26 0 16,1 0 0-16,-1 0 0 0,1-28 0 0,-27 28 3 15,26 0 13-15,-26 0-3 0,26 0 24 0,-26 0-12 16,0-26 39-16,28 26-37 0,-28 0 17 0,0 0-21 16,0 0 25-16,0 0-24 0,0 0 23 15,0 0-25-15,0 0 20 0,0 0-22 0,0 0 20 16,0 0-21-16,-28 0 17 0,28-26-18 16,-26 26 17-16,26 0-18 0,-26 0 15 0,26-26-17 15,-27 26 15-15,1 0-18 0,26 0 6 0,-27-27-16 16,1 27-12-16,0 0-20 0,26 0-82 0,-27-26-3 15,1 26-233-15,26 0 193 0,-26 0-117 0,-2 0 156 16,28 0-78-16,-25 0 97 0,25 0-97 0</inkml:trace>
  <inkml:trace contextRef="#ctx0" brushRef="#br0" timeOffset="-168294.43">27788 5426 237 0,'27'0'0'0,"-27"26"15"0,26-26 48 0,0 26-35 15,-26 0 20-15,0-26-26 0,28 28 14 0,-28-2-21 16,0 0 12-16,0 1-16 0,0-27 7 0,0 26-9 16,0 0 9-16,-28 1-11 0,28-27 3 0,0 28-7 15,-26-2-3-15,26-26-13 0,0 26-37 16,-26-26 14-16,26 27-60 0,-27-27 43 16,27 26-63-16,-26-26 58 0,26 0-58 0</inkml:trace>
  <inkml:trace contextRef="#ctx0" brushRef="#br0" timeOffset="-167329.45">28663 4765 92 0,'26'0'0'0,"-26"0"15"15,0 0 47-15,0 0-35 0,0 0 19 0,0 0-27 16,0 0 9-16,0 0-13 0,0 0 13 0,0 0-16 16,0 0 4-16,0 0-9 0,0 0 8 0,0 0-6 15,0 0 14-15,0 0-13 0,0 0 6 16,-26 0-8-16,26 0 6 0,0 0-4 0,0 0 18 16,-28 0-14-16,28-28 14 0,0 28-15 15,0 0 7-15,-26 0-10 0,26 0 8 0,0 0-11 16,0 0 4-16,-28 28-6 0,28-28 4 0,-26 0 0 15,26 0 19-15,0 0-17 0,-26 0 7 0,26 26-8 16,-27-26 13-16,27 0-12 0,-25 0 9 0,25 26-10 16,-26-26 14-16,26 0-16 0,-26 26 4 0,26-26-7 15,0 0 4-15,0 0-4 0,-28 27 5 0,28-27-7 16,0 27-3-16,0-27 0 0,0 0 0 0,0 26 0 16,0-26 0-16,0 26 4 0,28-26 12 0,-28 27-7 15,0-1 7-15,26-26-12 0,0 26-4 0,-26 2 2 16,25-2 10-16,-25-26-7 0,27 26 4 0,-1 0-3 15,-26-26 8-15,26 27-4 0,-26-1 17 0,28 0-13 16,-28-26 18-16,0 28-16 0,26-28 16 0,-26 26-16 16,0-26 13-16,0 26-15 0,0-26 12 0,0 26-14 15,0-26 8-15,-26 0-11 0,26 28 8 0,-28-28-9 16,2 0 8-16,26 26-9 0,-26-26 5 16,26 0-7-16,-27 0 7 0,2 26-7 15,25-26 3-15,-26 0-4 0,0 0 3 0,26 27-4 16,0-27 2-16,-28 0-2 0,28 26 1 0,0-26-2 15,0 26 2-15,0-26-2 0,0 0 2 0,0 26-3 16,0-26-1-16,28 28 0 0,-28-2 0 0,0-26 0 16,26 26 4-16,-26-26-2 0,0 27 2 0,0-27-3 15,0 26 3-15,26-26-2 0,-26 26 2 0,0-26 1 16,0 0 8-16,0 27-6 0,0-27 9 0,0 28-9 16,0-28 8-16,0 0-8 0,0 0 5 0,0 26-7 15,0-26 5-15,0 0-6 0,25 0 3 0,-25 26-4 16,0-26 4-16,0 0-4 0,0 0 3 0,27 0-3 15,-27 27 3-15,26-27-4 0,-26 0-2 16,26 0-22-16,-26 0-66 0,28 0-7 0,-2 0-201 0,-26 0 157 16,28 0-118-16,-2 0 148 0,-26 0-68 0,25 0 88 15,-25 0-88-15</inkml:trace>
  <inkml:trace contextRef="#ctx0" brushRef="#br0" timeOffset="-166433.99">28979 5213 24 0,'0'0'0'0,"0"0"5"0,0 0 15 0,0 0-9 16,0 0 12-16,0 28-13 0,0-28 8 0,0 0-13 15,0 0-5-15,0 0 0 0,0 0 0 0,0 0 0 16,0 0 0-16,0 0 0 0,0 0 0 0,0 0 0 16,0 0 0-16,0 0 0 0,0 0 0 0,0 0 0 15,0 0 0-15,0 0 0 0,0 0 0 0,0 0 4 16,0 0 12-16,0 0-11 0,0 0-5 16,0 0 3-16,0 0 12 0,0 0-8 0,0 0 8 15,0 0-11-15,28 0-4 0,-28 26 0 0,0-26 0 16,0 0 0-16,0 0 0 0,0 0 0 15,0 0 0-15,0 0 0 0,0 0 0 0,0 0 0 16,0 0 0-16,0 0 0 0,0 0 0 0,0 0-5 16,0 0-13-16,0 0 8 0,0 0-14 0,0 0 12 15,0 0-14-15,0 0 14 0,0 0-11 0,0 0 13 16,0 0-6-16,0 0 7 0,0 0-7 0</inkml:trace>
  <inkml:trace contextRef="#ctx0" brushRef="#br0" timeOffset="-166013.84">28953 5187 37 0,'0'0'0'0,"0"0"8"0,0 0 24 16,0 0-16-16,0 0 18 0,0 0-16 0,0-26 20 15,0 26-19-15,0 0 20 0,0 0-21 0,0 0 17 16,0 0-21-16,0 0 10 0,0 0-15 0,0 0 7 15,0 0-12-15,0 0-4 0,0 0 0 16,0 0 0-16,0 0 0 0,0 0 0 0,0 0 0 16,0 0 0-16,0 0 6 0,0 0 21 0,0 0-11 15,0 0 20-15,0 0-20 0,0 0 10 0,0 26-8 16,26-26 28-16,-26 0-20 0,0 0 33 0,0 0-30 16,28 0 30-16,-28 26-37 0,0-26 7 0,0 28-12 15,26-28 19-15,-26 0-17 0,26 26 22 0,-26-26-19 16,0 26 24-16,26 0-24 0,0-26 20 0,-26 28-22 15,28-28 17-15,-28 26-19 0,26-26 14 0,0 26-18 16,-26 1 12-16,27-27-14 0,-1 26 11 16,-26-26-12-16,27 26 13 0,-1-26-14 0,-26 26 8 0,26-26-9 15,-26 0 7-15,28 28-9 0,-28-28 8 0,26 0-9 16,-26 26 6-16,26-26-8 0,-26 0 0 16,0 26-8-16,0-26-17 0,25 0-13 0,-25 0-80 15,0 0 14-15,0 27-185 0,0-27 154 0,0 0-105 16,0 0 117-16,0 0-117 0</inkml:trace>
  <inkml:trace contextRef="#ctx0" brushRef="#br0" timeOffset="-165580.02">29377 5213 85 0,'0'0'0'15,"0"0"26"-15,26 0 78 0,-26 0-64 0,0-26 20 16,0 26-24-16,0 0 52 0,0 0-49 15,0 0 30-15,0 0-26 0,0-26 60 0,0 26-50 16,0 0 56-16,-26 0-67 0,26 0 15 0,0 0-29 16,0 0 27-16,0 0-26 0,0 0 31 0,-26 0-30 15,26 26 28-15,0-26-30 0,-28 0 27 0,28 26-28 16,0-26 25-16,-26 28-27 0,26-28 25 0,-26 26-25 16,26 0 23-16,-27 0-25 0,1-26 22 0,26 28-23 15,-27-2 20-15,1 0-22 0,26 1 19 0,-26-1-20 16,-2 0 17-16,28 0-19 0,-26 2 15 0,26-28-20 15,-26 26 3-15,26 0-20 0,-26-26-30 0,26 27-18 16,0-27-123-16,0 26 39 0,-26-26-232 16,26 0 210-16,0 26-108 0,0-26 152 0,0 0-78 0,0 0 96 15,0 27-95-15</inkml:trace>
  <inkml:trace contextRef="#ctx0" brushRef="#br0" timeOffset="-165167.5">29483 5558 27 0,'26'-26'0'0,"-26"26"6"16,0 0 18-16,0 0-9 0,0-28 17 0,0 28-13 15,0 0 25-15,0-26-21 0,26 26 25 0,-26 0-24 16,0 0 24-16,0-26-26 0,0 26 18 16,0 0-19-16,0 0 20 0,0 0-25 0,0-26 6 0,0 26-8 15,26 0 21-15,-26 0-9 0,0 0 42 0,0 0-40 16,0 0 16-16,0 0-18 0,0 26 37 16,0-26-29-16,27 0 42 0,-27 26-34 0,0-26 50 15,0 0-56-15,0 26 14 0,0-26-23 0,28 28 30 16,-28-2-27-16,0-26 30 0,0 26-28 0,0-26 32 15,0 27-33-15,0-1 29 0,0-26-31 0,0 26 28 16,0-26-29-16,0 27 26 0,0-27-28 16,0 0 24-16,0 28-27 0,0-28 18 0,0 0-27 15,0 0 0-15,0 0-20 0,0 26-34 0,0-26-18 16,0 0-133-16,0 0 41 0,0 0-262 0,0 0 239 16,0 0-108-16,0 0 140 0,0 0-140 0</inkml:trace>
  <inkml:trace contextRef="#ctx0" brushRef="#br0" timeOffset="-164886.62">29853 5718 73 0,'0'0'0'0,"0"0"19"0,0 0 60 15,0 0-40-15,0 0 37 0,0-28-46 16,26 28 15-16,-26 0-16 0,0 0 40 0,0 0-39 16,0 0 18-16,0 0-25 0,0 0 24 0,0 28-25 15,0-28 21-15,0 0-23 0,0 0 18 0,0 26-20 16,0-26 14-16,0 26-17 0,-26-26 10 0,26 27-13 16,0-27 11-16,0 26-17 0,0-26-6 0,0 26-32 15,0 0-92-15,-28-26 54 0,28 28-83 0,0-28 78 16,0 26-73-16,0-26 74 0,0 0-74 0</inkml:trace>
  <inkml:trace contextRef="#ctx0" brushRef="#br0" timeOffset="-164312.96">30330 5241 78 0,'0'0'0'0,"0"0"14"0,0 0 43 0,0 0-30 15,0 0 21-15,0 0-25 0,0 0 20 0,0 26-24 16,0-26 17-16,0 0-11 0,26 0 41 0,-26 0-31 16,0 0 37-16,0 26-44 0,26-26 11 0,-26 26-17 15,27-26 26-15,-27 28-22 0,26-28 33 0,1 26-30 16,-27 0 27-16,26-26-30 0,0 27 24 0,0-1-27 15,-26 0 20-15,28 0-23 0,-2-26 16 0,0 28-20 16,0-2 14-16,-26 0-19 0,26-26 1 0,2 27-23 16,-28-1-45-16,26-26-14 0,-26 26-152 0,26-26 114 15,-26 27-103-15,0-27 126 0,27 0-44 16,-27 0 64-16,0 0-63 0</inkml:trace>
  <inkml:trace contextRef="#ctx0" brushRef="#br0" timeOffset="-164013.48">30700 5267 117 0,'0'0'0'0,"0"0"21"0,0-26 64 0,0 26-42 16,0 0 42-16,0 0-52 0,0-28 13 0,-28 28-22 15,28 0 28-15,0 0-28 0,0 0 20 0,0 0-23 16,-26 28 18-16,26-28-22 0,0 0 13 0,0 0-17 15,-26 26 9-15,26-26-10 0,0 26 13 0,0 0-12 16,-26-26 13-16,26 28-14 0,0-2 10 0,-26 0-12 16,26 1 10-16,-28-1-11 0,28 0 7 0,-26 0-8 15,26 2 4-15,-26-2-6 0,0 0 6 16,26 1-15-16,-27-1-19 0,27 0-20 0,-26-26-106 16,26 27 72-16,0 1-80 0,-27-28 83 0,27 0-63 15,0 0 83-15,0 26-23 0,0-26 37 0,0 0-37 16</inkml:trace>
  <inkml:trace contextRef="#ctx0" brushRef="#br0" timeOffset="-163679.97">30700 5558 22 0,'26'0'0'0,"0"0"22"16,-26 0 69-16,27 0-49 0,-2 0 36 0,-25 0-41 16,28 0 33-16,-2 26-40 0,-26-26 19 0,0 0-21 15,26 0 35-15,-26 0-35 0,28 0 20 0,-28 0-27 16,26 0 18-16,-26 27-21 0,0-27 14 0,26 0-19 15,-26 0 11-15,0 0-12 0,26 0 14 0,-26 0-5 16,0 0 39-16,0 0-24 0,0 0 52 0,0 0-47 16,0 0 39-16,0 0-43 0,0 0 31 0,0 26-36 15,-26-26 28-15,26 0-31 0,0 26 27 0,-26-26-35 16,26 0 11-16,-26 27-16 0,26-27 19 16,-28 28-18-16,2-28 17 0,26 0-18 0,0 26 15 15,-26-26-17-15,26 0 10 0,0 0-11 0,-28 26 13 16,28-26-13-16,0 0 11 0,28 0-12 0,-28 27 10 15,0-27-11-15,26 0 9 0,-26 0-11 0,26 0 10 16,2 0-17-16,-2 0-12 0,0 0-25 16,-26 0-97-16,26 0 55 0,0 0-101 0,2 0 44 15,-2 0-226-15,-26 0 208 0,28 0-96 0,-2 0 150 16,-26 0-43-16,24 0 70 0,-24 0-70 0</inkml:trace>
  <inkml:trace contextRef="#ctx0" brushRef="#br0" timeOffset="-163482.12">31309 5452 43 0,'0'0'0'0,"0"0"10"0,0 0 30 15,25 0-23-15,-25 0 13 0,0 0-19 0,0 0 4 16,26 0-11-16,-26 0-4 0,0 0 0 0,28 0 0 15,-28 0-9-15,0 0-23 0,26 0 13 16,-26 0-21-16,0 0 20 0,0 0-20 0</inkml:trace>
  <inkml:trace contextRef="#ctx0" brushRef="#br0" timeOffset="-163328.99">31600 5478 62 0,'26'0'0'0,"-26"0"5"0,27 0 17 0,-27 26-16 16,0-26-6-16,26 0-6 0,-26 0-16 0,0 0 11 16,0 28-9-16,25-28 9 0,-25 0-9 15</inkml:trace>
  <inkml:trace contextRef="#ctx0" brushRef="#br0" timeOffset="-163217.97">31863 5504 29 0,'0'0'0'16,"0"0"0"-16,0 0 0 0,0 0-3 16,0 0-7-16,28 0 5 0,-28 0-4 0</inkml:trace>
  <inkml:trace contextRef="#ctx0" brushRef="#br0" timeOffset="-162730.24">32421 5161 63 0,'0'0'0'0,"0"0"15"16,0 0 45-16,0 0-32 0,0 0 24 0,0 0-27 15,26-27 23-15,-26 27-22 0,0 0 27 0,0 0-31 16,0 0 11-16,0 27-13 0,25-27 24 0,-25 0-21 16,0 0 25-16,0 0-24 0,27 26 25 0,-27-26-26 15,0 26 18-15,26-26-23 0,-26 28 12 0,26-28-17 16,-26 26 9-16,28 0-12 0,-28 0 6 16,26-26-8-16,2 28 4 0,-28-2-6 0,25 0 5 15,1 1-8-15,1-1-3 0,-27 0-10 0,26 0-27 16,-26-26-6-16,28 28-93 0,-2-2 68 0,-26 0-68 15,0-26 70-15,26 27-62 0,-26-27 65 0,0 26-65 16</inkml:trace>
  <inkml:trace contextRef="#ctx0" brushRef="#br0" timeOffset="-162497.06">32843 5293 150 0,'0'-26'0'0,"0"26"26"0,0-26 80 0,0 26-66 15,0-28 12-15,0 28-22 0,0 0 39 0,0 0-32 16,0 0 41-16,-26 0-44 0,26 0 23 16,0 0-31-16,0 0 21 0,-26 0-29 0,26 28 6 0,0-28-13 15,0 26 11-15,-26 0-11 0,26-26 9 0,-28 26-10 16,28 2 7-16,-26-2-9 0,-1 27 6 16,27-27-8-16,-26 0 6 0,26 0-9 0,-25 28-3 15,-3-28-11-15,28 1-32 0,-26 25-8 0,26-25-109 16,-28 1 79-16,28-2-79 0,0 0 88 0,-26 1-56 15,26-27 65-15,0 26-65 0</inkml:trace>
  <inkml:trace contextRef="#ctx0" brushRef="#br0" timeOffset="-162214.14">32869 5478 56 0,'0'0'0'0,"0"0"14"0,0 0 44 0,0-26-29 16,0 26 27-16,26 0-27 0,-26 0 32 0,0 0-32 15,0 0 27-15,0 0-35 0,0 0 8 16,0 0-12-16,0 26 23 0,0-26-19 0,0 26 23 0,26-26-22 16,-26 28 20-16,0-2-24 0,0-26 14 15,0 26-19-15,0 1 11 0,0-1-15 0,0 0 6 16,0 1-11-16,0 1-4 0,0-2-10 0,0 0-26 15,0 1-4-15,0-1-84 0,0 0 61 16,0 0-67-16,0 2 72 0,0-28-43 0,0 26 50 16,0-26-50-16</inkml:trace>
  <inkml:trace contextRef="#ctx0" brushRef="#br0" timeOffset="-161878.56">33054 5558 48 0,'0'0'0'0,"0"-26"19"0,0 26 58 0,0 0-39 0,0-28 34 0,0 28-35 15,0 0 35-15,0-26-44 0,0 26 13 0,0 0-19 16,0 0 25-16,0 0-24 0,0 0 22 16,0 0-22-16,-26 0 21 0,26 0-22 0,0 0 19 15,0 0-21-15,0 26 18 0,0-26-22 0,-25 0 11 16,25 0-16-16,0 28 8 0,0-28-10 0,-26 0 7 15,26 26-8-15,0-26 8 0,0 0-8 0,-28 26 8 16,28-26-9-16,0 0 9 0,0 27-10 16,0-27 6-16,0 0-7 0,0 0 5 0,0 26-5 15,0-26 6-15,0 0-4 0,28 26 9 0,-28-26-8 16,26 0 7-16,-26 27-8 0,25-27 6 0,-25 0-6 16,26 28 5-16,1-28-8 0,1 26 3 0,-28-26-14 15,26 0-29-15,0 26-19 0,0-26-126 0,-26 0 87 16,26 27-101-16,-26-27 109 0,28 0-66 0,-28 0 76 15,0 26-76-15</inkml:trace>
  <inkml:trace contextRef="#ctx0" brushRef="#br0" timeOffset="-160964.05">33109 4632 39 0,'0'0'0'0,"0"0"9"0,0 0 29 0,0 0-16 0,0 0 28 16,0 0-23-16,0 0 29 0,0 0-32 0,26 0 14 15,-26 0-21-15,0 0 13 0,0 26-22 0,26-26-8 16,-26 0 4-16,26 0 13 0,-26 0-12 16,0 0-5-16,26 27 0 0,-26-27 0 0,28 0 0 15,-28 0 0-15,26 0 0 0,-26 26 0 0,26-26 8 16,-26 0 24-16,26 0-18 0,-26 0 14 0,0 26-13 16,28-26 17-16,-28 0-17 0,0 0 15 0,0 0-16 15,26 28 12-15,-26-28-15 0,0 0 5 0,0 26-9 16,0-26 8-16,0 26-9 0,0-26 6 0,0 26-9 15,0-26-3-15,0 0 2 0,0 27 7 0,0-27-4 16,0 27 6-16,0-27-4 0,0 26 9 0,0-26-7 16,0 26 13-16,0-26-9 0,0 27 16 15,-26-27-14-15,26 26 13 0,0-26-17 0,0 26 5 16,-28-26-6-16,28 28 16 0,0-28-16 0,-26 26 3 16,26-26-6-16,0 26 5 0,0-26-7 0,0 26 6 15,0 1-6-15,0-27 5 0,0 26-5 0,0-26 5 16,0 26-6-16,0-26 3 0,0 28-4 0,0-28 4 15,0 26-4-15,0-26 2 0,0 26-2 16,0-26 2-16,26 26-3 0,-26-26 2 0,0 28-3 16,28-28 3-16,-28 26-3 0,0 0-1 0,26-26 0 15,-26 27 0-15,25-27 0 0,-25 26 0 0,0-26 0 16,27 0 0-16,-27 26 1 0,0-26 3 0,26 0-2 16,-26 26 3-16,0-26-3 0,0 0 2 0,0 0-2 15,0 28 3-15,0-28-3 0,0 0-2 0,0 0 1 16,0 26 3-16,0-26-2 0,0 0 6 0,0 26-5 15,0-26 4-15,0 27-4 0,0-27 4 0,0 26-4 16,0-26 2-16,0 26-2 0,0-26 4 0,0 27-4 16,0 1 1-16,28-2-2 0,-28-26 2 0,0 26-1 15,26 1 5-15,-26-1 0 0,26 0 19 0,-26 0-10 16,27 2 24-16,-27-2-15 0,25 0 35 16,-25 1-36-16,28-1 12 0,-28 1-17 0,0-1 24 15,0-26-22-15,0 27 22 0,0-1-23 0,0-26 19 16,0 26-21-16,-28 2 14 0,3-28-23 0,25 0-3 15,-27 26-39-15,1-26-101 0,-28 0 7 16,28 26-246-16,-26-26 205 0,26 0-128 0,-28 0 148 16,2 26-148-16</inkml:trace>
  <inkml:trace contextRef="#ctx0" brushRef="#br0" timeOffset="-157213.87">21808 8787 62 0,'0'0'0'0,"0"0"15"0,0 0 48 0,0 0-31 15,0 0 34-15,0 0-30 0,0 0 40 0,0 0-49 16,0-27 9-16,0 27-17 0,-28 0 23 15,28 0-21-15,0 0 23 0,0-26-18 0,0 26 35 0,-26 0-37 16,26 0 8-16,0 0-11 16,-26-26 27-16,26 26-20 0,-26 0 34 0,26 0-29 15,0-26 35-15,-26 26-29 0,26 0 47 0,-28 0-54 16,28 0 10-16,0 0-21 0,-26 0 23 0,26 0-23 16,-28 0 23-16,28 0-23 0,0 0 20 0,-26 26-21 15,26-26 19-15,0 26-20 0,-24-26 17 0,24 26-18 16,0 1 17-16,0-27-18 0,0 26 15 0,0 1-16 15,-28 0 15-15,28-1-17 0,0-26 13 0,0 26-14 16,0 0 14-16,0 2-14 0,0-2 11 0,0-26-13 16,0 26 12-16,0 1-12 0,0-27 10 0,28 26-10 15,-28 0 9-15,0-26-12 0,0 26 8 0,0-26-8 16,0 28 8-16,0-28-7 0,24 26 7 0,-24-26-8 16,26 0 8-16,-26 26-8 0,28-26 8 0,-28 0-9 15,26 0 5-15,2 0-7 0,-2 27 2 0,-26-27-16 16,26 0-35-16,0 0-13 0,0 0-128 0,2 0 28 15,-2 0-287-15,-26 0 256 0,26 0-120 0,2 0 189 16,-28 0-45-16,25 0 81 0,-25 0-81 16</inkml:trace>
  <inkml:trace contextRef="#ctx0" brushRef="#br0" timeOffset="-156920.99">22098 9052 187 0,'0'0'0'0,"26"0"26"0,-26 0 82 0,0 0-70 16,28 0 10-16,-28 0-31 0,0 0 6 0,0 0-11 16,0 0 15-16,0 0-12 0,0 0 19 0,0 0-16 15,0 0 22-15,0 0-22 0,0 0 17 0,0 0-18 16,0 0 17-16,0 0-16 0,0 0 21 0,0 0-24 16,0 0 9-16,0 0-8 0,0 26 26 15,0-26-20-15,0 0 24 0,0 26-17 0,0-26 43 16,0 0-43-16,0 26 19 0,0 2-24 0,0-28 24 0,26 26-24 15,-26 0 24-15,0-26-26 0,0 27 22 0,0-1-23 16,0-26 19-16,0 27-21 0,0-1 21 16,0-26-22-16,0 27 16 0,0-27-16 15,26 26 21-15,-26-26-40 0,0 26-43 0,0-26-59 16,0 0-265-16,0 0 202 0,0 28-131 0,0-28 182 16,0 0-46-16,0 0 80 0,0 0-79 0</inkml:trace>
  <inkml:trace contextRef="#ctx0" brushRef="#br0" timeOffset="-156363.52">22230 8760 82 0,'0'0'0'0,"0"0"19"0,0 0 58 0,0 0-40 16,0 0 33-16,0 0-39 0,0 0 23 0,0 0-31 15,0 0 17-15,0 0-18 0,27 0 26 0,-27 0-21 16,0 27 29-16,0-27-27 0,28 0 27 0,-28 0-33 15,25 26 13-15,-25-26-15 0,0 0 27 0,26 0-19 16,0 27 39-16,-26-27-30 0,28 27 46 16,-2-27-51-16,0 26 15 0,1 0-24 0,-27-26 24 15,53 26-25-15,-27 2 20 0,0-2-21 16,1 0 23-16,-1 1-23 0,2-1 20 0,23 0-21 16,-23 0 19-16,-2 2-22 0,1-2 18 0,-1 0-20 15,0-26 15-15,1 27-14 0,-1-1 19 0,0-26-33 16,-26 27-24-16,27-27-22 0,-27 26-105 0,26-26 17 15,-26 27-241-15,0-27 214 0,0 0-102 0,0 0 131 16,0 0-131-16</inkml:trace>
  <inkml:trace contextRef="#ctx0" brushRef="#br0" timeOffset="-156096.7">22892 8813 247 0,'26'0'0'0,"-26"-26"23"15,0 26 70-15,0 0-51 0,0-27 31 0,0 27-38 16,0 0 33-16,0 0-39 0,-26 0 23 16,26 0-29-16,0 27 17 0,0-27-22 0,-26 0 14 15,26 26-17-15,0-26 14 0,-27 27-15 0,27 0 10 16,-26-27-14-16,26 26 2 0,-26 0-5 16,26 0 9-16,-27 2-10 0,27-2 4 0,-26 0-7 15,-2 1-3-15,2-1 2 0,26 0 6 0,-25 0-10 16,-3 2-14-16,28-2-3 0,-26-26-41 0,26 26-1 15,-27 1-120-15,27-27 93 0,0 26-82 0,0-26 103 16,-26 27-30-16,26-27 48 0,0 0-48 0</inkml:trace>
  <inkml:trace contextRef="#ctx0" brushRef="#br0" timeOffset="-155863.1">23104 9052 122 0,'0'0'0'0,"27"0"20"0,-27 0 64 0,0 0-45 16,26 0 36-16,-26 0-47 0,0 26 9 15,0-26-15-15,26 0 27 0,-26 0-26 0,0 0 21 16,0 0-22-16,0 26 25 0,0-26-23 16,0 26 24-16,0-26-27 0,0 28 19 0,0-2-25 15,0 0 5-15,28-26-11 0,-28 27 7 0,0-1-19 16,0 1-25-16,0-27-17 0,0 26-106 0,0-26 70 15,0 27-91-15,0-27 105 0,0 26-27 0,0-26 47 16,0 0-47-16</inkml:trace>
  <inkml:trace contextRef="#ctx0" brushRef="#br0" timeOffset="-155347.1">23793 9052 80 0,'0'26'0'0,"-28"-26"21"16,28 0 63-16,0 0-39 0,0 0 47 0,0 0-54 15,-26 0 20-15,26 0-23 0,0 0 45 0,0 0-51 16,0 0 11-16,0 0-18 0,0 0 30 16,0 0-22-16,0 0 40 0,0 0-30 0,26 0 48 15,-26 0-43-15,0 0 48 0,0 0-59 0,28 0 6 16,-28 0-20-16,25 0 19 0,2 0-20 0,-1 0 19 16,0 0-12-16,2 0 39 0,-2 0-34 15,1 0 27-15,-2 0-31 0,1 0 22 0,2 0-28 16,-2 0 13-16,2 0-32 0,-2 0-29 0,0 0-9 15,0 0-80-15,0 0 14 0,-26 0-186 0,26 0 158 16,-26 0-101-16,26 0 127 0,-26 0-82 0,0 0 93 16,0 0-93-16</inkml:trace>
  <inkml:trace contextRef="#ctx0" brushRef="#br0" timeOffset="-155129.27">24111 8893 121 0,'0'-26'0'0,"0"26"23"16,0 0 72-16,0 0-56 0,-28-27 21 0,28 27-22 15,0 0 54-15,-26 0-57 0,26 0 13 0,0 0-21 16,0 27 37-16,0-27-31 0,-28 0 36 16,28 0-33-16,0 26 37 0,0-26-36 0,0 26 38 15,0-26-41-15,0 26 29 0,0-26-34 0,0 28 27 16,0-2-31-16,0 0 21 0,0 1-25 0,0-1 18 16,0 0-31-16,0 0-16 0,0 2-20 15,0-2-76-15,0 0 7 0,0 1-187 0,28-1 155 16,-28 1-103-16,0-1 117 0,26 1-117 0</inkml:trace>
  <inkml:trace contextRef="#ctx0" brushRef="#br0" timeOffset="-154663.06">24797 8813 54 0,'0'0'0'0,"0"-26"21"16,0 26 67-16,28 0-47 0,-28 0 35 0,0-27-29 15,0 27 65-15,0 0-72 0,0 0 7 0,0 0-23 16,0 0 25-16,0 0-24 0,0 27 26 0,0-27-25 16,-28 26 29-16,28-26-26 0,0 27 32 0,-26-27-29 15,26 27 34-15,0-1-34 0,-28 0 30 0,28 0-33 16,0 2 24-16,-25-2-27 0,25 0 22 0,0 1-25 15,0-1 21-15,0 0-24 0,-26 0 16 0,26 28-19 16,0-28 18-16,0 1-20 0,0-1 12 16,26 1-15-16,-26-27 8 0,0 26-10 0,25 1 10 15,-25-27-18-15,28 26-15 0,-28-26-20 0,26 26-83 16,-26-26 5-16,28 28-213 0,-28-28 184 0,26 0-95 16,-26 0 139-16,26 0-52 0,-26 0 74 0,27 0-74 15</inkml:trace>
  <inkml:trace contextRef="#ctx0" brushRef="#br0" timeOffset="-154362.49">24957 9184 53 0,'0'-26'0'0,"26"26"20"0,-26 0 64 0,0-28-44 16,26 28 40-16,-26 0-50 0,0 0 10 0,27 0-11 16,-27 0 51-16,0 0-41 0,26 0 38 0,-26 0-42 15,0 0 27-15,26 0-34 0,-26 0 20 0,0 0-27 16,28 0 15-16,-28 0-21 0,0 0 12 0,0 0-15 15,25 28 8-15,-25-28-11 0,0 0 10 0,0 0-11 16,0 0 6-16,0 26-10 0,0-26-4 16,0 0 0-16,0 26 0 0,0-26 0 0,0 27 0 15,0-27 0-15,-25 26 0 0,25 1 2 0,0-27 8 16,0 26-7-16,0-26-3 0,0 27 0 0,0-27 0 16,0 26 0-16,0-26 0 0,0 0 0 0,25 26 0 15,-25-26 0-15,0 0 0 0,28 0-7 16,-2 28-19-16,-26-28-15 0,26 0-99 0,-26-28 63 15,27 28-92-15,-1 0 90 0,-26-26-69 0,28 26 74 16,-28-26-74-16</inkml:trace>
  <inkml:trace contextRef="#ctx0" brushRef="#br0" timeOffset="-154128.14">25353 8999 110 0,'0'0'0'0,"0"0"22"16,0 0 69-16,0 0-47 0,27 0 41 0,-27 0-53 15,0 0 8-15,26 0-14 0,-26 0 38 0,28 26-30 16,-28-26 39-16,26 27-43 0,0-27 14 16,1 26-22-16,-27-26 18 0,26 26-22 0,0-26 15 15,0 26-17-15,1 2 12 0,27-2-15 0,-29-26 13 16,1 26-14-16,1 1 9 0,1-1-13 0,-2 1 0 16,0-1-16-16,0 1-32 0,1-27-13 0,-1 26-119 15,0 0 86-15,1 2-89 0,-1-28 101 16,2 26-47-16,-28 0 60 0,0-26-59 0</inkml:trace>
  <inkml:trace contextRef="#ctx0" brushRef="#br0" timeOffset="-153929.2">25909 9130 216 0,'-26'-26'0'0,"26"26"29"16,0-26 87-16,0 26-70 0,0-26 19 0,0 26-32 15,0-27 35-15,0 27-37 0,0 0 29 0,-27 0-32 16,27 0 25-16,0 0-28 0,0 0 20 0,-26 0-24 15,26 0 16-15,0 0-19 0,-26 0 15 0,26 27-17 16,-26-27 16-16,-2 0-21 0,28 26 2 16,-27 0-18-16,1-26-28 0,26 26-15 0,-25 2-108 15,-1-2 78-15,-2 0-78 0,28 1 78 0,-27-1-76 16,27 1 95-16,-26-1-25 0,26 1 43 0,-26-1-43 16</inkml:trace>
  <inkml:trace contextRef="#ctx0" brushRef="#br0" timeOffset="-153613.45">25856 9237 89 0,'27'0'0'0,"-27"0"17"15,26 0 55-15,0 0-34 0,1 0 43 0,-1 0-38 16,-26 0 47-16,28 0-50 0,-2 0 28 0,-26 0-36 16,25 26 29-16,-25-26-33 0,27 0 23 0,-27 0-32 15,0 0 9-15,26 0-10 0,-26 27 27 0,0-27-20 16,0 0 31-16,0 0-31 0,28 0 20 0,-28 26-23 15,0-26 21-15,0 0-21 0,0 0 24 0,-28 27-21 16,28-27 27-16,0 0-23 0,0 0 34 16,-26 26-37-16,26-26 18 0,0 0-20 0,-27 0 28 15,27 26-27-15,0-26 23 0,-25 0-24 0,25 0 24 16,0 28-26-16,-26-28 19 0,26 0-20 0,0 0 19 16,0 0-20-16,0 0 17 0,26 26-19 15,-26-26 14-15,25 0-21 0,-25 0 1 0,27 0-22 16,-1 0-42-16,2 26-74 0,-2-26-323 0,-26 0 253 15,26 26-140-15,2-26 204 0,-3 0-56 0,2 0 94 16,-1 28-94-16</inkml:trace>
  <inkml:trace contextRef="#ctx0" brushRef="#br0" timeOffset="-153177.78">26676 9130 24 0,'0'0'0'0,"-26"-26"14"0,26 26 43 0,0 0-26 16,0 0 36-16,0 0-31 0,0 0 44 0,0 0-46 15,26 0 23-15,-26 0-24 0,0 0 39 0,0 0-44 16,28 0 14-16,-28 0-20 0,26 0 26 0,-26 0-24 15,27 0 26-15,-1 0-27 0,-1 0 19 16,3 0-21-16,-2 0 19 0,0 0-22 0,0 0 14 16,2 0-27-16,-1 26-15 0,-1-26-25 0,-1 0-97 15,1 0 61-15,-26 0-84 0,28 0 82 0,-28 0-67 16,27 0 84-16,-27 0-28 0,0-26 43 0,0 26-42 16</inkml:trace>
  <inkml:trace contextRef="#ctx0" brushRef="#br0" timeOffset="-152997.31">26942 8893 119 0,'0'0'0'0,"-28"0"24"16,28-26 73-16,0 26-59 0,0 0 16 0,0 0-19 16,-26 0 52-16,26 0-52 0,0 0 20 0,0 26-23 15,0-26 40-15,0 26-40 0,0 0 26 0,0 2-31 16,0-2 21-16,0 0-23 0,0 1 29 0,0-1-29 16,0 26 20-16,0-24-32 0,0 24-9 0,0-25-45 15,26 26-124-15,-26-27 75 0,0 1-104 0,28 25 109 16,-28-24-63-16,27-2 75 0,-27 0-74 0</inkml:trace>
  <inkml:trace contextRef="#ctx0" brushRef="#br0" timeOffset="-152751.16">27815 9158 83 0,'0'0'0'0,"26"0"15"0,-26 0 49 0,0 0-41 16,0 0 5-16,0 0-14 0,26 0 11 0,-26 0-18 16,0 0-7-16,0 0 0 0,28 0 0 0,-28 0 0 15,0 0 0-15,26 0-9 0,-26 0-26 0,28 0 15 16,-28 0-25-16,25 0 22 0,-25 0-24 0,26 0 24 15,-26 0-23-15</inkml:trace>
  <inkml:trace contextRef="#ctx0" brushRef="#br0" timeOffset="-152580.18">28293 9184 31 0,'26'0'0'0,"-26"0"9"0,0 0 27 16,0 0-26-16,25 0-10 0,-25 0 7 15,0 0 25-15,0 0-24 0,26 0-8 0,-26 0-6 16,0 0-16-16,27 0 12 0,-27 0-7 0,0 0 6 16,28 0-13-16,-28 0 11 0,26 26-11 0</inkml:trace>
  <inkml:trace contextRef="#ctx0" brushRef="#br0" timeOffset="-151847.24">29561 8813 27 0,'-26'-26'0'0,"26"26"22"15,0 0 66-15,0 0-51 0,-26 0 23 0,26 0-38 16,0 0 10-16,-26 0-14 0,26 0 25 0,-28 26-23 15,28-26 16-15,-27 0-19 0,27 27 11 0,-25-27-14 16,25 27 10-16,-26-27-10 0,26 26 20 16,-26 0-17-16,-2-26 19 0,28 26-17 0,-26 2 25 15,26-2-23-15,0 0 19 0,-26 1-21 0,26-1 15 16,0 0-20-16,0 0 9 0,0 2-12 0,26-2 13 16,-26 0-14-16,26 1 8 0,-26-1-8 0,28 1 13 15,-2-1-14-15,0 1 4 0,-1-27-12 16,2 26-10-16,1-26-29 0,-2 26-102 0,0-26 65 15,27 0-85-15,-53 0 83 0,28 0-71 0,-3 0 91 16,1 0-23-16,0 0 41 0,2 0-41 0</inkml:trace>
  <inkml:trace contextRef="#ctx0" brushRef="#br0" timeOffset="-151647.15">29774 8973 139 0,'26'0'0'0,"-26"0"17"0,0 0 55 0,0 0-39 15,0 0 27-15,0 0-35 0,0 26 19 0,0-26-27 16,0 26 9-16,0-26-11 0,25 27 19 16,-25-1-18-16,0-26 13 0,0 26-13 0,0 0 19 15,0 2-20-15,0-2 12 0,0 27-18 0,28-27 3 16,-28 1-7-16,0 26 6 0,0-27-13 0,26 0-15 16,-26 28-9-16,0-28-58 0,0 0 34 15,26 2-66-15,-26-2 59 0,0 0-55 0,0 1 57 0,27-27-56 16</inkml:trace>
  <inkml:trace contextRef="#ctx0" brushRef="#br0" timeOffset="-151396">30065 9210 86 0,'0'0'0'0,"26"-26"25"16,-26 26 77-16,0-26-65 0,0 26 10 0,0 0-26 15,0 0 16-15,0 0-18 0,-26 0 20 0,26 26-18 16,0-26 26-16,-28 0-26 0,28 26 15 0,-26-26-18 15,26 27 20-15,0-27-23 0,-25 26 9 0,25-26-12 16,-28 27 13-16,28-27-14 0,0 26 5 16,0-26-7-16,-26 27 11 0,26-27-12 0,0 0 8 15,0 0-11-15,0 26 3 0,26-26-4 0,-26 0 4 16,0 0-5-16,28 26-3 0,-3-26-7 0,-25 0-17 16,26 0-16-16,2 28-96 0,-2-28 65 0,1 0-81 15,-1 0 89-15,0 26-41 0,2-26 52 16,-28 0-52-16</inkml:trace>
  <inkml:trace contextRef="#ctx0" brushRef="#br0" timeOffset="-151170.04">30356 9052 123 0,'0'0'0'0,"0"0"23"0,0 0 69 0,26 0-57 16,-26 0 9-16,0 0-21 0,0 0 27 0,27 0-21 15,-27 0 36-15,26 0-34 0,-26 26 27 0,27-26-33 16,-1 26 17-16,-26-26-24 0,26 26 13 16,0-26-16-16,2 28 14 0,-2-2-21 0,0-26-8 15,0 26-23-15,0 1-65 0,2-27 38 0,-2 26-61 16,-26 1 52-16,26-1-68 0,1 1 75 0,-2-27-32 16,3 26 42-16,-2-26-42 0</inkml:trace>
  <inkml:trace contextRef="#ctx0" brushRef="#br0" timeOffset="-150963.14">30858 9078 25 0,'0'-26'0'0,"0"26"34"15,0-27 105-15,0 1-82 0,0 0 31 0,-26 26-42 16,26-28 49-16,0 28-60 0,0 0 13 0,0 0-22 16,-28 0 30-16,28 0-31 0,0 0 23 0,-25 0-26 15,25 0 18-15,-27 0-21 0,27 28 14 0,-26-2-18 16,26-26 10-16,-26 26-18 0,-2 1-7 0,2-1-12 15,0 0-33-15,26 28-6 0,-26-28-107 0,0 0 79 16,-2 27-81-16,28-26 92 0,-26-1-45 16,26 1 56-16,0 25-55 0</inkml:trace>
  <inkml:trace contextRef="#ctx0" brushRef="#br0" timeOffset="-150630.08">31176 9078 54 0,'0'-26'0'0,"0"26"25"0,0 0 77 0,0 0-63 15,0 0 14-15,0 26-21 0,26-26 40 0,-26 0-34 16,0 26 38-16,0 0-38 0,0-26 37 16,0 28-42-16,26-2 24 0,-26 0-30 0,0 27 21 15,0-26-28-15,0-1 14 0,28 27-19 0,-28-27 12 16,0 28-15-16,26-28 8 0,-26 28-11 0,0-2 7 16,0 2-15-16,0-2-13 0,27-25-7 0,-27 25-42 15,0-24-3-15,0 24-132 0,0-26 105 16,0 1-81-16,0-1 106 0,0-26-22 0,0 27 44 15,0-27-44-15</inkml:trace>
  <inkml:trace contextRef="#ctx0" brushRef="#br0" timeOffset="-150347.24">31414 9475 115 0,'0'-26'0'0,"0"0"18"15,28 26 56-15,-28-28-28 0,0 28 62 0,0-26-65 16,0 26 19-16,0 0-28 0,0-26 38 0,-28 26-35 15,28 0 39-15,0 0-39 0,-26 0 35 16,26 0-36-16,-28 26 36 0,28-26-35 0,-26 26 37 16,26-26-37-16,-25 28 38 0,25-28-46 0,-27 26 11 15,27-26-21-15,0 26 19 0,0-26-20 0,-26 26 16 16,26-26-15-16,0 28 21 0,0-28-19 0,26 26 22 16,-26-26-23-16,0 26 16 0,27-26-17 0,-27 0 18 15,25 27-18-15,1-27 19 0,2 27-21 16,-28-27 11-16,26 0-15 0,2 26 8 0,-2-26-45 15,26 26-93-15,-52-26-10 0,26 27-263 0,0-27 216 16,2 26-133-16,-2-26 154 0,-26 26-153 0</inkml:trace>
  <inkml:trace contextRef="#ctx0" brushRef="#br0" timeOffset="-134613.04">19001 10085 23 0,'0'0'0'0,"0"0"4"15,0 0 14-15,0 0-8 0,0 0 12 0,0 0-11 16,0 0 9-16,0 0-9 0,0 0 16 0,0 0-11 16,0 0 21-16,0-28-20 0,0 28 11 0,0 0-15 15,0 0 11-15,0 0-13 0,0 0 12 0,0 0-9 16,0 0 22-16,0-26-21 0,0 26 9 0,0 0-9 16,0 0 19-16,0 0-14 0,0 0 25 0,0 0-20 15,0 0 27-15,0 0-23 0,0 0 31 0,0 0-33 16,0 0 17-16,0 0-27 0,0 0 9 0,0 0-13 15,0 0 11-15,0 0-13 0,0 0 8 0,0 0-10 16,0 0 11-16,0 0-11 0,0 26 10 0,0-26-8 16,0 0 13-16,0 0-13 0,0 0 12 0,0 0-12 15,0 0 9-15,0 0-9 0,0 0 9 16,0 28-11-16,0-28 7 0,0 0-7 16,0 26 14-16,0-26-14 0,0 0 7 0,0 26-7 15,28-26 11-15,-28 27-10 0,0-1 12 0,0-26-12 16,0 26 10-16,0 0-8 0,26 2 20 0,-26-2-17 15,0-26 13-15,26 26-14 0,-26 1 10 0,0-1-13 16,27 1 10-16,-27-1-14 0,26 1-1 0,-26-1 0 16,27-26 10-16,-27 26-9 0,0 2 7 0,26-28-7 15,-26 0 5-15,0 26-5 0,26-26 11 0,-26 0-4 16,0 0 24-16,28 0-23 0,-28 0 7 0,0 0-7 16,0-26 22-16,26 26-19 0,-26-28 15 0,0 2-17 15,0 0 12-15,26-1-14 0,-26 1 10 0,0-1-15 16,0 1 4-16,26-1-6 0,-26 1 5 0,0 0-5 15,26 26 11-15,-26-28-11 0,0 2 4 0,28 26-6 16,-28-26 7-16,0 26-4 0,0 0 12 16,0-26-10-16,26 26 12 0,-26 0-12 0,0 0 9 15,0 0-10-15,0 26 10 0,26-26-7 0,-26 26 16 16,0-26-13-16,0 26 16 0,0 2-18 0,26-2 11 16,-26 0-11-16,0 1 16 0,0-1-15 15,27 1 11-15,-27-1-11 0,0 1 14 0,27-1-14 16,-27-26 11-16,26 26-13 0,-26 2 9 0,0-28-9 15,26 0 12-15,-26 26-12 0,0-26 14 0,26 0-11 16,-26 0 18-16,28 0-16 0,-28 0 15 0,0 0-15 16,27-26 16-16,-27 26-17 0,0-28 14 0,25 2-16 15,-25 0 14-15,0-1-14 0,0 1 16 0,0-1-16 16,26 1 10-16,-26-1-12 0,0 1 10 0,0 0-13 16,0-2 6-16,26 2-13 0,-26 0-7 0,0 0-4 15,0-1-20-15,28 1-6 0,-28 0-76 0,0 26 11 16,0-28-192-16,0 28 72 0,0-26-368 0,0 26 344 15,0 0-144-15,0 0 238 0,0 0-58 0,0 0 103 16,0 0-103-16</inkml:trace>
  <inkml:trace contextRef="#ctx0" brushRef="#br0" timeOffset="-133729.6">20033 10349 63 0,'0'0'0'0,"-25"0"14"0,25 0 46 0,0 0-37 16,0 0 11-16,0 0-16 0,0 0 18 0,-27 0-22 15,27 0 6-15,0 0-15 0,0 0-5 16,0 0 0-16,0 0 0 0,0 0 3 16,0 0 13-16,0 0-12 0,0 0-4 0,0 0 0 15,0 0 0-15,0 0 4 0,0-27 16 0,0 27-15 16,0 0-5-16,0 0 8 0,0 0 25 0,0 0-18 15,0 0 12-15,0 0-15 0,0 0 10 0,0 0-8 16,0 0 20-16,0 0-15 0,0 0 21 0,0 27-21 16,0-27 17-16,0 0-19 0,0 0 16 0,0 0-14 15,0 0 23-15,0 0-20 0,0 26 23 0,0-26-20 16,0 0 29-16,0 0-23 0,0 0 37 0,0 0-35 16,0 0 35-16,0 0-32 0,0 0 40 0,0 0-47 15,0 0 7-15,0 0-18 0,-26 0 18 0,26 0-18 16,0 0 15-16,0 0-10 0,0 0 33 0,0 0-36 15,0 0 7-15,0 0-9 0,0 0 28 0,0 0-25 16,0 0 16-16,0 0-19 0,0 0 16 0,0 0-21 16,0 0 3-16,0 0-5 0,26 0 14 15,-26 0-13-15,0 0 10 0,0 0-12 0,0 0 10 16,0 0-11-16,27 0 11 0,-27 0-13 0,0 0 5 16,0 0-7-16,0 0 4 0,0 0-4 15,0 0 5-15,0 0-4 0,0 0 9 0,0 0-8 16,0 0 7-16,0 0-5 0,0 0 11 0,0 0-10 15,-27 0 10-15,27 0-10 0,0 0 9 0,0 0-10 16,0 0 7-16,0 0-7 0,0 0 9 0,0 0-10 16,0 0 4-16,0 0-6 0,0 0 5 0,0-26-6 15,0 26 5-15,0 0-7 0,0 0 0 0,27 0 0 16,-27 0 8-16,0 0-6 0,25 0 3 0,-25 0-4 16,0 0 2-16,26 0-1 0,-26 0 8 0,0 26-7 15,28-26 2-15,-28 0-4 0,0 0 1 0,0 0-1 16,0 0 4-16,0 0-4 0,0 0 4 0,0 0-5 15,0 0 4-15,0 0-3 0,0 0 8 0,0 0-8 16,0 0 4-16,-28 0-4 0,28 0 4 0,0 0-4 16,0 0 4-16,0 0-5 0,0-26 1 0,0 26-2 15,0 0 3-15,0 0-2 0,0 0 2 16,0 0-3-16,0 0 0 0,0 0-1 0,0 0-1 16,0 0 1-16,28 0 3 0,-28 0-2 15,0 0 2-15,0 0-2 0,26 0 1 0,-26 0-8 16,0 0-19-16,0 0-8 0,28 0-68 0,-28 26-73 15,0-26-416-15,-28 0 339 0,28 0-160 0,0 0 255 16,0 0-53-16,-26 0 104 0,26 0-104 0</inkml:trace>
  <inkml:trace contextRef="#ctx0" brushRef="#br0" timeOffset="-132594.7">20378 10164 31 0,'0'0'0'0,"0"0"0"0,0 0 0 15,0 0 5-15,0 0 18 0,0 0-4 16,0 0 34-16,0 0-27 0,0 0 22 0,0 0-22 15,0 0 31-15,0 0-30 0,0 0 24 0,0 0-30 16,0 0 11-16,0 0-12 0,0 0 29 0,0 0-24 16,0 0 24-16,0 0-25 0,0 0 24 0,0 0-25 15,26 26 25-15,-26-26-29 0,0 0 10 0,0 0-17 16,0 0 8-16,0 0-11 0,0 0 11 0,0 0-13 16,0 0 3-16,0 0-5 0,0 0 3 0,0 26-6 15,0-26-2-15,27 0 3 0,-27 0 9 0,0 0-4 16,0 26 9-16,0-26-8 0,26 0 10 0,-26 28-12 15,0-28 1-15,0 26-3 0,28-26 7 0,-28 26-5 16,0-26 9-16,26 27-8 0,-26-1 11 0,0-26-7 16,25 27 20-16,-25-1-17 0,0 1 14 0,28-1-15 15,-28-26 11-15,26 26-12 0,-26 2 11 0,0-2-12 16,27-26 12-16,-27 26-13 0,26-26 13 16,-26 26-13-16,0-26 9 0,26 27-12 0,-26-27 0 15,0 0-4-15,27 26 7 0,-27-26-5 0,0 0 6 16,26 0-5-16,-26 0 6 0,0 0-5 15,26-26 8-15,-26 26-10 0,26 0 4 0,-26-27-6 16,0 1 0-16,27 0-1 0,-27 26 6 0,0-26-4 16,0-2 5-16,28 2-6 0,-28 0 3 0,0-1-4 15,0 1 2-15,0-1-1 0,0 1 5 0,0 26-4 16,0-27 6-16,0 1-7 0,0 0 0 0,0-2-2 16,0 28-2-16,0-26 0 0,0 26 0 0,26-26 1 15,-26 26 4-15,0 0-3 0,0 0-2 0,0-26 0 16,0 26 0-16,0 0 1 0,0 0 3 0,0-27-2 15,0 27-2-15,0 0 0 0,0 0 0 0,0 0 0 16,0-26 0-16,0 26 0 0,0 0 0 16,0 0 0-16,0 0 4 0,0-26-3 0,0 26-1 0,0 0 0 15,0 0 4-15,0 0-3 0,0 0-1 16,0 0 2-16,0 0 7 0,0 0-3 0,0 0 9 16,0 0-9-16,0 0 6 0,0 0-9 0,0 0 1 15,0 26-2-15,0-26 2 0,0 26-1 0,0-26 5 16,0 27-3-16,25-27 11 0,-25 26-9 15,0-26 5-15,0 26-7 0,0-26 0 0,26 26-1 16,-26 2 6-16,0-28-5 0,0 26 5 0,28-26-5 16,-28 26 4-16,0-26-5 0,28 27 3 0,-28-27-2 15,0 26 11-15,25-26-10 0,-25 27 4 0,26-27-5 16,-26 26 7-16,26-26-6 0,-26 27 7 0,0-27-8 16,27 0-1-16,-27 26-1 0,26-26 2 0,-26 0-1 15,0 26 7-15,28-26-8 0,-28 0 1 0,26 0-1 16,-26 28 5-16,0-28-9 0,0 0-11 0,25 0 2 15,-25 0-15-15,0 0-19 0,0 26-105 0,0-26 9 16,0 0-272-16,0 0 235 0,0 0-122 0,0 0 150 16,0 0-149-16</inkml:trace>
  <inkml:trace contextRef="#ctx0" brushRef="#br0" timeOffset="-131860.81">21622 10322 72 0,'0'0'0'0,"0"0"14"0,0 0 42 0,0 0-31 16,0 0 18-16,0 0-25 0,0 0 14 0,0 0-17 15,0 0 13-15,0 0-12 0,0 0 16 16,0 0-12-16,0 0 26 0,0 0-29 0,0 0 4 16,0 0-8-16,0 0 15 0,0 0-11 0,0 0 23 15,0 0-23-15,0 0 15 0,0 0-17 0,0 27 14 16,0-27-13-16,0 0 20 0,0 0-20 0,0 0 15 15,0 0-17-15,0 0 14 0,0 0-16 16,26 0 10-16,-26 0-12 0,0 0 7 0,28 0-9 16,-28 0 7-16,26 0-7 0,-26 0 10 0,26 0-11 15,-26 26 5-15,26-26-9 0,0 0-3 0,-26 0 3 16,28 0 10-16,-2 0-7 0,-26 0 5 0,26 0-6 16,2 0 6-16,-28 0-8 0,25 0-3 0,-25 0 2 15,27 0 10-15,-27 0-16 0,0 0-21 0,0 0-22 16,26 0-113-16,-26 0 81 0,0 27-75 0,0-27 77 15,0 0-75-15,-26 0 93 0,26 0-25 0,0 0 43 16,-27 0-42-16</inkml:trace>
  <inkml:trace contextRef="#ctx0" brushRef="#br0" timeOffset="-131659.52">21648 10428 24 0,'0'0'0'16,"0"27"34"-16,0-27 106 0,0 26-88 0,0-26 20 15,0 0-40-15,0 26 27 0,0-26-35 0,0 0 13 16,0 0-14-16,0 0 29 0,0 0-30 16,0 0 15-16,0 0-22 0,28 0 6 0,-28 0-10 15,0 0 12-15,26 0-10 0,-26 0 15 0,26 0-20 16,-26 0-8-16,26 0-28 0,0 0-80 0,-26 0 40 16,28 0-95-16,-2 0 96 0,0 0-40 0,-26 0 54 15,28 0-54-15</inkml:trace>
  <inkml:trace contextRef="#ctx0" brushRef="#br0" timeOffset="-130997.09">22945 10190 71 0,'0'0'0'0,"-27"0"15"0,27 0 45 16,0-26-31-16,0 26 23 0,-26 0-24 15,26 0 29-15,0 0-33 0,-26 0 14 0,26 0-16 16,0 0 26-16,-27 0-20 0,27 0 40 0,-26 0-35 16,26 0 32-16,-26 0-34 0,-1 0 25 0,27 26-35 15,-26-26 8-15,26 26-16 0,-28-26 9 0,2 26-10 16,26-26 12-16,-25 28-9 0,-3-2 17 0,28 0-13 15,-26-26 25-15,26 27-19 0,-27-1 31 0,27 1-29 16,0-27 26-16,-26 26-28 0,26 1 21 0,0-27-25 16,-26 26 16-16,26 0-17 0,0-26 22 0,0 28-23 15,0-28 13-15,0 26-17 0,0-26 14 0,26 0-15 16,-26 26 13-16,0-26-15 0,26 0 10 16,-26 26-11-16,27-26 10 0,-1 0-11 0,2 0 6 15,-3 0-17-15,1 0-20 0,2 0-21 0,-2 0-103 16,1 27 22-16,-1-27-223 0,0 0 195 0,1 0-106 15,-1 0 128-15,-26 0-128 0</inkml:trace>
  <inkml:trace contextRef="#ctx0" brushRef="#br0" timeOffset="-130629.98">23131 10561 78 0,'0'-26'0'16,"0"26"21"-16,0 0 63 0,0 0-45 0,0-28 35 16,0 28-26-16,0 0 68 0,0 0-66 0,0 0 38 15,0 0-41-15,0 0 57 0,0 0-53 0,0 0 49 16,0 0-62-16,0 0 14 0,0 28-25 0,0-28 31 15,0 0-28-15,0 0 30 0,0 26-28 0,0-26 37 16,0 0-35-16,0 26 31 0,-27-26-32 16,27 26 31-16,0-26-33 0,0 27 31 0,0-27-32 15,0 26 28-15,0-26-30 0,0 26 28 0,0-26-30 16,0 28 22-16,0-28-25 0,0 0 17 0,0 26-32 16,0-26-14-16,27 0-46 0,-27 26-150 0,0-26 37 15,0 0-292-15,0 26 270 0,0-26-105 0,0 0 146 16,0 0-146-16</inkml:trace>
  <inkml:trace contextRef="#ctx0" brushRef="#br0" timeOffset="-130113.02">23633 10057 90 0,'0'0'0'15,"0"0"19"-15,0 28 60 0,0-28-47 0,0 0 19 16,0 26-30-16,0-26 12 0,0 26-13 0,-25-26 24 15,25 27-26-15,0-27 14 0,0 26-21 16,0 0 1-16,0 0-3 0,0 2 17 0,-27-28-15 16,27 26 8-16,0 0-8 0,0 1 15 0,0-1-10 15,0 1 23-15,0-1-23 0,0 1 9 0,0-1-14 16,0 0 8-16,0 2-11 0,0 24 4 0,27-52-5 16,-27 26 6-16,0 1-9 0,0-1-4 0,25 0 0 15,-25 2 0-15,26-2-7 0,-26 0-21 0,26-26-10 16,-26 26-88-16,28 1 59 0,-28 0-77 0,0-27 84 15,26 26-36-15,-26-26 48 0,0 27-48 0</inkml:trace>
  <inkml:trace contextRef="#ctx0" brushRef="#br0" timeOffset="-129780.23">23845 10349 26 0,'0'-27'0'0,"0"27"8"0,0 0 24 0,0 0-11 16,0 0 32-16,0-26-26 0,26 26 29 0,-26 0-26 16,0 0 35-16,0 0-38 0,26 0 14 0,-26 0-19 15,0 0 24-15,28 0-24 0,-28 0 21 0,26 0-21 16,-26 26 22-16,27-26-22 0,-27 0 26 0,25 27-27 15,-25-27 15-15,26 26-20 0,2-26 13 0,-2 27-14 16,2-1 14-16,-28 1-17 0,26-27 6 0,0 26-10 16,0 0 6-16,0 2-8 0,0-2 4 15,-26 0-5-15,26-26 3 0,2 26-5 0,-28 1-3 0,27-27-4 16,-1 26-9-16,-26 0-21 0,25-26-89 16,-25 28 57-16,0-28-78 0,26 0 69 0,-26 26-81 15,0-26 79-15,0 0-78 0</inkml:trace>
  <inkml:trace contextRef="#ctx0" brushRef="#br0" timeOffset="-129530.15">24295 10322 195 0,'0'-26'0'0,"0"26"24"16,0-26 73-16,0 26-45 0,0 0 56 0,0 0-60 15,0-28 36-15,0 28-36 0,0 0 56 0,0 0-62 16,-28 0 22-16,28 0-28 0,0 0 44 0,0 28-40 15,-26-28 40-15,26 0-42 0,-26 26 34 0,26-26-36 16,-26 26 33-16,0 1-35 0,26-1 30 16,-26 1-33-16,0-1 33 0,26 1-33 0,-28-1 29 15,2 0-40-15,-2 2-1 0,28-2-41 0,-26 0-82 16,26 0-11-16,-25 1-241 0,25-1 197 0,0 0-119 16,0 2 164-16,-27-2-66 0,27-26 91 0,0 26-90 15</inkml:trace>
  <inkml:trace contextRef="#ctx0" brushRef="#br0" timeOffset="-129296.8">24373 10587 34 0,'0'0'0'0,"0"0"19"0,26 0 57 0,-26 0-36 16,0 0 40-16,0 0-51 0,28 0 11 0,-28 0-15 15,0 0 35-15,0 0-40 0,0 0 1 0,28 0-7 16,-28 0 18-16,0 0-13 0,0 26 27 0,0-26-26 15,0 0 16-15,26 27-16 0,-26-27 26 0,0 26-23 16,0-26 22-16,0 26-24 0,0 2 17 0,0-28-22 16,26 26 9-16,-26 0-15 0,0 0 2 0,0 1-8 15,0-27-4-15,0 27-14 16,0-1-39-16,0-26-8 0,0 27-131 0,0-27 103 0,0 26-79 0,0-26 84 16,0 0-84-16</inkml:trace>
  <inkml:trace contextRef="#ctx0" brushRef="#br0" timeOffset="-128790.08">24718 10561 65 0,'0'0'0'0,"0"0"20"16,0 0 61-16,0 0-45 0,0 0 24 0,0 0-33 16,0 0 17-16,0 0-24 0,0 0 15 0,0 0-13 15,0 0 31-15,0-26-23 0,0 26 34 0,0 0-35 16,0 0 19-16,0 0-28 0,0 0 14 16,0 0-19-16,0 0 9 0,0 0-11 0,25 0 17 15,-25 0-18-15,0 0 4 0,0 0-12 0,0 0-4 16,0 26-3-16,28-26-7 0,-28 0 8 0,0 0 2 15,0 0 2-15,0 0 9 0,0 26-8 0,26-26-3 16,-26 0 0-16,0 0 0 0,0 0 6 16,0 26 20-16,0-26-15 0,0 0 7 0,-26 0-7 0,26 0 15 15,0 0-13-15,0 0 11 0,0 0-14 16,0 0 9-16,-28 0-10 0,28 0 8 0,0-26-9 16,0 26 7-16,0 0-8 0,-25 0 5 0,25 0-8 15,0 0 4-15,0 0-4 0,0 0 4 0,25-26-4 16,-25 26 2-16,0 0-3 0,0 0 2 0,28 0-2 15,-28 0 1-15,0 0-1 0,26 0 2 0,-26 0-2 16,0 0 2-16,28 0-2 0,-28 0 1 0,0 0-2 16,0 0-2-16,0 0 3 0,0 0 9 0,0 0-9 15,0 0 0-15,0 0-14 0,0 0-35 16,0 0-21-16,0 0-153 0,0 0 113 0,-28 0-100 16,28 0 120-16,0 0-53 0,-26 0 70 0,26 0-70 15</inkml:trace>
  <inkml:trace contextRef="#ctx0" brushRef="#br0" timeOffset="-128145.28">25009 10481 57 0,'0'0'0'16,"0"-26"14"-16,0 26 44 0,0 0-26 0,0 0 36 15,0 0-31-15,0 0 43 0,0 0-49 0,27 0 13 16,-27 0-21-16,0 0 29 0,0 26-28 16,0-26 21-16,0 0-21 0,0 0 26 0,0 26-23 15,0-26 29-15,0 28-34 0,26-28 14 0,-26 26-16 16,0-26 24-16,0 26-16 0,0-26 36 0,26 26-29 16,-26-26 41-16,0 27-41 0,28-27 33 0,-28 26-35 15,0-26 31-15,0 26-31 0,25-26 31 0,-25 0-35 16,0 0 23-16,28 28-27 0,-28-28 23 0,26 0-25 15,-26 0 18-15,0 0-21 0,26 0 19 0,-26-28-25 16,27 28 4-16,-27 0-9 0,26 0 8 0,-26-26-7 16,28 26 14-16,-28-26-12 0,0 26 12 0,25-27-14 15,-25 27 9-15,0-26-11 0,26 26 4 16,-26-26-7-16,0 0 3 0,0 26-2 0,0-28 6 0,0 28-7 16,27 0 3-16,-27-26-4 0,0 26 4 15,0 0-3-15,0-26 6 0,0 26-4 0,0 0 9 16,0 0-8-16,0 0 11 0,0 0-9 0,0 0 11 15,0 0-9-15,0 0 16 0,0 0-17 16,0 0 9-16,0 0-11 0,0 0 9 0,26 0-6 16,-26 0 16-16,0 26-16 0,0-26 8 0,28 26-9 15,-28-26 13-15,0 28-13 0,26-2 10 0,-26-26-10 16,26 26 9-16,-26-26-11 0,0 26 9 0,27 1-13 16,-27-27-2-16,0 26-25 0,26-26-70 0,-26 26-80 15,0-26-424-15,0 28 345 0,26-28-157 0,-26 26 204 16,0-26-204-16</inkml:trace>
  <inkml:trace contextRef="#ctx0" brushRef="#br0" timeOffset="-127280.04">25672 10137 55 0,'0'-26'0'0,"0"26"17"15,0 0 52-15,0 0-36 0,0 0 29 0,0 0-35 16,0 0 21-16,0 0-18 0,0 0 42 0,25 0-30 16,-25 0 53-16,0 0-61 0,0 26 8 0,26-26-20 15,-26 0 23-15,0 27-19 0,27-27 32 0,-27 26-28 16,0-26 31-16,28 26-27 0,-28 0 38 0,0 2-38 15,26-2 34-15,-26 0-33 0,26 1 37 0,-26-1-44 16,0 1 9-16,0-1-17 0,26 27 20 0,-26-27-21 16,0 2 19-16,0 24-20 0,0-26 18 0,0 27-19 15,0-27 15-15,-26 28-13 0,26-28 26 0,0 27-40 16,-26-26-33-16,26-1-16 0,-26 1-107 0,26-1 27 16,-28 0-222-16,1-26 196 0,27 26-102 15,-26-26 125-15,26 0-125 0</inkml:trace>
  <inkml:trace contextRef="#ctx0" brushRef="#br0" timeOffset="-126780.16">26280 10640 64 0,'0'0'0'0,"0"0"18"0,0 0 58 0,0 0-34 16,0 0 52-16,0 0-59 0,0 0 9 0,0 0-18 16,26 0 34-16,-26 0-29 0,0 0 35 0,0 0-33 15,0 0 33-15,26 0-42 0,-26 0 6 0,0 0-16 16,28 0 13-16,-28 26-13 0,26-26 14 0,-26 0-12 15,26 0 18-15,-26 0-20 0,26 0 6 0,0 0-10 16,2 0 6-16,-2 0-8 0,-26 0 4 0,26 0-5 16,2 0 8-16,-2 0-8 0,1 0 8 0,-27 0-9 15,25 0 2-15,1 0-20 0,2 0-42 16,-28 0-3-16,26 0-119 0,-26 0 93 0,0 0-72 16,27 0 83-16,-27 0-64 0,0 0 69 0,0 0-68 15</inkml:trace>
  <inkml:trace contextRef="#ctx0" brushRef="#br0" timeOffset="-126529.77">26572 10322 158 0,'0'-26'0'0,"0"26"20"15,0 0 63-15,0 0-41 0,0 0 43 0,0 0-39 16,0 0 52-16,0 0-58 0,0 0 22 0,0 26-29 15,0-26 35-15,0 27-32 0,0-1 40 0,0-26-39 16,0 27 33-16,0-1-34 0,0 1 38 0,0-1-38 16,26 0 33-16,-26 2-36 0,0-2 29 0,0 0-35 15,0 27 21-15,0-27-27 0,0 0 16 0,0 2-31 16,0-2-18-16,0 0-26 0,0 0-100 16,0-26 17-16,0 27-224 0,0 0 203 0,0-27-79 15,0 0 110-15,0 0-109 0</inkml:trace>
  <inkml:trace contextRef="#ctx0" brushRef="#br0" timeOffset="-125387.95">27232 10692 82 0,'0'0'0'0,"0"0"19"0,0 28 58 15,0-28-35-15,0 0 46 0,0 0-55 0,0 0 11 16,0 0-21-16,0 0 25 0,0 0-30 16,0 0 6-16,0 0-11 0,0 0 11 0,0 0-10 15,0 0 19-15,0 0-19 0,26 0 9 0,-26 0-12 16,0 0 13-16,0 0-14 0,28 0 6 0,-28 0-12 16,0 0-4-16,26 0-15 0,-26 0-45 0,0 0 23 15,27 0-55-15,-27 0 42 0,0 0-60 0,26 0 58 16,-26 0-46-16,0 0 49 0,25 0-48 0</inkml:trace>
  <inkml:trace contextRef="#ctx0" brushRef="#br0" timeOffset="-125246.47">27576 10720 59 0,'28'0'0'0,"-2"0"13"16,-26 0 41-16,0 0-26 0,26 0 28 0,-26 0-34 16,27 0 12-16,-27 0-20 0,0 0 10 0,26 0-18 15,-26 0-6-15,0 0 0 0,0 0 0 16,0 0-14-16,26 0-40 0,-26 0 21 0,0 0-43 15,0 0 38-15,0 26-38 0</inkml:trace>
  <inkml:trace contextRef="#ctx0" brushRef="#br0" timeOffset="-125104.16">27867 10720 99 0,'28'0'0'0,"-28"0"17"15,26 0 54-15,-26 0-44 0,28 26 12 0,-28-26-24 16,0 0 5-16,25 0-14 0,-25 0-6 0,0 0 0 15,26 26 0-15,-26-26-16 0,0 0-45 0,27 0 29 16,-27 0-36-16,0 0 35 0,0 0-35 0</inkml:trace>
  <inkml:trace contextRef="#ctx0" brushRef="#br0" timeOffset="-124729.84">28211 10640 25 0,'0'0'0'0,"0"0"18"0,0 0 58 0,0 0-40 16,0 0 35-16,26 0-37 0,-26 0 34 0,0 0-42 16,0 0 13-16,28 0-17 0,-28 0 30 0,28 0-26 15,-28 0 29-15,26 0-30 0,-26 0 22 0,25 0-28 16,1 0 12-16,1 0-17 0,-27 0 10 0,28 0-14 16,-2 0 8-16,0 0-7 0,-1 0 13 0,2 0-13 15,-1 0 5-15,-26 0-10 0,26 0 2 0,2 0-5 16,-2 0-3-16,2 0-32 0,-28 0-94 15,26 26 58-15,-26-26-77 0,25 0 75 0,-25 0-66 16,0 0 68-16,27 0-68 0</inkml:trace>
  <inkml:trace contextRef="#ctx0" brushRef="#br0" timeOffset="-124513.27">28635 10428 160 0,'0'-26'0'0,"-26"26"17"16,26 0 51-16,0-27-29 0,0 27 46 0,0 0-39 15,-28 0 50-15,28 0-60 0,0 0 12 0,0 0-24 16,0 27 24-16,-26-27-24 0,26 0 24 0,0 26-27 16,0-26 16-16,0 27-19 0,0-27 18 0,0 26-22 15,0 0 9-15,0 2-11 0,26-28 12 0,-26 26-12 16,0 0 11-16,0 0-21 0,28 1-17 0,-28-1-30 16,0 0-123-16,26 2 81 0,-26-2-96 0,0 0 103 15,0 0-60-15,28 1 71 0,-28 0-71 0</inkml:trace>
  <inkml:trace contextRef="#ctx0" brushRef="#br0" timeOffset="-123996.78">29297 10296 96 0,'0'0'0'0,"0"0"19"16,0 0 57-16,0-26-38 0,0 26 36 0,0 0-42 15,0 0 20-15,0 0-25 0,-26 0 29 0,26 0-26 16,0 0 36-16,0 26-35 0,0-26 27 0,-27 0-36 16,27 0 7-16,0 26-9 0,0-26 28 0,-26 27-30 15,26-27 6-15,-27 26-12 0,27 1 14 0,-26-1-9 16,26 1 27-16,-26-1-19 0,26 0 31 0,-28 2-28 15,28-2 28-15,-26 0-32 0,26 0 16 0,-26 1-20 16,26-1 21-16,0 0-20 0,0 2 19 0,0-2-21 16,0 0 13-16,0 0-15 0,0 1 17 0,26 0-17 15,-26-27 15-15,26 26-16 0,2 1 16 0,-28-27-18 16,26 0 12-16,0 26-13 0,1-26 11 0,-1 0-18 16,1 26-6-16,-1-26-25 0,0 0-75 0,2 0 40 15,-2 0-81-15,-26 0 31 0,26 0-186 0,-1 0 164 16,2 0-100-16,-27 0 141 0,28 0-41 0,-28-26 67 15,0 26-67-15</inkml:trace>
  <inkml:trace contextRef="#ctx0" brushRef="#br0" timeOffset="-123796.81">29509 10640 42 0,'0'-27'0'0,"0"27"24"0,0 0 72 0,0-26-45 15,0 26 55-15,0 0-65 0,0 0 15 0,0 0-32 16,0 0 17-16,0 0-22 0,0 26 16 0,0-26-19 15,0 27 14-15,26-27-17 0,-26 26 7 0,0-26-13 16,0 26 3-16,0 2-3 0,26-2 9 0,-26 0-8 16,0 0 5-16,0 1-13 0,27 26-16 0,-27-26-11 15,0-1-64-15,0 0 51 0,28 28-28 0,-28-28 25 16,0 0-58-16,0 1 54 0,0-1-41 0,0-26 44 16,25 26-44-16</inkml:trace>
  <inkml:trace contextRef="#ctx0" brushRef="#br0" timeOffset="-123513.27">29774 10852 100 0,'0'-27'0'0,"0"27"23"16,0-27 70-16,0 27-52 0,0 0 27 0,0 0-39 16,-26 0 19-16,26 0-30 0,0 0 10 0,0 0-12 15,-27 0 21-15,27 0-16 0,0 0 26 0,-28 0-24 16,28 0 22-16,0 27-23 0,-26-27 20 0,26 0-20 15,0 27 26-15,-26-27-31 0,26 0 4 0,0 0-10 16,0 26 9-16,0-26-11 0,-25 0 10 0,25 0-7 16,0 27 16-16,0-27-14 0,0 0 14 0,25 0-14 15,-25 26 15-15,0-26-15 0,0 0 10 0,26 26-12 16,-26-26 16-16,26 0-17 0,2 26 6 0,-28-26-20 16,27 28-29-16,-1-28-26 0,0 26-140 0,-26-26 100 15,25 0-94-15,3 26 104 0,-2-26-68 0,-26 27 77 16,26-27-77-16</inkml:trace>
  <inkml:trace contextRef="#ctx0" brushRef="#br0" timeOffset="-123080">30330 10349 112 0,'0'0'0'0,"0"0"21"0,0 0 63 0,0 0-45 16,0 0 31-16,0 0-41 15,-28 26 18-15,28-26-28 0,0 27 11 0,0-27-17 16,0 26 9-16,-26 1-7 0,26-1 24 0,0 0-20 16,-26 2 21-16,26-2-23 0,0 26 15 0,0-25-17 15,-27 25 14-15,27-24-12 0,0 24 22 0,0-26-26 16,0 28 1-16,27-28-8 0,-27 27 5 0,26-27-11 15,-26 28-12-15,26-28-13 0,-26 0-64 0,28 1 32 16,-2-1-83-16,0 0 70 0,-26 0-72 0,27-26 88 16,-1 28-20-16,1-28 37 0,-27 0-37 0</inkml:trace>
  <inkml:trace contextRef="#ctx0" brushRef="#br0" timeOffset="-122863.23">30540 10587 133 0,'0'0'0'0,"28"0"17"16,-28 0 51-16,0 0-35 0,26 0 27 15,-26 0-33-15,26 26 17 0,0-26-15 16,-26 0 44-16,26 27-33 0,2-1 44 0,-2-26-53 16,0 26 5-16,1 2-13 0,-2-2 29 0,3 0-30 15,-2 0 12-15,0-26-19 0,2 27 13 0,-2 0-30 16,0-1-30-16,0 1-18 0,0-1-114 0,2 0 77 15,-2 0-93-15,2 2 110 0,-28-2-26 0,26 0 48 16,-2 1-48-16</inkml:trace>
  <inkml:trace contextRef="#ctx0" brushRef="#br0" timeOffset="-122646.96">31202 10798 207 0,'0'-26'0'0,"0"0"17"0,0 0 55 0,0 26-39 16,0-28 27-16,-26 28-30 0,26 0 32 0,0-26-28 15,0 26 41-15,-28 0-40 0,28 0 33 0,-24 0-37 16,24 0 27-16,-26 0-30 0,26 0 24 16,-28 26-28-16,28-26 16 0,-26 0-20 0,-2 28 20 15,28-2-21-15,-26-26 13 0,0 26-20 16,0 0 1-16,26 1-14 0,-26 26-19 0,-2-26-2 16,28-1-47-16,-26 0 3 0,26 0-129 0,-26 2 102 15,26-2-87-15,0 0 105 0,0-26-49 0,0 27 62 16,0-1-62-16</inkml:trace>
  <inkml:trace contextRef="#ctx0" brushRef="#br0" timeOffset="-122329.66">31256 10825 88 0,'0'-27'0'0,"0"27"26"16,0 0 82-16,0 0-67 0,0 0 16 15,0 0-23-15,0 0 44 0,0 0-44 0,0 0 22 16,0 0-29-16,0 0 27 0,0 27-33 16,0-27 9-16,0 27-15 0,0-27 15 0,0 26-16 15,0 1 10-15,0-1-16 0,26 0 4 0,-26 0-5 16,0 2 10-16,0-2-10 0,0 0 1 0,0 1-11 15,0 25-18-15,0-26-8 0,0 2-64 0,0-2 43 16,27 0-58-16,-27-26 52 0,0 27-64 0,0-27 66 16,0 27-42-16,0-27 49 0,0 0-49 0</inkml:trace>
  <inkml:trace contextRef="#ctx0" brushRef="#br0" timeOffset="-122063.66">31388 10931 156 0,'0'-26'0'0,"0"26"19"16,0-27 61-16,0 27-44 0,0 0 29 16,0 0-42-16,0-26 2 0,0 26-12 0,0 0 15 15,-28 26-17-15,28-26 7 0,0 0-10 0,0 27 5 16,-26-27-9-16,26 0-4 0,0 26 4 16,0-26 12-16,-25 26-2 0,25-26 29 0,0 0-19 15,0 26 32-15,0-26-29 0,-27 0 25 0,27 28-32 16,0-28 12-16,0 0-19 0,0 0 10 0,0 0-15 15,0 26 1-15,0-26-3 0,0 0 6 0,0 0-4 16,27 0 12-16,-27 0-14 0,25 0-6 0,-25 26-15 16,26-26-43-16,-26 0-3 0,28 0-127 0,-2 0 99 15,-26 0-78-15,28 27 103 0,-28-27-28 0,26 0 47 16,-26 0-46-16</inkml:trace>
  <inkml:trace contextRef="#ctx0" brushRef="#br0" timeOffset="-121249.85">31970 10798 54 0,'0'0'0'0,"0"0"10"0,0 0 32 0,0 0-23 16,0 0 13-16,0 0-15 0,0 0 23 0,0 0-18 15,0 0 27-15,0 0-24 0,0 0 26 0,0 0-31 16,0 0 12-16,0 0-16 0,0 0 16 16,0 0-15-16,0 0 19 0,0 0-13 0,0 0 34 15,0 0-31-15,0 0 22 0,-26 0-24 0,26 27 26 16,0-27-26-16,0 0 20 0,-26 0-18 0,26 0 32 16,0 27-26-16,0-27 38 0,0 0-36 15,0 0 34-15,0 0-39 0,-27 0 21 0,27 0-22 16,0 0 36-16,0 0-36 0,0 0 20 0,0 0-26 15,0 0 18-15,0 0-21 0,0 0 17 0,0 0-24 16,0 0-4-16,27-27-5 0,-27 27-3 0,0 0-2 16,0 0-4-16,0 0 5 0,0 0 1 0,0 0-3 15,26 0-9-15,-26 0 5 0,0 0-8 0,0 0 9 16,0 0-6-16,0 0 7 0,0 0-5 0,0-27 5 16,0 27-6-16,-26 0 5 0,26 0-8 0,0 0 7 15,0-26-5-15,0 26 9 0,0 0 3 0,0 0 0 16,0 0 4-16,0 0-2 0,0 0 2 0,0 0-2 15,0 0 2-15,0 0-3 0,0 0-1 0,26 0 0 16,-26 0 4-16,0 26-3 0,26-26 3 0,-26 0-2 16,0 27 4-16,26-27-4 0,-26 0-2 15,0 0 3-15,27 27 10 0,-27-27 0 0,0 0 23 16,0 0-16-16,0 0 22 0,0 0-24 0,0 0 10 16,0 0-15-16,0 0 11 0,0-27-11 0,0 27 13 15,0 0-12-15,-27 0 15 0,27 0-15 16,0 0 10-16,0 0-12 0,0 0 8 0,0 0-10 15,0 0 11-15,0 0-10 0,0 0 9 0,0 0-9 16,0 0 13-16,0 0-13 0,0 0 9 0,0 0-12 16,0 0 5-16,0 0-4 0,0 0 11 0,0 0-10 15,0 0 9-15,0 0-6 0,0 0 20 0,0 0-17 16,0 0 16-16,0 0-15 0,0 0 23 0,0 0-22 16,-26 0 17-16,26 0-19 0,0 0 15 0,0 0-25 15,0 0-11-15,0 0-52 0,0 0-167 0,0 0 29 16,0 0-357-16,0 0 327 0,0 27-122 0,0-27 174 15,0 0-173-15</inkml:trace>
  <inkml:trace contextRef="#ctx0" brushRef="#br0" timeOffset="-120630.48">32261 10666 71 0,'0'0'0'0,"0"0"12"15,0 0 39-15,0 0-26 0,0 0 24 0,0 0-27 16,0 0 16-16,0 0-16 0,0 0 28 0,0 0-26 15,0 0 22-15,0 0-27 0,0 0 13 16,0 0-12-16,0 0 28 0,0 0-26 0,0 0 14 16,0 26-17-16,0-26 21 0,0 28-20 0,0-28 24 15,27 0-23-15,-27 26 21 0,0-26-21 0,26 26 23 16,-26 0-21-16,0-26 29 0,26 27-23 0,-26-27 39 16,0 27-31-16,27-1 43 0,-27-26-50 0,0 27 13 15,26-27-23-15,-26 0 19 0,0 26-20 16,28-26 17-16,-28 0-18 0,0 0 20 0,26 0-20 15,-26 0 17-15,0 0-18 0,25 0 17 0,-25-26-17 16,27 26 17-16,-27-27-18 0,0 27 12 0,26-26-15 16,-26 26 15-16,0-27-15 0,26 0 11 0,-26 27-11 15,0-26 15-15,28 0-15 0,-28 26 13 0,0-26-14 16,26 26 9-16,-26-28-10 0,0 28 9 0,0-26-7 16,0 26 16-16,28-26-12 0,-28 26 20 0,0 0-19 15,0 0 14-15,0 0-13 0,0-27 25 0,0 27-22 16,0 0 22-16,0 0-20 0,-28 0 28 0,28 0-25 15,0 0 29-15,0 0-31 0,0 27 22 0,0-27-23 16,0 0 26-16,0 0-26 0,0 26 20 16,28-26-22-16,-28 26 18 0,0-26-20 0,0 28 19 15,25-2-20-15,-25-26 21 0,26 26-21 0,-26 0 17 16,27 1-20-16,-27-27 14 0,0 27-16 0,26-1 12 16,2-26-25-16,-28 27-24 0,0-1-16 0,26-26-97 15,-26 26-80-15,26-26-509 0,-26 0 426 16,0 26-169-16,0-26 289 0,0 0-67 0,0 0 123 15,26 28-123-15</inkml:trace>
  <inkml:trace contextRef="#ctx0" brushRef="#br0" timeOffset="-120178.79">32895 10402 30 0,'0'0'0'0,"0"0"10"15,0-27 34-15,0 27-16 0,0 0 40 0,0 0-38 16,26 0 25-16,-26 0-29 0,0 0 23 0,0 0-17 16,0 0 46-16,28 0-36 0,-28 0 46 0,0 0-50 15,28 27 23-15,-28-27-23 0,0 0 54 0,26 26-53 16,-26-26 28-16,25 27-29 0,-25-27 49 0,0 26-39 16,26 0 56-16,-26 2-50 0,27-2 58 0,-27 0-55 15,28 0 55-15,-28 1-55 0,26-1 63 0,-26 0-60 16,0 28 60-16,0-2-61 0,26-25 53 0,-26 26-59 15,0 0 49-15,-26-1-53 0,26 2 46 0,0-1-51 16,-26-1 38-16,26 2-53 0,-28-2 6 16,28 2-31-16,-27-28-22 0,1 27-61 0,26-27-221 15,-25 1 59-15,-1 26-422 0,-2-53 407 0,0 26-104 16,2 1 179-16,0-27-179 0</inkml:trace>
  <inkml:trace contextRef="#ctx0" brushRef="#br0" timeOffset="-109297.09">24639 11196 37 0,'0'0'0'0,"0"0"24"0,0 0 74 0,0 0-56 16,0 0 26-16,0 0-36 0,0 0 24 0,-26 0-33 15,26 26 15-15,0-26-17 0,0 0 25 0,0 0-26 16,0 0 13-16,0 0-17 0,0 0 13 0,0 0-16 16,0 26 8-16,0-26-12 0,0 0 6 0,0 0-2 15,0 0 25-15,0 0-18 0,26 0 20 0,-26 0-21 16,0 0 17-16,26 0-10 0,-26 0 45 0,0 0-37 16,27 0 34-16,-27 0-33 0,26 0 37 0,-1 0-36 15,-25 27 38-15,28-27-47 0,-2 0 7 16,2 0-17-16,-2 27 15 0,-26-27-10 0,26 0 31 15,1 26-28-15,-2-26 22 0,3 0-24 0,-2 26 21 16,-26-26-24-16,26 0 16 0,-26 0-19 0,27 0 15 16,-27 27-18-16,26-27 12 0,-26 0-29 0,0 0-34 15,0 0-16-15,0 0-121 0,0 0 39 0,0 0-232 16,0 0 212-16,0 0-99 0,-26 26 153 16,26-26-50-16,-27 0 76 0,1 0-75 0</inkml:trace>
  <inkml:trace contextRef="#ctx0" brushRef="#br0" timeOffset="-109076.95">24665 11381 26 0,'0'0'0'0,"-26"0"27"16,26 26 84-16,0-26-61 0,-26 0 38 0,26 0-57 15,0 27 1-15,0-27-14 0,-28 0 24 0,28 27-21 16,0-27 22-16,0 0-22 0,0 0 21 0,0 26-17 16,0-26 32-16,0 0-29 0,0 0 25 0,28 0-30 15,-28 26 15-15,26-26-20 0,-26 0 14 0,26 0-20 16,1 0 6-16,-27 0-7 0,26 27 13 15,-1-27-15-15,3 0 1 0,-2 0-18 0,2 0-36 16,-2 0-3-16,0 27-97 0,1-27 71 0,-2 0-79 16,3 0 83-16,-2 0-56 0,0 0 75 0,1 0-22 15,-1 26 36-15,0-26-36 0</inkml:trace>
  <inkml:trace contextRef="#ctx0" brushRef="#br0" timeOffset="-108713.22">25380 11619 75 0,'26'0'0'0,"-26"0"32"0,0 28 96 0,0-28-82 16,0 0 7-16,0 0-23 0,0 0 35 0,0 0-33 16,0 0 28-16,0 0-35 0,0 0 17 0,0 0-19 15,0 0 26-15,0 0-26 0,0 0 17 0,-26-28-22 16,26 28 11-16,0-26-18 0,0 26 1 0,0-26-4 16,26 26 12-16,-26-27-9 0,0 0 9 0,28 27-11 15,-28-26 8-15,26 0-9 0,0 26 8 16,1-27-8-16,-1 27 12 0,0 0-8 0,0 0 16 15,1 0-13-15,1 0 17 0,23 0-14 0,-25 0 22 16,1 27-18-16,1-27 26 0,-2 26-18 16,0 0 42-16,0 1-40 0,1-27 20 0,-1 27-22 0,-26-1 41 15,26 0-32-15,-26 2 45 0,0-28-44 0,0 26 37 16,0 0-36-16,0-26 43 0,-26 26-43 16,26 1 41-16,-26-27-43 0,-1 0 37 0,1 26-41 15,0-26 33-15,0 0-37 0,-2 0 26 0,1 0-34 16,1 0 9-16,1-26-25 0,-1 26-15 0,-2-27-16 15,1 27-68-15,1-26-74 0,0 0-408 0,0 26 328 16,26-26-164-16,-27-2 252 0,27 2-64 0,0 26 111 16,-26-26-111-16</inkml:trace>
  <inkml:trace contextRef="#ctx0" brushRef="#br0" timeOffset="-107979.85">31148 11725 42 0,'28'0'0'0,"-28"0"22"0,0 0 69 15,0 0-51-15,26 0 29 0,-26 0-41 0,0 0 15 16,0 0-25-16,0 0 11 0,26 0-8 0,-26 0 34 16,0 27-29-16,28-27 23 0,-28 0-26 0,0 0 17 15,26 0-22-15,1 0 11 0,-27 0-16 16,25 0 11-16,1 0-14 0,2 0 10 0,-28 0-15 16,26 0-5-16,2 0 5 0,-2 0 17 0,-1 0-14 15,2 0 0-15,-1 0-12 0,0 0-24 0,2 0-6 16,-28 0-78-16,26 0 57 0,-26 0-55 0,27 0 53 15,-27 0-61-15,0 0 71 0,0 26-24 0,0-26 36 16,-27 0-35-16</inkml:trace>
  <inkml:trace contextRef="#ctx0" brushRef="#br0" timeOffset="-107825.68">31256 11832 90 0,'0'0'0'0,"0"0"19"15,-28 0 57-15,28 0-40 0,0 0 30 16,0 26-42-16,0-26 5 0,0 0-13 0,0 0 16 15,28 0-19-15,-28 26 3 0,26-26-11 0,1 0-5 16,-27 26 0-16,25-26 0 0,1 0-17 0,2 27-47 16,26-27 27-16,-28 0-47 0,-1 0 46 0,28 26-29 15,-27-26 34-15,2 0-33 0</inkml:trace>
  <inkml:trace contextRef="#ctx0" brushRef="#br0" timeOffset="-107513.33">31996 12043 85 0,'0'0'0'0,"27"0"20"0,-27 0 60 0,0 0-41 15,0 0 40-15,0 0-49 0,0 0 11 0,0 0-16 16,0 0 31-16,0-26-21 0,0 26 49 0,-27-27-46 16,27 27 31-16,0-27-43 0,0 27 8 0,0-26-19 15,0-1 13-15,0 27-16 0,0-26 8 0,0 26-11 16,27-26 11-16,-1 0-11 0,-26 26 8 0,25 0-9 16,3-28 6-16,-2 28-7 0,2 0 8 0,-3-26-8 15,29 26 6-15,-28 0-5 0,1 26 9 16,25-26-7-16,-25 0 12 0,-1 0-7 0,2 28 25 15,-2-28-17-15,-1 26 29 0,2-26-21 0,-1 26 43 16,-26 0-39-16,26-26 30 0,-26 27-34 0,0-1 26 16,0-26-30-16,0 27 21 0,-26 0-25 15,26-27 18-15,-26 26-21 0,-1 0 17 0,2-26-21 0,-1 26 9 16,-2-26-20-16,2 28-12 0,-1-28-23 16,-25 0-86-16,25 0 4 0,1 26-221 0,-2-26 189 15,2 0-100-15,1-26 132 0,-3 26-92 0,2 0 103 16,-2-28-103-16</inkml:trace>
  <inkml:trace contextRef="#ctx0" brushRef="#br0" timeOffset="-106363.33">21594 11858 58 0,'0'0'0'15,"28"0"23"-15,-28 0 72 0,0 0-56 0,26 0 21 16,-26 26-35-16,0-26 11 0,0 0-20 16,28 0 16-16,-28 0-18 0,0 0 10 0,0 0-8 15,0 0 23-15,0 0-20 0,26 0 19 0,-26 0-17 16,0 0 23-16,0 0-21 0,0 0 25 0,26 0-24 15,-26 0 24-15,0 0-30 0,0 0 6 0,26 0-11 16,-26 26 15-16,26-26-14 0,-26 0 16 0,28 0-16 16,-28 0 10-16,26 0-12 0,0 0 11 0,-26 0-13 15,28 27 10-15,-28-27-13 0,25 0 4 0,2 0-5 16,-1 0 10-16,-26 0-10 0,26 26 2 0,2-26-1 16,-28 0 10-16,26 0-24 0,0 0-41 0,-26 27-8 15,26-27-121-15,-26 0 88 0,26 0-90 0,-26 27 99 16,0-27-64-16,28 0 88 0,-28 0-22 15,0 26 39-15,0-26-39 0</inkml:trace>
  <inkml:trace contextRef="#ctx0" brushRef="#br0" timeOffset="-106163.33">21728 12069 161 0,'0'0'0'0,"-26"0"14"0,26 26 46 0,0-26-30 16,0 0 32-16,-26 0-36 0,26 28 17 0,0-28-22 15,0 0 23-15,0 0-15 0,0 26 43 0,0-26-40 16,0 0 25-16,26 0-32 0,-26 26 17 0,26-26-23 16,-26 0 16-16,26 0-21 0,0 27 6 0,2-27-11 15,-2 0 9-15,28 26-17 0,-29-26-15 0,28 0-23 16,-27 26-98-16,2-26 61 0,24 0-88 0,-26 0 91 16,0 26-53-16,28-26 62 0,-28 0-62 0</inkml:trace>
  <inkml:trace contextRef="#ctx0" brushRef="#br0" timeOffset="-105680.55">22813 12387 40 0,'0'0'0'0,"26"0"21"15,-26 0 64-15,0 0-52 0,0 0 15 0,0 0-31 16,0 0 5-16,0 0-5 0,-26 0 27 0,26-27-20 15,0 27 28-15,-26-26-32 0,26 26 8 0,0-26-9 16,0 26 29-16,-27-28-24 0,27 28 21 0,0-26-25 16,0 0 12-16,0 26-17 0,-26-26 14 0,26 26-15 15,0-27 12-15,0 1-15 0,0 26 9 0,26-26-13 16,-26-2 4-16,0 2-6 0,27 26 3 0,-27-26-4 16,26 0 4-16,-26 26-3 0,26-27 3 0,1 27-5 15,-1-27 5-15,0 27-1 0,1-26 13 0,-1 26-12 16,2 0 7-16,-2-27-4 0,-1 27 17 0,3 0-11 15,-2 0 19-15,1 0-15 16,-1 0 27-16,0 0-24 0,2 0 28 0,-2 0-26 16,0 27 30-16,0-27-27 0,0 26 32 0,2-26-30 0,-2 27 31 15,0 0-37-15,-26-1 12 0,25-26-18 0,3 26 17 16,-28 0-17-16,27 2 21 0,-27-28-21 16,0 26 19-16,0 0-18 0,0 1 21 0,0-1-21 15,0 0 18-15,0-26-19 0,-27 26 20 0,27 2-20 16,-28-28 19-16,28 26-19 0,-25 0 18 0,-1-26-18 15,0 27 21-15,-2-27-22 0,2 0 17 0,0 0-19 16,-26 26 13-16,24-26-18 0,2 0 4 0,-27-26-20 16,27 26-29-16,-2 0-26 0,-23 0-148 0,23-27 33 15,2 27-321-15,-1 0 291 0,1-26-121 0,0 26 163 16,-1 0-163-16</inkml:trace>
  <inkml:trace contextRef="#ctx0" brushRef="#br0" timeOffset="-104129.36">27444 14133 71 0,'0'0'0'0,"0"0"12"16,0 0 36-16,-26-26-30 0,26 26 4 0,0 0-10 16,0 0 12-16,0 0-18 0,0 0-6 0,0 0 9 15,0 0 31-15,0 0-24 0,0 0 8 0,0 0-10 16,0 0 14-16,0 0-12 0,0 0 23 0,0 0-24 15,0 0 9-15,26 0-10 0,-26 0 20 0,0 0-14 16,0 0 24-16,0 0-22 0,27 0 24 0,-27 0-24 16,0 0 20-16,0 0-23 0,26 0 13 15,-26 0-19-15,26 0 7 0,2 0-10 0,-28 0 6 16,25 0-2-16,3 0 22 0,-28 0-22 16,26 0 6-16,0 0-10 0,1 0 13 0,-1 0-14 15,0 26 7-15,27-26-9 0,-26 0 5 0,-1 0-4 16,28 0 9-16,-28 0-8 0,2 0 9 0,23 0-9 15,2 0 10-15,-27 0-11 0,27 0 8 0,0 0-8 16,-27 0 8-16,28 0-9 0,0 28 7 0,-3-28-8 16,4 0 2-16,-29 0-3 0,25 0 5 0,2 0-5 15,1 0 7-15,0 26-7 0,-28-26 6 0,26 0-7 16,2 0 4-16,-28 0-3 0,27 26 7 0,0-26-8 16,-27 0 0-16,28 0-1 0,-2 0 1 0,-26 0-2 15,28 26 5-15,-28-26-5 0,27 0 2 0,-27 0-2 16,27 0 2-16,-27 27-3 0,28-27 3 0,-28 0-3 15,26 0-1-15,-24 26 0 0,24-26 4 0,-26 0-3 16,29 0 3-16,-30 26-3 0,27-26-1 16,-24 0 0-16,-1 0 0 0,25 28 0 0,-27-28 0 15,29 0 0-15,-28 0 0 0,27 0 0 16,-25 26 0-16,23-26 0 0,-23 0 0 0,-2 0 0 16,27 26 0-16,-27-26 0 0,2 0 4 0,24 0-3 15,-26 0-1-15,0 26 0 0,2-26 4 0,-2 0-3 16,0 0-1-16,27 0 0 0,-26 0 4 0,-1 0-3 15,0 28-1-15,0-28 0 0,2 0 0 0,-2 0 0 16,0 0 0-16,0 0 0 0,0 0 0 0,2 0 0 16,-2 26 0-16,0-26 0 0,1 0 4 0,-2 0-3 15,3 0-1-15,-2 0 0 0,0 26 3 0,2-26 2 16,-2 0 15-16,0 0-12 0,0 0 8 0,0 27-8 16,2-27 10-16,-2 0-9 0,2 0 7 0,-2 26-8 15,-2-26 9-15,4 0-8 0,-2 0 7 0,-26 26-10 16,26-26 2-16,2 0-5 0,-2 0 3 0,1 26-3 15,-2-26 5-15,-25 0-4 0,26 0 4 16,2 0-5-16,-2 0-3 0,2 0 1 0,-2 0 3 16,-26 0-2-16,25 0 2 0,2 0-2 0,-1 0 2 0,-26 0-2 15,26 0-2-15,2 0 0 16,-2 0 0-16,-26 0 0 0,27 0 4 0,-1 0-1 16,-1 0 6-16,-25 0-6 0,26 0 1 0,2 0-3 15,-28 0 3-15,28 0-3 0,-2 0-1 0,-1 0 0 16,-25 0 0-16,26 0 0 0,2 0 4 0,-28 0-3 15,27 0-1-15,-27 0 1 0,26 0 3 0,-26 28-3 16,26-28-1-16,0 0 0 0,-26 0 0 0,27 0 0 16,-27 26 0-16,26-26 0 0,-26 0 4 0,25 0-3 15,-25 0-1-15,28 0-1 0,-28 0-3 0,26 0 3 16,-26 0 1-16,28 0 0 0,-28 0 0 0,0 0-5 16,25 0-14-16,-25 0 9 0,0 0-14 0,26 0-4 15,-26 0-60-15,0 0 34 0,0 0-78 0,0 0 18 16,0 0-214-16,0 0 193 0,0 26-79 0,0-26 107 15,0 0-107-15</inkml:trace>
  <inkml:trace contextRef="#ctx0" brushRef="#br0" timeOffset="-81197.27">6828 3705 23 0,'0'0'0'0,"0"0"7"0,-27 26 21 0,27-26-12 16,0 0 19-16,-26 0-19 0,26 0 12 16,0 0-14-16,-26 0 12 0,26 0-14 0,0 0 8 15,-28-26-11-15,28 26 9 0,0 0-8 0,0 0 12 16,-26 0-12-16,26 0 6 0,0 0-12 0,-25 0-4 15,25 0 3-15,0 0 12 0,-28-26-11 0,28 26-4 16,0 0 5-16,-26 0 19 0,26 0-13 16,0 0 13-16,-27 0-15 0,27 0 7 0,-26 0-12 15,26 0-4-15,-26-26 0 0,26 26 0 0,-28 0 0 16,28 0 0-16,-25-28 0 0,25 28 0 0,-27 0 0 16,27-26 0-16,-26 26 0 0,26-26 0 0,-26 26 0 15,26-27 0-15,-28 27 3 0,28-26 12 0,0 26-9 16,-26-26 5-16,26 26-5 0,-26-26 7 15,26 26-5-15,-28 0 9 0,28-28-9 0,0 28 5 0,-25-26-7 16,25 26 6-16,-27 0-7 0,27 0 3 0,0-26-5 16,-26 26-3-16,26 0 1 0,0-27 7 15,-26 27-6-15,26 0-2 0,0-26 0 0,-26 26 0 0,26 0 0 16,0-27 0-16,0 1 0 0,-28 26 0 16,28-27 2-16,0 27 6 0,-27-26-6 0,27 0-2 15,0-2 1-15,-25 28 7 0,25-26-6 0,0 0-2 16,0 0 0-16,-26-1 0 0,26 27 0 0,0-26 0 15,0 0 0-15,0-2 0 0,0 28 0 0,-26-26 0 16,26 26 0-16,0-26 0 0,0 26 0 16,0-26 0-16,0 26 0 0,0-27 0 0,0 27 0 15,0-27 0-15,0 27 0 0,0 0 0 0,0-26 0 16,0 26 0-16,0-27 0 0,26 27 0 0,-26 0 0 16,0-26 0-16,0 26 0 0,26-26 0 0,-26 26 0 15,0-26 0-15,0-2 0 0,25 28 0 0,-25-26 0 16,27 0 0-16,-27 26 5 0,0-27 16 0,28 27-12 15,-28-26 5-15,26 0-7 0,0 0 7 0,-26 26-10 16,26-28-4-16,-26 28 2 0,27-26 8 0,-27 0-7 16,25 26-3-16,3-27 0 0,-28 27 0 15,26-27 0-15,0 27 0 0,-26-26 0 0,28 26 0 16,-2-26 0-16,0 26 0 0,-26 0 2 0,27-27 6 16,-2 27-5-16,-25-26-3 0,28 26 0 0,-2 0 0 15,0-26 0-15,1 26 0 0,-27-28 2 0,26 28 6 16,2 0-6-16,-3-26-2 0,1 26 0 0,2-26 0 15,-2 26 0-15,0 0 0 0,1-26 0 0,-1 26 0 16,1-27 0-16,-1 27 0 0,0-26 0 16,1 26 0-16,-1 0 2 0,2-26 8 0,-2 26-7 15,-1-28-3-15,29 28 0 0,-27 0 0 0,-1-26 0 16,0 26 0-16,27 0 0 0,-27 0 0 0,0-26 0 16,29 26 0-16,-29 0 0 0,0 0 0 0,27 0 0 15,-26 0 0-15,25-26 0 0,-26 26 0 0,27 0 0 16,-27 0 0-16,27 0 2 0,-25 0 6 0,24 0 2 15,-24-28 24-15,24 28-18 0,-26 0 12 16,28 0-16-16,-1 0 5 0,-28 0-8 0,29-26 9 0,-28 26-10 16,28 0 5-16,-2 0-7 0,-26 0 5 15,28-26-8-15,-28 26-3 0,27 0 0 0,0 0 0 0,-27 0 0 16,28 0 0-16,-1-28 2 0,-2 28 6 16,-25 0-6-16,29 0-2 0,-3 0 0 0,1 0 0 15,1 0 0-15,-28 0 0 0,27 0 0 0,-2 0 0 16,3 0 2-16,-1 0 8 0,-27 28-6 0,27-28 4 15,1 0-6-15,-1 0-2 0,-27 0 0 0,27 0 0 16,0 0 0-16,-27 26 0 0,28-26 0 16,-1 0 0-16,-2 0 0 0,-23 0 0 0,26 0 0 15,-3 0 0-15,-24 0 0 0,25 0 0 0,-24 0 0 16,26 0 0-16,-29 0 0 0,26 0 0 0,-23 26 0 16,26-26 0-16,-28 0 3 0,26 0 11 0,-24 0-5 15,24 0 11-15,-26 28-12 0,26-28 7 0,-26 0-8 16,2 26 8-16,26-26-8 0,-28 0 5 0,0 26-6 15,0-26 6-15,28 26-5 0,-28-26 5 0,0 28-7 16,2-28 3-16,-3 0-3 0,2 26 4 0,-1-26-4 16,0 26 3-16,2-26-5 0,-2 0 5 15,-26 27-4-15,26-27 4 0,0 26-5 0,-26-26 4 0,26 0-1 16,2 26 11-16,-28-26-8 0,26 26 9 16,-26-26-9-16,26 28 9 0,-26-28-9 0,26 26 11 15,-26-26-10-15,27 26 10 0,-27 1-8 0,28-27 14 16,-28 26-12-16,0-26 16 0,25 26-15 0,-25 1 15 15,26-27-16-15,-26 27 14 0,0-1-16 0,0-26 11 16,26 26-12-16,-26-26 10 0,0 28-9 0,0-2 15 16,0-26-14-16,28 26 14 0,-28 0-13 15,0-26 15-15,0 27-14 0,0-1 13 0,0-26-15 16,0 26 11-16,26 2-13 0,-26-2 11 0,0-26-12 16,0 26 10-16,0 0-11 0,0 1 9 0,0-27-11 15,0 26 1-15,0 1-4 0,0 0 4 0,0-27-4 16,0 26 4-16,0 0-3 0,0 0 4 0,0-26-3 15,0 28 6-15,-26-2-5 0,26 0 5 0,0-26-6 16,0 27 6-16,0-1-5 0,-28-26 6 16,28 26-6-16,0 0 5 0,-26 2-6 0,26-28 6 15,-26 26-6-15,1 0 6 0,25-26-7 0,-28 27 5 16,1-1-4-16,27-26 6 0,-26 27-7 0,0-1 4 16,26-26-4-16,-26 27 4 0,-2-27-3 0,2 26 6 15,0 0-5-15,26-26 9 0,-26 28-8 0,0-28 10 16,-2 26-8-16,2 0 13 0,0-26-12 0,-1 26 12 15,2 1-10-15,-3-27 17 0,2 26-14 16,0-26 16-16,26 26-14 0,-28-26 18 0,2 28-19 0,0-28 19 16,0 26-19-16,0-26 17 0,-2 26-18 15,2-26 15-15,-2 0-16 0,2 26 15 0,26-26-16 16,-24 0 14-16,-4 0-15 0,2 27 14 0,0-27-15 16,0 0 12-16,-2 0-13 0,1 27 13 0,2-27-13 15,-1 0 10-15,0 0-10 0,-2 0 11 0,0 26-9 16,2-26 15-16,1 0-15 0,0 0 11 0,-3 0-11 15,2 0 11-15,-2 0-13 0,-24 0 11 0,25 0-11 16,2 0 11-16,-1 28-11 0,-2-28 9 0,-26 0-11 16,29 0 10-16,-1 0-10 0,-2 0 9 0,-25 0-9 15,27 0 7-15,0 0-8 0,-1 26 8 0,-24-26-7 16,23 0 7-16,2 0-6 0,-27 0 10 16,27 0-10-16,-28 26 11 0,27-26-9 0,1 0 14 15,-27 0-12-15,27 0 14 0,-2 0-14 0,2 26 13 16,1-26-14-16,-28 0 11 0,27 0-12 0,0 0 11 15,-2 0-12-15,0 0 12 0,3 0-12 0,-27 0 9 16,25 0-10-16,-1 0 10 0,2 0-11 16,0 0 9-16,1 0-9 0,-2 0 7 0,-25 0-5 15,24 0 17-15,2 0-14 0,-2 0 18 0,-23 0-15 16,24 0 23-16,1 0-20 0,-2 0 20 0,-24 0-19 16,26 0 19-16,0 0-21 0,-28-26 17 0,28 26-19 15,-2 0 17-15,-23 0-18 0,24 0 16 0,1 0-17 16,-28 0 16-16,28 0-16 0,-1 0 13 0,-26 0-15 15,27 0 15-15,0 0-16 0,-2 0 11 0,2 26-11 16,-1-26 12-16,1 0-13 0,-27 0 10 0,27 0-10 16,0 0 9-16,0 0-11 0,-1 0 11 0,-1 0-10 15,3 0 11-15,25 0-10 0,-26 0 9 0,0 0-11 16,-2 0 7-16,1 0-7 0,1 0 7 0,0 0-8 16,1 0 8-16,25 0-9 0,-28 0 9 15,2 0-9-15,0 0 6 0,-1 0-7 0,27 0 3 16,-26 0-9-16,-2 0-9 0,28-26-3 15,-25 26-28-15,25 0 10 0,-26 0-51 0,-2-26-2 0,28 26-169 16,-26 0-98-16,26-26-798 0,-27 26 686 16,27-28-239-16,-26 28 435 0,0-26-95 0,-1-1 180 15,1 27-179-15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45:33.36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41.42395" units="1/cm"/>
          <inkml:channelProperty channel="Y" name="resolution" value="41.37931" units="1/cm"/>
          <inkml:channelProperty channel="T" name="resolution" value="1" units="1/dev"/>
        </inkml:channelProperties>
      </inkml:inkSource>
      <inkml:timestamp xml:id="ts1" timeString="2021-12-17T03:01:42.026"/>
    </inkml:context>
  </inkml:definitions>
  <inkml:trace contextRef="#ctx0" brushRef="#br0">19134 2329 30 0,'27'0'0'0,"-27"0"4"0,0 0 13 16,0 0-12-16,0 0-5 0,0 0 0 0,0 0 0 15,0 0 0-15,0 0 0 0,0 0 0 0,0 0 0 16,0 0 0-16,0 0 0 0,0 0 5 0,0 0 15 15,-27 0-8-15,27-26 12 0,0 26-11 16,0 0 12-16,0 0-12 0,0 0 13 0,0-26-14 16,0 26 9-16,0 0-10 0,0 0 10 0,0 0-10 15,0 0 10-15,0 0-8 0,0-28 16 0,0 28-12 16,0 0 19-16,0 0-21 0,0 0 6 0,0 0-9 16,0 0 13-16,0 0-13 0,0 0 12 0,0 0-12 15,0 0 12-15,0 0-13 0,0 0 10 0,0 0-10 16,0 0 10-16,0 0-12 0,0 0 7 0,0 0-9 15,0 0 8-15,0 0-9 0,0 0 6 0,0 0-5 16,0 0 11-16,0 0-7 0,0 0 15 0,0 0-10 16,0 0 21-16,0 0-19 0,0 0 15 15,0 0-15-15,0 0 20 0,0 0-19 0,0 0 18 16,0 0-19-16,0 0 16 0,27 0-16 0,-27 0 21 16,0 28-20-16,0-28 20 0,26 0-19 0,-26 0 20 15,26 0-20-15,-26 0 21 0,28 0-17 0,-28 0 28 16,26 26-25-16,0-26 31 0,-26 0-35 0,26 0 11 15,0 0-17-15,2 26 16 0,-2-26-16 16,0 0 15-16,0 0-16 0,1 0 13 0,0 0-14 16,25 0 13-16,-26 27-14 0,2-27 14 0,-1 0-15 15,-2 0 11-15,1 0-11 0,0 0 11 0,2 0-13 16,-28 0 13-16,28 0-12 0,-2 26 15 0,0-26-12 16,-26 0 17-16,24 0-16 0,4 0 16 0,-28 0-17 15,26 0 15-15,0 0-15 0,-26 26 17 0,28-26-17 16,-2 0 16-16,-26 0-16 0,27 0 16 0,-2 0-16 15,1 0 16-15,-26 0-17 0,28 0 13 0</inkml:trace>
  <inkml:trace contextRef="#ctx1" brushRef="#br0">20373 2355 0,'0'0'0,"0"0"0</inkml:trace>
  <inkml:trace contextRef="#ctx0" brushRef="#br0" timeOffset="156.9">20378 2356 3605 0,'0'0'-4'0,"0"0"3"16,26 0-2-16,-26 0 3 0,0 0 0 0,0 0 0 15,0 0 2-15,0 0-1 0,0 0-1 16,0 0-1-16,0 0-2 0,0 0 3 16,0 0 0-16,0 0-1 0,0 0-2 0,0 0 3 15,0 0 2-15,0 0-1 16,0 0 0-16,0 0 0 0,0 0 3 0,0 0-4 15,0 0-3-15,0 0 2 16,27 0-3-16,-27 0 3 0,0 0-3 0,0 0 2 16,0 0 0-16,0 0 1 0,26 0-3 15,-26 0-2-15,0 0-14 0,0 0 8 16,0 0-16-16,0 0 10 0,0 0-24 16,0 0 19-16,0 0-27 0,0 0 9 15,0 0-74-15,0 0 51 0,28 0-77 0,-28 0 18 16,0 0-228-16,0 0 89 15,0 0-435-15,0 0 405 0,-28 0-179 0,28 0 236 16,0 26-236-16</inkml:trace>
  <inkml:trace contextRef="#ctx0" brushRef="#br0" timeOffset="5657.94">18975 2197 38 0,'-27'26'0'0,"27"-26"4"16,0 0 15-16,-26 0-14 0,26 0-5 0,0 0 3 16,0 0 12-16,-25 0-11 0,25 0-4 0,0 0 0 15,0 0 0-15,-28 0 0 0,28 0 0 0,0 0 5 16,0 0 15-16,-26 0-8 0,26 0 13 0,0 0-14 16,0 0 5-16,0 0-12 0,-26 0-4 0,26 0 0 15,0 0 0-15,0 0 0 0,-27 0 0 0,27 0 0 16,0 0 0-16,0 0 0 0,-26 0 0 0,26 0 0 15,0 0 0-15,0 0 0 0,-28 0 0 0,28 0 0 16,0 0 0-16,0 0 0 0,-25 0 0 0,25 0 0 16,0 0 0-16,0 0 3 0,0 0 12 0,0 0-11 15,0 0-4-15,0 0 0 0,0 0 0 0,0 0 5 16,0 0 17-16,0 0-13 0,0 0 6 0,0 0-11 16,0 0-4-16,0 0 0 0,0 0 0 0,0 0 0 15,0 0 0-15,0 0 5 0,0 0 19 0,0 0-14 16,0 0 8-16,0 0-10 0,0 0 8 0,0 0-8 15,0-26 10-15,25 26-5 0,-25 0 23 16,0 0-21-16,0 0 11 0,0-26-10 16,0 26 20-16,0 0-17 0,28-27 21 0,-28 27-19 15,0-26 26-15,0 26-23 0,0-26 24 0,0 26-26 16,0-28 19-16,0 28-21 0,0-26 17 0,-28 0-21 16,28 26 9-16,0-26-13 0,0-2 11 0,0 28-14 15,-25-26 6-15,25 0-9 0,0-2 6 0,0 28-7 16,0-26 3-16,0 0-5 0,-26 0-3 0,26 26 0 15,0-27 0-15,0 1 1 0,0-1 4 0,0 0-2 16,0 27 5-16,0-26-6 0,0 0-2 0,0 0 1 16,0-2 3-16,0 2-3 0,0 0-1 0,0-1 0 15,0 1 0-15,0 0 0 0,0 0 0 0,0 26 0 16,0-28 0-16,0 2 0 0,0 0 0 0,0-1 0 16,0 27 0-16,0-26 0 0,0-1 0 0,0 27 0 15,0-26 0-15,0 26 0 0,0 0 0 0,0-27 0 16,0 27 0-16,0 0 0 0,26-26 0 15,-26 26 0-15,0 0 0 0,0 0 0 0,0 0 0 16,0-26 0-16,0 26 0 0,0 0 0 16,0 0 0-16,0 0 0 0,0 0 0 0,0 0 0 15,0 0 0-15,0 0 0 0,25-28 0 0,-25 28 0 16,0 0 0-16,0 0 0 0,28 0 0 0,-28 0 0 16,0 0 0-16,0-26 0 0,26 26 0 0,-26 0 0 15,27 0 0-15,-27-26 0 0,0 26 0 0,26 0 0 16,-26-26 0-16,26 26 0 0,-26-27 0 0,28 27 0 15,-28-26 0-15,25 26 0 0,-25-26 0 0,26-1 0 16,-26 27 0-16,27-27 0 0,-1 27 0 0,-26-26 0 16,28 26 0-16,-28-26 0 0,26 26 0 0,-26 0 0 15,26-27 0-15,-26 27 0 0,27 0 0 0,-1 0 0 16,-26 0 0-16,27 0 0 0,-27 0 0 0,26 0 0 16,-26 0 0-16,26 0 0 0,-26 0 0 0,28 0 0 15,-28 0 0-15,26 0-3 0,0 27-6 16,-26-27 7-16,26 0 2 0,-26 0 0 0,26 0 0 15,2 0 0-15,-28 0 0 0,26 0 0 0,0 0 0 16,0 0 0-16,-26 0 0 0,27 0 0 16,0 0 0-16,-1 0 0 0,0 0 0 0,0 0 0 15,2-27 0-15,-1 27 0 0,-2 0 0 0,-25 0 0 16,26 0 0-16,0 0 0 0,2-27 0 0,0 27 0 16,-2 0 0-16,0 0 0 0,-2 0 0 0,4 27 0 15,-2-27 0-15,0 0 0 0,2 0 0 0,-2 0 0 16,1 0 0-16,-2 0 0 0,1 27 0 0,2-27 0 15,-2 0 0-15,2 0 0 0,-2 26 0 0,27-26 0 16,-28 0 0-16,1 0 0 0,2 26 0 0,-2-26 0 16,27 0 0-16,-27 27 0 0,1-27 0 0,27 0 0 15,-28 27 0-15,-1-27 0 0,3 0 0 0,25 0 0 16,-27 0 0-16,0 26 0 0,1-26 0 0,-1 0 0 16,26 0 0-16,-25 0 1 0,1 0 7 0,-2 0-6 15,-1-26-2-15,1 26 1 0,2 0 3 16,25 0-3-16,-27 0-1 0,0 0 0 0,1 0 0 15,-1 0 1-15,2 0 3 0,-2 0-2 0,-1 0 5 16,3 0-5-16,-3 0-2 0,1 0 0 0,2 0 4 16,-2 0-3-16,2 0-1 0,-3 0 0 15,-25 0 0-15,26 0 0 0,1 0 0 0,-1 26 0 16,-26-26 0-16,28 0 0 0,-2 0 0 0,-26 0 0 16,26 26 0-16,-26-26 0 0,28 0 0 0,-4 0 0 15,-24 0 4-15,26 0-3 0,-26 0-1 0,28 0 0 16,-28 0 0-16,0 0 0 0,26 0 0 0,-26 0 0 15,28 0 0-15,-28 0 0 0,0 27 0 0,0-27 0 16,26 0 0-16,-26 0 0 0,0 0 0 0,0 0 0 16,0 0 0-16,26 0 0 0,-26 0 0 0,0 0 0 15,0 0 0-15,0 0 0 0,0 0 4 0,26 0-3 16,-26 0-1-16,0 0 0 0,0 0 0 0,0 0 0 16,0 0 0-16,26 0 0 0,-26 0 0 0,0 0 1 15,0 0 3-15,0 0 0 0,0 0 4 16,0 0-4-16,0 0 4 0,0 26-4 0,0-26 3 15,0 0-3-15,0 0 4 0,0 0-4 0,0 26 2 16,28-26-4-16,-28 26 2 0,0-26-2 0,0 28 2 16,0-28-2-16,0 26-2 0,0 0 0 0,0-26 4 15,0 27-2-15,0-1 2 0,0-26-2 16,26 27 2-16,-26-1-2 0,0 1 4 0,0-1-3 16,0 0 1-16,0 2-3 0,0-2-1 0,0-26 0 15,26 26 0-15,-26 0 0 0,0 1 0 0,0-1 1 16,0 0 3-16,0 2-1 0,0-2 1 0,28 0-1 15,-28 0 1-15,0-26-2 0,0 27 2 0,0 0 0 16,0-1 4-16,0 1-3 0,0-1 3 0,0-26-4 16,0 26 4-16,0 0-4 0,0 2 4 0,0-2-4 15,0 0 2-15,0-26-3 0,0 28 1 0,0-2-1 16,0-26 2-16,0 26-2 0,0 0 1 0,0 2-3 16,0-28 3-16,0 26-3 0,0 0-1 0,0 1 1 15,0-1 3-15,0-26-3 0,0 26-1 0,-28 0 0 16,28 2 3-16,0-28-1 0,0 26 3 15,0 0-1-15,-26 1 5 0,26-27-1 0,0 26 12 16,0-26-10-16,-26 26 11 0,26-26-9 0,0 27 13 16,-28-27-11-16,28 27 16 0,-26-27-15 0,26 26 14 15,-26-26-14-15,26 0 17 0,0 0-18 16,-26 26 11-16,26-26-12 0,-26 0 12 0,-2 0-13 16,28 0 12-16,-26 28-13 0,26-28 9 0,-28 0-9 15,2 0 10-15,2 0-10 0,24 0 11 0,-28 0-12 16,2 0 7-16,0 0-6 0,26 0 14 0,-28 0-15 15,2 26 2-15,-1-26-5 0,1 0 7 0,1 0-7 16,-3 0 8-16,2 26-8 0,-2-26 7 0,2 0-7 16,1 0 5-16,-3 26-5 0,3-26 5 0,-1 0-5 15,-2 27 7-15,-25-27-7 0,27 0 5 0,0 0-5 16,-27 26 5-16,25-26-4 0,-23 0 8 0,-3 0-8 16,27 0 8-16,-25 0-7 0,-1 0 11 15,27 0-8-15,-27 0 16 0,-1 0-14 0,3 0 15 0,-3 0-12 16,27 0 23-16,-25-26-20 0,25 26 21 15,-27 0-19-15,28 0 22 0,-27 0-22 0,28-27 19 16,-1 27-20-16,-2 0 19 0,-26 0-20 16,28 0 18-16,1 0-19 0,-2-26 17 0,1 26-18 15,-2 0 18-15,2 0-19 0,0 0 15 0,-2 0-17 16,28 0 13-16,-24 26-13 0,-28-26 13 0,24 0-13 16,0 0 13-16,2 0-14 0,0 0 10 0,1 0-12 15,-2 0 12-15,-27 27-13 0,28-27 11 0,0 0-9 16,-28 0 15-16,28 0-13 0,0 0 20 0,0 0-18 15,-28 0 19-15,28 0-19 0,0 0 17 0,0 0-18 16,-2 0 13-16,2 0-15 0,0 0 14 0,-1 0-15 16,1 0 13-16,-1 0-12 0,1 0 14 0,26 0-16 15,-26-27 9-15,-2 27-10 0,2 0 12 0,26 0-13 16,-27 0 10-16,27 0-11 0,-26 0 9 0,26 0-9 16,-25 0 8-16,-3 0-9 0,28-26 6 0,-26 26-10 15,26 0-4-15,-26 0-8 0,26 0-20 16,-27 0-9-16,27 0-81 0,-26-26-3 0,26 26-244 15,0 0 89-15,0 0-461 0,-28 0 435 0,28 0-168 16,0-26 283-16,0 26-91 0,0-28 139 16,28 28-139-16</inkml:trace>
  <inkml:trace contextRef="#ctx0" brushRef="#br0" timeOffset="6889.68">22999 2356 30 0,'0'0'0'15,"-28"0"6"-15,28 26 18 0,0-26-12 0,0 0 10 16,-26 0-10-16,26 26 12 0,0-26-9 0,-27 0 21 16,27 0-20-16,-26 0 12 0,26 0-14 0,0 0 18 15,-26 0-15-15,26 27 19 0,-27-27-15 0,27 0 23 16,-26 0-27-16,26 0 8 0,0 0-11 16,-26 0 15-16,26 0-16 0,0 0 10 0,0 0-12 15,-27 0 12-15,27-27-13 0,0 27 10 0,0 0-10 16,0 0 11-16,0 0-11 0,0-26 8 0,-26 26-10 15,26-26 8-15,0 26-8 0,0-27 12 0,0 27-11 16,0-26 8-16,0 0-8 0,0-2 7 0,0 2-4 16,0 0 16-16,0 0-13 0,0-27 16 0,0 27-19 15,0-2 7-15,0-24-11 0,0 26 7 0,0-28-8 16,0 28 5-16,26-28-5 0,-26 2 5 0,0 25-7 16,27-26 4-16,-27 0-4 0,0 27 6 0,26-28-6 15,-26 2 4-15,0 25-4 0,26-25 3 16,-26 26-4-16,0-28 5 0,27 28-4 0,-27-1 3 15,26-26-4-15,-26 27 5 0,0-1-4 0,26 1 3 16,-26 0-5-16,0-2 3 0,27 2-3 0,-27 0 4 16,0 26-4-16,26-26 3 0,-26-1-2 0,28 1 4 15,-28 26-5-15,0-26 5 0,26-1-5 0,-26 27 1 16,0-27-1-16,25 27 2 0,-25-26-2 16,28 26 1-16,-28-26-2 0,26 26 2 0,-26 0-1 15,0-27 2-15,27 27-2 0,-27 0 1 0,26-27-1 16,0 27 1-16,-26 0-2 0,28 0 2 0,-2 0-2 15,0 0-2-15,0 0 0 0,0 0 0 0,2 0 1 16,-2 0 3-16,0 0-2 0,-1 0 4 0,3 27-3 16,25-27 1-16,-27 0-2 0,0 27 4 0,2-27-3 15,24 0 1-15,-26 26-2 0,0-26 2 0,2 0-2 16,24 26 2-16,-24-26-3 0,-3 0 3 0,2 27-2 16,-1-27 3-16,0 27-1 0,2-27 5 15,-2 0-2-15,1 26 9 0,-2-26-5 0,1 0 13 0,-26 26-11 16,28-26 18-16,-2 27-15 0,2-1 20 0,-2 0-19 15,0-26 19-15,0 26-18 0,-26 2 18 16,26 24-19-16,0-25 15 0,0-1-15 16,-26 27 15-16,28 0-17 0,-1-27 13 0,-27 28-15 0,26-2 11 15,-1 1-14-15,-25 1 10 0,26-2-10 0,-26 1 10 16,0-26-10-16,28 26 10 0,-28-1-11 16,28 2 7-16,-28-28-6 0,0 28 16 0,0-28-11 15,0 26 18-15,0-24-13 0,0 24 26 0,0-25-22 16,0-1 27-16,0 26-25 0,-28-24 28 0,28-2-26 15,-28 0 29-15,28 1-28 0,-26-1 28 0,1 0-29 16,-1-26 26-16,-1 27-28 0,27 0 26 0,-54-27-27 16,28 26 24-16,0-26-25 0,-26 26 20 0,26-26-22 15,-28 28 18-15,0-28-20 0,2 0 18 0,-2 26-20 16,2-26 17-16,-28 0-22 0,28 0 5 0,-28 0-14 16,0 0-8-16,2 0-4 0,23 0-20 0,-22 0-12 15,-3 0-88-15,0 0-72 0,1 0-471 16,25 0 389-16,-25 0-174 0,26 0 274 0,-26 0-90 15,27 0 137-15,-1 0-136 0</inkml:trace>
  <inkml:trace contextRef="#ctx0" brushRef="#br0" timeOffset="54155.91">4418 6299 47 0,'0'0'0'0,"0"0"9"0,0-26 30 0,0 26-18 15,0 0 27-15,0 0-24 0,0 0 24 0,0 0-23 16,0 0 29-16,0 0-32 0,28 0 12 16,-28 0-12-16,0 0 30 0,0 0-25 15,0 0 29-15,0 0-32 0,0 0 20 0,0 0-24 16,0 0 18-16,0 0-19 0,0 26 19 0,0-26-20 16,0 0 15-16,0 0-16 0,0 0 16 0,0 0-18 15,0 0 12-15,0 0-15 0,0 26 8 0,0-26-11 16,0 0 7-16,0 0-9 0,0 0 7 0,0 28-10 15,0-28-4-15,0 0 2 0,0 26 7 0,0-26-3 16,0 26 8-16,0-26-7 0,26 26 9 0,-26-26-8 16,0 27 8-16,0 0-6 0,27-27 11 0,-27 26-9 15,0 1 13-15,0-1-12 0,26-26 14 0,-26 26-14 16,0 0 13-16,0 2-14 0,26-2 9 0,-26 0-11 16,0-26 9-16,28 27-10 0,-28 25 7 0,0-25-8 15,26 0 7-15,-26-1-8 0,25 0 8 0,-25 28-8 16,26-28 6-16,-26 0-6 0,28 27 6 15,-28-27-7-15,27 2 6 0,-1 24-7 0,-26-26 6 16,26 1-6-16,-26-1 7 0,25 1-5 0,-25 0 9 0,0-1-9 16,28 0 6-16,-28-26-6 15,0 26 7-15,27 2-8 0,-27-28 5 0,0 0-6 16,0 26 3-16,0-26-4 0,0 0 7 0,26 0-2 16,-26 26 15-16,0-26-11 0,0 0 16 0,26-26-15 15,-26 26 12-15,0 0-13 0,0 0 12 0,0-26-12 16,26 26 11-16,-26-28-11 0,0 2 11 0,0 0-13 15,28 0 9-15,-28-1-10 0,0 0 9 0,0 1-10 16,28-27 9-16,-28 27-9 0,0-28 7 0,0 28-9 16,25 0 7-16,-25-27-8 0,0 27 4 0,26-1-5 15,-26 0 5-15,0 1-5 0,26 0 4 0,-26-1-4 16,0 0 6-16,0 1-6 0,27 26 6 0,-27-26-5 16,0 26 7-16,0-27-5 0,0 27 10 0,0 0-8 15,0-26 12-15,26 26-10 0,-26 0 15 0,0 0-13 16,0-26 16-16,0 26-13 0,0 0 19 0,0 0-18 15,0 0 20-15,0 0-19 0,0 0 17 0,0 0-19 16,0 26 17-16,0-26-17 0,0 0 15 16,0 26-17-16,0 1 14 0,26-27-14 0,-26 26 14 15,0 0-14-15,0 1 16 0,0 0-16 16,28-1 15-16,-28 0-14 0,0 1 17 0,25 0-14 16,-25 25 22-16,0-25-20 0,27-1 22 0,-27 0-22 15,0 2 21-15,26-2-20 0,-26 0 22 0,0 0-21 16,26 1 21-16,-26-1-23 0,28 1 20 0,-28-27-20 15,0 27 19-15,26-27-21 0,-26 26 19 0,28-26-18 16,-28 0 20-16,0 0-19 0,25 0 20 0,-25 0-19 16,26 0 23-16,-26 0-21 0,27 0 24 0,-27-26-24 15,0 26 25-15,26-27-24 0,-26 27 23 0,0-27-24 16,0 1 24-16,26-1-25 0,-26 1 21 0,0 0-22 16,0 0 19-16,28-2-21 0,-28 2 20 0,0 0-21 15,0-1 17-15,0-25-18 0,26 25 18 0,-26 0-19 16,0 1 16-16,0 0-17 0,0-1 14 0,0 0-16 15,26 1 13-15,-26 0-14 0,0-1 15 0,0 1-15 16,0 0 13-16,0 26-13 0,0-28 11 16,0 2-12-16,0 26 11 0,0-26-12 0,0 26 9 15,26-26-10-15,-26 26 10 0,0 0-10 16,0-27 8-16,0 27-9 0,0 0 8 0,0 0-9 16,0-26 8-16,0 26-9 0,0 0 9 0,0 0-9 15,0 0 7-15,0 0-8 0,0-27 5 0,0 27-14 16,0 0-21-16,0 0 0 0,0 0-52 0,0 0-82 15,0 0-394-15,0 0 152 0,0 0-646 0,0 0 634 16,0 0-190-16,-26 0 301 0,26 0-300 0</inkml:trace>
  <inkml:trace contextRef="#ctx0" brushRef="#br0" timeOffset="55241.21">6854 6458 104 0,'0'0'0'0,"0"0"16"0,0 0 48 0,-26 0-36 16,26 0 21-16,0 0-25 0,0 0 23 0,0 0-24 15,-27 0 21-15,27-27-24 0,0 27 16 0,0 0-15 16,-26 0 31-16,26 0-27 0,0 0 26 0,-26-26-25 16,26 26 28-16,0 0-31 0,-28 0 16 0,28 0-14 15,-26 0 37-15,26-26-28 0,0 26 41 0,-25 0-36 16,25 0 43-16,0 0-50 0,-28 0 12 0,28 0-21 16,-26 0 29-16,26 0-26 0,0 0 29 0,-27 0-27 15,27 0 28-15,-26 0-27 0,0 0 27 0,26 0-28 16,-28 26 30-16,3-26-30 0,25 0 27 0,-27 0-29 15,1 26 26-15,0-26-27 0,-2 27 23 0,2-27-24 16,0 27 21-16,26-27-23 0,-28 26 20 0,3-26-21 16,-2 27 22-16,1-27-23 0,0 26 20 15,0 0-21-15,26-26 19 0,-28 26-20 0,1-26 16 16,2 28-17-16,25-28 16 0,-26 26-17 0,26-26 15 16,-26 26-16-16,26-26 13 0,-28 27-14 15,28-27 12-15,0 26-13 0,-28-26 12 0,28 26-12 16,0-26 11-16,0 27-13 0,-26-27 11 0,26 27-11 15,0-27 10-15,0 26-10 0,0 0 9 0,0-26-10 16,0 27 10-16,0-27-10 0,0 27 10 0,0-27-10 16,0 26 13-16,26 0-12 0,-26-26 9 0,0 27-10 15,0-27 13-15,0 0-12 0,28 26 13 0,-28-26-12 16,28 26 12-16,-28-26-12 0,0 0 15 0,26 28-14 16,-26-28 11-16,26 0-10 0,-26 26 20 0,25-26-16 15,2 0 18-15,-27 0-17 0,28 26 17 0,-2-26-19 16,-26 0 17-16,26 0-16 0,0 0 18 15,-26 0-17-15,27 0 22 0,-2 0-19 0,-25 0 23 0,28 0-22 16,-2 0 21-16,0 0-22 0,-26 0 21 16,28 0-22-16,-2 0 21 0,0 0-21 0,1 0 19 15,-27 0-20-15,25 0 18 0,3 0-19 0,-2 0 17 16,-26 0-18-16,26 0 15 0,1 0-16 0,-27 0 15 16,26 0-17-16,2 0 13 0,-28 0-15 15,25 0 15-15,-25 0-15 0,26 0 12 0,-26 0-12 16,0-26 11-16,28 26-13 0,-28 0 12 0,0 0-12 15,26 0 13-15,-26 0-13 0,0 0 10 0,0 0-11 16,0 0 8-16,26-26-9 0,-26 26 11 0,0 0-11 16,0 0 9-16,0 0-9 0,0 0 8 0,0 0-8 15,0 0 7-15,0 0-9 0,0 0 5 0,0 0-13 16,0 0-15-16,0 0 0 0,0 0-32 0,0 0-5 16,0 0-111-16,0 0 68 0,0 0-124 0,0 0-81 15,0 0-681-15,0 0 586 0,0 0-205 0,0 0 364 16,0 0-107-16,-26 0 172 0,26 0-172 0</inkml:trace>
  <inkml:trace contextRef="#ctx0" brushRef="#br0" timeOffset="56130.81">5875 7411 84 0,'0'0'0'0,"0"0"17"0,0 0 52 15,0 0-38-15,0 0 24 0,0 0-29 16,0 0 22-16,0 0-23 0,0 0 27 0,0 0-33 15,0 0 9-15,0 0-12 0,0 0 23 0,0 0-18 16,0 0 27-16,0 0-22 0,0 0 31 0,27 0-32 16,-27 0 18-16,0 0-18 0,0 0 33 0,0 0-29 15,0 0 31-15,0 0-31 0,25 0 28 0,-25 0-30 16,0 0 24-16,0 0-25 0,26 0 26 0,-26 0-25 16,26 0 29-16,-26 0-29 0,28 0 23 0,-28 0-26 15,28 0 20-15,-2 0-22 0,-26 0 18 0,26 0-20 16,-1 0 16-16,2 0-18 0,1 0 14 0,-28 0-19 15,26 0 10-15,0 0-10 0,0 0 15 0,1 0-15 16,-2 0 14-16,3 0-14 0,-2 0 12 16,-26 0-12-16,26 0 15 0,2 0-14 0,-2 0 14 15,0 0-14-15,-26 0 17 0,27 0-15 0,-2 0 18 16,3 0-17-16,-28 0 15 0,26 0-17 0,0 0 16 16,-26 0-15-16,27 0 20 0,-27 0-18 0,26 0 19 15,-26 0-18-15,28 0 18 0,-28 26-19 0,0-26 17 16,25 0-18-16,-25 0 17 0,0 0-18 15,26 0 16-15,-26 0-17 0,0 0 16 0,0 0-16 16,0 0 13-16,0 0-14 0,0 0 13 0,28 0-14 16,-28 0 13-16,0 0-13 0,0 0 11 0,0 0-12 15,0 0 10-15,0 0-11 0,0 0 9 0,0 0-10 16,0 0 10-16,0 0-11 0,0 0 10 0,0 0-10 16,0 0 7-16,0 0-7 0,0 0 9 0,0 0-9 15,0 0 8-15,0 0-8 0,26 0 7 0,-26 0-9 16,0 0 6-16,0 0-6 0,0 0 8 0,0 0-8 15,26 0 5-15,-26 0-5 0,0 0 6 0,0 0-6 16,0 0 6-16,0 0-4 0,27 0 12 16,-27 0-10-16,0 0 9 0,0 0-9 0,0 0 9 15,0 0-10-15,0 0 10 0,26 0-11 0,-26 0 9 16,0 0-9-16,0 0 7 0,0 0-9 0,0 0 9 16,0 0-9-16,0 0 6 0,0 0-6 0,0 0 5 15,0 0-13-15,27 0-15 0,-27 0-19 16,0 0-89-16,0 0-108 0,0 0-572 0,-27 0 467 15,27 0-210-15,0 0 274 0,0 0-273 0</inkml:trace>
  <inkml:trace contextRef="#ctx0" brushRef="#br0" timeOffset="57595.01">7728 6511 78 0,'0'0'0'0,"0"0"25"15,0 0 75-15,0 0-51 0,0 0 43 0,0 0-61 16,0 0 4-16,0 0-17 0,0 0 18 0,0 0-17 15,0 0 21-15,0 0-18 0,26 0 29 0,-26 0-24 16,0 0 29-16,0 0-29 0,0 0 28 16,0 0-35-16,0 0 8 0,0 0-13 0,0 27 21 15,0-27-13-15,0 0 33 0,26 26-21 0,-26-26 48 16,0 26-49-16,0 0 20 0,28-26-22 0,-28 28 43 16,25-2-35-16,-25 0 47 0,0 1-42 0,27 25 47 15,-27-25-44-15,26 0 48 0,-26-1-47 0,26 0 47 16,-26 1-50-16,28 0 44 0,-28-1-47 15,0 0 41-15,26 1-44 0,-26-27 38 0,27 26-40 16,-27-26 35-16,0 26-37 0,25-26 33 0,-25 0-33 16,0 28 36-16,0-28-36 0,26 0 33 0,-26-28-35 15,0 28 34-15,0 0-36 0,28-26 30 0,-28 26-32 16,26-26 30-16,-26-1-32 0,0 1 27 0,26 0-28 16,-26-1 25-16,28 0-26 0,-28 1 22 0,26 0-25 15,-26-1 21-15,26 0-23 0,-26 1 21 0,26 0-22 16,-26 26 18-16,0-27-20 0,26 1 17 0,-26 26-18 15,28-26 17-15,-28 26-17 0,0-28 15 0,0 28-15 16,26 0 15-16,-26-26-15 0,0 26 15 16,0 0-16-16,27 26 16 0,-27-26-17 0,0 0 14 15,26 28-14-15,-26-28 13 0,0 26-11 0,25 0 23 16,-25 1-20-16,28-1 22 0,-28 0-21 0,26 1 21 16,-26 0-21-16,0-1 22 0,28 0-22 0,-28 1 20 15,26 0-21-15,-26-1 20 0,26 0-21 16,-26 1 17-16,0-1-18 0,27 0 15 0,-27 2-17 15,0-28 16-15,25 26-17 0,-25-26 13 0,0 0-14 16,0 26 14-16,26-26-14 0,-26 0 18 0,0 0-16 16,26 0 17-16,-26 0-16 0,0 0 15 0,28-26-15 15,-28 26 16-15,0-26-17 0,27 26 16 0,-27-28-17 16,26 2 14-16,-26 0-15 0,26-1 14 0,-26 1-15 16,25 0 11-16,-25-28-11 0,28 28 11 0,-28 0-13 15,0-28 11-15,28 28-11 0,-28 0 9 0,26-1-10 16,-26-25 8-16,26 24-9 0,-26 2 11 15,0 0-11-15,26 0 9 0,-26-1-9 0,0 1 8 0,0-1-9 16,0 27 8-16,27-27-9 0,-27 27 8 16,0-26-9-16,0 26 2 0,0-26-9 0,0 26-11 15,0 0-2-15,0 0-27 0,0 0 9 0,0-26-54 16,0 26-4-16,0 0-186 0,0 0 48 0,0 0-406 16,0 0 205-16,0 0-653 0,0 0 665 0,0 0-170 15,0 0 294-15,0 0-293 0</inkml:trace>
  <inkml:trace contextRef="#ctx0" brushRef="#br0" timeOffset="58239.98">9210 6008 87 0,'0'-26'0'0,"26"26"17"0,-26 0 53 0,0 0-37 15,0 0 28-15,0 0-32 0,0 0 24 0,0 0-32 16,27 0 8-16,-27 0-11 0,0 0 22 0,0 0-20 15,0 0 21-15,0 0-17 0,0 0 28 0,0 0-31 16,0 0 14-16,0 0-16 0,0 0 25 16,0 0-19-16,0 0 31 0,0 0-26 0,0 0 38 15,0 0-31-15,0 26 43 0,0-26-48 0,0 0 19 16,0 27-23-16,0-27 36 0,0 26-30 0,26-26 38 16,-26 27-36-16,0-1 39 0,0-26-39 0,0 26 36 15,0 2-37-15,0-2 33 0,0-26-36 0,0 26 30 16,0 0-32-16,28 1 30 0,-28-1-32 15,0 0 28-15,0 2-29 0,0-2 25 0,0 0-26 16,0 0 22-16,0 1-24 0,0 0 24 0,0-27-25 16,0 26 21-16,0 1-24 0,0-27 16 0,0 26-27 15,-28-26-9-15,28 26-17 0,0-26-51 0,0 26-8 16,0-26-163-16,-26 0 63 0,26 28-292 0,-27-28 275 16,27 0-109-16,0 0 176 0,-26 0-78 0,26 0 126 15,-26 0-28-15,26 0 53 0,-28 0-53 16</inkml:trace>
  <inkml:trace contextRef="#ctx0" brushRef="#br0" timeOffset="58606.16">8998 6670 43 0,'0'0'0'0,"-28"0"22"0,28 0 67 15,0 0-51-15,0 0 25 0,-26 26-24 0,26-26 54 16,0 0-53-16,0 0 24 0,0 0-28 0,0 0 45 16,0 0-37-16,0 0 50 0,0 0-57 0,0 0 18 15,0 0-25-15,0 0 38 0,0 0-33 0,0 0 37 16,0 0-36-16,0 0 32 0,0 0-35 15,0 0 31-15,0 0-32 0,0 0 30 0,0 0-31 16,0 0 33-16,0 0-34 0,0 27 30 0,26-27-32 16,-26 0 26-16,28 0-27 0,-28 0 26 0,26 0-27 15,-26 0 23-15,27 0-24 0,-1 0 23 0,0 0-24 16,1 0 22-16,-1 0-21 0,2 0 27 0,-2 0-25 16,0 0 25-16,1 0-27 0,-1 0 23 0,2 0-25 15,-3 0 23-15,28 0-24 0,-27 0 19 0,0 0-20 16,2 0 21-16,-28-27-22 0,25 27 16 0,3 0-18 15,-2 0 18-15,-1 0-19 0,3 0 16 0,-28 0-16 16,26 0 15-16,-26 0-17 0,28 0 14 16,-28 0-14-16,26 0 13 0,-26 0-15 0,0 0 11 15,25-26-18-15,-25 26-8 0,0 0-19 0,0 0-63 16,0 0-9-16,0 0-198 0,0 0 73 0,0 0-366 16,-25 0 343-16,25-26-143 0,0 26 234 0,0 0-68 15,-26 0 109-15,26 0-108 0</inkml:trace>
  <inkml:trace contextRef="#ctx0" brushRef="#br0" timeOffset="59058.25">9845 6246 49 0,'0'0'0'0,"0"0"9"0,28 0 31 0,-28 0-22 0,0 0 14 16,25 0-14-16,-25 0 21 0,0 0-17 15,25 0 27-15,-25 27-27 0,0-27 16 0,26 26-12 16,-26-26 42-16,28 26-38 0,-28-26 23 0,0 28-18 16,28-28 53-16,-28 26-40 0,0 0 58 0,26 0-64 15,-26 1 20-15,0 0-29 0,26-1 35 0,-26 1-32 16,0-1 40-16,0 0-37 0,0 28 43 0,0-28-42 16,0 0 38-16,0 27-39 0,0 0 38 0,0-26-39 15,0 25 35-15,-26 2-37 0,26-28 32 0,-26 27-35 16,-2-1 29-16,0-24-35 0,28 24 21 0,-26-26-30 15,1 27 6-15,0-26-26 0,-3 0-30 0,2-1-20 16,-2 0-125-16,2 0 33 0,0 2-255 16,-1-2 231-16,2-26-108 0,-1 26 159 0,-2-26-73 15,-26 0 95-15,29 0-95 0</inkml:trace>
  <inkml:trace contextRef="#ctx0" brushRef="#br0" timeOffset="59590.15">7568 6220 43 0,'0'0'0'0,"-26"0"8"16,26 0 24-16,0 26-16 0,0-26 19 0,0 0-19 15,-26 27 16-15,26-27-18 0,0 26 14 0,0 0-15 16,-26-26 15-16,26 28-13 0,0-2 18 0,-27-26-14 16,27 26 22-16,0 0-24 0,0 1 8 0,-28 0-10 15,28-27 21-15,0 53-16 0,0-27 26 0,-25 0-18 16,25 0 36-16,0 28-38 0,0-28 13 0,0 1-18 15,0 25 25-15,0 2-22 0,25-28 24 16,-25 27-25-16,0-26 24 0,28 25-25 0,-28-25 21 16,0 25-23-16,27-24 16 0,-1 24-18 0,-26-26 14 15,26 1-21-15,0-1-3 0,-26 1-21 0,28 26-44 16,-3-27-11-16,1 0-145 0,1 2 112 0,-1-2-91 16,2-26 111-16,-28 26-51 0,26 1 66 15,0-27-66-15</inkml:trace>
  <inkml:trace contextRef="#ctx0" brushRef="#br0" timeOffset="60325.91">10559 5875 66 0,'0'0'0'0,"28"0"16"0,-28 0 50 0,0 0-37 16,0 0 21-16,0 0-29 0,0 0 14 0,0 0-18 16,0 0 16-16,0 0-17 0,25 0 12 0,-25 0-16 15,0 0 11-15,0 0-6 0,0 0 27 0,0 0-15 16,0 0 40-16,0 28-40 0,0-28 15 0,0 0-20 16,27 26 28-16,-27-26-23 0,0 26 31 0,0-26-29 15,0 27 33-15,0-1-32 0,0-26 34 0,26 27-34 16,-26-1 28-16,0 1-31 0,0-1 27 0,0 0-30 15,0 2 24-15,0-2-26 0,0-26 21 0,0 26-29 16,0 0 3-16,0 1-21 0,0-1-23 16,0-26-14-16,0 26-89 0,0 2 28 0,-26-28-169 15,26 26 147-15,0-26-96 0,-27 26 130 0,27-26-46 16,-25 0 67-16,25 0-67 0</inkml:trace>
  <inkml:trace contextRef="#ctx0" brushRef="#br0" timeOffset="60739.81">10189 6458 23 0,'0'0'0'0,"0"0"5"15,0 0 19-15,0 0-10 0,0 0 18 0,0 0-12 16,0 0 29-16,0 0-24 0,0 0 26 0,0 0-25 15,26-27 28-15,-26 27-30 0,0 0 16 16,0 0-14-16,0 0 41 0,28 0-37 0,-28 0 26 16,0 0-26-16,0 0 34 0,24 0-31 0,-24 0 31 15,26 0-29-15,-26 0 41 0,28 0-37 0,-28 0 45 16,26 0-43-16,2 0 42 0,-2 0-52 0,-26 0 11 16,26 0-18-16,0 0 31 0,28 0-25 15,-28 0 35-15,0 0-33 0,2 0 30 0,-3 0-32 16,2 0 30-16,25 0-27 0,-24 0 39 0,-2 0-37 15,0 0 35-15,0 0-36 0,28 0 32 0,-28 0-31 16,0 0 39-16,0 0-37 0,1 0 36 0,1 0-37 16,-3 0 32-16,1 0-35 0,0 0 31 0,2 0-32 15,-2 0 30-15,-26 0-32 0,26 0 28 0,1 0-30 16,-27 0 25-16,25 0-27 0,-25 0 22 0,28 0-29 16,-28 0 9-16,26 0-28 0,-26 0-26 0,0 0-63 15,0 0-239-15,0 0 71 0,0 0-443 0,0 0 435 16,0 0-97-16,0 0 181 0,0 0-181 0</inkml:trace>
  <inkml:trace contextRef="#ctx0" brushRef="#br0" timeOffset="103324.2">5979 13446 22 0,'0'0'0'0,"-26"0"0"16,26 0 0-16,0 0 0 0,0 0 0 0,0 0 4 15,0 0 14-15,0 0-9 0,0 0 11 0,0 0-12 16,0 0 8-16,0 0-8 0,0 0 9 0,-26 0-8 16,26 0 7-16,0 0-8 0,0 0 10 0,0 0-13 15,0 0-5-15,0 0 0 0,0 0 0 0,-25 0 3 16,25 0 12-16,0 0-11 0,0 0-4 0,0 0 4 15,0 0 14-15,-27 0-13 0,27 0-5 16,0 0 3-16,-26 0 13 0,26 0-12 0,0 0-4 0,-26 0 4 16,26 0 13-16,0 0-12 0,-28 0-5 15,28 0 0-15,0 0 0 0,-26 0 0 0,26 0 0 16,-27 0 0-16,27-26 0 0,-25 26 0 16,25 0 0-16,-26 0 4 0,-2 0 15 0,28 0-8 0,-26 0 13 15,-2 0-10-15,2-28 15 0,0 28-11 16,0 0 22-16,26 0-26 0,-26 0-1 0,-2-26-3 15,2 26 14-15,0 0-15 0,-1-26 4 0,1 26-7 16,1 0 5-16,-3-28-6 0,2 28 3 0,-2-26-6 16,2 26-2-16,-27-26 0 0,28 0 0 0,-3 26 0 15,2-27 0-15,0 27 2 0,-1-27 6 0,1 1-5 16,0 26-3-16,1-27 0 0,-31 1 0 0,30 26 0 16,0-26 0-16,0 0 0 0,-1-2 0 0,-1 2 0 15,-23 26 0-15,25-26 4 0,-1-1 12 0,-1 1-12 16,2 0-4-16,1-1 0 0,-1 0 0 0,-2 1 3 15,2 0 9-15,0-1-8 0,-1 0-4 0,1 1 0 16,-2 0 0-16,28-1 2 0,-25 1 7 16,-1 0-6-16,-1-2-3 0,27 2 0 0,-26 0 0 15,-2 0 0-15,28-27 0 0,-26 26 0 0,0 1 0 16,26-1 0-16,-27-25 0 0,27 24 0 0,-26 2 0 16,26-26 0-16,-27 25 0 0,27 1 0 0,0-28 0 15,-26 28 0-15,26 0 0 0,0-27 1 0,0 26 7 16,0 1-6-16,-26-27-2 0,26 27 2 15,0 0 7-15,0-28-4 0,0 28 6 0,26-27-6 16,-26 27 3-16,0-28-3 0,0 28 7 0,0-27-4 16,26 26 8-16,-26-25-12 0,27 25-4 0,-27 0 0 15,26-26 0-15,-26 27 0 0,27-27 0 0,-1 26 0 16,-26-25 0-16,26 24 0 0,2-24 0 0,-2 26 0 16,1-27 0-16,-1 27 0 0,-1-28 0 0,3 28 0 15,-2 0 0-15,1-27 2 0,-1 26 9 0,0-26-8 16,2 27-3-16,23 0 2 0,-25-28 9 0,29 28-6 15,-29-27 4-15,0 27-4 0,27-28 3 0,0 28-6 16,-27-27-2-16,28 27 0 0,-1-1 0 16,-27-26 2-16,27 27 7 0,-1-28-6 0,1 28-3 15,0-26 0-15,1 25 0 0,0-25 0 0,-3 24 0 16,2-24 0-16,1-1 0 0,-2 26 0 0,0-26 0 16,2 1 0-16,25-2 0 0,-26 28 2 0,1-27 6 15,24 1-6-15,-26 25-2 0,30-26 0 16,-31 27 0-16,30-2 0 0,-29-24 0 0,0 26-3 15,28-2-5-15,-26 2 6 0,24 0 2 0,-24-1 0 16,-1 1 0-16,1 26 0 0,-3-27 0 0,29 1 2 16,-27 26 9-16,0-27-8 0,0 27-3 0,27-26 0 15,-27 26 0-15,0 0 0 0,-1-26 0 0,27 26 0 16,-26-28 0-16,1 28 0 0,25 0 0 0,-26-26 0 16,-1 26 0-16,27-26 0 0,-26 26 0 0,27 0 2 15,-27-26 6-15,26 26-6 0,-25 0-2 0,24 0 0 16,-24 0 0-16,26-27 0 0,-28 27 0 0,2 0 2 15,25 0 8-15,-26 0-12 0,27 0-14 0,-27 0 12 16,24 27 4-16,4-27 0 0,-30 0 0 0,31 0 0 16,-30 0 0-16,26 26 0 0,3-26 0 15,-29 0 0-15,29 0 0 0,-2 26 0 0,-25-26 0 16,24 0 0-16,2 26 0 0,-1-26 0 0,-26 0 0 16,27 28 0-16,-2-28 0 0,2 0 0 0,-27 26 0 15,26-26 0-15,1 26 0 0,0-26 0 0,-28 27 0 16,26-27 0-16,2 26 0 0,-26-26 2 15,24 27 10-15,2-1-9 0,-27-26-3 0,26 27 0 16,-25-1 0-16,24 0 0 0,-24 2 0 0,25-2-3 16,-26 0-9-16,-1 0 12 0,2 2 10 0,-1-2-7 15,26 0-3-15,-26 1 3 0,1 0 11 0,-3 25-10 16,3-25-4-16,-27-1 0 0,25 0 0 0,1 28 0 16,0-28 0-16,1 0 0 0,-28 1 0 0,27 26 0 15,0-26 0-15,-27-1 1 0,28 26 7 0,-28-24-6 16,26 24-2-16,-26-25 0 0,2-1 0 0,24 26 0 15,-26 2 0-15,1-28 0 0,0 27 0 0,-1-26 0 16,0-1 0-16,0 27 0 0,2-27 0 16,0 28 3-16,-4-2 11 0,-24-25-7 0,26 25 8 15,-26 2-7-15,26-28 12 0,-26 27-12 0,28 0 4 16,-28 0-6-16,26-27 8 0,-26 28-6 0,0-2 10 16,0 1-9-16,26-1 11 0,-26 2-10 0,0-1 13 15,0 0-12-15,0 0 12 0,-26 0-10 0,26 0 17 16,0 0-14-16,0 0 18 0,-26 1-16 15,26-2 20-15,-28 1-17 0,28-1 23 0,-26 2-18 16,26-2 30-16,-26 1-34 0,2 1 11 0,-4-2-15 16,0-26 18-16,2 28-18 0,0-1 16 0,-27-27-16 15,26 26 20-15,1-24-21 0,-26 24 13 0,24-25-15 16,-25-1 14-16,28 27-14 0,-29-26 15 0,2-1-15 16,25 26 15-16,-26-24-15 0,1-2 16 0,-2 0-15 15,1 1 16-15,0-1-16 0,-26 0 20 0,25 1-19 16,3 0 16-16,-3-1-16 0,1 0 17 0,-26 1-16 15,26 0 20-15,-1-1-19 0,-23-26 17 0,22 26-19 16,3 1 15-16,-28-1-16 0,28 0 16 0,-28-26-16 16,27 28 16-16,0-28-15 0,-27 26 17 15,28 0-18-15,0-26 15 0,-30 26-17 0,32-26 12 16,-4 27-13-16,-26-27 11 0,28 0-10 0,0 26 14 16,-30-26-15-16,32 0 7 0,-4 0-10 0,-26 27 14 15,28-27-13-15,-28 0 9 0,27 0-11 16,-1 0 8-16,-25 0-8 0,26 27 9 0,2-27-9 15,-30 0 7-15,29 0-9 0,-29 0 8 0,29 0-8 16,-1 0 5-16,-26 0-6 0,26 0 7 0,1 0-6 16,-4 0 6-16,-21 0-6 0,22 0 7 0,3 0-9 15,-26 0 3-15,24 0-4 0,0 0 8 0,-24 0-6 16,24 0 6-16,-24 0-7 0,24 0 7 0,-26 0-7 16,29 0 5-16,-30 0-6 0,29 0 4 0,-28 0-4 15,28 0 4-15,-29 0-4 0,30 0 0 0,-29-27-2 16,27 27 6-16,-26 0-5 0,-2 0 3 0,29 0-3 15,-27 0 3-15,26 0-3 0,-26-27 1 0,-1 27-2 16,27 0 1-16,-26-26-4 0,26-1-6 0,-27 27-3 16,1-26-22-16,26 0-8 0,-26 26-87 15,26-26 12-15,-1-2-221 0,-26 2 96 0,28 0-380 16,0-1 361-16,26 1-154 0,-29 26 206 0,4-26-206 16</inkml:trace>
  <inkml:trace contextRef="#ctx0" brushRef="#br0" timeOffset="104922.93">4314 9290 24 0,'0'0'0'0,"0"0"18"15,0 0 57-15,0 0-45 0,0 0 17 0,0 0-28 16,0 0 11-16,0-27-16 0,0 27 13 0,0 0-10 16,0 0 27-16,0 0-22 0,0 0 25 0,0 0-29 15,0-26 9-15,0 26-13 0,0 0 14 0,0 0-10 16,0 0 24-16,0 0-16 0,26 0 37 0,-26 0-33 15,0 0 26-15,0 0-35 0,0 0 4 0,0 0-12 16,0 0 13-16,0 0-12 0,0 0 14 0,0 0-13 16,0 0 19-16,0 0-18 0,0 0 15 0,0 0-12 15,0 0 26-15,0 0-18 0,0 0 35 0,27 26-37 16,-27-26 13-16,0 27-16 16,0-27 26-16,26 26-21 0,-26-26 29 0,0 27-28 15,25-1 28-15,-25 0-26 0,28 2 31 0,-28-2-31 0,26 0 29 16,-26 28-30-16,27-28 27 0,-27 0-27 15,26 28 27-15,-26-28-29 0,26 0 22 0,2 1-24 16,-28 25 23-16,26-24-24 0,-1-2 20 0,-25 0-22 16,26 0 21-16,-26 1-23 0,28-27 18 0,-28 26-19 15,27 1 19-15,-27-27-20 0,0 27 15 0,26-27-16 16,-26 0 16-16,0 0-16 0,0 0 15 0,26 0-17 16,-26 0 13-16,0 0-15 0,25 0 12 0,-25 0-12 15,0 0 14-15,0-27-14 0,28 27 12 0,-28-27-12 16,0 1 11-16,0-1-13 0,27 1 9 0,-27 0-10 15,0 0 10-15,0-2-10 0,26 2 9 0,-26-27-10 16,0 27 10-16,0 0-10 0,0-28 9 0,26 28-9 16,-26 0 7-16,0-28-8 0,0 28 12 0,0 0-12 15,0-2 5-15,26 2-5 0,-26 0 8 0,0-1-9 16,0 1 5-16,0 26-2 0,0-27 15 0,0 27-10 16,0-26 17-16,0 26-17 15,0-27 14-15,0 27-15 0,0 0 14 0,0 0-15 0,28 0 13 16,-28 0-13-16,0 0 11 0,0 0-12 15,0 27 15-15,28-27-15 0,-28 26 9 0,0-26-10 16,0 27 12-16,25-1-12 0,-25 1 9 0,0-27-9 16,0 26 14-16,26 28-14 0,-26-28 9 0,26 0-12 15,-26 0 4-15,27 2-4 0,-27-2 13 0,0 0-12 16,26 1 5-16,-26 0-6 0,26 25 12 0,-26-52-13 16,0 27 5-16,28-1-6 0,-28 0 9 0,0-26-7 15,25 28 8-15,-25-28-8 0,0 26 8 0,0-26-9 16,0 0 9-16,27 0-9 0,-27 0 7 0,0 0-6 15,0 0 8-15,0 0-8 0,0 0 9 0,0-26-9 16,0-2 8-16,26 28-9 0,-26-26 6 0,0 0-6 16,0-27 5-16,0 27-5 0,0-1 7 0,0-26-6 15,0 27 8-15,0-28-9 0,26 2 7 0,-26 24-7 16,0-24 7-16,0 25-8 0,0-26 2 0,0 27-3 16,0-1 3-16,0 1-5 0,0 0 4 15,28-2-4-15,-28 2 5 0,0 26-4 0,0-26 4 16,0 26-4-16,0-26 0 0,0 26-6 15,0 0-14-15,0-27-3 0,0 27-40 0,0 0-8 16,0 0-141-16,0 0-85 0,0 0-668 0,0 0 569 16,0 0-216-16,0 0 378 0,0 0-82 0,-28 0 155 15,28 0-155-15</inkml:trace>
  <inkml:trace contextRef="#ctx0" brushRef="#br0" timeOffset="105489.89">5505 8576 33 0,'0'0'0'0,"26"0"10"0,-26 26 32 0,0-26-19 16,0 0 26-16,0 0-24 0,0 0 27 0,0 0-25 15,0 0 29-15,0 0-28 0,26 0 29 0,-26 0-34 16,0 0 10-16,0 26-15 0,0-26 19 0,0 0-16 16,0 0 25-16,0 0-22 0,0 0 27 0,0 0-27 15,0 26 20-15,0-26-22 0,0 0 21 0,0 0-23 16,0 0 16-16,0 28-23 0,0-28 3 0,0 0-8 16,0 0 12-16,0 26-10 0,26-26 12 0,-26 26-10 15,0-26 16-15,0 0-15 16,0 26 12-16,0-26-12 0,0 27 13 0,26-27-14 15,-26 26 9-15,0-26-11 0,0 27 8 0,28-27-9 16,-28 27 9-16,0-27-10 0,0 26 8 0,0-26-9 16,26 26 8-16,-26-26-9 0,0 26 4 0,0-26-6 15,0 0 2-15,0 28-3 0,28-28 3 0,-28 26-7 16,0-26-11-16,0 0-7 0,0 26-49 0,0-26 0 16,0 0-140-16,0 0 112 0,0 0-84 0,0 27 95 15,0-27-79-15,0 0 99 0,0 0-27 0,-28 0 46 16,28 26-46-16</inkml:trace>
  <inkml:trace contextRef="#ctx0" brushRef="#br0" timeOffset="105941.46">5451 9130 112 0,'0'0'0'16,"0"0"20"-16,0 28 60 0,0-28-45 15,0 0 22-15,-26 26-42 0,26-26-15 0,0 0 11 16,0 0 33-16,0 0-24 0,0 0 15 0,0 0-18 16,0 26 17-16,0-26-12 0,0 0 30 0,0 0-27 15,0 0 23-15,0 0-21 0,0 0 36 0,0 0-29 16,0 0 39-16,0 0-37 0,0 0 35 0,0 0-33 16,0 0 43-16,0 0-42 0,26 0 36 0,-26 0-47 15,0 0 9-15,0 0-18 0,0 0 17 0,0 0-18 16,0 0 18-16,0 0-17 0,26 0 18 0,-26-26-18 15,0 26 17-15,28 0-17 0,-28 0 21 0,26 0-17 16,-26 0 33-16,0 0-28 0,26 0 31 0,-26 0-29 16,26 0 31-16,0-26-30 0,-26 26 33 0,28 0-33 15,-2 0 33-15,2 0-33 0,-28 0 29 0,26 0-30 16,-1 0 30-16,2-28-32 0,-27 28 28 0,26 0-28 16,2 0 30-16,-28 0-30 0,26 0 28 0,0 0-29 15,-26 0 27-15,27 0-29 0,-2 0 22 0,-25 0-24 16,26 0 22-16,-26 0-23 15,0 0 20-15,26 0-22 0,-26-26 16 0,0 26-18 16,28 0 16-16,-28 0-21 0,0 0 4 0,0 0-17 16,0 0-18-16,0 0-13 0,0 0-74 0,0 0-2 15,0 0-217-15,0 0 85 0,0 0-394 0,0 0 375 16,0 0-142-16,0 0 201 0,0-26-201 0</inkml:trace>
  <inkml:trace contextRef="#ctx0" brushRef="#br0" timeOffset="106389.88">6007 8602 54 0,'28'0'0'0,"-28"0"16"16,26 0 51-16,-26 26-35 0,0-26 29 0,26 0-32 16,-26 0 25-16,0 26-28 0,25-26 26 0,-25 0-32 15,0 28 10-15,27-28-13 0,-27 26 22 0,0-26-16 16,0 26 32-16,28 0-23 0,-28-26 40 0,26 27-44 15,-26-1 13-15,0 1-21 0,26-27 19 0,-26 27-17 16,0-1 28-16,0 26-28 0,26-24 18 0,-26-2-21 16,0 0 17-16,0 27-21 0,0-27 12 0,0 28-12 15,0-28 17-15,0 27-17 0,0-27 13 0,0 27-15 16,0 0 14-16,0-27-15 0,0 28 12 16,-26-28-15-16,26 28 4 0,0-28-12 0,-26 27-11 0,26-26-14 15,-26-1-62-15,26 0 7 0,-28 1-149 0,28-1 125 16,-27 0-79-16,27 2 97 0,-25-28-71 15,-1 26 77-15,26-26-77 0</inkml:trace>
  <inkml:trace contextRef="#ctx0" brushRef="#br0" timeOffset="106989.88">3837 8999 79 0,'0'0'0'0,"0"0"9"15,0 0 29-15,25 0-24 0,-25 0 4 0,0 26-7 16,0-26 17-16,0 0-13 0,0 0 19 0,0 0-19 16,0 0 9-16,0 0-14 0,0 0 6 0,0 27-4 15,0-27 20-15,0 0-17 0,28 26 13 0,-28-26-16 16,0 26 12-16,0 0-9 0,0-26 21 15,0 28-13-15,0-2 33 0,26 27-32 0,-26-27 15 16,0 27-19-16,0-26 21 0,26 25-19 16,-26 2 24-16,0-2-24 0,28 2 20 0,-28-1-24 15,0 0 10-15,26 0-14 0,-26-1 14 0,27 2-16 16,-27 25 11-16,25-26-12 0,-25-26 11 0,26 25-15 16,2 2 0-16,-2-28-14 0,0 27-29 0,-26-27-17 15,27 0-125-15,26 0 88 0,-27 2-94 0,0-28 105 16,2 26-53-16,25-26 66 0,-27 26-66 0</inkml:trace>
  <inkml:trace contextRef="#ctx0" brushRef="#br0" timeOffset="107959.81">6537 8232 47 0,'0'0'0'0,"0"0"9"0,0 0 30 0,0 0-20 15,0 0 18-15,0 0-20 0,0 0 14 0,0 0-18 16,0 0 11-16,0 0-13 0,0 0 10 0,0 0-10 16,0 0 12-16,0 0-7 0,0 0 24 0,0 0-24 15,0 0 10-15,0 0-11 0,0 0 17 0,0 0-14 16,0 0 18-16,0 0-19 0,0 0 19 0,0 0-20 16,0 0 15-16,0 0-17 0,26 0 12 0,-26 26-12 15,0-26 17-15,0 0-14 0,0 0 19 0,0 26-18 16,26-26 17-16,-26 0-19 0,0 27 12 15,0-27-15-15,27 26 14 0,-27 0-15 0,0-26 10 16,0 28-12-16,26-28 7 0,-26 26-11 0,0 0 1 16,0 0-3-16,28-26 8 0,-28 28-9 15,0-2-3-15,0-26-9 0,0 26-23 0,0-26-16 16,0 27-111-16,0-27 79 0,0 26-83 0,0-26 86 16,0 0-69-16,0 26 73 0,0-26-73 0</inkml:trace>
  <inkml:trace contextRef="#ctx0" brushRef="#br0" timeOffset="108441.06">6297 8787 42 0,'0'0'0'0,"0"26"13"0,0-26 42 0,0 0-30 0,0 0 23 16,0 0-26-16,0 0 20 0,0 0-23 0,0 0 14 15,0 0-16-15,0 0 16 0,0 0-13 0,0 0 24 16,0 0-23-16,0 0 17 0,0 0-13 16,0 0 38-16,0 0-30 0,0 0 35 0,0 0-44 15,0 0 7-15,0 0-16 0,0 0 15 0,0 0-11 16,0 0 26-16,0 0-19 0,0 0 30 0,28 0-27 15,-28 0 30-15,0 0-28 0,0 0 33 0,26 0-34 16,-26 0 30-16,26 0-29 0,-26 0 36 0,28-26-41 16,-28 26 13-16,26 0-19 0,0 0 24 0,1 0-22 15,-2-27 25-15,-25 27-23 0,28 0 24 0,-2 0-22 16,0 0 28-16,1-26-27 0,-1 26 25 0,2 0-25 16,-3 0 25-16,1-26-23 0,2 26 31 0,-2 0-31 15,0 0 29-15,1 0-30 0,-27 0 28 0,26-26-29 16,1 26 25-16,-1 0-26 0,0 0 23 15,1 0-25-15,-27 0 24 0,26 0-25 0,2 0 21 16,-28 0-22-16,26 0 19 0,-26 0-21 16,25 0 16-16,-25 0-22 0,0 0 6 0,28 0-28 0,-28 0-42 15,0 0-40-15,0 0-218 0,0 0 67 0,0 0-412 16,0 0 326-16,0 0-325 0</inkml:trace>
  <inkml:trace contextRef="#ctx0" brushRef="#br0" timeOffset="119340.29">8072 12149 44 0,'0'26'0'16,"0"-26"9"-16,0 0 29 0,0 0-23 0,0 27 8 16,0-27-14-16,-28 0 7 0,28 0-12 0,0 0-4 15,0 0 0-15,0 0 0 0,-26 0 0 0,26 0 0 16,0 0 0-16,0 0 0 0,0 0 6 16,0 0 19-16,-25 0-12 0,25-27 14 0,0 27-15 15,0 0 12-15,0-26-13 0,0 26 13 0,0 0-5 16,0 0 37-16,0-26-33 0,0 26 15 0,0 0-17 15,0 0 27-15,0 0-26 0,-27 0 21 0,27 0-26 16,0 0 11-16,0 0-13 0,0 0 17 0,0 0-14 16,-26 0 22-16,26 0-24 0,0 0 10 0,0 0-14 15,-28 0 12-15,28-28-15 0,0 28 7 0,-26 0-9 16,26 0 6-16,0 0-6 0,-26 0 9 0,26-26-9 16,-27 26 5-16,27 0-5 0,-25-26 7 0,25 26-7 15,-28 0 9-15,28-26-6 0,-26 26 14 0,0 0-11 16,26-27 11-16,-28 27-12 15,28 0 15-15,-26 0-14 0,-1-27 12 0,27 27-13 0,-26 0 8 16,1 0-11-16,-3-26 8 0,28 26-9 0,-26 0 7 16,0-27-7-16,0 27 8 0,26 0-8 0,-27-26 4 15,-1 26-5-15,3-26 9 0,25 26-7 0,-26-26 11 16,0 26-12-16,26-28 2 0,-28 28-4 16,1-26 9-16,1 0-9 0,26 26 6 0,-26-27-7 15,26 1 7-15,-25 26-7 0,25-26 5 0,-28 0-5 16,28 26 5-16,-26-28-5 0,26 2 3 0,0 26-4 15,-26-26 6-15,26-1-3 0,0 27 9 0,-27-27-8 16,27 1 6-16,0 0-8 0,0-1 5 0,-26 0-3 16,26 1 13-16,0-1-12 0,0 1 7 0,0 0-9 15,0-1 5-15,0 0-6 0,0-25 7 0,0 24-6 16,0 2 9-16,0-26-10 0,0 25 3 0,0 1-4 16,0 0 7-16,0-28-6 0,26 28 8 0,-26 0-6 15,27-1 8-15,-27 1-8 0,26-1 9 0,-26 0-9 16,26 1 7-16,-26 0-6 0,28 0 12 0,-3-2-12 15,-25 2 5-15,26 0-5 0,0-1 11 16,1 1-13-16,1 0 5 0,-2 0-6 0,0-28 7 16,-1 28-7-16,3-1 6 0,-1 1-5 0,-1-1 9 15,26 1-9-15,-24-1 9 0,-3 1-8 0,1 0 8 16,27-2-8-16,-25 2 8 0,24 0-7 16,-24 26 7-16,-3-26-7 0,28-1 7 0,-27 27-9 15,28-26 9-15,-27 26-9 0,24-26 6 0,3 26-6 16,-28-28 5-16,28 28-6 0,-28-26 7 0,26 26-6 15,-24 0 5-15,-2-26-6 0,27 26 6 0,0 0-6 16,-27-26 6-16,28 26-7 0,-28 0 6 0,26-27-6 16,-26 27 4-16,28-27-4 0,-27 27 3 0,25 0-4 15,-27-26 4-15,31 26-4 0,-4 0 6 0,-26-27-5 16,26 27 4-16,-26 0-4 0,28 0 3 0,-27 0-4 16,25 0 5-16,-25 0-2 0,27 0 9 0,-28 0-7 15,0 0 7-15,27 0-6 0,-25 27 10 0,-3-27-11 16,28 0 7-16,-27 0-8 0,0 0 12 0,27 26-10 15,-25-26 12-15,23 0-11 0,-23 27 9 16,-2-27-10-16,28 27 10 0,-29-27-11 0,28 0 9 16,-27 26-8-16,2-26 10 0,26 26-10 0,-29-26 8 15,0 26-8-15,29-26 11 0,-26 28-11 0,-2-2 8 16,0-26-9-16,26 26 7 0,-24-26-8 16,-2 27 4-16,26-27-6 0,-24 26 7 0,-4-26-6 15,2 26 5-15,28 0-5 0,-26-26 7 0,-2 28-6 16,0-2 10-16,0-26-7 0,0 26 13 0,2 1-11 15,-2-27 14-15,0 26-14 0,2 1 11 0,-3-27-11 16,2 26 12-16,-1 1-12 0,0-27 11 0,2 26-13 16,-2 0 13-16,-26 2-13 0,26-28 13 0,0 26-14 15,-26 0 10-15,26-26-7 0,2 26 19 0,-28 1-16 16,26-1 16-16,0-26-17 0,-26 26 17 0,26 2-15 16,1-2 22-16,-27-26-18 0,28 26 23 0,-3 0-20 15,-25 1 27-15,26-27-25 0,0 27 26 0,-26-1-24 16,28 1 28-16,-28-27-29 0,26 26 25 0,-26 0-26 15,26 0 22-15,1-26-23 0,-27 28 23 0,0-2-22 16,25 0 26-16,-25 1-24 16,28-27 30-16,-28 26-29 0,0 0 31 0,0 0-31 0,26 2 29 15,-26-28-27-15,0 26 33 0,0 0-31 16,0 1 33-16,-26 0-33 0,26-27 31 0,0 26-31 16,0 0 33-16,-28 1-34 0,28-1 31 0,-25 1-32 15,-2-27 30-15,27 27-29 0,-26-1 35 0,0 0-34 16,-2-26 31-16,2 27-31 0,0 0 35 0,1-1-34 15,-3-26 37-15,1 26-38 0,1 2 27 0,0-28-30 16,0 26 28-16,-28 0-30 0,28-26 25 0,0 26-26 16,0 1 29-16,-2-27-30 0,-24 26 24 0,25-26-26 15,2 26 20-15,-3-26-23 0,2 28 21 0,0-28-21 16,-2 26 22-16,-24-26-22 0,26 26 19 0,0-26-21 16,-2 26 13-16,-26-26-15 0,28 0 16 0,2 27-17 15,-30-27 16-15,28 0-17 0,-28 0 17 0,27 26-18 16,-24-26 10-16,25 0-11 0,-30 0 11 0,30 27-11 15,-24-27 11-15,-4 0-13 0,26 0 11 0,-24 27-11 16,25-27 9-16,2 0-11 16,-29 0 8-16,28 26-9 0,-2-26 8 0,-23 0-8 0,23 26 10 15,3-26-9-15,-3 0 7 0,-24 26-8 16,25-26 10-16,1 0-10 0,-27 28 5 0,27-28-6 16,-1 0 5-16,1 0-7 0,-28 26 3 0,28-26-4 15,-1 0 7-15,-25 0-6 0,25 0 3 0,-27 0-3 16,28 0 5-16,-26 0-5 0,26 0 5 0,-26-26-6 15,24 26 1-15,0 0-4 0,-23 0-4 0,25 0-2 16,-29-28-13-16,29 28 6 0,-25 0-20 0,24-26 8 16,1 26-40-16,0 0 20 0,-28-26-68 0,26 26-5 15,3 0-235-15,-1-26 66 0,-27 26-506 0,25-27 257 16,2 27-813-16,-26-27 822 0,26 27-226 0,-2-26 376 16,2-1-376-16</inkml:trace>
  <inkml:trace contextRef="#ctx0" brushRef="#br0" timeOffset="120674.21">9184 11302 39 0,'0'0'0'0,"0"0"5"15,0 0 15-15,0 0-10 0,0 0 12 0,0 0-12 16,0 0 7-16,0 0-7 0,0 0 13 0,0 0-11 16,0 0 13-16,0 0-10 0,0 0 17 0,0 0-20 15,0 0 6-15,0 0-7 0,0 0 15 0,0 0-19 16,0 0-7-16,0 0 0 0,0 0 0 0,0 0 0 15,0 0 0-15,0 0 0 0,0 0 0 0,0 0 0 16,26 0 0-16,-26 0 0 0,0 0 0 0,0 0 5 16,0 0 17-16,0 0-12 0,0 0 6 15,0 0-6-15,0 0 12 0,0 0-16 16,0 26-6-16,0-26 7 0,0 0 21 0,0 0-17 16,0 0 5-16,0 26-6 0,26-26 14 0,-26 0-14 15,0 27 9-15,0-27-10 0,0 0 7 0,0 26-9 16,27-26 7-16,-27 27-5 0,0-27 15 0,0 0-13 15,26 27 12-15,-26-27-12 0,0 26 10 0,0-26-8 16,28 26 15-16,-28-26-15 0,0 27 15 0,0-27-13 16,0 27 18-16,25-1-17 0,-25-26 13 0,0 26-18 15,26 2 4-15,-26-2-6 0,27 0 12 0,-27 0-11 16,26 1 9-16,0-1-8 0,-26 0 17 0,28 2-14 16,-3-2 14-16,3 0-13 0,-28 0 13 0,26 1-14 15,-1-1 13-15,3 28-14 0,-2-28 14 0,28 0-15 16,-29 28 12-16,2-28-13 0,-1 0 10 0,0 27-10 15,2-27 10-15,26 28-10 0,-29-28 12 0,0 27-10 16,29 0 18-16,-26-27-13 0,-2 27 25 16,25-1-23-16,-24-24 16 0,27 24-17 0,-28-25 17 0,28 25-18 15,-30-25 18-15,30 26-20 0,-28-27 12 0,2 1-12 16,24 26 16-16,-26-27-18 16,0 1 10-16,28-1-13 0,-28 0 10 0,2-26-10 15,-3 28 10-15,2-2-13 0,-1-26 4 0,0 26-5 16,2-26 10-16,-28 26-9 0,26-26 5 0,0 0-7 15,-26 27 6-15,26-27-7 0,-26 0 3 0,0 0-3 16,0 0 3-16,26 0-4 0,-26 0 4 0,0 0-5 16,0 0 5-16,0 0-4 0,28 0 4 0,-28 0-5 15,0 0 5-15,0 0-5 0,0 0 5 0,0-27-5 16,0 27 5-16,0 0-6 0,0-26-2 0,0 26 0 16,0-26 0-16,0 26-2 0,0-26-6 0,0 26-1 15,0-28-19-15,0 28 8 0,-28-26-28 0,28 26 1 16,0-26-90-16,0 26 68 0,0 0-68 0,-26-27 69 15,26 27-66-15,0-26 37 0,-26 26-157 0,26-26 148 16,0 26-64-16,-26-27 91 0,26 27-69 16,0 0 85-16,-26-27-44 0,26 27 54 0,0 0-54 0</inkml:trace>
  <inkml:trace contextRef="#ctx0" brushRef="#br0" timeOffset="120940.98">10665 12890 108 0,'0'0'0'0,"0"0"13"16,0 0 43-16,26 26-33 0,-26-26 13 0,0 0-23 15,0 0 4-15,0 0-2 0,0 26 25 0,0-26-19 16,0 0 23-16,0 0-13 0,0 0 51 0,0 0-46 16,0 0 24-16,0 0-24 0,0 27 48 0,0-27-38 15,0 0 58-15,0 0-66 0,0 0 10 0,0 0-13 16,0 0 54-16,0 26-57 0,-26-26 8 0,26 0-21 15,0 0 20-15,-26 26-13 0,26-26 42 0,-27 28-44 16,27-2 8-16,-25-26-19 0,-3 26 7 0,28 0-22 16,-26 1-26-16,0-27-10 0,26 26-83 15,-28 1 14-15,28 0-198 0,-26-27 169 0,26 26-101 0,-26 0 118 16,26 0-117-16</inkml:trace>
  <inkml:trace contextRef="#ctx0" brushRef="#br0" timeOffset="121787.87">11089 13234 129 0,'0'-27'0'16,"0"27"24"-16,0 0 72 0,0 0-60 15,0 0 9-15,0 0-18 0,0 0 33 0,0 0-30 16,0 0 30-16,0 0-25 0,0 0 45 0,0 0-50 15,0 0 11-15,0 27-17 0,26-27 28 0,-26 0-24 16,0 26 36-16,0-26-30 0,26 26 40 0,-26 0-38 16,0-26 33-16,27 28-33 0,-27-2 36 0,0-26-45 15,25 26 9-15,-25 2-15 0,28-2 26 0,-28 0-22 16,26 0 28-16,-26 1-24 0,26 0 33 0,-26-1-31 16,27 1 31-16,-27-27-32 0,26 26 26 0,-26 0-28 15,0 0 24-15,28 2-26 0,-28-28 26 0,25 26-28 16,-25-26 21-16,0 0-22 0,26 26 21 0,-26-26-23 15,28 0 21-15,-28-26-21 0,26 26 19 0,-26 0-21 16,27 0 17-16,-27-26-18 0,0 26 18 16,26-28-20-16,-26 2 12 0,0 26-14 0,26-26 14 0,-26 0-14 15,28 26 14-15,-28-27-15 0,0 1 11 16,0 26-13-16,25-27 11 0,-25 0-11 0,0 27 12 16,26 0-11-16,-26-26 13 0,0 26-11 0,0 0 17 15,0-26-12-15,27 26 29 0,-27 0-26 16,0 0 21-16,0 0-22 0,0 0 22 0,26 26-23 15,-26-26 18-15,0 0-17 0,0 26 23 0,28 1-25 16,-28-27 16-16,26 27-17 0,-26-1 20 0,0 1-17 16,26-1 25-16,1 26-22 0,-27-24 24 0,26-2-23 15,-26 0 23-15,27 27-23 0,-1-27 24 0,0 0-25 16,-26 2 24-16,28-2-25 0,-2 0 21 0,-1-26-24 16,-25 27 16-16,27 0-17 0,-1-27 22 0,2 26-19 15,-2-26 22-15,-26 0-22 0,26 0 22 0,0 0-20 16,1 0 25-16,-27-26-25 0,27-1 21 0,-27 27-23 15,26-27 20-15,-26-25-22 0,26 24 19 0,-26 2-20 16,0 0 17-16,26-27-18 0,-26 27 15 16,0-28-18-16,0 28 11 0,0 0-12 0,28-27 14 15,-28 27-14-15,0-1 17 0,0 0-17 0,0-25 12 16,28 26-14-16,-28-2 8 0,0 2-8 0,0 26 16 16,0-26-14-16,0-2 11 0,0 2-13 0,0 26 8 15,24-26-11-15,-24 26 9 0,0 0-9 16,0-26 7-16,0 26-9 0,0 0 4 0,0 0-11 15,0-27-9-15,0 27-13 0,0 0-58 0,0 0-85 16,0 0-415-16,0 0 162 0,0 0-678 0,0 0 679 16,0 0-154-16,0 0 286 0,0 0-286 0</inkml:trace>
  <inkml:trace contextRef="#ctx0" brushRef="#br0" timeOffset="133157.21">5451 11142 33 0,'0'0'0'0,"0"0"6"0,0 0 19 0,0 0-18 15,26 0-7-15,-26 0 5 0,0 0 15 0,0 0-10 16,0 0 13-16,0 0-12 0,0 0 9 0,0 0-10 16,0 0 9-16,0 0-14 0,28 0-5 0,-28 0 7 15,0 0 21-15,0 0-15 0,0 0 12 0,0 0-14 16,0 0 9-16,0 0-15 0,0 0-5 0,0 0 0 15,0 0 0-15,0 0 4 0,0 0 13 0,0 0-12 16,0 0-5-16,0 0 4 0,0 0 12 0,26 0-7 16,-26 0 13-16,0 0-12 0,0 0 8 0,0 0-6 15,0 0 16-15,0 0-20 0,0 0-8 16,0 0 0-16,0 0 0 0,0 0 3 0,26 0 13 16,-26 0-12-16,0-26-4 0,0 26 0 0,26 0 0 15,-26 0 0-15,0 0 0 0,26 0 0 0,-26 0 0 16,0 0 0-16,28 0 0 0,-28 0 2 0,26 0 9 15,-26 0-6-15,28 0 5 0,-28 0-4 0,26 0 9 16,-26 26-5-16,25-26 18 0,-25 0-12 16,0 0 20-16,27 26-19 0,-27-26 18 0,0 28-17 15,26-2 22-15,-26-26-20 0,0 26 22 0,0 1-25 16,0 0 7-16,0-27-12 0,0 26 12 0,0 0-12 16,0-26 13-16,0 27-13 0,0-1 9 0,0-26-10 15,0 27 9-15,0-27-9 0,0 27 12 0,-26-27-16 16,26 26-2-16,0-26-12 0,0 0-27 0,0 26 8 15,0-26-44-15,0 0 7 0,0 27-120 0,0-27 99 16,0 0-71-16,0 27 87 0,0-27-50 16,0 0 59-16,0 26-59 0</inkml:trace>
  <inkml:trace contextRef="#ctx0" brushRef="#br0" timeOffset="133373.01">5875 11832 82 0,'27'0'0'0,"-27"0"27"0,0 0 84 16,25 26-62-16,-25-26 36 0,0 0-57 0,26 0-2 16,-26 0-13-16,0 0 11 0,0 26-14 15,0-26 7-15,0 0-6 0,0 0 13 0,0 0-15 16,0 0 4-16,0 0-6 0,0 0 9 0,0 0-12 16,0 0-4-16,0 0-8 0,0 0-23 0,0 0 8 15,0 0-37-15,0 0 23 0,0 0-51 0,0 0 43 16,0 0-51-16,0 0 48 0,0 0-48 0</inkml:trace>
  <inkml:trace contextRef="#ctx0" brushRef="#br0" timeOffset="134256.76">6377 12123 62 0,'0'0'0'0,"0"0"9"15,0 0 31-15,-26 0-20 0,26 0 23 0,0 0-21 16,0 0 22-16,0 0-23 0,0-28 15 16,-26 28-19-16,26 0 19 0,0 0-21 0,0 0 11 15,0 0-19-15,0 0-7 0,0 0 4 0,0 0 12 16,0 0-9-16,0 0 8 0,0 0-6 0,0 0 12 15,0 0-15-15,0-26-6 0,0 26 0 16,26 0 0-16,-26 0 2 0,0 0 9 0,0 0-6 16,26 0 5-16,-26-26-7 0,0 26-3 0,28 0 3 15,-28 0 10-15,0 0-9 0,26 0-4 0,-26 0 3 16,0 0 11-16,0 0-5 0,26 0 14 0,-26 0-12 16,0 0 9-16,27 0-10 0,-27 0 11 0,25 0-11 15,-25 0 7-15,0 0-7 0,28 0 10 0,-28 0-8 16,26 0 12-16,-26 0-10 0,26 0 15 0,-26 0-16 15,0 0 7-15,27 0-8 0,-27 0 19 0,0 26-16 16,26-26 17-16,-26 26-14 0,0-26 22 0,0 28-20 16,0-28 23-16,28 26-21 0,-28-26 25 0,0 26-24 15,0 1 23-15,0-27-25 0,0 26 17 0,-28-26-19 16,28 26 17-16,0-26-19 0,0 26 19 16,0-26-19-16,0 28 15 0,0-28-20 0,0 0 5 15,0 0-19-15,0 26-23 0,-26-26-17 0,26 0-99 16,0 0 25-16,0 0-206 0,0 0 185 0,0 26-87 15,0-26 112-15,0 0-112 0</inkml:trace>
  <inkml:trace contextRef="#ctx0" brushRef="#br0" timeOffset="134899.17">6933 12730 98 0,'0'0'0'0,"0"0"23"0,0 0 69 0,0 0-55 0,0 0 20 16,0 0-32-16,0 0 17 0,0 0-24 0,0 0 10 15,0 0-13-15,0 0 15 0,0 0-16 0,0 0 13 16,0 0-15-16,0 0 9 0,0 0-10 0,0 0 9 15,0 0-11-15,0 0 8 0,0 0-10 0,0 0 3 16,0 0-5-16,0 0 3 0,0 0-6 16,0 0-2-16,0 0 0 0,27 0 0 0,-27 0 0 15,0 0 0-15,0 0 0 0,0 0 0 0,0 0 0 16,0 0 0-16,26 0 0 0,-26 0 0 0,0 0 3 16,0 0 13-16,0 0-7 0,0 0 15 0,0 0-12 15,0 0 15-15,0 0-14 0,0 0 11 0,0 0-14 16,0 0 8-16,0 0-11 0,0 0 4 0,0 0-4 15,0 0 11-15,0 0-8 0,0 0 10 0,0 0-10 16,0 0 6-16,0 0-7 0,0 0 11 0,0 0-12 16,0 0 4-16,0 0-6 0,0 0 5 15,0 0-5-15,0 0 10 0,0 0-9 0,0 0 8 16,0 0-7-16,0 0 9 0,0 0-9 0,0-26 4 16,0 26-7-16,0 0 7 0,0 0-7 0,0 0 5 15,0 0-5-15,0-26 3 0,0 26-4 0,0 0 5 16,0 0-4-16,0 0 5 0,0 0-5 0,0 0 4 15,0 0-4-15,0 0 4 0,0 0-5 0,0 0 0 16,0 0-1-16,0 0 2 0,0 0-3 16,0 0-2-16,0 0 1 0,0 0 3 0,0 0 0 15,0 0 4-15,0 0-5 0,0 0 3 0,0 0-3 16,0 0 2-16,0 0-1 0,0 0 6 0,0 0-5 16,0 0 3-16,0 0-3 0,0 0 5 0,0 0-6 15,0 0 3-15,0 0-7 0,0 0-5 0,0 0-11 16,0 0-44-16,0 0 19 0,0 0-65 0,0 0 17 15,0 0-160-15,0 26 136 0,0-26-89 0,0 0 125 16,0 0-27-16,0 0 52 0,0 0-52 0</inkml:trace>
  <inkml:trace contextRef="#ctx0" brushRef="#br0" timeOffset="135347.87">7516 12730 110 0,'0'0'0'0,"0"0"21"0,26 0 66 0,-26 0-48 15,0 0 29-15,0 0-43 0,0 0 4 0,0 0-14 16,0 0 13-16,0 0-14 0,0 0 14 0,0 0-14 15,0 0 16-15,0 0-17 0,0 0 7 0,0-26-10 16,0 26 6-16,26 0-8 0,-26 0 4 0,0 0-4 16,0 0 8-16,0 0-9 0,28-26 1 0,-28 26-2 15,0 0 13-15,25 0-13 0,-25 0 2 16,26 0-6-16,-26 0-2 0,27 0 2 0,-27 0 7 16,0 0-4-16,26 0 3 0,-26 0 1 0,0 0 18 15,28 0-12-15,-28 0 21 0,0 0-19 0,0 26 16 16,26-26-13-16,-26 0 24 0,0 0-23 0,0 26 23 15,0-26-24-15,0 0 20 0,0 27-22 0,0-27 18 16,0 0-21-16,0 27 13 0,0-27-15 16,0 26 15-16,0-26-16 0,0 26 12 0,0-26-12 15,0 27 12-15,0-27-15 0,0 27 2 0,0-27-12 16,0 0-14-16,0 26-13 0,0-26-71 0,0 0 12 16,-26 0-165-16,26 26 138 0,0-26-87 0,0 0 117 15,0 0-49-15,0 0 66 0,0 0-66 0</inkml:trace>
  <inkml:trace contextRef="#ctx0" brushRef="#br0" timeOffset="135572.84">7993 13075 194 0,'0'0'0'15,"0"0"15"-15,25 0 45 0,-25 0-33 0,0 26 24 16,0-26-26-16,0 0 25 0,0 0-27 0,0 0 21 15,0 0-26-15,0 0 14 0,0 0-19 16,0 0 7-16,0 0-13 0,0 0 2 0,0 0-6 0,0 0-3 16,0 0-12-16,0 0-34 0,0 0 18 15,0 0-40-15,0 0 28 0,0 0-54 0,0 0 47 16,0 0-46-16,0 0 46 0,0 0-46 0</inkml:trace>
  <inkml:trace contextRef="#ctx0" brushRef="#br0" timeOffset="136108.44">8442 12810 44 0,'0'0'0'0,"0"-26"13"0,28 26 41 15,-28-27-25-15,0 27 31 0,0 0-34 0,0-27 16 16,0 27-18-16,0 0 29 0,0-26-32 16,0 26 11-16,0 0-13 0,0-26 27 0,0 26-22 15,0 0 24-15,0 0-26 0,0 0 19 0,0 0-22 16,26-27 13-16,-26 27-18 0,0 0 10 0,0 0-14 16,0 0 3-16,26 0-9 0,-26 0-4 0,0 0 3 15,27 0 9-15,-27 0-5 0,0 0 10 0,0 0-10 16,25 27 1-16,-25-27-5 0,26 0-3 0,-26 0 0 15,0 0 0-15,0 0 0 0,0 0 0 0,26 26 3 16,-26-26 13-16,0 0-6 0,0 0 17 0,0 0-15 16,0 0 8-16,0 0-6 0,0 26 22 0,0-26-16 15,0 0 22-15,0 0-21 0,0 0 23 0,0 0-22 16,0 0 25-16,0 0-28 0,0 0 10 16,0 27-14-16,0-27 13 0,0 0-15 0,0 0 12 15,0 0-13-15,0 0 10 0,0 0-12 0,0 0 9 16,0 0-11-16,0 0 7 0,0 27-8 15,0-27 6-15,28 0-7 0,-28 0 6 0,0 0-6 16,0 0 9-16,0 0-8 0,0 0 7 0,0 0-8 0,0 0 5 16,0 26-6-16,0-26 3 0,0 0-3 15,0 0 4-15,0 0-4 0,0 26 3 0,0-26-7 16,0 0-8-16,0 27-2 0,0-27-20 0,0 27-5 16,0-27-72-16,0 0 11 0,0 26-181 0,0-26 150 15,0 26-102-15,0 1 130 0,0-27-66 0,0 26 82 16,0-26-82-16</inkml:trace>
  <inkml:trace contextRef="#ctx0" brushRef="#br0" timeOffset="136590.16">9024 12599 52 0,'0'0'0'0,"0"0"8"0,27 0 25 0,-27 0-20 16,0 0 7-16,0-28-15 0,0 28-5 0,26 0 4 16,-26 0 12-16,0 0-6 0,26 0 18 0,-26 0-14 15,0 0 17-15,27 0-17 0,-27 0 10 0,0 0-11 16,26 0 15-16,-26 0-14 0,0 0 15 0,28 28-14 16,-28-28 13-16,0 0-16 0,26 0 8 15,-26 0-8-15,0 0 16 0,0 26-12 0,0-26 16 16,0 0-16-16,0 0 16 0,0 0-16 0,0 26 12 15,0-26-14-15,0 0 12 0,0 27-15 0,0-27 9 16,0 26-13-16,0-26 4 0,0 26-4 0,0-26 12 16,0 27-12-16,0-27 4 0,0 27-13 15,0-27-15-15,0 26-11 0,0-26-64 0,0 26 40 16,0-26-63-16,0 27 56 0,0-27-65 0,26 0 74 16,-26 27-25-16,0-27 38 0,0 0-38 0</inkml:trace>
  <inkml:trace contextRef="#ctx0" brushRef="#br0" timeOffset="136738.96">9368 13021 224 0,'0'0'0'0,"27"0"17"0,-27 0 51 0,0 0-33 16,0 28 34-16,0-28-39 0,26 0 21 0,-26 0-26 16,0 0 25-16,0 26-46 0,0-26-38 0,-26 0-7 15,26 0-91-15,0 0 71 0,0 0-51 16,0 0 57-16,-27 0-56 0</inkml:trace>
  <inkml:trace contextRef="#ctx0" brushRef="#br0" timeOffset="137559.93">6007 10587 28 0,'0'0'0'0,"0"0"14"0,0 0 42 0,0 0-31 0,0 0 21 16,0-26-26-16,0 26 16 0,0 0-16 16,0 0 25-16,0-26-21 0,0 26 24 0,0 0-29 15,0 0 12-15,28-28-16 0,-28 28 13 0,0 0-13 16,0 0 14-16,0-26-14 0,0 26 15 0,26 0-16 16,-26 0 11-16,26 0-12 0,-26 0 11 0,25-26-15 15,-25 26 3-15,27 0-5 0,1 0 6 0,-28 0-4 16,26 0 11-16,0 0-13 0,0 0 2 0,-26 0 0 15,27 0 19-15,-27 0-14 0,25 26 17 0,-25-26-14 16,28 0 19-16,-28 0-22 0,26 26 3 0,-26-26-9 16,0 0 7-16,0 28-10 0,0-2 3 0,0-26-6 15,0 26-2-15,0-26 3 0,0 26 9 0,0 1-8 16,0-27-4-16,0 26 0 0,0-26 0 0,0 26 0 16,0 2 0-16,26-28-4 0,-26 26-12 0,0-26 7 15,0 26-11-15,28-26 11 0,-28 26-11 0,26-26 7 16,-26 27-17-16,26-27 15 15,-26 27-15-15,27-27 18 0,-27 26-7 0,25 1 8 0,-25-27-13 16,28 26 11-16,-28 0-15 0,0 0-5 16,26 2-68-16,-26-28 56 0,0 26-31 0,0 0 35 15,0 1-46-15,0-27 45 0,0 0-42 0,0 26 42 16,0-26-42-16</inkml:trace>
  <inkml:trace contextRef="#ctx0" brushRef="#br0" timeOffset="138073.94">6589 9925 29 0,'0'0'0'0,"0"-26"18"16,0 26 55-16,27 0-37 0,-27-27 36 0,0 27-43 15,0 0 19-15,0 0-31 0,0 0 6 0,26 0-17 16,-26 0-6-16,0 0 0 0,0 0 0 0,0 0 0 16,0 0 0-16,28 0 0 0,-28 0 0 0,0 0 0 15,25 0 0-15,-25 0 0 0,0 0 0 0,26 27 0 16,-26-27 0-16,0 0 3 0,28 0 12 0,-28 0-11 16,0 0-4-16,26 26 0 0,-26-26 0 0,0 0 4 15,0 27 16-15,26-27-10 0,-26 27 10 0,0-1-10 16,0-26 12-16,0 26-13 0,0 0 3 0,0 2-6 15,0-28 2-15,0 26-4 16,27 0 5-16,-27 1-4 0,0-1 7 0,0-26-9 16,0 26-3-16,0 0 0 0,26-26 0 0,-26 28-6 15,0-2-16-15,0-26 6 0,27 26-28 0,-27-26 12 16,0 27-54-16,0-27 40 0,0 26-54 0,26-26 50 16,-26 0-50-16</inkml:trace>
  <inkml:trace contextRef="#ctx0" brushRef="#br0" timeOffset="138639.9">7198 9581 136 0,'0'0'0'0,"28"0"30"16,-28 0 91-16,0 0-78 0,0-26 8 0,0 26-27 15,0 0 20-15,25 0-23 0,-25 0 22 0,0 0-21 16,0 0 22-16,0 0-22 0,0 0 22 0,26-26-23 16,-26 26 22-16,0 0-22 0,0 0 20 0,0 0-22 15,26 0 17-15,-26 0-20 0,27 0 12 0,-27 0-15 16,28 0 9-16,-28 0-14 0,26 0 3 15,-26 0-6-15,26 0 5 0,-1 0-3 0,-25 0 9 16,28 0-6-16,-28 0 12 0,27 26-3 16,-27-26 35-16,26 0-26 0,-26 26 29 0,26-26-27 15,-26 27 33-15,0 0-33 0,0-27 30 0,0 26-31 16,0 0 28-16,0 1-30 0,0-27 21 0,0 26-26 16,0 0 17-16,0 2-27 0,0-2-4 0,0 0-16 15,0-26-33-15,0 26-6 0,0 1-100 0,0-1 27 16,0 1-214-16,0-27 190 0,0 27-100 0,0-27 148 15,0 26-48-15,0-26 72 0,0 26-72 0</inkml:trace>
  <inkml:trace contextRef="#ctx0" brushRef="#br0" timeOffset="138801.49">7596 10164 36 0,'25'26'0'0,"-25"-26"16"0,0 0 48 0,0 0-29 15,0 26 37-15,26-26-43 0,-26 0 11 0,0 0-20 16,0 0 17-16,0 0-13 0,0 0 36 0,0 0-33 15,0 0 25-15,0 0-25 0,0 0 29 0,0 0-28 16,0 0 28-16,0 0-42 0,0 0-14 16,0 0-51-16,0 0-149 0,0 0 117 15,0 0-48-15,0 26 66 0,-26-26-66 0</inkml:trace>
  <inkml:trace contextRef="#ctx0" brushRef="#br0" timeOffset="154825.99">10267 9635 161 0,'0'0'0'0,"26"0"11"0,-26 0 33 15,0 0-32-15,0 0-12 0,0 0 8 0,28 26 25 16,-28-26-24-16,0 0-9 0,0 0 0 16,0 0 0-16,0 0 0 0,0 0 0 0,0 0 0 15,0 0 0-15,0 0 5 0,0 0 15 0,26 0-14 16,-26 0-6-16,0-26 0 0,0 26 0 0,0 0 4 16,0 0 13-16,28 0-12 0,-28 0-5 0,0 0 6 15,0 0 22-15,0 0-15 0,0 0 12 0,0 0-14 16,0 0 9-16,26-27-11 0,-26 27 8 0,0 0-12 15,0 0-5-15,26 0 0 0,-26 0 0 0,0 0 0 16,26 0 0-16,-26 0 0 0,26 0 0 0,-26 0 0 16,28-27 0-16,-2 27 3 0,-26 0 9 0,26 0-3 15,-26 0 11-15,28 27-9 0,-3-27 9 0,-25 0-8 16,27 0 15-16,-27 27-14 0,26-27 12 16,-26 26-14-16,26-26 9 0,-26 26-6 0,0-26 22 15,28 27-19-15,-28-27 15 0,0 26-19 0,0-26 10 16,26 26-13-16,-26-26 10 0,0 28-12 0,0-28 5 15,0 26-5-15,0-26 8 0,0 26-12 16,-26-26-4-16,26 0 2 0,0 26 9 0,0-26-8 16,-28 0-3-16,28 27-14 0,0-27-42 0,0 0 2 15,0 26-110-15,0-26 84 0,0 27-77 0,0-27 91 16,0 0-40-16,0 27 53 0,0-27-53 0</inkml:trace>
  <inkml:trace contextRef="#ctx0" brushRef="#br0" timeOffset="155012.01">10851 10111 115 0,'0'0'0'0,"0"0"20"16,0 26 63-16,26-26-53 0,-26 0 9 16,0 27-25-16,0-27 2 0,0 0-12 0,0 26-4 15,0-26 0-15,0 0 0 0,0 0-8 0,0 0-21 16,0 0 11-16,0 0-26 0,0 0 17 0,0 0-33 15,0 0 35-15,0 0-15 0,0 0 20 16,0 0-20-16</inkml:trace>
  <inkml:trace contextRef="#ctx0" brushRef="#br0" timeOffset="155373.85">11168 10137 72 0,'0'0'0'0,"0"0"14"15,0 0 44-15,25 0-37 0,-25 0 5 0,0 0-16 16,0 0 5-16,0 0-11 0,28 0-4 16,-28 27 0-16,26-27 0 0,-26 0 0 0,26 0 0 15,-26 0 0-15,27 26 0 0,-27-26 0 0,26 0 0 16,-26 0 0-16,28 26 0 0,-3-26 4 15,-25 0 13-15,26 0-8 0,-26 26 8 0,28-26-12 16,-28 0-5-16,0 0 0 0,0 28 0 0,0-28 0 16,26 0 0-16,-26 26 0 0,0-26 0 0,0 26 0 15,0 1 0-15,0-27 0 0,-26 26 0 0,26 1 0 16,0-1 0-16,0-26 0 0,0 27 0 0,0-1 0 16,0 0 0-16,0 2-7 0,0-2-18 0,0-26 10 15,0 26-20-15,0 0 12 0,0 1-35 0,0-27 36 16,26 26-10-16,-26-26 16 0,0 26-16 0</inkml:trace>
  <inkml:trace contextRef="#ctx0" brushRef="#br0" timeOffset="155528.62">11591 10905 130 0,'26'0'0'15,"-26"0"31"-15,0 0 94 0,0 26-82 0,27-26 2 16,-27 0-27-16,0 0 9 0,0 0-26 0,0 0-21 15,0 0 0-15,0 0-40 0,0 0 20 16,0 0-57-16,0 0 59 0,0 26-15 0,0-26 26 16,0 0-25-16</inkml:trace>
  <inkml:trace contextRef="#ctx0" brushRef="#br0" timeOffset="165957.01">14133 7040 82 0,'0'0'0'0,"0"-26"18"0,0 26 54 0,0 0-44 0,26 0 10 15,-26-27-23-15,0 27 6 0,-26 0-6 0,26 0 21 16,0 0-15-16,0 0 28 0,0 0-28 16,0 0 11-16,-28 0-11 0,28 0 27 0,0 0-22 15,0 0 31-15,0 0-26 0,-26 0 35 0,26 0-40 16,0-26 12-16,0 26-14 0,0 0 32 0,-27 0-28 15,27 0 32-15,0 0-31 0,-26 0 27 0,26 0-29 16,-25 0 23-16,25 0-27 0,-28 0 17 0,28 0-21 16,-26 0 17-16,26 0-19 0,-27 0 17 0,1 26-19 15,0-26 11-15,-2 0-13 0,3 0 11 0,-3 27-13 16,28-27 9-16,-26 26-11 0,0-26 8 0,-1 26-9 16,27-26 5-16,-26 28-6 0,0-28 5 0,26 26-6 15,0-26 2-15,-25 26-3 0,25-26 3 0,0 26-3 16,0-26 3-16,25 27-4 0,-25-27 3 15,26 26-3-15,0-26 4 0,1 27-5 0,-1-27 4 16,0 27-4-16,2-27 3 0,-3 26-3 16,3-26 4-16,-2 0-13 0,27 26-26 0,-27-26-9 15,2 0-91-15,-3 0 20 0,1 0-200 0,1 0 171 16,-27 0-108-16,26 0 150 0,2 0-48 0,-28 0 74 16,0 0-74-16</inkml:trace>
  <inkml:trace contextRef="#ctx0" brushRef="#br0" timeOffset="166207.95">14238 6616 155 0,'0'-26'0'0,"0"0"19"0,0 26 57 0,26-26-47 16,-26 26 14-16,0-27-23 0,0 27 18 0,0 0-21 16,0 0 14-16,0 0-18 0,0 0 8 0,-26 0-13 15,26 0 4-15,0 27-6 0,0-1 7 0,0-26-7 16,0 26 5-16,0 0-4 0,0 2 10 0,0-2-7 15,0 0 11-15,0 1-10 0,0-1 9 16,0 27-10-16,0-26 6 0,0 25-8 0,0-25 4 16,0 26-5-16,0-27 6 0,26 27-8 0,-26-27 3 15,0 2-9-15,0 24-11 0,0-26-15 0,0 1-65 16,0-1 41-16,27 1-61 0,-27 0 54 16,0-1-62-16,0 0 60 0,0-26-60 0</inkml:trace>
  <inkml:trace contextRef="#ctx0" brushRef="#br0" timeOffset="166369.56">14371 6987 93 0,'0'-52'0'0,"25"25"25"15,-25 0 76-15,27 1-60 0,-27 0 19 0,26-1-39 16,-26 27 6-16,0-27-20 0,28 1-7 0,-28 26 0 16,0-26 0-16,0 26 0 0,26 0 0 0,-26-27-11 15,0 27-30-15,0 0 13 0,0 0-40 16,26 0 33-16,-26 0-35 0,0 0 35 0,0 0-35 15</inkml:trace>
  <inkml:trace contextRef="#ctx0" brushRef="#br0" timeOffset="166562.81">14529 6881 31 0,'0'27'0'0,"0"0"18"0,0-1 54 0,0-26-40 16,0 26 24-16,0 1-31 0,0-1 15 0,0-26-19 15,0 26 22-15,0 2-26 0,0-28 11 0,0 26-16 16,0 0 10-16,0-26-12 0,0 26 6 0,28 1-8 15,-28-27 4-15,0 26-7 0,0 1 5 0,26-27-5 16,-26 27 3-16,0-1-5 0,0-26-3 0,25 26-6 16,-25-26-17-16,0 26 4 0,0 2-34 0,0-28 18 15,0 26-52-15,0-26 45 0,0 26-42 0,0-26 43 16,0 0-43-16</inkml:trace>
  <inkml:trace contextRef="#ctx0" brushRef="#br0" timeOffset="167175.23">14821 7094 141 0,'26'0'0'0,"-26"0"15"0,26 0 48 0,-26 0-40 16,0 0 5-16,0 0-16 0,0 26 7 0,0-26-14 15,26 0-5-15,-26 26 0 0,0-26 0 0,0 0 5 16,0 26 15-16,0-26-5 0,0 27 25 0,28-27-24 15,-28 0 11-15,0 26-9 0,0-26 28 0,0 27-18 16,0-27 38-16,0 27-39 0,27-1 14 0,-27-26-17 16,0 26 28-16,0-26-26 0,0 0 26 0,0 26-28 15,0-26 22-15,0 0-24 0,0 28 18 0,0-28-22 16,0 0 14-16,0 0-17 0,0 0 17 0,25 0-18 16,-25 0 11-16,0 0-12 0,0-28 11 0,26 28-13 15,-26 0 9-15,0-26-11 0,26 0 7 0,-26 26-9 16,0-26 7-16,28-1-8 0,-28 0 5 15,26 27-6-15,-26-26 3 0,26-1-4 0,-26 27 3 16,27 0-4-16,-27-26 4 0,0 26-4 0,25 0 5 16,-25 0-4-16,28 0 7 0,-28 0 0 0,0 0 21 15,26 0-11-15,-26 26 35 0,0-26-34 0,0 27 14 16,0-27-17-16,0 26 21 0,0-26-18 16,0 27 22-16,0-27-23 0,0 27 19 0,0-27-20 15,0 26 17-15,0-26-19 0,0 0 17 0,0 26-18 16,26-26 15-16,-26 0-17 0,0 0 17 0,0 0-17 15,0 0 15-15,28 0-16 0,-28 0 14 0,26 0-15 16,-26 0 13-16,0 0-13 0,27 0 11 0,-27-26-13 16,25 26 10-16,-25 0-10 0,26 0 9 0,-26-26-10 15,28 26 9-15,-2 0-10 0,-26 0 9 0,26 0-9 16,-26-27 8-16,27 27-8 0,-1 0 7 0,-26 0-8 16,27 0 8-16,-27 0-9 0,26 0 9 0,-26 0-9 15,26 27 7-15,-26-27-7 0,28 0 8 0,-28 0-8 16,0 0 7-16,26 26-7 0,-26-26 6 15,0 0-7-15,0 0 6 0,27 26-11 0,-27-26-9 16,0 0-16-16,0 26-60 0,0-26-3 0,0 0-177 16,0 28 67-16,0-28-329 0,0 0 311 0,0 0-118 15,0 0 166-15,0 26-166 0</inkml:trace>
  <inkml:trace contextRef="#ctx0" brushRef="#br0" timeOffset="168100.27">15587 6670 55 0,'0'0'0'0,"0"0"10"0,0 0 34 0,-26-26-23 16,26 26 21-16,0 0-21 0,0 0 19 0,0-28-22 16,0 28 18-16,0 0-19 0,0 0 17 0,0 0-16 15,0 0 19-15,0 0-19 0,0 0 18 0,0 0-9 16,0 0 47-16,0 0-41 0,0 0 26 0,0 0-24 15,26 0 46-15,-26 0-47 0,0 28 22 16,28-28-26-16,-28 26 37 0,0 0-31 0,26-26 40 16,-26 27-36-16,27-1 43 0,-27 0-42 0,26 28 41 15,-26-28-41-15,25 0 39 0,3 28-40 16,-28-28 37-16,26 27-39 0,1-27 34 0,-27 0-35 16,26 28 36-16,0-28-37 0,-26 0 32 0,28 1-34 15,-3-1 30-15,-25 1-33 0,26 0 29 0,-26-1-30 16,26-26 29-16,2 26-30 0,-28-26 29 0,0 0-30 15,27 0 27-15,-27-26-29 0,26 26 25 0,-26-26-27 16,0 26 24-16,26-27-25 0,-26 0 21 0,0-26-23 16,0 27 19-16,25 0-20 0,-25 0 17 0,0-2-19 15,28 2 16-15,-28 0-18 0,0-1 16 0,27 1-17 16,-27 0 13-16,0-1-14 0,26 27 13 0,-26-27-14 16,0 27 13-16,26 0-13 0,-26-26 11 0,0 26-11 15,26 0 12-15,-26 26-11 0,28-26 14 0,-28 27-13 16,0-27 17-16,28 27-15 0,-28-1 23 0,0-26-18 15,25 26 26-15,-25 27-24 0,26-27 27 0,-26 2-25 16,0-2 27-16,26 0-27 0,-26 27 24 16,27-27-26-16,-27 1 23 0,26 0-25 15,-26-1 20-15,0 0-21 0,26 0 20 0,-26-26-21 16,28 28 16-16,-28-28-16 0,0 0 21 0,25 0-20 16,-25 0 21-16,0 0-21 0,27 0 19 0,-27-28-21 15,0 28 19-15,26-26-19 0,-26 0 17 0,0 0-19 16,0-1 16-16,26 0-17 0,-26 1 16 0,0-27-17 15,0 27 13-15,28-28-14 0,-28 28 10 0,0 0-12 16,0-27 11-16,26 27-12 0,-26-1 9 0,0 0-10 16,28 1 9-16,-28 0-13 0,0-1-2 0,0 27-8 15,0-27-16-15,0 1 3 0,25 26-30 0,-25 0 16 16,0-26-49-16,0 26 2 0,0 0-158 0,0 0-96 16,0 0-756-16,0 0 648 0,0 0-228 0,0 0 416 15,0 0-87-15,0 0 170 0,0 0-169 0</inkml:trace>
  <inkml:trace contextRef="#ctx0" brushRef="#br0" timeOffset="168605.77">17096 7225 74 0,'0'0'0'0,"0"0"19"0,0 0 58 0,0 0-39 0,0 0 37 16,0 0-44-16,0 0 17 0,28 0-20 16,-28 0 37-16,0-26-36 0,0 26 19 0,26 0-18 15,-26 0 43-15,0 0-32 0,26 0 48 0,-26 0-45 16,26 0 41-16,-26 0-51 0,26 0 14 0,-26 0-23 15,26 0 29-15,0 0-28 0,2 0 25 0,-28 0-26 16,26 0 23-16,2 0-25 0,-2 0 21 0,-1 0-22 16,2 0 21-16,-27 0-23 0,26 0 18 0,2 0-20 15,-2 0 17-15,0 0-26 0,1 0-9 0,-2 0-29 16,-25 0-83-16,28 0 10 0,-2 0-190 0,-26 0 161 16,26 0-98-16,-26 0 129 0,0 0-68 0,0 0 84 15,28 0-84-15</inkml:trace>
  <inkml:trace contextRef="#ctx0" brushRef="#br0" timeOffset="168823.43">17494 6908 117 0,'0'-27'0'0,"-28"27"17"0,28-26 52 0,0 26-30 16,-26 0 45-16,26 0-39 0,0 0 50 0,0 0-59 16,-27 0 14-16,27 0-23 0,0 0 32 0,0 26-30 15,0-26 31-15,0 27-30 0,0-27 34 0,0 27-31 16,0-27 37-16,0 26-37 0,0-26 31 0,0 26-34 15,0 1 26-15,0-1-30 0,0 0 22 0,27-26-25 16,-27 28 20-16,0-2-28 0,0 0 1 0,0 0-29 16,26 27-57-16,-26-26-11 0,0 0-175 0,0-1 132 15,0-26-118-15,28 26 146 0,-28 0-48 0,0 2 72 16,0-28-72-16</inkml:trace>
  <inkml:trace contextRef="#ctx0" brushRef="#br0" timeOffset="169406.53">18711 6987 75 0,'0'-26'0'0,"25"26"26"15,-25 0 80-15,0 0-65 0,0 0 16 16,0 0-30-16,0 0 25 0,0 0-29 16,0 0 18-16,0 0-19 0,0 0 23 0,-25 0-22 15,25 0 21-15,0 0-19 0,-26 0 30 0,26 0-33 16,-28 0 14-16,2 0-16 0,26 0 25 0,-27 26-19 15,27-26 34-15,-26 0-31 0,0 27 30 0,-2-27-29 16,28 26 30-16,-25-26-27 0,-1 26 37 0,0 2-41 16,26-28 16-16,-27 26-22 0,27-26 25 0,-28 26-26 15,28 0 22-15,-26-26-23 0,26 27 19 0,0-27-20 16,0 26 19-16,0-26-20 0,0 27 18 0,0-27-19 16,26 0 15-16,-26 27-17 0,28-27 16 0,-1 0-17 15,-1 26 15-15,0-26-15 0,-1 0 13 0,3 0-22 16,-2 0-10-16,0 26-31 0,1-26-100 0,-1 0 9 15,2 0-246-15,-28 0 208 0,26 0-123 0,-1 0 171 16,3-26-64-16,-28 26 91 0,26 0-91 0</inkml:trace>
  <inkml:trace contextRef="#ctx0" brushRef="#br0" timeOffset="169658.09">18869 6616 52 0,'0'-26'0'0,"0"26"35"0,0-26 105 0,28 26-93 16,-28-26-2-16,0 26-24 0,0 0 19 0,0 0-22 16,0 0 15-16,0 0-17 0,0 0 14 0,0 0-13 15,0 26 23-15,0-26-17 0,0 0 32 0,0 26-28 16,0 0 25-16,0 2-27 0,0-28 23 0,0 52-30 16,0-25 7-16,0-1-13 0,-28 0 11 0,28 28-13 15,0-28 9-15,0 27-10 0,0-26 8 0,-26 25-9 16,26-25 7-16,0-1-14 0,0 28-9 0,0-28-34 15,-26 0-114-15,26 0 71 0,0 1-99 0,0-1 105 16,0 1-55-16,0-27 67 0,-27 0-66 0</inkml:trace>
  <inkml:trace contextRef="#ctx0" brushRef="#br0" timeOffset="169806.82">18843 6855 184 0,'0'-26'0'0,"26"-1"19"16,2 0 58-16,-28 1-42 0,0 0 25 0,25-1-34 15,-25 1 17-15,26 0-24 0,-26-2 13 0,0 28-18 16,27-26 10-16,-27 26-23 0,0-26-17 0,26 26-5 16,-26-26-47-16,0 26 27 0,28 0-55 0,-28 0 49 15,0 0-42-15,26 0 44 0,-26 0-44 0</inkml:trace>
  <inkml:trace contextRef="#ctx0" brushRef="#br0" timeOffset="170013.41">19108 6881 78 0,'0'27'0'0,"0"0"23"16,0-1 69-16,0 0-52 0,0 1 28 0,0-1-40 16,0 0 17-16,0-26-23 0,0 28 18 0,0-2-24 15,0 0 5-15,0-26-8 0,0 26 17 0,-27 1-17 16,27-1 11-16,0-26-14 0,0 27 6 16,0 0-9-16,0-27 5 0,0 26-7 15,0 0 7-15,0 0-9 0,0-26-3 0,0 28-17 16,0-2-51-16,0-26 26 0,0 26-57 0,0-26 46 15,0 27-60-15,0-27 68 0,0 0-21 0,-26 0 33 16,26 0-33-16</inkml:trace>
  <inkml:trace contextRef="#ctx0" brushRef="#br0" timeOffset="170573.22">19293 7120 107 0,'26'-26'0'0,"-26"26"17"16,0 0 54-16,26 0-38 0,-26 0 29 0,0 0-35 16,28 0 20-16,-28 0-28 0,0 0 11 0,0 0-8 15,0 0 35-15,0 0-31 0,26 0 21 16,-26 26-18-16,0-26 39 0,0 26-28 0,0-26 48 16,0 26-52-16,0-26 20 0,0 27-25 15,0-1 34-15,0-26-33 0,0 27 32 0,0 0-33 16,0-27 29-16,0 26-30 0,0-26 26 0,0 26-29 15,0-26 25-15,0 26-26 0,0-26 22 0,26 28-24 16,-26-28 21-16,0 0-23 0,0 0 22 0,26 0-24 16,-26 0 19-16,27 0-21 0,-27 0 14 0,27 0-17 15,-27-28 13-15,26 28-15 0,0 0 11 0,-26-26-12 16,26 26 8-16,-26-26-11 0,0 26 8 0,28 0-8 16,-28 0 9-16,27-26-9 0,-27 26 11 0,0 0-9 15,0 0 14-15,25 0-11 0,-25 0 15 0,0 0-13 16,0 0 18-16,0 0-15 0,0 0 24 0,0 26-21 15,0-26 26-15,0 0-26 0,0 26 22 0,0-26-24 16,26 0 19-16,-26 26-20 0,0-26 17 16,0 0-19-16,0 0 19 0,0 0-19 0,0 0 15 0,26 0-17 15,-26 0 14-15,0 0-15 0,0 0 14 16,28 0-15-16,-28 0 11 0,28 0-12 0,-28 0 12 16,26 0-13-16,0 0 9 0,-26 0-9 0,24 0 9 15,-24 0-10-15,28 0 10 0,-28 0-11 16,26 0 10-16,0 0-10 0,-26 0 10 0,28 0-10 15,-28 0 7-15,26 0-7 0,-26 0 7 0,27 0-8 16,-27 28 8-16,0-28-9 0,25 0 5 0,-25 0-9 16,0 26-7-16,0-26-20 0,0 0-65 0,26 26-11 15,-26-26-211-15,0 0 75 0,0 27-399 0,0-27 374 16,0 0-150-16,0 26 206 0,0-26-205 0</inkml:trace>
  <inkml:trace contextRef="#ctx0" brushRef="#br0" timeOffset="171243.58">20141 6644 173 0,'0'-28'0'0,"0"28"14"0,0 0 46 0,0 0-29 16,0-26 33-16,0 26-33 0,0 0 31 0,0 0-31 16,0 0 32-16,0 0-36 0,0 0 18 0,0 0-18 15,0 0 33-15,26 26-24 0,-26-26 52 0,0 0-51 16,0 28 23-16,0-2-27 0,25 0 43 0,-25-26-36 15,0 27 44-15,28 25-39 0,-28-25 50 0,0 0-46 16,0-1 55-16,25 0-51 0,-25 28 57 0,0-28-54 16,0 0 56-16,26 27-56 0,-26-27 52 0,0 28-55 15,28-28 48-15,-28 0-52 0,26 1 43 0,-26-1-46 16,0 1 43-16,27-27-45 0,-27 27 43 16,26-27-45-16,0 0 38 0,-26 0-41 0,27-27 35 15,-27 27-42-15,26-27 23 0,2 1-32 0,-28-1 14 16,26 1-20-16,-26 0 15 0,25 0-17 15,3-28 13-15,-28 54-15 0,26-26 12 0,-26-1-12 16,27 1 11-16,-1 26-12 0,-26-26 12 0,26 26-11 16,-26 0 13-16,0 0-12 0,27 0 16 0,-27 0-13 15,26 0 22-15,-26 26-19 0,26 0 21 0,-26-26-17 16,0 27 28-16,26-1-24 0,-26 0 31 0,0 28-26 16,0-28 39-16,27 0-36 0,-27 27 37 0,0-26-37 15,0 0 34-15,28 25-36 0,-28-26 30 0,0 2-32 16,0-2 28-16,26 0-31 0,-26 1 30 0,25-1-31 15,1-26 28-15,-26 0-29 0,28 26 28 0,0-52-28 16,-28 26 25-16,25 0-27 0,1-26 23 0,0-1-25 16,-26 1 24-16,27 0-27 0,-1-2 15 0,-26-24-22 15,28 26 4-15,-28-1-15 0,26-26-10 0,-26 26-8 16,25-25-40-16,-25 26-20 0,28-28-172 16,-28 28-118-16,0-1-846 0,0 1 725 0,0 0-246 15,0-1 456-15,0 0-99 0,0 1 188 0,0 26-188 16</inkml:trace>
  <inkml:trace contextRef="#ctx0" brushRef="#br0" timeOffset="171628.5">21622 6405 231 0,'0'0'0'0,"-28"0"31"0,28-26 96 15,0 26-81-15,0 0 11 0,0 0-30 0,0 0 23 16,0 0-27-16,0 0 21 0,0 0-23 0,0 0 19 15,0 26-17-15,0-26 29 0,0 0-21 16,0 26 37-16,0-26-32 0,28 0 40 0,-28 27-36 16,0-27 45-16,0 27-51 0,0-1 17 0,0-26-25 15,0 27 26-15,0-1-26 0,26-26 25 0,-26 26-27 16,0 0 23-16,0 2-24 0,0-2 21 0,0 0-24 16,0-26 15-16,0 27-26 0,0-1-9 0,0 0-32 15,0 1-92-15,0 0 9 0,-26-1-221 0,26 0 188 16,0-26-107-16,0 27 152 0,-28 0-57 0,28-27 81 15,-26 26-80-15</inkml:trace>
  <inkml:trace contextRef="#ctx0" brushRef="#br0" timeOffset="171839.93">21383 7040 77 0,'0'0'0'0,"0"0"20"0,0 0 63 16,0 0-44-16,0 0 35 0,0 0-31 0,0 0 57 15,0 0-49-15,0-26 56 0,0 26-65 0,0 0 20 16,0 0-24-16,0 0 52 0,0 0-44 0,0 0 49 15,0 0-47-15,27 0 51 0,-27 0-51 16,26 0 48-16,2 0-50 0,-28 0 45 0,26 0-48 16,0 0 41-16,2 0-52 0,-4 0 15 0,2 0-39 15,2 26-22-15,-2-26-34 0,2 0-130 0,-2 0 35 16,0 0-249-16,0 26 232 0,0-26-85 0,2 0 122 16,-2 0-122-16</inkml:trace>
  <inkml:trace contextRef="#ctx0" brushRef="#br0" timeOffset="172273.75">22204 7146 119 0,'0'0'0'0,"0"0"24"0,0 0 72 0,26 0-61 16,-26 0 7-16,0 0-19 0,0 0 28 0,0 0-22 16,27 0 35-16,-27 0-31 0,0 0 35 0,28 0-41 15,-3 0 12-15,-25 0-20 0,26 26 18 0,0-26-19 16,-26 0 16-16,28 0-18 0,-2 0 13 16,0 0-15-16,1 0 10 0,-2 0-12 0,29 27 12 15,-54-27-14-15,53 0 9 0,-53 0-14 0,26 0-5 16,2 0-13-16,-3 0-39 0,1 0-3 0,-26 0-113 15,28 26 82-15,-28-26-88 0,0 0 104 0,0 0-37 16,0 0 54-16,0 0-54 0</inkml:trace>
  <inkml:trace contextRef="#ctx0" brushRef="#br0" timeOffset="172459.09">22285 7252 135 0,'-28'27'0'0,"28"-27"18"0,-27 0 55 0,27 0-31 16,0 0 53-16,-26 0-50 0,26 26 40 0,0-26-48 15,0 0 23-15,0 0-23 0,0 0 51 0,0 0-44 16,0 0 43-16,26 0-46 0,-26 0 35 0,0 0-40 16,27 0 32-16,-27 0-36 0,28 0 28 0,-3 0-38 15,-25 0 8-15,26 0-44 0,0 0-74 0,2 0-4 16,-2 0-191-16,-26 0 157 0,26 0-95 0,1 0 110 16,-2 0-110-16</inkml:trace>
  <inkml:trace contextRef="#ctx0" brushRef="#br0" timeOffset="173340.11">23263 6935 24 0,'0'-27'0'0,"0"27"13"0,0 0 43 0,0 0-22 16,0 0 46-16,26 0-38 0,-26 0 46 0,0 0-54 16,0 0 10-16,0 0-18 0,0 0 32 0,0 27-26 15,26-27 40-15,-26 0-44 0,0 0 13 0,0 26-18 16,0-26 26-16,0 0-22 0,0 26 32 0,0-26-28 15,0 27 35-15,0-27-30 0,0 26 43 0,0 0-47 16,0-26 16-16,0 28-23 0,0-2 27 0,0 0-25 16,0 0 29-16,28-26-28 0,-28 27 28 15,0-1-28-15,0 1 29 0,0 0-29 0,0-27 25 0,0 26-27 16,0-26 23-16,0 26-25 0,26-26 22 16,-26 26-23-16,0-26 21 0,0 0-23 0,0 0 22 15,26 0-22-15,-26 0 19 0,0 0-21 0,25 0 20 16,-25-26-20-16,0 26 17 0,28-26-18 15,-28 26 16-15,0-26-18 0,27 26 16 0,-27-27-17 0,0 0 13 16,26 27-14-16,-26-26 11 0,26-1-12 16,-26 27 12-16,26-26-13 0,-26 26 11 0,28-26-12 15,-1 26 11-15,-27-26-12 0,25 26 7 0,-25 0-8 16,26-28 10-16,0 28-10 0,-26 0 7 0,28 0-7 16,-2 0 8-16,-26-26-9 0,26 26 8 0,2 0-9 15,-28 0 8-15,25 0-8 0,-25 0 6 0,27 0-6 16,-27 0 7-16,0 0-7 0,26 0 9 0,-26 0-8 15,0 0 12-15,0 0-7 0,26 0 21 0,-26 0-16 16,0 26 19-16,0-26-17 0,0 0 21 0,28 28-20 16,-28-28 21-16,0 0-22 0,0 26 20 0,0-26-21 15,0 26 20-15,0-26-21 0,0 26 17 16,0-26-18-16,0 27 16 0,0-1-17 0,0-26 16 16,0 27-17-16,0-27 16 0,0 27-16 0,0-1 13 15,0-26-12-15,0 26 21 0,26-26-17 0,-26 26 20 16,0 2-19-16,0-28 20 0,0 26-21 0,27 0 18 15,-27-26-19-15,0 27 17 0,25-27-18 16,-25 26 14-16,26-26-16 0,-26 26 15 0,0-26-16 16,28 26 13-16,-2-26-18 0,-26 0 5 0,28 28-23 15,-28-28-39-15,26 0-75 0,-26 26-318 0,26-26 101 16,0 0-573-16,-26 27 562 0,26-27-135 0,-26 0 242 16,26 0-241-16</inkml:trace>
  <inkml:trace contextRef="#ctx0" brushRef="#br0" timeOffset="178623.41">14291 8443 92 0,'26'0'0'16,"-26"-26"21"-16,0 26 63 0,0 0-52 0,0 0 11 15,0 0-25-15,0 0 14 0,0 0-17 0,0 0 15 16,-26 0-11-16,26 0 25 0,0 0-21 15,0 0 22-15,0 0-19 0,0 0 33 0,-27 0-36 16,27 0 13-16,0 0-19 0,0 0 15 0,0 0-13 16,0 0 26-16,-26 0-19 0,26 0 34 0,0 0-27 15,0 0 39-15,0 0-35 0,-26 0 41 0,26 0-48 16,0 0 14-16,-27 0-20 0,27 0 29 0,-26 0-26 16,26 0 25-16,-26 0-27 0,26 26 25 0,-28-26-23 15,2 0 33-15,-1 26-31 0,27-26 27 16,-26 0-28-16,1 28 26 0,-3-28-27 0,2 26 28 0,-1-26-28 15,1 0 27-15,26 26-28 0,-26-26 23 0,26 0-25 16,-28 27 20-16,28-27-22 0,-25 0 20 0,25 26-22 16,0-26 20-16,0 0-21 0,0 26 17 15,25-26-18-15,-25 0 14 0,28 26-15 0,-28-26 15 16,26 0-16-16,0 28 14 0,1-28-15 0,-1 0 13 16,2 26-19-16,23-26 2 0,-24 0-22 0,-1 0-41 15,2 0-24-15,-2 0-176 0,0 0 58 0,1 0-329 16,-1 0 303-16,0 0-139 0,-26 0 180 15,27-26-179-15</inkml:trace>
  <inkml:trace contextRef="#ctx0" brushRef="#br0" timeOffset="178856.75">14345 8206 35 0,'26'-28'0'0,"-26"2"32"16,25 0 97-16,-25-1-82 0,27 1 12 0,-27 26-32 15,0 0 21-15,26-26-23 0,-26 26 29 0,0 0-24 16,0 0 38-16,0 0-33 0,0 0 40 0,0 26-48 15,0-26 6-15,0 26-15 0,0-26 19 0,0 27-19 16,0-1 16-16,0 0-17 0,0 2 15 16,0-2-17-16,0 0 17 0,0 27-17 0,0-27 15 15,0 28-16-15,0-28 10 0,0 0-12 0,0 28 12 16,0-28-14-16,0 27 8 0,0-27-18 0,0 0-20 16,0 0-33-16,0 2-138 0,0-2 93 0,0-26-106 15,0 26 114-15,0 0-62 0,0-26 76 0,0 0-76 16</inkml:trace>
  <inkml:trace contextRef="#ctx0" brushRef="#br0" timeOffset="178993.77">14557 8337 245 0,'26'-26'0'0,"-26"-1"13"0,25 1 39 0,-25 0-29 16,0 26 16-16,26-26-23 0,-26-2 8 0,0 28-23 15,27-26-25-15,-27 26-5 0,0-26-59 0,0 26 45 16,0-27-41-16,0 27 43 0,0 0-43 0</inkml:trace>
  <inkml:trace contextRef="#ctx0" brushRef="#br0" timeOffset="179206.37">14689 8258 144 0,'0'26'0'16,"0"-26"16"-16,0 27 52 0,0-1-39 0,0-26 19 15,0 26-22-15,0 2 32 0,0-28-36 0,0 26 6 16,0 0-15-16,0-26 7 0,0 26-11 15,0 2 7-15,0-28-9 0,26 26 5 0,-26 0-7 16,0 1 4-16,0-27-4 0,0 26 6 0,0 0-8 16,26-26-3-16,-26 26 0 0,0 2 0 0,0-28-13 15,0 26-36-15,25 0 20 0,-25-26-38 0,0 26 29 16,0 1-50-16,0-27 45 0,0 26-38 0,0-26 40 16,0 0-39-16</inkml:trace>
  <inkml:trace contextRef="#ctx0" brushRef="#br0" timeOffset="179790.8">14899 8443 121 0,'0'0'0'0,"28"0"16"0,-28 0 48 16,0 26-40-16,0-26 9 0,27 0-16 0,-27 0 18 15,0 0-12-15,0 28 36 0,0-28-36 16,25 0 13-16,-25 26-15 0,0-26 31 0,0 26-21 15,0-26 41-15,0 27-43 0,0-27 15 0,0 26-21 16,0-26 28-16,0 26-26 0,0-26 23 0,0 26-26 16,0-26 20-16,0 28-22 0,26-28 16 0,-26 0-19 15,0 26 13-15,0-26-16 0,0 0 14 0,0 0-16 16,0 26 11-16,0-26-12 0,26 0 10 0,-26 0-11 16,0 0 6-16,0 0-7 0,28 0 7 0,-28-26-8 15,0 26 4-15,26 0-5 0,-26 0 5 0,26-26-6 16,-26 26 4-16,27-28-5 0,-27 28 3 0,25 0-4 15,-25-26 4-15,28 26-5 0,-28 0 5 0,0 0-1 16,26-26 17-16,-26 26-12 0,0 0 14 16,26 0-13-16,-26 0 13 0,0 0-6 0,0 0 36 15,0 26-34-15,0-26 12 0,0 0-17 0,0 0 17 16,0 26-18-16,0-26 16 0,0 0-17 0,28 0 13 16,-28 0-15-16,0 28 12 0,0-28-12 0,0 0 11 15,0 0-12-15,0 0 10 0,0 0-11 0,26 0 10 16,-26 0-11-16,0 0 10 0,27 0-11 15,-27 0 10-15,0 0-10 0,25 0 7 0,-25-28-7 16,0 28 7-16,26 0-9 0,-26 0 8 0,28 0-8 16,-28 0 6-16,26 0-6 0,-26-26 6 0,0 26-6 15,26 0 5-15,-26 0-6 0,0 0 7 0,27 0-6 16,-27 0 5-16,0 0-6 0,0 0 6 0,0 0-6 16,0 0 6-16,26 0-6 0,-26 0 6 0,0 26-5 15,0-26 5-15,27 0-7 0,-27 28 5 0,0-28-5 16,0 0 4-16,26 26-4 0,-26-26 3 0,0 26-12 15,26-26-23-15,-26 0-31 0,0 26-150 0,0-26 32 16,28 27-324-16,-28-27 289 0,0 0-133 16,0 26 172-16,0-26-172 0</inkml:trace>
  <inkml:trace contextRef="#ctx0" brushRef="#br0" timeOffset="180505.73">15826 8047 28 0,'0'0'0'0,"0"0"25"16,0 0 75-16,0 0-52 0,0 0 44 15,0 0-57-15,0 0 14 0,0 0-28 0,0 0 12 16,26 0-7-16,-26 0 43 0,0 26-38 0,0-26 22 16,0 0-23-16,28 0 38 0,-28 26-32 0,0-26 44 15,0 0-35-15,25 27 55 0,-25-27-59 16,0 26 24-16,26-26-30 0,-26 26 41 0,0 2-36 15,26-2 47-15,-26 0-42 0,0 0 47 0,28 1-43 16,-28-1 51-16,27 28-49 0,-27-28 53 0,26 0-54 16,-26 28 47-16,26-28-50 0,-26 0 41 0,0 1-45 15,25-1 41-15,-25 0-44 0,28 0 39 0,-1-26-41 16,-27 28 37-16,26-28-39 0,-26 0 34 0,26 0-37 16,-26 0 31-16,26-28-36 0,-26 28 20 0,28-26-26 15,-28 0 14-15,28 0-20 0,-28-1 14 0,25 1-15 16,-25 0 13-16,26 26-15 0,-26-28 12 0,0 2-12 15,26 0 11-15,-26 26-11 0,0-26 11 0,27 26-12 16,-27 0 15-16,0-28-14 0,0 28 11 16,0 0-9-16,26 0 21 0,-26 28-16 0,0-28 28 15,0 0-23-15,0 26 29 0,26 0-25 0,-26 0 34 16,0 2-27-16,0-2 44 0,0 0-37 0,28 1 49 16,-28-1-47-16,0 0 47 0,0 0-48 0,25 28 42 15,-25-28-45-15,0 0 37 0,0-26-40 0,27 27 35 16,-27-27-37-16,0 26 35 0,26-26-36 15,-26 0 34-15,26 0-35 0,-26 0 33 0,28 0-35 16,-28-26 31-16,26-1-33 0,-26 27 26 0,0-52-27 16,28 26 27-16,-28-2-29 0,0-24 21 0,25 26-24 15,-25-1 23-15,0-25-27 0,26 24 15 0,-26-24-23 16,0 26 3-16,0-2-16 0,27 2-18 0,-27 0 1 16,0-1-36-16,0 1 13 0,0 26-69 0,0-26-79 15,0 26-456-15,0-26 198 0,0 26-693 0,0 0 696 16,0 0-191-16,0 0 318 0,-27 0-318 15</inkml:trace>
  <inkml:trace contextRef="#ctx0" brushRef="#br0" timeOffset="180922.82">17202 8417 62 0,'-26'0'0'0,"26"0"15"0,0 0 46 15,0 0-29-15,0 0 33 0,0 0-31 0,0 0 38 16,0 0-43-16,0 0 18 0,0 0-21 0,0 0 30 16,26 0-26-16,-26 0 34 0,0 0-36 0,0 0 20 15,26 0-26-15,-26 0 18 0,26 0-23 0,-26 0 11 16,0 0-15-16,26 0 9 0,-26 0-12 15,28 0 9-15,-28 0-11 0,26 0 7 0,-26 0-20 16,28 0-31-16,-28 0-11 0,26 0-101 0,-26 0 68 16,0 0-89-16,0 26 99 0,0-26-42 0,0 0 56 15,0 0-56-15</inkml:trace>
  <inkml:trace contextRef="#ctx0" brushRef="#br0" timeOffset="181090.48">17228 8497 39 0,'0'0'0'0,"0"26"32"16,-26-26 96-16,26 0-75 0,0 0 31 0,0 0-49 15,0 26 21-15,-26-26-24 0,26 0 38 0,0 0-36 16,0 0 32-16,0 0-35 0,0 0 27 0,0 0-23 16,0 0 45-16,0 0-43 0,0 0 32 15,26 0-35-15,-26 0 30 0,26 0-38 0,-26 0 14 16,26 0-47-16,-26 0-63 0,26 0-13 0,2 0-179 16,-2 0 145-16,-26 0-88 0,28 0 102 0,-2 27-102 15</inkml:trace>
  <inkml:trace contextRef="#ctx0" brushRef="#br0" timeOffset="181489.94">17943 8073 87 0,'28'0'0'16,"-28"-26"24"-16,0 26 72 0,25 0-56 0,-25 0 21 15,0-27-21-15,26 27 58 0,-26 0-60 0,0 0 14 16,0 0-27-16,0 0 26 0,28 0-24 15,-28 0 33-15,0 0-27 0,0 27 43 0,0-27-40 16,0 26 32-16,0-26-32 0,26 26 40 0,-26-26-47 16,0 27 13-16,0-1-21 0,0 0 20 0,0 2-21 15,0-2 20-15,0 0-21 0,0 27 18 0,0-27-18 16,0 28 17-16,0-2-19 0,0-26 16 0,0 28-12 16,0-1 29-16,0-1-43 0,0-26-27 0,0 28-65 15,0-2-233-15,0-25 166 0,0-1-136 0,0 1 172 16,0 0-58-16,0-1 87 0,26 0-86 0</inkml:trace>
  <inkml:trace contextRef="#ctx0" brushRef="#br0" timeOffset="181857.65">18260 8469 50 0,'0'-26'0'0,"0"26"15"0,0-26 45 16,0 0-29-16,27 26 34 0,-27-28-30 15,0 28 37-15,0-26-39 0,0 26 26 0,0 0-31 16,0-26 24-16,0 26-22 0,0 0 35 0,0 0-27 16,0 0 46-16,0 0-36 0,0 0 60 0,0 0-66 15,0 0 21-15,0 0-30 0,-27 0 36 0,27 0-31 16,0 26 44-16,0-26-39 0,-26 0 45 0,26 26-45 16,0 2 45-16,-26-2-43 0,26-26 47 0,-26 26-47 15,26 0 46-15,0 2-47 0,0-28 40 0,-28 26-43 16,28 0 38-16,0-26-41 0,0 27 35 0,0-27-37 15,0 26 35-15,0-26-32 0,0 26 48 0,28-26-45 16,-28 0 41-16,0 26-43 0,26-26 38 0,-26 0-40 16,26 0 35-16,-26 28-37 0,26-28 32 15,1 0-34-15,1 0 30 0,-28 0-33 0,26 26 28 16,-1-26-44-16,1 0-14 0,-26 0-34 0,28 26-103 16,-28-26-100-16,27 0-572 0,-27 26 474 0,0-26-190 15,0 0 261-15,0 0-261 0</inkml:trace>
  <inkml:trace contextRef="#ctx0" brushRef="#br0" timeOffset="182739.75">14264 10190 64 0,'0'0'0'0,"0"0"19"0,0 0 57 0,0 0-39 16,0 0 36-16,27 0-37 0,-27 0 35 0,0 0-33 16,0 0 42-16,0 0-48 0,0-26 16 0,0 26-23 15,0 0 27-15,0 0-23 0,0 0 33 16,-27 0-26-16,27 0 44 0,0 0-38 0,0 0 49 16,-26 26-55-16,26-26 20 0,-26 0-27 0,26 0 35 15,-27 0-33-15,27 26 32 0,-26-26-27 16,0 26 44-16,-2-26-41 0,28 28 36 0,-26-28-39 15,-1 26 35-15,1-26-38 0,26 26 30 0,-25-26-33 16,25 27 28-16,-28-27-30 0,28 26 27 0,0-26-29 16,0 27 22-16,0-27-25 0,0 26 24 0,0-26-26 15,28 27 18-15,-28-27-19 0,25 0 20 0,1 26-24 16,1-26 8-16,-1 0-27 0,2 0-31 0,-2 0-30 16,27 0-158-16,-27 0 43 0,0 0-314 0,1 0 285 15,-1 0-131-15,2 0 209 0,-2 0-54 0,-1-26 92 16,-25 26-92-16</inkml:trace>
  <inkml:trace contextRef="#ctx0" brushRef="#br0" timeOffset="182958.67">14423 9740 150 0,'0'-26'0'0,"0"-1"26"0,26 1 80 16,-26 26-58-16,0 0 36 0,0 0-41 0,0 0 45 15,0 0-54-15,0 26 15 0,0-26-24 16,0 27 24-16,-26-1-23 0,26 0 30 0,0 2-30 15,0-2 23-15,0 0-27 0,0 27 16 0,-27-27-20 16,27 28 14-16,0-28-17 0,0 26 15 0,0 2-18 16,0-1 5-16,-25-27-27 0,25 26-46 0,0-24-9 15,0-2-139-15,0 27 104 0,0-27-96 0,0 1 116 16,0-27-41-16,0 26 60 0,0-26-59 0</inkml:trace>
  <inkml:trace contextRef="#ctx0" brushRef="#br0" timeOffset="183082.59">14449 10031 127 0,'28'-52'0'0,"-28"25"19"0,26 0 60 0,-26 1-48 16,26-1 13-16,-26 1-32 0,28 0-12 0,-28 26 3 15,26-26 13-15,-26 26-12 0,0-28-4 0,25 28-18 16,-25 0-52-16,0 0 33 0,26-26-39 16,-26 26 37-16,0 0-37 0</inkml:trace>
  <inkml:trace contextRef="#ctx0" brushRef="#br0" timeOffset="183289.82">14583 10031 44 0,'0'0'0'0,"0"26"21"15,25 2 63-15,-25-2-50 0,0 0 16 0,0-26-31 16,0 27 8-16,0-1-14 0,26 0 11 0,-26-26-8 16,0 26 22-16,0 2-24 0,0-2 6 0,27-26-10 15,-27 26 10-15,0 1-14 0,28-1-6 0,-28-26 0 16,0 27 0-16,0-1 4 0,26 1 13 0,-26-27-16 15,0 26-16-15,0 0 2 0,0-26-26 0,0 28 8 16,0-28-55-16,0 26 43 0,0-26-43 0,0 0 43 16,0 26-42-16</inkml:trace>
  <inkml:trace contextRef="#ctx0" brushRef="#br0" timeOffset="183933.69">14899 10242 216 0,'28'0'0'0,"-28"-26"13"16,27 26 39-16,-27 0-30 0,25 0 15 0,-25 0-15 16,0 26 26-16,0-26-19 0,26 0 39 0,-26 0-34 15,0 28 31-15,0-28-38 0,0 26 13 0,0 0-19 16,0-26 20-16,0 27-21 0,0-27 19 0,0 26-18 16,0 1 24-16,0-1-23 0,0-26 20 0,0 27-22 15,0-1 19-15,0-26-22 0,0 26 15 0,0-26-17 16,0 28 13-16,26-28-16 0,-26 0 8 0,0 0-11 15,0 26 10-15,0-26-9 0,28 0 12 0,-28 0-12 16,26 0 6-16,-26 0-9 0,0 0 7 0,26 0-8 16,-26 0 3-16,27 0-4 0,-27 0 5 0,25-26-4 15,-25 26 6-15,28 0-9 0,-28 0-3 0,0-28 2 16,26 28 6-16,-26 0-3 0,0 0 3 16,0 0 1-16,26 0 19 0,-26 0-9 0,0 0 27 15,0 0-26-15,0 0 13 0,0 0-15 16,0-26 21-16,0 26-24 0,28 0 5 0,-28 0-11 15,0 0 3-15,0 0-5 0,0 0 7 0,0 0-7 16,26 0 5-16,-26 0-6 0,0 0 2 0,0-26-4 16,27 26 4-16,-27 0-4 0,25 0 0 0,-25-27 1 15,0 27 7-15,26 0-7 0,-26 0 3 0,28 0-4 16,-28-26 8-16,0 26-4 0,26 0 14 0,-26 0-3 16,0 0 34-16,26 0-23 0,-26 0 37 0,0 26-32 15,0-26 37-15,0 0-36 0,0 0 34 0,0 0-38 16,0 27 28-16,0-27-31 0,0 0 31 0,0 0-32 15,0 26 24-15,0-26-26 0,0 0 26 0,0 0-28 16,0 0 20-16,27 26-22 0,-27-26 21 0,0 0-24 16,0 0 15-16,0 0-16 0,0 0 18 0,0 0-19 15,26 0 16-15,-26 0-17 0,0 0 16 0,0 0-17 16,0 0 17-16,27 0-18 0,-27 0 14 0,0 0-14 16,0 0 14-16,0 0-15 0,0 0 8 0,0 0-9 15,26 0 14-15,-26 0-13 0,0 0 11 16,0 0-11-16,0 0 12 0,0 0-13 15,0 28 10-15,0-28-11 0,0 0 11 0,0 0-12 16,26 0 6-16,-26 0-8 0,0 0 7 0,0 26-19 16,0-26-26-16,0 0-68 0,0 0-266 0,0 0 77 15,0 26-494-15,0-26 469 0,0 0-155 0,0 0 234 16,0 0-234-16</inkml:trace>
  <inkml:trace contextRef="#ctx0" brushRef="#br0" timeOffset="184723.8">15905 9952 63 0,'0'-27'0'0,"0"27"18"16,0-26 55-16,0 26-39 0,0 0 29 0,0 0-28 16,0-27 44-16,0 27-45 0,0 0 23 0,0 0-29 15,0 0 26-15,0 0-20 0,0 0 49 16,0 0-39-16,0 0 48 0,26 27-53 15,-26-27 21-15,0 26-27 0,26-26 40 0,-26 27-34 16,28 0 44-16,-28-1-41 0,27 0 46 0,-1 0-43 16,-26 2 51-16,26 24-49 0,-26-25 49 0,25-1-49 15,-25 0 49-15,28 28-50 0,-28-28 42 0,27-26-46 16,-27 26 39-16,26 1-41 0,-26-1 36 0,0-26-40 16,26 0 36-16,-26 0-38 0,26 0 34 0,2 0-35 15,-28-26 33-15,28 26-35 0,-28-27 27 0,25 1-30 16,-25 0 24-16,26 26-27 0,-26-28 25 0,26 2-26 15,-26 0 22-15,27 0-24 0,-27 26 21 0,0-27-22 16,26 1 19-16,-26 26-21 0,0-26 21 16,26 26-18-16,-26 0 27 0,0-28-23 0,0 28 29 0,28 0-29 15,-28 28 22-15,0-28-24 0,0 0 25 0,0 26-20 16,25-26 37-16,-25 26-33 0,0 1 33 0,0-1-32 16,0 0 37-16,27 0-38 0,-27 28 31 0,0-28-33 15,0 1 30-15,0-1-32 0,26 1 23 0,-26-27-28 16,0 26 22-16,26 1-23 15,-26-27 22-15,0 0-21 0,28 26 24 0,-28-26-23 16,26-26 23-16,-26 26-25 0,28-27 25 0,-28 1-25 16,0-1 21-16,25 1-28 0,-25-1 5 0,26 1-21 15,-26-28-23-15,27 28-2 0,-27-26-52 0,26 25-5 16,-26-25-166-16,0 24-84 0,0-24-744 0,26 26 647 16,-26-1-207-16,0 0 385 0,0 1-114 0,0-1 182 15,0 27-181-15</inkml:trace>
  <inkml:trace contextRef="#ctx0" brushRef="#br0" timeOffset="185006.89">16938 9608 78 0,'26'-27'0'16,"-26"27"18"-16,0 0 55 0,0 0-31 0,0-26 50 15,0 26-47-15,0 0 39 0,28 0-44 16,-28 0 37-16,0 0-38 0,0 0 38 0,0 0-38 16,0 0 38-16,26 26-34 0,-26-26 49 0,0 27-47 15,0 0 43-15,25-27-47 0,-25 26 36 0,0 0-40 16,0 1 31-16,26-27-36 0,-26 26 27 0,0 0-37 16,0 2 9-16,0-2-30 0,27 0-27 0,-27 0-15 15,0 1-95-15,0-1 27 0,0 1-190 0,0 0 172 16,0-1-85-16,0 0 125 0,0-26-52 0,0 26 70 15,0 2-69-15</inkml:trace>
  <inkml:trace contextRef="#ctx0" brushRef="#br0" timeOffset="185206.83">16938 10111 154 0,'0'0'0'0,"0"0"23"0,-28 0 71 0,28 0-51 16,0 0 36-16,0 0-33 0,0 0 59 0,0 0-63 15,0 0 19-15,0 0-30 0,0 0 29 0,0 0-28 16,0 0 37-16,0 0-28 0,0 0 52 15,0 0-46-15,0-26 48 0,0 26-50 16,28 0 40-16,-28 0-42 0,26 0 41 0,2 0-43 16,-2 0 39-16,-1 0-51 0,1 0 11 0,1 0-38 15,1 0-34-15,-2 0-75 0,0 26-289 0,0-26 219 16,0 0-133-16,0 0 155 0,0 26-155 0</inkml:trace>
  <inkml:trace contextRef="#ctx0" brushRef="#br0" timeOffset="185639.88">17678 10164 30 0,'0'0'0'0,"0"0"20"0,28 0 61 0,-28 0-36 16,0 0 51-16,0 0-58 0,26 0 17 0,-26 0-26 15,0 0 33-15,0 0-31 0,26 0 33 0,-26 0-34 16,0 0 29-16,26 0-34 0,-26 0 19 0,26 0-26 16,-26 0 13-16,28 0-18 0,-28 0 10 0,26 0-13 15,-26 0 6-15,26 0-18 0,1 0-25 16,-27 0-10-16,26 0-86 0,-26 0 53 0,28 0-88 15,-28 26 88-15,0-26-51 0,0 0 60 0,0 0-60 16</inkml:trace>
  <inkml:trace contextRef="#ctx0" brushRef="#br0" timeOffset="185806.5">17838 10296 140 0,'-28'0'0'0,"28"0"29"0,0 26 87 0,-26-26-74 15,26 0 14-15,0 0-22 0,0 0 48 0,0 0-41 16,0 0 39-16,0 0-46 0,0 0 22 0,0 0-25 15,0 0 40-15,0 0-36 0,0 0 34 0,26 0-39 16,-26 0 20-16,28 0-34 0,-28 0-4 0,26 0-56 16,0 0-148-16,-26 0 88 0,27 0-119 0,-1 0 134 15,2 0-47-15,-28 0 69 0,25 27-69 0</inkml:trace>
  <inkml:trace contextRef="#ctx0" brushRef="#br0" timeOffset="186589.6">18578 10005 63 0,'0'0'0'0,"0"0"19"16,0 0 58-16,0 0-43 0,0 0 26 0,0 0-32 16,0 0 27-16,0 0-29 0,0 0 26 0,0 26-20 15,0-26 44-15,0 0-45 0,0 0 13 0,0 26-22 16,0-26 23-16,0 28-17 0,0-28 36 0,0 26-30 15,0 0 40-15,0-26-37 0,0 27 35 0,0-1-39 16,26 0 28-16,-26 0-26 0,0 2 42 0,0-2-46 16,0 0 15-16,0 1-22 0,0-1 27 0,0 1-25 15,0-27 26-15,0 26-27 0,0 1 24 0,0-1-25 16,0-26 22-16,0 26-24 0,0-26 22 0,0 28-22 16,27-28 22-16,-27 0-22 0,0 0 24 0,26 0-23 15,-26 0 24-15,28 0-24 0,-28 0 24 16,26 0-25-16,-26 0 18 0,25-28-22 0,-25 28 14 0,28-26-15 15,-2 0 19-15,-26 26-17 0,27-27 20 16,-1 1-22-16,-26-1 15 0,26 27-16 0,2-26 17 16,-3-1-17-16,-25 1 14 0,26 26-15 0,1-26 13 15,-27 26-14-15,26-28 11 0,2 2-12 16,-28 26 11-16,26 0-9 0,-26-26 21 0,26 26-12 16,-26 0 35-16,27 0-23 0,-27-26 50 0,26 26-46 15,-26 0 32-15,0 26-37 0,27-26 37 0,-27 0-36 16,0 0 39-16,0 26-36 0,0 0 43 0,26-26-43 15,-26 28 37-15,0-2-40 0,0-26 32 0,0 26-36 16,0 1 29-16,0-1-30 0,0 1 30 0,0-1-31 16,0 1 26-16,26-1-31 0,-26 0 20 0,0 2-36 15,0-28-17-15,0 26-31 0,0 0-108 0,0-26-4 16,0 26-307-16,0-26 133 0,0 0-515 0,0 27 506 16,0-27-158-16,0 0 246 0,0 0-246 0</inkml:trace>
  <inkml:trace contextRef="#ctx0" brushRef="#br0" timeOffset="186975.28">19425 10349 24 0,'0'0'0'0,"0"0"20"16,0 0 63-16,0 0-37 0,0 0 58 0,0 0-60 16,0 0 31-16,0 0-44 0,0 0 20 0,0 0-20 15,0-27 41-15,0 27-33 0,0 0 42 16,0 0-41-16,0 0 36 0,0 0-41 0,0 0 30 15,0 0-32-15,26 0 35 0,-26 0-32 0,0 0 41 16,0 0-48-16,27 0 10 0,-27 0-20 0,27 0 20 16,-27 0-14-16,26 0 37 0,-26 0-39 0,26 0 8 15,0 0-16-15,2 0 13 0,-1 0-14 16,-2 0 14-16,1 27-15 0,-26-27 14 0,26 0-48 16,2 0-88-16,0 0-9 0,-2 0-246 0,-26 0 204 15,26 26-113-15,-26-26 136 0,24 0-136 0</inkml:trace>
  <inkml:trace contextRef="#ctx0" brushRef="#br0" timeOffset="187477.93">20008 9766 36 0,'0'-26'0'0,"0"26"19"0,0-26 59 0,25 26-35 16,-25 0 52-16,0 0-55 0,0 0 27 0,0-27-37 16,0 27 24-16,0 0-23 0,26 0 40 0,-26 0-30 15,0 0 51-15,0 27-44 0,0-27 56 16,0 0-65-16,28 26 13 0,-28-26-23 0,0 26 35 15,0-26-30-15,26 28 39 0,-26-2-33 0,0 0 46 16,0 0-44-16,28 1 39 0,-28-1-41 0,0 1 37 16,26 26-39-16,-26-27 34 0,0 28-36 0,0-2 36 15,25-25-39-15,-25 25 29 0,0 2-31 16,0-2 31-16,28-25-42 0,-28 26-1 0,0-27-32 16,0 27-57-16,0-27-78 0,0 28-374 0,25-28 303 15,-25 0-137-15,0 1 178 0,0-1-178 0</inkml:trace>
  <inkml:trace contextRef="#ctx0" brushRef="#br0" timeOffset="188023.97">20536 10111 58 0,'0'0'0'0,"0"0"20"0,0 0 60 0,0 0-38 16,28 0 50-16,-28 0-48 0,0 0 42 0,0-26-45 15,0 26 37-15,0 0-42 0,0 0 28 0,0 0-31 16,0 0 35-16,0 0-33 0,0 0 36 0,0 26-34 16,0-26 41-16,0 0-40 0,0 0 35 0,-28 0-37 15,28 26 35-15,0-26-38 0,-25 0 29 0,-1 27-31 16,26-27 32-16,-28 26-33 0,2 0 29 0,-1-26-31 16,27 26 26-16,-26 2-26 0,0-28 28 0,-1 26-29 15,1 0 21-15,26-26-25 0,-28 27 22 16,2-27-23-16,26 26 19 0,-25-26-20 0,25 0 19 15,0 27-22-15,-28-27 14 0,28 0-15 0,0 0 16 16,0 0-18-16,0 0 9 0,0 26-10 0,0-26 14 16,0 0-14-16,0 0 11 0,0 0-12 0,0 0 12 15,28 0-13-15,-28 0 11 0,25 0-12 0,-25 27 13 16,26-27-12-16,2 0 12 0,-28 0-13 16,26 0 7-16,1 26-8 0,-1-26 10 0,-26 0-9 15,26 0 10-15,1 26-11 0,-1-26 7 0,2 0-22 16,-2 28-32-16,-1-28-40 0,-25 0-192 0,28 0 54 15,-2 0-377-15,-26 26 358 0,27-26-110 0,-27 0 172 16,0 0-172-16</inkml:trace>
  <inkml:trace contextRef="#ctx0" brushRef="#br0" timeOffset="191089.79">14238 12202 151 0,'26'0'0'0,"-26"0"22"0,0 0 68 0,27 0-55 15,-27 0 16-15,0 0-23 0,0 0 32 0,0 0-24 16,0 0 48-16,0 0-50 0,0 0 21 0,0 0-30 16,0-27 19-16,0 27-19 0,0 0 31 0,-27 0-29 15,27 0 25-15,0 0-26 0,-26 0 26 0,26 0-21 16,0 0 37-16,-26 27-34 0,26-27 30 0,-27 0-32 16,27 0 28-16,-26 26-31 0,26-26 27 0,-26 0-34 15,26 26 9-15,0-26-14 0,-28 26 22 0,28-26-19 16,0 28 22-16,-26-2-22 0,26-26 20 15,0 26-22-15,0-26 14 0,0 27-15 0,0-27 16 16,0 26-18-16,0-26 13 0,0 0-14 0,0 27 14 16,26-27-16-16,2 0 12 0,-28 26-12 15,26-26 12-15,0 0-18 0,1 0-6 0,-1 27-43 16,0-27-128-16,1 0 24 0,-1 0-271 0,2 0 235 16,-2 0-129-16,-26 0 155 0,25 0-155 0</inkml:trace>
  <inkml:trace contextRef="#ctx0" brushRef="#br0" timeOffset="191309.88">14423 11858 64 0,'0'-54'0'0,"26"28"31"15,-26 0 97-15,0-1-80 0,28 1 18 0,-28 0-22 16,0 26 66-16,0-26-67 0,26 26 19 0,-26 0-28 16,0 26 42-16,0-26-39 0,0 0 38 0,0 26-40 15,-26 0 30-15,26 1-34 0,0-1 26 0,0 0-30 16,0 2 22-16,0 24-26 0,0-26 21 0,0 27-23 15,0 1 20-15,0-28-23 16,0 26 13-16,0 2-19 0,0-1 5 0,0-27-17 16,0 26-19-16,0-24-15 0,0 24-85 0,0-25 16 15,0-1-193-15,0 1 169 0,0-1-89 0,0 1 109 16,0-1-108-16</inkml:trace>
  <inkml:trace contextRef="#ctx0" brushRef="#br0" timeOffset="191422.7">14557 12043 118 0,'0'-26'0'0,"0"-28"9"0,26 28 31 0,-26 26-37 16,0-27-31-16,0 1 10 0,0 0-27 0,0 26 22 15,0-26-22-15</inkml:trace>
  <inkml:trace contextRef="#ctx0" brushRef="#br0" timeOffset="191623.66">14634 11910 78 0,'0'0'0'0,"27"27"22"0,-27-1 67 0,0-26-49 16,28 27 31-16,-28 0-39 16,0-1 24-16,0 0-29 0,26-26 25 0,-26 26-28 15,0 2 21-15,0-2-25 0,0 0 13 0,0 1-18 16,0-1 13-16,0 0-16 0,26 0 12 0,-26 2-14 16,0-2 8-16,0 0-12 0,0 1 2 0,0-1-24 15,0 1-55-15,0-27 26 0,0 26-63 0,0 1 51 16,0-1-63-16,0 0 69 0,0 0-37 0,0-26 44 15,0 28-44-15</inkml:trace>
  <inkml:trace contextRef="#ctx0" brushRef="#br0" timeOffset="192525.4">14954 12387 25 0,'0'0'0'0,"0"0"0"15,0 0 0-15,0 0 6 0,0 0 22 0,0 0-17 16,0 0 5-16,25 0-7 0,-25 0 8 0,0 0-7 16,0 0 12-16,0 0-10 0,0 0 16 0,0 0-12 15,0 0 24-15,0 0-22 0,0 0 14 0,0 0-17 16,0 0 16-16,0 0-19 0,0 0 7 0,0 0-14 16,0 0-5-16,0 0 0 0,0 0 0 0,0 0 0 15,0 0 0-15,0 0 0 0,0 0 0 0,0 0 0 16,0 0 0-16,0 0 0 0,0 0 0 15,0 0 0-15,0 0 0 0,0 0 0 0,0 0 0 0,0 0 3 16,0 0 13-16,0 0-12 0,0 0-4 16,0 0 8-16,0 0 27 0,0 0-19 15,0 0 12-15,0 0-10 0,0 0 24 0,0 0-14 16,0 0 40-16,0 0-40 0,0 0 19 0,0 0-21 16,26 0 33-16,-26 0-30 0,0 26 30 0,0-26-26 15,0 0 43-15,0 27-40 0,0-27 36 0,0 26-44 16,0-26 16-16,0 27-21 0,0-27 28 0,0 26-26 15,26-26 25-15,-26 26-26 0,0-26 20 0,0 0-24 16,0 0 19-16,0 0-20 0,0 0 21 0,0 0-21 16,0 0 17-16,0 0-18 0,0 0 17 0,0 0-19 15,0-26 15-15,28 26-16 0,-28-26 15 0,0 26-15 16,0-27 15-16,26 27-16 0,-26-26 10 0,26 26-11 16,-26-27 12-16,27 27-13 0,-27 0 9 0,0-26-10 15,25 26 12-15,-25 0-12 0,28-27 9 0,-28 27-8 16,26 0 12-16,-26 0-12 0,0 0 12 0,26 0-9 15,-26 27 17-15,0-27-15 0,28 0 21 0,-28 26-17 16,0-26 24-16,0 27-17 0,26-27 36 0,-26 26-33 16,0-26 32-16,0 27-34 15,0-27 27-15,0 26-29 0,0-26 27 0,0 0-28 16,0 0 22-16,0 0-25 0,27 26 21 0,-27-26-23 16,0 0 20-16,0 0-20 0,0 0 19 0,0 0-21 15,25 0 17-15,-25 0-18 0,0 0 17 0,26 0-18 16,-26-26 18-16,28 26-19 0,-28 0 13 0,26 0-14 15,-26-26 14-15,26 26-14 0,-26 0 13 0,27-27-15 16,-27 27 13-16,26-26-13 0,1 26 12 0,-27 0-14 16,26 0 8-16,-26-27-9 0,26 27 12 0,-26 0-10 15,28 0 12-15,-28 0-12 0,26 0 10 0,-26 27-12 16,27-27 8-16,-27 0-9 0,0 0 10 0,26 26-10 16,-26-26 10-16,0 27-11 0,25-27 7 0,-25 26-6 15,0 0 11-15,0-26-12 0,0 26 7 0,0-26-13 16,28 28-8-16,-28-28-29 0,0 26-97 0,0-26-13 15,0 0-303-15,0 26 126 0,0-26-521 0,0 0 524 16,0 0-117-16,0 0 219 0,-28 0-219 16</inkml:trace>
  <inkml:trace contextRef="#ctx0" brushRef="#br0" timeOffset="193322.74">16487 11990 85 0,'-25'-27'0'0,"25"1"18"16,0 26 56-16,0-27-39 0,0 27 30 0,0-26-32 15,0 26 31-15,0 0-37 0,0-26 13 0,0 26-10 16,0 0 50-16,0 0-46 0,0 0 26 0,0 0-27 15,0 0 40-15,0 0-30 0,0 26 55 0,25-26-56 16,-25 0 26-16,0 26-31 0,0 1 46 0,0-27-36 16,27 26 57-16,-27 1-51 0,0 0 59 0,0-1-56 15,26 0 56-15,-26 0-56 0,0 28 58 0,26-28-59 16,-26 1 53-16,0-1-56 0,28 26 51 0,-28-24-53 16,0-2 50-16,0 0-53 0,26 1 41 0,-26-27-45 15,0 26 43-15,28 1-44 0,-28-27 39 0,0 0-41 16,25 26 36-16,-25-26-38 0,26 0 34 0,-26-26-36 15,0 26 32-15,27-27-36 0,-27 27 30 0,26-26-32 16,-26-1 28-16,26 1-30 0,-26 26 25 0,0-26-26 16,28-2 25-16,-28 2-28 0,0 26 23 15,26-26-24-15,-26 0 21 0,0 26-21 0,0 0 23 16,26-27-22-16,-26 27 25 0,0 0-22 16,0 0 30-16,0 0-28 0,26 27 28 0,-26-27-24 15,0 26 39-15,0 0-35 0,26-26 39 0,-26 26-39 16,0 2 38-16,28-2-38 0,-28 0 35 0,0 1-36 15,26 26 36-15,-26-27-38 0,28 1 32 0,-28-1-35 16,0 0 29-16,26-26-32 0,-26 26 26 0,25 2-28 16,-25-2 25-16,0-26-27 0,26 0 24 0,-26 26-24 15,27-26 25-15,-27-26-24 0,0 26 23 0,28 0-26 16,-28-26 19-16,0-2-19 0,26 28 22 0,-26-52-23 16,0 26 17-16,0-27-19 0,26 26 17 0,-26-26-19 15,0 1 17-15,0 24-19 0,0-24 13 0,0-1-18 16,26 1 3-16,-26 24-9 0,0 2-3 0,0-26-4 15,26 25-13-15,-26 0 2 0,0 1-26 0,0 26 10 16,0-27-50-16,0 27-4 0,26-26-168 16,-26 26 113-16,0-26-163 0,0 26-85 0,0 0-858 15,0 0 750-15,0 0-239 0,0 0 448 0,0-26-124 16,0 26 205-16,-26 0-204 0</inkml:trace>
  <inkml:trace contextRef="#ctx0" brushRef="#br0" timeOffset="193576.33">17280 11752 57 0,'0'-27'0'0,"0"27"16"16,28 0 52-16,-28 0-33 0,0 0 41 0,0 0-42 15,26 0 28-15,-26 0-39 0,0 0 5 0,0 0-14 16,0 0 17-16,0 0-11 0,28 0 30 0,-28 0-19 16,0 0 44-16,0 0-44 0,0 0 17 0,0 0-21 15,0 0 31-15,0 0-28 0,26 27 31 0,-26-27-30 16,0 26 29-16,0-26-33 0,0 26 24 0,0-26-28 15,25 28 21-15,-25-2-23 0,0 0 23 0,0-26-24 16,0 26 18-16,0 1-22 0,0-1 9 16,0 1-32-16,0-27-45 0,0 27-20 0,0-1-162 15,0 0 123-15,0-26-97 0,0 26 114 0,0-26-74 16,0 28 102-16,0-2-30 0,-25-26 48 0,25 0-48 16</inkml:trace>
  <inkml:trace contextRef="#ctx0" brushRef="#br0" timeOffset="193789.93">17308 12202 103 0,'0'0'0'0,"0"0"24"0,0 0 72 0,0 0-58 16,0 0 14-16,0 0-22 0,0 0 36 0,0 0-34 16,0 0 29-16,0-27-24 0,0 27 50 0,0 0-39 15,0 0 56-15,0 0-63 0,0 0 19 0,0 0-29 16,0 0 34-16,0 0-32 0,26 0 31 0,-26 0-33 16,28 0 27-16,-28 0-30 0,26 0 27 0,-1 0-28 15,-25 0 27-15,27 0-28 0,-1 0 23 0,2-26-25 16,-2 26 20-16,0 0-28 0,1 0 4 15,-2 0-44-15,29 0-91 0,-54 0 5 0,26 0-218 0,2 0 178 16,-2 0-118-16,-26 0 164 0,0 0-44 16,26 0 75-16,-26 0-75 0</inkml:trace>
  <inkml:trace contextRef="#ctx0" brushRef="#br0" timeOffset="194073.75">17706 11832 74 0,'0'-28'0'0,"0"28"15"0,26 0 48 0,-26 0-27 15,0 0 47-15,0 0-49 0,26 0 19 0,-26 0-18 16,26 0 49-16,-26 28-46 0,26-28 34 0,-26 0-29 16,28 26 58-16,-2-26-61 0,-26 26 20 0,26-26-27 15,-26 26 43-15,27 1-36 0,-27-1 45 0,0 28-42 16,26-28 42-16,-26 0-43 0,0 28 39 0,0-28-42 15,0 27 36-15,0-27-42 0,0 26 27 0,-26 2-39 16,26-1 3-16,-27 0-28 0,1 0-36 0,0-27-11 16,-2 26-113-16,2 2 36 0,0-28-217 15,0 27 198-15,0-27-94 0,-2 1 148 0,-24 0-36 16,24-27 64-16,3 26-64 0</inkml:trace>
  <inkml:trace contextRef="#ctx0" brushRef="#br0" timeOffset="194389.82">16196 11752 197 0,'-26'0'0'0,"26"-27"22"0,-26 27 69 0,26-26-46 16,0 26 44-16,-27 0-53 0,27 0 18 0,-28 0-22 15,28 0 40-15,0 0-33 0,-25 26 44 0,25-26-38 16,0 27 53-16,-26-27-61 0,26 26 13 16,0 0-24-16,0 2 26 0,-26-2-26 0,26 26 22 15,0-25-24-15,0 26 24 0,0-26-22 0,0 25 32 16,0-26-30-16,26 28 27 0,-26-1-29 0,0-1 26 16,26-26-28-16,-26 28 22 0,25-1-23 0,-25-27 21 15,28 27-23-15,-1 0 22 0,-27-27-24 16,26 0 13-16,26 2-39 0,-24 24-49 0,0-52-72 15,23 27-325-15,-25-1 260 0,1-26-125 0,-1 26 159 16,28-26-159-16</inkml:trace>
  <inkml:trace contextRef="#ctx0" brushRef="#br0" timeOffset="195009.95">18234 11302 53 0,'0'0'0'0,"0"0"14"0,0 0 45 0,0-27-20 0,26 27 59 16,-26 0-59-16,0 0 18 0,0 0-27 15,0 0 30-15,0 0-23 0,0 0 50 0,27 0-44 16,-27 27 43-16,0-27-44 0,0 0 41 0,0 26-46 16,0-26 31-16,28 26-36 0,-28-26 29 0,0 27-31 15,0-1 27-15,0-26-30 0,0 27 21 0,0 0-26 16,26-1 20-16,-26 0-22 0,0 1 19 0,0 0-21 16,0-1 15-16,0-26-21 0,0 26 1 0,0 2-17 15,0-2-24-15,0-26-12 0,0 26-92 0,0 0 28 16,0-26-182-16,-26 27 159 0,26-27-96 0,0 26 135 15,0-26-41-15,-28 0 64 0,28 26-63 16</inkml:trace>
  <inkml:trace contextRef="#ctx0" brushRef="#br0" timeOffset="195259.89">18050 11804 66 0,'-28'0'0'0,"28"0"24"0,0 0 73 15,0 0-57-15,0 0 20 0,-26 0-29 0,26 0 31 16,0 0-34-16,0 0 24 0,0 0-22 0,0 0 40 15,0 0-33-15,0 0 39 0,26 0-35 16,-26 0 51-16,0 0-48 0,28 0 42 0,-28 0-52 16,26 0 17-16,0 0-26 0,-26 0 23 0,26 0-25 15,0 0 23-15,2 0-24 0,-2 0 21 0,0 0-22 16,0 0 19-16,29 0-21 0,-29 0 19 0,-1 0-20 16,1 28 15-16,2-28-21 0,25 0 2 0,-27 0-38 15,-1 0-88-15,3 0 4 0,-2 26-212 0,-26-26 177 16,26 0-110-16,-26 0 156 0,27 0-36 0,-27 0 66 15,0 0-66-15</inkml:trace>
  <inkml:trace contextRef="#ctx0" brushRef="#br0" timeOffset="195956.33">18631 12202 26 0,'0'0'0'0,"0"0"10"0,0 0 32 0,0 0-18 16,0 0 28-16,0 0-27 0,0 0 23 0,0 0-20 16,0 0 32-16,0 0-34 0,0 0 15 0,0 0-25 15,0-27 4-15,0 27-8 0,0 0 12 0,0 0-11 16,0 0 11-16,0 0-11 0,0 0 19 0,0 0-18 15,0 0 13-15,0 0-15 0,0 0 9 0,0 0-6 16,0 0 21-16,0 0-17 0,0 0 19 16,0 0-15-16,26 0 30 0,-26 0-23 0,0 0 34 15,0 0-31-15,0 0 35 0,0 0-35 0,0 0 33 16,28 0-34-16,-28 0 29 0,0 0-31 0,0 0 26 16,0 0-31-16,26 0 21 0,-26 0-23 0,0 27 21 15,25-27-25-15,-25 0 13 0,28 0-17 16,-28 0 13-16,26 0-15 0,-26 0 13 0,27 0-12 15,-27 0 16-15,26 0-18 0,-26 0 4 0,26 26-8 16,2-26 7-16,-28 0-7 0,25 0 9 0,-25 0-9 16,0 0 6-16,26 0-13 0,-26 0-13 0,0 0-22 15,27 0-91-15,-27 0-3 0,0 26-256 0,0-26 216 16,0 0-118-16,0 0 175 0,-27 0-47 0,27 0 79 16,-26 0-78-16</inkml:trace>
  <inkml:trace contextRef="#ctx0" brushRef="#br0" timeOffset="196211.4">18552 12360 84 0,'0'0'0'0,"0"0"19"0,0 0 59 0,0 0-38 16,0 0 40-16,0 0-46 0,0 0 21 0,0 0-30 15,0 0 22-15,0 0-20 0,0 0 37 0,0 0-39 16,26 0 15-16,-26 0-19 0,0 0 23 0,26 0-23 16,-26 0 19-16,27 27-20 0,-27-27 19 0,26 0-21 15,2 0 15-15,-2 0-18 0,-26 0 11 0,25 0-26 16,3 0-27-16,-2 0-27 0,1 0-136 0,-1 0 94 16,-26 0-96-16,26 0 96 0,2 0-96 0</inkml:trace>
  <inkml:trace contextRef="#ctx0" brushRef="#br0" timeOffset="196822.99">19399 11778 35 0,'0'0'0'0,"0"0"8"0,0 0 25 0,0 0-14 0,0 0 21 16,0 0-18-16,26 0 26 0,-26 0-20 15,0 0 32-15,0 0-31 0,0 0 23 0,0 0-34 16,0 0 4-16,26 0-10 0,-26 0 13 0,0 0-11 16,0-26 18-16,27 26-17 0,-27 0 17 0,0 0-19 15,27 0 9-15,-27 0-12 0,26 0 10 0,0 26-8 16,-26-26 20-16,26 0-18 0,2 0 12 0,-28 0-15 16,27 0 9-16,-2 26-9 0,1-26 14 0,-26 0-8 15,26 28 26-15,2-28-17 0,-28 0 35 0,28 26-31 16,-28-26 26-16,0 0-28 0,26 26 24 0,-26-26-26 15,0 26 26-15,0-26-27 0,0 27 23 0,0-27-27 16,-26 26 16-16,26 1-20 0,0-27 15 16,-28 27-26-16,28-1-12 0,-28-26-26 0,28 26-88 15,-26 0 10-15,26-26-210 0,-26 28 185 0,26-28-89 16,-25 26 113-16,25 0-113 0</inkml:trace>
  <inkml:trace contextRef="#ctx0" brushRef="#br0" timeOffset="196988.91">19583 12440 224 0,'0'0'0'0,"28"0"18"0,-28 26 54 0,27-26-40 15,-27 0 28-15,0 27-29 0,25-27 33 0,-25 0-31 16,0 0 31-16,0 26-36 0,26-26 23 0,-26 0-29 16,0 0 18-16,0 0-30 0,0 0-10 0,0 0-40 15,0 0-120-15,0 0 77 0,0 0-87 0,0 0 85 16,0 0-84-16</inkml:trace>
  <inkml:trace contextRef="#ctx0" brushRef="#br0" timeOffset="212426.09">20457 11752 26 0,'0'0'0'0,"0"0"0"0,-26 0 0 0,26-27 0 16,0 27 0-16,0 0 0 0,0 0 0 0,0-26 0 15,-27 26 0-15,27-26 0 0,0 26 0 0,0 0 0 16,0-26 0-16,0 26 5 0,0-28 17 0,0 28-9 16,0 0 15-16,0-26-14 0,0 26 14 0,0 0-12 15,0 0 21-15,0-26-16 0,0 26 27 0,0 0-23 16,0 0 30-16,0 0-29 0,0 0 25 0,27 0-33 16,-27 0 4-16,0 0-10 0,0 0 16 0,0 0-15 15,0 0 13-15,0 0-15 0,0 0 5 16,0 0-7-16,0 0 7 0,0 0-8 0,0 0 11 15,0 0-12-15,0 0 2 0,0 0-2 0,0 0 13 16,0 0-7-16,0 0 23 0,0 0-21 0,0 26 11 16,0-26-13-16,0 0 14 0,0 0-14 15,0 0 15-15,0 0-16 0,0 0 12 0,0 0-11 16,0 0 19-16,0 26-13 0,0-26 27 0,0 0-18 16,0 0 39-16,0 0-32 0,0 28 41 0,26-28-46 15,-26 0 14-15,0 26-22 0,0-26 23 0,0 26-21 16,0-26 24-16,0 26-24 0,0-26 20 0,0 27-23 15,0-1 22-15,0-26-22 0,0 26 19 0,0 2-18 16,0-2 28-16,0 0-25 0,0 0 24 0,0 1-24 16,0-1 25-16,0 1-26 0,28 0 23 0,-28 25-24 15,0-26 21-15,0 2-23 0,0 24 21 0,0-25-21 16,0-1 19-16,0 26-20 0,0-24 18 0,0-2-20 16,0 27 17-16,0-27-18 0,0 1 17 15,0-1-18-15,0-26 16 0,0 27-17 0,0-1 14 0,0-26-15 16,0 26 14-16,0-26-14 0,0 26 16 15,0-26-17-15,0 28 7 0,0-28-23 0,0 0-33 16,0 0-34-16,0 26-175 0,0-26 41 0,0 0-365 16,0 0 333-16,0 0-140 0,0 0 231 0,0 0-58 15,-28 0 102-15,28 0-102 0</inkml:trace>
  <inkml:trace contextRef="#ctx0" brushRef="#br0" timeOffset="213306.76">20855 11990 75 0,'25'0'0'0,"-25"-27"21"16,0 27 65-16,26 0-41 0,-26-26 48 0,0 26-51 15,0 0 34-15,0 0-35 0,0 0 51 0,0 0-53 16,0 0 26-16,0 0-34 0,0 0 27 15,0 0-30-15,0 0 27 0,0 0-23 0,0 0 42 16,0 0-37-16,0 0 35 0,-26 0-39 0,26 26 30 16,0-26-34-16,0 0 26 0,0 0-28 0,-25 0 25 15,25 27-29-15,0-27 14 0,-26 0-15 16,26 0 26-16,0 27-25 0,-28-27 24 0,28 0-25 16,-27 26 22-16,27-26-24 0,-26 26 20 0,26-26-21 15,-26 26 20-15,0-26-21 0,26 28 17 0,-27-28-18 16,1 26 17-16,26-26-17 0,-26 26 15 0,26-26-17 15,-27 27 13-15,1-27-14 0,26 26 13 0,-28-26-14 16,28 0 11-16,-25 26-11 0,25-26 11 0,0 0-13 16,-26 26 11-16,26-26-11 0,0 0 11 0,0 0-11 15,-28 0 9-15,28 0-10 0,0 0 9 0,0 0-11 16,0 0 5-16,0 0-6 0,0 0 6 0,0 0-6 16,0 0 7-16,0 0-8 0,0 0 2 0,0 0-3 15,0 0 7-15,0 0-7 0,0 0 6 0,0 0-6 16,0 0 5-16,0 0-5 0,0 0 4 15,0 0-4-15,0 0 6 0,0 0-6 0,0 0 6 16,0 28-6-16,0-28 3 0,0 0-4 0,0 0 2 16,0 0-3-16,0 0 2 0,0 0 1 0,0 0 12 15,0 0-9-15,0 26 10 0,28-26-10 0,-28 0 10 16,0 0-10-16,26 26 10 0,-1-26-10 16,-25 0 10-16,28 27-11 0,-2-27 6 0,1 0-7 15,-1 26 8-15,0-26-8 0,1 27 8 0,-1-27-8 16,0 26 9-16,0-26-10 0,1 0 6 0,1 27-6 15,23-27 9-15,-25 26-8 0,2-26 6 0,0 0-6 16,-3 26 5-16,-25-26-6 0,26 0 2 0,0 26-26 16,1-26-62-16,-27 0-113 0,26 28-499 0,-26-28 393 15,0 0-202-15,0 0 250 0,0 26-250 0</inkml:trace>
  <inkml:trace contextRef="#ctx0" brushRef="#br0" timeOffset="-212956.81">13603 7596 73 0,'0'0'0'0,"28"27"11"16,-3-27 33-16,-25 0-27 0,0 0 3 0,26 0-14 15,-26 27-6-15,26-27 0 0,-26 0 0 0,0 0 0 16,27 26 0-16,-27-26 0 0,0 0 0 0,26 0 6 16,-26 0 22-16,26 26-17 0,-26-26 8 0,28 0-7 15,-28 0 20-15,25 26-17 0,-25-26 14 0,28 0-15 16,-2 0 14-16,-26 0-13 0,26 0 17 0,1 0-19 15,-1 28 4-15,2-28-9 0,-3 0 5 0,1 0-1 16,1 0 24-16,-1 0-21 0,2 0 11 0,24 0-15 16,-25 0 9-16,-1 0-11 0,27 0 8 0,-27 0-9 15,2 0 5-15,23 0-6 0,-24 0 5 0,27 0-4 16,-28 0 11-16,28 0-6 0,-28 0 20 16,25 0-17-16,-24 0 12 0,27 0-16 0,-28 0 8 15,26 0-10-15,-24 0 6 0,24 0-6 0,-26 0 10 16,29 0-6-16,-30 0 19 0,27 0-17 0,-24 0 12 15,24 0-14-15,-25 0 13 0,26 0-14 0,-27 0 13 16,28 0-11-16,-28-28 20 0,26 28-19 16,-26 0 12-16,28 0-15 0,-28 0 12 0,27 0-13 15,-26 0 10-15,-1-26-12 0,28 26 10 0,-28 0-10 16,27 0 10-16,-28 0-11 0,29 0 8 0,-27 0-5 16,25 0 20-16,-24 0-17 0,-3 0 14 0,27 0-15 15,-24 0 14-15,25 0-16 0,-27 0 12 0,27 0-13 16,-26 0 9-16,25 0-9 0,-26 0 9 0,2 0-8 15,25 0 12-15,-27 26-12 0,0-26 12 0,27 0-11 16,-27 0 11-16,2 0-13 0,-3 0 12 16,28 0-12-16,-27 0 10 0,2 0-10 0,-2 0 9 0,2 28-9 15,-3-28 9-15,1 0-11 0,1 0 11 0,-1 0-11 16,0 0 8-16,2 26-8 0,-2-26 7 16,0 0-8-16,-26 0 8 0,26 0-9 0,0 0 9 15,-26 0-9-15,28 26 8 0,-28-26-8 0,0 0 7 16,26 0-7-16,-26 0 5 0,0 0-6 0,0 0 4 15,28 0-20-15,-28 0-42 0,0 0-86 0,0 0-360 16,-28 0 280-16,28 0-158 0,0 0 189 16,-26 0-188-16</inkml:trace>
  <inkml:trace contextRef="#ctx0" brushRef="#br0" timeOffset="-211789.63">18315 7756 154 0,'26'0'0'0,"-26"0"19"0,0 0 59 0,0 0-50 15,0 0 4-15,25 0-20 0,-25 0 5 16,0 0-12-16,0 0-5 0,0 0 0 0,0 0 0 0,26 0 0 16,-26 0 0-16,0 0 3 0,28 0 12 15,-28 0-5-15,0 0 17 0,27 0-14 0,-1 26 14 16,-26-26-17-16,26 0 3 0,-1 0-6 0,-25 0 8 15,28 0-7-15,-2 0 9 0,0 0-10 16,1 0 4-16,-1 0-6 0,2 0 4 0,-2-26-6 16,-1 26-3-16,29 0 2 0,-27 0 6 0,-1 0-6 15,0 0-2-15,27 0 2 0,-27 0 6 0,1 0 0 16,27 0 16-16,-28 0-11 0,0 0 19 0,27 0-18 16,-26 0 13-16,-1 0-16 0,28 0 9 0,-2 0-8 15,-26 0 16-15,28 0-12 0,-28 0 17 0,26 0-14 16,2 26 22-16,-28-26-19 0,26 0 23 0,3 0-23 15,-4 0 21-15,-25 0-21 0,30 0 22 0,-4 0-22 16,-28 0 26-16,30 0-22 0,0 0 32 0,-1 0-30 16,-28 0 26-16,29 26-29 0,0-26 22 0,-3 0-25 15,2 0 20-15,-27 0-22 0,28 0 17 16,-1 0-20-16,-27 0 15 0,27 0-17 0,-25 0 15 16,23 0-16-16,3 0 10 0,-27 0-12 0,25 0 10 15,-25 0-11-15,25 0 11 0,-26 0-12 0,29 0 9 16,-29 0-11-16,25 0 8 0,-23 0-9 0,25 0 5 15,-27 0-5-15,0 0 13 0,27 0-10 0,-25 0 10 16,-2 0-9-16,27 0 9 0,-28 0-10 16,1 0 10-16,2 0-11 0,-2 0 10 0,2 0-10 15,23 0 7-15,-24 0-8 0,-1 0 8 0,2-26-8 16,-2 26 8-16,0 0-9 0,26 0 8 0,-26 0-8 16,2 0 7-16,-2 0-4 0,2 0 15 0,-2 0-12 15,0 0 14-15,0 0-14 0,0 0 12 0,2 0-13 16,-2 0 12-16,0 0-13 0,2 0 12 0,-3 0-12 15,-25 26 10-15,27-26-11 0,-1 0 10 0,0 0-11 16,-26 0 10-16,28 0-10 0,-2 0 7 0,-26 0-7 16,26 0 7-16,-26 0-8 0,0 0 6 15,0 0-21-15,26 0-37 0,-26 0-36 0,0 0-200 16,0 0 64-16,0 0-368 0,-26-26 353 0,26 26-107 16,0 0 169-16,-26 0-168 0</inkml:trace>
  <inkml:trace contextRef="#ctx0" brushRef="#br0" timeOffset="-211106.78">23420 7808 48 0,'0'0'0'0,"0"0"7"15,0 0 22-15,0 0-13 0,0 0 16 0,0 0-18 16,0 0 11-16,0 0-11 0,0 0 17 0,28 0-16 15,-28 0 15-15,0 0-12 0,0 0 24 0,0 0-17 16,0 0 31-16,0 0-32 0,0 0 12 0,27 0-14 16,-27 0 31-16,0 0-21 0,0 0 43 0,0 0-43 15,0 0 20-15,0 0-27 0,26 0 26 0,-26 0-27 16,0 0 21-16,26 0-23 0,-26 0 18 16,26 27-22-16,-26-27 16 0,28 0-18 0,-1 0 16 15,-2 26-18-15,1-26 13 0,0 0-15 0,-26 0 12 16,54 26-13-16,-28-26 9 0,2 0-10 0,-3 0 9 15,2 26-10-15,-1-26 9 0,0 0-10 0,28 0 6 16,-27 0-7-16,-2 28 5 0,29-28-6 0,-28 0 3 16,2 0-4-16,-2 0 5 0,0 0-5 15,0 0 3-15,0 0-5 0,0 26 4 0,0-26-4 16,2 0 4-16,-1 0-4 0,-1 0 2 0,-26 0-2 16,25 0 1-16,-25 0-1 0,26 0 1 0,-26 0-3 15,0 0-1-15,28 0-17 0,-28 0-51 0,0 0-18 16,0 26-191-16,0-26 141 0,0 0-129 0,0 0 164 15,0 0-36-15,-28 0 68 0,28 0-67 0</inkml:trace>
  <inkml:trace contextRef="#ctx0" brushRef="#br0" timeOffset="-208217.97">15719 5426 40 0,'0'0'0'0,"0"0"14"15,0 0 44-15,0 0-30 0,0 0 24 0,0 0-28 16,0 0 22-16,0-27-22 0,28 27 24 0,-28 0-24 16,0 0 24-16,0 0-28 0,0 0 9 0,0 0-13 15,0 0 16-15,0 0-15 0,0 0 19 0,0 0-16 16,0 0 27-16,0 0-22 0,0 0 27 0,0 0-33 16,0 0 8-16,0-26-12 0,0 26 20 0,0 0-16 15,0 0 22-15,0 0-18 0,0 0 25 0,0 0-22 16,0 0 29-16,0 0-28 0,0 0 28 15,0 0-29-15,0 0 22 0,0 0-26 16,0 0 20-16,0 0-23 0,0 0 17 0,0 0-20 16,0 0 16-16,0 0-17 0,0 0 14 0,0 0-15 15,0 0 10-15,0 0-13 0,0 0 9 0,0 0-11 16,0 0 10-16,0 0-10 0,0 0 7 0,0 0-9 16,0 0 9-16,0 0-9 0,0 0 5 0,0 0-6 15,0 0 6-15,0 0-5 0,0 0 5 0,0 0-7 16,0 0 5-16,0 0-6 0,0 0 3 0,0 0-4 15,0 0 5-15,0 0-5 0,0 0 3 0,0 0-3 16,0 0 2-16,0 0-1 0,0 0 8 0,0 0-3 16,0 0 15-16,0 0-14 0,0 0 7 0,0 0-6 15,0 0 16-15,0 0-11 0,0 0 21 0,0 0-18 16,0 0 19-16,0 0-20 0,0 26 16 0,0-26-17 16,0 0 16-16,0 0-16 0,0 27 16 0,0-27-15 15,0 26 20-15,0 0-19 0,0-26 21 0,26 26-20 16,-26 2 20-16,0-2-19 0,0 0 20 0,27 27-20 15,-27-27 19-15,0 1-19 16,26 1 23-16,-26-2-23 0,0 27 22 0,26-27-22 16,-26 0 19-16,0 0-21 0,28 2 17 0,-28-28-18 15,0 26 16-15,25 0-17 0,-25-26 15 0,0 27-17 16,26-27 15-16,-26 0-15 0,0 26 15 0,26-26-16 16,-26 0 14-16,0 0-14 0,28 0 14 0,-28-26-15 15,27 26 12-15,-27-27-12 0,26 27 11 0,-26-26-12 16,0 0 10-16,26-2-11 0,-26 2 12 0,25 0-13 15,-25 0 10-15,0-1-11 0,28 1 11 0,-28 0-11 16,0-2 9-16,27 1-9 0,-27 1 7 0,0 0-8 16,0-1 7-16,0 1-8 0,26 0 8 0,-26 26-8 15,0-28 7-15,0 2-8 0,0 26 6 0,0 0-5 16,0-26 9-16,0 26-7 0,0 0 12 0,0 0-10 16,26 0 10-16,-26 0-10 0,0 0 10 0,0 0-10 15,0 26 9-15,26-26-10 0,-26 26 10 0,0 2-7 16,28-28 18-16,-28 26-15 0,0 0 19 0,28 1-18 15,-28-1 16-15,0 0-17 0,25 1 16 16,-25 1-17-16,26-2 16 0,-26 0-16 0,26 1 13 16,-26-1-15-16,27 0 15 0,-27 0-15 15,26-26 13-15,-26 28-13 0,26-2 11 0,-26-26-13 16,28 26 12-16,-28-26-12 0,25 27 10 0,-25-27-10 16,27 26 9-16,-27-26-9 0,26 0 10 0,-26 0-11 15,0 0 9-15,26 0-10 0,-26 0 10 0,28 0-10 16,-28 0 11-16,0-26-8 0,26 26 16 0,-26-27-13 15,0 27 13-15,0-26-15 0,28 0 13 0,-28-2-13 16,0 2 12-16,0 0-13 0,25 0 11 0,-25-27-12 16,0 27 10-16,0-2-10 0,0 1 9 0,26 1-11 15,-26-27 8-15,0 27-8 0,0 0 8 0,0-2-8 16,0 2 7-16,0 26-9 0,0-26 9 0,0 26-9 16,0-26 8-16,0 26-8 0,0-27 7 0,0 27-8 15,0 0 3-15,0-26-6 0,0 26 1 0,0 0-11 16,0 0-24-16,0 0 1 0,0 0-59 0,0 0-70 15,0 0-385-15,0 0 154 0,0 0-626 16,0 0 608-16,0 0-212 0,0 0 311 16,-26 0-311-16</inkml:trace>
  <inkml:trace contextRef="#ctx0" brushRef="#br0" timeOffset="-207737.92">16992 5028 27 0,'26'0'0'0,"-26"0"23"15,0 0 73-15,0 0-44 0,0-26 60 0,0 26-68 16,0 0 20-16,0 0-29 0,0 0 41 16,0 0-45-16,0 0 16 0,25 0-20 15,-25 0 35-15,0 0-27 0,0 0 41 0,0 0-33 16,0 0 57-16,0 0-61 0,0 0 19 0,0 0-27 16,0 0 34-16,26 26-31 0,-26-26 38 0,0 0-35 15,0 0 42-15,0 0-37 0,0 28 50 0,0-28-43 16,0 0 55-16,0 0-54 0,0 26 48 0,0-26-50 15,0 26 45-15,0-26-47 0,0 26 42 0,27-26-45 16,-27 27 41-16,0-1-44 0,0-26 37 0,0 26-40 16,0 2 35-16,0-2-37 0,0-26 34 0,0 26-35 15,0 0 30-15,0 2-33 0,0-2 29 0,0-26-37 16,0 26 10-16,0-26-30 0,0 27-26 0,0-27-18 16,0 26-103-16,0-26-64 0,0 0-481 0,0 0 408 15,0 26-151-15,-27-26 253 0,27 0-101 0,0 0 173 16,0 0-37-16,-26 26 72 0,26-26-72 0</inkml:trace>
  <inkml:trace contextRef="#ctx0" brushRef="#br0" timeOffset="-207373.32">16806 5584 30 0,'-28'0'0'0,"28"0"5"0,0 0 15 0,0 0-11 15,0 0 7-15,0 0-8 0,0 0 12 0,0 0-9 16,0 0 14-16,0 0-8 0,0 0 26 0,0 0-19 16,0 0 29-16,0 0-28 0,0 0 19 0,0 0-17 15,0 0 40-15,0 0-37 0,0 0 23 0,0 0-20 16,0 0 43-16,0 0-32 0,0 0 56 0,0 0-61 16,28 0 17-16,-28 0-29 0,0 0 25 0,0 0-23 15,26 0 32-15,-26 0-31 0,0 0 28 16,26 0-29-16,-26 0 27 0,26 0-30 0,-26 0 26 15,26 0-27-15,-26 0 25 0,28 0-25 0,-2 0 25 16,-26 0-24-16,28 0 29 0,-2 0-29 0,-1 0 26 16,-25 0-27-16,26 0 23 0,1 0-25 15,-27 0 25-15,28 0-26 0,-2 0 21 0,-26 0-22 16,26 0 21-16,0 0-21 0,-26 0 19 0,26 0-20 16,-26 0 18-16,26 0-20 0,-26 0 15 0,26 27-20 15,-26-27 5-15,0 0-27 0,0 0-46 0,28 0-92 16,-28 0-389-16,0 0 303 0,0 0-167 0,0 0 201 15,-28 0-200-15</inkml:trace>
  <inkml:trace contextRef="#ctx0" brushRef="#br0" timeOffset="-205003.89">20141 5452 47 0,'0'0'0'0,"0"-26"9"16,0 26 27-16,0 0-13 0,0-27 29 0,0 27-23 16,0 0 36-16,0 0-37 0,0-26 19 0,0 26-17 15,0 0 44-15,0 0-42 0,0 0 24 0,0 0-21 16,0 0 50-16,0 0-36 0,0 0 60 0,0 0-68 16,0 0 13-16,0 0-28 0,0 0 24 0,0 0-26 15,0 0 22-15,0 0-24 0,-28 0 22 0,28 26-23 16,0-26 23-16,0 0-23 0,0 27 19 0,0-27-21 15,0 26 18-15,0-26-16 0,0 26 25 0,0 0-22 16,0 2 26-16,28-2-25 0,-28 0 24 16,0 27-24-16,26-27 25 0,-26 1-25 0,25 1 23 15,-25 24-24-15,28-25 20 0,-28-1-23 0,25 0 22 16,-25 0-23-16,26 2 18 0,-26-28-19 0,28 26 17 16,-28 0-18-16,26-26 17 0,-26 0-18 0,27 27 15 15,-27-27-15-15,0 0 15 0,26 0-17 16,-26 0 17-16,26 0-17 0,-26 0 14 0,27-27-14 15,-27 1 13-15,26 0-15 0,-26 26 12 0,0-54-13 16,28 28 11-16,-28 0-12 0,0-1 12 0,0 1-12 16,26 0 9-16,-26-2-11 0,0 1 8 0,0 1-9 15,25 0 8-15,-25 26-9 0,0-27 9 0,0 27-9 16,0-26 6-16,0 26-6 0,0 0 6 0,0 0-6 16,0-26 5-16,0 26-5 0,0 0 5 0,28 0-5 15,-28 0 5-15,0 0-6 0,0 26 6 0,0-26-7 16,0 0 6-16,0 26-6 0,26-26 5 0,-26 27-3 15,0-1 12-15,0 0-9 0,0 1 10 16,27 1-8-16,-27-2 13 0,0 0-12 0,0 1 11 16,26-1-11-16,-26 0 11 0,0 0-12 0,0 2 12 15,26-2-13-15,-26 0 11 0,0-26-11 0,27 27 10 16,-27-1-10-16,0-26 9 0,26 0-9 0,-26 27 9 16,0-27-9-16,26 0 14 0,-26 0-12 0,26 0 11 15,-26 0-13-15,27-27 13 0,-27 27-13 0,0-26 9 16,28-1-10-16,-28 27 10 0,26-26-11 15,-26 0 10-15,25-28-10 0,-25 28 9 0,26 0-9 16,-26-1 7-16,28-25-8 0,-28 24 8 0,28 1-9 16,-28 1 8-16,25-27-8 0,-25 27 5 0,26 0-6 15,-26-2 5-15,0 2-6 0,26 0 7 0,-26 26-7 16,0-26 6-16,27-1-7 0,-27 27 0 0,0-26-11 16,0 26-25-16,0 0-17 0,0-26-112 0,0 26-86 15,0 0-581-15,0 0 489 0,0 0-186 0,0 0 316 16,-27-28-100-16,27 28 154 0,0 0-154 0</inkml:trace>
  <inkml:trace contextRef="#ctx0" brushRef="#br0" timeOffset="-204390.6">21224 5082 103 0,'0'0'0'0,"0"0"20"0,26 0 64 0,-26 0-41 16,0 0 45-16,0 0-53 0,28 0 17 0,-28 26-17 16,0-26 51-16,0 0-50 0,0 26 24 0,26-26-27 15,-26 27 43-15,0-27-37 0,0 26 42 0,0 0-41 16,28-26 38-16,-28 28-41 0,0-2 34 0,0-26-38 15,0 26 28-15,25 0-31 0,-25 2 26 0,0-28-29 16,0 26 22-16,0 0-26 0,0-26 20 0,0 27-22 16,26-27 19-16,-26 26-21 0,0 0 17 15,0-26-20-15,0 26 15 0,-26-26-23 0,26 28-8 16,0-28-10-16,0 26-30 0,-25-26-3 0,25 26-90 16,0-26 27-16,-28 0-184 0,28 27 171 0,-26-27-69 15,-2 0 110-15,28 26-49 0,-26-26 73 0,1 0-35 16,25 0 51-16,-28 0-26 0,28 0 38 15,-25 0-12-15,-1 0 29 0,26 26 9 0,-28-26 5 16,28 0 17-16,-26 0-2 0,-1 0 37 0,27 0-29 16,0 0 25-16,-26 0-14 0,26 0 65 0,0 0-54 15,0 0 47-15,-26 0-53 0,26 0 32 0,0 0-33 16,0 0 50-16,0 0-45 0,0 0 50 0,0 0-43 16,0 0 66-16,0 0-57 0,0 0 71 0,0 0-69 15,0 0 65-15,26 0-67 0,-26 0 60 0,0 0-64 16,26 0 58-16,-26 0-61 0,27 0 55 0,-27 0-58 15,26 0 51-15,-26 0-54 0,28 0 47 0,-2 0-50 16,-26 0 44-16,25 0-48 0,3 0 43 0,-3 0-45 16,1 0 38-16,-26-26-40 0,28 26 37 15,-2 0-40-15,2 0 34 0,-3 0-37 0,1 0 30 16,1 0-42-16,-27-26-2 0,26 26-41 0,2 0-83 16,-2 0-21-16,0 0-271 0,-26 0 109 0,28 0-461 15,-28 0 451-15,24 0-143 0,-24 0 220 16,0 0-220-16</inkml:trace>
  <inkml:trace contextRef="#ctx0" brushRef="#br0" timeOffset="-204156.73">21676 5373 133 0,'26'0'0'0,"-26"-26"23"16,0 26 69-16,26 0-42 0,-26-28 60 0,0 28-53 16,26 0 59-16,-26 0-70 0,0 0 22 0,0 0-34 15,26 28 34-15,-26-28-35 0,0 26 32 0,28 0-33 16,-28-26 30-16,0 27-32 0,0-1 28 0,26 0-29 15,-26 0 27-15,0 2-30 0,0 24 26 0,0-25-27 16,26-1 25-16,-26 27-26 0,0-25 20 16,-26 24-23-16,26-25 18 0,0 25-25 0,-26-26 3 15,26 28-37-15,-28-28-80 0,2 1-1 0,0 26-205 16,0-27 171-16,0 1-98 0,-28-1 131 0,26 0-72 16,-22-26 87-16,22 28-86 0</inkml:trace>
  <inkml:trace contextRef="#ctx0" brushRef="#br0" timeOffset="-203823.35">19583 5187 121 0,'-26'0'0'0,"26"-26"13"0,-26 26 41 16,26 0-33-16,-26 0 10 0,26 0-16 0,-27 0 15 15,27 0-12-15,-27 26 22 0,27-26-19 0,0 0 22 16,-26 26-27-16,26-26 8 0,0 28-7 0,0-2 29 16,-26 0-22-16,26 0 24 0,0 2-21 15,0 24 33-15,26-25-32 0,-26-1 25 0,0 26-29 16,0-24 17-16,26-2-23 0,-26 27 11 0,27-27-16 15,-27 27 9-15,27-25-14 0,-1-2 3 0,0 0-8 16,0 27-3-16,2-27-47 0,24 0-140 0,-26 2 87 16,28-2-113-16,-26-26 106 0,24 26-105 0</inkml:trace>
  <inkml:trace contextRef="#ctx0" brushRef="#br0" timeOffset="-203257.07">22204 4897 63 0,'0'0'0'0,"0"0"13"0,26-27 39 16,-26 27-26-16,0 0 26 0,0 0-28 0,0 0 24 16,0 0-22-16,0-27 31 0,0 27-35 0,27 0 10 15,-27 0-11-15,0 0 33 0,0 0-21 16,0 0 44-16,0 27-48 0,0-27 7 0,0 0-15 15,0 0 27-15,0 27-23 0,0-27 27 0,0 26-27 16,0-26 24-16,0 26-26 0,28-26 18 0,-28 27-21 16,0-1 18-16,0-26-20 0,0 26 15 0,0 2-17 15,0-2 12-15,-28 0-15 0,28 0 7 0,0 1-27 16,0-1-41-16,-27-26-15 0,27 26-141 0,0 2 106 16,0-2-87-16,-26-26 100 0,26 26-69 0,0-26 94 15,-26 26-24-15,26-26 42 0,-26 28-42 0</inkml:trace>
  <inkml:trace contextRef="#ctx0" brushRef="#br0" timeOffset="-203006.85">21992 5347 53 0,'0'0'0'0,"-26"0"21"0,26 0 63 15,0 0-35-15,0 0 59 0,-26 0-62 0,26 0 30 16,0 0-44-16,0 0 20 0,0 0-21 0,0 0 41 16,0 0-31-16,0 0 53 0,0 0-54 0,0 0 25 15,0 0-29-15,26 0 40 0,-26 0-35 16,0 0 50-16,26 0-47 0,-26 0 42 0,28 0-44 15,-28 0 40-15,26 0-42 0,0 0 36 0,0 0-39 16,0 0 35-16,2 0-37 0,-2 26 33 0,0-26-36 16,0 0 32-16,1 0-33 0,1 0 29 0,-3 0-32 15,1 0 27-15,0 0-28 0,2 26 25 0,-2-26-27 16,-26 0 23-16,26 0-31 0,1 0 5 0,-27 0-29 16,25 0-45-16,-25 0-25 0,28 0-183 0,-28 0 65 15,0 0-326-15,0 0 315 0,0 0-98 0,-28 0 153 16,28 0-152-16</inkml:trace>
  <inkml:trace contextRef="#ctx0" brushRef="#br0" timeOffset="-201288.89">14079 5532 163 0,'26'0'0'0,"-26"0"21"0,0-28 67 0,0 28-54 0,0 0 15 0,0 0-28 15,0 0 14-15,-26 0-20 0,26 0 11 0,0 0-17 16,-27 0 0-16,27 0-2 0,-26 0 10 16,26 0-7-16,-25 0 12 0,-3 0-5 0,28 0 31 15,-26 28-23-15,-1-28 30 0,1 0-32 0,26 26 15 16,-26-26-17-16,-2 26 23 0,28-26-22 0,-25 0 20 16,-3 27-22-16,28-27 19 0,-26 26-21 0,26-26 14 15,-26 26-17-15,26-26 13 0,-27 27-15 0,27-27 12 16,0 28-13-16,0-28 8 0,0 0-10 15,0 26 6-15,0-26-7 0,0 26 7 0,0-26-9 16,0 27 6-16,27-27-7 0,-27 0 6 0,26 26-7 16,-26-26 7-16,26 0-7 0,2 0 3 0,-3 0-31 15,3 26-74-15,-2-26 6 0,0 0-175 0,1 0 145 16,-1 0-99-16,-26-26 110 0,28 26-110 0</inkml:trace>
  <inkml:trace contextRef="#ctx0" brushRef="#br0" timeOffset="-201038.84">14105 5056 28 0,'0'-28'0'15,"28"2"29"-15,-28 0 87 0,0 26-69 0,0-27 25 16,0 27-46-16,0 0 10 0,0 0-18 0,0 0 18 16,0 0-20-16,0 0 15 0,0 27-21 15,0-27-2-15,0 26-2 0,-28-26 10 0,28 26-6 16,0 2 12-16,0-2-12 0,0 0 7 0,28 0-10 15,-28 1 3-15,0-1-5 0,0 28 4 0,0-28-6 16,0 0-3-16,26 28 0 0,-26-2 0 0,0 1 0 16,0-27 0-16,0 28 0 0,0-2 0 0,0-25-10 15,0 25-26-15,0 3 6 0,0-29-54 0,0 0 35 16,0 27-63-16,0-27 64 0,0 0-32 0,0-26 40 16,0 28-40-16</inkml:trace>
  <inkml:trace contextRef="#ctx0" brushRef="#br0" timeOffset="-200890.54">14264 5426 60 0,'0'-27'0'0,"27"1"22"0,-27 0 66 0,0 26-54 0,26-28 14 16,-26 28-32-16,0-26 0 0,0 26-16 0,28-26-16 16,-28 26-4-16,0-26-44 0,0 26 34 0,0-28-26 15,26 28 28-15,-26 0-28 0</inkml:trace>
  <inkml:trace contextRef="#ctx0" brushRef="#br0" timeOffset="-200672.66">14423 5293 70 0,'0'26'0'0,"0"2"17"0,0-28 54 0,0 26-43 15,0 0 15-15,0-26-28 0,0 27 1 0,0-1-11 16,26-26-5-16,-26 26 6 0,0-26 18 0,0 26-13 15,0-26 10-15,0 28-15 0,28-28-6 0,-28 26 0 16,0-26 0-16,0 26 4 0,26 1 13 0,-26-1-12 16,0-26-5-16,0 26-7 0,0 1-19 15,0 1 6-15,0-2-32 0,0-26 23 0,0 26-35 16,0 1 36-16,0-27-20 0,0 26 23 0,-26-26-23 16</inkml:trace>
  <inkml:trace contextRef="#ctx0" brushRef="#br0" timeOffset="-200089.84">14583 5532 128 0,'0'-28'0'0,"25"28"20"0,-25 0 63 0,26 0-52 16,-26 0 9-16,0 0-23 0,27 0 8 0,-27 0-12 16,0 0 12-16,0 28-13 0,28-28 8 0,-28 0-7 15,0 26 16-15,0-26-11 0,0 26 26 0,26-26-19 16,-26 27 31-16,0-1-31 0,26-26 16 0,-26 26-17 15,0 1 31-15,0 1-22 0,0-2 47 16,25-26-37-16,-25 26 50 0,0 1-58 0,0-27 9 16,0 26-23-16,0-26 19 0,0 26-12 0,27-26 44 15,-27 0-45-15,0 26 6 0,0-26-17 0,0 0 15 16,0 0-16-16,0 0 14 0,28 0-15 0,-28 0 14 16,0 0-15-16,0 0 12 0,26-26-12 0,-26 26 11 15,0-26-13-15,26 26 13 0,-26 0-13 0,26-26 11 16,-26 26-11-16,0-27 9 0,28 27-11 15,-28 0 11-15,0-26-11 0,0 26 10 0,27 0-10 16,-27 0 9-16,0-26-9 0,0 26 8 0,0 0-9 16,25 0 6-16,-25 26-7 0,0-26 7 0,0 0-7 15,0 26 8-15,0-26-8 0,0 0 5 0,26 27-5 16,-26-27 5-16,0 0-7 0,0 26 6 0,0-26-6 16,0 0 4-16,0 0-4 0,0 26 3 0,0-26-4 15,0 0 5-15,0 0-4 0,26 0 3 0,-26-26-3 16,0 26 3-16,0 0-4 0,0 0 4 0,28-26-5 15,-28 26 5-15,0-27-5 0,26 27 5 0,-26-26-5 16,26 26 3-16,-26-26-3 0,27 26 3 0,-27 0-3 16,25-28 2-16,-25 28 0 0,28 0 7 15,-2 0-3-15,-26-27 15 0,26 27-9 0,-26 0 21 16,28 0-14-16,-28 0 27 0,0 27-24 0,26-27 25 16,-26 0-26-16,0 0 23 0,27 28-25 0,-27-28 21 15,0 26-22-15,25-26 19 0,-25 26-22 0,0-26 17 16,0 27-29-16,26-27-17 0,-26 26-62 15,0-26-210-15,0 26 57 0,28-26-398 0,-28 26 377 16,0-26-115-16,0 28 181 0,0-28-180 0</inkml:trace>
  <inkml:trace contextRef="#ctx0" brushRef="#br0" timeOffset="-199545.03">17334 5532 58 0,'0'0'0'0,"0"0"8"15,28 0 25-15,-28 0-20 0,0 0 6 0,0 0-14 16,26 0-5-16,-26 0-12 0,0 0-33 0,0 0 22 16,0 0-22-16</inkml:trace>
  <inkml:trace contextRef="#ctx0" brushRef="#br0" timeOffset="-198940.49">17413 5373 29 0,'0'0'0'0,"0"0"25"16,-25 0 79-16,25 0-52 0,0 0 52 0,0 0-70 16,0 0-2-16,0 0-14 0,0 0 22 0,0 0-12 15,0 0 44-15,25 0-44 0,-25 0 12 0,0 0-19 16,27 26 27-16,-27-26-23 0,26 0 29 0,-26 0-21 16,28 0 44-16,-2 0-40 0,0 0 34 0,1 0-37 15,-2 0 30-15,3 0-35 0,24 0 27 0,-24 0-30 16,-2 0 24-16,26 0-27 0,-26 0 18 0,2 0-21 15,-2 0 17-15,27 0-27 0,-27 0-6 0,-26 0-25 16,28 0-66-16,-3 0-7 0,1 0-195 0,-26 0 162 16,0 0-92-16,0 0 125 0,0 0-65 0,0 0 80 15,0-26-79-15</inkml:trace>
  <inkml:trace contextRef="#ctx0" brushRef="#br0" timeOffset="-198756.04">17838 5134 61 0,'0'-26'0'16,"0"0"28"-16,-28 26 84 0,28-26-65 15,0 26 27-15,0-28-28 0,0 28 62 0,0 0-65 16,-26 0 17-16,26 0-27 0,0 0 39 0,0 0-35 16,0 0 37-16,0 28-39 0,0-28 30 0,0 26-33 15,0 0 28-15,0 0-32 0,0-26 22 0,0 53-26 16,0-27 21-16,0 2-24 0,0-2 15 0,0 0-22 16,0 28 3-16,0-28-35 0,0 27-73 0,0-27 3 15,0 26-174-15,0-24 144 0,0 24-94 0,0-25 128 16,26-1-44-16,-26 0 65 0,0 1-64 0</inkml:trace>
  <inkml:trace contextRef="#ctx0" brushRef="#br0" timeOffset="-198422.3">18392 5452 198 0,'28'-26'0'0,"-28"26"24"0,0-27 73 0,27 27-58 15,-27-26 18-15,0 26-25 0,0 0 36 0,0-26-29 16,0 26 45-16,0 0-44 0,-27 0 36 0,27 0-39 16,0-28 31-16,-28 28-33 0,28 0 36 0,-26 0-38 15,26 0 28-15,0 28-32 0,-25-28 23 0,-1 0-28 16,26 0 20-16,-28 26-22 0,28-26 18 0,-27 26-22 16,27-26 14-16,0 27-16 0,-26-27 12 0,26 26-14 15,0 0 13-15,0-26-15 0,-26 26 11 0,26-26-13 16,0 28 10-16,0-28-11 0,26 26 9 0,-26-26-9 15,0 26 8-15,0-26-9 0,26 0 4 0,-26 27-7 16,27-27 7-16,1 0-7 0,-28 26 4 0,26-26-35 16,-1 0-90-16,-25 0 0 0,26 0-231 0,2 0 192 15,-28 0-117-15,27 0 164 0,-27 0-50 0,26 0 79 16,-26 0-79-16</inkml:trace>
  <inkml:trace contextRef="#ctx0" brushRef="#br0" timeOffset="-198206.77">18420 4949 179 0,'0'-26'0'0,"0"0"14"16,0-1 44-16,27 27-27 0,-27-27 34 0,0 27-27 15,0 0 50-15,0 0-52 0,0 0 23 0,0 0-24 16,0 0 45-16,0 27-38 0,0-27 42 0,0 27-44 16,26-27 34-16,-26 26-39 0,0 0 31 0,0 1-35 15,26-1 27-15,-26 28-31 0,0-28 21 0,25 0-25 16,-25 27 19-16,0-27-22 0,28 28 16 0,-28-28-22 15,0 26 3-15,0-24-29 0,26-2-56 0,-26 27-17 16,0-27-191-16,0 0 145 0,0 0-120 0,0-26 151 16,0 28-52-16,0-2 76 0,0-26-76 0</inkml:trace>
  <inkml:trace contextRef="#ctx0" brushRef="#br0" timeOffset="-198052.81">18604 5134 71 0,'0'0'0'0,"0"-26"20"16,27 0 62-16,-27 26-50 0,0-26 14 0,0 26-28 16,26-28 9-16,-26 2-20 0,0 26-7 0,0-26-6 15,28 26-15-15,-28-27-1 0,0 27-45 0,0-26 36 16,0 26-26-16,0 0 28 0,0 0-27 0</inkml:trace>
  <inkml:trace contextRef="#ctx0" brushRef="#br0" timeOffset="-197856.51">18685 5187 141 0,'0'26'0'0,"0"-26"23"15,0 28 70-15,0-2-59 0,26 0 9 0,-26 0-24 16,0-26 13-16,0 28-20 0,0-2 6 0,0 0-13 16,0-26-5-16,0 27 0 0,0-1 0 15,0-26 0-15,0 26 0 0,0 0-6 16,0-26-16-16,0 28 2 0,0-2-40 0,0-26 23 15,0 26-51-15,0-26 53 0,0 27-21 0,0-27 29 16,0 26-29-16</inkml:trace>
  <inkml:trace contextRef="#ctx0" brushRef="#br0" timeOffset="-197287.85">18843 5504 153 0,'0'0'0'0,"26"-26"18"0,-26 26 56 0,0 0-38 15,0 0 36-15,0 0-38 0,0 0 32 0,0 0-35 16,0 0 27-16,0 0-32 0,0 0 19 0,0 26-26 16,0-26 9-16,0 0-14 0,0 28 13 0,0-28-15 15,0 26 8-15,0-26-9 0,0 26 13 0,0-26-8 16,0 27 20-16,0-1-23 0,0 0 5 0,0-26-9 16,0 27 9-16,0-27-10 0,0 28 6 0,0-2-7 15,0-26 5-15,0 0-7 16,0 26 6-16,0-26-6 0,0 0 6 0,28 0-6 15,-28 0 4-15,0 0-4 0,25 0 3 0,-25 0-4 16,0-26 2-16,26 26-3 0,-26 0 4 0,0-26-3 16,27 26 4-16,-27-28-5 0,0 28 5 0,0-27-5 15,26 27 2-15,-26-26-2 0,0 26 1 0,28-26-1 16,-28 26 1-16,0 0-1 0,0 0 1 0,0 0-2 16,0-27 4-16,0 27-3 0,26 0 1 0,-26 0-2 15,0 0 2-15,0 27-2 0,0-27 2 0,0 0-2 16,0 0-2-16,0 0 0 0,26 0 4 0,-26-27-2 15,0 27 2-15,0 0-1 0,0 0 4 0,0-26-4 16,0 26 1-16,27-26-1 0,-27 26 3 0,0-28-4 16,0 28 2-16,26 0-2 0,-26-26 2 0,0 26-1 15,0 0 5-15,27 0 0 0,-27 0 15 0,0 0-6 16,0 0 27-16,26 0-17 0,-26 0 39 0,0 0-40 16,0 26 10-16,0-26-17 0,26 28 20 0,-26-28-19 15,0 26 22-15,0 0-21 0,0-26 23 16,28 27-24-16,-28-1 20 0,0 0-21 15,26 1 17-15,-26-27-18 0,0 28 17 0,26-2-18 16,-26-26 17-16,26 0-18 0,-26 26 14 0,0-26-15 16,26 27 13-16,-26-27-15 0,0 0 15 0,28 0-15 15,-28 0 12-15,0 0-22 0,0 0-18 0,26 0-43 16,-26 0-162-16,0 0 38 0,0 0-327 0,0 0 311 16,0 0-86-16,0 0 143 0,0 26-142 0</inkml:trace>
  <inkml:trace contextRef="#ctx0" brushRef="#br0" timeOffset="-195861.91">23263 5611 168 0,'0'0'0'0,"0"0"16"0,0 0 48 0,0 0-35 16,0 0 27-16,0 0-33 0,26 0 14 0,-26 0-20 16,0 0 14-16,0 0-16 0,26 0 15 0,-26 0-15 15,28 0 13-15,-28 0-15 0,26 0 10 0,-26 0-13 16,26 0 8-16,-1 0-10 0,3 0 6 0,-28 0-8 16,27 0 6-16,-1 0-7 0,0 0 4 0,-26 0-6 15,26 0-3-15,2 0-15 0,-28 0-45 16,27 26 19-16,-27-26-63 0,0 0 50 0,0 0-58 15,0 0 64-15,0 0-31 0,0 26 40 0,0-26-40 16</inkml:trace>
  <inkml:trace contextRef="#ctx0" brushRef="#br0" timeOffset="-195705.08">23343 5718 71 0,'0'0'0'0,"-28"26"19"16,28-26 61-16,0 0-45 0,0 0 29 0,0 0-33 15,0 0 31-15,0 0-39 0,0 0 9 0,0 0-16 16,0 0 16-16,0 0-18 0,28 0 14 0,-28 0-17 15,26 0 7-15,0 0-11 0,-26 0 3 0,25 0-23 16,3 26-50-16,-1-26 15 0,-27 0-80 0,26 0 73 16,0 0-35-16,0 0 45 0,2 0-44 0</inkml:trace>
  <inkml:trace contextRef="#ctx0" brushRef="#br0" timeOffset="-195222.91">24029 5532 123 0,'0'0'0'0,"0"0"22"15,0 0 69-15,0 0-56 0,0 0 17 0,28 0-18 16,-28 0 50-16,0 0-44 0,0 0 38 0,0 0-31 16,0 0 65-16,0 0-67 0,0 0 23 0,0 0-30 15,0 26 46-15,0-26-41 0,0 26 49 0,0-26-47 16,0 27 43-16,0-27-41 0,0 26 49 0,0 0-47 15,0-26 55-15,0 27-53 0,-28 1 51 0,28-2-52 16,0-26 49-16,0 26-51 0,0 1 44 0,0-27-48 16,0 26 43-16,0-26-45 0,0 26 41 0,0-26-43 15,0 0 37-15,28 0-39 0,-28 26 38 0,0-26-39 16,0 0 35-16,26 0-37 0,-26-26 33 0,0 26-34 16,28 0 30-16,-28-26-32 0,0 26 28 0,26-26-31 15,-26 26 27-15,26-27-29 0,-26 27 25 16,26-26-28-16,-26 0 23 0,26 26-24 0,0-28 21 15,-26 28-23-15,26-27 19 0,2 27-20 0,-28 0 20 16,27-26-21-16,-1 26 20 0,-26 0-20 0,25 0 20 16,1 0-19-16,-26 0 22 0,28 0-18 15,-28 0 28-15,28 26-23 0,-28-26 35 0,26 0-32 16,0 27 32-16,-26 1-33 0,0-28 31 0,26 26-32 16,-26 0 26-16,26-26-28 0,-26 27 26 0,26-1-28 15,-26-26 26-15,28 26-28 0,-28 0 23 0,26 2-24 16,-26-28 21-16,26 26-25 0,-26 0 16 0,27-26-38 15,-27 27-44-15,26-1-111 0,-26-26-430 0,0 27 166 16,25-1-679-16,-25-26 550 0,0 27-549 0</inkml:trace>
  <inkml:trace contextRef="#ctx0" brushRef="#br0" timeOffset="-184789.66">20987 12836 76 0,'0'0'0'0,"0"27"9"0,0-27 29 0,0 0-23 16,0 27 6-16,0-27-12 0,0 26 6 0,0-26-5 15,-25 0 18-15,25 26-15 0,0-26 11 0,0 0-12 16,0 27 11-16,0-27-12 0,-28 0 9 0,28 0-7 16,0 0 15-16,0 0-15 0,-28 26 11 0,28-26-13 15,0 0 7-15,-26 0-7 0,26 0 13 0,-25 0-11 16,25 0 13-16,-26 0-13 0,-2 0 13 0,1-26-14 16,27 26 12-16,-26 0-11 0,0 0 15 0,0 0-14 15,-1 0 14-15,1 0-15 0,0-27 15 16,-1 27-16-16,1 0 8 0,-2-26-6 0,-23 26 22 0,23 0-19 15,2-26 17-15,-1-1-20 0,1 27 8 16,0-27-12-16,-1 1 6 0,1 0-9 16,-2-1 6-16,2 0-6 0,26 1 7 0,-25 0-8 15,-3-1 2-15,28-25-5 0,-25 24-3 0,25 2 0 16,0-26 0-16,-26 25 0 0,26 1 0 0,0-27-3 16,0 26-5-16,26-25 6 0,-26 24 2 0,25-24 0 15,-25 26 0-15,28-27 0 0,-3-1 0 0,1 28 0 16,2-26 0-16,25 25 0 0,-27-26 0 0,0 26 0 15,27-25 0-15,-25 26 0 0,23-2 0 0,-23-24 0 16,-2 25 0-16,27 1 0 0,-27-26 0 0,1 24 0 16,25 2 0-16,-26 0 0 0,1-1 0 0,1 0-3 15,23 27-8-15,-25-26 9 0,2 26 2 0,0-26 2 16,23 26 10-16,-25 0-6 0,1 0 7 0,27 26-7 16,-28-26 6-16,-1 26-6 0,28 1 8 0,-27 0-7 15,28-1 5-15,-26 0-6 0,-3 2 7 0,28 24-2 16,-27-26 20-16,2 1-12 0,-2-1 28 15,0 28-22-15,2-28 28 0,-4 0-31 0,2 27 14 16,2-27-16-16,-28 1 24 0,26 26-21 16,-26-1 29-16,28-24-25 0,-28 24 29 0,0 1-27 15,0-27 27-15,0 28-26 0,0-2 31 0,0-25-28 16,0 26 35-16,0 0-33 0,-28-1 34 0,28-26-33 16,-26 28 37-16,-2-1-35 0,2-1 40 0,2-25-40 15,-4 26 37-15,2-27-37 0,0 28 38 0,-28-28-39 16,1 0 37-16,28 1-39 0,-29-1 32 0,0 0-35 15,29-26 29-15,-28 28-30 0,-1-2 29 0,1-26-33 16,1 0 19-16,-1 0-25 0,25 0 18 0,-23 0-26 16,-3 0-1-16,27-26-17 0,-25 26-25 0,26 0-15 15,-27-28-105-15,27 28-66 0,-1-26-497 0,1 0 420 16,-2 26-167-16,3-27 273 0,-1 27-101 0,-2-26 144 16,2 26-144-16</inkml:trace>
  <inkml:trace contextRef="#ctx0" brushRef="#br0" timeOffset="-175670.87">13498 8206 24 0,'0'0'0'0,"0"26"4"15,-28-26 12-15,28 0-9 0,0 0 9 0,-28 0-7 16,28 26 13-16,0-26-10 0,-25 0 14 0,25 0-19 16,0 0-7-16,0 0 3 0,-26 0 12 0,26 26-11 15,0-26-4-15,0 0 0 0,0 0 0 0,0 0 0 16,-26 27 0-16,26-27 0 0,0 0 0 0,0 26 6 15,0-26 18-15,0 26-14 0,0-26 9 0,0 28-9 16,0-28 11-16,0 0-10 0,0 26 9 0,0 0-9 16,0-26 9-16,0 26-11 0,0-26 9 15,0 28-8-15,0-28 13 0,0 26-13 0,0-26 7 0,0 26-12 16,0-26-5-16,0 27 0 0,0-27 0 16,0 26 0-16,0-26 0 0,26 26 0 0,-26-26 0 15,0 0 0-15,0 26 0 0,0-26 0 0,0 28 0 16,0-2 0-16,0-26 0 0,0 26 0 0,26-26 0 15,-26 26 0-15,0 1 0 0,0-27 4 16,0 26 15-16,0 1-11 0,0-27 6 0,0 27-7 16,25-27 5-16,-25 26-6 0,0 0 2 0,0-26-3 15,0 26 9-15,28 2-10 0,-28-28-4 0,28 26 0 16,-28-26 0-16,26 26 0 0,-26-26 0 0,26 27 0 16,0-27 0-16,1 26 0 0,1-26 0 0,-3 26 0 15,1-26 0-15,0 26 2 0,1-26 9 0,25 28-5 16,-24-28 6-16,25 26-8 0,-27-26-4 0,0 26 3 15,27-26 12-15,0 27-11 0,-27-27-4 0,27 26 0 16,1-26 0-16,-28 0 0 0,27 27 0 0,0-27 4 16,1 0 13-16,-3 26-10 0,2-26 4 0,1 0-1 15,0 0 18-15,-3 27-14 0,30-27 10 0,-29 0-11 16,0 0 12-16,2 0-13 0,26 0 8 16,-28 0-10-16,0 0 6 0,2 0-8 0,24 26 4 15,-24-26-8-15,0 0-4 0,24 0 2 0,-24 0 8 16,-2 0-4-16,28 0 9 0,-28 0-11 0,29 26-4 15,-30-26 0-15,30 0 0 0,-29 0 2 0,27 0 8 16,-25 0-7-16,-1 0-3 0,26 0 3 16,-26 0 9-16,27 0-9 0,-27 28-3 0,-1-28 2 15,27 0 6-15,-26 0-6 0,0 26-2 0,1-26 1 16,0 0 7-16,-3 26-3 0,2-26 7 0,1 26-3 16,-2-26 14-16,0 28-13 0,2-28 8 0,0 26-8 15,-29-26 10-15,28 26-11 0,1-26 8 0,-2 0-9 16,-26 27 5-16,26-27-6 0,2 0 7 0,0 0-7 15,-29 0 7-15,28 0-7 0,1 0 6 16,-1 0-6-16,-28-27 6 0,29 27-7 0,0 0 3 16,-28-26-5-16,26 26 1 0,2 0-2 0,-2-26 5 0,-25 26-4 15,27-28 4-15,-3 28-4 0,-23-26 4 0,24 26-5 16,-26-26 1-16,28 26-2 0,-28-26-2 16,0 26 1-16,27 0 3 0,-25-28-2 0,-2 28 5 15,25-26-4-15,-23 26 2 0,-1 0-3 0,25-26-2 16,-27 26 1-16,3-27 3 0,-2 27-2 15,0 0 2-15,1-26 0 0,-1 26 8 0,2 0-7 0,-28-27 1 16,26 27 0-16,-1-26 10 0,3 26-9 16,-28 0 9-16,26-27-9 0,1 27 6 0,-27-26-6 15,26 26 5-15,-26 0-4 0,26-26 9 0,-26 26-11 16,28 0 0-16,-28-28-2 0,25 28 4 0,-25-26-3 16,26 26 7-16,-26-26-7 0,0 26 3 0,27 0-3 15,-27-26 3-15,26 26-4 0,-26-27 4 0,28 27-5 16,-28-26 3-16,0 0-3 0,26 26 2 0,-26-28-2 15,26 2 2-15,-26 26-2 0,27-26 1 0,-27 0-1 16,0-1 2-16,26 27-2 0,-26-27 1 0,0 1-2 16,0-1 6-16,27 27-4 0,-27-26 4 0,0 0-5 15,0 0 5-15,0-2-5 0,0 28 4 16,-27-26-4-16,27 0 2 0,0 0-2 0,0-1 2 16,-26 1-2-16,26 0 2 0,-27-2-2 15,1 2 2-15,26 0-2 0,-26 0 2 0,26-2 2 0,-28 2 15 16,2 26-9-16,-1-26 16 0,1-1-17 0,26 1 4 15,-25 26-7-15,-3-26 11 0,2 0-9 0,0 26 11 16,-1-28-11-16,1 28 9 0,-27-26-9 0,27 26 9 16,-2-26-11-16,2 26 9 0,-27-27-9 15,27 27 8-15,-27-26-8 0,27 26 7 0,-27-26-9 16,25 26 8-16,-23-27-8 0,-3 27 7 0,1-27-7 16,1 27 5-16,-2-26-5 0,2 26 5 0,-2-26-7 15,3 26 6-15,-3-28-6 0,1 28 6 0,-1-26-6 16,2 26 5-16,-28-26-5 0,28 26 3 0,-1-26-4 15,0 26 4-15,-1 0-4 0,1-27 4 0,2 27-4 16,-3 0 4-16,0 0-4 0,2 0 4 16,0 0-3-16,-2 0 9 0,1 0-7 0,2 0 9 0,-3 0-9 15,26 0 6-15,-24 0-6 0,0 0 6 0,-2 0-6 16,1 0 5-16,2 0-7 0,-3 0 7 16,0 0-7-16,1 0 5 0,28 0-5 0,-29 0 6 15,1 0-6-15,1 0 3 0,-1 0-4 0,-1 0 4 16,2 0-4-16,25 27 4 0,-26-27-5 0,1 0 5 15,25 0-5-15,-27 0 2 0,28 0-2 16,-27 26 4-16,27-26-4 0,-27 0 3 0,27 0-3 16,-27 0 3-16,27 0-3 0,-27 0 2 0,25 0-2 15,2 0 1-15,-27 0-1 0,27 0 2 0,-1-26-2 16,-25 26 1-16,24 0-1 0,2 0 1 0,1-27-2 16,-28 27 2-16,25 0-3 0,2 0 2 0,0 0-2 15,-27 0 2-15,26 0-2 0,1 27 0 0,-28-27 0 16,28 0 1-16,0 26-1 0,-26-26 0 0,-2 26 0 15,28-26 1-15,-28 26-1 0,27 2 1 0,-24-28-1 16,-3 26 1-16,27 0-1 0,-24-26 1 0,25 27-1 16,-2-27 2-16,-24 0-2 0,24 27 0 0,2-27 0 15,-1 26 1-15,-24-26-1 0,23 0 1 0,2 0-1 16,-1 26 1-16,1-26-1 0,26 0 1 16,-26 0-1-16,-1 0 1 0,1 27-1 0,26-27 1 15,-26 0-1-15,-2 0-1 0,28 0 0 0,-26 0 1 16,26 0 0-16,-27 26 0 0,27-26 0 0,-26 0 2 15,1 0-2-15,25 0-1 0,-28 0 0 16,28 0 1-16,-26 0 0 0,26 0 0 0,-27 0-3 16,27 0-6-16,-26 0-14 0,0 0-54 0,26 0-6 15,-28-26-170-15,28 26 60 0,-25 0-324 0,-3 0 300 16,28 0-132-16,-26 0 211 0,26 0-65 0,-26 0 101 16,-1 0-101-16</inkml:trace>
  <inkml:trace contextRef="#ctx0" brushRef="#br0" timeOffset="-175540.32">13682 8073 194 0,'26'0'0'0,"1"0"21"0,-1 0 66 0,-26 26-56 15,26-26 5-15,-26 0-46 0,28 0-67 16,-28 0 36-16,25 27-47 0,-25-27 44 0,0 26-44 16</inkml:trace>
  <inkml:trace contextRef="#ctx0" brushRef="#br0" timeOffset="-173006.95">14105 11116 38 0,'0'0'0'0,"-26"0"0"15,26 0 0-15,0 0 6 0,0 0 18 0,-27 0-7 16,27 0 27-16,-26 0-27 0,26 26 7 0,0-26-18 15,-25 0-6-15,25 26 0 0,-28-26 0 0,28 28 0 16,-26-28 0-16,26 26 4 0,-27 0 15 0,27 1-11 16,-26 0 8-16,26-1-12 0,-26 27-4 0,26-27 0 15,-28 1 0-15,28 26 0 0,-25-27 0 0,25 1 4 16,-28 0 12-16,28-1-7 0,-26 28 15 16,26-28-18-16,-26 0-6 0,26 0 5 0,0 1 15 15,-27-1-14-15,27-26-6 0,0 26 0 0,-26 2 0 16,26-2 0-16,0 0 0 0,0-26 0 0,-26 26 0 15,26 1 5-15,0-1 15 0,0-26-14 16,0 27-6-16,0 0 0 0,0-1 0 0,0 0 0 16,0 0 0-16,0 2 0 0,0-2 0 0,26 0 0 15,-26 1 0-15,0-1 0 0,0 0 0 0,0-26 0 16,26 26 0-16,-26 2 3 0,0-2 12 0,27 0-11 16,-27 1-4-16,0-27 0 0,26 26 0 0,-26 1 0 15,26-27 0-15,-26 26 0 0,28 1 0 0,-28-1 0 16,25-26 0-16,3 26 0 0,-28 0 0 0,26-26 0 15,0 28 0-15,1-2 3 0,-1 0 12 0,2 1-11 16,-3-27-4-16,1 26 5 0,1 0 17 0,-1 1-11 16,2 0 10-16,-2-1-13 0,0-26 2 0,1 26-3 15,-1 1 9-15,27 0-9 0,-27-1 5 0,2-26-7 16,23 26 7-16,-24 1-9 0,-1-27-3 16,28 26 4-16,-28 0 14 0,28-26-10 0,-29 28 4 15,28-28-7-15,-25 26 3 0,24-26-4 0,-27 26 5 16,2-26-6-16,27 0-3 0,-28 26 0 0,28-26 0 15,-27 0 9-15,24 27 28 0,3-27-19 0,-28 26 17 16,27-26-21-16,-28 27 9 0,29-27-6 16,0 27 27-16,-28-27-29 0,26 26 4 0,2-26-9 15,-2 0 10-15,-25 26-11 0,26-26 3 0,-1 26-4 16,2-26 11-16,-1 0-12 0,0 28 4 0,0-28-6 16,27 0 7-16,-29 26-6 0,3-26 6 0,-1 0-8 15,26 0 0-15,-26 26-1 0,27-26 4 0,-27 0-4 16,26 0 5-16,-27 0 1 0,28 28 20 0,-28-28-16 15,30 0 7-15,-31 0-9 0,28 26 13 0,1-26-12 16,-28 0 11-16,30 26-13 0,-5-26 9 0,-22 0-11 16,23 0 8-16,0 26-9 0,4-26 7 0,-4 0-7 15,-24 0 7-15,25 0-8 0,0 27 6 0,1-27-7 16,-2 0 3-16,2 0-2 0,1 0 8 16,-30 0-7-16,29 0 5 0,0 27-8 0,-2-27 3 15,3 0-3-15,-30 0 4 0,30 0-5 0,-2 26 1 16,-27-26-2-16,29 0-2 0,-30 0 1 0,30 27 5 15,-29-27-4-15,27 0-2 0,-26 0 1 0,27 0 3 16,-27 0-2-16,26 0-2 0,-25 0 0 16,24 0 3-16,-24 0-1 0,25 0 5 0,-26 0-5 15,27 0-2-15,-2 0 0 0,-24-27 0 0,26 27 0 16,-2 0 4-16,-24 0-3 0,24-26-1 0,2 26-1 16,-26 0-3-16,24-27 3 0,2 27 1 0,-27 0 0 15,26-27 0-15,0 27 0 0,-25 0 0 0,25-26 0 16,-26 26 0-16,26-26 0 0,0 26 0 0,-25 0 0 15,25-26 0-15,-26 26 0 0,27-28 0 0,-27 28 0 16,26-26 4-16,-25 26-3 0,-3-26-1 0,2 26 0 16,1-28 0-16,0 28 0 0,-4-26 4 0,-22 0-3 15,26 26-1-15,-28-26 0 0,26 26 0 0,-26-27 0 16,2 27 3-16,-2 0-2 0,0-27-1 16,2 27 0-16,-3-26 0 0,2 26 1 0,-27 0 6 15,26-27-4-15,0 27 5 0,-26 0-3 0,28-26 10 16,-28 26-8-16,0-26 6 0,26 0-6 15,-26-2 8-15,26 28-8 0,-26-26 5 0,0-27-5 16,26 27 5-16,-26 0-7 0,26-1 3 0,-26-26-5 0,0 27 3 16,28-28-3-16,-28 28 4 0,0-27-4 15,0 27 4-15,26 0-5 0,-26-28-2 0,0 28 1 16,0 0 5-16,26-27-3 0,-26 26 2 0,0 1-2 16,0-1 2-16,0 1-2 0,0 0 3 0,0-2-4 15,0 2-2-15,-26 0 1 0,26 0 5 0,0-1-4 16,-26 1 2-16,26 0-2 0,-28-2 2 0,2 2-3 15,0 0-1-15,26 0 1 0,-26-1 3 0,0 0-2 16,-2 27 1-16,2-26-1 0,0-1 2 0,-26 1-2 16,24 0-2-16,2 0 0 0,0-2 0 0,-28 2 1 15,28 0 3-15,0-1-1 0,-28 1 2 0,28 0-2 16,-2 0 1-16,-22-2-3 0,22 2-1 0,-24 26 0 16,-2-26 0-16,27 26 1 0,-24-27 3 15,23 0-3-15,-26 27-1 0,3-26 0 0,23 26 0 16,-23-26 0-16,-3 26 0 0,1 0 0 0,27-27 4 15,-27 27-3-15,-1 0-1 0,3-27 0 0,-4 27 0 16,3-26 0-16,-1 26 0 0,1-27 1 16,-1 27 3-16,0-26-2 0,-1 26 2 0,1 0-2 15,1-26 4-15,-29 26-4 0,30-27-2 0,-2 27 0 16,-1-27 0-16,-26 27 0 0,28-26 0 0,-2 26 0 16,-26-26 0-16,30 26 1 0,-4-28 4 0,0 28-3 15,3-26 2-15,-30 26-3 0,29-26-1 0,-2 26 0 16,2-26 0-16,-2 26 0 0,2-27 0 0,0 27-1 15,-2 0-3-15,1-26 3 0,0 26 1 0,1 0 0 16,-2-26 0-16,1 26 0 0,0 0 0 0,1-28 1 16,-1 28 7-16,0 0-5 0,-1-26 4 0,1 26-4 15,1 0 1-15,-1-26-1 0,27 26 8 0,-27 0-6 16,-1-26 5-16,3 26-7 0,23 0-3 16,-25 0 1-16,1-27 3 0,-2 27-1 0,2 0 4 15,26 0-5-15,-28-26-2 0,1 26 0 0,0 0 0 16,27 0 2-16,-28 0 8 0,2 0-7 15,26 0-3-15,-28-27 1 0,2 27 3 0,24 0-3 0,-24 0-1 16,0 0 0-16,24 0 0 0,-25 0 1 16,28 0 6-16,-29 0-2 0,0 0 7 0,28 0-8 15,-26 0 2-15,26 0-3 0,-26 0 2 0,-3 0-1 16,29 0 7-16,-25 0-6 0,23 0 3 0,2 0-4 16,-28 0 2-16,28 0-3 0,-26 27 2 0,24-27-2 15,2 0 5-15,-27 0-5 0,27 0 1 0,1 26 0 16,-29-26 8-16,26 0-8 0,2 0 4 0,-27 0-3 15,28 27 11-15,-29-27-9 0,28 0 7 0,-27 0-7 16,27 0 6-16,-27 0-6 0,25 0 5 0,-24 0-5 16,26 26 8-16,-1-26-8 0,-26 0 6 0,27 0-5 15,-27 0 8-15,25 0-10 0,2 0 6 0,-25 0-7 16,23 0 4-16,2 0-4 0,0 0 6 16,-27 26-6-16,25-26 6 0,3 0-6 0,-1 0 3 15,-27 0-3-15,25 26 4 0,2-26-4 0,-27 0 3 16,27 0-3-16,-1 0 4 0,1 0-4 0,-28 28 4 15,28-28-5-15,1 0 4 0,-2 0-3 0,-27 0 11 16,28 0-8-16,0 26 9 0,-2-26-9 16,3 0 6-16,-2 0-7 0,-25 26 8 0,24-26-6 15,2 0 11-15,0 0-9 0,1 27 13 0,-2-27-12 16,-1 0 14-16,2 26-14 0,0-26 8 0,26 0-8 16,-26 26 12-16,-2-26-11 0,1 0 13 0,27 0-14 15,-25 0 11-15,-1 26-12 0,26-26 9 0,-26 0-9 16,26 0 9-16,-28 0-11 0,28 0 11 0,-27 28-12 15,27-28 7-15,0 0-8 0,-26 0 7 0,26 0-6 16,0 0 10-16,0 0-9 0,0 0 8 0,-25 0-9 16,25 0 7-16,0 0-8 0,0 0 7 0,0 0-7 15,0 0 6-15,0 0-7 0,0 0 2 0,0 0-4 16,0 0 4-16,0 0-8 0,0 0-5 0,0 0-18 16,0 0-63-16,0 0-21 0,0 0-233 15,0 0 83-15,-26 0-431 0,26 0 422 0,0 0-109 16,0 0 188-16,-28 0-188 0</inkml:trace>
  <inkml:trace contextRef="#ctx0" brushRef="#br0" timeOffset="-171324.02">13047 9475 23 0,'0'0'0'0,"0"0"0"0,0 0 0 0,0 0 4 15,0 0 12-15,0 0-12 0,0 0-4 0,0 0 6 16,0 26 20-16,-26-26-12 0,26 0 17 0,0 0-17 15,0 0 11-15,0 0-14 0,0 0 8 0,0 0-14 16,0 0-5-16,0 0 0 0,0 0 0 0,0 0 0 16,0 0 0-16,0 0 0 0,0 0 0 0,0 0 0 15,0-26 0-15,0 26 0 0,0 0 0 0,-27 0 5 16,27 0 17-16,0 0-11 0,0 0 9 0,0 0-11 16,0 0 11-16,0 0-15 0,0 0-5 0,0 0 3 15,0 0 12-15,0 0-11 0,0 0-4 0,0 0 0 16,0 0 0-16,0 0 0 0,0 0 0 15,0 0 0-15,0 0 0 0,0 0 5 16,27 0 17-16,-27 0-5 0,0 0 28 0,0 0-29 16,0 0 3-16,0 0-6 0,0 0 23 0,0 0-15 15,0 0 30-15,0 0-25 0,0 0 27 0,0 0-30 16,0 0 14-16,0 0-19 0,0 0 14 0,0 0-15 16,0 0 15-16,0 0-18 0,0 0 14 0,0 26-15 15,0-26 14-15,0 0-15 0,0 0 9 0,-27 0-11 16,27 0 9-16,0 28-10 0,0-28 9 0,0 0-10 15,0 0 6-15,0 26-7 0,-26-26 5 0,26 0-6 16,0 0 5-16,0 26-6 0,0-26 3 0,0 27-3 16,0-27 4-16,0 27-5 0,-28-27 3 0,28 26-4 15,0 0 3-15,0-26-3 0,0 27 5 0,-26-1-5 16,26-26 2-16,0 26-3 0,0 2-2 0,0-28 0 16,0 26 4-16,-26 0-2 0,26-26 2 0,0 26-2 15,0 1-2-15,0-27 1 0,0 26 5 0,0-26-4 16,0 27 2-16,0-27-3 0,0 27-1 15,0-1 0-15,0-26 0 0,0 26 0 16,0-26 0-16,0 26 1 0,0 2 5 0,0-28-1 16,0 26 9-16,0-26-7 0,0 26 5 0,0-26-5 15,0 27 8-15,-26-27-8 0,26 26 5 0,0-26-6 16,0 26 4-16,0-26-5 0,0 26 6 0,0-26-6 16,0 28 3-16,-26-2-5 0,26-26 1 0,0 26-3 15,0-26-1-15,0 27 1 0,0-1 3 0,0-26-2 16,0 27-2-16,0-1 0 0,0-26 0 0,0 27 2 15,0-1 6-15,0 0-4 0,0-26 0 0,0 28-2 16,0-2-2-16,0-26 0 0,0 26 0 0,0 0 2 16,0 1 6-16,0-1 2 0,0-26 18 0,0 26-10 15,0 2 26-15,0-2-24 0,0 0 18 0,0 0-19 16,0 1 17-16,0-27-19 0,0 27 16 0,0-1-17 16,0 1 13-16,0-1-13 0,0 0 18 0,0 0-18 15,0-26 12-15,0 28-14 0,0-2 10 0,0-26-14 16,0 26 7-16,0 1-9 0,0-27 7 0,0 26-7 15,0-26 12-15,0 0-13 0,0 26 5 16,0-26-7-16,0 26 7 0,0-26-6 0,0 0 6 16,0 28-6-16,0-28 7 0,0 0-7 15,0 26 5-15,0-26-6 0,0 26 5 0,0-26-5 16,0 0 5-16,0 27-5 0,0-27 3 0,0 0-5 16,0 27 5-16,0-27-5 0,0 26 3 0,0-26-3 15,0 0 4-15,0 26-4 0,0-26 4 0,0 0-4 16,0 0 1-16,0 27-2 0,0-27-2 0,0 0-9 15,0 0-27-15,0 0 8 0,0 0-44 0,0 0 3 16,0 26-135-16,0-26 54 0,0 0-242 0,0 0 226 16,0 0-106-16,0 0 160 0,0 0-64 0,0 0 88 15,0 27-88-15</inkml:trace>
  <inkml:trace contextRef="#ctx0" brushRef="#br0" timeOffset="-170237.34">13365 9423 45 0,'0'0'0'0,"0"0"6"15,0 0 20-15,0 0-19 0,0 26-7 0,0-26 4 16,0 0 13-16,0 0-12 0,0 0-5 0,0 0 5 16,0 26 19-16,0-26-14 0,0 0 6 0,-27 0-7 15,27 0 11-15,0 0-14 0,0 26-6 0,0-26 0 16,0 0 0-16,0 0 7 0,0 0 21 0,0 0-14 15,0 28 12-15,0-28-19 0,0 0-7 0,0 0 3 16,0 26 13-16,0-26-6 0,0 26 16 0,0-26-13 16,0 27 15-16,0-27-14 0,0 27 15 0,0-27-16 15,0 26 10-15,0 0-15 0,0 1 2 0,0-27-7 16,0 26-3-16,0 0 2 0,0 2 8 0,0-2-5 16,0-26 4-16,0 26-4 0,0 0 3 0,0 1-5 15,0-27-3-15,0 26 5 0,0 1 15 0,0 0-10 16,0-27 6-16,0 26-5 0,0-26 13 0,0 26-9 15,0 0 21-15,0-26-20 0,0 28 12 0,0-28-13 16,0 26 15-16,0-26-18 16,0 26 4-16,0-26-8 0,0 27 6 0,0-27-6 15,0 26 8-15,0-26-9 0,0 26 5 0,0-26-9 16,0 26-3-16,0 2 0 0,0-28 0 0,0 26 7 16,0-26 21-16,0 26-15 0,0-26 7 0,0 27-11 15,0-1 3-15,0-26-6 0,0 27 5 0,0-27-6 16,0 26 4-16,0-26-2 0,0 27 9 0,0-27-6 15,0 26 10-15,0-26-10 0,0 26 10 0,0-26-11 16,0 28 7-16,0-28-10 0,0 26 5 0,0-26-5 16,0 26 8-16,0-26-6 0,0 26 12 0,0 1-8 15,0-27 16-15,0 26-15 0,0-26 11 0,0 26-12 16,0-26 13-16,0 28-14 0,0-28 6 0,0 26-8 16,0 0 9-16,0-26-10 0,0 26 4 0,0-26-8 15,0 27 1-15,0-27 0 0,0 27 7 0,0-1-6 16,27-26 2-16,-27 27-4 0,0-1 2 15,0-26-2-15,0 26 7 0,0-26-7 0,0 26 3 16,0-26-4-16,0 28 2 0,0-28-2 0,0 26 4 16,0-26-5-16,0 0-2 0,0 26 1 15,0-26 5-15,26 0-2 0,-26 27 4 0,0-27-4 16,0 0 4-16,0 26-5 0,0-26-3 0,0 0 1 16,0 26 3-16,0-26-2 0,0 0 5 0,0 0 0 15,0 26 13-15,0-26-3 0,0 0 27 0,26 28-26 16,-26-28 13-16,0 26-17 0,0-26 11 0,0 0-12 15,0 26 11-15,0-26-13 0,0 27 12 0,0-27-11 16,0 0 12-16,0 27-13 0,0-27 9 0,0 26-10 16,25-26 9-16,-25 26-10 0,0-26 7 0,0 27-7 15,0-27 7-15,0 0-7 0,0 26 10 0,0-26-10 16,28 27 7-16,-28-27-9 0,0 0 6 0,0 0-6 16,0 27 5-16,0-27-6 0,0 0 6 0,0 0-5 15,0 0 5-15,0 0-18 0,0 0-27 0,0 0-101 16,28 0-369-16,-28 26 278 0,0-26-171 0,0 0 198 15,0 0-198-15</inkml:trace>
  <inkml:trace contextRef="#ctx0" brushRef="#br0" timeOffset="-140406.83">3334 6220 27 0,'26'0'0'0,"-26"0"9"0,0 0 27 0,0 0-18 16,0 0 18-16,0-26-21 0,0 26 13 15,0 0-17-15,0 0 9 0,0 0-10 0,0 0 13 16,0 0-12-16,0 0 9 0,0 0-8 0,0 0 13 16,0 0-9-16,0 0 21 0,0 0-15 0,0 0 26 15,0 0-29-15,0 0 11 0,0 0-15 0,0 0 17 16,0 0-18-16,0 0 14 0,0 0-13 16,0 0 19-16,0 0-19 0,-26 0 9 0,26 0-13 15,0 0 8-15,-27-26-12 0,27 26 5 0,0 0-6 16,-25 0 6-16,25 0-4 0,-26 0 12 0,-2 0-11 15,28 0 10-15,-26 0-11 0,26 0 5 0,-26 0-6 16,26 0 5-16,-28 0-4 0,2-28 15 0,26 28-12 16,-26 0 10-16,26 0-11 0,-26-26 10 0,26 26-12 15,-26 0 6-15,26 0-8 0,-28-26 3 0,28 26-4 16,-26 0 5-16,26-27-5 0,0 27 5 0,-27-26-5 16,27 26 3-16,-26-27-5 0,26 1 5 0,0 26-5 15,0-27 3-15,-25 1-2 0,25 26 4 0,0-26-3 16,0 26 7-16,0-28-4 0,0 2 12 0,0 0-10 15,0 26 9-15,0-26-10 0,0-1 7 16,0 1-9-16,0 26 6 0,0-26-6 0,0-2 6 16,25 1-7-16,-25 27 4 0,0-26-5 0,26 0 7 15,-26 26-3-15,0-27 16 0,27 1-12 16,-27 26 11-16,26-26-13 0,2-2 10 0,-28 2-11 16,26 26 9-16,0-26-10 0,-26 26 7 0,26-26-8 15,0 26 5-15,2-27-6 0,-28 27 6 0,26-26-6 16,0 26 6-16,2-26-7 0,-2 26 3 0,-1-28-4 15,-25 28 5-15,27 0-6 0,-1-26 4 0,2 26-4 16,-2 0 4-16,0 0-5 0,0 0 5 0,0 0-4 16,2 0 4-16,-2 0-5 0,0 0 2 0,-26 0-1 15,26 0 4-15,2 0-5 0,-1 0 5 0,-2 26-5 16,1-26 1-16,0 0-2 0,2 0 4 0,-28 28 2 16,26-28 19-16,0 26-14 0,1-26 12 0,-2 26-12 15,-25-26 11-15,28 0-13 0,-2 27 11 0,-26-1-12 16,26-26 10-16,2 26-8 0,-28-26 16 0,26 26-12 15,-26 2 21-15,27-28-16 0,-27 26 23 16,25 0-20-16,-25-26 28 0,0 27-27 0,26-1 27 16,-26 0-27-16,28 1 24 0,-28 1-24 15,0-28 23-15,0 26-22 0,0 0 30 0,0 1-27 0,0-1 28 16,0 0-28-16,0 0 27 0,0-26-29 16,0 28 25-16,0-2-26 0,0 0 26 0,-28 1-27 15,28-1 23-15,0 1-24 0,-26-27 21 0,26 26-23 16,0 1 20-16,-25-27-22 0,25 26 18 0,-27 0-19 15,1-26 17-15,26 28-20 0,-28-28 16 0,2 26-20 16,0-26 8-16,26 26-15 0,-28-26-5 0,3 0-8 16,25 26-24-16,-27-26-8 0,27 0-89 0,-26 0 10 15,26 0-229-15,-26 0 106 0,26 0-378 0,0 0 373 16,0 0-121-16,-28 0 218 0,28 0-79 0,0 0 139 16,0-26-39-16,0 26 64 0,0 0-63 0</inkml:trace>
  <inkml:trace contextRef="#ctx0" brushRef="#br0" timeOffset="-140122.1">3730 5663 163 0,'0'0'0'0,"0"-26"26"0,0 26 78 0,0 0-69 15,0-26-2-15,0 26-15 0,0 0 22 0,0 0-19 16,-26 0 25-16,26 0-24 0,0 0 21 0,0 0-22 15,0 0 19-15,0 0-16 0,0 0 32 0,-26 26-32 16,26-26 12-16,0 26-12 0,0-26 36 0,0 27-23 16,0 1 47-16,-25-2-51 0,25 0 17 0,0 1-25 15,0-1 24-15,-27 0-24 0,27 28 23 0,0-28-26 16,0 0 22-16,-28 27-23 0,28-26 19 0,0-1-21 16,-26 1 20-16,26 25-21 0,0-24 14 0,-26-2-27 15,26 0-16-15,0 0-28 0,0 1-109 0,-26-27 26 16,26 26-222-16,0 0 202 0,0-26-84 0,0 28 113 15,26-2-113-15</inkml:trace>
  <inkml:trace contextRef="#ctx0" brushRef="#br0" timeOffset="-137707.02">4684 5637 26 0,'0'0'0'0,"0"0"17"0,0 0 54 16,0 0-34-16,0 0 40 0,0 0-45 16,0 0 19-16,0 0-32 0,0 0 5 0,0 0-13 15,0 0 10-15,0 26-11 0,-28-26 10 0,28 0-10 16,0 27 10-16,0-27-8 0,-26 28 17 0,26-28-15 15,0 26 12-15,0 0-12 0,-25-26 15 0,25 27-13 16,0-1 20-16,0 0-18 0,-26 0 21 0,26 2-17 16,0-2 28-16,-28 0-32 0,28 1 3 0,0-1-10 15,0 1 10-15,-26 26-11 0,26-27 10 0,0 28-11 16,-26-28 8-16,26 26-6 0,0-25 13 0,-27-1-11 16,27 28 11-16,0-28-14 0,-26 26 10 0,26-25-11 15,0 26 8-15,0-26-9 0,0 25 6 0,-28-26-7 16,28 28 5-16,0-28-7 0,0 27 6 0,0-27-6 15,0 28 4-15,0-28-4 0,0 0 3 0,0 28-3 16,0-28 3-16,0 0-5 0,0 1 2 0,0 25-2 16,0-24 2-16,0-2-2 15,0 0 1-15,0 0-2 0,0 1 2 0,28-1-1 16,-28 1 5-16,0 0-4 0,26-1 4 0,-26 0-4 16,27 0 4-16,-27-26-4 0,26 28 7 0,-26-2-6 15,26-26 5-15,2 26-5 0,-2 1 7 0,-26-27-7 16,25 26 7-16,1-26-7 0,29 0 7 0,-29 26-7 15,0-26 4-15,-1 26-4 0,3-26 5 0,-1 0-5 16,-1 28 6-16,26-28-6 0,-24 0 6 0,0 26-6 16,23-26 7-16,-25 0-7 0,1 27 6 0,25-27-6 15,-24 0 5-15,24 27-5 0,-26-27 3 0,28 0-4 16,-28 26 2-16,27-26-2 0,0 26 4 0,-1-26-4 16,-24 0 4-16,24 26-4 0,0-26 4 0,2 0-3 15,0 0 3-15,-2 28-3 0,2-28 4 0,-2 0-4 16,26 0 4-16,-24 26-4 0,0-26 7 0,24 0-7 15,-24 0 6-15,25 0-6 0,-26 0 6 0,27 0-6 16,-28 26 5-16,28-26-5 0,-28 0 3 0,29 0-3 16,-2 0 3-16,0 0-3 0,-26 0 3 0,26 0-5 15,1 0 2-15,-1 27-2 0,0-27 1 16,0 0-1-16,2 0 2 0,-4 0-2 16,4 0 1-16,-1 0-2 0,-2 0 3 0,-24 0-2 15,26 0 3-15,-2 0-2 0,2 0 4 0,-2 0-2 16,2 0 6-16,-26 0-5 0,24 26 7 0,3-26-7 15,-30 0 7-15,31 0-7 0,-30 0 6 0,26 0-6 16,-24 0 5-16,25 0-7 0,-26 0 5 0,1 0-5 16,25 0 3-16,-28 0-4 0,3 0 4 0,-1 0-5 15,0 0 3-15,1 0-3 0,25 0 1 0,-25 0-2 16,-3 0-2-16,2 0 0 0,1 0 4 0,-1 0-3 16,-2 0-1-16,3 0 0 0,-26 0 0 0,23 0 0 15,2 0 0-15,1 0 0 0,-28 0 0 0,27 0 0 16,-2 0 0-16,-23 0 0 0,26 0 0 0,-28 0 0 15,26 0 0-15,-24 0 0 0,24 0 4 0,2 0-3 16,-30 0-1-16,2 0 0 0,28 0 0 0,-26 0 0 16,24 0 0-16,-26 0 0 0,28 0 0 15,-28-26 0-15,0 26 0 0,2 0 0 0,-3 0 0 16,2 0 0-16,-1-27 4 0,0 27-3 16,2 0 2-16,-2 0-2 0,0 0 3 0,0 0-3 15,0 0-1-15,2 0 0 0,-2 0 0 0,-26 0 0 16,26 0 0-16,0 0 0 0,1 0 0 0,-27 0 0 15,28 0 0-15,-3 0 0 0,-25 0 0 0,26 0 0 16,0 0 0-16,2 0 0 0,-28 0 0 0,26 0 0 16,0 0 0-16,-26 0 0 0,27 0 0 0,-27 0 0 15,25 0 0-15,3 0 0 0,-28 0 0 0,26 0 0 16,-26 0 0-16,26 0 0 0,1 0 0 0,-27 0 0 16,26 0 0-16,-26 0 0 0,28 0 0 0,-28 0 0 15,25 0 0-15,1 0 0 0,-26 0 0 0,28 0 0 16,-28 0 0-16,26 0 0 0,-26-26 0 0,27 26 0 15,-27 0 0-15,26 0 0 0,0 0 0 0,-26 0 0 16,28-26 0-16,-28 26 0 0,25 0 0 0,-25 0 0 16,26-28 0-16,-26 28 0 0,27 0 0 15,-27 0 0-15,26-26 0 0,-26 26 1 0,28 0 3 0,-28-26-3 16,0 26-1-16,0 0 0 16,26-26 0-16,-26 26 0 0,0-27 0 0,26 27 0 15,-26-27 0-15,0 27 0 0,0-26 0 0,0-2 0 16,0 28 0-16,27-26 0 0,-27 26 0 0,0-26 0 15,0 0 0-15,0 26 0 0,0-27 0 0,0 1 0 16,26 26 0-16,-26-26 0 0,0-2 0 0,0 28 0 16,0-26 0-16,0 26 0 0,0-26 3 0,0 0-2 15,0 26-1-15,0-27 0 0,0 0 0 0,27 1 0 16,-27 26 0-16,0-27 0 0,0 1 0 0,0 0 0 16,0 0 0-16,0-2 0 0,0 2 0 0,0 0 0 15,0-1 0-15,0 1 0 0,26 0 0 0,-26-1 0 16,0 0 0-16,0 1 0 0,0 0 0 0,0-1 0 15,0 0 0-15,26 1 0 0,-26 0 4 0,0 26-3 16,0-27-1-16,0 1 0 0,0 0 4 0,0 26-3 16,28-28-1-16,-28 2 0 0,0 26 4 15,0-26-3-15,0 26 3 0,0-26-3 0,0 26-1 0,-28-27 0 16,28 27 0-16,0-26 0 16,0 26 4-16,0-27-3 0,0 27-1 0,-26-27 0 15,26 27 4-15,0-26-3 0,0 0-1 0,-26 26 0 16,26-26 0-16,0 26 0 0,-27-28 0 0,27 2 0 15,0 26 0-15,0-26 0 0,-26-1 0 0,26 1 0 16,0 26 0-16,-27-26 1 0,27 0 4 0,-26-2-2 16,26 2 2-16,-26 26-1 0,26-26 7 0,-28-1-4 15,2 27 9-15,26-26-7 0,-27 26 9 0,1-27-8 16,1 27 10-16,-3-26-9 0,28 26 9 0,-26 0-10 16,0-27 9-16,-1 27-10 0,1 0 9 0,-2-26-9 15,-23 26 9-15,23 0-10 0,2 0 7 0,-1 0-8 16,-25 0 8-16,24-26-8 0,3 26 7 0,-28 0-7 15,27 0 5-15,-28 0-6 0,28-28 6 0,-27 28-6 16,26 0 6-16,-25-26-7 0,-2 26 5 0,28 0-5 16,-26-26 6-16,-2 26-6 0,2 0 4 0,25-26-4 15,-26 26 5-15,1-27-5 0,-2 27 3 0,28 0-4 16,-26-26 4-16,-2 26-5 0,26 0 5 16,-22-26-5-16,-4 26 5 0,2 0-5 15,24 0 5-15,-24-28-5 0,0 28 2 0,-4 0-2 16,5 0 3-16,-2-27-3 0,27 27 2 0,-28-26-2 15,1 26 2-15,2 0-3 0,-3-26 1 0,1 26-1 16,-1-27 2-16,29 27-1 0,-29-26 1 0,1 26-3 16,2-26 3-16,-3 26-3 0,27-28 3 0,-25 28-2 15,-2-26 2-15,27 26-3 0,-25-26 3 0,-1 26-3 16,25 0 3-16,-23-26-3 0,24 26 2 16,-25-27-2-16,-2 27 2 0,26 0-2 0,-23 0 3 0,25-26-3 15,-29 26 1-15,29 0-1 0,-25 0-1 0,24-26 0 16,-25 26 1-16,24 0 0 0,-26 0 0 0,3-28 0 15,24 28-1-15,-27 0 0 0,2 0 0 0,0 0 0 16,24-26 0-16,-24 26 0 0,-2 0 3 16,2 0-2-16,-2 0 0 0,2-26 0 0,0 26-1 0,24 0 0 15,-24 0 2-15,-2 0-1 0,1 0 0 0,0-26 0 16,27 26 1-16,-26 0-1 0,-3 0 1 16,4 0-1-16,25 0 1 0,-29-28-1 15,29 28-1-15,-25 0 0 0,-3 0 1 0,28 0 0 16,-27 0 0-16,25 0 0 0,-23 28 0 0,23-28 0 15,-25 0-1-15,27 0 0 0,0 0 0 0,-27 0 0 16,26 0 1-16,1 0 0 0,-28 26 0 0,28-26 0 16,1 0 0-16,-29 0 0 0,27 0-1 0,1 0 0 15,-28 0 0-15,29 0 0 0,-2 0 0 0,-25 0 0 16,24 0 1-16,2 0 0 0,-28 0 1 0,29 26-1 16,-2-26 0-16,-25 0 0 0,26 0-1 0,-2 0 0 15,-24 0 1-15,26 26 2 0,0-26 5 0,-2 0-4 16,0 0 7-16,-24 28-6 0,27-28 3 0,-2 0-3 15,1 26 5-15,0-26-5 0,-2 0 5 0,2 26-5 16,26-26 4-16,-27 0-4 0,2 27 3 0,-1-27-3 16,-2 0 3-16,2 26-3 0,-2-26 3 0,2 0-5 15,0 26 4-15,0-26-4 0,0 26 2 0,-2-26-2 16,2 28 1-16,0-28-4 0,-1 26-6 16,1-26 2-16,1 26-6 0,-29-26 5 0,26 27-7 15,2-1 5-15,0-26-7 0,-1 26-4 16,2-26-39-16,-3 27 19 0,2-27-55 0,0 28 6 15,-1-28-169-15,27 26 63 0,-26-26-323 0,0 0 305 16,26 26-115-16,0-26 191 0,-25 0-80 0,25 0 134 16,0 0-29-16,0 27 55 0,0-27-55 0</inkml:trace>
  <inkml:trace contextRef="#ctx0" brushRef="#br0" timeOffset="-134138.97">12332 9290 59 0,'0'0'0'15,"-24"0"6"-15,24 26 18 0,-28-26-11 0,0 0 13 16,28 0-13-16,-26 27 11 0,26-27-14 16,-26 0 10-16,0 0-10 0,-1 0 11 0,27 0-10 15,-27 0 13-15,1-27-12 0,26 27 14 0,-26 0-11 16,0-26 17-16,26 26-21 0,-28-27 5 0,2 1-6 15,26 26 14-15,-27-27-13 0,2 1 7 0,25 0-9 16,-26-2 7-16,-2 28-7 0,28-26 11 0,-26 0-12 16,0 0 8-16,26-1-9 0,-27 1 5 0,27 0-6 15,-26-2 2-15,-1 2-4 0,27 0 6 0,0 0-7 16,-26-1-3-16,26 0 2 0,0 27 6 0,-26-26-4 16,26-1 6-16,0 1-5 0,0 0 3 0,0 0-3 15,0 26 3-15,0-28-6 0,26 2-2 0,-26 0 0 16,0 0 0-16,26 26 2 0,1-27 7 15,-1 1-2-15,1 0 9 0,-1 26-8 0,0-28 10 16,2 2-11-16,-2 26 5 0,26-26-7 0,-26 26 6 16,28-26-6-16,-2 26 3 0,-25 0-4 0,26-28 5 15,-27 28-3-15,28 0 8 0,-26 28-6 0,22-28 8 16,-24 0-6-16,28 26 18 0,-28-26-16 16,27 26 8-16,-26 0-8 0,-1 2 16 0,0-2-13 15,2 0 21-15,-2 27-18 0,1-27 19 0,-2 28-17 16,1-28 20-16,-26 0-19 0,28 27 23 0,-28 0-21 15,0-26 21-15,0 25-24 0,26 2 19 0,-52-28-21 16,26 27 18-16,0-27-19 0,0 26 17 0,-28-24-17 16,28 24 15-16,-26-25-20 0,1-1 4 0,-2 1-16 15,27 26-20-15,-26-53-7 0,-2 26-58 0,2 0 36 16,-27-26-62-16,28 28 23 0,-3-28-154 16,-24 0 136-16,24 0-74 0,2 0 98 0,-24 0-65 0,22-28 89 15,0 28-28-15,-24-26 43 0,26 0-42 16</inkml:trace>
  <inkml:trace contextRef="#ctx0" brushRef="#br0" timeOffset="-133673.89">11910 8760 55 0,'0'0'0'0,"0"0"4"0,26 0 14 0,-26 0-13 15,25-26-5-15,-25 26 0 0,0 0 0 0,27 0 4 16,-27 0 15-16,26 0-9 0,-26 0 10 0,28 0-10 16,-28 0 13-16,26 26-10 0,0-26 17 0,-26 0-16 15,26 0 13-15,-26 0-14 0,27 27 12 0,0-27-14 16,-27 0 9-16,26 26-11 0,0-26 11 0,-26 0-8 16,26 0 16-16,-26 27-12 0,28-27 20 0,-28 0-22 15,0 27 2-15,28-27-6 0,-28 0 11 0,0 26-11 16,0-26 9-16,0 0-10 0,0 26 7 15,0-26-5-15,0 26 13 0,0-26-13 0,-28 28 8 16,28-28-10-16,0 26 10 0,-28 0-10 0,28-26 9 16,-26 27-6-16,26-27 16 0,-26 26-13 15,0-26 18-15,26 26-18 0,-27-26 11 0,27 0-10 16,-27 26 20-16,27-26-19 0,-26 0 15 0,26 0-19 16,-26 28 10-16,26-28-11 0,0 0 13 0,0 0-10 15,0 0 17-15,0 0-15 0,26 0 15 0,-26 0-13 16,26 0 29-16,1 0-25 0,0 0 23 0,25 0-23 15,-26 0 21-15,30 0-24 0,-32 0 18 0,28 0-20 16,2 0 14-16,-28 0-18 0,27 0 8 0,0 0-16 16,-27 0-6-16,28 0-25 0,-27 0-75 0,24 0-4 15,-23 0-212-15,-2 0 169 0,2 0-121 0,-28 0 134 16,26 0-134-16</inkml:trace>
  <inkml:trace contextRef="#ctx0" brushRef="#br0" timeOffset="-125156.98">23685 12571 63 0,'0'-26'0'0,"0"26"10"0,0 0 30 16,0-26-20-16,0 26 23 0,0 0-24 0,0 0 13 16,0-26-17-16,0 26 16 0,0 0-17 0,0 0 10 15,0 0-10-15,28 0 16 0,-28 0-13 16,0 0 21-16,0-27-24 0,0 27 2 0,0 0-4 16,0 0 18-16,0 0-16 0,0 0 12 0,0 0-13 15,0 0 11-15,0-26-9 0,0 26 21 0,0 0-14 16,0 0 29-16,0 0-28 0,0 0 17 0,0 0-16 15,0 0 32-15,0 0-23 0,0 0 43 0,0 0-37 16,0 0 41-16,0 0-43 0,0 26 31 0,0-26-35 16,0 0 30-16,0 0-34 0,0 0 26 0,0 27-29 15,0-27 24-15,0 26-25 0,0 0 23 0,26 0-25 16,-26 2 17-16,0-2-23 0,0 0 11 0,0 1-15 16,26 25 11-16,-26 2-12 0,28-28 15 0,-28 27-15 15,25 0 10-15,-25 0-12 0,27-1 10 0,-1 28-12 16,-26-27 7-16,26 0-8 0,2 0 6 15,-28-1-6-15,26 2 7 0,1 0-8 0,-2-28 3 16,-25 26-5-16,26-25 3 0,-26 0-3 0,28-1 7 16,-2 1-7-16,-26-1 1 0,28-26-1 0,-2 0 7 15,0 26-6-15,-26-26 7 0,26-26-6 0,0 26 8 16,0-26-6-16,-26 26 10 0,26-53-10 16,2 26 4-16,-1-26-5 0,-1 1 8 0,-1-2-8 15,-25 0 5-15,26 2-5 0,2-1 7 0,0 0-7 16,-2 0 5-16,0 1-6 0,-26-2 6 0,26 1-3 15,-26 27 15-15,26 0-7 0,-26-28 31 0,26 28-23 16,-26 0 31-16,0 26-30 0,28-27 22 0,-28 27-25 16,0-27 24-16,0 27-24 0,0 0 21 0,0 27-23 15,0-27 19-15,0 27-21 0,0-1 18 0,0 0-19 16,0 1 17-16,0 0-18 0,0-1 19 16,0 27-20-16,26-27 14 0,-26 28-15 0,0-28 13 0,0 26-15 15,0-25 12-15,26 26-12 0,-26-26 15 0,0 25-16 16,27-26 8-16,-27 2-9 0,26 24 9 15,-26-24-11-15,25-2 9 0,3 0-8 0,-28 0 10 16,26-26-11-16,-26 27 6 0,28-27-8 0,-28 27 7 16,26-27-7-16,-26 26 7 0,0-26-6 15,26 0 8-15,-26-26-8 0,27 26 10 0,-27 0-7 16,25 0 16-16,-25-27-14 0,0 0 11 0,28 1-12 16,-28 0 15-16,0 0-15 0,26-28 11 0,-26 28-12 15,26-28 12-15,-26 2-12 0,0-2 9 0,27 1-9 16,-27 1 11-16,0-2-11 0,26 2 9 0,-26-1-9 15,0 0 9-15,26 26-11 0,-26-25 5 0,0 25-7 16,0-26 8-16,28 27-8 0,-28-1 5 0,0 1-7 16,0 0 3-16,0 26-12 0,0-28-18 0,0 28 5 15,0-26-30-15,0 26-6 0,0 0-113 0,0-26 17 16,0 26-282-16,0 0 127 0,0 0-481 0,0 0 482 16,0 26-122-16,0-26 212 0,0 0-212 0</inkml:trace>
  <inkml:trace contextRef="#ctx0" brushRef="#br0" timeOffset="-124781.04">25539 13075 100 0,'0'0'0'0,"0"26"26"0,26-26 79 0,-26 0-64 16,0 0 15-16,0 0-30 0,0 0 23 0,0 26-28 16,26-26 13-16,-26 0-14 0,0 0 24 0,0 0-18 15,0 0 34-15,0 0-29 0,27 0 31 0,-27 0-39 16,0 0 5-16,28 0-16 0,-28 27 12 15,26-27-14-15,-26 0 10 0,25 0-11 0,-25 0 10 16,26 0-10-16,1 26 9 0,-27-26-9 0,28 0 7 16,-2 0-9-16,-26 0 7 0,26 0-8 15,-26 0 5-15,26 0-12 0,-26 0-13 0,27 0-5 0,-27 0-43 16,0 27-3-16,0-27-131 0,0 0 104 16,0 0-79-16,0 0 106 0,-27 0-27 0,27 0 47 15,0 27-47-15</inkml:trace>
  <inkml:trace contextRef="#ctx0" brushRef="#br0" timeOffset="-124572.89">25591 13286 109 0,'-26'0'0'0,"26"0"23"0,-26 0 69 0,26 26-53 15,-26-26 28-15,26 0-29 0,0 0 48 0,-27 0-43 16,27 28 41-16,0-28-43 0,0 0 35 0,-26 0-42 16,26 0 29-16,0 0-25 0,0 0 52 0,0 0-49 15,26 0 33-15,-26 0-37 0,0 0 37 0,27 0-40 16,-27 0 30-16,26 0-33 0,0 0 33 15,0 0-36-15,1 0 20 0,1 26-38 0,-2-26-18 16,-1 0-23-16,1 0-81 0,1 0 3 0,1 0-213 16,-2 26 178-16,0-26-112 0,0 0 129 0,1 0-129 15</inkml:trace>
  <inkml:trace contextRef="#ctx0" brushRef="#br0" timeOffset="-123590.87">27206 12836 22 0,'0'0'0'0,"0"-26"10"16,-27 26 32-16,27-26-22 0,0 26 16 0,0-27-19 15,0 27 14-15,-26-27-15 0,26 27 19 0,0 0-14 16,0-26 27-16,0 26-22 0,0 0 30 0,-26-26-35 16,26 26 6-16,0 0-10 0,0 0 26 0,0 0-19 15,0 0 32-15,0 0-29 0,0 0 26 0,0-27-26 16,0 27 29-16,0 0-36 0,0 0 7 0,0 0-11 16,0 0 20-16,0 0-16 0,0 0 24 0,0 0-22 15,0 0 23-15,-26 0-23 0,26 0 19 16,0 0-21-16,0 0 19 0,0 0-21 0,0 0 14 15,0 0-16-15,0 0 16 0,0 0-19 0,0 0 11 16,0 0-14-16,0 27 10 0,0-27-11 0,0 0 10 16,0 0-11-16,0 0 4 0,0 26-5 15,0-26 10-15,0 0-6 0,0 26 13 0,0-26-12 16,26 0 12-16,-26 27-6 0,0-27 27 0,0 27-23 16,26-27 19-16,-26 26-23 0,0-26 10 0,0 26-12 15,26-26 24-15,-26 27-19 0,0 0 27 0,0-1-26 16,27 0 19-16,-27 1-20 0,0-1 19 0,0 28-17 15,26-28 29-15,-26 0-27 0,0 27 25 0,0-27-26 16,0 28 23-16,26-28-24 0,-26 26 23 0,0-24-24 16,0-2 18-16,28 28-20 0,-28-28 20 0,0 0-20 15,0 0 16-15,26-26-19 0,-26 27 17 0,27-27-18 16,-27 27 15-16,26-27-16 0,-1 0 17 0,-25-27-17 16,28 27 17-16,-2-27-17 0,1-25 17 0,-1 26-17 15,-26-28 13-15,26 0-14 0,2 28 11 0,-3-53-13 16,3 26 10-16,-28 0-11 0,26 1 11 15,0-2-11-15,-26 1 11 0,27 1-12 0,-27 25 8 16,26-26-8-16,-26 27 14 0,0-1-13 16,26 0 12-16,-26 1-12 0,0 0 10 0,0 26-10 0,27 0 9 15,-27 0-10-15,0 0 10 0,0 0-10 0,0 26 10 16,0 0-12-16,0 1 8 0,0 0-8 16,0-1 8-16,0 27-9 0,0-26 6 0,0 25-6 15,0 1 8-15,0-27-8 0,0 28 6 0,0-2-6 16,0 1 7-16,0 1-8 0,26-28 6 0,-26 26-7 15,27-24 5-15,-27 24-5 0,26-24 5 0,0-2-4 16,-26 0 6-16,28-26-4 0,-2 26 15 0,2-26-12 16,-3 0 13-16,1 0-13 0,1 0 12 0,-1-26-11 15,-26 0 14-15,26 0-14 0,2-2 9 0,-3-24-9 16,-25 24 14-16,27-24-14 0,-27-1 11 16,26 0-13-16,-26-26 10 0,26 25-11 0,-26 2 9 0,0-1-16 15,26 0-11-15,-26 0-3 0,0 0-28 0,28 0-7 16,-28 27-98-16,0-27 6 0,0 27-271 15,0-2 116-15,0 2-474 0,0 26 463 0,0-26-151 16,0 26 229-16,0 0-228 0</inkml:trace>
  <inkml:trace contextRef="#ctx0" brushRef="#br0" timeOffset="-123173.59">28581 12387 147 0,'28'0'0'0,"-28"0"24"0,26 0 72 16,-26 0-63-16,28 0 7 0,-28 0-20 0,0 0 22 15,0 0-20-15,26 0 24 0,-26 0-19 16,0 0 35-16,0 0-30 0,0 26 34 0,25-26-41 16,-25 27 8-16,0-27-14 0,0 0 21 0,27 26-18 15,-27 1 26-15,0-27-23 0,0 26 30 0,0-26-28 16,0 26 29-16,0 0-30 0,0-26 23 0,0 28-26 15,0-2 17-15,0 0-21 0,0-26 20 0,0 27-22 16,0-1 14-16,0 0-18 0,-27 1 7 0,27 0-21 16,0-1-21-16,-25 0-11 0,25 1-77 0,0-27 16 15,-26 27-174-15,26-1 154 0,-28 0-78 0,28-26 110 16,-26 27-52-16,-2-27 67 0,28 26-67 0</inkml:trace>
  <inkml:trace contextRef="#ctx0" brushRef="#br0" timeOffset="-122956.61">28425 13021 30 0,'-28'-26'0'0,"28"26"23"0,-27 0 69 15,27 0-51-15,0-26 27 0,-26 26-21 0,26 0 69 16,0 0-65-16,0-27 38 0,-25 27-38 0,25 0 65 16,0 0-72-16,0-26 16 0,0 26-27 15,0 0 38-15,0 0-33 0,0 0 42 0,0-26-41 0,0 26 39 16,25 0-40-16,-25 0 34 0,26 0-36 16,-26 0 34-16,27 0-36 0,1 0 32 0,-2 0-34 15,0 0 28-15,-1 0-30 0,2 0 30 0,-27 0-32 16,26 0 25-16,0 0-27 0,28 0 26 0,-54 0-36 15,28 0-3-15,-2 0-19 0,-1 0-34 0,2 0-18 16,-1 0-134-16,-26 0 36 0,28 0-272 0,-28 0 248 16,0 0-108-16,26 0 143 0,-26 0-143 0</inkml:trace>
  <inkml:trace contextRef="#ctx0" brushRef="#br0" timeOffset="-122584.02">29191 12493 75 0,'27'-27'0'0,"-27"27"35"16,26 0 109-16,1 27-87 0,-27-27 29 0,26 26-46 16,-26-26 32-16,26 26-42 0,-26 0 15 0,28 2-16 15,-28-2 40-15,26 0-31 0,-26 1 45 0,0 25-42 16,0-25 40-16,26 26-43 0,-26-27 33 0,0 28-38 16,0-28 27-16,0 27-32 0,-26-1 27 0,26 2-29 15,0-2 26-15,-26 1-32 0,26 1 11 0,-28-28-26 16,2 26-16-16,0 2-17 0,-1 0-76 15,-26-2 2-15,27 1-201 0,-28-26 167 0,28 26-104 16,-26-27 120-16,26 0-120 0</inkml:trace>
  <inkml:trace contextRef="#ctx0" brushRef="#br0" timeOffset="-122139.89">26808 12493 60 0,'0'0'0'0,"0"0"20"16,0-27 60-16,0 27-44 0,0 0 29 0,0 0-35 15,0 0 23-15,0 0-29 0,0 0 20 0,0 0-26 16,0 0 10-16,0 27-12 0,0-27 24 0,0 26-19 15,0 0 25-15,0-26-22 0,-25 26 28 0,25 28-26 16,0-28 30-16,0 1-37 0,0 25 4 0,0-25-11 16,-26 26 12-16,26 0-12 0,0 0 12 0,0 0-13 15,0-27 10-15,0 28-10 0,0 24 9 0,0-25-12 16,0 1 5-16,26-2-8 0,-26 2 3 0,25-2-45 16,3 2-118-16,-2-2 61 0,0 2-127 0,28-1 133 15,-27-1-41-15,24 2 64 0,3-2-64 0</inkml:trace>
  <inkml:trace contextRef="#ctx0" brushRef="#br0" timeOffset="-121522.95">29853 12175 47 0,'26'0'0'0,"-26"-26"24"15,0 26 72-15,0 0-53 0,26 0 31 0,-26-26-45 16,0 26 11-16,0 0-20 0,0 0 21 0,0 0-25 16,27 0 8-16,-27 26-11 0,0-26 17 0,0 0-12 15,0 0 25-15,0 26-20 0,0-26 25 0,0 0-27 16,0 27 16-16,0-27-16 0,0 26 24 0,0 0-21 15,0-26 24-15,0 26-25 0,0 2 24 16,0-28-26-16,0 26 19 0,0 0-22 0,0 1 17 16,0-27-19-16,0 26 16 0,0 1-18 0,0-1 11 15,0 1-15-15,0-1 2 0,0 0-23 16,0-26-45-16,-27 26-12 0,27 2-146 0,0-2 112 16,-26-26-94-16,26 26 111 0,-26 1-55 0,26-27 69 15,-28 26-69-15</inkml:trace>
  <inkml:trace contextRef="#ctx0" brushRef="#br0" timeOffset="-121223.54">29535 12730 40 0,'0'27'0'0,"0"-27"24"0,-26 0 73 0,26 0-48 16,0 0 51-16,0 0-65 0,0 0 7 0,0 0-21 15,0 0 20-15,0 0-17 0,0 0 32 0,0 27-32 16,0-27 18-16,0 0-14 0,0 0 44 0,0 0-31 15,0 0 51-15,0 0-55 0,26-27 18 0,-26 27-28 16,0 0 29-16,26 0-27 0,1 0 33 16,-27 0-32-16,28 0 29 0,-3 0-30 15,1 0 27-15,0 0-29 0,2 0 25 0,-1 0-27 0,-1 27 25 16,25-27-26-16,-23 0 24 0,24 0-26 16,-25 0 18-16,27 0-20 0,-29 0 21 0,29 0-21 15,-28 26 17-15,27-26-18 0,-27 0 20 0,2 0-29 16,24 0-10-16,-26 0-38 0,0 0-114 0,2 0 3 15,-2 0-299-15,-26 0 265 0,26 26-98 0,-26-26 140 16,27 0-139-16</inkml:trace>
  <inkml:trace contextRef="#ctx0" brushRef="#br0" timeOffset="-112332.67">2593 16199 53 0,'0'0'0'0,"0"0"4"0,26 0 16 15,-26 0-15-15,0 0-5 0,0 26 0 0,0-26 0 16,0 0 0-16,27 0 0 0,-27 26 0 0,0-26 0 16,0 0 0-16,0 26 0 0,0-26 0 15,0 0 0-15,0 0 0 0,0 27 0 0,0-27 0 16,0 0 0-16,-27 0 0 0,27 0 0 0,0 0 0 15,0 0 0-15,0 0 0 0,0 0 0 0,0 0 0 16,0 0 0-16,0 0-6 0,0 0-16 0,0 0 12 16,0 0-6-16,0 26 8 0,0-26-8 0</inkml:trace>
  <inkml:trace contextRef="#ctx0" brushRef="#br0" timeOffset="-111286.08">2434 2144 52 0,'0'0'0'0,"0"0"8"0,0 27 28 0,0-27-21 16,0 0 9-16,0 0-18 0,0 0-6 0,-26 0 4 15,26 26 13-15,0-26-12 0,0 0-5 0,0 0 0 16,0 0 0-16,0 0 0 15,0 0 0-15,0 0 0 0,0 0 0 0,0 0 0 16,0 0 0-16,0 0 0 0,0 0 0 0,0 0 0 16,0 0 0-16,0 0 0 0,0 0 0 0,0 0 0 15,0 0 0-15,0 0-4 0,0 0-12 0,0 0 6 16,0 0-14-16,0 0 11 0,0 0-15 0,0 0 15 16,0 0-9-16,0 0 11 0,0 0-10 0</inkml:trace>
  <inkml:trace contextRef="#ctx0" brushRef="#br0" timeOffset="-103172.47">20536 4367 25 0,'0'0'0'0,"-25"0"3"0,25-26 12 0,0 26-11 16,-26 0-4-16,26 0 0 0,0-26 0 15,-28 26 5-15,28 0 16 0,-26 0-15 0,26-28-6 16,-27 28 4-16,27 0 14 0,0 0-8 0,-26 0 11 16,26 0-9-16,0-26 12 0,0 26-11 0,-26 0 11 15,26 0-12-15,0 0 8 0,0 0-15 0,0 0-5 16,0 0 4-16,0 0 13 0,0 0-12 15,0 0-5-15,0 0 0 0,0 0 0 0,0 0 0 16,0 0 0-16,0 0 0 0,0 0 0 0,0 0 0 16,0 0 0-16,0 0 0 0,0 0 0 0,0 0 4 15,0 0 12-15,0 0-11 0,0 0-5 0,26 0 0 16,-26 0 0-16,0 0 4 0,26 0 15 0,-26 0-10 16,27 0 11-16,-27 0-15 0,26 0-5 0,2-26 3 15,-2 26 12-15,-26 0-11 0,25 0-4 0,3 0 0 16,-2 0 0-16,1 0 0 0,-27-26 0 0,26 26 0 15,0 0 0-15,1 0 0 0,-1 0 0 0,-26 0 0 16,26 0 0-16,0-27 0 0,-26 27 0 0,27 0 0 16,-27 0 0-16,28 0 0 0,-28 0 0 15,0 0 4-15,26 0 13 0,-26 0-4 0,0 0 19 16,0 0-21-16,0 0 5 0,0 0-12 0,0 0-4 16,0 0 0-16,0 0 0 0,-26 0 0 0,26 0 0 15,-28 0 0-15,28 0 0 0,-27 0 0 0,1 0 0 16,0 0 0-16,0 27 0 0,-1-27 0 15,1 0 0-15,0 0 0 0,-1 0 0 0,1 0 0 16,-2 26 0-16,-23-26 0 0,51 0 0 0,-28 0 0 16,2 0 0-16,-1 0 0 0,27 0 0 0,-26 0 0 15,26 0 0-15,0 0 0 0,0 0 0 0,0 0 0 16,0 26 0-16,0-26 0 0,26 0 0 0,-26 0 0 16,27 0 0-16,-1 0 0 0,2 26 0 0,-28-26 0 15,26 0 0-15,-1 0 0 0,3 28 0 0,-2-28 0 16,1 0 0-16,-1 0 0 0,0 0 0 0,1 0 0 15,-1 26 0-15,0-26 0 0,0 0 0 0,1 0 0 16,-27 0 0-16,28 0 0 0,-2 26 0 16,-1-26 0-16,1 0 0 0,-26 0 0 0,28 0 0 15,-28 0-8-15,28 0-22 0,-28 27 4 0,0-27-49 16,25 0 31-16,-25 0-60 0,0 26 52 0,0-26-52 16</inkml:trace>
  <inkml:trace contextRef="#ctx0" brushRef="#br0" timeOffset="-102252.15">24507 4552 22 0,'0'0'0'0,"0"0"0"0,0 0 0 16,0 0 3-16,0 0 13 0,0 0-8 15,0 0 10-15,-26 0-9 0,26 0 7 0,0 0-8 16,0 0 8-16,0 0-7 0,0 0 11 0,0-26-10 16,0 26 10-16,0 0-11 0,0 0 7 0,0 0-11 15,0 0-5-15,0 0 0 0,0 0 0 0,0 0 0 16,0 0 0-16,0 0 0 0,0 0 0 0,0 0 0 16,0 0 0-16,0 0 0 0,0 0 0 0,0 0-5 15,0 0-13-15,0 0 4 0,0 0-24 0,0 0 18 16,0 0-20-16,26 0 20 0,-26 0-20 0</inkml:trace>
  <inkml:trace contextRef="#ctx0" brushRef="#br0" timeOffset="-101803.03">25353 4235 23 0,'0'0'0'0,"0"0"0"15,0 0 0-15,0 0 0 0,0 26 0 0,0-26-2 16,-26 0-6-16,26 0 4 0,0 0-4 0</inkml:trace>
  <inkml:trace contextRef="#ctx0" brushRef="#br0" timeOffset="-77973.84">9368 17574 22 0,'0'0'0'0,"0"28"3"16,0-28 12-16,0 0-5 0,-26 26 15 0,26-26-11 15,0 0 16-15,0 0-14 0,0 0 18 0,0 0-17 16,0 0 19-16,0 0-22 0,-25 0 6 15,25 0-10-15,0 0 6 0,0 0-8 0,0 0 7 16,0 0-11-16,0 0-4 0,-28 26 0 0,28-26 0 16,0 0 0-16,0 0 0 0,0 0 0 0,-26 0 0 15,26 0 0-15,0 0 0 0,0 0 0 0,-27 0 0 16,27 0 0-16,0 0 0 0,-26 0 0 0,26 0 0 16,0 0 0-16,-26 0 0 0,26 26 0 15,-28-26 0-15,28 0 3 0,-26 0 12 0,26 0-11 16,-27 0-4-16,1 0 0 0,26 0 0 0,-26 0 3 15,-1 27 12-15,27-27-7 0,-26 0 8 0,-2 0-12 16,28 0-4-16,-26 0 0 0,1 0 0 0,-2 0 5 16,27 0 17-16,-26-27-12 0,0 27 7 0,0 0-12 15,26 0-5-15,-28-26 0 0,28 26 0 0,-28 0 4 16,3-26 12-16,25 26-9 0,-26-26 1 0,26 26-3 16,-26-28 3-16,26 2-6 0,0 26-2 0,-27-26 2 15,27-1 7-15,0 27-6 0,0-27-3 16,0 1 0-16,0 0 0 0,0-1 2 0,0 1 6 15,0 0-1-15,0 26 9 0,0-54-10 0,0 28 6 16,0 0-9-16,0-1-3 0,0 1 2 16,27 0 6-16,-27-3-5 0,26-23-3 0,-26 26 0 0,26-1 0 15,-26 1 2-15,25 0 6 0,3-28-5 16,-28 28-3-16,28 0 0 0,-2-1 0 0,0-26 0 16,0 26 0-16,1 1 0 0,-2 0 0 0,-25 0 0 15,26-2 0-15,2 2 0 0,-2 0 0 0,1-1 0 16,-1 1 0-16,0 0 0 0,1 26 0 0,-1-26 0 15,2-2 0-15,-28 2 2 0,26 26 6 0,0-26-6 16,1-1-2-16,-1 27 0 0,2-26 0 0,-28 26 0 16,25 0 0-16,1-27 0 0,1 27 0 0,-1 0 0 15,0-26 0-15,-26 26 0 0,28 0 0 0,-3 0 0 16,3 0 0-16,-2 0 0 0,-1 0 0 16,3 0 0-16,-2 0 0 0,2 0 0 0,-2 0 0 0,-1 0 0 15,2 0 0-15,25 0 0 0,-24 0 0 16,-2 0 0-16,2 0 0 0,-3 0 0 0,26 0 0 15,-23 0 0-15,0 0 0 0,-2 0 0 0,0 26 0 16,-1-26 0-16,2 0 0 0,1 0 0 16,-2 27 0-16,0-27 0 0,0 0 0 0,2 26 0 15,-4-26 0-15,2 0 0 0,2 27 0 0,-2-27 0 16,2 26 0-16,-2-26 5 0,0 26 15 0,0-26-10 16,0 28 7-16,2-28-8 0,-28 26 7 0,26-26-8 15,0 26 6-15,2 0-8 0,-28-26 3 0,25 27-6 16,2-1-3-16,-27-26 1 0,26 26 7 0,0-26-4 15,-26 28 4-15,28-2-1 0,-28-26 17 0,26 26-13 16,-26 0 11-16,26-26-11 0,-26 27 9 0,26 0-10 16,-26-1 7-16,0-26-6 0,26 27 15 0,-26-1-16 15,0 0 5-15,28 0-8 0,-28 2 5 0,0-2-7 16,0 0 3-16,26-26-3 0,-26 27 3 0,0-1-3 16,0 0 4-16,0 0-4 0,26 3 5 0,-26-3-5 15,0-26 6-15,0 26-4 0,0 1 12 0,0-27-9 16,0 26 14-16,0-26-13 0,0 26 10 15,0-26-7-15,0 26 20 0,0-26-17 0,0 28 18 16,0-28-17-16,0 0 18 0,0 26-20 16,0-26 15-16,0 26-16 0,0-26 13 0,-26 0-15 0,26 27 11 15,0-27-14-15,-26 26 10 0,26-26-10 16,0 0 11-16,-28 26-11 0,28-26 7 0,-26 27-9 16,26-27 5-16,-26 27-5 0,26-27 8 0,-26 26-10 15,26-26 6-15,-26 26-6 0,26-26 7 0,-28 28-7 16,28-28 3-16,-26 26-5 0,26-26 0 0,-26 0-3 15,26 26-1-15,0-26 1 0,-27 26 5 0,27-26-3 16,-25 27 5-16,25-27-5 0,0 0 1 0,-28 26-2 16,28-26 2-16,0 0-3 0,-26 26-1 0,26-26 1 15,0 0 3-15,0 0-1 0,-26 28 5 0,26-28-5 16,0 0 1-16,-28 0-3 0,28 0-1 0,0 26 1 16,0-26 6-16,-26 0-4 0,26 0 1 0,-26 26-3 15,26-26 3-15,0 0-2 0,-26 0 2 0,26 26-2 16,-26-26 2-16,26 0 3 0,0 27 15 15,-28-27-13-15,28 0 7 0,-26 0-8 0,26 26 9 16,-28-26-8-16,28 0 9 0,-26 0-7 0,26 0 14 16,0 27-13-16,-24-27 11 0,24 0-12 0,0 0 11 15,-28 0-11-15,28 0 11 0,-26 0-12 0,26 0 9 16,0 0-10-16,-26 0 11 0,26 0-11 16,-26 0 8-16,-2 27-8 0,28-27 7 0,-27 0-9 15,27 0 8-15,-25 0-13 0,-1 0-10 0,26 0-10 16,-26 0-46-16,-2 0-9 0,0 0-158 0,2 0 55 15,26 0-298-15,-25 0 283 0,0 0-101 0,-3 0 147 16,2 0-146-16</inkml:trace>
  <inkml:trace contextRef="#ctx0" brushRef="#br0" timeOffset="-77857.49">9633 17733 123 0,'28'-26'0'0,"-2"-1"13"0,-1 1 39 0,-25 26-55 15,27-26-65-15,-27 26 35 0,0 0-35 16</inkml:trace>
  <inkml:trace contextRef="#ctx0" brushRef="#br0" timeOffset="-75407.14">7093 17733 33 0,'0'0'0'0,"0"0"5"16,-28 0 15-16,28 0-15 0,0 0-5 0,0 0 4 16,0 0 16-16,0 0-15 0,0 0-5 0,0 0 4 15,0 0 14-15,-25 0-13 0,25 0-5 0,0 0 0 16,0 0 0-16,0 0 4 0,-26 0 12 0,26 0-11 16,0 0-5-16,0 0 0 0,0 0 0 0,-28 0 4 15,28 0 13-15,0 0-7 0,-26 0 10 0,26 0-10 16,0 0 6-16,0 0-11 0,-27 0-5 0,27 0 4 15,0 0 12-15,-26 0-12 0,26 0-4 0,0 0 0 16,-26 0 0-16,26 0 4 0,0 0 16 0,-27 0-15 16,27 0-5-16,-26 0 0 0,26 0 0 0,0 0 0 15,-27 0 0-15,27 0 0 0,-26 0 0 0,26 0 0 16,-26 0 0-16,26-26 0 0,-28 26 0 0,28 0 0 16,-26 0 0-16,26 0 0 0,-25-27 0 0,25 27 0 15,-28 0 0-15,28 0 0 0,-26-26 0 0,-1 26 0 16,27 0 0-16,-26-26 0 15,26 26 0-15,-26 0 0 0,26-26 0 0,-28 26 0 16,28 0 0-16,-25-28 0 0,25 28 0 0,-27-26 0 16,27 26 0-16,-26 0 0 0,26-26 0 0,-26 26 0 15,26-27 0-15,0 27 3 0,-28-27 13 0,28 27-12 16,-26-26-4-16,26 26 0 0,0-26 0 0,0-1 0 16,-26 27 0-16,26-26 0 0,0 0 0 0,0-2 0 15,-28 28 0-15,28-26 0 0,0 0 0 0,0 26 0 16,0-26 0-16,0-1 0 0,0 1 0 0,0 26 0 15,0-26 0-15,0-3 0 0,0 3 0 0,0 26 0 16,0-26 0-16,0 0 0 0,0-1 0 0,0 1 0 16,0 0 0-16,0 26 0 0,28-28 0 0,-28 2 0 15,0 0 0-15,26 0 0 0,-26-1 0 0,26 1 7 16,-26 26 21-16,28-27-20 0,-2 0-8 0,-26 1 3 16,26 0 13-16,1 0-12 0,-2-2-4 0,3 2 0 15,-2 0 0-15,0-1 0 0,1 1 0 16,-1 0 0-16,2 0 0 0,-3-2 0 15,29 2 0-15,-28 0 0 0,0 26 0 0,1-27 0 16,-1 1 0-16,1-1 0 0,-1 27 0 0,0-26 4 16,1-1 16-16,27 27-15 0,-28 0-5 0,-1-26 0 15,3 26 0-15,-2 0 0 0,1-26 0 0,-1 26 0 16,0 0 0-16,2 0 8 0,23 0 28 0,-25 0-25 16,1 0 0-16,1 0-7 0,24 0 4 0,-27 0-6 15,3 26-2-15,-1-26 0 0,25 0 0 0,-26 0 0 16,2 0 0-16,23 26 0 0,-24-26 0 0,-1 0 0 15,2 27 0-15,-2-27 4 0,28 0 14 0,-29 26-9 16,2-26 9-16,-1 0-10 0,0 27 8 0,2-27-10 16,-2 26 6-16,1-26-7 0,-2 27 7 0,1-27-9 15,2 26-3-15,-2 0 0 0,0-26 0 0,2 28 0 16,-2-28 0-16,0 26 0 0,-26-26 0 0,26 26 0 16,0-26 0-16,2 26 4 0,-28 1 12 0,26-27-7 15,-26 26 9-15,27-26-13 0,-27 26-5 0,26-26 8 16,-26 28 25-16,25-28-17 0,-25 26 16 15,28-26-15-15,-28 26 23 0,26 0-25 16,-26-26 5-16,28 27-11 0,-28 0 7 0,0-27-6 16,26 26 14-16,-26 1-15 0,26-1 3 0,-26 0-5 15,0 0 6-15,27 2-3 0,-27-2 14 0,0-26-14 16,25 26 6-16,-25 1-7 0,0-1 11 0,0 0-8 16,26 0 18-16,-26-26-16 0,0 29 12 0,0-3-12 15,0 0 14-15,0-26-14 0,0 27 11 0,0-27-13 16,0 26 12-16,0-26-12 0,0 26 12 0,0-26-11 15,0 26 16-15,0-26-12 0,0 28 19 0,0-28-18 16,0 26 17-16,0-26-15 0,0 0 24 0,0 26-23 16,0-26 22-16,-26 0-22 0,26 27 20 0,0-27-25 15,0 0 4-15,-25 26-10 0,25-26 10 0,0 0-11 16,-27 26 9-16,27-26-9 0,0 27 8 0,-26-27-8 16,26 0 9-16,-26 27-10 0,26-27 7 0,0 0-7 15,-28 26 8-15,28-26-9 0,0 26 9 0,-26-26-9 16,26 0 7-16,-28 28-6 0,28-28 12 15,-25 26-10-15,25-26 14 0,0 0-13 16,-26 26 12-16,26-26-12 0,-27 0 10 0,27 0-10 16,0 26 10-16,-26-26-10 0,26 0 9 0,0 0-10 15,-28 0 10-15,28 27-11 0,0-27 10 0,-26 0-10 16,26 0 8-16,0 0-5 0,-26 0 17 0,26 0-14 16,0 0 14-16,-26 26-15 0,26-26 13 0,-26 0-14 15,26 0 14-15,-28 0-14 0,28 0 12 0,-26 0-12 16,26 0 11-16,-26 0-12 0,-2 26 12 0,28-26-14 15,-26 0 9-15,1 0-9 0,-2 0 10 0,27 0-11 16,-26 0 9-16,-2 0-9 0,2 0 7 0,26 0-9 16,-26 0 8-16,-1 0-8 0,2 0 5 0,-3 0-8 15,2 0 0-15,0 0-19 0,-2-26-49 0,2 26-22 16,-1 0-197-16,1-26 64 0,1 26-376 0,-3-27 353 16,-24 27-132-16,26-26 187 0,-29 26-187 0</inkml:trace>
  <inkml:trace contextRef="#ctx0" brushRef="#br0" timeOffset="-63002.87">29351 3070 48 0,'-28'0'0'0,"28"0"11"0,0 0 33 0,0 0-18 15,0 0 30-15,0 0-30 0,0 0 20 0,0 0-24 16,0 0 22-16,0 0-22 0,0 0 24 0,0 0-26 16,0 0 12-16,0 0-14 0,0 0 22 0,0 0-19 15,0 0 27-15,0 0-25 0,0 0 24 0,0 0-23 16,0 0 26-16,0 0-31 0,0 0 9 16,0 0-13-16,0 0 20 0,0 0-16 0,0 0 24 15,0 0-21-15,0 0 25 0,0 0-17 0,0 0 42 16,0 0-38-16,0 0 32 0,0 0-35 0,0-26 29 15,0 26-32-15,0 0 25 0,0 0-28 16,0 0 20-16,28 0-23 0,-28-26 21 0,0 26-24 16,26 0 15-16,-26-28-17 0,0 28 15 0,26 0-18 15,-26-26 13-15,25 26-14 0,-25 0 12 0,27-26-13 16,1 26 10-16,-28-26-12 0,26 26 6 0,0 0-7 16,0-27 11-16,-26 27-11 0,27-27 7 0,1 27-8 15,-3-26 6-15,-25 26-8 0,26 0 6 0,0-27-6 16,-26 27 6-16,28 0-7 0,-1-26 7 0,-27 26-7 15,26 0 3-15,0-26-4 0,-26 26 4 0,25 0-3 16,-25 0 4-16,0 0-4 0,28-26 4 0,-28 26-3 16,0 0 6-16,0 0-7 0,0 0 3 0,0 0-3 15,0 0 3-15,0 0-4 0,0 0 4 0,26 0-5 16,-26 0 2-16,0 0-2 0,0 0 2 16,0 0-10-16,0 0-22 0,0 0-24 0,0 0-129 15,0 0 27-15,0 0-279 0,-26 0 247 0,26 0-120 16,0 0 184-16,0 0-56 0,0 0 88 0,-28 0-88 15</inkml:trace>
  <inkml:trace contextRef="#ctx0" brushRef="#br0" timeOffset="-62444.12">29483 3255 75 0,'0'0'0'0,"0"0"14"0,0 0 43 15,26 0-29-15,-26 0 25 0,0 0-25 0,0 0 28 16,0 0-33-16,0 0 9 0,0 0-16 0,0 0 19 15,0 0-17-15,0 0 20 0,26 0-16 0,-26 0 26 16,0 0-16-16,0 0 44 0,0 0-46 16,0-26 15-16,26 26-23 0,-26 0 19 0,0 0-21 15,0-26 18-15,27 26-16 0,-27 0 29 0,0-28-25 16,28 28 28-16,-28-26-28 0,25 26 23 0,-25-26-25 16,0 26 20-16,26-26-22 0,-26 26 18 0,26-27-16 15,-26 27 33-15,28-26-34 0,-28 26 9 0,27-26-17 16,-27 26 16-16,0 0-16 0,26-28 13 0,-26 28-15 15,26 0 14-15,-26 0-14 0,0-26 12 0,25 26-13 16,-25 0 12-16,0 0-13 0,28-26 11 16,-28 26-11-16,0 0 9 0,26-26-11 0,-26 26 11 0,0 0-11 15,26 0 11-15,-26-27-11 0,27 27 8 16,-27 0-8-16,26-27 7 0,-26 27-8 0,0 0 8 16,28 0-9-16,-28 0 6 0,25-26-6 0,-25 26 9 15,0 0-9-15,0 0 6 0,26 0-6 0,-26 0 5 16,0-27-6-16,0 27 6 0,0 0-7 0,28 0 4 15,-28 0-4-15,0 0 4 0,0 0-8 0,0 0-5 16,0 0-14-16,0-26-49 0,0 26-59 16,0 0-312-16,0 0 240 0,0 0-154 0,0 0 215 15,-28-26-56-15,28 26 96 0,0 0-95 0</inkml:trace>
  <inkml:trace contextRef="#ctx0" brushRef="#br0" timeOffset="-61188.96">30435 2303 38 0,'0'0'0'0,"0"-26"10"0,0 26 32 0,0 0-20 16,0 0 22-16,0 0-23 0,0 0 23 15,0 0-25-15,0 0 14 0,0 0-16 0,0 0 15 16,0 0-15-16,0 0 19 0,0 0-20 0,0 0 15 15,0 0-19-15,0 0 5 0,0 0-4 16,0 0 19-16,0 0-13 0,0 0 25 0,0 0-20 16,0 0 32-16,0 0-34 0,0 0 10 0,0 0-16 15,0 0 20-15,0 0-20 0,0 0 14 0,0 0-10 16,0 26 28-16,0-26-20 0,0 26 32 0,0-26-28 16,0 27 36-16,0-27-32 0,0 26 40 0,0 0-48 15,0 1 11-15,0 0-18 0,0-1 23 0,0 0-21 16,0 2 21-16,0-2-22 0,0 0 22 0,0 0-23 15,27 1 19-15,-27 25-21 0,0-24 20 0,0-2-21 16,0 0 18-16,0 0-19 0,26 1 15 0,-26-1-16 16,0 1 16-16,0 0-17 0,0-1 13 0,26-26-14 15,-26 26 12-15,0 0-13 0,0-26 11 0,26 28-13 16,-26-28 11-16,0 0-11 0,0 26 9 16,28-26-9-16,-28 0 9 0,0 0-11 0,26 0 11 15,-26 0-11-15,0 0 11 0,26 0-11 0,-26 0 7 16,0 0-9-16,26-26 9 0,-26 26-8 0,26-28 8 15,2 2-9-15,-28 26 8 0,26-26-8 16,-26 0 7-16,26-1-7 0,1 0 6 0,-27-26-6 16,25 27 5-16,3 0-6 0,-28 0 6 0,26-2-7 15,-26 2 6-15,26 0-6 0,-26-27 6 0,28 53-6 16,-28-26 4-16,26 0-4 0,-26-2 5 0,0 28-5 16,26-26 7-16,-26 26-5 0,0-26 11 0,0 26-8 15,26 0 10-15,-26-27-11 0,0 27 9 0,0 0-9 16,0 0 7-16,0 0-8 0,0 0 8 0,0 0-9 15,0 0 8-15,0 0-8 0,0 27 6 0,0-27-6 16,0 26 5-16,0 0-6 0,0-26 6 16,0 28-6-16,0-2 6 0,0 0-7 0,0 0 5 0,0 1-5 15,0 25 7-15,0-24-7 0,0-2 6 16,26 0-4-16,-26 0 9 0,0 1-8 0,0-1 8 16,0 1-7-16,0 0 7 0,28-1-9 0,-28 0 8 15,0 0-8-15,0 2 5 0,26-28-5 0,-26 26 5 16,0 0-7-16,28-26 7 0,-28 27-6 0,0-27 6 15,26 0-7-15,-26 26 5 0,24-26-4 16,-24 0 7-16,28 0-6 0,-2 0 7 0,-26-26-6 0,26 26 8 16,-26 0-10-16,28-27 6 0,-2 27-7 15,-26-26 7-15,27 0-6 0,-2 26 6 0,-25-28-7 16,26 2 5-16,-26 0-4 0,28 26 6 0,-2-26-6 16,-26-1 6-16,28 0-5 0,-28 1 5 0,26-1-6 15,-26 27 6-15,25-26-7 0,-25 0 7 0,27 0-6 16,-27-2 7-16,0 28-6 0,26-26 5 0,-26 0-5 15,26-1 8-15,-26 27-8 0,0-26 9 0,28 0-8 16,-28 26 8-16,0-26-7 0,26-2 7 0,-26 28-9 16,0-26 8-16,0 26-8 0,27-26 7 0,-27-1-7 15,0 27 6-15,0-27-6 0,0 27 7 0,0-26-7 16,26 26 5-16,-26 0-5 0,0-26 5 16,0 26-7-16,0 0 5 0,0-27-5 0,0 27 5 15,25 0-5-15,-25 0 5 0,0 0-5 0,0-26 3 16,0 26-3-16,0 0 3 0,0 0-4 0,0 0 4 15,0 0-4-15,0 0 3 0,0 0-8 0,0 0-7 16,0 0-29-16,0 0-103 0,0 0-113 16,0 0-623-16,-25 0 515 0,25 0-210 0,0 0 286 15,-26 0-286-15</inkml:trace>
  <inkml:trace contextRef="#ctx0" brushRef="#br0" timeOffset="-56622.77">24455 4130 23 0,'-28'0'0'0,"28"26"0"0,-28-26 0 16,28 0 5-16,0 0 17 0,-26 0-10 15,26 0 12-15,-25 0-10 0,25 0 19 0,-26 0-16 16,26 0 19-16,-27-26-18 0,27 26 20 0,-28 0-20 16,28 0 18-16,-26-28-20 0,26 28 14 0,-26-26-13 15,26 26 22-15,-26 0-25 0,0-26 4 0,26 0-10 16,-26 26 8-16,26-27-9 0,-26 27 8 0,26-27-6 15,-28 1 13-15,28 26-11 0,-26-27 10 0,26 1-11 16,0 0 6-16,-28 0-9 0,28 26 5 0,0-28-6 16,-26 2 4-16,26-1-7 0,0 0-3 0,0 1 1 15,0 0 7-15,26 0-6 0,-26-2-2 0,28 2 0 16,-28 0 0-16,26-1 3 0,2 1 9 0,-2 0-4 16,0 0 12-16,0-2-12 0,0 2 7 0,26 0-8 15,-24-1 7-15,-1 27-9 16,24-26 3-16,-25-1-4 0,30 27 4 0,-30-26 1 0,0 26 16 15,26 0-14-15,-26-27 6 0,2 27-8 16,24 0 7-16,-25 0-12 0,-1-26-4 0,27 26 3 16,-27 0 12-16,2 0-4 0,-2 0 17 0,0 26-18 15,26-26 3-15,-24 0-7 0,-2 0 4 0,0 0-5 16,1 27 4-16,-1-27-4 0,0 26 4 0,2-26-5 16,25 27 4-16,-53-27-5 0,26 26 5 0,0-26-4 15,1 27 4-15,-1-1-5 0,2 0 4 0,-28-26 0 16,25 28 17-16,-25-2-12 0,26-26 16 0,-26 26-14 15,27 0 14-15,-27-26-15 0,26 27 13 0,-26-1-14 16,0 0 11-16,0 2-11 0,28-2 12 0,-28-26-8 16,0 26 24-16,0 0-19 0,0 1 19 0,0 0-20 15,0-1 20-15,0 2-21 0,0-2 19 0,0 0-22 16,-28 0 10-16,28 1-13 0,0-1 15 0,0 1-14 16,-26 0 16-16,26-1-15 0,-27 0 14 0,27-26-14 15,-26 26 17-15,26 2-17 16,-25-28 17-16,25 26-17 0,-28 0 15 0,2-26-15 0,26 27 13 15,-27-27-14-15,1 26 13 0,0-26-14 0,26 26 12 16,-28-26-13-16,3 26 11 0,-3-26-12 16,2 0 11-16,0 28-11 0,-1-28 10 0,1 0-11 15,26 0 10-15,-26 26-11 0,-2-26 9 0,3 0-9 16,-2 0 7-16,1 0-9 0,26 0 6 0,-26 0-16 16,-2 0-24-16,2 0-25 0,-2 0-131 0,3 0 26 15,25 0-291-15,-26 0 250 0,-1 0-142 0,1-26 206 16,0 26-61-16,-2-28 98 0,2 28-98 0</inkml:trace>
  <inkml:trace contextRef="#ctx0" brushRef="#br0" timeOffset="-55956.92">25062 3546 70 0,'0'0'0'0,"0"27"12"0,0-27 39 0,0 0-28 16,0 0 21-16,0 0-26 0,0 0 10 0,0 0-13 15,0 0 14-15,0-27-11 0,0 27 22 0,0 0-23 16,0 0 8-16,0-26-10 0,0 26 17 0,0-26-14 16,0 26 18-16,0-26-17 0,0 26 23 0,0-28-20 15,0 28 23-15,0-26-22 0,0 0 21 0,0-1-26 16,0 1 9-16,26 26-9 0,-26-27 26 15,0 1-27-15,0-1 3 0,28 1-11 16,-28 0 7-16,0-2-7 0,25 2 15 0,-25-26-16 16,28 25 3-16,-2 1-6 0,-26 0 6 0,26-2-5 15,1 2 6-15,-1-26-5 0,-26 25 5 0,28 0-8 16,-3 1 1-16,1-1-3 0,1 1-2 0,-1 0 1 16,-26 0 7-16,28-2-6 0,-2 2-2 0,-26 26 0 15,26-26 0-15,-26 26 0 0,27-27 0 0,-27 27 2 16,26-26 8-16,-26 26 0 0,0 0 19 0,0-26-10 15,26 26 26-15,-26 0-19 0,0 0 33 0,0 0-29 16,0 0 31-16,0 0-32 0,0 0 24 0,0 0-28 16,0 0 23-16,0 0-26 0,0 0 19 0,0 0-21 15,0 0 16-15,0 26-19 0,-26-26 15 0,26 0-17 16,0 26 17-16,-26-26-18 0,26 0 10 0,0 27-12 16,-27-27 10-16,1 26-11 0,26-26 9 0,-26 26-12 15,26-26 8-15,-28 28-9 0,2-28 6 0,26 26-18 16,-27-26-31-16,1 26-13 0,1-26-111 0,25 26 23 15,-28-26-251-15,2 0 220 0,-1 27-112 16,27-27 168-16,-26 0-54 0,26 0 83 16,-26 0-82-16</inkml:trace>
  <inkml:trace contextRef="#ctx0" brushRef="#br0" timeOffset="-55773.95">25434 2727 111 0,'26'0'0'0,"0"0"22"16,1 0 70-16,-27 0-49 0,26 0 37 0,-26 0-54 15,26 0 0-15,-26 0-14 0,0 0 10 0,0 0-13 16,26 26 6-16,-26-26-8 0,0 0 7 0,0 26-8 16,0-26 5-16,0 26-6 0,0-26 3 0,0 27-6 15,0-27-2-15,0 26-13 0,0 1-35 0,0-27 16 16,0 27-44-16,0-27 31 0,0 26-57 0,0-26 62 16,0 26-16-16,0-26 27 0,0 0-27 0</inkml:trace>
  <inkml:trace contextRef="#ctx0" brushRef="#br0" timeOffset="-54521.14">25274 1693 33 0,'0'0'0'0,"0"-26"5"16,0 26 15-16,0 0-8 0,0 0 16 0,0 0-14 15,0-26 14-15,0 26-21 0,-26 0-7 0,26 0 4 16,0 0 12-16,0 0-12 0,0 0-4 0,0-26 0 16,0 26 0-16,0 0 0 0,0 0 0 0,0 0 5 15,0 0 17-15,0 0-10 0,0 0 13 0,0 0-13 16,0 0 8-16,0 0-9 0,0 0 11 0,0 0-16 15,0 0-6-15,26 0 3 0,-26 0 12 16,0 0-11-16,0 0-4 0,0 0 0 16,0 0 0-16,0 0 0 0,0 0 0 0,0 0 0 15,0 26 0-15,0-26 0 0,0 0 0 0,0 0 0 16,0 0 0-16,0 26 0 0,0-26 0 0,0 0 0 16,0 0 0-16,0 0 0 0,0 0 0 0,0 0 0 15,0 0 0-15,0 0 3 0,0 0 12 0,0 0-4 16,0 0 17-16,0 0-13 0,0 26 17 0,0-26-12 15,0 0 30-15,0 0-25 0,0 0 27 0,0 27-31 16,0-27 13-16,0 0-13 0,0 27 27 0,0-1-26 16,0-26 22-16,0 27-25 0,0-1 13 0,0 0-17 15,28 0 17-15,-28 2-18 0,0 24 13 0,0-24-12 16,0-2 17-16,0 0-16 0,0 0 14 0,0 2-15 16,0-2 14-16,0 0-15 0,25 1 10 0,-25-1-12 15,0 0 8-15,0 0-11 0,26 2 11 0,-26-2-11 16,0 0 7-16,27-26-9 0,-27 27 9 15,0-1-9-15,26-26 6 0,-26 26-7 0,0-26 6 16,28 27-7-16,-28-27 4 0,0 0 2 0,26 27 21 0,-26-27-15 16,26 0 19-16,-26 0-19 15,0 0 17-15,27 0-18 0,-27-27 14 0,26 27-15 16,-26 0 14-16,26-27-10 0,-26 1 25 0,26 0-27 16,-26-1 3-16,27 1-10 0,-27 0 10 0,28-2-11 15,-2 2 9-15,-26 0-9 0,25 0 7 0,-25-27-7 16,26 27 7-16,1-2-8 0,-27 2 8 0,28 0-8 15,-2 0 8-15,-26-2-5 0,26 28 19 0,-26-26-11 16,0 0 25-16,26 26-20 0,-26-28 28 0,0 28-27 16,27 0 26-16,-27 0-26 0,0-26 23 0,0 26-26 15,0 0 20-15,0 0-21 0,0 0 21 0,0 0-22 16,0 26 18-16,0-26-19 0,0 0 17 0,0 28-18 16,0-2 17-16,0 0-18 0,0-26 15 0,0 28-17 15,0-2 16-15,0 26-16 0,-27-24 13 0,27-2-14 16,0 0 15-16,0 1-15 0,0-1 13 0,-26 0-14 15,26 0 11-15,0 2-13 0,0-2 12 0,0 0-12 16,0 1 9-16,0-27-9 0,0 26 10 16,0 0-11-16,0-26 10 0,0 0-11 15,26 27 10-15,-26-27-9 0,0 0 10 0,27 0-11 16,-27 0 8-16,0 0-8 0,26 0 10 0,-26-27-10 16,26 27 7-16,1-26-7 0,-27 0 7 0,26-1-8 15,2 1 7-15,-28 0-8 0,26-2 8 0,-1 2-8 16,2-26 6-16,-1 25-6 0,2 1 6 0,-28-28-7 15,26 28 6-15,0 0-7 0,2-28 7 0,-3 28-7 16,-25 0 5-16,27-2-4 0,-1 2 6 0,-26 26-6 16,26-26 6-16,-26 0-7 0,0 26 5 0,0-27-7 15,28 27-3-15,-28-26-9 0,0 26-26 0,0-27-3 16,0 27-78-16,0 0 6 0,0-27-213 0,0 27 80 16,0 0-407-16,0 0 380 0,0 0-160 0,0 0 259 15,0-26-84-15,0 26 128 0,0 0-128 0</inkml:trace>
  <inkml:trace contextRef="#ctx0" brushRef="#br0" timeOffset="-54139.02">26676 1482 76 0,'0'0'0'0,"28"0"18"16,-28-26 55-16,0 26-37 0,0 0 36 0,0 0-38 15,26 0 32-15,-26 26-42 0,0-26 6 0,0 0-11 16,0 0 26-16,0 0-19 0,0 26 30 0,-26-26-32 16,26 27 13-16,0-27-18 0,0 26 18 0,0-26-19 15,0 26 14-15,-28-26-17 0,28 28 16 0,0-2-17 16,0-26 13-16,0 26-15 0,0 0 9 0,0 1-11 15,0 0 10-15,0-27-11 0,0 26 7 0,0 1-8 16,-26-1 8-16,26 0-8 0,0 0 8 16,0 2-9-16,0-2 7 0,-25 0-8 0,25-26 5 15,0 28-8-15,0-2-3 0,0 0-16 16,0-26-47-16,-27 26 5 0,27-26-110 0,0 28 90 16,0-28-65-16,-26 26 77 0,26-26-55 0,0 0 69 15,0 0-36-15,-28 0 44 0,28 0-44 0</inkml:trace>
  <inkml:trace contextRef="#ctx0" brushRef="#br0" timeOffset="-53856.9">26492 2064 121 0,'-28'0'0'0,"28"0"28"0,0-26 84 0,0 26-62 16,0 0 38-16,-26 0-45 0,26 0 40 0,0 0-47 15,0 0 27-15,0 0-27 0,0 0 48 0,0 0-40 16,0 0 49-16,0 0-47 0,0 0 42 0,0 0-46 16,0 0 39-16,0 0-41 0,0 0 36 0,0 0-40 15,0 0 34-15,0 0-36 0,0 0 34 0,0 0-30 16,0 0 47-16,26 0-43 0,-26 0 42 0,0 0-42 15,28 0 44-15,-2 0-42 0,-26 0 44 0,26 26-45 16,2-26 40-16,-2 0-43 0,1 0 39 0,-2 0-41 16,1 28 35-16,2-28-37 0,-2 0 33 15,1 0-35-15,-1 0 30 0,-1 26-33 0,3-26 31 16,-2 0-32-16,0 0 28 0,-26 0-30 16,26 0 26-16,2 0-27 0,-28 0 27 0,27 0-28 15,-27 26 24-15,0-26-43 0,26 0-31 0,-26 0-81 16,0 0-288-16,-26 0 101 0,26 0-482 0,0 0 483 15,0 0-101-15,-27 0 196 0,-1 0-196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52:17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6457 3625 34 0,'0'0'0'0,"0"0"9"15,27 0 30-15,-27 0-23 0,25 0 12 0,-25 0-21 16,0 0-7-16,0 0 0 0,0 0 0 0,0 0 0 15,28 0 0-15,-28 0 4 0,0 0 13 0,0 0-12 16,0-26-5-16,0 26 4 0,0 0 12 0,0 0-12 16,0 0-4-16,0 0 4 0,0 0 13 0,0 0-12 15,26 0-5-15,-26 0 5 0,0 0 16 0,0 0-12 16,0 0 6-16,0 0-11 0,0 0-4 0,0 0 0 16,0 0 0-16,0 0 0 0,0 0 0 0,0 0 0 15,0 0 0-15,0 0 0 0,26 0 0 0,-26 0 0 16,0 0 0-16,27 0 6 15,-27 0 18-15,26 0-18 0,-26-26-6 0,28 26 6 16,-28 0 22-16,25 0-21 0,1 0-7 0,2 0 5 16,-2-27 15-16,0 27-14 0,1 0-6 0,-1 0 0 15,1 0 0-15,25-26 0 0,-25 26 0 0,-1 0 0 16,2 0 0-16,23-26 0 0,-23 26 0 0,25 0 0 16,-27 0 0-16,0 0 4 0,27-26 12 0,-27 26-11 15,0 0-5-15,29 0 0 0,-29 0 0 0,0 0 0 16,27 0 0-16,-26 0 0 0,-1 26 0 0,26-26 0 15,-24 0 0-15,-3 0 0 0,1 0 0 0,27 26 0 16,-25-26 0-16,-2 0 0 0,28 0 0 0,-29 0 0 16,2 26 0-16,25-26 0 0,-24 0 0 0,25 0 0 15,-28 0 0-15,29 0 0 0,-28 0 0 0,28 0 0 16,-28 0 0-16,26 0 0 0,-26 0 0 0,28 0 0 16,-1 27 0-16,-28-27 0 0,29 0 0 0,0 0 0 15,-1 0 0-15,-28 0 0 0,27 0 0 0,3 0 0 16,-29 0 0-16,25 0 0 0,5 0 0 15,-30 0 3-15,26 26 12 0,0-26-7 16,-26 0 8-16,28 0-11 0,-27 0-5 0,25 0 0 16,-25 26 0-16,27-26 4 0,-2 0 13 0,-25 0-12 15,27 0-5-15,-29 0 0 0,28 28 0 0,-1-28 0 16,-24 0 0-16,25 0 0 0,-2 26 0 0,-23-26 0 16,26 0 0-16,-3 0 0 0,-24 0 0 0,25 26 3 15,2-26 9-15,-1 0-7 0,-2 0 5 0,-23 0-5 16,26 0 4-16,-3 0-6 0,4 0-3 0,-3 26 1 15,2-26 7-15,-4 0-6 0,4 0-2 0,0 0 0 16,-2 0 0-16,2 0 0 0,-2 0 0 0,1 0 0 16,-26 0 0-16,25 0 0 0,2 0 0 0,-2 0 4 15,2 0 14-15,-2 0-10 0,1 0 6 0,0 0-7 16,-1-26 5-16,2 26-6 0,-1 0 2 0,0 0-1 16,-27 0 9-16,27 0-9 0,1 0 9 0,-29 26-9 15,29-26 7-15,-1 0-5 0,-27 0 14 0,28 0-11 16,-29 0 15-16,28 0-15 0,-27 0 12 15,28 0-15-15,-28 0 7 0,27 0-10 16,-26 0 6-16,25 0-7 0,-24 0 4 0,23 0-4 16,2 27 3-16,-25-27-6 0,24 0-2 0,-26 0 0 15,1 0 0-15,26 0 2 0,-27 0 6 0,28 27-5 16,-26-27-3-16,-4 0 2 0,28 0 6 0,-24 0-4 16,-2 0 4-16,28 26-2 0,-29-26 10 0,28 0-7 15,-27 0 9-15,28 0-12 0,-27 0 1 0,24 0-3 16,-23 0 6-16,26 0-5 0,-28 0 4 0,26 0-4 15,-26-26 4-15,28 26-5 0,-28 0 2 0,27 0-3 16,-28 0 2-16,29 0-2 0,-26 0 5 0,24 0-6 16,-25 0 2-16,-1 0-2 0,27 0 2 0,-27 0-2 15,1 0 4-15,-1 0-3 0,0 0 2 0,27 26-2 16,-25-26 3-16,-2 0-3 0,0 0 1 0,0 28-1 16,1-28 5-16,1 0-6 0,-3 0-2 0,1 0 0 15,0 26 0-15,1-26 1 0,-1 0 3 16,0 0-2-16,2 0 2 0,-3 0-3 0,3 0-1 15,-2 0 0-15,0 0 0 0,1 0 1 0,-1 0 3 16,2 0-3-16,-3 0-1 0,1 0 0 16,1 0 4-16,-1 0-3 0,2 0-1 0,-2 0 0 15,27 0 0-15,-27 0 0 0,0 0 0 0,1 0 0 16,-1 0 4-16,2 0-3 0,23 0 3 0,-24 0-3 16,-1 0-1-16,2-26 0 0,24 26 0 0,-24 0 1 15,-2 0 5-15,-1 0-2 0,28 0 6 0,-25-28-4 16,-2 28 10-16,0 0-9 0,-1 0 5 0,2-26-6 15,1 26 6-15,-2 0-6 0,0 0 6 0,0 0-7 16,2 0 6-16,-28-27-6 0,27 27 4 0,-27 0-4 16,25 0 3-16,-25 0-3 0,26 0 6 0,-26 0-3 15,0 0 15-15,26 0-10 0,-26 0 17 0,0 0-14 16,0 0 17-16,0 0-17 0,28 0 14 0,-28 0-15 16,0 0 13-16,0 0-16 0,0 0 12 0,0 0-14 15,0 0 9-15,0 0-10 0,0 0 11 0,0 0-11 16,0 0 7-16,0 0-9 0,0 0 9 15,26 0-9-15,-26 0 5 0,0 0-5 0,0 0 5 16,26 0-6-16,-26-27 2 0,0 27-3 16,0 0 4-16,27 0-4 0,-27 0 3 0,0 0-5 15,0 0 1-15,25 0-13 0,-25 0-33 0,0 0-63 16,0 0-275-16,0 0 195 0,0 0-173 0,0 0 179 16,0 0-179-16</inkml:trace>
  <inkml:trace contextRef="#ctx0" brushRef="#br0" timeOffset="26257.35">10347 2356 23 0,'0'0'0'0,"0"0"4"0,-26 0 12 0,26 0-8 16,0 0 8-16,0 0-9 0,0 0 9 15,0 0-8-15,-28 0 9 0,28 0-8 0,0 0 11 16,0 0-11-16,-26 0 10 0,26-27-9 0,0 27 10 16,0 0-11-16,-24 0 7 0,24 0-5 0,0 0 15 15,-28 0-15-15,28 0 5 0,-26 0-11 0,26 0-5 16,0 0 0-16,-26 0 0 0,26 0 0 16,-26-26 0-16,26 26 0 0,-28 0 0 0,28 0 0 15,0 0 0-15,-27 0 0 0,27 0 0 0,-25 0 0 16,25-26 0-16,-26 26 0 0,26 0 0 0,0 0 0 15,0 0 0-15,-26-28 3 0,26 28 12 0,0 0-11 16,-28 0-4-16,28-26 4 0,0 26 16 0,0 0-15 16,0-26-5-16,0 26 0 0,0 0 0 0,0-26 0 15,0 26 0-15,0 0 3 0,0-27 12 0,0 27-11 16,0-26-4-16,0 26 0 0,0 0 0 0,0-26 4 16,0 26 12-16,0-28-8 0,0 28 7 0,0-26-11 15,0 26-4-15,0-26 0 0,0 26 0 0,0-26 0 16,0 26 0-16,0-28 0 0,0 28 0 15,0 0 0-15,0-26 0 0,0 26 0 0,0-26 0 16,0 26 0-16,28-28 0 0,-28 28 0 16,0-26 0-16,0 26 0 0,26-26 0 0,-26 26 0 15,0-26 0-15,26 26 0 0,-26-27 0 0,0 27 0 0,25-26 0 16,-25 26 6-16,0-27 18 0,27 0-17 16,-27 27-7-16,28-26 4 0,-28 0 15 0,0 0-14 15,26-2-5-15,-26 28 0 0,26-26 0 0,-26 0 0 16,0-1 0-16,26 1 0 0,-26 26 0 0,28-26 0 15,-28 0 0-15,24 26 0 0,-24-28 0 0,26 2 0 16,-26 26 0-16,0-26 0 0,28 26 0 0,-28-27 0 16,26 1 0-16,-26 26 0 0,28-27 0 0,-28 27 0 15,26-26 0-15,-26 26 0 0,26-27 0 0,-26 27 0 16,26 0 0-16,0-26 0 0,-26 26 0 0,28-26 0 16,-28 26 0-16,26 0 0 0,0-28 0 0,-26 28 0 15,28-26 0-15,-28 26 0 0,25 0 0 0,2-26 0 16,-27 26 0-16,26-26 0 0,0 26 0 0,2 0 0 15,-28-27 0-15,26 27 0 0,0-26 0 16,0 26 0-16,0-26 0 0,2 26 0 0,-2-27 0 16,0 27 0-16,0 0 0 0,1-27 0 0,1 27 0 15,-3-26 0-15,1 26 0 0,0-26 0 16,2 26 0-16,-2 0 0 0,0-27 0 0,1 27 0 0,26 0 0 16,-27-27 0-16,0 27 0 0,1 0 0 15,27 0 0-15,-29 0 0 0,1 0 0 0,2 0 0 16,25 0 0-16,-27 0 0 0,0 0 0 0,27 0 0 15,-27 0 0-15,1 0 0 0,27 0 0 0,-28 0 6 16,0 0 18-16,1 0-11 0,-1 0 16 0,27 0-16 16,-27 0 11-16,2 0-14 0,-2 0 9 0,26 27-10 15,-26-27 7-15,2 0-10 0,-2 0 3 0,0 0-6 16,27 27-3-16,-26-27 0 0,-1 0 0 0,26 0 2 16,-24 26 6-16,0-26-5 0,22 0-3 0,-24 0 0 15,2 26 0-15,24-26 0 0,-24 0 0 0,-3 0 0 16,28 27 0-16,-27-27 2 0,28 0 6 0,-27 0-5 15,24 0-3-15,-23 0 0 0,26 27 0 16,-28-27 0-16,26 0 0 0,-26 0 2 0,28 0 6 16,-28 0-4-16,27 26 4 0,-28-26-6 15,3 0-2-15,-2 0 0 0,28 0 0 0,-28 26 0 0,1-26 0 16,-1 0 0-16,27 0 0 0,-27 0 0 16,1 0 0-16,-1 0 0 0,0 27 0 0,-1-27 0 15,31 0 0-15,-30 0 0 0,0 0 0 0,0 0 0 16,1 0 0-16,26 26 0 0,-27-26 0 0,0 0 0 15,1 0 0-15,25 0 0 0,-24 0 0 0,-3 0 0 16,3 0 0-16,24 0 0 0,-25 0 0 0,27 0 0 16,-29 0 0-16,1 0 0 0,27 0 0 0,-25 0 0 15,24 0 0-15,1 0 0 0,-27 0 0 0,27 0 0 16,-25 0 0-16,23 0 0 0,2 0 0 0,1 0 0 16,-28-26 0-16,28 26 2 0,-3 0 6 0,-24 0-6 15,27-27-2-15,-3 27 0 0,-24 0 0 0,27 0 0 16,-2 0 0-16,-24 0 2 0,24 0 6 0,-26 0-2 15,28 0 10-15,-28 0-9 0,27 0 8 0,-28 0-9 16,29 0 3-16,-28 27-4 0,28-27 3 16,-27 0-3-16,-2 0 3 0,29 26-6 0,-28-26-2 15,0 0 0-15,27 0 0 0,-26 0 0 0,-1 26 0 16,0-26 0-16,2 0 0 0,25 0 6 16,-27 26 20-16,-1-26-14 0,3 0 10 0,-2 0-12 15,1 28 6-15,-1-28-6 0,0 0 12 0,2 0-12 16,-3 0 8-16,1 0-9 0,0 26 7 0,2-26-8 15,25 0 7-15,-27 0-8 0,-1 0 5 0,3-26-6 16,-1 26 4-16,25 0-5 0,-26 0 5 0,2 0-5 16,0 0 3-16,-3-28-5 0,27 28 4 0,-25 0-4 15,-1 0 4-15,0 0-4 0,2-26 1 0,-3 26-2 16,28 0 5-16,-27 0-4 0,2 0 2 0,-2 0-2 16,2-26 2-16,-28 26-2 0,25 0 5 0,1 0-6 15,1 0-2-15,-1 0 0 0,0 0 4 0,2 0-3 16,-2 0-1-16,-26 26 0 0,26-26 4 0,0 0-3 15,0 0-1-15,2 0 0 0,-28 0 0 0,26 0 0 16,2 0 0-16,-2 0 0 0,-1 0 0 16,-25 26 0-16,26-26 4 0,1 0-2 0,1 0 2 15,-2 0-3-15,-26 0-1 0,26 0 0 16,0 0 0-16,0 0 0 0,0 0 0 0,0 0 0 16,2 0 0-16,-28 0 0 0,26 0 0 0,2 0 0 15,-2 0 0-15,-1 0 0 0,2 0 0 0,-27 0 0 16,26 0 0-16,2 0 0 0,-2 0 0 0,0 0 0 15,1 0 0-15,-27 0 0 0,25 0 0 0,3 0 0 16,-2 0 0-16,-26 0 0 0,26 0 4 0,2 0-3 16,-2 0-1-16,-26 0 0 0,26 0 0 0,0 0 0 15,-26 0 0-15,26 0 0 0,-26 0 4 0,28 0-3 16,-28 0-1-16,26 28 0 0,-26-28 4 0,26 0-3 16,-26 0-1-16,27 26 0 0,-27-26 0 0,26 0 0 15,-26 0 0-15,28 26 0 0,-28-26 0 0,25 0 1 16,1 0 3-16,-26 27-3 0,28-27-1 0,-28 0 0 15,26 26 0-15,0-26 0 0,-26 0 0 0,26 27 0 16,-26-27 0-16,26 26 0 0,-26-26 0 0,28 0 0 16,-28 27 0-16,26-27 0 15,-26 0 0-15,26 26 0 0,-26-26 0 0,0 0 0 0,26 26 0 16,-26-26 0-16,0 0 0 0,27 0 0 16,-27 28 0-16,0-28 0 0,28 0 0 0,-28 0 0 15,0 0 0-15,0 26 0 0,26-26 0 0,-26 0 0 16,0 0 0-16,0 26 0 0,25-26 0 0,-25 0 0 15,0 26 0-15,26-26 0 0,-26 0 0 0,0 27 0 16,28-27 0-16,-28 0 0 0,0 0 0 0,27 26 0 16,-27-26 0-16,0 0 0 0,26 0 0 0,-26 26 0 15,0-26 0-15,26 0 0 0,-26 0 4 0,0 0-3 16,0 28-1-16,0-28 0 0,25 0 4 0,-25 26-3 16,0-26-1-16,0 0 1 0,0 26 3 0,0-26-3 15,0 0-1-15,0 26 0 0,28-26 0 0,-28 0 0 16,0 0 0-16,0 27 0 0,0-27 0 0,0 0 0 15,0 27 0-15,0-27 0 0,0 0 0 0,0 26 0 16,0-26 0-16,0 0 0 0,0 27 0 0,0-27 0 16,0 26 4-16,0-26-3 0,0 26-1 15,0 0 0-15,0-26 0 0,0 28 0 0,0-2 0 16,0 0 0-16,-28 2 0 0,28-28 0 16,0 26 4-16,-25 0-3 0,25 0 3 0,0 2-3 15,-26-2-1-15,26-26 0 0,-26 26 0 0,26 1 0 16,-27-1 0-16,27-26 0 0,-28 26 0 0,28 0 0 15,-26-26 0-15,26 28 0 0,-25-28 0 0,-1 26 0 16,26-26 0-16,-28 26 0 0,28-26 0 0,-27 0 0 16,27 27 0-16,-26-27 0 0,0 0 0 0,26 0 0 15,-26 0 0-15,26 0-3 0,-28 26-7 0,2-26 4 16,26 0-10-16,-26 0 3 0,26 0-27 0,-26 0 21 16,0 0-15-16,-2 0 18 0,28 0-14 0,-26 26 15 15,1-26-15-15,-3 0 17 0,2 0-11 0,-1 0 14 16,1 0-10-16,0 0 10 0,-2 0-6 0,2 0 8 15,0 0-7-15,0 0 12 0,0 0 3 0,-2 0 0 16,28 0 0-16,-26 0 0 0,0 27 0 0,-2-27 0 16,3 0 0-16,-2 0 0 0,1 0 0 0,0 0 0 15,26 0 0-15,-28 0 0 16,2 0 0-16,-1 0-2 0,2 0-6 0,-1 0 6 16,-2 0 2-16,2 0 0 0,-2 0 0 0,2 0 0 15,0 0 0-15,0-27 0 0,0 27 0 0,0 0 0 16,-28 0 0-16,27 0 0 0,1 0 0 0,1 0 1 15,-1 0 7-15,-2 0-4 0,-26 0 4 0,28 0-3 16,0 0 8-16,0 0-5 0,-28 0 8 0,28 0-10 16,0 0 2-16,-27 0-5 0,28 0 5 0,-3 27-5 15,2-27 4-15,-28 0-3 0,28 0 6 0,-1 0-5 16,-26 0 4-16,27 0-5 0,0 0 3 0,-27 0-4 16,27 0 5-16,1 0-4 0,-31 0 4 0,30 0-4 15,0 0 5-15,-27 0-4 0,25-27 3 0,3 27-3 16,-27 0 5-16,25 0-6 0,-1 0 4 0,-24 0-5 15,27-26 1-15,-3 26-2 0,2 0 2 0,-27 0-1 16,27 0 4-16,-2 0-4 0,-23 0 1 0,24 0-2 16,1-26 1-16,-2 26-1 0,-24 0 3 0,25 0-2 15,1 0 1-15,-1 0-1 16,-25 0 5-16,24 0-5 0,2-27 4 0,-26 27-4 16,26 0 1-16,-2 0-2 0,-24 0 2 0,24 0-2 15,3 0 2-15,-28-26-2 0,27 26 4 0,-28 0-3 16,28 0 5-16,1 0-4 0,-30 0 8 0,29 0-7 15,0-26 6-15,-28 26-6 0,27 0 3 0,-24 0-3 16,25 0 5-16,-29 0-5 0,29 0 3 0,-25 0-4 16,-3 0 4-16,28 0-5 0,-28 0 1 0,27 0-2 15,-24 0 2-15,-3 0 0 0,1 0 10 0,27 0-6 16,-27 0 10-16,-1 0-9 0,1 26 7 0,2-26-7 16,-3 0 9-16,27 0-9 0,-25 0 8 0,-1 0-9 15,-1 26 6-15,1-26-5 0,1 0 12 0,-1 0-9 16,0 0 13-16,27 0-13 0,-28 0 10 0,1 0-11 15,1 0 12-15,-1 0-11 0,0 0 14 0,0 0-13 16,27 0 11-16,-28 0-11 0,0 0 11 16,3 0-12-16,-2 0 9 0,25 0-11 0,-24 0 9 0,0 0-10 15,-2-26 7-15,0 26-9 0,28 0 5 0,-26 0-5 16,-2-26 5-16,2 26-6 16,0 0 4-16,24 0-5 0,-24-28 4 0,-2 28-5 15,4 0 3-15,-6 0-4 0,4 0 5 0,-1 0-4 16,0 0 5-16,27 0-5 0,-28 0 3 0,1 0-4 15,2 0 2-15,23 0-3 0,-24 0 2 0,-1 0-3 16,0 0 3-16,27 0-3 0,-28 0 3 0,27 0-3 16,-24 0 3-16,23 0-2 0,-24 0 2 0,25 0-2 15,-27 0-2-15,28 0 1 0,-27 0 3 0,27 0-3 16,-1 0-1-16,1 0 0 0,-28 0 0 0,29 0 1 16,-2 0 3-16,1 0-3 0,0 0 3 0,-2 0-2 15,28 0 3-15,-26 0-2 0,0 0 1 0,1 0-2 16,-3 0 2-16,28 0-3 0,-27 0-1 0,1 0 0 15,0 0 4-15,0 0-3 0,26 0-1 0,-28 0 0 16,2 0 4-16,0 0-3 0,0 0 3 0,26 0-2 16,-26 0 3-16,-2 0-2 0,2 0 2 0,0 0-2 15,-1 0 2-15,27 0-3 0,-25 0-2 16,-3 0 0-16,2 0 3 0,0 0-2 16,26 0-1-16,-28 0 0 0,2 0 4 0,0 0-3 15,0 0 2-15,0 0 0 0,26 0 9 0,-28 0-6 16,2 0 6-16,-2 0-6 0,2 0 6 0,26 0-7 15,-24 0 3-15,-4 0-3 0,2 0 6 0,0 0-6 16,0 0 4-16,26 0-4 0,-28 28 3 0,1-28-4 16,2 0 4-16,-1 0-4 0,0 0 4 0,-2 0-5 15,0 0 3-15,2 26-3 0,1-26 5 0,0 0-5 16,-3 0 5-16,2 0-5 0,-2 0 2 0,2 26-2 16,0-26 1-16,26 0-1 0,-27 0 3 0,2 0-3 15,-1 0 2-15,26 0-3 0,-28 0 1 0,28 0-1 16,-26 0 2-16,26 0-3 0,0 27 3 0,-28-27-3 15,28 0 3-15,0 0-3 0,0 0 2 0,-25 0-2 16,25 0 1-16,0 0-1 0,0 0 0 0,0 0-8 16,-26 0-21-16,26 0 5 0,0 0-38 0,0 0-6 15,0 0-139-15,0 0 43 0,0 0-281 0,0 0 253 16,-28 0-127-16,28 0 186 0,0 0-79 16,0 0 106-16,0-27-106 0</inkml:trace>
  <inkml:trace contextRef="#ctx0" brushRef="#br0" timeOffset="36850.66">5742 5319 36 0,'0'0'0'0,"0"0"6"16,0 0 22-16,0 0-17 0,0 0 5 0,0 0-11 16,0 0-5-16,0 0 0 0,0 0 0 0,0 0 0 15,0 0 0-15,-25 0 0 0,25 0 0 0,0 0 4 16,0 0 14-16,0 0-9 0,0 0 7 0,0 0-7 15,0 0 8-15,0 0-7 0,0 0 13 0,0 0-11 16,0 0 12-16,0 0-12 0,0 0 11 0,0 0-13 16,0 0 10-16,0 0-12 0,0 0 8 0,0 0-8 15,0 0 8-15,0 0-8 0,0 0 7 16,0 0-11-16,0 0-4 0,0 0 0 0,0 0 0 16,0 0 0-16,0 0 0 0,0 0 0 0,0 0 0 15,0 0 0-15,0 0 0 0,0 0 0 0,0 0 0 16,0 0 0-16,25 0 0 0,-25 0 0 0,0 0 0 15,0 0 0-15,0 0 0 0,0 0 0 16,0 0 0-16,0 0 0 0,0 0 0 0,0 0 0 16,0 28 0-16,0-28 0 0,0 0 0 0,0 0 0 15,0 0 0-15,27 0 6 0,-27 0 19 0,0 0-18 16,0 0-7-16,26 0 3 0,-26 0 12 0,0 0-11 16,28 0-4-16,-28 0 0 0,26 0 0 0,-26 0 0 15,26 0 0-15,1 0 0 0,-27 0 0 0,25 0 0 16,1 0 0-16,-26 0 0 0,26 0 0 0,2 0 0 15,-28 0 0-15,28 0 0 0,-2 0 0 0,-26 0 0 16,26 0 0-16,-1 0 0 0,-25 0 0 0,27 0 0 16,-27 0 0-16,28 0 0 0,-28 0 0 0,0 0 0 15,26 0 0-15,-26 0 0 0,26 0 0 0,-26 0 0 16,0 0 0-16,0 0 3 0,26 0 9 16,-26 0-7-16,0 0 6 0,0 0-7 0,0 0 4 0,0 0-6 15,27 0-2-15,-27 0 0 0,0 0 0 16,0 0 0-16,0 0 0 0,0 0 0 0,0 0 0 15,0 0 1-15,0 0 7 0,0 0-6 0,0 0-2 16,0 0 0-16,0 0 0 0,0 0-11 16,0 0-31-16,0 0 11 0,0 0-53 0,0 0 38 15,0 0-58-15,0 0 52 0,0 0-52 0</inkml:trace>
  <inkml:trace contextRef="#ctx0" brushRef="#br0" timeOffset="38424.56">8549 5267 26 0,'0'0'0'0,"0"0"0"16,0 0 0-16,0 0 0 0,0 0 0 0,0 0 0 16,0 0 0-16,0 0 0 0,0 0 0 0,0 0 0 15,0 0 0-15,0 0 0 0,0 0 0 0,0 0 3 16,0 0 12-16,0 0-11 0,0 0-4 16,0 0 0-16,0 0 0 0,0 0 3 0,0 0 12 15,0 0-11-15,25 0-4 0,-25 0 4 0,0 0 12 16,0 0-12-16,0 0-4 0,0 0 6 0,0 0 19 15,0 0-13-15,0 0 8 0,0 0-15 0,0 0-5 16,26 0 4-16,-26 0 12 0,0 0-7 16,0 0 7-16,0 0-12 0,0 0-4 0,26 0 0 15,-26 0 0-15,0 0 0 0,0 0 0 0,0 0 7 16,28 0 24-16,-28 0-19 0,0 0 7 0,0 0-14 16,27 0-5-16,-27 0 0 0,0-26 0 0,26 26 0 15,-26 0 0-15,26 0 0 0,-26 0 0 0,0 0 0 16,25 0 0-16,-25 0 0 0,28 0 0 0,-28 0 0 15,28-28 0-15,-2 28 0 0,-26 0 0 0,26 0 0 16,0 0 0-16,-26 0 4 0,27 0 12 0,-2 0-11 16,1-26-5-16,2 26 0 0,-2 0 0 0,1 0 0 15,-27 0 0-15,26 0 0 0,0 0 0 0,1 0 0 16,-1 0 0-16,-26 0 0 0,28 0 0 16,-2 0 0-16,0 0 0 0,1 0 0 0,-1 0 0 15,2 0 4-15,-3 0 12 0,-25 0-12 0,26 0-4 16,1 0 0-16,-1 26 0 0,0-26 0 0,2 0 0 15,25 0 0-15,-27 28 0 0,-1-28 0 16,3 0 0-16,-2 0 0 0,2 26 0 0,-2-26 0 16,-1 0 0-16,2 0 0 0,-1 0 0 0,0 26 0 15,2-26 0-15,-2 0 0 0,2 0 0 0,-3 0 0 16,-25 0 0-16,25 0 0 0,1 26 0 0,2-26 0 16,0 0 0-16,-28 0 0 0,26 0 0 0,0 0 0 15,-1 0 0-15,-25 0 0 0,27 0 0 0,1 28 0 16,-2-28 0-16,-26 0 0 0,26 0 0 0,0 0 0 15,-26 0 0-15,28 0 0 0,-28 0 0 0,24 0 0 16,-24 0 0-16,26 0 7 0,-26 0 21 16,28 0-21-16,-28 0-7 0,26 26 5 0,-26-26 15 0,28 0-15 15,-28 0-5-15,0 0 0 0,0 0 0 0,26 0 0 16,-26 0 0-16,0 0 0 0,0 0 0 16,26 0 0-16,-26 0 0 0,0 0 4 0,0 0 12 15,26 0-12-15,-26 26-4 0,0-26 0 0,0 0 0 16,26 0 0-16,-26 0 0 0,0 0 0 0,0 0 0 15,28 0 0-15,-28 0 0 0,0 0 0 0,0 0 0 16,0 0 0-16,0 0 0 0,0 0 0 0,0 0 0 16,0 0 0-16,26 0 0 0,-26 0 0 15,0 0 0-15,0 0 0 0,0 0 0 0,0 0 0 16,0 0 0-16,0 0 0 0,0 0 0 0,0 0 0 16,0 0 0-16,0 0 0 0,0 0 0 0,0 27-6 15,0-27-15-15,0 0-3 0,0 0-48 0,26 0 29 16,-26 0-53-16,0 0 48 0,0 26-48 0</inkml:trace>
  <inkml:trace contextRef="#ctx0" brushRef="#br0" timeOffset="45390.73">17096 5293 29 0,'0'26'0'0,"0"-26"0"15,0 0 0-15,-27 28 0 0,27-28 0 0,-26 0 0 16,26 26 0-16,0-26 4 0,-25 0 16 0,25 0-11 16,-26 0 7-16,26 0-11 0,-28 26-5 0,28-26 5 15,0 0 16-15,-26 0-11 0,26 0 6 0,0 0-7 16,-28 0 9-16,28 0-9 0,0 0 9 0,0-26-10 16,-26 26 7-16,26 0-11 0,0 0-4 0,-26 0 4 15,26-26 12-15,0 26-11 0,-26 0-5 0,26-28 7 16,-26 28 21-16,26-26-20 0,-28 26-8 0,28-26 0 15,-26 26 0-15,26-26 0 0,-26-2 0 16,-1 2 0-16,27 26 0 0,-26-26 0 0,26-1 0 0,-25 27 4 16,-3-26 12-16,28 0-11 0,-26 26-5 15,26-26 0-15,-28-2 0 0,28 28 0 0,0-26 0 16,-26 26 4-16,26-26 14 0,0 26-13 0,0-27-5 16,-26 1 0-16,26 26 0 0,0-26 5 0,0 26 18 15,0-27-17-15,0 0-6 0,0 1 0 0,0 26 0 16,0-26 0-16,0 0 0 0,0-2 0 15,26 2 0-15,-26 0 0 0,0-1 0 0,0 1 3 16,26 0 12-16,-26 0-11 0,28-2-4 0,-28 28 0 16,26-26 0-16,-26 0 0 0,28-1 0 0,-28 1 0 15,25-1 0-15,-25 27 0 0,26-26 0 0,1-1 6 16,-27 27 18-16,26-26-14 0,0 0 10 0,-26 26-12 16,28-28 8-16,-2 28-9 0,-26-26 5 0,26 26-7 15,0 0 3-15,0-26-5 0,2 26 5 0,-2-26-6 16,-26 26-2-16,28 0 0 0,-2-27 0 0,-1 27 0 15,1 0 0-15,1 0 0 0,1-26 0 0,-2 26 0 16,0 0 0-16,0 0 3 0,0 0 10 0,0 0-6 16,0 0 6-16,2 0-7 0,-2 0 6 15,2 0-5-15,23 0 10 0,-24 0-9 0,-1 0 8 16,2 26-10-16,-2-26 6 0,0 0-7 0,1 0 6 16,-2 27-6-16,3-27 7 0,-2 0-8 0,0 26 4 15,2-26-6-15,-2 26-2 0,0-26 0 16,0 0 0-16,0 26 0 0,2-26 0 0,-2 0 2 15,0 28 10-15,1-28-3 0,-1 26 17 0,2-26-15 16,-3 26 7-16,1-26-9 0,2 27 7 0,-2-27-9 16,0 26 6-16,-26 1-7 0,26-27 3 0,0 26-4 15,2 1 3-15,-28-27-4 0,26 26 4 0,0 0-5 16,0-26-3-16,-26 28 2 0,27-28 6 0,-27 26-3 16,28 0 7-16,-28-26-5 0,26 26 8 0,-26 1-7 15,25-27 9-15,-25 26-8 0,26 0 8 0,-26-26-9 16,0 28 7-16,28-2-8 0,-28 0 6 0,0-26-6 15,27 26 5-15,-27 1-7 0,0-27 7 0,26 27-7 16,-26-1 5-16,0 0-4 0,0-26 9 0,0 27-7 16,26-27 10-16,-26 26-9 0,0 0 8 15,0-26-6-15,0 28 14 0,0-28-10 0,0 26 18 16,0-26-16-16,0 26 15 0,0-26-17 0,0 0 13 16,0 26-14-16,0-26 10 0,0 27-13 0,0-27 10 15,0 0-11-15,0 26 6 0,0-26-7 0,0 26 7 16,-26-26-8-16,26 0 8 0,0 28-9 15,0-28 7-15,0 26-8 0,0-26 6 0,-26 26-7 16,26-26 7-16,0 0-7 0,0 26 5 0,-27-26-6 16,27 28 2-16,0-28-2 0,-28 26 4 0,28-26-4 15,0 26 3-15,-26-26 1 0,26 27 18 0,-25-27-13 16,25 26 11-16,-26-26-13 0,26 0 13 0,-28 26-13 16,28-26 9-16,-27 0-11 0,27 0 7 0,-26 0-8 15,0 26 7-15,26-26-8 0,-26 0 7 0,-2 0-7 16,2 0 5-16,26 28-5 0,-26-28 5 0,0 0-7 15,0 0 3-15,-2 0-4 0,28 26 3 0,-26-26-4 16,1 0 5-16,-3 0-5 0,2 26 1 16,-1-26-1-16,27 0 2 0,-26 27-2 0,0-27 1 15,-2 0-1-15,2 26 1 0,26-26-2 0,-26 0-2 16,0 0 0-16,0 26 0 0,26-26 0 0,-28 0 0 16,2 0 0-16,26 0 0 0,-26 0 0 0,-2 0 0 15,3 0 0-15,25 0 4 0,-27 0-3 0,1 0-1 16,26 0 0-16,-26 0 0 0,26-26 0 15,-28 26 0-15,2 0 0 0,26 0 0 0,0 0 0 16,-27-26 0-16,27 26 0 0,-25 0 0 0,25 0 0 16,-26 0 0-16,26-27 0 0,-28 27 0 0,28 0 0 15,-26 0 0-15,26 0 0 0,0 0 0 0,-28-26 0 16,28 26 0-16,0 0 0 0,-26 0 0 0,26 0 0 16,0 0 0-16,-26 0 0 0,26-26 0 0,0 26 1 15,0 0 3-15,-26 0-3 0,26 0-1 0,0 0 0 16,0 0 0-16,-26-28 0 0,26 28 0 0,0 0 0 15,0 0 0-15,0 0 0 0,-26 0 0 0,26-26 0 16,0 26 0-16,0 0 0 0,0 0 0 0,-26 0 0 16,26 0 0-16,0-26 0 0,0 26 0 15,0 0-10-15,0 0-29 0,0 0-13 0,-28 0-118 16,28 0 27-16,0-26-260 0,0 26 229 0,0 0-122 16,0 0 180-16,0 0-53 0,0 0 84 0,-27 0-83 15</inkml:trace>
  <inkml:trace contextRef="#ctx0" brushRef="#br0" timeOffset="46957.62">27630 5558 31 0,'0'0'0'0,"0"0"4"0,-26 0 15 16,26 0-9-16,-28 0 14 0,28 0-13 0,-25 0 12 15,25 0-12-15,-28 0 9 0,28 0-9 0,-26-26 9 16,26 26-10-16,-26 0 11 0,26 0-10 15,-27 0 9-15,27-28-10 0,-26 28 7 0,26 0-8 16,-28 0 8-16,28-26-9 0,-25 26 8 0,-1 0-7 16,26 0 14-16,-27 0-10 0,1-26 16 0,-2 26-13 15,28 0 16-15,-26-26-21 0,0 26 5 0,-1-27-8 16,1 27 11-16,0-26-11 0,0 0 7 0,-1-2-8 16,-1 2 8-16,28 0-10 0,-26 26 3 0,1-26-6 15,-1-2-2-15,-1 2 0 0,27 0 0 0,-28-1 0 16,28 1 0-16,0 0 0 0,-26 0 0 0,26-2 0 15,0 2 0-15,0 0 0 0,0-1 0 0,0 1 2 16,0 0 6-16,26-1-6 0,-26 0-2 0,0 1 0 16,28 0 0-16,-28 0 0 0,0-2 0 15,27 2 3-15,-1 0 11 0,-26-1-2 0,25 1 21 16,1 0-19-16,-26 0 10 0,28-2-15 0,-1 2 6 16,-1 0-7-16,0-1 8 0,0 1-8 0,1-1 7 15,25 27-9-15,-24-26 2 0,-2-1-6 0,1 1-2 16,24 26 1-16,-23-26 7 0,25 26-6 15,-27 0-2-15,0-28 0 0,27 28 0 0,-25 0 0 16,24 0 0-16,-25 0 0 0,-1 0 0 0,27 0 0 16,-27 0 0-16,1 0 0 0,25 0 0 0,-24 0 0 15,-2 28 0-15,2-28 0 0,23 0 0 0,-24 26 0 16,-1-26 0-16,0 0 5 0,2 26 18 0,-3 1-12 16,2-27 9-16,25 26-11 0,-26 1 7 0,2-1-7 15,0 1 7-15,-2 25-10 0,-26-24 5 0,25-2-6 16,1 0 4-16,1 0-4 0,1 27 3 0,-28-27-3 15,26 28 5-15,0-28-5 0,-26 27 5 0,0-26-3 16,25 25 9-16,-25-25-7 0,0 25 11 16,0-24-10-16,27 24 13 0,-27-26-12 0,0 27 12 15,-27-27-12-15,27 28 10 0,0-28-11 0,-25 28 9 16,25-2-10-16,-26-25 7 0,0-1-8 0,-2 26 4 16,28-24-7-16,-27-2 2 0,1 0-8 0,1 1-10 15,-29-1-5-15,26 0-38 0,2 1 22 0,0-27-44 16,-27 28 11-16,0-28-116 0,27 0 100 15,-27 26-61-15,2-26 70 0,-3 0-76 0,0 0 89 16,28 0-33-16,-27 0 47 0,0-26-47 0</inkml:trace>
  <inkml:trace contextRef="#ctx0" brushRef="#br0" timeOffset="53724.88">28502 6961 22 0,'0'0'0'0,"0"0"0"0,0 0 0 0,0 0 3 15,0 0 13-15,-25 0-8 0,25 0 8 0,0 0-7 16,0 0 12-16,0 0-9 0,0 0 14 0,0 0-10 16,0 0 20-16,0 0-17 0,0 0 19 0,0 0-19 15,0 0 20-15,0 0-21 0,0 0 17 0,0 0-18 16,0 0 19-16,0 0-21 0,0 0 11 16,0 0-19-16,0 0-7 0,0 0 3 0,0 0 12 15,0 0-11-15,0 0-4 0,0 0 0 0,0 0 0 16,0 0 0-16,25 0 0 0,-25 0 0 0,0 0 0 15,0 0 0-15,0 0 0 0,0 0 0 0,0 0 0 16,0 0 0-16,0 0 0 0,0 0 0 16,0 0 0-16,0 0 0 0,0 0 0 0,27 0 0 15,-27 0 0-15,0 0 3 0,0 0 11 0,0 0-4 16,0 0 18-16,0 0-15 0,26 0 11 0,-26 0-14 16,0 0 6-16,26 0-9 0,-26 0 5 0,0 0-7 15,28 0 3-15,-28 0-3 0,26 0 4 0,-26 0-5 16,28 0 4-16,-28 0-6 0,26 0-2 0,-1 0 0 15,-25 0 0-15,27 0 1 0,-1 0 7 0,-26 0-6 16,28 0-2-16,-28 0 0 0,26 0 0 0,0 26 0 16,-26-26 0-16,27 0 0 0,-27 0 0 0,25 0 0 15,3 0 0-15,-28 27 0 0,26-27 0 16,0 0 0-16,2 0 0 0,-2 0 0 0,0 26 0 16,0-26 0-16,0 0 0 0,2 26 0 0,-28-26 0 15,52 0 0-15,-25 0 0 0,-1 28 0 0,1-28 0 16,-1 0 0-16,0 0 0 0,2 0 0 0,-2 26 0 15,0-26 0-15,-1 0 0 0,2 0 0 16,1 0 0-16,-2 0 0 0,0 0 0 0,0 0 0 0,1 0 0 16,1 0 0-16,-3 0 0 0,1 0 0 15,0 0 0-15,-26 0 0 0,28 0 0 0,-1 0 0 16,-1 0 0-16,0 0 0 0,-1 0 0 0,3 26 0 16,-2-26 0-16,-26 0 0 0,26 0 0 0,1 0 0 15,-1 0 0-15,2 0 0 0,-3 26 0 0,-25-26 0 16,26 0 0-16,2 0 0 0,-2 27 0 0,1-27 4 15,-1 0 12-15,0 26-8 0,-26-26 4 0,28 0-6 16,-3 0 5-16,2 27-6 0,-1-27 3 16,0 0-6-16,2 0-2 0,-2 0 1 0,0 27 7 0,-26-27-5 15,27 0 5-15,-1 0-6 0,1 26-2 16,-1-26 0-16,0 0 0 0,0 0 0 0,-26 0 0 16,28 26 1-16,-2-26 7 0,0 0-6 0,0 0-2 15,0 0 0-15,-26 0 0 0,28 0 0 0,-2 26 0 16,0-26 0-16,1 0 0 0,-27 0 5 0,25 0 17 15,3 0-12-15,-28 0 8 0,26 0-7 0,0 0 13 16,-26 0-13-16,28 28 13 0,-2-28-13 0,-26 0 9 16,26 0-11-16,0 0 8 0,-26 0-8 15,26 0 7-15,2 0-8 0,-28 0 11 0,26 0-5 16,-26 0 22-16,28 0-17 0,-2 0 17 0,-26 0-19 16,24 0 15-16,4 0-18 0,-2 0 11 0,-26 0-13 15,26 0 12-15,-26 0-13 0,28 0 10 0,-28 0-11 16,26 0 9-16,1 0-10 0,-27 0 8 0,0 26-9 15,25-26 7-15,-25 0-8 0,0 0 5 0,26 0-14 16,-26 0-18-16,0 0-55 0,0 0-201 16,0 0 138-16,0 0-134 0,0 0 161 0,0 0-60 0,-26 26 86 15,26-26-85-15</inkml:trace>
  <inkml:trace contextRef="#ctx0" brushRef="#br0" timeOffset="57806.66">26228 6908 50 0,'0'0'0'0,"0"0"6"16,0 0 21-16,0 0-15 0,0 0 12 0,0-27-11 15,-28 27 15-15,28 0-11 0,0 0 24 0,0-26-23 16,0 26 11-16,-26 0-12 0,26 0 19 0,0 0-16 16,0-26 26-16,-26 26-28 0,26 0 6 0,0 0-10 15,0 0 18-15,0 0-17 0,-28 0 11 0,28 0-14 16,0 0 10-16,0 0-11 0,-26 0 9 0,26 0-10 16,0 0 9-16,-27 26-11 0,27-26 7 0,-25 0-8 15,25 26 5-15,-26-26-7 0,26 27 3 16,-28-27-4-16,2 27 6 0,-1-1-7 0,27 0-3 15,-26 1 0-15,0-27 0 0,-1 26 0 0,1 0 0 16,-26 2 0-16,24-2 0 0,1 0 2 0,1 27 10 16,-25-27-2-16,23 1 20 0,1 0-15 15,1-1 15-15,0 0-17 0,-27 0 8 0,27-26-11 16,0 28 6-16,26-2-8 0,-28 0 5 0,2-26-7 16,-1 27 2-16,27-27-5 0,-26 26-3 0,26-26 0 15,-25 0 0-15,25 0 0 0,0 26 0 0,-28-26 0 16,28 0 0-16,0 0 0 0,0 0 0 0,-26-26 0 15,26 26 0-15,0 0 0 0,0-26 0 0,0 26 0 16,0-27 0-16,-27 27 0 0,27-26 0 0,0 0 0 16,0 26 0-16,0-28 0 0,0 2 0 0,0 26 0 15,0-26 0-15,0 26 0 0,0-26 0 0,0-1 0 16,-26 27 0-16,26 0-8 0,0-27-23 0,0 27 12 16,0 0-25-16,0-26-1 0,0 26-89 0,0 0 68 15,0 0-66-15,0 0 69 0,0 0-54 0,0 0 72 16,-26 0-18-16,26 26 32 0,0-26-32 15</inkml:trace>
  <inkml:trace contextRef="#ctx0" brushRef="#br0" timeOffset="57957.34">25221 7385 23 0,'0'26'0'0,"0"-26"19"16,0 26 57-16,0-26-41 0,27 27 33 0,-27-27-42 15,0 0 11-15,0 26-21 0,0-26 10 0,26 0-11 16,-26 26 21-16,28-26-22 0,-28 0 6 0,25 26-14 15,-25-26-6-15,26 0-12 0,1 0-36 0,-27 28 11 16,26-28-66-16,2 0 62 0,-2 0-23 0,-26 26 32 16,26-26-32-16</inkml:trace>
  <inkml:trace contextRef="#ctx0" brushRef="#br0" timeOffset="59090.57">22706 7941 78 0,'0'0'0'0,"0"0"9"16,0 0 27-16,0-28-23 0,0 28 5 0,0 0-13 16,0 0-5-16,-26 0 3 0,26 0 13 0,-25-26-8 15,25 26 10-15,0 0-9 0,-28 0 9 0,28 0-8 16,-26 0 10-16,26-26-10 0,-27 26 12 0,27 0-10 15,-26 0 13-15,26 0-14 16,0 0 6-16,-26-26-12 0,26 26-5 0,-28 0 6 16,28 0 18-16,0 0-13 0,-25 0 13 0,25 0-18 15,-27 0-6-15,27 0 0 0,-26 0 0 0,26 0 4 16,-26 0 12-16,26 0-6 0,-28 0 10 0,28 0-9 16,-26 0 9-16,26 26-9 0,-26-26 14 0,26 0-11 15,-25 26 18-15,25-26-18 0,-28 0 14 0,28 26-17 16,-27-26 9-16,27 0-12 0,0 0 6 0,0 28-8 15,0-28 5-15,0 26-6 0,0-26 4 0,0 0-4 16,0 26 4-16,0-26-6 0,27 27-3 0,-27-27 0 16,28 27 0-16,-28-27 0 0,0 26 0 0,25 0 0 15,-25-26 0-15,26 27 0 0,-26-27 0 0,0 26 2 16,26-26 8-16,-26 0-7 0,0 26-3 0,28-26 1 16,-28 28 7-16,0-28-6 0,0 0-2 0,0 26 0 15,0-26 0-15,-28 0 0 0,28 26 0 0,0-26 0 16,-26 26 0-16,26-26 0 0,-26 0 0 0,26 27 0 15,-25-27 0-15,25 26 0 0,-28-26 0 0,28 0 1 16,0 26 7-16,-27-26-6 0,27 28-2 16,0-28 0-16,-26 26 0 0,26-26 0 15,0 26 0-15,0-26 0 0,0 26 0 0,0-26 0 16,0 28 0-16,0-28 0 0,0 0 0 0,0 26 0 16,26-26 0-16,-26 0 0 0,0 0 0 0,0 26 6 15,0-26 21-15,0 0-16 0,0 0 7 0,0 0-10 16,0 27 7-16,0-27-8 0,-26 0 5 0,26 0-7 15,0 26 6-15,0-26-8 0,-26 26-3 0,26-26 1 16,-26 26 7-16,26-26-6 0,-28 28-2 0,28-2 0 16,-26-26 0-16,26 26 0 0,0-26 0 0,-26 26 0 15,26 1 0-15,0-27 0 0,-26 26 0 0,26-26 0 16,0 27 0-16,0-27 0 0,0 27 0 0,26-27 0 16,-26 0 0-16,26 26 0 0,-26-26 0 0,26 0 0 15,2 26 0-15,-28-26 0 0,26 0 0 0,0 26 0 16,0-26 0-16,1 0-9 0,1 0-26 0,-28 28-12 15,25-28-105-15,1 0 73 0,-26 0-81 0,26 0 87 16,-26 0-57-16,28 0 65 0,-28 0-64 16</inkml:trace>
  <inkml:trace contextRef="#ctx0" brushRef="#br0" timeOffset="59970.84">22574 8284 38 0,'0'0'0'0,"0"0"10"0,27-26 30 0,-27 26-17 15,0 0 29-15,0 0-25 0,0 0 29 0,0 0-25 16,0 0 41-16,0 0-43 0,0 0 18 0,0 0-18 15,0 0 43-15,0 0-43 0,0 0 17 0,0 0-22 16,0 0 27-16,0 0-27 0,0 0 21 0,0 0-23 16,0 0 19-16,0 0-21 0,0 26 17 0,0-26-18 15,0 0 17-15,0 0-16 0,0 0 24 0,0 27-22 16,0-27 23-16,0 0-24 0,0 26 17 0,0-26-16 16,0 26 29-16,0 2-27 0,26-28 20 0,-26 26-22 15,0 0 22-15,28-26-24 0,-28 26 18 0,0 2-20 16,25-2 16-16,-25-26-18 0,26 26 14 0,-26 1-16 15,28-1 13-15,-28-26-14 0,0 26 11 16,26 0-13-16,-26-26 11 0,0 28-10 0,27-28 14 0,-27 26-14 16,0-26 8-16,0 0-7 15,0 26 15-15,0-26-14 0,26 0 12 0,-26 0-14 16,0 26 12-16,0-26-13 0,0 0 10 0,0 0-11 16,0 0 9-16,0 0-10 0,0 0 9 0,0 0-9 15,0-26 8-15,0 26-8 0,26 0 7 0,-26-26-9 16,0 26 9-16,27-26-9 0,-27 26 8 0,0-28-8 15,26 2 7-15,-26 26-7 0,0-26 5 0,26 26-5 16,-26-26 5-16,0-1-7 0,27 27 7 0,-27-26-7 16,0 26 7-16,0 0-6 0,0-26 6 0,26 26-5 15,-26 0 5-15,0 0-6 0,0 0 6 0,0 0-6 16,0 0 6-16,28 0-6 0,-28 0 6 0,0 26-7 16,0-26 6-16,0 26-6 0,0-26 6 0,0 27-5 15,0-27 6-15,26 26-4 0,-26-26 12 0,0 26-8 16,0 0 15-16,0-26-14 0,0 28 11 15,0-2-12-15,0-26 11 0,25 26-12 0,-25-26 9 0,0 0-10 16,0 26 9-16,0-26-10 0,0 0 7 0,28 0-7 16,-28 27 7-16,0-27-8 0,0 0 8 15,26 0-9-15,-26 0 8 0,0-27-8 16,27 27 8-16,-27 0-8 0,0-26 6 0,0 0-6 16,26 26 6-16,-26-26-6 0,26-2 5 0,-26 2-6 15,0 0 6-15,28 0-7 0,-28-1 6 0,0 1-6 16,26 0 5-16,-26 26-11 0,0-28-11 0,26 2-9 15,-26 0-47-15,0 26 25 0,0-26-61 0,26 26 12 16,-26-28-168-16,0 28 65 0,0 0-324 0,0 0 301 16,0 0-138-16,0 0 214 0,0 0-70 0,0 0 106 15,0 0-106-15</inkml:trace>
  <inkml:trace contextRef="#ctx0" brushRef="#br0" timeOffset="60284.57">23369 8654 52 0,'0'0'0'0,"0"28"14"16,0-28 44-16,0 0-28 0,0 0 33 0,0 0-29 15,0 0 38-15,0 0-40 0,0 26 21 0,26-26-15 16,-26 0 59-16,0 0-57 0,0 0 21 0,0 0-30 15,0 0 32-15,0 26-29 0,0-26 38 0,0 0-34 16,0 26 38-16,0 1-35 0,0-27 47 0,0 26-57 16,0-26 9-16,0 27-12 0,0 0 44 0,0-27-37 15,0 26 29-15,0-26-35 0,0 26 23 0,0-26-27 16,0 26 19-16,0-26-31 0,0 28-6 0,0-28-28 16,0 0-69-16,0 26-9 0,0-26-209 0,0 0 163 15,0 0-127-15,0 0 160 0,0 0-63 0,0 0 88 16,0 0-88-16</inkml:trace>
  <inkml:trace contextRef="#ctx0" brushRef="#br0" timeOffset="60873.81">23897 8787 100 0,'-26'0'0'0,"26"0"12"16,0 0 40-16,0 0-31 0,0 26 12 0,0-26-20 15,0 0 5-15,-26 0-13 0,26 0-5 0,0 27 4 16,0-27 15-16,0 0-14 0,0 0-5 0,0 27 0 15,0-27 0-15,0 0 0 0,0 0 0 0,0 0 0 16,0 26 0-16,0-26 0 0,0 0 0 0,0 0-6 16,0 26-15-16,0-26 5 0,0 0-26 15,-27 0 18-15,27 26-29 0,0-26 31 0,0 0-14 16,0 0 18-16,0 28-18 0</inkml:trace>
  <inkml:trace contextRef="#ctx0" brushRef="#br0" timeOffset="61502.66">24137 8549 128 0,'0'0'0'0,"0"0"16"0,26-26 52 0,-26 26-42 16,0 0 12-16,0 0-20 0,0 0 16 0,0 0-16 15,26 0 20-15,-26 26-22 0,0-26 11 0,0 0-11 16,0 0 20-16,26 27-19 0,-26-27 19 0,0 26-18 15,0-26 22-15,0 0-17 0,0 26 29 16,26 0-32-16,-26-26 11 0,0 28-14 0,0-2 20 16,26-26-18-16,-26 26 17 0,0 0-19 0,0-26 15 15,28 27-16-15,-28-1 15 0,0-26-17 0,27 27 10 16,-27 0-12-16,0-27 10 0,0 0-12 0,26 26 8 16,-26-26-10-16,0 0 6 0,25 26-8 15,-25-26 6-15,0 0-7 0,26-26 4 0,-26 26-6 16,0 0-3-16,28-26-3 0,-28 26-7 0,0-27 8 15,0 0 2-15,28 27 0 0,-28-26 0 0,0-1 0 16,0 27 0-16,0-26 0 0,0 26 0 0,0-26 0 16,26 26 0-16,-26 0 0 0,0-26 0 0,0 26 0 15,0 0 0-15,0 26 0 0,0-26 0 0,0 0 0 16,26 0 0-16,-26 26 3 0,0 0 11 0,0-26-5 16,0 27 12-16,0-1-9 0,0-26 16 0,26 27-11 15,-26 0 23-15,0-1-25 0,0-26 9 0,0 26-13 16,0 0 11-16,26-26-12 0,-26 28 7 0,0-28-9 15,0 0 6-15,0 26-7 0,26-26 5 0,-26 0-5 16,0 0 5-16,28 0-7 0,-28 0 7 0,0 0-7 16,26-26 3-16,-26 26-5 0,26 0 4 15,-26-28-4-15,27 28 3 0,-27-26-3 0,0 26 4 16,26-26-4-16,-26 0 4 0,25-1-4 0,-25 27 1 16,0-27-1-16,28 1 1 0,-28-1-2 0,26 1 2 15,-26 26-1-15,0-26 1 0,28 0-2 16,-28 26 3-16,0-28 3 0,0 28 16 0,26 0-9 15,-26-26 17-15,0 26-16 0,0 0 17 0,0 0-17 16,0 0 13-16,0-26-15 0,0 26 11 0,0 0-14 16,0 0 5-16,0 0-21 0,0 0-29 0,0 0-16 15,0 0-114-15,0 0 31 0,0 0-234 0,0 0 209 16,0 0-106-16,0 0 159 0,0 0-51 0,0 0 78 16,0 0-78-16</inkml:trace>
  <inkml:trace contextRef="#ctx0" brushRef="#br0" timeOffset="61948.49">24957 8919 47 0,'0'0'0'0,"0"0"11"0,0 26 34 0,0-26-20 15,0 0 30-15,0 0-25 0,0 0 34 0,0 0-30 16,0 0 36-16,0 0-46 0,26 0 4 0,-26 28-12 16,0-28 24-16,0 0-19 0,0 0 23 0,0 0-22 15,26 0 18-15,-26 26-20 0,0-26 20 0,0 0-24 16,0 0 11-16,0 0-11 0,0 0 24 0,0 0-22 16,0 26 14-16,0-26-17 0,0 0 13 0,0 0-14 15,0 0 16-15,0 0-16 0,0 0 11 0,0 0-12 16,0 0 13-16,0 0-13 0,0 0 12 0,-26 0-14 15,26 0 5-15,0 0-7 0,0 0 11 0,-26 27-13 16,26-27 4-16,0 0-2 0,0 0 19 0,-28 0-15 16,28 0 15-16,0 0-15 0,0 0 11 15,0 0-14-15,-25 0 10 0,25 0-11 0,0 26 7 16,0-26-7-16,0 0 11 0,0 0-11 0,0 0 8 16,25 0-10-16,-25 0 5 0,0 0-7 0,28 0 3 15,-28 0-4-15,26 0 7 0,-26 0-6 16,26 0 5-16,-26 0-13 0,27 0-21 0,-27 0-53 15,0 0-211-15,26 0 148 0,-26 0-132 0,0 0 161 16,0 0-61-16,0 0 85 0,0 26-85 0</inkml:trace>
  <inkml:trace contextRef="#ctx0" brushRef="#br0" timeOffset="62247.67">25723 8787 102 0,'0'0'0'0,"0"0"18"0,0 0 57 0,0 0-47 16,27 0 8-16,-27 0-22 0,0 0 3 0,0 26-12 16,28-26-5-16,-28 0 0 0,26 0 0 0,-26 0-13 15,26 0-38-15,-26 27 23 0,26-27-36 0,-26 0 37 16,27 0-14-16,-1 27 20 0,-26-27-19 0</inkml:trace>
  <inkml:trace contextRef="#ctx0" brushRef="#br0" timeOffset="62406.88">26120 8893 31 0,'0'0'0'16,"0"0"25"-16,0 0 76 0,28 0-52 0,-28 0 43 15,0 0-57-15,26 0 9 0,-26 0-27 0,0 0 7 16,0 0-17-16,26 0-7 0,-26 0-7 0,0 0-19 16,0 0-5-16,28 26-65 0,-28-26 51 0,0 0-35 15,0 0 40-15,25 0-40 0</inkml:trace>
  <inkml:trace contextRef="#ctx0" brushRef="#br0" timeOffset="63173.99">27020 8576 76 0,'0'0'0'0,"0"0"15"16,0 0 49-16,0 0-37 0,0 0 20 0,0 0-30 15,0 0 7-15,0 0-14 0,0 0 10 0,0 0-9 16,0 0 14-16,26 0-6 0,-26 26 30 0,0-26-28 16,0 0 11-16,0 26-12 0,28-26 28 0,-28 0-19 15,0 26 43-15,0-26-42 0,27 28 22 0,-27-2-24 16,0-26 36-16,0 26-30 0,0-26 40 0,26 26-36 15,-26 1 39-15,0-1-40 0,0 1 34 0,0 0-39 16,26-1 28-16,-26 0-33 0,0 0 22 16,0 2-27-16,0-2 16 0,26-26-19 0,-26 26 17 15,0 1-18-15,0-1 15 0,27-26-18 0,-27 26 12 16,0-26-14-16,26 26 11 0,-26-26-12 0,0 0 8 16,0 0-12-16,26-26 7 0,-26 26-7 0,0-26 8 15,28 0-8-15,-28 26 7 0,0-27-8 16,0 1 6-16,26 0-7 0,-26-2 4 0,0 28-4 15,27-26 6-15,-27 0-8 0,0 26 4 0,26-26-5 16,-26 26 5-16,0-27-4 0,0 27 6 0,25 0-5 16,-25 0 3-16,0 0-3 0,0 0 9 0,0 0-7 15,0 0 6-15,0 0-5 0,0 0 12 0,0 27-11 16,0-27 7-16,0 26-8 0,28 0 8 0,-28 0-8 16,0-26 7-16,0 28-7 0,0-2 9 0,0 0-8 15,0 1 7-15,0-1-9 0,26-26 6 0,-26 26-7 16,0-26 2-16,0 26-4 0,0-26 7 0,27 0-5 15,-27 28 6-15,0-28-5 0,26 0 5 0,-26 0-7 16,26-28 6-16,-26 28-6 0,28 0 4 16,-28-26-4-16,25 26 4 0,-25-26-4 0,28 0 4 15,-28 26-4-15,26-27 3 0,0 1-4 0,-26 0 1 16,27 26-10-16,-27-28-21 0,26 2 4 0,0 0-39 16,-26 26-5-16,27-26-136 0,-27-1 45 0,0 27-269 15,0-27 247-15,26 27-109 0,-26 0 165 0,0-26-77 16,0 26 100-16,0 0-100 0</inkml:trace>
  <inkml:trace contextRef="#ctx0" brushRef="#br0" timeOffset="63440.62">27921 8813 137 0,'0'0'0'0,"0"0"23"16,0 27 69-16,0-27-56 0,0 0 12 0,0 0-18 15,0 27 45-15,0-27-36 0,0 0 41 0,0 0-41 16,0 26 33-16,0-26-44 0,0 0 10 16,0 26-17-16,0-26 26 0,0 26-23 0,0-26 26 15,0 28-25-15,0-2 23 0,0-26-24 0,0 26 24 16,0 1-26-16,0-1 18 0,0 0-22 0,0 0 14 16,0 28-17-16,0-28 11 0,0 1-15 0,0-1 5 15,0 1-28-15,0-1-54 0,0 1-18 0,0-1-186 16,0-26 148-16,0 26-98 0,0 2 133 15,28-28-38-15,-28 26 62 0,0-26-61 0</inkml:trace>
  <inkml:trace contextRef="#ctx0" brushRef="#br0" timeOffset="63691">28079 9184 123 0,'0'0'0'0,"0"-26"24"0,0 26 73 0,0-28-61 15,0 28 9-15,0-26-21 0,0 26 27 0,0 0-21 16,0 0 38-16,0-26-33 0,0 26 37 0,0 0-44 15,0 0 12-15,0 0-18 0,0 0 28 0,0 0-21 16,-26 0 35-16,26 0-25 0,0 0 52 0,0 0-53 16,0 0 22-16,0 26-29 0,0-26 29 15,0 0-29-15,-26 0 29 0,26 26-32 0,0-26 24 16,0 0-26-16,0 28 22 0,0-28-25 0,0 0 23 16,0 26-23-16,26-26 23 0,-26 0-24 0,0 26 19 15,26-26-24-15,-26 0 7 0,28 27-28 16,-28-27-40-16,25 0-68 0,-25 0-296 0,27 26 224 15,-27-26-140-15,0 0 161 0,26 0-161 0</inkml:trace>
  <inkml:trace contextRef="#ctx0" brushRef="#br0" timeOffset="64648.7">28265 8206 70 0,'0'0'0'0,"28"0"17"0,-28-28 51 16,0 28-34-16,0 0 34 0,0 0-40 15,0 0 17-15,0 0-22 0,0 0 21 0,26 0-27 16,-26 0 7-16,0 0-12 0,0 0 12 0,0 0-13 16,25 0 13-16,-25 28-14 0,0-28 6 0,26 0-9 15,-26 26 6-15,0-26-7 0,27 0 6 0,-27 0-7 16,28 26 6-16,-28-26-7 0,26 0 4 0,-26 0 0 16,0 26 16-16,26-26-9 0,-26 0 21 0,0 0-17 15,25 27 22-15,-25-27-22 0,0 0 13 0,0 0-17 16,0 26 12-16,0-26-17 0,0 0 4 0,0 0-7 15,-25 26 8-15,25-26-9 0,0 0 5 0,-26 28-6 16,26-28 3-16,-26 0-5 0,26 26-3 0,-28-26 0 16,28 26 0-16,0-26 0 0,-27 26 0 15,27-26 0-15,-26 28 0 0,26-28 0 0,0 26 0 16,0-26 0-16,0 26 0 0,0-26 0 0,0 27 0 16,-25-27 0-16,25 0 0 0,0 26 0 0,0-26 0 15,0 0 0-15,0 26 0 0,0-26 0 0,0 0 0 16,0 26 2-16,0-26 6 0,25 28-3 15,-25-28 6-15,0 0-8 0,0 26-3 0,0-26 0 16,26 26 0-16,-26-26 1 0,0 26 7 0,27-26-6 16,-27 0-2-16,0 27 0 0,0-27 0 0,0 0 0 15,28 26 0-15,-28-26 0 0,0 0 0 0,26 424 23 157,-26-424-85-157,-26 0-184 0,-2 26 134 15,1-26-92-15,1 27 103 0,-25-1-103 0</inkml:trace>
  <inkml:trace contextRef="#ctx0" brushRef="#br0" timeOffset="68962.69">27418 10270 64 0,'0'0'0'0,"-28"0"10"0,28 26 32 0,0-26-21 15,0 0 19-15,0 0-23 0,-25 0 15 0,25 0-18 16,0 0 12-16,0 0-13 0,0 0 11 16,-26 0-13-16,26 0 5 0,0 0-2 0,-27 0 23 0,27 0-18 15,-26 0 17-15,26 0-22 0,0 0 7 16,-28 0-7-16,28 0 20 0,0 0-19 0,0 0 9 15,-26 0-12-15,26 0 8 0,0 0-10 0,0 0 12 16,-26 0-10-16,26 0 15 0,0 0-15 0,-27 26 9 16,27-26-13-16,0 0 3 0,-26 0-2 15,26 0 15-15,0 0-15 0,-26 0-1 0,0 0-4 16,26 0 8-16,-27 0-8 0,-1 27 4 0,28-27-4 16,-26 0 7-16,1 0-4 0,-1 0 9 0,26 0-12 15,-27 26-4-15,27-26 4 0,-28 0 12 0,28 0-7 16,-26 0 7-16,26 0-9 0,-26 0 5 0,26 0-5 15,0 0 9-15,0 0-9 0,-26 0 2 0,26 0-5 16,0 0 4-16,0 0-4 0,0 0 7 0,0 0-7 16,0 0 1-16,0 0-3 0,0 0-2 0,0 27 0 15,0-27 0-15,0 0 0 0,0 0 0 16,0 26 0-16,0-26 0 0,0 27 0 0,0-27 0 16,0 0 0-16,0 26 0 0,0-26 0 0,26 26 0 15,-26-26 0-15,0 28 0 0,0-28 0 0,0 0 0 16,0 26 0-16,0 0 0 0,0-26 1 0,0 26 3 15,0-26-1-15,0 27 2 0,0-1-3 16,0 0-2-16,0-26 0 0,0 28 4 0,0-2 0 16,0 0 12-16,0 0-11 0,0 1-1 0,0 0 0 15,0-1 4-15,0 27-2 0,-26-27 7 0,26 0-8 16,0 28 2-16,0-28-3 0,0 1 4 0,-28 25-5 16,28-26 5-16,0 28-5 0,0-28 5 0,0 28-4 15,0-2 4-15,0 1-5 0,0 1 3 0,0-2-4 16,0 2 2-16,0-2-2 0,0 2 5 0,0-2-4 15,0 1 2-15,0 1-1 0,0 24 7 0,-25-25-6 16,25 1 5-16,0-2-5 0,0 2 3 0,0-2-3 16,-26 1 3-16,26-1-4 0,0-24 2 0,0 24-3 15,0 1 1-15,-27-26-2 0,27 26 2 0,0-27-1 16,0 26 4-16,-26-24-5 0,26-2-2 16,0 0 0-16,0 1 0 0,0-1 1 0,0 0 7 15,-28-26-5-15,28 27 2 0,0 0-2 0,0-1 2 16,0-26-2-16,0 26 3 0,0-26-4 0,0 27 2 15,0-27-4-15,0 27-4 0,0-27 5 0,0 26 3 16,28-26 0-16,-28 26 4 0,26-26-1 0,-26 27 10 16,27-27-8-16,-1 0 7 0,-1 26-7 15,3-26 7-15,-2 26-9 0,0-26 3 0,28 28-4 16,-27-28 7-16,-1 26-7 0,-1-26 4 0,29 0-5 16,-27 26 4-16,-1-26-5 0,26 0 3 0,-25 0-4 15,-1 0 1-15,0 0-2 0,2 0 2 0,-2 0-7 16,1-26-17-16,-1 26-16 0,-26 0-88 0,25-26 18 15,-25 26-196-15,0 0 165 0,28-28-111 0,-28 28 151 16,0-26-41-16,0 26 69 0,0-26-68 0</inkml:trace>
  <inkml:trace contextRef="#ctx0" brushRef="#br0" timeOffset="77373.64">32817 10455 58 0,'0'0'0'0,"0"0"16"15,26 0 51-15,-26-27-35 0,0 27 28 0,0 0-28 16,0 0 36-16,0 0-37 0,0 0 21 16,0 0-33-16,0 0 7 0,26 0-19 0,-26 0-7 15,0 0 2-15,0 0 7 0,0 0-6 0,26 0-3 16,-26 0 0-16,0 0 0 0,0 0 2 0,26 0 6 16,-26 0-6-16,0 0-2 0,28 0 0 15,-28 0 0-15,0 0 2 0,28 0 9 0,-28 0 1 16,26 0 26-16,-26 27-19 0,0-27 17 0,25 0-15 15,-25 26 26-15,0-26-23 0,26 26 28 0,-26-26-33 16,0 28 5-16,27-28-11 0,-27 26 14 0,0-26-15 16,28 26 8-16,-28 0-11 0,0-26 11 0,0 27-9 15,26-1 13-15,-26-26-10 0,0 26 18 0,0 2-14 16,0-2 23-16,26 0-21 0,-26 0 16 0,0 1-15 16,0 0 26-16,0-1-20 0,0 1 33 0,0 25-30 15,0-26 33-15,0 2-40 0,0 24 5 0,0-25-13 16,0 25 16-16,0 2-16 0,0-28 15 0,0 27-14 15,0 0 18-15,0 0-17 0,0 0 16 0,0 0-17 16,0-27 16-16,0 28-17 0,0-2 13 0,0 2-14 16,0-2 13-16,0 1-14 0,0 1 12 15,0-2-13-15,0 1 12 0,0 0-12 0,0 0 12 16,0-1-14-16,0 2 10 0,0-1-10 0,26-1 13 16,-26 2-13-16,0-2 8 0,0-25-9 0,0 26 10 15,26 0-10-15,-26-1 8 0,0-26-9 16,0 28 8-16,28-1-9 0,-28-1 7 0,0-25-7 15,0 26 7-15,26 0-7 0,-26-26 7 0,0 25-7 16,0-25 6-16,0 25-6 0,26-24 5 0,-26 24-5 16,0-26 5-16,0 27-5 0,0-26 5 0,0 0-5 15,0-1 5-15,0 0-7 0,0 28 3 0,0-28-3 16,0 0 5-16,0 2-5 0,0-2 4 0,0-26-3 16,0 26 6-16,-26 0-7 0,26 1 4 0,0-27-4 15,0 27 3-15,0-27-1 0,-26 26 9 0,26-26-6 16,0 27 10-16,0-27-10 0,0 0 7 0,-28 0-9 15,28 0 6-15,0 0-7 0,-26 0 5 0,26 0-9 16,0 0 0-16,-26 0-6 0,26 0-10 0,-26 0-9 16,0 0-51-16,-2 0-3 15,28 0-153-15,-27 0 45 0,1 0-321 0,1 0 287 0,-1 0-150 16,-30 0 228-16,30 0-56 0,0-27 98 0,-26 27-98 16</inkml:trace>
  <inkml:trace contextRef="#ctx0" brushRef="#br0" timeOffset="79375.69">30938 10402 94 0,'0'26'0'0,"0"-26"14"16,0 0 45-16,26 27-31 0,-26-27 25 0,0 0-32 16,0 0 7-16,0 0-20 0,0 0-8 15,0 0 0-15,0 0 0 0,0 0 6 0,26 0 22 16,-26 0-13-16,0 0 17 0,0 0-19 0,26 0 7 16,-26-27-9-16,0 27 13 0,28-26-14 0,-28 26 7 15,26-27-11-15,-26 27 2 0,28-26-2 0,-28 26 14 16,26-27-9-16,-2 1 13 0,-24 26-10 15,28-26 14-15,-28-2-15 0,26 2 14 0,-26 0-15 16,26 0 8-16,-26-1-11 0,28 1 11 0,-28 0-12 16,26-28 4-16,1 28-6 0,-27-27 7 0,0 26-2 15,25 1 17-15,-25-27-12 0,26 1 21 0,-26 24-23 16,28-24 4-16,-28 25-10 0,26-25 5 0,-26 25-5 16,28-26 10-16,-28 27-11 0,26-28 5 0,-26 2-7 15,25 24 3-15,-25-24-4 0,27 25 4 0,-27-26-5 16,0 27 4-16,26-27-4 0,-26 27 2 0,26-28-2 15,-26 2 1-15,0 25-3 0,28-25-1 0,-28-2 0 16,0 2 0-16,26-2 1 0,-26 1 3 0,27 1-2 16,-27-2 2-16,0 2-2 0,26-1 2 15,-26 1-3-15,25-2-1 0,-25 2 1 0,0-2 3 16,26 1-3-16,-26 27 3 0,0-26-2 0,0-2 2 16,28 28-3-16,-28-27 3 0,0 27-2 0,0-1 2 15,0 0-2-15,0 1 2 0,-28 0-3 16,28-2 2-16,0 2-2 0,0 0-1 0,-26 0 0 15,26-1 0-15,0 1 0 0,0 26 0 0,-25-26 0 16,25-2 0-16,0 2 0 0,-26 26 0 0,26-26 0 16,0 0 0-16,0 26 0 0,-27-27 0 0,27 27 0 15,0-27 0-15,0 27 0 0,0 0 0 0,0-26 0 16,-26 26 0-16,26 0 0 0,0-28 4 0,0 28-2 16,0 0 2-16,0 0-2 0,0 0-2 0,0 0 0 15,0 0 0-15,0-26 0 0,0 26 0 0,0 0 0 16,-28 0 0-16,28 0 0 0,0 0 0 0,0-26 0 15,0 26 0-15,-26 0 0 0,26 0 0 0,0-26 0 16,0 26 0-16,-26 0 0 0,26-27 0 0,0 27 0 16,0 0 0-16,-27 0 0 0,27 0 4 15,0-26-3-15,0 26-1 0,-25 0 0 0,25 0 0 16,0 0 0-16,0-26 0 0,0 26 0 0,0 0 0 16,0 0 0-16,0 0 0 0,0-28 0 0,0 28 0 15,-26 0 0-15,26 0 0 0,0-26 0 0,0 26 0 16,0 0 0-16,0-26 0 0,-28 26 0 15,28 0 0-15,0-26 0 0,0 26 0 0,0 0 0 16,0-27 0-16,0 27 0 0,-26 0 0 0,26 0 0 16,0-27 0-16,0 27 0 0,0 0 0 0,0 0 0 15,0-26 0-15,0 26 0 0,0 0 0 0,0 0 0 16,0 0 0-16,0 0 0 0,-28 0 0 0,28-27 0 16,0 27 0-16,0 0 0 0,0 0 0 0,0 0 0 15,0 0 0-15,-26 0 0 0,26-26 0 0,0 26 0 16,0 0 0-16,0 0 0 0,0 0 0 0,0 0 0 15,-25 0 0-15,25 0 0 0,0-26 0 0,0 26 0 16,0 0 0-16,0 0 0 0,-27 0 0 16,27 0 0-16,0 0 0 0,0 0 0 0,0 0 0 15,0 0 0-15,0 0 0 0,0 0 0 0,0 0 0 16,0 0 0-16,0 0 0 0,0-26 0 0,0 26 0 16,0 0 0-16,-26 0 0 0,26 0 0 0,0-28 3 15,0 28-2-15,0 0-1 0,0 0 0 0,0-26 0 16,0 26 0-16,0 0 0 0,0-26 0 15,0 26 0-15,0 0 0 0,0 0 0 0,0 0 1 16,0-27 3-16,0 27-2 0,-28 0 2 0,28 0-2 16,0 0 2-16,0 0-1 0,0 0 1 0,0 0-1 15,0 0 1-15,0 0-1 0,0 0 1 0,0 0-3 16,0 0-1-16,0 0 0 0,0-26 0 0,0 26 0 16,0 0 0-16,0 0 0 0,0 0 0 0,0 0 0 15,0 0 0-15,0 0 0 0,0 0 0 0,0 0 0 16,0 0 0-16,0 0 0 0,0 0 0 0,0 0 0 15,0 0 0-15,0 0 0 0,0-26 0 0,0 26 0 16,0 0 0-16,0 0 0 0,0 0 0 0,0 0 0 16,0 0 0-16,0 0 0 0,0 0 0 15,0 0 0-15,0 0 0 0,0 0 0 0,0 0 0 16,0 0 0-16,0 0 0 0,0 0 0 16,0 0 0-16,0 0 0 0,0 0 0 0,0 0 0 0,0 0 0 15,0 0 0-15,0 0 0 0,0 0 0 0,0 0 0 16,0 0 0-16,0 0 0 0,0 0 0 15,0 0 0-15,0 0 0 0,0 0 0 0,0 0 0 16,0 0 4-16,0 0-2 0,0 0 3 0,0 0-2 16,0 0 1-16,0 0-2 0,0 0 2 0,0 0-3 15,0 0-1-15,0 0 0 0,0 0 0 0,0 0-2 16,0 0-2-16,0 0-2 0,0 0-14 0,0 0 10 16,0 0-14-16,0 0 13 0,0 0-9 0,0 0 10 15,0 0-8-15,0 0 14 0,0 0 4 16,0 0-5-16,0 0-11 0,0 0 8 0,0 0-6 0,0 0 9 15,0 0-3-15,0 0 6 0,0 0 2 0,0 0 0 16,0 0 0-16,0 0 0 0,0 0 0 16,0 0-6-16,0 0-18 0,0 0 4 0,0 0-39 15,0 0 1-15,0 0-118 0,0 0 92 0,0 0-78 16,-26 0 96-16,26 0-35 0,0 0 50 0,0 0-50 16</inkml:trace>
  <inkml:trace contextRef="#ctx0" brushRef="#br0" timeOffset="79810.69">31228 6935 27 0,'0'0'0'16,"0"0"7"-16,0 0 21 0,0 0-10 0,0 0 25 0,0 0-18 15,0 0 32-15,0 0-28 0,0 0 31 0,0 0-36 16,0 0 12-16,0 0-17 0,0 0 25 0,0 0-23 16,0 0 21-16,0 0-23 0,0 0 16 15,0 0-20-15,0 0 13 0,0 0-15 0,0 0 11 16,0 26-12-16,0-26 9 0,0 0-11 0,0 0 8 16,0 0-8-16,0 26 11 0,0-26-9 0,0 0 12 15,0 0-12-15,0 27 13 0,0-27-12 0,0 0 14 16,0 26-12-16,0-26 17 0,0 0-20 15,0 26 6-15,0-26-7 0,0 0 13 0,0 28-12 16,0-28 16-16,-26 26-15 0,26-26 13 0,0 26-13 16,0-26 11-16,0 26-13 0,0-26 10 0,0 27-11 15,0-27 8-15,-26 26-10 0,26-26 7 0,0 27-8 16,0-27 7-16,0 0-8 0,0 27 6 0,0-27-7 16,0 26 5-16,0-26-16 0,0 0-29 0,0 0 6 15,0 26-54-15,0-26 10 0,0 0-139 0,0 0 112 16,0 0-87-16,0 26 106 0,0-26-57 0,0 0 69 15,0 0-68-15</inkml:trace>
  <inkml:trace contextRef="#ctx0" brushRef="#br0" timeOffset="80207.62">31309 6935 57 0,'0'0'0'0,"25"0"14"16,-25 0 43-16,0 0-30 0,0-27 22 0,0 27-24 16,0 0 24-16,0 0-26 0,0 0 21 0,0 0-23 15,0 0 19-15,0 0-25 0,0 0 4 0,0 0-9 16,26 0 10-16,-26 0-8 0,0 0 12 0,0 27-10 15,0-27 18-15,0 0-18 0,0 0 14 0,0 0-10 16,28 0 27-16,-28 0-23 0,0 26 22 0,0-26-26 16,0 0 14-16,26 0-19 0,-26 26 10 15,28-26-11-15,-28 0 13 0,0 0-13 0,26 27 11 16,-26-27-13-16,25 0 10 0,-25 26-11 0,27-26 7 16,-27 0-8-16,26 26 7 0,-26-26-8 0,26 0 9 15,2 0-9-15,-28 28 5 0,26-28-5 0,1 0 5 16,-27 0-7-16,26 26 4 0,-26-26-12 15,0 0-20-15,25 0-3 0,-25 0-56 0,0 0 3 16,26 0-156-16,-26 0 133 0,0 0-74 0,0 0 88 16,0 0-88-16</inkml:trace>
  <inkml:trace contextRef="#ctx0" brushRef="#br0" timeOffset="83790.52">19399 7782 78 0,'0'0'0'0,"26"0"13"0,-26 0 39 0,0 0-32 16,0 0 12-16,0 0-20 0,26 0 6 0,-26 0-7 15,0 0 15-15,0 0-14 0,0 0 11 0,0 0-11 16,0 26 13-16,0-26-11 0,0 0 14 0,0 0-16 16,0 0 10-16,0 27-8 0,27-27 19 0,-27 26-13 15,0-26 24-15,0 26-19 0,0 0 29 0,0-26-27 16,0 28 29-16,27-2-35 0,-27 0 9 16,0 28-13-16,0-28 20 0,0 27-16 0,0-27 25 15,0 28-22-15,0-28 26 0,0 26-23 0,0-25 30 16,0 25-25-16,0-24 36 0,0 24-34 0,0-26 34 15,0 2-37-15,0-2 28 0,0 0-32 0,0 1 22 16,0-27-25-16,0 26 21 0,0-26-23 16,0 26 18-16,0-26-22 0,0 0 16 0,0 0-18 15,0 0 13-15,0-26-15 0,0 26 12 0,0-26-14 16,26 26 10-16,-26-27-12 0,0 1 10 0,26 0-11 16,-26-2 7-16,26 28-9 0,-26-26 8 0,28 0-8 15,-1 0 5-15,-2 26-7 0,1-28 6 0,-26 28-7 16,26-26 3-16,2 26-4 0,0 0 5 0,-2 0-5 15,0 0 3-15,-2 0-3 0,4 0 2 0,-2 26-2 16,-26-26 1-16,26 28-2 0,-26-28 2 0,28 26-1 16,-28 0 2-16,26 0-2 0,-26-26 1 0,0 28-5 15,0-2-5-15,0 0-3 0,-26 1-19 0,26-1 8 16,0-26-31-16,-28 26 6 0,2 0-87 0,26-26 61 16,-26 28-81-16,-2-28 35 0,4 0-195 15,-28 0 177-15,24 0-90 0,0 0 127 0,2 0-70 16,0 0 85-16,1 0-85 0</inkml:trace>
  <inkml:trace contextRef="#ctx0" brushRef="#br0" timeOffset="84425.92">20192 8391 116 0,'28'0'0'15,"-28"0"21"-15,0 0 64 0,25 0-49 0,-25 0 20 16,0 0-31-16,0 0 18 0,0 0-27 0,0 0 5 15,0 0-15-15,0 0-6 0,0 0 4 0,0 0 12 16,0 0-12-16,0 0-4 0,0 26 0 16,0-26 0-16,0 0 0 0,-25 26 0 0,25-26 0 15,0 26 0-15,0-26 0 0,-28 28 0 0,28-28 3 16,-25 26 9-16,25 0-5 0,0 1 10 0,-26-27-5 16,26 26 18-16,-28 0-13 0,28-26 23 0,0 26-22 15,0 2 15-15,-26-28-18 0,26 26 10 0,0-26-13 16,0 0 10-16,0 26-12 0,0-26 6 0,0 0-8 15,0 0 4-15,26 0-7 0,-26 0 3 0,28 0-4 16,-28-26 4-16,26 26-6 0,-1 0-2 0,3-26 0 16,-28 26 0-16,25-28 0 0,1 2 0 15,2 26 0-15,-2-26 0 0,1 0 0 0,-27-1 0 0,26 27 0 16,-26-26 0-16,26 0 2 0,-26 26 6 16,0-28-5-16,27 2-3 0,-27 26 3 0,0-26 12 15,0 26-6-15,0 0 12 0,0-26-11 0,0 26 8 16,-27 0-8-16,27 0 14 0,0 0-15 0,0 0 4 15,0 0-6-15,0 0 6 0,0 0-7 0,0 0 5 16,0 0-7-16,0 0 0 0,0 26 0 16,0-26 5-16,0 0-2 0,0 26 9 0,0-26-7 15,27 26 7-15,-27 2-9 0,0-28 7 0,26 26-7 16,-26 0 6-16,0 1-6 0,28-1 5 0,-28-26-7 16,26 26 4-16,-26 0-4 0,0 2 3 0,25-28-17 15,-25 26-35-15,28-26-21 0,-28 26-147 0,0-26 109 16,0 26-96-16,0-26 113 0,26 0-62 0,-26 0 75 15,0 27-75-15</inkml:trace>
  <inkml:trace contextRef="#ctx0" brushRef="#br0" timeOffset="84875.33">20801 8363 60 0,'28'0'0'0,"-28"0"12"0,0 0 36 0,0 0-25 0,0 0 20 16,0 0-21-16,0 0 22 0,0 0-15 15,0 0 42-15,0 0-39 0,0 0 28 0,0 0-23 16,0 0 54-16,0 0-59 0,0 0 7 0,0 0-19 16,0 0 21-16,0 0-21 0,0 0 20 0,0 0-20 15,-28 0 24-15,28 28-22 0,0-28 22 0,-27 0-22 16,27 26 26-16,-26-26-24 0,26 26 27 0,-26-26-24 15,26 26 29-15,-26 2-29 0,26-28 21 0,-27 0-26 16,27 26 20-16,0-26-23 0,0 26 14 0,0-26-16 16,0 0 15-16,0 27-17 0,0-27 13 0,0 26-16 15,0-26 12-15,27 0-13 0,-27 26 9 16,26-26-10-16,-26 0 10 0,26 26-11 0,-26-26 10 0,26 28-10 16,-26-28 9-16,0 0-9 0,27 0 7 15,-27 26-8-15,0-26 8 0,0 0-9 0,28 0 6 16,-28 26-6-16,0-26 5 0,-28 0-6 15,28 0 2-15,0 0-8 0,0 26-11 0,-27-26 1 0,27 0-22 16,-26 0-2-16,26 27-69 0,-26-27 46 16,26 0-71-16,-26 0 25 0,26 0-178 0,-27 0 157 15,27 0-89-15,-26 0 118 0,26 0-69 0,-26 0 101 16,26 0-25-16,0-27 44 0,-27 27-44 0</inkml:trace>
  <inkml:trace contextRef="#ctx0" brushRef="#br0" timeOffset="85038.92">20801 8337 91 0,'0'0'0'0,"0"-26"12"15,28 26 38-15,-28 0-31 0,0-27 7 0,0 27-19 16,26 0-7-16,-26 0 0 0,0-26 0 16,0 26 0-16,25 0 0 0,-25 0-7 0,0-26-21 15,0 26 9-15,26 0-33 0,-26 0 31 0,0-26-7 16,0 26 13-16,28 0-13 0</inkml:trace>
  <inkml:trace contextRef="#ctx0" brushRef="#br0" timeOffset="85226.08">20987 8337 48 0,'0'26'0'0,"0"2"19"16,26-28 59-16,-26 26-39 0,0 0 37 0,0-26-43 15,0 26 27-15,26 2-36 0,-26-2 12 0,0-26-21 16,0 26 12-16,27 1-18 0,-27-27 1 0,0 26-5 15,0 0 3-15,0-26-3 0,26 26 3 0,-26 2-11 16,0-2-13-16,0-26-3 0,0 26-41 0,0 0 21 16,0-26-59-16,0 27 53 0,28-27-35 0,-28 26 40 15,0-26-40-15</inkml:trace>
  <inkml:trace contextRef="#ctx0" brushRef="#br0" timeOffset="85590.93">21278 8549 70 0,'0'-26'0'16,"26"26"19"-16,-26-26 58 0,0 26-35 0,0-28 50 16,0 28-45-16,0 0 50 0,0-26-61 15,0 26 12-15,0 0-23 0,0 0 31 0,0 0-28 16,0-26 32-16,0 26-30 0,0 0 31 0,0 0-31 16,-26 0 29-16,26 0-32 0,0 0 25 0,0 0-28 15,-28 0 22-15,28 0-25 0,0 0 19 0,0 0-22 16,-26 26 18-16,26-26-20 0,0 0 14 0,-25 0-16 15,25 26 13-15,0-26-15 0,0 28 8 0,-28-28-10 16,28 0 10-16,0 26-11 0,0-26 8 0,0 26-9 16,28-26 7-16,-28 27-8 0,0-27 5 0,25 26-5 15,-25-26 5-15,26 26-7 0,-26-26 7 0,28 26-7 16,-28-26 3-16,26 28-3 0,2-28 3 16,-28 26-4-16,25-26 4 0,-25 26-4 0,26-26 1 15,-26 26-5-15,0-26-7 0,0 0 1 0,0 27-12 16,0-27 7-16,0 26-17 0,-26-26-1 0,26 0-59 15,-25 0 37-15,25 0-63 0,-28 0 27 0,2 0-149 16,-2 0 132-16,2 0-80 0,1 0 102 0,-3 0-62 16,28-26 72-16,-25 26-72 0</inkml:trace>
  <inkml:trace contextRef="#ctx0" brushRef="#br0" timeOffset="85950.11">21754 8391 23 0,'0'0'0'0,"0"0"14"0,26 0 45 0,-26 0-27 0,28 0 39 16,-28 0-34-16,0 0 41 0,0 0-49 0,26 0 8 16,-26 0-16-16,0 0 23 0,0 0-23 15,0 0 18-15,0 0-21 0,26 0 14 0,-26 0-18 16,0 0 10-16,0 0-14 0,0 0 9 0,0 0-11 16,28 0 7-16,-28-28-9 0,0 28 2 0,0 0-5 15,25 0-3-15,-25 0-7 0,0 0-17 0,0 0-2 16,27 0-53-16,-27 0 42 0,0 0-35 0,0 0 39 15,26 0-29-15,-26 0 25 0,0 0-47 0,0 0 48 16,0 0-24-16,0 0 30 0,0 0-30 0</inkml:trace>
  <inkml:trace contextRef="#ctx0" brushRef="#br0" timeOffset="86190.71">21834 8654 51 0,'0'28'0'0,"0"-2"21"0,0-26 67 0,0 26-43 0,0-26 47 16,0 0-56-16,0 26 12 0,0-26-23 15,0 0 29-15,0 27-23 0,0-27 37 0,0 0-37 16,0 0 24-16,0 0-26 0,0 0 34 0,0 0-33 16,0 0 26-16,26 0-30 0,-26-27 23 0,0 27-25 15,0 0 20-15,28 0-31 0,-28 0-1 0,0 0-28 16,25 0-58-16,-25 0-4 0,27 0-161 0,-27 27 136 15,0-27-73-15,0 0 89 0,26 0-88 0</inkml:trace>
  <inkml:trace contextRef="#ctx0" brushRef="#br0" timeOffset="97774.53">26544 6723 28 0,'0'0'0'0,"-26"0"5"0,26 0 17 0,0 0-11 16,-26 0 11-16,26 0-11 0,-28 0 11 0,28 0-12 15,-26 0 6-15,26 0-6 0,-26 0 15 0,26 0-18 16,-26 0-7-16,26 0 6 0,0 0 21 0,-26 0-15 16,26 0 10-16,0 0-11 0,-28 0 9 0,28 0-12 15,0 0 8-15,0 0-12 0,0 0-4 0,-26 0 0 16,26 0 0-16,0 0 4 0,0-27 12 0,0 27-12 16,0 0-4-16,-26 0 0 0,26 0 0 0,0 0 0 15,0-26 0-15,0 26 0 0,0 0 0 0,0 0 0 16,-27 0 0-16,27-26 0 0,0 26 0 15,0 0 3-15,0 0 12 0,0 0-11 0,0 0-4 16,0 0 0-16,0 0 0 0,0 0 3 0,0 0 13 16,-25 0-12-16,25 0-4 0,0 0 0 0,0 0 0 15,0 0 0-15,-28 0 0 0,28 0 0 16,0 0 0-16,0 0 5 0,-26 0 19 0,26 0-13 16,0 0 9-16,0 0-15 0,0 0-5 0,-26 0 4 15,26 0 13-15,0 0-12 0,0 0-5 0,0 0 0 16,0 0 0-16,0 0 0 0,0 0 0 0,0 0 1 15,0 0 7-15,0 0-6 0,0 0-2 0,0 0 0 16,0 0 0-16,0 0 0 0,0 0 0 0,0 0 0 16,0 0 0-16,0 0 0 0,0 0 0 0,0 0 0 15,0 0 0-15,0 0 0 0,0 0 0 0,0 0 0 16,0 0 0-16,0 0 2 0,0 0 6 0,0 0-2 16,0 0 7-16,0 0-4 0,0 0 11 0,0 0-11 15,0 0 9-15,0 0-10 0,0 0 6 0,0 0-7 16,0-28 5-16,0 28-8 0,0 0 4 15,0-26-6-15,0 26-2 0,0-26 0 0,0 26 0 16,0-26 0-16,0-1 0 0,0 27 0 16,0-26 0-16,0-1 0 0,0 0 0 0,0 27 0 0,26-26 0 15,-26 0 0-15,0 0 0 0,0-2 0 16,0 2 0-16,0 0 0 0,0-1 0 0,0 1 0 16,0 0 0-16,0 0 0 0,0-2 0 0,0 2 0 15,0 0 0-15,0-1 0 0,0 1 0 0,0-1 1 16,0 1 7-16,0-1-6 0,0 1-2 0,0 0 0 15,0-2 0-15,0 2 0 0,0 0 0 0,0 26 0 16,0-26 0-16,0 26 0 0,0-27 0 0,0 27 0 16,0-26 0-16,0 26 0 0,0 0 0 0,0-26 0 15,0 26 0-15,0 0 2 0,0 0 6 0,0 0-5 16,0 0-3-16,0 0 0 0,0-28 0 0,0 28 0 16,0 0 0-16,0 0 0 0,0 0 0 0,0 0 0 15,0 0 0-15,0 0 0 0,0 0 0 0,0 0 0 16,0 0 0-16,0 0 0 0,0 0 0 15,0 0 0-15,0 0 0 0,0 0 0 0,0 0 0 16,0 0 0-16,26 0 0 0,-26 0 0 0,0 0 0 16,28 0 0-16,-28 0 0 0,25 0 0 0,-25 0 0 15,27 0 0-15,-1 0 0 0,0 0 0 0,2 0 0 16,-2 0 0-16,0 0 0 0,0 0 0 16,0 0 0-16,2 0 0 0,24 0 0 0,-24 0 0 15,25 0 0-15,-2 0 0 0,-23-27 0 0,25 27 0 16,-2 0 0-16,3 0 0 0,-2 0 0 0,3 0 2 15,-4 0 6-15,30 0-6 0,-29 0-2 0,1 0 0 16,27 0 0-16,-27 0 0 0,26 0 0 0,-26 0 0 16,27 0 0-16,-27 0 0 0,-1 0 0 0,27 0 0 15,-26 0 0-15,0 27 0 0,27-27 0 0,-27 0 0 16,0 0 0-16,-1 0 0 0,1 0 0 0,0 0 0 16,-1 0 0-16,4 0 0 0,21-27 0 0,-22 27 0 15,-3 0 0-15,0 0 2 0,0 0 6 0,2 0-6 16,0-26-2-16,-2 26 0 0,2 0 0 15,-2 0 0-15,0 0 0 0,2-26 0 0,26 26 0 16,-28 0 1-16,2 0 7 0,-2 0-6 16,1-27-2-16,26 27 0 0,-25 0 0 0,-3 0 0 0,4 0 0 15,-3 0 0-15,1 0 0 0,-25 0 0 16,23 0 0-16,3 0 0 0,-1 0 0 0,-27 27 0 0,27-27 0 16,-27 0 0-16,27 0 0 0,-27 0 0 15,27 26 0-15,-27-26 0 0,2 0 0 0,25 0 0 16,-27 0 0-16,0 0 0 0,2 26 0 0,-3-26 0 15,2 0 0-15,-1 0 0 0,0 0 0 0,2 0 3 16,24 0 11-16,-25 0-8 0,-1 0 4 0,1 0-6 16,-1 0 4-16,0 0-4 0,0 0 4 0,-26 0-5 15,28 0-3-15,-2-26 0 0,0 26 0 0,0 0 0 16,0 0 0-16,2 0 1 0,-2 0 7 0,0 0-6 16,1 0-2-16,-2 0 0 0,-25 0 0 0,28 0 0 15,-2 0 0-15,0 0 0 0,2 0 0 0,-28 0 0 16,26 0 0-16,0 0 0 0,0 0 0 15,-26 0 2-15,26 0 8 0,2 26-5 0,-28-26 6 16,26 0-8-16,2 0-3 0,-28 0 2 0,26 27 6 16,-26-27-6-16,24 0-2 0,4 0 0 0,-28 28 0 15,26-28 0-15,0 0 0 0,-26 0 0 16,28 26 0-16,-2-26 0 0,-26 0 0 0,27 0 0 0,-27 26 0 16,25-26 0-16,-25 0 0 0,26 0 0 15,-26 27 0-15,28-27 0 0,-28 0 0 0,0 0 0 16,26 0 0-16,-26 26 0 0,28-26 0 0,-28 0 1 15,0 0 7-15,26 26-4 0,-26-26 7 0,0 0-5 16,25 26 6-16,-25-26-7 0,27 0 3 0,-27 28-4 16,0-28 6-16,0 0-5 0,26 26 4 0,-26-26-4 15,0 0 7-15,26 26-5 0,-26-26 12 0,0 0-11 16,0 27 8-16,0-27-7 0,0 26 11 0,0-26-11 16,0 27 10-16,0-27-10 0,0 26 11 0,0 1-10 15,0-27 11-15,0 26-10 0,0 0 12 0,0 2-13 16,0-28 9-16,-26 26-10 0,26 0 9 0,0 0-10 15,0 1 4-15,-26 25-5 0,26-24 6 16,0-2-7-16,0 26 6 0,0-25-7 0,-27 0 4 16,27 26-4-16,0-27 4 0,0 0-4 15,-25 28 3-15,25-28-3 0,0 0 7 0,-26 1-5 0,26-1 13 16,0 0-11-16,0 1 11 0,-28 0-12 16,28-1 8-16,0-26-9 0,0 26 6 0,0-26-7 15,-26 27 5-15,26-27-6 0,0 0 5 0,0 27-5 16,0-27 3-16,0 0-3 0,0 0 3 0,0 0-4 15,0 0 4-15,0 26-5 0,-28-26 3 0,28 0-3 16,0 0 5-16,0 26-5 0,0-26 4 0,-26 0-4 16,26 0 5-16,0 27-5 0,0-27 2 0,-25 0-2 15,25 0 2-15,-27 26-2 0,1-26 3 0,26 0-3 16,-28 0 3-16,2 0-3 0,0 0 2 0,-2 0-3 16,4 0-2-16,-2 0 1 0,-2 0 3 0,2 0-1 15,-28 0 1-15,28 0-2 0,-26 0 3 0,-2 0-2 16,28-26 1-16,-27 26-1 0,0 0 3 0,-1 0-2 15,2 0 4-15,0 0-3 0,-2 0 3 16,2 0-4-16,-1 0 4 0,0 0-5 0,-1 0 5 16,2 0-4-16,0 0 4 0,-2 0-5 15,1 0 1-15,-1 0-2 0,3 0 2 0,-3 0-2 0,-25 0 3 16,26 0-2-16,1 0 1 0,-3 0-1 16,3-27 1-16,-28 27-2 0,28 0 2 0,-29 0-3 15,30 0-1-15,-3 0 0 0,-25 0 0 0,26 0 0 16,-27 0 0-16,28 0 0 0,-28 0 0 0,28 0 0 15,-28 0 4-15,28 0-3 0,-29 0-1 0,30 0 1 16,-31 0 5-16,30 0-3 0,-26 0 1 0,24 0-3 16,1 0-1-16,-26 0 1 0,25 0 3 0,-25 0-2 15,26 0 2-15,1 0-2 0,-26 0-2 0,24 0 0 16,-26 0 0-16,27 0 0 0,-26 0 0 0,26 0 0 16,-26 0 4-16,25 0-2 0,1 0 6 0,-26 0-4 15,26 0 5-15,-1 0-4 0,2 0 4 0,-1 0-4 16,1 0 5-16,25 0-5 0,-27 27 3 0,29-27-4 15,-28 0 2-15,25 0-3 0,2 0 5 16,0 0-6-16,0 0-2 0,-2 0 1 0,3 0 3 16,25 0-2-16,-26 0 2 0,26 0-3 0,-27 0-1 15,27 0 0-15,0 0 0 0,-26 0-9 0,26 0-25 16,0 0-12-16,0 0-103 0,-28 0 10 16,28 0-269-16,0 0 230 0,0 0-126 0,-26 26 151 15,26-26-151-15</inkml:trace>
  <inkml:trace contextRef="#ctx0" brushRef="#br0" timeOffset="122624.75">26174 11222 48 0,'0'0'0'0,"0"26"10"0,0-26 31 0,0 0-22 16,0 27 14-16,0-27-15 0,0 0 22 0,0 27-19 15,0-27 25-15,0 0-23 0,0 0 24 0,0 26-28 16,0-26 11-16,0 0-14 0,0 0 20 0,0 0-18 16,0 0 22-16,0 0-22 0,0 26 15 0,0-26-15 15,0 0 18-15,0 0-16 0,0 0 20 16,0 0-21-16,0 0 21 0,0 0-21 0,0 0 20 16,0 0-20-16,0 0 18 0,0 0-24 0,0 0 1 15,0 0-7-15,-26 0 6 0,26 0-5 16,0 0 8-16,0 0-8 0,0 0 10 0,-28 0-7 15,28 0 17-15,0 0-15 0,0 27 14 0,0-27-14 16,0 0 13-16,-26 0-14 0,26 0 8 0,0 0-9 16,0 26 12-16,0-26-13 0,-27 0 7 0,27 27-8 15,0-27 7-15,0 27-9 0,-25-27 4 0,25 26-5 16,0 0 7-16,0 1-3 0,0 0 17 0,0-1-9 16,-26 0 26-16,26 2-22 0,0-2 22 0,0 0-23 15,0 27 21-15,0-27-22 0,-28 0 18 0,28 2-19 16,0 24 18-16,0-26-19 0,0 1 14 0,0-1-17 15,0 1 9-15,0 0-12 0,0-1 10 0,0 0-16 16,0 0-6-16,0 2-9 0,0-2-23 0,0 0-8 16,0 1-87-16,0-27 61 0,0 26-74 0,0-26 33 15,0 26-185-15,0-26 156 0,0 26-116 16,0-26 154-16,0 0-42 0,0 0 70 0,0 0-70 16</inkml:trace>
  <inkml:trace contextRef="#ctx0" brushRef="#br0" timeOffset="123074.68">26386 11752 44 0,'0'0'0'0,"0"0"14"16,0 0 42-16,26 0-31 0,-26 0 19 0,0 0-22 15,0 0 22-15,0 0-22 0,0 0 26 0,0 0-27 16,0 0 18-16,26 0-15 0,-26 0 33 0,0 0-25 16,0 0 40-16,0 0-40 0,0 0 27 0,-26 0-30 15,26 0 27-15,0 0-36 0,0 0 4 0,-26 26-11 16,26-26 15-16,0 26-15 0,-26-26 10 16,26 28-9-16,-28-28 18 0,2 26-15 0,26-26 19 15,-26 26-18-15,-1 0 18 0,27-26-17 0,-25 27 21 16,25-27-18-16,-28 26 26 0,2-26-21 15,26 27 37-15,-26-27-38 0,26 27 14 0,-28-27-19 16,28 0 23-16,0 26-23 0,0-26 21 0,-26 0-22 16,26 0 19-16,0 0-21 0,0 0 15 0,0 26-17 15,0-26 14-15,0 0-15 0,0 0 14 0,0 0-14 16,0 0 15-16,26 0-16 0,-26 0 14 0,0 26-15 16,28-26 14-16,-28 0-14 0,26 0 11 0,0 0-12 15,-26 0 11-15,28 0-13 0,-3 0 10 0,-25 0-14 16,27 28-1-16,-27-28-20 0,26 0-53 0,-26 0-63 15,26 0-329-15,-26 0 259 0,28 0-146 0,-28 0 214 16,0 0-54-16,26 26 94 0,-26-26-94 0</inkml:trace>
  <inkml:trace contextRef="#ctx0" brushRef="#br0" timeOffset="124240.67">29693 13948 29 0,'0'0'0'0,"0"0"12"16,0 0 36-16,-26 0-25 0,26 0 20 0,0 0-25 16,0 0 12-16,0 0-12 0,0 0 22 0,0 0-23 15,0 0 15-15,0 0-16 0,0 0 16 0,0 0-16 16,0 0 15-16,0 0-17 0,0 0 10 0,0 0-8 16,0 0 24-16,0 0-15 0,0 0 35 0,0 0-34 15,0 0 15-15,0 0-17 0,0 0 32 0,0 0-30 16,0 0 25-16,0 0-27 0,0 27 23 0,0-27-23 15,0 0 24-15,-26 27-23 0,26-27 27 0,0 26-28 16,0-26 23-16,0 26-23 0,0-26 24 16,0 27-23-16,0-27 25 0,-25 26-22 0,25 0 32 0,0 2-36 15,0-28 12-15,0 26-17 0,0 0 21 0,-28 0-20 16,28 1 24-16,0-27-21 0,0 26 25 0,0 0-24 16,0-26 20-16,-27 28-23 0,27-28 20 0,0 0-21 15,0 26 18-15,0-26-19 16,0 0 19-16,0 0-20 0,0 0 18 0,27 0-20 15,-27 0 12-15,0-26-13 0,0 26 16 0,0 0-17 16,28-28 12-16,-28 28-13 0,0 0 14 0,25-26-14 16,-25 26 13-16,26-26-14 0,-26 26 9 0,0-27-10 15,26 27 12-15,-26 0-12 0,28-26 12 0,-28 26-12 16,27 0 9-16,-27-26-9 0,0 26 11 0,26 0-12 16,-26-26 8-16,26 26-9 0,-26 0 8 0,25 0-8 15,-25-28 7-15,28 28-8 0,-28 0 6 0,26-26-7 16,-26 26 8-16,0 0-8 0,26 0 8 0,-26-26-8 15,0 26 6-15,27 0-6 0,-27 0 5 0,0 0-6 16,26 0 10-16,-26 0-8 0,0 0 12 0,0 0-8 16,0 0 18-16,28 26-16 0,-28-26 14 0,0 0-12 15,0 0 20-15,0 26-16 0,25-26 21 0,-25 0-21 16,0 28 17-16,0-28-17 0,0 0 21 0,0 26-19 16,26-26 25-16,-26 26-22 0,0-26 27 0,0 26-25 15,0 1 26-15,0-27-27 16,28 26 26-16,-28 0-26 0,0 2 26 0,0-2-28 15,0 0 22-15,26 0-23 0,-26 2 21 0,27-2-22 16,-27 0 19-16,0 1-22 0,26-27 17 0,-26 26-29 16,26 0-13-16,2 0-34 0,-28-26-113 0,0 28-126 15,25-28-685-15,-25 26 576 0,27-26-203 0,-27 0 296 16,0 0-296-16</inkml:trace>
  <inkml:trace contextRef="#ctx0" brushRef="#br0" timeOffset="125924.62">29455 10535 112 0,'0'-28'0'0,"28"28"20"16,-28 0 60-16,0 0-43 0,0 0 35 0,0 0-47 15,0 0 7-15,26 0-17 0,-26 0 17 0,0 28-17 16,0-28 13-16,0 0-10 0,26 0 27 0,-26 26-16 16,0-26 39-16,26 26-39 0,-26-26 16 0,0 26-17 15,27-26 36-15,-27 27-26 0,0-27 48 0,28 26-51 16,-28 0 17-16,0-26-25 0,0 28 29 0,25-2-29 15,-25 0 26-15,0-26-25 0,26 26 29 0,-26 1-29 16,0 0 26-16,0-1-27 0,26 1 25 0,-26-27-27 16,0 26 23-16,28 0-24 0,-28 0 21 0,0-26-22 15,0 28 23-15,27-28-23 0,-27 26 21 0,0-26-22 16,0 0 18-16,26 0-21 0,-26 0 15 0,0 0-16 16,0 0 18-16,0-26-19 0,0 26 15 0,26-28-16 15,-26 28 18-15,0-26-17 0,0 0 16 16,0 0-17-16,0-1 15 0,25 1-17 0,-25-1 12 15,0 27-12-15,0-27 14 0,0 27-16 0,28-26 12 16,-28 26-10-16,0-26 22 0,0 26-15 16,0 0 27-16,0 0-23 0,26 0 23 0,-26 26-25 15,0-26 24-15,0 26-23 0,26 1 26 0,-26-27-25 16,0 27 25-16,0-1-25 0,0 1 26 0,0-1-24 16,27 0 32-16,-27 0-27 0,0 2 36 0,0-2-35 15,0-26 27-15,26 26-31 0,-26 1 24 0,0-27-27 16,0 26 22-16,28-26-23 0,-28 26 25 0,25-26-22 15,-25 0 32-15,26 0-31 0,-26 0 29 0,28 0-30 16,-28-26 25-16,26 26-27 0,-26-26 24 0,27-1-26 16,-27 27 22-16,26-26-22 0,0 0 24 0,-26-2-25 15,28 2 22-15,-28 0-24 0,25 0 15 0,-25-1-24 16,27 1 2-16,-27-1-16 0,0 0-22 0,26 1 3 16,-26 0-41-16,0 26-6 0,26-26-140 0,-26 26-86 15,0 0-672-15,0-28 572 0,0 28-218 0,0 0 377 16,0 0-97-16,0 0 167 0,0 28-167 15</inkml:trace>
  <inkml:trace contextRef="#ctx0" brushRef="#br0" timeOffset="126223.44">30435 10905 67 0,'0'0'0'0,"27"26"13"0,-27-26 43 0,0 0-23 15,0 0 43-15,0 0-43 0,0 0 23 0,0 0-19 16,0 0 53-16,0 0-44 0,0 0 46 0,0 0-50 16,0 0 33-16,0 0-36 0,0 26 41 0,0-26-41 15,0 0 39-15,0 0-36 0,26 26 46 0,-26-26-43 16,0 28 49-16,0-28-48 0,0 26 44 0,0 0-46 16,0-26 43-16,0 27-45 0,0-1 41 0,0 0-44 15,0 0 37-15,0-26-39 0,0 28 37 0,0-2-40 16,0-26 29-16,0 26-32 0,0-26 31 15,0 27-41-15,0-27 2 0,0 0-34 0,0 27-56 16,0-27-88-16,0 0-397 0,0 0 318 0,0 26-150 16,0-26 193-16,-26 0-193 0</inkml:trace>
  <inkml:trace contextRef="#ctx0" brushRef="#br0" timeOffset="127173.46">27762 10772 24 0,'0'0'0'16,"0"0"6"-16,0 0 22 0,0 0-6 0,0 0 38 16,0 0-31-16,0 0 27 0,0 0-28 0,0 0 31 15,0 0-32-15,0 0 25 0,0 0-29 16,0 0 21-16,0 0-20 0,0 0 28 0,0 0-21 16,0 0 37-16,0 0-43 0,0 0 8 0,0 0-16 15,0 0 18-15,0 0-16 0,0 0 21 0,26 0-22 16,-26 0 14-16,0 0-12 0,0 0 24 0,0 0-22 15,0 0 24-15,27 0-25 0,-27 0 15 0,0 26-14 16,26-26 26-16,-26 0-24 0,26 0 20 0,-26 0-22 16,28 0 23-16,-2 0-23 0,-26 0 21 0,28 27-21 15,-3-27 26-15,1 0-25 0,1 0 23 0,-1 0-27 16,0 0 10-16,-26 0-13 0,28 0 16 0,-3 0-16 16,2 0 16-16,-1 0-18 0,0 0 12 0,0 0-12 15,2 0 14-15,0 0-14 0,-2 0 10 0,-1 0-10 16,1 0 14-16,-26 0-15 0,27 27 11 15,1-27-9-15,-2 0 17 0,0 0-17 0,-1 0 15 16,2 0-15-16,-1 0 15 0,0 0-15 16,2 0 13-16,-28 0-15 0,26 0 15 0,2 0-16 0,-2 26 12 15,-1-26-12-15,-25 0 13 0,27 0-13 16,-1 0 10-16,2 0-11 0,-28 0 9 0,26 0-11 16,0 0 10-16,1 0-10 0,-27 0 10 0,25 0-10 15,3 0 7-15,-28 0-7 0,26 0 14 0,-26 0-13 16,26 0 6-16,2 0-8 0,-28 0 7 0,26 0-8 15,-26 0 6-15,26 0-6 0,-26 0 6 0,26 0-6 16,-26 0 5-16,26 0-7 0,-26 0 7 0,28 0-6 16,-28 0 6-16,26 0-5 0,0 0 6 0,-26 0-7 15,27 27 5-15,-27-27-5 0,26 0 7 0,-26 0-7 16,0 0 4-16,27 0-9 0,-27 0-7 0,0 0-16 16,26 0-60-16,-26 26-15 0,0-26-209 0,0 0 74 15,0 0-388-15,0 0 384 0,-26 0-84 0,26 0 160 16,-27-26-160-16</inkml:trace>
  <inkml:trace contextRef="#ctx0" brushRef="#br0" timeOffset="127976.75">31016 10852 43 0,'0'0'0'0,"0"0"6"0,0 0 22 0,0 0-15 15,0 0 14-15,0 26-13 0,0-26 14 0,0 0-9 16,0 0 29-16,0 0-23 0,28 0 29 15,-28 0-31-15,0 0 13 0,0 0-13 0,0 0 33 16,0 0-25-16,26 27 39 0,-26-27-41 16,0 0 15-16,28 0-20 0,-28 0 25 0,26 0-25 0,-26 0 24 15,24 0-25-15,4 0 21 0,-2 0-22 0,-26 0 22 16,26 0-24-16,2 0 15 0,-2 0-16 0,1 0 23 16,-2 0-20-16,1 0 22 0,2 0-20 15,-2 0 25-15,2 0-25 0,-2 0 24 0,26 0-25 16,-26 0 22-16,0 0-25 0,28 0 12 0,-27 0-16 15,-1 0 12-15,25 0-9 0,-23 0 25 0,0 0-22 16,23 0 23-16,-25 0-24 0,2 26 15 0,25-26-19 16,-27 0 13-16,0 0-15 0,1 0 17 0,-1 0-19 15,27 0 7-15,-27 0-9 0,2 0 11 0,-3 0-9 16,1 0 18-16,2 0-16 0,25 0 16 0,-27 0-16 16,0 0 13-16,1 0-12 0,-1-26 19 0,2 26-19 15,-2 0 12-15,-1 0-14 0,2 0 10 0,-1 0-11 16,28 0 14-16,-54 0-14 0,26 0 11 15,2 0-12-15,-3 0 12 0,1 0-12 0,-26 0 12 16,27 26-16-16,-27-26-2 0,26 0-25 0,-26 0-63 16,0 0-81-16,0 0-409 0,0 0 331 15,-26 0-154-15,26 0 198 0,-27 0-198 0</inkml:trace>
  <inkml:trace contextRef="#ctx0" brushRef="#br0" timeOffset="128906.93">29641 11619 68 0,'0'0'0'0,"0"0"14"0,0 0 42 15,0 0-28-15,0 0 27 0,0 0-28 0,0 0 29 16,0 0-27-16,0 0 32 0,0 0-37 0,0 0 9 16,0 0-12-16,0 0 30 0,0 0-20 0,0 0 41 15,0 0-41-15,26 0 20 0,-26 0-21 0,0 0 42 16,0 0-33-16,0 0 47 0,0 28-52 16,0-28 14-16,0 0-21 0,0 26 29 0,26-26-26 15,-26 26 30-15,0 0-29 0,0-26 35 0,28 27-31 16,-28-1 39-16,0 0-37 0,0 2 39 0,27-2-39 15,-27 26 38-15,0-25-39 0,0-1 36 0,26 1-39 16,-26 0 30-16,0-1-33 0,26 0 27 0,-26 0-29 16,25-26 24-16,-25 28-27 0,0-28 23 0,28 0-24 15,-28 0 23-15,0 0-24 0,26 0 21 0,-26 0-22 16,0-28 20-16,26 28-23 0,-26-26 17 0,0 0-18 16,27 0 18-16,-27-1-18 0,0 0 16 0,0 1-18 15,26-1 15-15,-26 1-16 0,0 26 14 0,0-26-14 16,28 0 13-16,-28 26-14 0,0-28 12 15,0 28-12-15,0-26 14 0,25 26-15 0,-25 0 11 16,0 0-13-16,0 0 9 0,0 0-9 0,26 0 12 16,-26 0-12-16,0 26 9 0,28-26-9 0,-28 28 11 15,0-28-11-15,0 26 9 0,0-26-10 0,26 26 10 16,-26 0-11-16,0-26 9 0,0 27-9 0,0-1 9 16,27-26-9-16,-27 27 11 0,0 0-11 15,0-27 11-15,0 26-13 0,0-26 4 0,0 0-7 16,0 26 4-16,0-26-4 0,26 0 6 0,-26 26-5 15,0-26 4-15,0 0-4 0,0 0 5 0,0 0-5 16,0 0 3-16,26-26-5 0,-26 26 4 0,0-26-3 16,28 26 7-16,-28-26-8 0,25 26-3 0,-25-27-6 15,0 0-18-15,27 1-15 0,-27-1-92 0,26 27 7 16,-26-26-240-16,26 0 104 0,-26 0-413 0,0 26 401 16,28-28-140-16,-28 28 251 0,0-26-69 0,0 26 115 15,0 0-114-15</inkml:trace>
  <inkml:trace contextRef="#ctx0" brushRef="#br0" timeOffset="129242.44">30356 11910 72 0,'26'27'0'0,"-26"-27"25"0,0 0 75 0,27 26-60 16,-27-26 18-16,26 27-23 0,-26-27 49 0,0 27-49 15,27-27 23-15,-27 26-29 0,26-26 30 0,-26 0-31 16,0 26 27-16,26-26-29 0,-26 26 22 0,26-26-24 15,-26 0 21-15,0 0-25 0,28 28 16 0,-28-28-16 16,0 0 25-16,26 0-21 0,-26 26 26 0,0-26-27 16,0 0 17-16,0 0-22 0,0 0 16 0,0 26-17 15,0-26 15-15,-26 0-11 0,26 0 29 0,0 27-22 16,-28-27 34-16,28 0-38 0,-26 26 10 0,26-26-16 16,0 0 19-16,-26 0-18 0,26 26 18 0,0-26-19 15,-26 0 14-15,26 0-16 0,0 0 16 0,0 26-17 16,0-26 13-16,0 0-14 0,26 0 12 15,-26 0-13-15,0 0 11 0,26 0-13 0,-26 0 12 16,26 0-12-16,2 0 9 0,-28 0-14 0,26 0-6 16,-26 0-34-16,26 0-99 0,-26 0 4 0,0 0-251 15,26 0 204-15,-26 0-144 0,0 0 194 16,0 0-57-16,0 0 92 0,0 0-91 0</inkml:trace>
  <inkml:trace contextRef="#ctx0" brushRef="#br0" timeOffset="129907.69">27841 11832 70 0,'-26'0'0'0,"26"0"12"0,0 0 36 0,0 0-21 16,0 0 29-16,0 0-24 0,0 0 42 0,26 0-44 15,-26 0 17-15,0 0-19 0,0-28 38 16,26 28-37-16,-26 0 19 0,28 0-20 0,-28 0 39 15,26 0-33-15,-26 0 37 0,28 0-37 0,-3 0 30 16,-25 0-28-16,26 0 40 0,1 0-37 16,-1 0 41-16,-26 0-44 0,26 0 28 0,2 0-32 15,-3 0 34-15,2 0-41 0,-1 0 7 0,0 0-14 16,0 0 22-16,30 0-19 0,-30 28 19 0,-1-28-21 0,28 0 17 16,-25 0-15-16,-2 0 29 0,25 0-25 15,2 0 27-15,-27 0-25 0,28 26 32 0,0-26-29 16,-29 0 33-16,28 0-32 0,1 0 31 0,-1 0-31 15,-28 26 29-15,29-26-31 0,0 0 27 0,-28 0-28 16,26 0 24-16,2 26-28 0,-28-26 23 0,27 0-24 16,-27 0 24-16,1 0-25 0,25 0 20 0,-24 0-21 15,-2 0 22-15,0 0-23 0,-1 0 19 0,2 0-28 16,1 0-5-16,-28 0-24 0,26 0-62 0,0 0-99 16,-26 0-461-16,0 27 357 0,0-27-207 0,0 0 245 15,0 0-244-15</inkml:trace>
  <inkml:trace contextRef="#ctx0" brushRef="#br0" timeOffset="130573.47">30938 11858 22 0,'0'0'0'0,"0"0"22"16,0 0 66-16,0 0-46 0,0 0 34 0,0 0-41 15,0 0 29-15,0 0-41 0,0 0 3 0,0 0-9 16,0 0 23-16,0 0-15 0,0 0 32 0,26 0-28 16,-26 0 29-16,0 0-33 0,26 0 16 0,-26 0-17 15,26 0 29-15,-26 0-20 0,28 0 43 0,-2 0-34 16,2 0 50-16,-2 0-59 0,-2 0 11 0,4 0-21 16,-2 0 28-16,0 26-25 0,28-26 28 0,-27 0-27 15,-2 0 29-15,29 0-27 0,0 26 33 0,-28-26-32 16,26 27 27-16,0-27-30 0,2 0 24 15,-1 0-27-15,-28 26 24 0,29-26-24 0,0 0 24 16,-3 27-24-16,4-27 27 0,-3 0-26 0,1 0 24 16,-2 27-25-16,3-27 23 0,-1 0-24 0,1 0 22 15,-28 26-23-15,27-26 19 0,0 0-20 0,1 26 19 16,-3-26-21-16,-24 0 20 0,25 26-20 16,2-26 20-16,-26 0-21 0,-3 0 14 0,28 0-21 15,-27 28 1-15,2-28-16 0,-2 0-21 0,0 0-8 16,-26 0-71-16,26 0-70 0,-26 0-418 0,0 0 343 15,0 0-155-15,0 0 249 0,0 0-58 0,-26-28 106 16,0 28-105-16</inkml:trace>
  <inkml:trace contextRef="#ctx0" brushRef="#br0" timeOffset="131156.66">30011 12334 118 0,'0'-26'0'0,"0"26"23"15,26 0 72-15,-26 0-59 0,0 0 15 0,28 0-29 16,-28 0 17-16,0 0-21 0,0 0 14 0,26 0-17 16,-26 0 11-16,0 0-14 0,0 0 8 0,27 0-11 15,-27 0 9-15,0 0-11 0,0 0 1 0,0 0-6 16,0 0-2-16,0 0-23 0,0 0-69 0,0 0 41 16,0 26-61-16,0-26 64 0,0 0-34 0,0 0 41 15,0 0-41-15</inkml:trace>
  <inkml:trace contextRef="#ctx0" brushRef="#br0" timeOffset="131312.54">30037 12599 22 0,'0'0'0'0,"28"26"16"0,-28-26 48 0,0 0-40 15,0 26 9-15,0-26-24 0,0 0-9 0,0 27-4 16,0-27-11-16,0 0 0 0,0 0-30 0,0 0 27 15,0 26-8-15,0-26 13 0,0 0-13 0</inkml:trace>
  <inkml:trace contextRef="#ctx0" brushRef="#br0" timeOffset="131477.47">30091 12810 89 0,'27'0'0'0,"-27"0"15"16,0 0 49-16,0 26-36 0,0-26 20 0,0 0-31 15,0 0-1-15,0 0-11 0,0 0-5 16,0 0 0-16,0 0 0 0,0 0-4 0,0 0-12 16,0 27-4-16,0-27-43 0,0 0 34 0,0 0-26 15,0 0 28-15,0 0-28 0</inkml:trace>
  <inkml:trace contextRef="#ctx0" brushRef="#br0" timeOffset="132149.51">29616 13207 97 0,'0'0'0'16,"0"0"17"-16,0 0 52 0,0 0-29 0,0 0 52 16,0 0-55-16,0 0 21 0,0 0-19 0,0-27 57 15,0 27-56-15,0 0 21 0,0 0-27 0,0 0 39 16,25 0-34-16,-25 0 41 0,0 27-39 16,0-27 40-16,0 0-42 0,0 0 34 0,26 0-36 15,-26 27 37-15,0-27-47 0,0 0 7 0,0 26-15 16,26-26 21-16,-26 0-19 0,0 26 23 0,0-26-22 15,0 26 25-15,28-26-23 0,-28 28 24 0,0-2-26 16,0-26 21-16,27 26-22 0,-27-26 19 0,0 28-20 16,0-28 16-16,0 26-19 0,26-26 15 0,-26 26-16 15,0-26 13-15,26 0-14 0,-26 26 13 0,0-26-14 16,25 0 14-16,-25 0-16 0,28 0 12 0,-28 0-13 16,0 0 9-16,26 0-8 0,-26 0 13 0,26-26-13 15,-26 26 9-15,27-26-10 0,-27 0 9 0,26 26-12 16,-26-28 8-16,28 2-9 0,-28 26 7 0,25-26-7 15,-25 26 8-15,26-28-8 0,-26 28 7 16,28-26-6-16,-28 26 9 0,0 0-8 0,0-26 7 16,26 26-8-16,-26 0 6 0,0 0-7 0,0 0 9 15,0 0-8-15,0 0 9 0,27 26-9 0,-27-26 8 16,0 26-10-16,0-26 6 0,0 28-3 16,0-28 19-16,0 26-15 0,0-26 12 0,0 26-13 15,0 2 10-15,0-28-10 0,0 26 12 0,0 0-13 16,0-26 12-16,26 26-13 0,-26-26 6 0,0 27-6 15,0-27 10-15,0 0-11 0,0 27 9 0,26-27-10 16,-26 0 7-16,0 0-7 0,0 0 10 0,28 0-10 16,-28 0 4-16,0 0-7 0,25 0 5 0,-25-27-9 15,0 27-9-15,27 0-13 0,-27-27-59 0,0 27-13 16,26-26-199-16,-26 0 69 0,0 26-377 0,26-26 355 16,-26 26-139-16,0 0 236 0,28-28-61 0,-28 28 104 15,0 0-104-15</inkml:trace>
  <inkml:trace contextRef="#ctx0" brushRef="#br0" timeOffset="132407.56">30462 13260 130 0,'26'0'0'0,"-26"0"25"16,0 0 77-16,0 0-67 0,0-26 3 0,0 26-16 15,0 0 27-15,0 0-21 0,0 0 32 0,0 0-30 16,0 0 27-16,0 26-25 0,0-26 38 0,0 0-45 15,0 26 7-15,0-26-17 0,0 0 13 0,0 26-11 16,0-26 23-16,0 28-20 0,0-2 24 0,0-26-25 16,0 26 14-16,0 2-16 0,0-2 19 0,0 0-21 15,-26 0 11-15,26-26-13 0,0 27 12 0,0 0-17 16,0-1-1-16,0 1-17 0,0-1-38 0,0 0-9 16,0 0-126-16,0-26 90 0,0 28-98 0,0-2 104 15,0-26-69-15,0 26 78 0,0-26-78 0</inkml:trace>
  <inkml:trace contextRef="#ctx0" brushRef="#br0" timeOffset="132741.99">30672 13578 76 0,'0'-26'0'0,"28"26"20"0,-28 0 64 0,0-27-47 15,26 27 30-15,-26-27-29 0,0 27 46 0,0 0-45 16,0-26 29-16,0 26-27 0,26 0 58 0,-26 0-49 15,0-26 50-15,0 26-51 0,0 0 43 0,-26 0-47 16,26 0 39-16,0 0-44 0,0 0 35 0,-26 0-40 16,26 0 32-16,-28 0-38 0,28 0 19 0,-26 0-28 15,26 0 9-15,0 0-14 0,-26 26 14 0,26-26-14 16,-26 0 14-16,26 0-15 0,-26 0 10 0,26 0-12 16,0 26 11-16,0-26-11 0,0 0 12 0,0 0-13 15,0 0 9-15,0 27-8 0,0-27 15 0,0 0-14 16,26 0 12-16,-26 27-12 0,0-27 14 15,26 0-16-15,0 26 8 0,-26-26-9 0,26 27 12 16,2-27-11-16,-28 0 10 0,26 26-13 0,0-26 1 16,-26 0-19-16,27 0-38 0,-27 26-76 0,25-26-320 15,-25 0 240-15,28 26-168 0,-28-26 231 0,0 0-51 16,0 0 95-16,0 0-95 0</inkml:trace>
  <inkml:trace contextRef="#ctx0" brushRef="#br0" timeOffset="133477.38">27815 13234 29 0,'0'0'0'0,"0"0"5"0,0 0 15 16,0 0-7-16,0 26 19 0,0-26-17 0,0 0 14 15,0 0-10-15,0 0 25 0,26 26-19 0,-26-26 32 16,0 0-27-16,26 0 33 0,-26 0-37 16,28 0 14-16,-28 0-10 0,26 0 51 0,-26 26-51 15,28-26 10-15,-3 0-17 0,-25 0 29 0,26 0-27 16,1 0 22-16,-27 0-22 0,26 0 29 0,0 0-29 15,2 28 21-15,-3-28-25 0,-25 0 17 0,27 0-20 16,-1 0 18-16,0 0-19 0,0 0 17 0,2 0-16 16,0 0 19-16,-2 26-15 0,-1-26 26 0,1 0-25 15,29 0 21-15,-29 0-19 0,0 0 32 0,-1 0-30 16,28 0 24-16,-27 0-29 0,2 0 15 0,-2 0-18 16,28 0 21-16,-29 0-23 0,2 0 12 0,27 0-13 15,-28 0 19-15,0 0-20 0,1 0 9 0,-2 0-13 16,3 0 9-16,-2 0-10 0,0 0 8 0,2 0-8 15,-2 0 12-15,0 0-13 0,0 26 5 0,0-26-21 16,-26 0-33-16,28 0-75 0,-28 0-301 16,26 0 225-16,-26 0-155 0,0 0 209 0,26 0-66 15,-26 0 102-15,0 0-102 0</inkml:trace>
  <inkml:trace contextRef="#ctx0" brushRef="#br0" timeOffset="134508.57">31148 13631 50 0,'0'0'0'0,"28"0"7"0,-28 0 25 0,0 0-18 16,0 0 13-16,0 0-15 0,0 0 11 0,0 0-11 16,26 0 14-16,-26 0-11 0,0 0 20 0,0 0-16 15,0 0 25-15,0 0-19 0,26 0 33 0,-26 0-34 16,0 0 15-16,0 0-17 0,28 0 26 0,-28 0-21 15,0 0 33-15,0 0-30 0,26 0 27 0,-26 0-35 16,0 0 10-16,27 0-14 0,-27 0 22 0,0 0-20 16,25 0 24-16,-25 0-23 0,0 0 20 0,0 26-23 15,26-26 12-15,-26 0-15 0,0 0 17 0,28 0-18 16,-28 0 10-16,0 0-12 0,26 0 16 0,-26 0-17 16,28 0 6-16,-28 0-2 0,0 0 25 0,26 0-21 15,-26 0 19-15,25 0-20 0,-25 0 17 0,27 0-19 16,-27 0 13-16,26 0-14 0,-26 0 13 0,26 0-14 15,2 0 12-15,-28 26-14 0,26-26 11 0,1 0-13 16,-27 0 9-16,26 0-10 0,-26 0 8 0,25 0-9 16,1 28 5-16,-26-28-7 15,28 0 6-15,-28 0-6 0,28 0 6 0,-2 0-7 0,-26 0 3 16,25 0-4-16,1 26 4 0,-26-26-5 16,28 0 5-16,-28 0-4 0,27 0 8 0,-27 0-9 15,26 0-3-15,0 0 0 0,-26 0 0 0,26 26 1 16,1-26 6-16,-27 0-5 0,26 0-2 0,-26 0 0 15,25 0 0-15,3 0 0 0,-28 0 0 0,26 0 1 16,2 0 4-16,-28 0-2 0,25 0 1 0,-25 0-2 16,26 0-2-16,2 0 0 0,-2 0 0 0,-26 0 1 15,27 0 3-15,-1 27-2 0,0-27 2 0,-26 0-3 16,27 0-1-16,-1 0 0 0,2 0 0 0,-28 0 0 16,26 26 4-16,-1-26-2 0,2 0 2 0,-27 0-1 15,26 0 1-15,-26 0-3 0,26 26-1 0,-26-26 0 16,28 0 0-16,-2 0 1 0,-26 0 4 0,28 0-3 15,-28 0-2-15,0 26 0 0,25-26 0 0,-25 0 0 16,26 0 0-16,-26 0 0 0,27 0 0 0,-27 28 0 16,26-28 0-16,-26 0 0 0,28 0 0 15,-28 0-2-15,26 26-2 0,-26-26-11 0,0 0-41 16,26 0-58-16,-26 26-286 0,0-26 215 16,0 0-152-16,0 0 168 0,26 27-168 0</inkml:trace>
  <inkml:trace contextRef="#ctx0" brushRef="#br0" timeOffset="154111.51">3837 7570 108 0,'0'0'0'0,"0"-28"19"15,0 28 61-15,0 0-51 0,0 0 10 0,0 0-24 16,0 0 6-16,0 0-9 0,0 0 12 16,0 0-12-16,-27-26 12 0,27 26-18 0,0 0-6 15,0 0 0-15,0 0 0 0,-26 0 6 0,26 0 22 16,0-26-15-16,0 26 11 0,-26 0-7 0,26-26 30 15,0 26-23-15,0 0 24 0,-28 0-15 0,28-27 55 16,0 27-51-16,0 0 24 0,0 0-29 16,0 0 36-16,-26 0-34 0,26 0 36 0,0 0-31 15,0 0 45-15,-26 0-42 0,26 0 42 0,-25 0-44 16,25 0 38-16,0 0-40 0,-27 0 36 0,27 0-38 16,-28 0 32-16,2 0-34 0,26 27 31 0,-26-27-33 15,0 0 28-15,26 0-30 0,-28 0 27 0,2 26-28 16,0-26 27-16,26 0-29 0,-26 26 27 0,0-26-28 15,-2 0 24-15,2 26-25 0,26-26 25 0,-27 28-25 16,2-28 23-16,-1 26-25 0,26 1 24 0,-28-27-25 16,28 27 20-16,-26-27-22 0,26 26 20 0,-26 0-21 15,26-26 17-15,-28 26-19 0,28-26 17 0,0 28-18 16,0-28 13-16,-26 0-15 0,26 26 14 16,0-26-15-16,0 0 13 0,0 26-13 0,26-26 11 15,-26 0-13-15,0 0 13 0,28 27-13 0,-28-27 11 16,26 0-11-16,0 0 9 0,2 0-11 0,-2 26 8 15,-1-26-10-15,2 0 2 0,-1 0-11 16,2 0-17-16,-2 26-11 0,0-26-72 0,0 0 2 16,0 0-200-16,2 0 73 0,-2 26-381 0,0-26 358 15,-26 0-142-15,26 0 231 0,2 0-87 0,-1 0 123 16,-27 0-123-16</inkml:trace>
  <inkml:trace contextRef="#ctx0" brushRef="#br0" timeOffset="154490.73">3704 6908 92 0,'0'-27'0'16,"0"27"14"-16,0-26 42 0,0 26-30 0,0 0 19 15,0-26-18-15,0 26 33 0,0 0-31 0,0 0 28 16,0 0-28-16,0 0 27 0,0 0-18 16,0 0 57-16,26 0-56 0,-26 26 22 0,0-26-22 15,0 26 54-15,0-26-36 0,0 27 75 0,0 0-64 16,0-1 74-16,0 0-71 0,0 1 71 0,0-1-73 16,0 0 63-16,-26 28-67 0,26-28 61 0,0 27-65 15,0-27 55-15,0 28-59 0,0-28 52 0,0 26-57 16,0-24 48-16,0 24-54 0,0-25 38 0,0 25-49 15,0-26 22-15,0 28-36 0,0-27 7 0,0 0-37 16,0 25-52-16,0-26-31 0,0 2-213 0,0-28 80 16,0 26-371-16,0 0 353 0,0-26-136 0,26 0 233 15,-26 27-62-15,0-27 105 0,0 0-105 0</inkml:trace>
  <inkml:trace contextRef="#ctx0" brushRef="#br0" timeOffset="154651.79">3916 7411 122 0,'26'-26'0'0,"-26"26"18"0,28-28 58 16,-28 28-41-16,26-26 29 0,-26 26-36 15,0-26 16-15,27 26-24 0,-27 0 12 0,0-26-19 16,25 26 5-16,-25 0-13 0,0 0-5 0,0 0-11 16,26-27-33-16,-26 27 14 0,0 0-49 0,0 0 35 15,28 0-53-15,-28 0 48 0,0 0-48 0</inkml:trace>
  <inkml:trace contextRef="#ctx0" brushRef="#br0" timeOffset="154858.69">4074 7490 27 0,'0'26'0'16,"0"-26"29"-16,0 26 87 0,0 2-67 0,28-2 33 15,-28-26-52-15,0 27 9 0,0 0-23 0,0-27 8 16,0 26-15-16,0-26 7 0,0 26-12 0,0-26-4 15,0 26 0-15,0 2 0 0,26-28 0 0,-26 26 0 16,0 0 0-16,0-26 0 0,0 27-10 16,0-1-28-16,0-26 14 0,0 26-32 0,0-26 23 15,0 26-43-15,0-26 42 0,0 28-28 0,0-28 31 16,0 26-31-16</inkml:trace>
  <inkml:trace contextRef="#ctx0" brushRef="#br0" timeOffset="155424.39">4260 7728 134 0,'0'-26'0'0,"26"26"32"0,-26 0 99 0,28 0-72 15,-28 0 45-15,0 0-59 0,0 0 34 0,26 0-50 16,-26 0 11-16,0 0-21 0,0 0 18 16,0 0-19-16,0 0 16 0,0 0-18 0,0 26 12 15,0-26-12-15,0 0 18 0,0 28-16 0,0-28 19 16,0 0-15-16,0 26 27 0,0-26-18 0,0 26 45 15,0-26-44-15,27 27 20 0,-27-27-21 0,0 26 37 16,0-26-34-16,0 0 34 0,0 26-36 16,0-26 32-16,0 0-34 0,26 26 30 0,-26-26-31 15,0 0 27-15,0 0-28 0,0 0 30 0,0 0-29 16,25 0 27-16,-25-26-28 0,0 26 27 0,0-26-28 16,28 26 25-16,-28-26-27 0,26 26 23 0,-26-27-25 15,27 27 21-15,-27-26-23 0,0 26 19 0,26-26-20 16,-26 26 18-16,0 0-19 0,26-28 17 0,-26 28-18 15,0 0 18-15,28 0-16 0,-28 0 24 0,0 0-22 16,0 0 25-16,26 0-23 0,-26 0 24 0,0 0-24 16,0 0 24-16,0 0-24 0,0 28 24 15,25-28-25-15,-25 0 23 0,0 26-24 0,0-26 21 16,0 0-23-16,0 0 18 0,0 0-20 0,0 26 18 16,26-26-20-16,-26 0 16 0,0 0-17 0,0 0 14 15,0 0-15-15,28 0 14 0,-28 0-15 0,0 0 13 16,27 0-14-16,-27 0 12 0,26-26-13 0,-26 26 10 15,26 0-10-15,-1 0 9 0,-25 0-10 16,28 0 10-16,-1-26-11 0,-27 26 9 0,26 0-9 0,-26 0 9 16,26 0-9-16,-26 0 11 0,26 0-7 15,-26 0 19-15,0 0-14 0,28 0 20 0,-28 0-19 16,0 0 17-16,0 0-17 0,0 26 17 0,0-26-20 16,0 0 16-16,28 0-22 0,-28 26-2 0,0-26-17 15,0 27-38-15,0-27-73 0,0 26-314 0,0-26 108 16,0 26-544-16,0-26 521 0,0 0-178 0,0 26 264 15,0-26-263-15</inkml:trace>
  <inkml:trace contextRef="#ctx0" brushRef="#br0" timeOffset="156391.26">4949 7279 43 0,'0'-27'0'0,"0"27"13"0,0 0 42 0,0-27-26 15,0 27 34-15,0 0-32 0,0 0 32 16,0-26-39-16,0 26 12 0,28 0-16 0,-28 0 28 15,0 0-19-15,0-27 41 0,0 27-42 0,0 0 13 16,0 0-17-16,0 0 31 0,0 0-25 16,0 0 35-16,0 0-29 0,0 0 40 0,0 0-33 15,0 0 49-15,0 0-56 0,0 0 12 0,0 0-23 16,0 0 29-16,0 0-24 0,0 0 37 0,0 0-30 16,0 0 43-16,0 0-38 0,0 0 43 0,0 27-41 15,25-27 44-15,-25 26-41 0,0-26 49 0,0 27-47 16,0-27 51-16,26 27-51 0,-26-1 47 0,0 0-48 15,0 0 44-15,26 2-46 0,-26-2 42 0,0 0-46 16,27 1 38-16,-27 25-40 0,0-26 36 0,26-26-39 16,-26 28 35-16,0-2-38 0,0 1 31 0,26 0-33 15,-26-27 28-15,28 26-32 0,-28-26 27 0,0 26-28 16,25-26 25-16,-25 0-27 0,27 0 25 16,-27 0-26-16,0 0 22 0,26 0-23 0,-26 0 21 15,26-26-23-15,-26 26 20 0,28-26-21 0,-28-1 20 16,0 0-21-16,26 1 20 0,-26-2-21 0,0 2 18 15,28 0-20-15,-28 0 15 0,25-1-16 0,-25 1 13 16,0 0-14-16,26 26 13 0,-26-28-14 0,0 28 12 16,0-26-12-16,27 26 11 0,-27-26-12 15,0 26 13-15,0 0-12 0,26 0 11 0,-26 0-13 16,0 26 13-16,0-26-13 0,26 0 12 0,-26 26-12 16,0 2 10-16,28-2-10 0,-28 0 10 0,26 1-10 15,-26-1 10-15,0 0-10 0,26 0 12 0,-26 2-11 16,26-2 12-16,-26 1-14 0,26 0 9 0,-26-1-10 15,28 0 11-15,-28 0-11 0,0 2 7 0,26-28-9 16,-26 26 8-16,28-26-8 0,-28 26 7 0,26-26-7 16,-26 0 9-16,0 0-9 0,25 0 8 0,-25 0-7 15,0 0 8-15,0 0-8 0,27-26 8 0,-27 26-8 16,0-26 8-16,26-2-8 0,-26 2 8 0,0 0-7 16,28 0 7-16,-28-1-9 0,0 0 8 15,26-27-8-15,-26 28 5 0,0-26-5 0,26 25 6 16,-26 1-5-16,27-28 8 0,-27 28-9 0,0 0 5 15,25 0-6-15,-25-1 9 0,26 0-9 0,-26 1 6 16,0-1-7-16,26 1 4 0,-26 0-4 0,0 26 3 16,28-26-5-16,-28 26 4 0,0-28-4 15,0 28 2-15,0 0-7 0,0-26-11 0,0 26-3 16,28 0-36-16,-28 0-17 0,0 0-159 0,0 0-128 16,0 0-844-16,0 0 711 0,0 26-267 0,0-26 379 15,0 0-379-15</inkml:trace>
  <inkml:trace contextRef="#ctx0" brushRef="#br0" timeOffset="157189.78">6616 7702 70 0,'0'0'0'0,"0"0"15"0,0 0 49 0,0 0-32 16,0 0 36-16,0 0-40 0,0 0 18 0,0 0-17 15,0 0 39-15,0 0-32 0,0 0 41 0,0 0-47 16,0 0 10-16,0 0-20 0,0 0 24 0,0 0-23 15,0 0 21-15,0 0-22 0,0 0 16 0,0 0-19 16,0 0 15-16,0 0-17 0,0 0 13 0,0 0-16 16,0 0 10-16,0 0-11 0,0 0 10 0,0 0-11 15,0 0 7-15,0 0-8 0,0 0 8 0,0 0-9 16,0 0 6-16,0 0-7 0,0 0 6 0,0 0-7 16,0 0 6-16,0 0-6 0,0 0 6 0,0 0-5 15,26 0 12-15,-26 0-7 0,0 0 16 16,0 0-15-16,0 0 15 0,28 0-10 0,-28 0 26 15,0 0-19-15,25 0 31 0,-25 0-34 16,26 0 10-16,-26 0-15 0,28 0 15 0,-28 0-16 0,26 0 16 16,0 0-14-16,1 0 18 0,-27 0-19 15,26 0 19-15,1 0-19 0,-1 0 15 0,0 0-16 16,1 0 14-16,27 0-15 0,-28 0 13 0,-1 0-14 16,3 0 14-16,-2 0-15 0,1 0 12 0,-1 0-13 15,0 0 8-15,-26 0-17 0,28 0-7 0,-3 0-13 16,-25 0-43-16,26 0-63 0,-26 0-306 0,0 0 240 15,0 0-135-15,0 0 192 0,0 0-72 0,0 0 103 16,0 0-102-16</inkml:trace>
  <inkml:trace contextRef="#ctx0" brushRef="#br0" timeOffset="157440.38">7065 7357 160 0,'0'0'0'16,"0"0"22"-16,0-26 67 0,0 26-44 0,0 0 43 15,0 0-42-15,0 0 50 0,0 0-58 0,0 0 17 16,0 0-22-16,0 0 43 0,-25 0-34 0,25 0 46 16,0 26-42-16,0-26 46 0,0 28-56 15,-26-28 16-15,26 26-24 0,0 0 30 0,0 1-29 16,0-1 29-16,0 0-30 0,0 0 25 0,0 2-27 16,0-2 24-16,0 1-26 0,0 0 22 0,0 25-24 15,0-26 18-15,0 2-30 0,0-2-6 0,0 0-45 16,0 1-127-16,0-1 28 0,0 0-255 0,0 0 235 15,26-26-86-15,-26 28 123 0,0-28-123 0</inkml:trace>
  <inkml:trace contextRef="#ctx0" brushRef="#br0" timeOffset="158143.46">8654 7676 23 0,'0'0'0'0,"0"0"14"0,0 0 46 0,0 0-28 16,0 0 40-16,0 0-37 0,0 0 33 0,0 0-40 15,0 0 13-15,0 0-14 0,0 0 38 0,-28 0-36 16,28 0 20-16,0 0-21 0,0 0 32 0,-26 0-27 16,26 0 35-16,0 0-28 0,-26 0 48 0,26 0-53 15,0 0 18-15,-25 0-26 0,25 0 29 0,-27 26-29 16,27-26 29-16,-26 0-28 0,0 0 28 0,26 26-28 16,-28-26 28-16,28 28-28 0,-26-28 28 0,26 26-29 15,0-26 27-15,-28 26-27 0,28-26 25 16,0 27-28-16,-25-27 24 0,25 26-25 0,0-26 22 0,0 26-23 15,0 0 21-15,25-26-23 0,-25 28 19 16,28-28-20-16,-28 26 17 0,26-26-18 0,2 26 15 16,-28-26-17-16,26 27 14 0,0-27-21 15,1 0-5-15,-2 0-21 0,1 27-51 0,0-27-62 16,-26 0-322-16,28 0 255 0,-1 0-138 0,-1 0 195 16,-26 0-84-16,26 0 112 0,-26-27-112 0</inkml:trace>
  <inkml:trace contextRef="#ctx0" brushRef="#br0" timeOffset="158408.18">8919 7305 54 0,'0'0'0'0,"0"-26"24"0,0-1 72 0,0 27-49 16,0 0 45-16,0 0-60 0,25-27 7 0,-25 27-16 15,0 0 29-15,0 0-24 0,0 27 29 0,0-27-26 16,0 0 33-16,0 27-38 0,0-27 17 0,0 26-18 15,0 0 33-15,0-26-24 0,0 26 42 16,0 2-35-16,0-2 43 0,0 0-44 16,0 27 39-16,0-27-50 0,0 0 9 0,0 2-20 15,0 25 18-15,0-26-19 0,0-1 15 0,0 26-9 16,0-24 37-16,0-2-43 0,0 27-9 0,0-27-29 16,0 0-72-16,0 0-4 0,0 2-196 0,0-2 156 15,0 0-118-15,0-26 153 0,0 27-53 0,-25-27 78 16,25 0-78-16</inkml:trace>
  <inkml:trace contextRef="#ctx0" brushRef="#br0" timeOffset="158563.4">8970 7650 44 0,'28'-27'0'0,"-28"0"26"16,26 1 78-16,-26-2-60 0,27-24 29 0,-27 26-45 16,26-1 12-16,-26 27-25 0,0-26 8 0,26 0-17 15,-26-2-6-15,0 28 0 0,0-26 0 0,27 26-15 16,-27-26-42-16,0 26 20 0,0 0-52 0,0 0 51 15,0 0-23-15,0 0 30 0,26 0-29 0</inkml:trace>
  <inkml:trace contextRef="#ctx0" brushRef="#br0" timeOffset="158790.46">9236 7542 37 0,'0'0'0'0,"0"28"15"16,0-28 45-16,0 26-31 0,0 1 31 0,27-27-29 15,-27 0 33-15,0 27-36 0,0-1 23 0,0-26-20 16,0 0 41-16,0 26-34 0,0 0 40 0,0-26-48 16,0 28 10-16,26-28-20 0,-26 26 17 0,0-26-19 15,0 26 15-15,0 1-17 0,0-27 12 0,0 26-15 16,28 0 9-16,-28-26-21 0,0 26-19 0,0 2-14 16,0-28-79-16,0 26 54 0,0-26-60 0,-28 26 55 15,28-26-69-15,0 0 74 0,0 0-40 0,0 0 48 16,-26 0-48-16</inkml:trace>
  <inkml:trace contextRef="#ctx0" brushRef="#br0" timeOffset="159377.6">9395 7702 100 0,'26'-26'0'0,"-26"26"31"0,26-26 94 0,-26 26-79 15,28 0 10-15,-28-27-31 0,0 27 19 0,0 0-23 16,25 0 16-16,-25 0-17 0,0 0 23 0,0 27-21 15,0-27 26-15,0 0-25 0,0 26 21 0,0-26-22 16,0 26 23-16,0-26-27 0,0 26 6 0,0 2-9 16,0-28 20-16,0 26-14 0,0 0 30 0,0 1-22 15,0-1 36-15,0-26-32 0,0 26 34 0,0-26-37 16,0 26 25-16,0-26-30 0,0 28 23 0,0-28-26 16,0 26 19-16,0-26-21 0,28 0 17 0,-28 0-19 15,0 0 14-15,26 0-17 0,-26 0 13 0,25 0-14 16,-25 0 12-16,28-26-14 0,-28 26 10 0,26 0-12 15,-26-28 10-15,28 28-12 0,-28-26 8 0,26 26-9 16,-26-26 6-16,25 26-6 0,-25-26 5 0,0 26-6 16,27-27 6-16,-27 27-7 15,26 0 7-15,-26 0-4 0,0 0 16 0,26 0-14 16,-26 0 8-16,0 0-7 0,0 0 14 0,28 0-9 16,-28 27 23-16,0-27-16 0,0 26 31 0,0-26-25 15,26 26 34-15,-26 0-30 0,0-26 35 0,0 28-32 16,0-2 36-16,0-26-37 0,0 26 32 0,0-26-36 15,0 27 28-15,0-27-31 0,0 0 26 0,0 0-28 16,0 27 24-16,0-27-26 0,28 0 23 0,-28-27-25 16,0 27 22-16,25 0-23 0,-25 0 19 0,25-27-21 15,-25 27 17-15,26-26-17 0,-26 26 17 0,28-26-19 16,-28-2 15-16,28 28-16 0,-2-26 15 0,-26 26-16 16,26-26 15-16,-26 26-15 0,25 0 13 0,-25-26-14 15,27 26 14-15,-27 0-14 0,28 0 14 0,-28 0-14 16,0 0 14-16,26 0-14 0,-26 0 14 0,0 0-15 15,0 0 15-15,0 0-15 0,26 0 13 0,-26 0-13 16,0 0 11-16,0 26-12 0,26-26 9 0,-26 26-11 16,0-26 9-16,28 26-22 15,-28-26-25-15,0 28-24 0,24-2-128 0,-24-26-94 16,0 26-640-16,0-26 542 0,26 27-202 0,-26-27 287 16,0 27-287-16</inkml:trace>
  <inkml:trace contextRef="#ctx0" brushRef="#br0" timeOffset="160140.79">10453 7411 54 0,'26'0'0'0,"-26"0"12"0,0 0 38 0,0 0-22 16,0-26 32-16,0 26-24 0,28 0 46 0,-28 0-49 15,0 0 15-15,0-28-20 0,0 28 34 0,0 0-34 16,0 0 20-16,26 0-16 0,-26 0 48 0,0 0-45 16,0-26 21-16,0 26-23 0,0 0 41 0,0 0-33 15,0 0 48-15,0 0-41 0,0 0 55 0,0 0-52 16,0 26 52-16,0-26-51 0,26 28 53 0,-26-28-49 16,0 26 60-16,0-26-56 0,0 26 61 0,0 1-60 15,28-1 63-15,-28 0-62 0,0 0 63 0,25 2-61 16,-25 25 64-16,27-26-65 0,-27-1 57 0,26 0-60 15,0 28 56-15,-26-28-61 0,28 0 53 0,-28 1-56 16,26-1 48-16,0-26-52 0,-26 26 44 0,26-26-48 16,-26 26 43-16,26-26-45 0,2 0 38 15,-28 0-41-15,26 0 36 0,-26-26-39 16,0 26 35-16,26-26-37 0,-26 0 31 0,0 26-33 16,26-27 28-16,-26 1-31 0,0 0 27 0,27-2-29 15,-27 28 25-15,0-26-28 0,28 26 24 0,-28-26-25 16,0 26 21-16,0-26-21 0,25 26 21 0,-25 0-23 15,0 0 20-15,0 0-20 0,0 0 20 0,26 0-21 16,-26 0 18-16,0 26-19 0,26-26 17 0,-26 26-18 16,0-26 18-16,28 26-19 0,-28 2 18 0,26-2-17 15,-26 0 19-15,26 1-15 0,-26-1 26 0,27 0-23 16,-27 0 27-16,0 2-27 0,25-2 23 0,-25 0-26 16,28-26 20-16,-28 27-21 0,0 0 20 0,26-27-21 15,-26 26 18-15,0-26-19 0,26 0 17 0,-26 0-18 16,27 26 17-16,-27-52-18 0,0 26 15 0,26 0-17 15,-26-26 16-15,28-1-16 0,-28 0 14 0,25 1-15 16,-25 0 11-16,26-28-14 0,-26 28 7 0,28 0-18 16,-2-27-19-16,-26 27-3 0,27-28-50 15,-27 28 22-15,26 0-79 0,-26-1-79 0,26 0-493 16,-26 1 211-16,0-2-766 0,28 2 767 16,-28 26-209-16,0-26 349 0,0 26-348 0</inkml:trace>
  <inkml:trace contextRef="#ctx0" brushRef="#br0" timeOffset="160608.46">11936 7199 48 0,'0'0'0'0,"0"0"17"0,0 0 51 0,0-27-33 15,0 27 37-15,0 0-43 0,0-26 19 0,0 26-16 16,0 0 48-16,0 0-42 0,0 0 30 0,0 0-25 16,0 0 57-16,0 0-47 0,0 0 59 0,0 0-69 15,0 0 17-15,0 0-28 0,0 26 32 0,0-26-31 16,0 27 33-16,0-27-33 0,0 26 33 0,0-26-33 16,0 27 31-16,0 0-33 0,0-27 29 0,0 26-31 15,0 0 28-15,0 0-29 0,0 2 27 0,0-2-29 16,0-26 24-16,0 26-26 0,0 1 20 0,0-1-30 15,0 0-1-15,0-26-23 0,0 26-42 0,0-26-63 16,0 28-292-16,0-28 231 0,0 26-123 16,0-26 172-16,0 27-81 0,0-27 129 0,0 0-29 15,-26 27 55-15,26-27-55 0</inkml:trace>
  <inkml:trace contextRef="#ctx0" brushRef="#br0" timeOffset="160874.35">11830 7650 38 0,'0'0'0'0,"0"0"19"16,0 0 61-16,-27 0-34 0,27 0 59 0,0 0-59 15,0 0 31-15,0 0-41 0,0 0 30 0,0 0-26 16,0 0 55-16,0 0-57 0,0 0 20 0,0 0-28 16,0 0 33-16,0 0-30 0,0 0 36 0,0 0-27 15,0 0 56-15,0 0-43 0,0 0 66 0,0 0-58 16,27 0 65-16,-27 0-65 0,26 0 63 0,-26 0-64 16,26 0 59-16,2 0-62 0,-28 0 57 0,26 0-61 15,-1 0 52-15,28 0-55 0,-25 0 48 0,-2 0-52 16,0 0 45-16,0 0-47 0,1 0 42 0,0 26-46 15,-1-26 42-15,0 0-44 0,0 0 37 0,2 0-40 16,0 0 31-16,-4 0-45 0,-24 0 4 0,26 0-29 16,0 0-34-16,-26 0-72 0,0 0-288 15,0 0 105-15,0 0-477 0,0 0 477 0,0 0-105 16,0 0 198-16,-26 0-198 0</inkml:trace>
  <inkml:trace contextRef="#ctx0" brushRef="#br0" timeOffset="161757.39">2434 10216 74 0,'0'0'0'0,"0"0"24"0,0 0 76 0,0 0-61 15,0 0 17-15,0 0-25 0,0 0 40 0,0 0-34 16,26 0 39-16,-26 0-40 0,0 0 32 0,0 0-37 16,0 0 22-16,0 0-30 0,0 0 15 15,0-26-21-15,0 26 12 0,0 0-13 0,26 0 18 16,-26 0-11-16,0 0 33 0,28 0-29 0,-28 0 26 16,0 0-29-16,28 0 20 0,-28 0-19 0,25 0 34 15,-25 0-33-15,26 0 21 0,-26 0-25 0,26 0 20 16,-26 0-23-16,27 0 17 0,1 0-20 15,-28 0 12-15,26 26-14 0,-1-26 14 0,1 0-15 16,1 0 11-16,-27 0-13 0,26 0 13 0,2 26-18 16,-2-26-6-16,-26 0-25 0,26 0-73 0,2 0-2 15,-28 28-204-15,0-28 162 0,25 0-125 0,-25 0 157 16,0 26-62-16,0-26 85 0,0 0-85 0</inkml:trace>
  <inkml:trace contextRef="#ctx0" brushRef="#br0" timeOffset="162240.44">2486 10613 31 0,'0'0'0'0,"0"0"10"0,0 0 31 0,0 0-16 15,0 0 31-15,0 0-21 0,0 0 49 0,0 0-52 16,28 0 16-16,-28 0-18 0,0 0 46 0,0-26-45 15,0 26 18-15,28 0-21 0,-28 0 33 0,0 0-25 16,0 0 45-16,0 0-43 0,25 0 30 0,-25 0-36 16,0 0 30-16,26 0-33 0,-26 0 25 15,26 0-29-15,-26 0 22 0,27 0-26 0,-27 0 15 16,28 0-18-16,-28 0 15 0,26 0-15 0,-26 0 18 16,25 0-20-16,1 0 13 0,-26 0-7 0,27 0 36 15,-1 0-34-15,-26 0 15 0,28 0-19 16,-2 0 20-16,0 26-21 0,-26-26 17 0,28 0-18 0,-3 0 18 15,-25 0-18-15,26 0 14 0,1 0-18 16,-27 0 7-16,26 0-21 0,-26 27-22 0,28-27-28 16,-28 0-130-16,0 0 19 0,0 0-307 0,26 0 292 15,-26 0-63-15,0 0 120 0,-26 26-120 0</inkml:trace>
  <inkml:trace contextRef="#ctx0" brushRef="#br0" timeOffset="163625.29">4286 10137 134 0,'-26'0'0'0,"26"0"18"0,0 0 58 0,0 0-34 16,0 0 54-16,-26 0-49 0,26 0 45 0,0 0-52 15,0 0 25-15,-27 0-25 0,27 0 56 0,0 0-58 16,-26 0 22-16,26-26-29 0,0 26 36 0,-27 0-35 15,27 0 29-15,0 0-29 0,0 0 33 0,-26 0-31 16,26 0 36-16,-26 0-35 0,26 0 37 0,-28 0-37 16,28 0 33-16,-26 26-33 0,26-26 33 0,-25 0-35 15,25 0 33-15,-27 27-33 0,1-27 32 0,-2 26-33 16,28-26 28-16,-26 26-28 0,0-26 32 0,26 26-34 16,-28 2 26-16,3-28-29 0,25 26 25 15,-27 0-27-15,27 1 25 0,-26-27-26 0,26 26 20 16,0 1-23-16,0-27 23 0,0 26-24 0,0-26 16 15,0 27-20-15,0-27 16 0,26 26-16 0,1 0 16 16,-27-26-18-16,25 28 10 0,3-28-10 16,-2 26 15-16,28-26-15 0,-28 26 12 0,1-26-24 15,-2 0-21-15,29 26-57 0,-28-26-212 0,0 0 62 16,1 27-388-16,-1-27 360 0,1 0-148 0,-27 0 201 16,26 0-201-16</inkml:trace>
  <inkml:trace contextRef="#ctx0" brushRef="#br0" timeOffset="163890.63">4286 9925 22 0,'0'-53'0'0,"0"27"32"15,0-26 96-15,0 24-73 0,0 2 36 0,0-27-52 16,0 27 25-16,0 0-28 0,0 26 45 0,0-27-36 16,0 0 51-16,0 27-46 0,0 0 50 15,0 0-55-15,0 0 35 0,0 0-41 0,-26 0 37 16,26 27-39-16,0-27 35 0,0 27-36 0,0-1 32 15,0 0-42-15,0 1 10 0,0 25-13 0,0-24 32 16,0 24-29-16,0 1 24 0,0 0-32 0,0-26 6 16,0 25-13-16,0 2 9 0,0-2-15 15,0 1-5-15,0-27-32 0,0 28-94 0,0-2 5 16,0-25-239-16,0-1 204 0,0 1-111 0,0-1 162 16,0 1-47-16,0-1 75 0,0-26-75 0</inkml:trace>
  <inkml:trace contextRef="#ctx0" brushRef="#br0" timeOffset="164044.07">4367 10111 90 0,'26'-26'0'0,"-26"-2"23"0,25 2 71 0,-25 0-48 15,28 0 42-15,-28-1-46 0,26 0 41 0,-26 1-48 16,0-1 21-16,27 1-29 0,-27 0 26 0,0 0-30 16,0 26 13-16,0-28-30 0,26 2-16 0,-26 26-28 15,0-26-103-15,0 26 66 0,0-27-85 16,0 27 81-16,0 0-81 0</inkml:trace>
  <inkml:trace contextRef="#ctx0" brushRef="#br0" timeOffset="164254.63">4446 9952 72 0,'0'27'0'0,"26"-1"24"0,-26 0 72 0,0-26-56 15,0 26 24-15,0 2-38 0,27-2 15 0,-27 0-22 16,0 1 17-16,0-1-14 0,0 0 30 0,0 0-25 15,26 2 27-15,-26-2-26 0,0 0 28 0,0 1-35 16,0-1 9-16,0-26-15 0,26 27 13 0,-26-1-16 16,0 1 4-16,0-1-8 0,0 0 6 0,0-26-18 15,0 28-28-15,0-2-8 0,0-26-89 0,0 26 60 16,0-26-75-16,0 26 79 0,0-26-51 0,0 0 58 16,0 0-58-16</inkml:trace>
  <inkml:trace contextRef="#ctx0" brushRef="#br0" timeOffset="164840.6">4788 10242 93 0,'28'0'0'0,"-28"0"12"0,0 0 37 0,0 0-31 15,0 0 6-15,0 0-12 0,0 0 16 0,0 0-11 16,27 28 24-16,-27-28-17 0,0 0 31 0,0 26-33 15,0-26 14-15,0 26-17 0,26-26 23 0,-26 27-14 16,0-1 40-16,0-26-39 0,0 27 23 0,0-1-21 16,0-26 41-16,0 27-33 0,0-1 41 0,26-26-43 15,-26 26 31-15,0-26-38 0,0 28 26 0,0-28-29 16,0 0 29-16,0 0-31 0,0 26 22 0,26-26-28 16,-26 0 12-16,0 0-17 0,28 0 12 0,-28 0-11 15,0 0 17-15,28-26-17 0,-28 26 15 0,25 0-17 16,-25 0 9-16,26-28-11 0,-26 2 9 15,26 26-11-15,1-26 10 0,-27 26-10 0,26-27 7 16,-26 27-9-16,26-26 6 0,-26 26-6 0,0-27 9 16,28 27-5-16,-28 0 20 0,0 0-15 15,25 0 18-15,-25 0-19 0,0 27 11 0,27-27-12 16,-27 0 14-16,0 26-13 0,26 1 17 0,-26-27-15 16,0 26 15-16,0 0-15 0,26-26 15 0,-26 28-16 15,0-2 12-15,0-26-16 0,0 0 10 0,0 26-10 16,28-26 12-16,-28 0-11 0,0 26 12 0,0-26-13 15,26 0 8-15,-26-26-11 0,0 26 9 0,28 0-9 16,-28 0 7-16,25-26-8 0,-25 26 8 0,26-26-8 16,-26 26 9-16,27-28-9 0,-27 28 4 0,26-26-5 15,-26 26 12-15,26 0-10 0,-26-26 11 0,28 26-12 16,-28 0 8-16,26-27-9 0,-26 27 6 0,26 0-7 16,-26 0 4-16,0 0-4 0,26 0 6 0,-26 0-5 15,26 27 13-15,-26-27-12 0,0 26 6 0,28-26-8 16,-28 0 6-16,0 26-13 0,0-26-13 15,0 28-54-15,26-28-188 0,-26 26 46 0,0-26-372 16,0 26 342-16,0-26-136 0,-26 0 187 0,26 0-187 16</inkml:trace>
  <inkml:trace contextRef="#ctx0" brushRef="#br0" timeOffset="166040.9">6457 9714 54 0,'0'0'0'0,"-26"0"12"0,26 0 37 0,0 0-25 15,0 0 20-15,-26-27-15 0,26 27 41 0,0 0-41 16,0-26 18-16,-28 26-21 16,28 0 32-16,0-26-22 0,-26 26 52 0,26 0-42 15,0-27 53-15,-26 27-47 0,26 0 56 0,0 0-67 16,-28 0 11-16,28 0-27 0,0 0 26 0,-25 27-26 16,25-27 23-16,-27 0-24 0,27 26 27 0,-26-26-25 15,26 26 26-15,-26 1-24 0,26-1 32 0,-26 0-29 16,26 2 34-16,-28-2-33 0,28 0 32 0,-27 0-33 15,27 1 33-15,-25 26-34 0,25-26 29 0,0-1-31 16,-26 26 26-16,26 2-28 0,0-28 23 0,-26 27-25 16,26-27 24-16,0 28-25 0,0-2 21 0,0-25-23 15,26 26 16-15,-26-27-18 0,0 27 18 0,26-27-28 16,-26 2-12-16,25-2-20 0,-25 26-66 0,27-25-71 16,1-1-390-16,-2-26 321 0,0 26-139 0,0 2 224 15,1-2-68-15,-2-26 106 0,3 26-106 0</inkml:trace>
  <inkml:trace contextRef="#ctx0" brushRef="#br0" timeOffset="166408.37">6749 9635 103 0,'26'0'0'0,"-26"-27"32"16,0 27 100-16,0 0-87 0,0 0 7 0,0 0-27 16,0 0 23-16,0 0-21 0,26 0 35 0,-26 0-27 15,0 0 41-15,0 27-46 0,0-1 17 0,0-26-22 16,0 26 30-16,0 1-27 0,0-1 29 0,0 0-28 15,0 2 27-15,0 24-29 0,0-26 22 0,0 1-23 16,27 26 26-16,-27 0-30 0,0-27 17 0,0 28-19 16,0-2 23-16,0 1-24 15,0-1 16-15,0 2-20 0,0-1 12 0,0-27-19 16,0 27-2-16,26 0-32 0,-26-27-86 0,0 2 9 16,0 24-194-16,0-26 168 0,0-26-88 0,0 27 128 15,27-27-49-15,-27 26 69 0,0-26-69 0</inkml:trace>
  <inkml:trace contextRef="#ctx0" brushRef="#br0" timeOffset="167059.81">6881 10005 95 0,'0'-26'0'0,"0"26"18"0,0-27 54 0,26 0-36 16,-26 1 32-16,0 26-36 0,0-27 30 0,26 27-34 15,-26-26 20-15,0 26-20 0,0 0 36 0,27-26-38 16,-27 26 15-16,26 0-21 0,2 0 16 0,-28 0-18 15,26 0 18-15,-1 0-19 0,3 0 15 0,-2 0-16 16,1 0 16-16,-1 0-18 0,0 0 10 16,2 0-9-16,-3 0 21 0,1 26-14 0,0-26 28 15,-26 0-22-15,27 0 35 0,1 0-29 16,-2 26 40-16,-26-26-46 0,26 0 12 0,-26 27-21 16,0-27 21-16,25 26-20 0,-25-26 20 0,0 27-22 15,0 0 18-15,0-27-18 0,-25 26 18 0,25 0-18 16,-26 0 20-16,26 2-19 0,-26-2 17 0,-2 0-18 15,1 1 17-15,1-1-17 0,-25 0 21 0,23 28-21 16,2-28 15-16,0-26-15 0,-1 26 18 0,1 1-18 16,-2-1 16-16,3-26-18 0,-1 27 14 0,-2-1-15 15,2-26 16-15,26 0-17 0,-27 27 11 0,27-27-13 16,0 0 11-16,-26 26-12 0,26-26 10 0,0 0-11 16,0 0 7-16,0 26-8 0,0-26 9 0,0 0-9 15,26 0 7-15,-26 28-7 0,27-28 10 0,-1 0-10 16,-26 0 9-16,28 26-10 0,-2-26 8 0,-1 0-9 15,3 26 6-15,-2-26-6 0,27 0 9 0,-27 26-9 16,2-26 5-16,-3 0-7 0,1 0 6 0,0 27-6 16,1-27 6-16,-27 0-6 0,28 0 3 15,-2 0-4-15,-26 0 2 0,26 0-2 16,-26 0 4-16,25 0-4 0,-25 0 0 0,0-27-1 16,0 27 5-16,0-26-4 0,28 0 4 0,-28 26-5 15,0-26 1-15,0 26 0 0,0-28 4 0,0 2-5 16,27 26 1-16,-27-26-2 0,26 26 5 0,-26-27-4 15,26 27 4-15,-26-26-4 0,26 26 3 0,2 0-4 16,-28 0 1-16,25 0 1 0,-25 0 8 0,26 0-7 16,1 0 2-16,-27 0-4 0,26 0 4 0,-26 26-3 15,28-26 4-15,-28 27-5 0,0-1 4 0,0-26-4 16,0 26 1-16,0 2-2 0,0-28 2 0,0 26-3 16,-28 0-1-16,28 0-11 0,-26-26-30 0,26 27 13 15,-27-27-40-15,1 26-9 0,1-26-163 0,-3 0 49 16,2 26-330-16,0-26 305 0,0 0-128 0,-1-26 201 15,27 26-85-15,-28 0 114 0,3 0-114 0</inkml:trace>
  <inkml:trace contextRef="#ctx0" brushRef="#br0" timeOffset="167690.76">7674 10296 109 0,'26'0'0'0,"-26"0"21"16,0-26 67-16,0 26-54 0,0 0 14 0,0 0-20 16,0 0 36-16,0 0-33 0,0 0 27 0,28 0-29 15,-28 0 27-15,0 26-24 0,0-26 40 0,0 0-45 16,0 26 8-16,26-26-13 0,-26 27 33 0,0-27-25 15,0 26 36-15,26-26-31 0,-26 27 40 16,0-27-36-16,28 26 44 0,-28 1-52 0,0-27 10 0,25 26-22 16,-25-26 17-16,0 26-19 0,27-26 17 15,-27 28-18-15,0-28 15 0,26 0-16 0,-26 26 14 16,0-26-9-16,26 0 30 0,-26 26-26 16,0-26 22-16,0 0-25 0,28 0 18 0,-28 0-25 15,0 0 4-15,26-26-5 0,-26 26 19 0,0 0-21 16,0 0 4-16,27 0-8 0,-27 0 7 0,0 0-4 15,0 0 14-15,0 0-15 0,25 0 3 0,-25 0-5 16,0 0 5-16,0 0-6 0,0 0 8 0,0 0-6 16,26 0 9-16,-26 0-7 0,0 0 13 0,0 0-9 15,0 0 22-15,0 26-19 0,0-26 15 0,0 0-17 16,0 0 13-16,0 0-14 0,0 26 14 0,28-26-15 16,-28 0 12-16,0 27-13 0,0-27 8 0,0 0-8 15,0 0 13-15,0 0-13 0,26 26 8 0,-26-26-10 16,0 0 10-16,0 0-11 0,26 0 8 0,-26 0-8 15,0 0 8-15,0 0-8 0,28 0 8 0,-28 0-8 16,0 0 9-16,0-26-10 0,0 26 8 0,26-27-9 16,-26 1 7-16,0 0-8 0,0 26 4 15,0-26-5-15,26-2 6 0,-26 2-6 0,0 26 7 16,0-26-6-16,0-1 6 0,26 27-7 0,-26 0 3 16,0-26-4-16,0 26 5 0,26 0-4 15,-26 0 4-15,0-27-5 0,0 27 1 0,28 0-7 16,-28 0-14-16,0 0-57 0,0 0-203 0,26 0 48 15,-26 27-412-15,0-27 387 0,0 0-115 0,0 0 183 16,0 0-183-16</inkml:trace>
  <inkml:trace contextRef="#ctx0" brushRef="#br0" timeOffset="168207.27">8707 9925 97 0,'0'-26'0'0,"0"26"21"16,0 0 63-16,26 0-46 0,-26-27 27 0,0 27-32 15,0 0 31-15,0 0-23 0,0-26 60 0,0 26-46 16,0 0 61-16,0 0-73 0,0 0 16 0,0 0-29 15,0 0 30-15,0 0-29 0,0 26 32 0,0-26-31 16,0 0 32-16,0 27-32 0,0-27 35 0,0 26-33 16,0-26 37-16,-26 27-37 0,26 0 33 15,0-1-35-15,0 0 31 0,-26 0-33 0,26 28 29 16,-27-28-30-16,27 27 28 0,-28-27-29 0,28 28 25 16,-26-2-27-16,26 1 26 0,-26 0-29 0,26-26 21 15,-25 25-29-15,25-24 3 0,-27 24-30 16,27-26-52-16,0 1-8 0,-26-1-149 0,26 0 64 15,0-26-250-15,0 0 237 0,0 28-105 0,0-28 166 16,0 0-53-16,0-28 81 0,0 28-80 0</inkml:trace>
  <inkml:trace contextRef="#ctx0" brushRef="#br0" timeOffset="168474.38">8707 10111 60 0,'0'-26'0'0,"26"26"19"0,-26-28 57 0,0 2-43 15,25 26 24-15,-25-26-25 0,0 26 37 0,28-26-44 16,-28 26 7-16,0 0-9 0,28 0 37 16,-28 0-25-16,0 0 48 0,26 0-49 0,-26 0 18 15,0 26-20-15,26-26 40 0,-26 26-30 0,26-26 53 16,-26 26-60-16,27 2 12 0,-27-2-24 0,25 0 25 16,-25 1-26-16,26-1 21 0,2 0-22 15,-28 28 23-15,26-28-23 0,1 27 19 0,-27-27-22 16,26 27 17-16,0 0-18 0,-26-27 16 0,27 28-17 15,-27-28 13-15,26 27-21 0,-26-27-4 0,28 0-30 16,-28 28-81-16,0-54 8 0,0 26-192 0,0 0 157 16,0 1-114-16,0-27 147 0,0 27-55 0,0-27 78 15,-28 0-78-15</inkml:trace>
  <inkml:trace contextRef="#ctx0" brushRef="#br0" timeOffset="168707.2">8758 10561 178 0,'-25'-26'0'0,"25"26"17"16,0 0 51-16,0-28-29 0,-26 28 50 0,26 0-42 16,0-26 53-16,0 26-64 0,-26 0 8 15,26 0-20-15,0 0 30 0,0-26-25 0,0 26 35 16,0 0-33-16,0 0 30 0,0 0-32 0,0 0 27 16,0-27-29-16,26 27 27 0,-26 0-29 0,26 0 20 15,-26 0-22-15,25-26 21 0,3 26-28 0,-28 0 4 16,28 26-34-16,-2-26-65 0,0 0-11 15,0 0-193-15,-26 0 156 0,27 0-98 0,-2 0 140 16,1 0-31-16,-26 0 59 0,28 0-59 0</inkml:trace>
  <inkml:trace contextRef="#ctx0" brushRef="#br0" timeOffset="169096.8">9263 9635 79 0,'26'0'0'0,"-26"-27"21"0,0 27 64 16,28 0-39-16,-28 0 50 0,25 27-53 15,-25-27 35-15,26 0-44 0,-26 26 26 0,27-26-26 16,-1 26 44-16,-26 1-36 0,26-1 50 0,2 0-45 16,-28 2 51-16,25-2-61 0,3 0 13 0,-28 0-24 15,26 1 26-15,-1-1-24 0,-25 28 32 0,28-28-30 16,-2 26 33-16,-26-24-32 0,28 24 31 0,-28 1-30 16,0-1 34-16,0-24-33 0,0 24 32 0,0 1-33 15,0 0 28-15,0 0-34 0,-28 1 19 0,28-2-27 16,-26 1 7-16,-2-27-14 0,3 28 6 0,-1-2-24 15,-2-26-38-15,3 1-77 0,-3 26-322 0,2-53 246 16,0 27-153-16,-27-1 218 0,28-26-50 0,-3 0 92 16,2 0-92-16</inkml:trace>
  <inkml:trace contextRef="#ctx0" brushRef="#br0" timeOffset="174792.66">10427 10402 60 0,'0'0'0'0,"0"0"19"16,0 0 60-16,0 0-42 0,0 0 32 0,0 0-38 15,26 0 24-15,-26 0-33 0,0 0 10 0,0 0-20 16,0 0 7-16,0 0-8 0,0 0 13 0,0 0-9 15,0 0 24-15,0 0-14 0,0 0 35 0,0 0-30 16,0 0 34-16,0 0-37 0,26 0 18 0,-26 0-24 16,0 0 19-16,0 0-24 0,0 0 8 0,0 0-12 15,0 0 8-15,0-27-9 0,28 27 12 16,-28 0-10-16,0 0 15 0,0 0-14 0,0 0 14 16,26 0-12-16,-26 0 23 0,0 0-20 0,26 0 19 15,2 0-19-15,-28 0 21 0,25 0-20 0,2 0 22 16,-1 27-19-16,0-27 28 0,2 0-30 15,-2 0 11-15,0 0-16 0,0 0 17 0,0 26-18 16,2-26 11-16,-2 0-13 0,0 0 14 0,0 0-17 16,1 0 2-16,1 0-3 0,-3 0 17 0,1 0-13 15,-26 0 11-15,26 0-14 0,2 0 6 0,-28 27-9 16,26-27 5-16,-26 0-20 0,0 0-35 0,0 0-7 16,0 0-110-16,0 0 31 0,0-27-226 0,0 27 203 15,0 0-104-15,0 0 156 0,0 0-46 0,0-26 73 16,-26 26-73-16</inkml:trace>
  <inkml:trace contextRef="#ctx0" brushRef="#br0" timeOffset="175140.18">10823 10005 86 0,'0'-26'0'0,"0"26"19"0,0 0 61 0,0 0-41 15,0-27 40-15,0 27-47 0,0 0 17 0,0 0-19 16,0 0 38-16,0 0-36 0,0 0 24 0,0 27-22 16,0-27 45-16,0 26-35 0,0-26 53 0,0 26-58 15,0 0 17-15,0-26-25 0,0 28 33 0,0-2-31 16,0 0 37-16,0 1-36 0,0-1 34 0,0 26-36 15,0-24 28-15,0-2-30 0,0 27 30 0,0-27-31 16,-26 27 28-16,26-26-29 0,0 25 28 0,0-24-31 16,0 24 23-16,0-26-26 0,0 1 19 0,0-1-27 15,0 28 2-15,0-28-45 0,0 0-101 0,0-26-4 16,0 26-274-16,26 1 229 0,-26-27-133 16,0 0 156-16,0 27-156 0</inkml:trace>
  <inkml:trace contextRef="#ctx0" brushRef="#br0" timeOffset="176825.73">12384 10349 135 0,'0'0'0'0,"0"-27"29"0,0 27 91 0,0 0-81 16,0 0-2-16,0-26-17 0,0 26 21 0,0 0-25 15,0 0 8-15,0-26-7 0,0 26 30 0,0 0-21 16,0 0 32-16,0 0-27 15,-26 0 33-15,26 0-39 0,0-28 8 0,0 28-15 16,0 0 20-16,0 0-18 0,0 0 23 0,0 0-21 16,0 0 23-16,0 0-20 0,0 0 29 0,0 0-25 15,0 0 35-15,0 0-35 0,0 0 27 0,0 0-30 16,0 0 23-16,0 0-26 0,0 0 21 0,0 0-25 16,0 0 17-16,0 0-19 0,0 0 15 0,0 0-20 15,0 0 6-15,0 0-21 0,0 0-29 0,-26 0-9 16,26 0-93-16,0 0 32 0,0 0-173 0,0 0 160 15,0 0-70-15,0 0 103 0,0 0-59 0,0 0 78 16,0 0-49-16,0 0 56 0,0 0-56 0</inkml:trace>
  <inkml:trace contextRef="#ctx0" brushRef="#br0" timeOffset="177323.74">12412 10322 23 0,'0'0'0'0,"0"0"9"0,0 0 27 0,0 0-14 16,0 0 28-16,0 0-24 0,0 0 27 0,0 0-22 15,0 0 38-15,0 0-40 0,0 0 19 0,0 0-13 16,0-26 61-16,0 26-54 0,0 0 30 0,0 0-28 15,0 0 58-15,0 0-63 0,0 0 16 0,0-26-24 16,0 26 37-16,-28 0-31 0,28 0 43 0,0 0-40 16,0 0 40-16,0 0-41 0,-26 0 33 0,26 0-35 15,0 0 36-15,0 0-38 0,-26 0 32 0,26 0-35 16,-24 0 30-16,24 0-32 0,-28 0 27 0,0 0-29 16,28 0 28-16,-26 26-29 0,26-26 26 0,-26 0-27 15,0 26 25-15,26-26-24 0,-27 0 31 16,27 27-30-16,-27-27 25 0,1 0-26 0,26 26 27 15,-26-26-28-15,26 27 24 0,-26-27-27 16,26 26 21-16,-28-26-23 0,28 27 19 0,0-1-19 16,-26-26 19-16,26 26-21 0,0-26 19 0,0 28-21 15,0-28 13-15,0 26-14 0,0 0 18 0,0-26-18 16,26 26 15-16,-26-26-15 0,0 0 16 0,28 27-18 16,-28-27 14-16,26 26-15 0,0-26 12 0,0 0-18 15,-26 0-7-15,27 26-22 0,0-26-65 0,-1 0-17 16,0 0-227-16,0 28 91 0,-26-28-392 0,28 0 373 15,0 0-143-15,-4 0 249 0,2 0-59 0,-26 0 107 16,26 0-106-16</inkml:trace>
  <inkml:trace contextRef="#ctx0" brushRef="#br0" timeOffset="177681.13">12412 9740 83 0,'0'-26'0'0,"0"26"18"0,0-27 55 0,0 27-31 15,0 0 50-15,0 0-44 0,0 0 54 0,0 0-56 16,0 0 34-16,0 0-36 0,0 0 54 0,0 27-48 15,0-27 50-15,0 26-62 0,0-26 11 0,0 26-23 16,0 2 28-16,0-2-25 0,0 0 33 0,0 0-31 16,0 1 29-16,0-1-30 0,0 28 27 0,0-28-28 15,0 26 28-15,0-24-30 0,0 24 25 0,0 1-28 16,0-1 24-16,0 2-24 0,0-28 27 0,0 27-28 16,0 0 19-16,0-26-28 0,0 25 1 0,0-24-52 15,0-2-124-15,0 0 19 0,0 0-266 0,0 1 233 16,0-1-114-16,0 0 144 0,0-26-144 15</inkml:trace>
  <inkml:trace contextRef="#ctx0" brushRef="#br0" timeOffset="177848.8">12544 10216 129 0,'0'-26'0'0,"26"0"29"15,-26-1 88-15,26 27-67 0,-26-26 30 0,0 0-45 16,28 26 25-16,-28-28-34 0,0 28 16 0,26-26-23 15,-26 26 16-15,0-26-21 0,0 26 8 0,27 0-35 16,-27-26-61-16,0 26 28 0,25 0-66 0,-25-27 56 16,0 27-52-16,0 0 62 0,26 0-28 0,-26-27 37 15,0 27-37-15</inkml:trace>
  <inkml:trace contextRef="#ctx0" brushRef="#br0" timeOffset="178073.58">12702 10242 139 0,'0'0'0'0,"0"28"29"16,0-2 89-16,0 0-78 0,0-26 0 0,0 27-17 15,0-1 30-15,0-26-28 0,0 27 20 0,0-1-23 16,0 1 20-16,0-1-19 0,0-26 25 0,0 26-30 16,0 2 6-16,0-2-13 0,0 0 11 0,0 0-13 15,0 1 3-15,0-27-14 0,0 26-17 0,0 0-8 16,0 2-65-16,0-2 45 0,-25-26-53 0,25 26 53 15,0-26-39-15,0 26 39 0,0-26-53 0,0 0 49 16,0 27-49-16</inkml:trace>
  <inkml:trace contextRef="#ctx0" brushRef="#br0" timeOffset="178698.52">12888 10481 122 0,'26'-26'0'0,"-26"26"24"15,0-27 75-15,26 27-62 0,-26 0 13 16,0 0-26-16,0-26 20 0,0 26-29 0,28 0 3 16,-28 26-5-16,0-26 21 0,0 0-9 15,0 0 39-15,0 27-31 0,0-27 39 0,0 26-43 16,0 0 16-16,0-26-16 0,0 28 41 0,0-28-32 16,0 26 43-16,0 0-49 0,0 0 13 0,0-26-21 15,0 27 24-15,0-27-25 0,0 26 25 0,0-26-25 16,0 26 23-16,0-26-23 0,0 28 21 0,0-28-23 15,0 0 18-15,0 26-20 0,0-26 18 0,0 0-19 16,0 0 16-16,0 0-19 0,0 0 13 0,26 0-14 16,-26 0 14-16,0 0-14 0,27 0 12 0,-27 0-13 15,0 0 13-15,26-26-15 0,-26 26 8 0,25-28-10 16,-25 28 10-16,28-26-9 0,-2 26 10 0,-26-26-10 16,28 26 10-16,-28-27-11 0,26 27 10 0,-26-26-10 15,26 26 8-15,-26 0-8 0,27 0 7 16,-27-26-5-16,0 26 15 0,0 0-10 0,26 0 24 15,-26 0-19-15,0 0 24 0,0 0-18 0,0 26 33 16,0-26-28-16,0 0 40 0,0 0-33 0,0 26 48 16,0-26-46-16,0 27 35 0,0-27-38 15,0 0 38-15,0 26-40 0,0-26 33 0,0 26-35 16,0-26 31-16,25 0-34 0,-25 0 26 0,0 28-29 16,0-28 27-16,0 0-29 0,28 0 22 0,-28 0-24 15,0 0 20-15,26 0-23 0,-26 0 15 0,0-28-16 16,27 28 21-16,-27-26-21 0,26 26 16 0,-26-26-19 15,26 26 15-15,-26-27-16 0,25 1 14 0,-25 0-16 16,28 26 13-16,-28-26-15 0,28-2 10 0,-28 28-11 16,0-26 13-16,26 26-13 0,-26 0 13 0,0-26-12 15,26 26 14-15,-26 0-15 0,0 0 5 0,26 0-6 16,-26 26 14-16,0-26-12 0,27 26 14 0,-27-26-13 16,0 28 13-16,0-2-15 0,28-26 7 0,-28 26-9 15,0 0 11-15,25 1-13 0,-25-1 1 0,0-26-18 16,26 26-38-16,-26 2-20 0,0-28-152 15,0 26-91-15,0-26-713 0,0 26 618 0,0-26-194 16,0 0 299-16,0 0-299 0</inkml:trace>
  <inkml:trace contextRef="#ctx0" brushRef="#br0" timeOffset="179240.47">14345 10005 119 0,'0'-26'0'0,"0"26"23"16,0-27 69-16,0 27-50 0,0-27 34 0,0 27-42 16,0-26 28-16,0 26-26 0,0 0 47 0,0 0-38 15,26 0 51-15,-26 0-45 0,0 0 57 0,0 26-65 16,0-26 19-16,0 27-31 0,0-27 31 0,0 27-29 16,25-1 35-16,-25 0-34 0,0 0 36 0,0 28-36 15,0-28 31-15,0 27-33 0,0-1 28 0,0-24-30 16,0 24 30-16,-25 1-32 0,25 0 26 15,0 0-27-15,0 1 25 0,0-2-28 0,-26 1 23 16,26-1-34-16,0-24-8 0,0 24-42 0,0-26-119 16,0 1 17-16,0 0-265 0,0-27 235 0,0 26-101 15,0-26 156-15,0 27-73 0,0-27 94 16,0-27-93-16</inkml:trace>
  <inkml:trace contextRef="#ctx0" brushRef="#br0" timeOffset="179873.52">14449 10216 43 0,'0'-26'0'0,"28"-27"22"16,-28 27 68-16,26 0-49 0,-26-2 31 0,26 2-39 16,-26 26 27-16,0-26-24 0,28 0 48 0,-28 26-45 15,26-27 33-15,-26 27-33 0,25-27 45 0,-25 27-40 16,26 0 50-16,1 0-44 0,1 0 57 0,-2 0-54 16,0 0 53-16,-1 27-55 0,2-27 45 0,1 27-49 15,-2-27 44-15,0 0-47 0,0 26 43 0,2-26-45 16,-1 26 38-16,-2-26-40 0,1 0 36 15,0 26-38-15,2-26 34 0,-28 0-36 0,26 0 32 16,-26 28-34-16,0-28 34 0,0 0-35 16,26 0 27-16,-26 26-31 0,0-26 31 0,-26 26-32 15,26 1 27-15,-26-1-29 0,26 0 23 0,-28 0-24 0,2 2 23 16,0-2-25-16,1 0 25 0,-2 1-25 16,-1 26 21-16,2-27-23 0,0 1 23 0,-28-1-24 15,27 0 19-15,2 2-21 0,-1-2 18 0,0 0-19 16,26 0 15-16,-28-26-18 0,1 27 12 0,27-27-13 15,-26 0 14-15,26 26-15 0,0-26 10 0,0 0-10 16,0 26 14-16,0-26-14 0,0 0 11 0,0 0-13 16,0 28 9-16,26-28-9 0,1 0 10 0,1 26-10 15,-28-26 8-15,26 0-9 0,0 26 10 0,-1-26-11 16,2 26 5-16,1-26-6 0,-2 0 9 0,-26 0-9 16,26 0 5-16,-26 27-6 0,26-27 5 15,-26 0-5-15,28 0 7 0,-28-27-7 0,27 27 2 0,-27 0-4 16,0-26 4-16,25 26-5 0,-25-26 5 15,0 26-4-15,0-26 8 0,26 26-8 0,-26-28 3 16,0 28-3-16,26-26 6 0,-26 26-5 0,28-26 4 16,-28 26-4-16,26 0 3 0,0-27-4 0,-26 27 4 15,27 0-4-15,-2 0 3 0,3-26-4 0,-28 26 5 16,26 0-4-16,0 0 5 0,-26 26-5 16,28-26 2-16,-2 0-2 0,-26 0 7 0,27 27-7 15,-27-27 3-15,0 26-4 0,0-26 2 0,0 26-2 16,0 2 1-16,0-28-1 0,-27 26 1 0,27 0-3 15,-26 0-1-15,26 1-1 0,-28-27-1 0,2 27-1 16,26-1-8-16,-26-26 1 0,-2 0-21 0,3 27-13 16,-2-27-103-16,27 0 3 0,-26 0-284 0,0-27 119 15,-2 27-495-15,2 0 486 0,0-26-146 0,26 26 231 16,-25-27-231-16</inkml:trace>
  <inkml:trace contextRef="#ctx0" brushRef="#br0" timeOffset="180490.53">15375 10561 47 0,'-26'0'0'0,"26"0"12"0,0-26 36 0,0 26-20 16,0 0 34-16,0 0-30 0,0 0 32 0,0 0-32 15,0 0 32-15,26 0-23 0,-26 0 59 0,0 0-63 16,0 0 14-16,0 0-21 0,0 26 42 15,28-26-34-15,-28 0 42 0,0 26-37 0,0-26 49 16,26 26-55-16,-26-26 19 0,26 27-23 0,-26-27 42 16,0 26-36-16,27 0 42 0,-27 2-40 15,0-28 42-15,26 26-43 0,-26 0 38 0,0 0-41 16,27-26 35-16,-27 27-38 0,0-27 30 0,0 27-33 16,0-27 31-16,26 0-33 0,-26 0 26 0,0 0-29 15,0 0 26-15,26 0-27 0,-26 0 23 0,0 0-23 16,0 0 25-16,28-27-27 0,-28 27 21 0,0-27-24 15,26 27 20-15,-26 0-20 0,0-26 20 0,27 26-21 16,-27 0 21-16,0 0-22 0,26-26 18 0,-26 26-18 16,0 0 20-16,0 0-20 0,25 0 15 0,-25 0-14 15,0 0 23-15,0 0-17 0,0 26 33 0,28-26-25 16,-28 0 40-16,0 26-33 0,0-26 47 0,0 0-41 16,0 27 50-16,0-27-45 0,26 27 53 15,-26-27-52-15,0 26 53 0,0-26-53 0,0 0 48 16,0 27-54-16,27-27 38 0,-27 0-42 0,0 26 42 15,0-26-44-15,0 0 37 0,26 0-38 0,-26 0 37 16,26-26-42-16,-26 26 22 0,0 0-36 0,28-27 4 16,-3 1-31-16,-25-1-45 0,26 27-24 0,-26-27-176 15,26 1-95-15,-26 0-786 0,28 0 682 0,-28-2-218 16,0 2 334-16,27 0-334 0</inkml:trace>
  <inkml:trace contextRef="#ctx0" brushRef="#br0" timeOffset="180944.25">16540 10137 36 0,'0'0'0'0,"0"-26"11"0,0 26 36 0,26 0-12 16,-26-26 57-16,0 26-50 0,0 0 36 0,0-28-34 15,0 28 54-15,0 0-52 0,0 0 38 0,0 0-40 16,0-26 50-16,0 52-49 0,0-26 40 0,0 0-39 15,0 0 50-15,0 28-47 0,0-28 50 0,0 26-51 16,0 0 48-16,0 1-50 0,0-1 46 0,-26 0-48 16,26 0 40-16,0 28-43 0,-26-28 39 0,26 27-42 15,-27-26 36-15,27 26-38 0,-25-1 32 0,-3 2-35 16,28-2 31-16,-26 1-32 0,0 1 28 0,26-28-32 16,-27 26 27-16,27 2-34 0,-26-28 7 15,26 1-30-15,-26-1-30 0,26 0 0 0,0 0-63 0,0 2-58 16,0-28-364-16,0 0 303 0,0 26-126 15,0-52 195-15,0 26-95 0,0 0 145 0,0-28-41 16,0 28 68-16,0-26-68 0</inkml:trace>
  <inkml:trace contextRef="#ctx0" brushRef="#br0" timeOffset="181190.61">16487 10481 74 0,'27'-26'0'0,"-27"-1"20"15,26 1 61-15,-26 26-47 0,26-27 20 0,2 1-24 16,-28 26 36-16,0-27-30 0,26 27 41 0,-26 0-36 15,28-26 45-15,-28 26-51 0,0 0 20 0,25 26-27 16,-25-26 29-16,0 27-25 0,26-27 38 0,-26 26-34 16,0 1 40-16,27-1-37 0,-27 1 43 0,0-1-44 15,26 28 34-15,-26-28-46 0,0 26 7 0,26-25-9 16,-26 25 36-16,0-24-31 0,28 24 26 0,-28 1-30 16,0-26 21-16,26 26-27 0,-26-27 13 0,0 26-24 15,0-24-8-15,26-2-28 0,-26 0-84 0,0 1-2 16,0-1-231-16,0-26 195 0,0 26-105 15,0-26 149-15,-26 26-64 0,26-26 85 0,-26 0-84 16</inkml:trace>
  <inkml:trace contextRef="#ctx0" brushRef="#br0" timeOffset="181390.53">16408 10825 84 0,'0'0'0'0,"0"-27"31"16,-26 27 94-16,26-26-78 0,0 26 16 0,0 0-33 15,0-26 26-15,0 26-23 0,0 0 43 0,0-26-42 16,0 26 29-16,0 0-31 0,0 0 32 0,26 0-33 16,-26 0 27-16,26 0-30 0,2 0 24 0,-3 0-32 15,-25 0 10-15,27 0-38 0,-1 0-55 0,0 0-6 16,2 0-146-16,-2 0 116 0,2 26-85 0,-3-26 93 16,1 0-92-16</inkml:trace>
  <inkml:trace contextRef="#ctx0" brushRef="#br0" timeOffset="181640.33">17043 10270 182 0,'26'0'0'16,"-26"-28"26"-16,27 28 81 0,-27-26-56 16,28 26 45-16,-2 0-58 0,-26 0 18 0,26 0-26 15,0 0 38-15,-26 26-29 0,26-26 49 0,-26 0-42 16,26 28 48-16,-26-2-59 0,26 0 12 0,2-26-20 15,-28 27 33-15,0 26-30 0,26-27 27 0,-26 1-29 16,0-1 28-16,28 28-29 0,-28-2 29 0,0 1-30 16,0-1 26-16,0 2-28 0,0-2 24 0,-28 2-29 15,28-1 10-15,-26-1-28 0,-2 28-29 0,2-27-68 16,0-1-264-16,0-26 196 0,-26 28-134 0,26-1 180 16,-29-26-57-16,4-1 88 0,-3 0-87 0</inkml:trace>
  <inkml:trace contextRef="#ctx0" brushRef="#br0" timeOffset="182274.81">14317 9635 112 0,'0'0'0'0,"0"0"17"16,0 0 51-16,-26 0-38 0,26 0 26 0,0 0-31 16,0 0 22-16,0 0-29 0,-27 0 9 0,27 0-11 15,0 0 21-15,-26 0-15 0,26 0 26 0,0 0-28 16,-26 26 12-16,26-26-14 0,-27 0 22 0,27 0-17 16,-26 26 30-16,26-26-30 0,-26 27 13 0,26-27-17 15,-28 26 18-15,2 0-16 0,26 2 27 0,-27-2-24 16,27 0 28-16,-26 0-28 0,26 1 23 15,0 26-25-15,-25-26 20 0,25 25-20 0,0 2 22 16,-28-2-26-16,28 1 14 0,0-1-18 0,0 2 13 16,0-1-15-16,0 0 10 0,28 0-11 0,-28-1 9 15,0 2-11-15,25-2 10 0,1 1-10 0,-26 1 8 16,27-2-37-16,-1 1-77 0,2-26-3 0,-2 26-203 16,0-1 162-16,27 2-121 0,-27-28 131 15,1 27-130-15</inkml:trace>
  <inkml:trace contextRef="#ctx0" brushRef="#br0" timeOffset="182924.23">17388 9423 49 0,'0'0'0'0,"25"-28"16"0,-25 28 52 0,27 0-32 0,-27 0 41 15,0 0-42-15,0-26 29 0,26 26-31 16,-26 0 35-16,0 0-25 0,0 0 57 0,28 0-49 15,-28 26 50-15,0-26-50 0,0 0 51 0,26 28-53 16,-26-28 43-16,0 26-59 0,0-26 8 0,26 26-12 16,-26 0 47-16,0 2-42 0,0-2 27 0,0 0-38 15,27 1 9-15,-27 0-17 0,0-1 13 0,0 0-15 16,0 1 15-16,0-1-13 0,0 0 17 16,-27 2-34-16,27-2-35 0,0 0-57 0,0 0-245 0,-26 1 182 15,26-1-132-15,-26-26 174 0,26 27-53 0,-28 0 84 16,28-27-84-16</inkml:trace>
  <inkml:trace contextRef="#ctx0" brushRef="#br0" timeOffset="183208.4">17228 10031 115 0,'0'0'0'0,"-26"0"18"0,26 0 54 0,0 0-28 15,0 0 60-15,0 0-57 0,0 0 37 0,0 0-48 16,0 0 23-16,0 0-26 0,0 0 40 0,0 0-39 15,0 0 30-15,26 0-27 0,-26 0 49 0,26 0-39 16,-26 0 55-16,26 0-48 0,2 0 59 0,-2 0-55 16,-26 0 62-16,54 0-62 0,-29 0 56 0,2 0-57 15,-1 0 55-15,2 0-58 0,-2 0 50 0,27 0-54 16,-28 0 48-16,3 0-51 0,-2 0 45 0,28 0-48 16,-28 0 40-16,0 0-42 0,0 0 38 0,0 0-43 15,2 0 32-15,-2 0-41 0,0 0 14 0,1 0-35 16,-27 0-23-16,26 0-67 0,-26 0-229 15,28 0 67-15,-28 0-421 0,0 0 405 0,0 0-116 16,-28 26 188-16,28-26-187 0</inkml:trace>
  <inkml:trace contextRef="#ctx0" brushRef="#br0" timeOffset="185176.68">2593 12360 33 0,'0'0'0'0,"0"0"26"0,0 0 78 16,0 0-62-16,0 0 26 0,0 0-29 16,0 0 50-16,0 0-54 0,0 0 17 0,0 0-26 15,0 0 26-15,0 0-28 0,26 0 23 0,-26 0-25 16,0 0 18-16,0 0-20 0,0 0 17 0,0 0-9 15,0 0 44-15,0 0-36 0,27 0 39 0,-27 0-41 16,0 0 29-16,28 0-34 0,-28 0 24 0,26 0-27 16,-26 0 22-16,25 0-25 0,1 0 18 0,-26 27-20 15,27-27 19-15,-1 0-21 0,2 0 17 0,-28 0-19 16,26 0 14-16,0 0-17 0,2 0 12 0,-28 0-15 16,25 0 7-16,-25 0-21 0,26 26-25 0,-26-26-15 15,27 0-101-15,-27 0 26 0,0 0-212 0,0 0 186 16,0 0-100-16,0 0 149 0,0 0-39 0,0 27 67 15,0-27-67-15</inkml:trace>
  <inkml:trace contextRef="#ctx0" brushRef="#br0" timeOffset="185390.54">2725 12545 37 0,'-25'0'0'0,"-1"0"23"0,26 26 71 16,-28-26-49-16,1 0 39 0,27 28-48 15,-26-28 25-15,26 0-39 0,0 0 2 0,-26 0-5 16,26 0 33-16,0 0-23 0,0 0 35 0,0 0-24 15,26 26 60-15,-26-26-61 0,0 0 17 0,26 0-27 16,1 26 30-16,1-26-30 0,-28 0 27 0,26 27-28 16,-1-27 24-16,28 26-21 0,-27-26 42 0,2 0-62 15,-2 26-42-15,0-26-45 0,2 0-198 0,-3 27 145 16,1-27-115-16,1 0 152 0,-1 0-35 0,-26 0 64 16,28 0-63-16</inkml:trace>
  <inkml:trace contextRef="#ctx0" brushRef="#br0" timeOffset="185940.48">4314 12493 62 0,'0'-27'0'0,"0"27"25"0,0-26 76 0,-28 26-57 0,28 0 28 15,0-27-45-15,0 27 9 0,-26 0-13 0,26-26 37 16,0 26-32-16,-26 0 24 0,26-27-23 16,-27 27 38-16,27 0-31 0,-26 0 44 0,-1 0-44 15,27 0 31-15,-26 0-31 0,0 0 40 0,26 0-39 16,-28 0 35-16,2 0-39 0,1 0 30 0,-2 0-37 15,27 27 14-15,-26-27-19 0,-2 26 20 0,2-26-20 16,26 0 19-16,-26 27-18 0,-2-27 22 0,28 26-22 16,-25-26 22-16,25 27-24 0,-27-27 20 0,27 26-21 15,0-26 21-15,0 0-21 0,0 26 17 0,0-26-18 16,0 26 16-16,0-26-18 0,0 0 16 0,0 28-17 16,27-28 14-16,-2 26-14 0,-25-26 13 0,28 0-15 15,-2 26 11-15,28-26-20 0,-28 0-12 0,1 0-39 16,-2 27-132-16,1-27 22 0,28 0-294 0,-28 0 261 15,1 0-121-15,-1 0 156 0,1 0-155 0</inkml:trace>
  <inkml:trace contextRef="#ctx0" brushRef="#br0" timeOffset="186176.76">4393 11884 199 0,'0'-26'0'0,"0"0"18"0,0-2 54 0,25 28-39 15,-25 0 25-15,0 0-27 0,0 0 33 0,0 0-29 16,0 0 40-16,0 28-46 0,0-2 11 0,0 0-18 16,-25 0 26-16,25 1-24 0,0-1 25 0,0 28-25 15,0-28 21-15,0 26-23 0,0 2 21 0,0-28-24 16,0 27 13-16,0-1-16 0,0 2 14 0,0-28-16 16,0 27 13-16,0 0-15 0,0-26 10 0,0 25-24 15,0-26-30-15,0 2-27 0,0 24-145 0,0-52 100 16,0 27-104-16,0-1 119 0,0 0-59 0,0-26 75 15,0 0-75-15</inkml:trace>
  <inkml:trace contextRef="#ctx0" brushRef="#br0" timeOffset="186323.7">4551 12228 106 0,'28'-26'0'0,"-28"-1"15"15,26 1 49-15,-26 0-41 0,25-2 8 0,-25 2-18 16,26 26 7-16,-26-26-15 0,0 26-5 0,0-26 0 15,28 26 0-15,-28 0-16 0,0-27-44 0,0 27 29 16,0 0-31-16,0 0 31 0,0 0-31 0</inkml:trace>
  <inkml:trace contextRef="#ctx0" brushRef="#br0" timeOffset="186540.48">4605 12334 105 0,'0'26'0'0,"0"-26"19"15,0 27 57-15,0-1-42 0,25 1 29 0,-25-27-39 16,0 26 9-16,0 1-16 0,0-27 15 0,26 26-15 16,-26 0 19-16,0-26-20 0,0 26 16 15,28 2-19-15,-28-28 8 0,0 26-10 16,0 0 9-16,27-26-14 0,-27 27-6 0,0-27-18 16,0 26-53-16,0-26 28 0,0 26-58 0,0-26 51 15,0 0-49-15,0 0 60 0,0 27-17 0,0-27 28 16,0 0-28-16</inkml:trace>
  <inkml:trace contextRef="#ctx0" brushRef="#br0" timeOffset="187125.62">4895 12413 93 0,'26'0'0'0,"-26"-26"33"16,28 26 100-16,-28 0-88 0,28 0 1 0,-28 0-21 15,0 0 28-15,0 0-18 0,0 26 49 0,25-26-45 16,-25 0 33-16,0 27-44 0,0-27 10 0,0 26-17 15,0 1 23-15,0-27-21 0,0 26 27 0,0-26-26 16,0 26 21-16,0 0-20 0,0 2 31 0,0-28-27 16,0 26 34-16,0-26-32 0,0 26 29 0,0 1-32 15,0-27 28-15,0 0-31 16,0 26 22-16,0-26-26 0,0 0 16 0,0 26-20 0,0-26 14 16,26 0-18-16,-26 0 10 0,0 0-11 15,26 0 15-15,-26 0-14 0,27-26 13 0,-27 26-15 16,0 0 9-16,26-26-11 0,-26 26 7 0,0 0-8 15,26-27 8-15,-26 27-7 0,0 0 10 0,28-26-11 16,-28 26 8-16,0 0-9 0,0 0 7 0,25-26-6 16,-25 26 9-16,0 0-9 0,0 0 6 0,0 0-7 15,27 0 9-15,-27 0-7 0,0 0 13 0,0 26-10 16,26-26 16-16,-26 0-13 0,0 26 18 0,0-26-14 16,26 0 21-16,-26 27-21 0,0-27 21 0,0 26-19 15,28-26 26-15,-28 0-23 0,0 26 24 0,0-26-24 16,0 0 21-16,0 0-24 0,0 27 18 0,0-27-21 15,26 0 14-15,-26 0-14 0,0 0 19 0,0 0-19 16,0 0 14-16,28-27-16 0,-28 27 16 0,0 0-18 16,25 0 12-16,1-26-13 0,-26 26 12 0,27-26-12 15,-27 26 11-15,26-27-13 16,0 27 9-16,2-26-9 0,-2 26 10 0,-26-26-10 16,26 26 11-16,0 0-11 0,0-28 12 0,-26 28-11 15,28 0 16-15,-28 0-11 0,26 0 23 0,-26 0-22 16,28 0 17-16,-28 0-18 0,26 0 16 0,-26 0-16 15,0 28 15-15,25-28-16 0,-25 26 19 0,0-26-19 16,27 26 13-16,-27 1-13 0,0-27 17 0,26 26-18 16,-26 0 9-16,0-26-12 0,28 27 10 0,-28 0-25 15,0-27-31-15,0 26-66 0,26-26-268 0,-26 26 76 16,0-26-512-16,0 0 485 0,0 0-153 0,0 0 237 16,0 0-236-16</inkml:trace>
  <inkml:trace contextRef="#ctx0" brushRef="#br0" timeOffset="187557.76">6484 11910 190 0,'0'-26'0'0,"0"26"22"15,0-26 69-15,0 26-51 0,0-26 28 0,0 26-25 16,0 0 57-16,0 0-46 0,-27-28 62 0,27 28-62 15,0 0 46-15,-26 28-53 0,26-28 41 0,0 0-45 16,-26 0 41-16,-2 26-51 0,28 0 16 0,-26-26-22 16,0 26 30-16,26 1-27 0,-28 26 30 0,3-26-30 15,-2-1 30-15,27 26-30 0,-26-24 30 0,26 24-30 16,-26 1 27-16,26-1-29 16,0 2 24-16,0-1-26 0,0-27 22 0,26 27-25 15,-26 0 21-15,26-1-39 0,1-24-27 0,-2 24-39 16,3-25-163-16,-2-1 51 0,0 0-298 0,28 1 285 15,-28 0-88-15,26-27 137 0,-24 0-136 0</inkml:trace>
  <inkml:trace contextRef="#ctx0" brushRef="#br0" timeOffset="187840.2">6881 12043 87 0,'0'-26'0'0,"0"-1"28"16,0 0 84-16,0 27-66 0,0-26 27 0,0 26-31 16,26 0 51-16,-26-27-50 0,0 27 33 0,0 0-35 15,0 27 47-15,0-27-42 0,0 0 52 0,0 26-51 16,26 1 41-16,-26 0-44 0,0-1 40 16,0 0-54-16,0 0 8 0,0 28-20 15,0-28 17-15,0 27-11 0,0-1 36 0,0 2-37 16,0-1 5-16,0 0-13 0,0 0 13 0,0-1-14 15,0 2 16-15,0-2-45 0,0 1-74 0,0-27-15 16,0 28-223-16,27-28 180 0,-27 0-113 0,0 1 155 16,0 0-52-16,0-27 78 0,0 26-78 0</inkml:trace>
  <inkml:trace contextRef="#ctx0" brushRef="#br0" timeOffset="188424.57">6933 12360 89 0,'0'-26'0'0,"0"-28"28"0,0 28 84 0,0 0-70 15,27 0 16-15,-27 26-35 0,0-27 10 0,0 1-2 16,26 26 58-16,-26-26-49 0,0 26 30 0,28-28-34 16,-28 28 37-16,26 0-33 0,-1 0 45 0,-25 0-45 15,28 0 34-15,-2 0-39 0,1 0 29 0,-1 0-33 16,0 0 29-16,2 0-31 0,-3 28 24 16,1-28-29-16,0 0 18 0,1 26-21 15,1-26 21-15,-2 26-22 0,0-26 19 0,-26 27-21 16,25-27 16-16,-25 26-18 0,28-26 15 0,-28 26-18 15,0-26 10-15,0 26-13 0,0-26 9 0,-28 28-9 16,28-2 11-16,-25 0-11 0,25-26 7 0,-26 27-9 16,0-1 6-16,-2 1-8 0,-25-1 3 0,27 1 1 15,1-1 18-15,-3 0-17 0,2 0 3 0,0 2-5 16,-1-2 14-16,27 0-14 0,-26 1 6 0,-2-27-7 16,28 26 12-16,0 0-12 0,-25-26 5 0,25 27-6 15,0-27 9-15,25 0-10 0,-25 27 6 0,28-27-7 16,-28 0 6-16,26 26-7 0,1-26 3 0,-27 0-4 15,26 0 4-15,0 26-4 0,2-26 2 0,-3 0-2 16,1 0 2-16,0 0-2 0,1 0 3 0,1 0-3 16,-2 0 3-16,0 0-3 0,-26 0 1 0,25 0 0 15,3 0 7-15,-28 0-3 0,0 0 12 0,27 0-8 16,-27 0 12-16,26 0-13 0,-26-26 11 16,0 26-11-16,0-26 9 0,26 26-9 0,-26-27 9 15,0 0-11-15,26 27 9 0,-26-26-10 16,28 0 7-16,-28-1-9 0,25 27 2 0,1-26-2 15,-26 26 6-15,27-26-6 0,-1 26 2 0,2 0-3 16,-2 0 6-16,0 0-6 0,-26 0 3 0,28 0-3 16,-3 0 3-16,2 26-3 0,-27-26 3 0,0 26-4 15,26-26 4-15,-26 27-5 0,0-1 1 0,0-26-3 16,-26 26-1-16,26 1-3 0,0 0-9 0,-27-27 0 16,2 26-26-16,-3-26 15 0,2 26-33 0,0-26 21 15,-2 27-49-15,2-27 2 0,-1 0-162 0,1 0 61 16,1 0-305-16,-3 0 288 0,2 0-111 0,26 0 156 15,-26 0-156-15</inkml:trace>
  <inkml:trace contextRef="#ctx0" brushRef="#br0" timeOffset="188925.72">7808 12599 65 0,'25'0'0'0,"-25"0"26"16,27 0 81-16,-27 0-59 0,26 0 36 0,-26 0-50 15,0 0 18-15,26 0-28 0,-26 0 20 0,0 26-18 16,0-26 36-16,28 0-35 0,-28 26 18 0,26-26-16 16,-26 27 41-16,0-27-31 0,27 26 45 0,-27 0-49 15,25-26 17-15,-25 27-22 0,0 0 37 0,26-27-33 16,-26 26 38-16,28-26-37 0,-28 26 36 0,0-26-38 16,0 0 31-16,26 0-34 0,-26 27 26 0,0-27-29 15,26 0 25-15,-26-27-26 0,0 27 26 0,0 0-28 16,28-26 24-16,-28 26-26 0,0-26 22 0,26 26-23 15,-26-27 19-15,0 27-23 0,26 0 15 0,-26-27-16 16,0 27 16-16,0 0-16 0,26-26 16 0,-26 26-16 16,0 0 18-16,26 0-18 0,-26 0 13 15,0 0-10-15,28 0 29 0,-28 0-18 0,0 0 44 0,0 0-36 16,26 0 38-16,-26 26-39 0,0-26 39 0,0 0-37 16,0 27 41-16,27-27-36 0,-27 27 48 0,0-1-44 15,0-26 51-15,0 26-51 0,0-26 46 16,0 27-48-16,0-27 43 0,0 27-46 15,0-27 40-15,26 0-44 0,-26 26 35 0,0-26-38 16,0 0 36-16,25 0-36 0,-25 0 38 0,0 0-40 16,28 0 26-16,-28 0-33 0,0 0 25 0,26 0-28 15,-26-26 21-15,0 26-20 0,28-27 28 0,-28 27-26 16,26-27 25-16,-26 1-31 0,0 26 9 0,26-26-23 16,-26-1-9-16,27 27-9 0,-27-27-32 0,0 27-19 15,0-26-142-15,25 26 22 0,-25-26-342 0,0 26 162 16,0 0-564-16,0 0 571 0,26 0-141 0,-26 0 249 15,0 0-248-15</inkml:trace>
  <inkml:trace contextRef="#ctx0" brushRef="#br0" timeOffset="189408.41">9236 12254 41 0,'0'-26'0'0,"0"26"25"0,0-26 79 0,-26 26-57 16,26-27 39-16,0 27-44 0,0-26 42 16,0 26-45-16,0 0 33 0,0-26-32 0,0 26 50 0,0 0-46 15,0 0 43-15,0 0-45 0,0 0 39 16,0 26-42-16,0-26 36 0,0 0-38 0,0 26 35 15,-26 1-37-15,26-1 34 0,0 0-36 16,0 0 28-16,-28 28-32 0,28-28 26 0,-26 27-27 16,26-26 28-16,0 26-28 0,-27-1 25 0,27 2-27 15,-26-28 23-15,26 27-24 0,-26-1 24 0,26-25-32 16,-27 0 2-16,27 25-49 0,0-25-109 0,0 0 8 16,0-27-257-16,0 26 219 0,0 0-118 0,0-26 169 15,0 0-70-15,0 0 94 0,0 0-94 0</inkml:trace>
  <inkml:trace contextRef="#ctx0" brushRef="#br0" timeOffset="189624.25">9156 12466 47 0,'28'-26'0'0,"-2"-1"23"15,-26 1 69-15,26-1-53 0,1 27 24 0,-27-26-24 16,26 26 54-16,2 0-52 0,-28 0 27 16,25 0-28-16,1 0 48 0,-26 26-43 0,27-26 51 15,-27 27-50-15,26-27 42 0,-26 26-47 0,26 1 37 16,2-1-42-16,-28 1 31 0,25-1-36 0,3 0 29 15,-28 0-32-15,26 28 24 0,-1-28-29 16,-25 27 19-16,28-27-27 0,-2 1 1 0,-26 26-32 16,28-27-64-16,-28 1-7 0,26 26-185 0,-26-27 149 15,0 1-100-15,0-1 122 0,0-26-79 0,0 26 90 16,-26 2-90-16</inkml:trace>
  <inkml:trace contextRef="#ctx0" brushRef="#br0" timeOffset="189790.47">9263 12863 158 0,'-27'0'0'0,"27"-27"27"16,-26 27 81-16,26 0-73 0,0-26-3 0,-26 26-15 16,26-26 19-16,0 26-15 0,0 0 27 0,0-27-25 15,0 27 21-15,0 0-21 0,0-27 25 0,26 27-26 16,-26 0 21-16,26 0-22 0,1 0 23 16,-27 0-33-16,26 0-11 0,2 0-41 0,23 0-122 15,-24 27 79-15,-1-27-88 0,0 0 86 0,2 0-86 16</inkml:trace>
  <inkml:trace contextRef="#ctx0" brushRef="#br0" timeOffset="190040.44">9712 12123 163 0,'0'-28'0'0,"27"2"20"0,-27 0 60 0,26 0-41 15,0 26 33-15,-26 0-29 0,28 0 59 0,-2 0-59 16,2 0 26-16,-3 0-32 0,0 26 39 0,1 0-38 15,2 0 38-15,0 2-37 0,-2-2 40 0,0 0-41 16,-26 1 35-16,25-1-37 0,2 26 32 16,-27-24-34-16,28 24 30 0,-28 1-33 0,26 0 29 0,-26-26-30 15,0 25 27-15,-26 28-33 0,26-27 13 0,0-1-26 16,-28 2-4-16,1-2-35 0,2 2-89 0,-1-2 8 16,-28 1-211-16,26 1 180 0,2-2-102 15,-24-26 137-15,22 27-71 0,-26-26 87 0,28 0-87 16</inkml:trace>
  <inkml:trace contextRef="#ctx0" brushRef="#br0" timeOffset="190590.62">10956 12704 63 0,'0'0'0'0,"0"0"21"15,0 0 65-15,0 0-31 0,28 0 77 0,-28 0-85 16,0 0 7-16,0 0-18 0,0 0 52 0,0-26-50 16,0 26 26-16,0 0-35 0,0 0 20 0,25 0-22 15,-25 0 33-15,0 0-25 0,26 0 46 0,-26 0-48 16,26 0 16-16,2 0-24 0,-2 0 23 16,0 0-25-16,1 26 21 0,26-26-22 0,-27 0 18 15,27 0-20-15,-27 0 17 0,27 26-18 0,-27-26 17 16,2 0-19-16,25 0 15 0,-27 27-47 0,0-27-81 15,2 0-6-15,-3 0-214 0,-25 0 171 0,26 0-115 16,-26 0 160-16,0 0-37 0,0-27 68 0,0 27-67 16</inkml:trace>
  <inkml:trace contextRef="#ctx0" brushRef="#br0" timeOffset="190790.23">11405 12387 60 0,'-26'-27'0'0,"26"1"21"0,0 26 67 0,-25-26-32 16,25 26 81-16,0 0-80 0,0 0 31 0,-28 0-36 15,28 0 68-15,0 0-71 0,0 0 23 0,0 26-35 16,0-26 43-16,0 26-40 0,0 1 40 0,0-27-42 16,0 26 37-16,0 1-39 0,0-1 35 0,0 27-37 15,0-27 33-15,0 0-35 0,0 2 28 0,0 24-31 16,0-25 28-16,0 25-35 0,0-25 8 0,0 0-47 16,0 25-82-16,0-25-21 0,0 0-264 15,0-1 216-15,0 0-124 0,0 1 147 0,0-1-146 16</inkml:trace>
  <inkml:trace contextRef="#ctx0" brushRef="#br0" timeOffset="191409.49">12888 12545 122 0,'0'0'0'0,"0"-26"29"0,0 26 88 0,0-26-71 16,-26 26 18-16,26 0-25 0,0-27 53 0,-26 27-56 15,26 0 12-15,0 0-23 0,-26 0 26 0,26 0-26 16,-28 0 24-16,28 0-20 0,-26 0 36 16,26 0-29-16,-28 27 44 0,2-27-49 0,26 26 16 15,-25-26-22-15,25 26 31 0,-27-26-25 0,1 26 38 16,26 2-31-16,-28-28 42 0,28 26-40 0,-26-26 40 15,26 26-41-15,-26 1 33 0,26-27-35 16,-27 0 35-16,27 26-38 0,0-26 34 0,0 26-36 16,0-26 30-16,0 0-32 0,0 27 28 0,0-27-30 15,27 27 27-15,-27-27-29 0,26 0 26 0,0 26-30 16,-26-26 18-16,28 26-49 0,-2-26-65 0,26 27-87 16,-26-27-407-16,2 0 326 0,-2 27-155 0,2-27 245 15,-2 0-57-15,0 0 104 0,0 0-103 0</inkml:trace>
  <inkml:trace contextRef="#ctx0" brushRef="#br0" timeOffset="191641.02">13021 12280 195 0,'0'-26'0'0,"0"0"29"0,0-27 91 0,26 27-70 16,-26 0 32-16,0 26-32 0,0-28 66 16,0 28-70-16,0-26 23 0,0 26-35 0,-26 0 32 15,26 0-34-15,0 0 30 0,0 0-28 0,0 0 39 16,-27 26-34-16,27 2 44 0,0-2-42 0,0-26 39 15,0 26-41-15,0 1 35 0,0 25-37 0,0-26 35 16,0 2-36-16,0 24 32 0,0-25-35 16,0 26 27-16,0 0-31 0,0-27 27 0,0 26-35 15,0-24 7-15,0 24-30 0,0-25-35 0,0-1-83 16,0 27-322-16,0-26 245 0,0-1-147 0,0 0 205 16,0-26-69-16,0 27 103 0,0-27-103 0</inkml:trace>
  <inkml:trace contextRef="#ctx0" brushRef="#br0" timeOffset="191773.42">13072 12360 48 0,'0'-52'0'0,"28"52"18"15,-2-28 54-15,-26 2-44 0,28 0 11 0,-28 26-24 16,0-26 8-16,26 26-17 0,-26-27-6 16,0 27-15-16,26 0-45 0,-26-26 32 0,0 26-25 15,0 0 26-15,27 0-26 0</inkml:trace>
  <inkml:trace contextRef="#ctx0" brushRef="#br0" timeOffset="191959.43">13259 12440 115 0,'0'26'0'0,"0"1"16"0,0-1 48 0,0-26-35 16,0 26 25-16,0 0-33 0,0 2 8 0,0-2-21 15,0 0-8-15,0 1 4 0,0-1 12 0,0 0-12 16,25 1-4-16,-25-27 0 0,0 27 0 0,0-1 0 15,0 0 0-15,28 1-13 0,-28-27-35 0,0 27 17 16,0-1-44-16,0-26 42 0,0 26-26 0,0-26 30 16,0 0-29-16</inkml:trace>
  <inkml:trace contextRef="#ctx0" brushRef="#br0" timeOffset="192524.41">13470 12704 45 0,'28'0'0'0,"-28"-26"29"0,26 26 87 16,-26 0-70-16,0 0 18 0,26 0-24 0,-26 0 56 16,0 0-54-16,0 0 30 0,0 0-36 15,0 0 32-15,0 0-33 0,0 0 33 0,0 26-35 16,0-26 29-16,0 0-32 0,0 26 28 0,0-26-27 16,0 27 35-16,0 0-35 0,0-27 27 0,0 26-31 15,0 0 23-15,26 1-27 0,-26-27 20 0,0 27-22 16,0-1 23-16,0-26-25 0,0 26 13 0,27-26-18 15,-27 27 10-15,0-27-11 0,0 0 14 0,28 0-14 16,-28 0 11-16,0 0-13 0,25 0 7 0,-25 0-9 16,0 0 7-16,26-27-9 0,-26 27 8 0,26-26-7 15,-26 26 9-15,27-26-10 0,-27 26 5 16,26-27-7-16,-26 27 6 0,26-27-5 0,-26 27 10 0,28 0-7 16,-28-26 15-16,0 26-9 0,25 0 21 15,-25 0-16-15,0 0 21 0,0 0-16 0,0 0 31 16,0 0-24-16,28 0 40 0,-28 26-34 0,0-26 39 15,0 27-36-15,0-27 43 0,0 0-42 0,0 27 42 16,0-27-43-16,0 26 39 0,0-26-42 16,0 0 32-16,0 0-37 0,0 0 30 0,0 0-32 15,26 0 30-15,-26 0-32 0,0 0 23 0,0 0-25 16,26 0 25-16,-26 0-26 0,0-26 26 0,27 26-27 16,-1-27 23-16,-26 27-26 0,28-27 18 0,-28 27-20 15,25 0 16-15,-25-26-17 0,26 26 17 0,-26-26-19 16,27 26 15-16,-27 0-15 0,26-27 19 0,-26 27-19 15,28 0 15-15,-28 0-15 0,26 0 17 0,-26 0-18 16,26 0 16-16,-26 0-17 0,27 0 13 0,-27 0-13 16,0 0 17-16,26 27-17 0,-26-27 14 0,26 26-14 15,-26-26 13-15,27 26-16 0,-27-26 12 0,26 27-25 16,-26 0-25-16,28-27-30 0,-28 26-141 16,0 0-106-16,26-26-710 0,-26 27 604 0,0-27-215 15,0 26 313-15,0-26-312 0</inkml:trace>
  <inkml:trace contextRef="#ctx0" brushRef="#br0" timeOffset="192924.03">15085 12387 203 0,'-26'-27'0'16,"26"27"23"-16,0-26 69 0,0 26-43 0,0 0 51 15,-28 0-48-15,28 0 57 0,0-26-65 0,0 26 20 16,-26 0-31-16,26 0 31 0,0 26-33 0,0-26 31 15,-26 0-31-15,26 0 30 0,-25 26-29 0,25-26 33 16,0 27-32-16,-27-1 34 0,27 1-34 16,-28-1 31-16,28 1-31 0,-26-1 38 0,26 26-38 15,-26-24 31-15,26 24-34 0,0-25 28 0,-26 25-30 16,26 2 28-16,0-28-29 0,0 27 25 0,0-26-28 16,26 25 20-16,-26-25-31 0,26-1-8 0,-26 28-57 15,26-28-162-15,2 0 39 0,-1 0-313 0,-2-26 299 16,1 27-78-16,0-1 134 0,2-26-133 0</inkml:trace>
  <inkml:trace contextRef="#ctx0" brushRef="#br0" timeOffset="193290.49">15535 12360 184 0,'0'-26'0'0,"0"26"22"16,26-26 67-16,-26 26-42 0,0-28 49 0,0 28-57 15,0 0 20-15,0 0-18 0,26-26 65 0,-26 26-63 16,0 0 21-16,0 0-33 0,0 0 29 0,0 0-29 15,0 26 35-15,0-26-29 0,0 0 43 0,0 28-40 16,-26-2 36-16,26 0-39 0,0 1 39 0,-26-1-40 16,26 1 36-16,-27-1-38 0,27 1 34 0,-26 25-36 15,-1-26 30-15,27 28-31 0,-26-1 30 16,0-27-36-16,26 27 14 0,-28-26-36 0,28 25-28 0,-26-25-87 16,26 0-310-16,0-1 243 0,-25 0-113 15,25-26 162-15,0 0-98 0,0 0 114 0,-27 0-114 16</inkml:trace>
  <inkml:trace contextRef="#ctx0" brushRef="#br0" timeOffset="193609.93">15403 12413 46 0,'26'-26'0'0,"0"-1"20"16,1 1 64-16,-27 26-44 0,26 0 39 0,1 0-45 16,-1 0 26-16,0 0-24 0,2 0 48 0,-28 26-52 15,26-26 15-15,1 27-23 0,-1-1 28 0,-1 1-22 16,3-1 39-16,-2 1-28 0,1-1 51 0,-27 26-57 15,26-24 13-15,0 24-24 0,2-25 23 0,-3 25-24 16,1 2 21-16,0-28-23 0,-26 27 19 0,28-26-19 16,-28 25 19-16,27-25-22 0,-27-1 18 15,26 0-19-15,-26-26 16 0,0 28-10 0,26-28 35 0,-26 0-31 16,0 26 24-16,0-52-32 0,0 26 5 16,0-28-12-16,0 28 12 0,0-26-9 0,0 0 25 15,0-27-23-15,25 27 15 0,-25-28-20 0,0 28 4 16,0-27-8-16,0 26 8 0,28-25-6 0,-28-1 16 15,27 27-16-15,-1-28 4 0,-26 28-7 0,26 0 5 16,0-27-11-16,2 26-9 0,-28 1-36 0,28 26-128 16,-3-27 23-16,1 27-275 0,-26-26 244 15,26 26-116-15,1 0 148 0,-27 0-148 0</inkml:trace>
  <inkml:trace contextRef="#ctx0" brushRef="#br0" timeOffset="194040.33">16408 12810 62 0,'0'0'0'0,"0"26"20"0,-26-26 62 0,26 0-30 16,0 0 73-16,0 0-79 0,0 0 13 0,0 0-25 16,0 0 45-16,-27 0-34 0,27 27 55 15,0-27-50-15,0 0 54 0,0 0-57 0,0 0 40 16,0 0-55-16,-26 27 12 0,26-27-15 0,0 0 43 15,0 26-37-15,0-26 36 0,0 0-45 0,0 26 10 16,0-26-17-16,0 27 21 0,0-27-20 0,0 26 20 16,26-26-21-16,-26 0 20 0,0 26-21 15,27-26 18-15,-27 0-19 0,0 0 19 0,26 0-20 16,-26 0 15-16,26 0-16 0,-26 0 17 0,28-26-18 16,-28 26 12-16,25-26-13 0,-25 26 14 0,27-27-14 15,-1 27 11-15,-26-26-13 0,26 0 9 0,-26 26-9 16,28-27 11-16,-28 0-11 0,26 27 10 0,-26-26-10 15,28 26 9-15,-28-26-9 0,0 26 9 0,0 0-10 16,25-27 11-16,-25 27-11 0,0 0 6 0,0 0-6 16,0 0 12-16,0 0-12 0,0 0 6 0,0 27-9 15,0-27 9-15,26 26-9 0,-26-26 9 16,0 26-9-16,0 1 6 0,0 0-18 0,27-27-28 16,-27 26-33-16,0 0-163 0,26 1 46 15,-26-1-318-15,0 0 290 0,0 2-133 0,26-2 173 0,-26 0-172 16</inkml:trace>
  <inkml:trace contextRef="#ctx0" brushRef="#br0" timeOffset="194360.53">16858 13207 162 0,'0'-27'0'0,"0"27"27"0,0 0 85 0,26 0-72 16,-26 0 8-16,0 0-17 0,0 0 47 0,26-26-43 15,-26 26 29-15,0 0-23 0,0-27 59 0,28 27-61 16,-28-26 14-16,26 26-27 0,-26-26 24 0,28 0-25 15,-2-2 27-15,-26 2-27 0,25 0 23 0,-25-1-24 16,26 1 20-16,1-27-22 0,-27 26 18 0,28-25-19 16,-28 25 19-16,26-26-21 0,0 27 17 0,-26-1-18 15,0-25 17-15,26 24-12 0,-26 2 35 0,0 0-19 16,26 0 58-16,-26-1-38 0,0 1 77 16,0 26-70-16,0-27 58 0,0 27-63 0,0 0 59 15,0-26-62-15,0 26 54 0,0 0-57 0,0 26 50 16,-26-26-55-16,26 27 46 0,0-27-49 0,-26 26 45 15,26 1-50-15,0-1 32 0,-26 26-44 0,26-24 17 16,0 24-37-16,-26-25-15 0,26 25-27 0,0-25-89 16,0 26-2-16,-28 0-246 0,28-26 106 15,0 25-421-15,0 1 414 0,0-27-126 0,0 28 198 16,0-28-198-16</inkml:trace>
  <inkml:trace contextRef="#ctx0" brushRef="#br0" timeOffset="194773.38">17280 13312 99 0,'0'0'0'0,"0"0"25"0,28 0 78 0,-28 0-56 16,0 0 39-16,26-26-52 0,-26 26 14 0,0 0-16 16,0 0 48-16,28-26-39 0,-28 26 39 0,0 0-44 15,26-26 28-15,-26 26-31 0,25 0 35 0,-25-27-34 16,27 27 37-16,-1-27-38 0,-26 27 31 16,28-26-34-16,-2 26 30 0,0-27-31 0,1 1 27 15,-27 0-28-15,25 26 28 0,3-26-29 0,-2-2 25 16,0 2-26-16,2 0 22 0,-2-1-25 0,0-25 21 15,-26 25-22-15,26 0 22 0,-26 1-23 0,26 0 23 16,-26-1-18-16,0 0 34 0,0 1-26 0,0 0 40 16,0-1-33-16,0 27 49 0,0-26-40 15,0 0 61-15,0 26-53 0,0 0 62 0,0-28-61 16,0 28 54-16,0 0-57 0,-26-26 56 0,26 26-58 16,0 0 50-16,0 26-53 0,-26-26 45 0,26 0-50 15,-26 0 46-15,26 28-49 0,0-28 39 0,-26 0-41 16,26 26 42-16,-28 0-44 0,28-26 37 0,-26 27-39 15,26-1 35-15,0 0-39 0,-26 1 30 0,26 0-32 16,0-1 29-16,0 0-30 0,0 28 31 0,0-28-32 16,0 0 27-16,26 1-30 0,-26-1 22 0,0 0-34 15,26 28-7-15,-26-28-22 0,28 0-52 16,-2 1-79-16,0-1-374 0,0-26 146 0,-26 27-600 16,26 0 587-16,2-1-189 0,-2-26 288 0,-26 26-288 15</inkml:trace>
  <inkml:trace contextRef="#ctx0" brushRef="#br0" timeOffset="195313.37">18524 12308 45 0,'0'-28'0'0,"28"28"34"15,-28-26 102-15,0 26-81 0,0 0 25 0,0-26-28 16,26 26 79-16,-26 0-75 0,0-26 39 0,0 26-44 15,0 0 61-15,0 0-56 0,0 0 56 0,0 0-56 16,0 0 59-16,0 26-59 0,0-26 52 0,-26 26-54 16,26-26 53-16,0 26-55 0,-28 2 50 0,28-2-53 15,-25 0 45-15,25 27-47 0,-26-26 45 0,0 26-47 16,26-1 42-16,-27 2-46 0,-1-2 39 16,2 1-42-16,1 0 34 0,25 0-42 0,-26 0 14 15,-2-26-37-15,28 25-20 0,-27-25-60 0,27 25-204 16,-26-52 70-16,26 28-342 0,0-2 320 15,0 0-139-15,0-26 228 0,0 0-55 0,0 0 98 16,0 0-98-16</inkml:trace>
  <inkml:trace contextRef="#ctx0" brushRef="#br0" timeOffset="195557.61">18578 12466 158 0,'26'-26'0'0,"1"26"25"16,-1-27 78-16,2 27-66 0,-28 0 8 0,26 0-12 15,-1 0 51-15,-25 0-48 0,28 0 24 0,-28 0-30 16,26 27 34-16,1-27-29 0,-27 26 42 0,26 1-35 16,-26-27 47-16,26 26-45 0,2 0 40 0,-28 0-46 15,25 28 34-15,1-28-39 0,-26 1 27 0,27 25-31 16,-1-25 27-16,-26 26-31 0,28-27 20 16,-2 28-22-16,-26-2 21 0,26-25-33 0,-26 25-11 15,27-24-30-15,-27 24-90 0,26-26 9 0,-26 1-213 16,0-1 179-16,0 28-114 0,0-54 159 0,0 26-44 15,-26-26 73-15,26 26-72 0</inkml:trace>
  <inkml:trace contextRef="#ctx0" brushRef="#br0" timeOffset="195739.84">18604 12916 160 0,'0'-26'0'0,"-26"-1"19"15,26 27 57-15,-26-27-41 0,26 27 29 0,0 0-38 16,-28-26 18-16,28 26-24 0,0 0 16 0,0-26-19 15,0 26 13-15,0 0-15 0,0 0 15 0,28 0-16 16,-28 0 12-16,26 0-15 0,-26 0 6 0,26 0-26 16,1 26-47-16,27-26 10 0,-28 0-82 0,-1 0 65 15,3 0-61-15,-2 26 63 0,27-26-62 0</inkml:trace>
  <inkml:trace contextRef="#ctx0" brushRef="#br0" timeOffset="196573.34">19373 11990 120 0,'0'0'0'0,"0"0"24"0,0 0 73 0,0 0-60 16,26 0 12-16,-26 27-11 0,26-27 62 0,-26 26-57 15,0-26 25-15,26 26-29 0,1 0 45 0,-27-26-38 16,27 28 50-16,-1-2-58 0,-26 0 14 0,26 1-21 16,0-1 37-16,-26 0-29 0,28 28 45 0,-1-28-39 15,-27 0 51-15,25 27-47 0,-25 0 51 0,26-26-49 16,-26 25 55-16,0 2-55 0,0-2 49 0,0 1-51 16,0 27 47-16,-26-28-50 0,26 28 43 0,-25-27-46 15,-2 27 40-15,-1-2-52 0,2-25 9 16,0 1-51-16,0 24-74 0,-28-24-92 0,28 0-447 15,-26-28 370-15,-2 26-138 0,28-25 196 0,-26 0-196 16</inkml:trace>
  <inkml:trace contextRef="#ctx0" brushRef="#br0" timeOffset="205773.48">8944 13049 36 0,'0'0'0'0,"0"0"3"0,0 0 13 0,0 0-12 0,0 0-4 16,-25 0 0-16,25 0 0 0,0 0 0 0,0 0 0 16,0 0 0-16,0 0 0 0,0 0 0 15,0 0 0-15,0 0 0 0,0 0 0 0,0 0 8 16,0 0 25-16,0 0-24 0,0 0-9 0,0 0 6 16,0 0 22-16,0 0-16 0,0 0 10 0,0 0-11 15,0 0 10-15,0 0-12 0,0 0 7 0,-27 0-9 16,27 0 9-16,0 0-12 0,0 0-4 0,0 0 4 15,0 0 15-15,0 0-14 0,0 0-5 0,0 0 3 16,0 0 12-16,0 0-11 0,0 0-4 0,0 0 0 16,0 0 0-16,0 0 0 0,0 0 0 0,0 0 0 15,0 0 0-15,-26 0 0 0,26 0 0 16,0 0 0-16,0 0 0 0,0 0 0 0,0 0 0 0,0 0 0 16,0 0 0-16,0 0 4 0,0 0 12 15,0 0-12-15,0 0-4 0,0 0 0 0,0 0 0 16,0 0 0-16,0 0 0 0,0 0 0 0,0 0 0 15,0 0 0-15,0 0 0 0,0 0 0 0,0 0 0 16,0 0 0-16,0 0 0 0,0 0 0 0,0 0 0 16,-26 0 0-16,26 0 0 0,0 0 4 15,0 0 12-15,0 0-11 0,0 0-5 0,0 0 0 16,0 0 0-16,0 0 0 0,0 0 0 0,0 0 0 16,0 0 0-16,0 0 0 0,0 0 0 0,0 0 0 15,0 0 0-15,0 0 0 0,0 0 0 0,0 0 0 16,0 0 0-16,0 0 6 0,0 0 20 0,0 0-10 15,0 0 20-15,0 0-24 0,0 0-1 0,0 0-4 16,0 0 9-16,0 0-4 0,0 0 20 0,0 0-19 16,0 0 11-16,0 0-15 0,0 0 7 0,0 0-10 15,0 0 6-15,0 0-7 0,0 0 3 0,0 0-6 16,0 0-2-16,0 0 2 0,0 0 6 0,0 0-6 16,0 0-2-16,0 0 0 0,0 0 0 15,0 0 0-15,0 0 0 0,0 0 0 0,0 0 0 16,0 0 0-16,0 0 0 0,0 0 0 0,0 0 0 15,0 26 5-15,26-26 16 0,-26 0-10 0,26 0 9 16,-26 0-10-16,27 0 6 0,-27 26-10 0,25-26 2 16,1 0-4-16,2 0 4 0,-28 26-3 15,26-26 4-15,1 0-6 0,-1 0-3 0,0 0 0 16,1 27 0-16,-27-27 2 0,26 0 7 0,2 0-6 16,-2 0-3-16,0 26 3 0,1-26 11 0,-1 0-2 15,2 0 24-15,-3 0-19 0,1 0 15 0,1 27-14 16,25-27 26-16,-24 0-24 0,-3 0 17 0,29 0-19 15,-29 0 15-15,3 27-17 0,26-27 13 0,-28 0-14 16,-1 0 13-16,28 0-16 0,-27 0 12 0,2 0-14 16,-2 26 8-16,2-26-9 0,-3 0 8 0,0 0-9 15,-25 0 4-15,26 0-5 0,-26 0 9 16,28 0-10-16,-28 0 2 0,0 0-23 0,28 0-57 0,-28 0-16 16,0 26-190-16,0-26 144 0,0 0-126 15,0 0 131-15,0 0-131 0</inkml:trace>
  <inkml:trace contextRef="#ctx0" brushRef="#br0" timeOffset="206740.63">18260 13392 43 0,'-26'0'0'0,"0"0"11"15,0 28 33-15,-2-28-20 0,28 0 26 16,-26 0-28-16,0 26 18 0,0-26-23 0,26 0 12 0,-26 0-15 16,26 0 10-16,-28 0-9 0,28 0 22 0,0 0-17 15,-26 0 21-15,26 0-24 0,0 0 7 16,0 0-12-16,-25 0 8 0,25 0-13 0,0 0 1 15,0 0-5-15,0 0-3 0,0 0 0 0,0 0 0 16,25 0 9-16,-25 26 27 0,0-26-15 16,0 0 24-16,26 0-22 0,2 0 24 0,-28 0-29 15,26 0 6-15,0 0-10 0,0 0 18 0,28 0-19 16,-28 26 11-16,26-26-13 0,3 0 10 0,-4 0-11 16,-25 0 10-16,29 27-11 0,-3-27 7 0,1 0-7 15,-1 0 7-15,1 0-8 0,26 27 4 0,-51-27-7 16,25 0 5-16,-1 0-5 0,1 0 7 0,0 0-7 15,1 0 4-15,-28 26-5 0,27-26 0 0,-27 0 2 16,27 0 10-16,-27 0-10 0,2 0 2 0,-2 0-9 16,0 0-11-16,0 0-7 0,-26 0-49 0,26 0-5 15,-26 0-147-15,28 0 114 0,-28 27-94 0,0-27 99 16,0 0-99-16</inkml:trace>
  <inkml:trace contextRef="#ctx0" brushRef="#br0" timeOffset="207642.19">6749 13075 52 0,'0'0'0'0,"0"0"15"16,26 0 48-16,-26 0-35 0,0 0 20 0,0 0-27 15,0 0 11-15,26 0-17 0,-26 0 16 0,0 0-16 16,0 0 16-16,0 0-16 0,0 0 14 0,0 0-21 16,0 0-8-16,0 0 4 0,0 0 16 0,0 0-8 15,0 0 16-15,27 0-11 0,-27 0 23 0,26 26-17 16,1-26 30-16,-1 0-27 0,0 0 25 16,1 26-28-16,-1-26 19 0,28 27-24 0,-1-27 10 15,0 0-18-15,-1 26-2 0,27-26-1 0,-26 27 12 16,1-27-11-16,25 27 4 0,0-27-5 0,-25 0 9 15,24 0-11-15,2 26-5 0,-1-26 0 0,-26 0 0 16,27 0 4-16,-28 0 13 0,2 0-12 0,-2 0-5 16,2 0 0-16,-2 0 0 0,2 0 0 15,-28 0 0-15,27 0 2 0,-28 0 7 0,3 0-11 16,-2 0-18-16,2 0-24 0,-28 0-113 0,26 0 70 16,-26 0-105-16,0 0 114 0,26 0-45 0,-52 0 62 15,26 0-62-15</inkml:trace>
  <inkml:trace contextRef="#ctx0" brushRef="#br0" timeOffset="208324.55">3546 13207 92 0,'0'0'0'0,"0"0"10"15,0-27 34-15,0 27-24 0,0 0 16 0,26 0-22 16,-26 0 2-16,0-26-12 0,0 26-4 0,0 0 4 16,0 0 14-16,0 0-6 0,0 0 19 0,26 0-7 15,-26 0 40-15,28 0-40 0,-28 0 7 0,27 0-12 16,-2 0 26-16,1 0-17 0,0 0 39 0,28 0-39 15,-1 0 16-15,-28 0-19 0,29 0 33 0,26 0-27 16,-28 26 33-16,2-26-32 0,25 0 29 0,0 0-31 16,-25 0 27-16,25 0-31 0,0 0 20 0,0 27-24 15,0-27 22-15,2 0-23 0,-4 0 19 0,4 0-22 16,-1 0 14-16,-27 0-17 0,26 27 9 16,1-27-12-16,-2 0 13 0,-24 0-13 0,25 0 10 15,-26 0-10-15,-1 0 12 0,2 0-13 0,-2 0 9 16,-26 0-21-16,28 0-19 0,-26 0-18 0,-2 26-93 15,-1-26 15-15,2 0-220 0,-1 0 191 0,2 0-99 16,-28 0 121-16,0 0-121 0</inkml:trace>
  <inkml:trace contextRef="#ctx0" brushRef="#br0" timeOffset="-201440.16">25909 14716 94 0,'0'0'0'0,"0"0"15"16,0 0 49-16,0 0-33 0,0 0 33 0,0 0-33 15,0 0 32-15,0 0-36 0,0 0 17 0,0 0-15 16,0 0 41-16,0 0-39 0,0 0 21 0,26 0-20 16,-26 0 43-16,0 0-35 0,0 0 47 0,27 0-44 15,-27 26 45-15,0-26-48 0,26 0 35 0,-26 0-39 16,28 0 32-16,-2 0-38 0,-26 0 25 16,25 26-29-16,2-26 23 0,-27 0-30 0,26 0 8 15,-26 0-29-15,28 27-30 0,-28-27-55 16,26 0-226-16,-26 0 167 0,0 0-122 0,0 0 160 15,0 0-56-15,0 0 83 0,-26 27-83 0</inkml:trace>
  <inkml:trace contextRef="#ctx0" brushRef="#br0" timeOffset="-194165.61">16992 14292 155 0,'0'0'0'0,"0"0"20"15,26 0 62-15,-26 0-42 0,0 0 37 0,0 0-40 16,0 0 34-16,0 0-33 0,0 0 42 0,0 0-65 15,0 0-32-15,0 0-31 0,0 0-128 0,0 0 105 16,0 0-40-16,0 0 56 0,0 0-55 0</inkml:trace>
  <inkml:trace contextRef="#ctx0" brushRef="#br0" timeOffset="-179089.21">3626 13657 24 0,'0'0'0'0,"27"0"18"0,-2 0 58 0,-25 0-43 16,26 0 24-16,-26 0-34 0,0 0 9 0,26 0-17 15,-26 0 9-15,0 0-12 0,0 0 12 0,0 0-10 16,0 0 22-16,0-26-22 0,0 26 10 0,0 0-12 16,0 0 13-16,0-26-12 0,0 26 13 0,0 0-9 15,0 0 27-15,0-27-20 0,0 27 32 0,0-26-31 16,0 26 21-16,0-27-27 0,0 27 13 0,0-27-19 16,0 27 10-16,0-26-11 0,0 0 15 0,0 0-14 15,0-2 15-15,0-24-16 0,0 24 12 0,0 2-13 16,0-26 12-16,0 25-11 0,0-26 16 0,0 0-17 15,0 27 5-15,0-28-6 0,0 2 11 16,-26-1-11-16,26 27 6 0,0-28-9 0,0 28 6 16,0-27-7-16,0 26 6 0,0 1-7 0,0-27 5 15,-26 27-5-15,26 0 6 0,0-2-6 0,0 2 3 16,0 0-4-16,-25 0 4 0,25-1-5 0,0 1 3 16,0-1-2-16,0 1 6 0,-27-27-6 15,27 27 0-15,0-2-2 0,0 2 2 0,-28 0-3 16,28 0-1-16,0-1 0 0,0 1 0 0,0 0 0 15,0-2 0-15,0 28 0 0,0-26 0 0,0 0 0 16,0 0 0-16,0-1 0 0,0 27 0 0,0-27 0 16,0 1 0-16,28 26 0 0,-28-27 0 0,0 1 0 15,0 26 0-15,0-26 0 0,27 26 0 0,-27 0 0 16,0-26 0-16,0 26 0 0,0 0 0 0,0 0 0 16,25-28 0-16,-25 28 0 0,0 0 0 0,0-26 0 15,0 26 0-15,26 0 0 0,-26-26 0 0,0 26 0 16,0 0 0-16,26-27-2 0,-26 27-2 15,0-26 3-15,28 0 5 0,-28 0-2 0,26 26 3 16,-26-28-3-16,26 2-2 0,-26 0 0 16,27-1 0-16,-27 27 0 0,25-27 0 0,3 1 0 0,-28 26 4 15,26-26-3-15,-26 26 3 0,26-27-3 0,-26 27-1 16,28 0 0-16,-28 0 0 0,0-27 0 16,26 27 0-16,-26 0 0 0,27 0 0 0,-27 0 0 15,25 0 0-15,-25 0 0 0,26 0 0 0,-26 0 0 16,28 0 0-16,-2 0 0 0,-26 0 4 0,26 27-3 15,1-27-1-15,-27 0 0 0,26 0 0 0,1 0 0 16,-1 27 0-16,0-27 0 0,2 0 0 0,-2 0 0 16,1 0 0-16,-1 0 0 0,-1 26 0 0,3-26 0 15,25 0 4-15,-27 0 1 0,0 0 15 0,28 0-9 16,-29 0 14-16,29 0-12 0,-1 0 11 0,-2 0-14 16,-23 0 8-16,25 0-9 0,-1 0 11 0,4 0-4 15,-5 0 32-15,2 0-27 0,-1 0 15 0,1 0-18 16,0 0 15-16,1 0-17 0,0 0 14 15,24 0-17-15,-26 26 8 0,2-26-9 0,24 0 12 16,-24 0-11-16,0 0 15 0,24 0-15 0,-24 27 12 16,24-27-12-16,-26 0 11 0,4 0-13 0,21 0 11 15,-22 0-11-15,23 0 9 0,-26 0-10 16,28 0 8-16,-26-27-9 0,-1 27 8 0,26 0-8 0,-26 0 7 16,1-26-7-16,25 26 9 0,-27 0-10 15,28-26 7-15,-28 26-8 0,1 0 7 0,26 0-7 16,-25 0 6-16,-1 0-6 0,26 0 6 0,-27 0-7 15,3 0 6-15,-3 0-7 0,1 0 6 0,26 0-6 16,-25 26 6-16,-3-26-5 0,2 0 6 0,27 0-7 16,-27 26 7-16,0-26-7 0,1 0 4 0,-1 0-4 15,26 27 3-15,-27-27-3 0,2 0 3 0,-2 27-4 16,2-27 4-16,-1 0-4 0,-27 0 4 0,27 0-5 16,1 26 4-16,-2-26-4 0,0 0 1 0,0 0-1 15,-24 0 3-15,25 26-3 0,-2-26 1 0,5 0-2 16,-30 0 4-16,26 0-3 0,0 0 2 0,-26 0-3 15,28 0 1-15,-27 0-2 0,-1 0 2 16,27 0-1-16,-27 0 2 0,2 0-3 0,24 0 2 16,-25 0-1-16,-1 0 2 0,2 0-2 15,23 0 0-15,-24 0 0 0,-1 0 5 0,0 0-5 0,2 0-1 16,-3 0 0-16,3 0-1 0,-2 0 0 0,-1 0 3 16,3 0-2-16,-2-26 1 0,2 26 0 15,-2 0 2-15,-1 0-3 0,2 0-1 0,-27 0 0 16,26 0 0-16,0 0 0 0,2 0 2 0,-28 0-1 15,26 0 3-15,2 0-3 0,-3 0 1 0,-25 0-1 16,25 0-1-16,1-26 0 0,2 26 1 0,0 0 1 16,-28 0 2-16,26 0-3 0,0 0 1 0,-26 0-1 15,25 0 1-15,2 0-1 0,-27 0 1 0,28 0-2 16,-2 0-4-16,-26 0 4 0,26 0 0 0,-26 0-1 16,26 0-2-16,-26 0 3 0,28 0 4 0,-28 0-3 15,24 0-1-15,-24 0 0 0,26 0 0 0,-26 26 0 16,28-26 1-16,-28 0 0 0,26 0 0 0,-26 0 0 15,0 0 2-15,28 0-1 0,-28 0 2 16,26 0-3-16,-26 0 0 0,0 0 0 0,26 0-1 16,-26 26 0-16,26-26 1 0,-26 0 0 15,26 28 1-15,-26-2-1 0,28-26-1 0,-28 26 0 16,0 0 3-16,26-26-2 0,0 27 2 0,-26-1-2 0,28 0 0 16,-28 2 0-16,25 24 1 0,-25-26-1 15,27 1 0-15,-27 26 0 0,26-26 1 0,0 25-1 16,-26-26 1-16,28 28-1 0,-28-28 2 0,26 27-2 15,-26-1 0-15,26-24 0 0,-26 24 2 0,26-25-2 16,-26 26 3-16,26 0-2 0,2-27 4 0,-28 26-4 16,0 2-2-16,26-28 3 0,-26 27 11 0,0 0-5 15,26-26 14-15,-26 25-13 0,0 2 10 0,0-28-10 16,0 27 12-16,0-27-10 0,0 28 13 0,0-2-10 16,0-26 17-16,0 27-14 0,-26-26 20 0,26 26-18 15,0-27 24-15,-26 0-20 0,26 2 32 0,0 24-28 16,-28-24 31-16,2-28-29 0,26 26 34 0,-26 0-33 15,0 0 31-15,0-26-32 0,26 27 26 0,-54-27-27 16,28 27 27-16,-1-27-28 0,2 0 32 16,-29 26-31-16,28-26 31 0,-28 0-31 0,28 0 30 15,-26 27-30-15,24-27 29 0,-26 0-30 0,4 26 28 16,-4-26-27-16,2 0 31 0,24 0-28 16,-24 26 36-16,-28-26-35 0,26 0 34 0,4 26-34 15,-4-26 33-15,0 0-32 0,-24 0 37 0,24 28-37 16,-25-28 31-16,25 0-34 0,-25 0 28 0,26 0-31 15,-26 0 24-15,0 0-25 0,25 0 27 0,-25 0-28 16,0 0 23-16,0 0-24 0,0 0 23 0,25 0-24 16,-25 0 20-16,-28 0-23 0,29 0 19 0,-2 0-21 15,1 0 18-15,0 0-18 0,-27 0 17 0,26 0-19 16,-25 0 15-16,24 0-15 0,-23 0 15 0,24 0-18 16,-27 0 11-16,28 0-11 0,0 0 14 0,-26 0-15 15,24 0 11-15,2 0-12 0,0 0 12 0,0 0-13 16,-1 0 11-16,1 0-11 0,-1 0 10 0,28 0-10 15,-27 0 9-15,-2 0-11 0,29 0 9 0,-28 0-9 16,28 0 8-16,-28 0-9 0,27 0 4 16,-26 0-6-16,25 0 8 0,2 0-7 15,-28 0 7-15,26 0-7 0,-24 0 6 0,26 0-6 16,-2 0 6-16,-24 0-7 0,24 0 5 0,0 0-6 0,2 0 6 16,-2 0-7-16,2 0 3 0,-1 0-5 15,0 0-2-15,-1 0-2 0,2 0-6 0,0 0 0 16,-2 0-16-16,1 26 8 0,27-26-25 0,-25 0 15 15,23 0-37-15,-26 0 26 0,2 0-51 0,25 26 41 16,-26-26-53-16,27 0 50 0,-27 0-52 0,25 0 50 16,2 27-56-16,1-27 55 0,-29 0-52 0,28-27 25 15,0 27-132-15,-1 0 101 0,1-26-117 0,26 26 47 16,-28 0-311-16,3-26 153 0,25-2-524 0,-26 28 513 16,26-26-186-16,-27 26 319 0,27-26-112 0,-26 26 164 15,26 0-163-15</inkml:trace>
  <inkml:trace contextRef="#ctx0" brushRef="#br0" timeOffset="-178572.25">5347 14372 178 0,'0'0'0'0,"0"0"16"0,-28 0 51 16,28-26-35-16,0 26 28 0,0 0-35 0,0 0 19 16,0 0-21-16,0 0 27 0,0 0-19 15,0 0 41-15,0 0-39 0,0 0 23 0,0 0-15 16,0 0 64-16,0 0-61 0,0 0 24 0,28 0-33 15,-28 0 37-15,0 0-36 0,25 0 33 0,-25 0-35 16,26 0 31-16,-26 0-33 0,27 0 29 0,-27 0-31 16,26 0 30-16,0 0-31 0,2 0 27 0,-28 0-29 15,26 0 25-15,0 0-27 0,0 0 23 0,-26 0-25 16,26 0 21-16,2 0-29 0,-28 0 2 0,26 0-45 16,-26 0-102-16,0 0 3 0,0 0-249 0,0 26 217 15,0-26-99-15,0 0 148 0,0 0-73 0,-26 26 108 16,26-26-45-16,-28 0 60 0,28 0-60 0</inkml:trace>
  <inkml:trace contextRef="#ctx0" brushRef="#br0" timeOffset="-178406.37">5347 14504 122 0,'-28'0'0'0,"28"27"25"15,-26-27 78-15,-2 26-52 0,28-26 51 16,-26 26-43-16,26-26 73 0,-26 0-83 16,26 0 12-16,0 26-30 0,-27-26 29 0,27 0-31 15,0 0 27-15,0 0-19 0,0 0 55 0,0 0-47 16,0 0 42-16,27 0-45 0,-27 0 40 0,26 0-42 15,0 0 40-15,2 0-53 0,-2 0 3 0,2 0-50 16,-3-26-92-16,1 26-5 0,27 0-235 0,-27 0 201 16,28 0-101-16,-28 0 127 0,26 0-126 0</inkml:trace>
  <inkml:trace contextRef="#ctx0" brushRef="#br0" timeOffset="-177787.7">6484 14452 44 0,'0'0'0'0,"-27"0"9"16,27 0 27-16,0 0-18 0,0 0 15 0,-26 0-13 16,26 0 24-16,0 0-22 0,0 0 23 0,0 0-19 15,0 0 33-15,0 0-33 0,0 0 19 0,0 0-15 16,0 0 45-16,0 0-45 0,0 0 18 0,0 0-20 15,0 0 36-15,0 0-31 0,0 0 39 0,0 26-38 16,0-26 31-16,0 0-28 0,0 0 45 0,0 26-47 16,26-26 22-16,-26 27-25 0,0-1 36 0,0 0-33 15,27-26 33-15,-27 26-34 0,0 2 36 16,25-2-33-16,-25 0 40 0,0 1-36 16,28-1 45-16,-28 0-42 0,0 28 47 0,0-54-46 15,0 26 45-15,26 0-44 0,-26 2 46 0,0-2-45 16,0-26 52-16,0 26-51 0,0-26 44 0,0 26-46 15,0-26 42-15,0 0-45 0,0 0 41 0,0 0-43 16,0 0 39-16,0 0-41 0,0-26 33 0,0 26-37 16,0-26 36-16,0 0-38 0,0 26 27 0,0-28-29 15,0 2 29-15,0 0-31 0,0-1 26 0,26 0-28 16,-26 1 29-16,27-27-29 0,-27 27 26 0,26 0-28 16,2-2 22-16,-3 28-24 0,1-26 24 0,2 0-25 15,-2 0 22-15,0 26-26 0,1-27 10 0,-1 27-26 16,1-26-22-16,-1 26-28 0,0 0-126 0,1 0-112 15,-1 0-686-15,2 0 573 0,-28 0-229 0,26 0 391 16,-26 0-83-16,0 0 159 0,25 0-159 0</inkml:trace>
  <inkml:trace contextRef="#ctx0" brushRef="#br0" timeOffset="-177339.31">7251 14478 211 0,'0'0'0'0,"0"0"26"15,0 0 78-15,0 0-56 0,0 0 44 0,0 0-49 16,0 0 37-16,0 0-37 0,-25 0 48 0,25 0-48 16,0 0 38-16,-28 0-41 0,28 0 38 0,-26 0-41 15,26 0 34-15,-26 26-38 0,-1-26 31 0,27 0-35 16,-26 27 25-16,-2-1-29 0,28-26 23 0,-25 26-25 16,-1 0 21-16,26-26-25 0,-28 28 14 0,28-2-14 15,-26 0 22-15,26 1-18 0,-27-27 25 0,27 26-24 16,0 0 20-16,0-26-22 0,0 27 20 0,0-27-22 15,0 27 16-15,0-27-18 0,0 0 14 0,0 26-16 16,0-26 16-16,27 0-17 0,-27 0 15 0,26 0-15 16,-26 0 13-16,28 0-15 0,-2-26 12 0,-1 26-12 15,3 0 11-15,-2-27-13 0,1 0 13 0,-27 27-13 16,26-26 12-16,0 0-12 0,2-1 12 16,-3 1-12-16,-25 0 11 0,26 26-11 15,-26-28 12-15,26 2-11 0,-26 0 15 0,27 26-10 16,-27-26 26-16,0 26-22 0,0 0 21 0,28-27-21 15,-28 27 19-15,0 0-21 0,0 0 17 0,0 0-19 16,26 27 17-16,-26-27-17 0,0 26 15 0,26-26-17 16,-26 26 17-16,0 0-17 0,25 2 13 0,-25-2-15 15,0 0 15-15,28 1-17 0,-28-27 7 0,0 26-32 16,27 0-59-16,-27 1-29 0,0 0-232 0,0-27 87 16,0 26-409-16,0-26 395 0,26 26-125 0,-26-26 193 15,0 0-193-15</inkml:trace>
  <inkml:trace contextRef="#ctx0" brushRef="#br0" timeOffset="-176972.29">7568 14716 182 0,'28'-27'0'0,"-28"27"25"0,0 0 76 0,25-26-49 15,-25 26 52-15,0 0-61 0,0 0 22 0,26 0-26 16,-26 0 49-16,0 26-52 0,0-26 21 16,27 0-25-16,-27 27 40 0,0-27-32 15,0 26 48-15,0 0-39 0,0 1 61 0,0-27-54 16,0 27 59-16,0-1-60 0,0-26 50 0,26 26-53 15,-26 2 48-15,0-28-52 0,0 26 43 0,0-26-47 16,0 26 41-16,28-26-43 0,-28 0 39 0,0 0-42 16,0 0 35-16,26 0-38 0,-26 0 35 0,26-26-36 15,-26 26 34-15,28 0-36 0,-28-26 31 0,25-2-34 16,-25 28 30-16,27-26-32 0,-27 0 28 0,26-1-28 16,0 27 28-16,-26-27-30 0,28 1 22 0,-2 26-25 15,-26-26 24-15,27-1-24 0,-27 27 25 0,25-26-23 16,-25 26 30-16,26 0-28 0,-26 0 29 0,0 0-28 15,28 0 28-15,-28 0-29 0,0 0 26 0,26 0-27 16,-26 0 22-16,0 26-26 0,26-26 20 0,-26 27-20 16,0-1 24-16,0-26-26 0,0 26 14 0,28 1-30 15,-28 0-24-15,0-27-25 0,0 26-112 0,0-26 7 16,0 26-291-16,0 2 135 0,0-28-477 16,0 0 469-16,26 0-162 0,-26 0 297 0,0 0-65 15,0 0 122-15,0 0-122 0</inkml:trace>
  <inkml:trace contextRef="#ctx0" brushRef="#br0" timeOffset="-176756.21">8204 14372 106 0,'0'-26'0'0,"0"-2"33"15,26 2 101-15,-26 0-68 0,0 26 64 0,0-27-69 16,0 27 51-16,26-26-59 0,-26 26 47 0,0 0-60 16,0 0 23-16,0 26-30 0,0-26 35 0,0 27-34 15,0-27 33-15,0 26-35 0,0 0 29 0,28 2-31 16,-28-2 28-16,0 26-30 0,0-24 27 0,26 24-29 15,-26 1 24-15,0-27-25 0,27 28 23 0,-27-2-28 16,0-25 13-16,26 25-30 0,-26 2-23 0,0-28-26 16,25 28-118-16,-25-28 33 0,0 0-229 0,28 0 206 15,-28 1-98-15,0-27 125 0,0 26-125 16</inkml:trace>
  <inkml:trace contextRef="#ctx0" brushRef="#br0" timeOffset="-176440.01">8549 14583 103 0,'0'-26'0'0,"0"0"23"0,0-1 72 0,0 27-43 16,25-26 62-16,-25 26-47 0,0-26 86 0,0 26-70 15,0 0 94-15,-25 0-86 0,25 0 93 0,0 0-95 16,0 0 83-16,-27 26-88 0,27-26 80 0,0 0-86 16,0 0 73-16,-26 0-78 0,26 26 67 0,-26-26-73 15,26 0 65-15,0 27-69 0,-28-27 59 0,28 0-63 16,0 26 57-16,0-26-60 0,-26 0 56 0,26 26-57 15,0-26 57-15,-28 26-56 0,28-26 57 16,0 0-56-16,0 28 55 0,0-28-56 0,0 0 52 16,-25 26-56-16,25-26 47 0,0 0-51 0,0 0 47 0,0 0-50 15,0 26 39-15,0-26-42 0,0 0 40 0,25 0-43 16,-25 0 36-16,0 27-44 0,0-27 18 0,28 0-42 16,-28 26-27-16,26-26-40 0,2 0-160 15,-28 26-121-15,26-26-803 0,0 27 680 0,1-27-244 16,-27 27 439-16,25-27-99 0,1 26 184 15,0-26-184-15</inkml:trace>
  <inkml:trace contextRef="#ctx0" brushRef="#br0" timeOffset="-176055.22">9156 14081 95 0,'0'0'0'0,"0"-27"24"0,0 27 73 16,28 0-50-16,-28 0 44 0,0 0-34 15,0 0 82-15,0 0-82 0,26 0 33 0,-26 27-42 16,0-27 52-16,0 26-50 0,0-26 48 0,0 26-50 16,0 2 48-16,0-2-47 0,0 0 51 0,0 0-50 15,0 1 49-15,0-1-52 0,0 28 45 0,-26-28-48 16,26 26 42-16,0-24-45 0,0 24 38 0,-28 1-41 16,28-1 34-16,-26 2-37 0,26-1 33 0,0-1-35 15,-27 2 33-15,27-28-43 0,-26 28 3 0,26-28-39 16,0 26-67-16,0-25-73 0,-26-1-382 0,26-26 307 15,0 26-152-15,0-26 227 0,0 0-81 0,0 0 117 16,0-26-117-16</inkml:trace>
  <inkml:trace contextRef="#ctx0" brushRef="#br0" timeOffset="-175836.63">9263 14398 152 0,'26'-26'0'0,"2"0"26"0,-3 26 82 16,-25-28-56-16,26 28 50 0,1-26-62 0,-27 26 16 15,26 0-11-15,-26 0 75 0,26 26-73 16,2-26 17-16,-3 0-32 0,3 28 30 0,-28-28-31 16,26 26 29-16,-1 0-31 0,29 0 27 0,-26 2-30 15,-2 24 25-15,-1-25-26 0,2 25 24 0,-1-26-25 16,28 28 23-16,-28-28-25 0,2 27 18 0,-3 0-33 16,0-26-15-16,1 25-73 0,-26-24-235 0,28 24 167 15,0 1-133-15,-28-27 173 0,0 0-47 0,0 2 78 16,0-2-78-16</inkml:trace>
  <inkml:trace contextRef="#ctx0" brushRef="#br0" timeOffset="-175622.98">9395 14954 218 0,'-27'-26'0'0,"27"0"32"16,-26-2 98-16,26 28-82 0,-25-26 16 15,25 26-19-15,0-26 71 0,-28 26-66 0,28-27 34 16,0 27-31-16,0-27 76 0,0 27-57 0,28-26 84 15,-28 26-78-15,25-26 75 0,-25 26-80 16,26 0 67-16,1 0-74 0,-1-27 62 0,0 27-65 16,2 0 63-16,25 0-77 0,-27 0 19 0,-1 0-66 15,29 27-63-15,0-27-103 0,-29 0-428 0,28 0 345 16,-27 26-145-16,2-26 195 0,26 0-195 0</inkml:trace>
  <inkml:trace contextRef="#ctx0" brushRef="#br0" timeOffset="-172389.27">12492 13260 29 0,'-28'0'0'0,"28"0"6"0,0 0 19 15,0 0-8-15,-26 0 23 0,26 0-22 0,0 0 15 16,0 0-17-16,0 0 14 0,0 0-12 0,0-26 23 15,0 26-21-15,0 0 16 0,0 0-22 0,0 0 3 16,0-27-5-16,0 27 19 0,0 0-17 0,0 0 14 16,0-27-14-16,0 27 16 0,0 0-14 15,0-26 16-15,0 26-12 0,0-27 28 0,0 27-20 16,0-26 32-16,0 0-33 0,0 0 23 0,0-2-32 16,0 2 2-16,0-27-11 0,0 27 10 0,0 0-11 15,0-28 8-15,0 28-9 0,26-27 6 0,-26 26-4 16,0-25 12-16,0-1-11 0,0 27 7 0,0-28-10 15,28 28 5-15,-28-27-9 0,0 0-3 0,0 27 0 16,0-27 0-16,0 27 2 0,0-28 7 0,0 28-5 16,0-27 2-16,0 27-3 0,0-28 2 0,0 28-3 15,25 0-2-15,-25-27 0 0,0 26 0 0,0 1 1 16,0-27 5-16,0 27-4 0,0 0 2 0,0-2-3 16,0 2 3-16,0 26-3 0,0-26 2 15,0-1-1-15,0 27 5 0,0-26-5 0,0 26-2 16,0 0 1-16,0-26 6 0,0 26-4 0,0 0 4 15,0 0-4-15,0-26 2 0,27 26-1 0,-27 0 4 16,0 0-5-16,0 0 2 0,0 0-2 0,0 0 2 16,0 0-3-16,0 0-2 0,0 0 0 15,0 0 0-15,0 0 0 0,0 0 0 0,0 0 0 16,0 0 0-16,0 0 1 0,0 0 3 0,0 0-2 16,26 0-2-16,-26 0 1 0,0 0 3 0,26 0-3 15,-26 0-1-15,28 0 0 0,-28 0 0 0,26 0 0 16,1 0 0-16,-2 0 0 0,1 0 0 0,2 0 0 15,-2 0 0-15,2 0 0 0,-2 0 0 0,26-28 0 16,-26 28 0-16,0 0 1 0,28 0 3 0,-27 0-3 16,24 0-1-16,-23-26 6 0,26 26 22 0,-28 0-15 15,27 0 11-15,-2 0-13 0,3 0 10 0,-27 0-11 16,25 0 9-16,1 0-10 0,1 0 7 0,-2 0-7 16,3 0 7-16,-4 0-9 0,28 0 5 15,-25 0-6-15,-1 0 2 0,26 0-3 0,-25 0 7 16,24 0-8-16,-24 26 2 0,25-26-3 0,0 0 5 15,1 0-5-15,-2 0 1 0,2 0 0 0,-26 0 7 16,52 0-7-16,-29 28 0 0,4-28-1 0,-1 0 3 16,-2 0-3-16,2 0 2 0,-2 0-2 15,30 0 1-15,-30 0-2 0,2 0 2 0,26 0-1 16,-26 0 1-16,24 0-3 0,-23-28-1 0,24 28 0 16,-25 0 4-16,24 0-2 0,3 0 3 0,0 0-2 15,-2 0 1-15,-26 0-3 0,28 28 3 0,-2-28-3 16,2 0-1-16,-29 0 0 0,30 26 0 0,-4-26 0 15,2 0 0-15,-28 26 1 0,30-26 5 0,-30 26-4 16,29-26-2-16,-28 0 0 0,27 27 0 16,-26-27 0-16,-1 26 4 0,0 0-2 0,1-26 6 0,-2 28-5 15,2-28 1-15,-27 26-3 0,26-26-1 0,-25 26 0 16,-1-26 0-16,-2 26 0 0,3-26 0 16,-1 0 0-16,1 27 0 0,-3-27 0 0,3 0 0 15,-27 26 0-15,25-26 0 0,-24 0 0 0,23 0 0 16,-24 0-2-16,27 0-2 0,-28 0 3 0,0 0 1 15,1 27 0-15,-1-27 0 0,1 0 0 0,25 0 0 16,-24 0 0-16,-2 0 0 0,0 0 0 0,0 27 4 16,0-27-3-16,2 0-1 0,-28 0 0 15,26 0 0-15,0 0 0 0,0 0 0 0,1 0 0 16,-27 0 0-16,27 0 0 0,-1 0 0 0,-26 0 0 16,26 0 0-16,0 0 0 0,-26 0 0 0,28 0 0 15,-1-27 3-15,-27 27-2 0,25 0-1 0,-25 0 0 16,26 0 0-16,-26 0 0 0,26 0 0 0,2 0 0 15,-28 0 0-15,28 0 0 0,-2 0 0 0,-26 0 0 16,26 0 0-16,-2 0 0 0,-24 0 0 0,28 0 0 16,-28 0 0-16,26 0 0 0,0 27 0 15,-26-27 0-15,28 0 0 0,-28 0 0 0,26 0 0 0,-26 0 0 16,0 0 0-16,27 0 0 0,-27 26 3 0,0-26-2 16,25 0-1-16,-25 0 1 0,0 0 3 15,0 26-3-15,26-26-1 0,-26 0 0 0,0 26 0 16,0-26 0-16,28 0 0 0,-28 28 1 0,0-28 5 15,0 26-4-15,26 0-2 0,-26-26 1 0,0 27 7 16,0-1 2-16,0-26 24 0,28 26-17 16,-28 0 15-16,0 2-15 0,0-2 22 0,26 0-19 15,-26 1 22-15,0-1-21 0,0 1 20 0,0-1-20 16,0 1 23-16,25-1-23 0,-25 0 19 0,0 0-21 16,0 28 18-16,28-28-19 0,-28 1 16 0,0 25-17 15,0-25 15-15,25 26-15 0,-25 0 15 0,26-26-18 16,-26 25 14-16,0 1-14 0,28 1 15 0,-28-28-15 15,0 26 12-15,0-25-14 0,0 26 12 0,0-26-13 16,0 25 11-16,0-26-12 0,0 2 10 16,0 24-10-16,0-24 12 0,0-2-9 0,0-26 17 0,0 26-16 15,0 0 13-15,-28-26-16 0,28 27 7 0,0-27-8 16,-26 27 11-16,26-27-10 0,-25 26 9 16,25-26-10-16,-28 0 9 0,28 27-10 0,-25-27 11 15,-1 0-10-15,-2 26 10 0,2-26-9 0,-2 0 11 16,2 26-11-16,1-26 9 0,-2 0-12 0,1 0 4 15,-2 26-10-15,-24-26-5 0,24 0-1 0,-22 0-8 16,-4 0 3-16,26 28-12 0,-24-28 11 0,0 0-10 16,-28 26 13-16,27-26-3 0,0 0 9 15,-27 0 9-15,2 0-1 0,24 26 17 0,-25-26-10 16,0 0 18-16,-1 0-13 0,2 0 21 0,-2 0-20 16,-1-26 19-16,2 26-20 0,0 0 17 0,0 0-18 15,0-26 15-15,0 26-17 0,-2 0 15 0,3-28-17 16,-2 28 10-16,0-26-13 0,1 26 9 0,-26-26-9 15,25 26 12-15,0-26-12 0,0 26 11 0,2-27-11 16,-2 27 9-16,2 0-9 0,-4-26 13 0,-22 26-14 16,24 0 10-16,2-27-10 0,-2 27 12 0,0 0-11 15,0 0 12-15,-25 0-11 0,26-27 16 0,-1 27-14 16,0 0 15-16,1 0-11 0,-26 0 22 0,25 0-18 16,-1 0 22-16,4 0-21 0,-4 0 21 15,2 0-23-15,27 0 16 0,-29-26-17 0,3 26 20 16,24 0-21-16,-25 0 18 0,26 0-18 15,-27-26 17-15,29 26-20 0,-30 0 11 0,29 0-13 0,-1-26 16 16,0 26-15-16,-27 0 13 0,29-28-16 0,-4 28 12 16,3 0-12-16,-2-26 12 0,2 26-12 15,-28 0 12-15,27-26-13 0,2 26 11 0,-3 0-11 16,0-28 9-16,1 28-10 0,-26 0 9 0,26 0-9 16,1 0 13-16,-1 0-13 0,-1 0 6 0,1 0-7 15,2 0 7-15,-3 0-7 0,-25 0 10 0,26 0-11 16,-1 0 8-16,28 0-9 0,-53 0 8 0,54 0-9 15,-30 28 4-15,3-28-5 0,-2 0 5 0,1 0-3 16,1 0 9-16,-1 26-7 0,25-26 7 0,-23 0-6 16,-2 0 12-16,27 26-11 0,-28-26 10 0,26 0-9 15,-23 0 12-15,24 0-14 0,-27 28 6 0,28-28-8 16,-26 0 4-16,26 0-6 0,0 0 10 16,-2 0-11-16,2 0 2 0,-28 0-2 0,29 0 9 15,-2 0-8-15,1 0 4 0,-2 0-7 0,28 0-2 16,-26 0-4-16,0 0-13 0,-1 0 1 0,2 0-28 15,25 0 14-15,-28 0-46 0,28 0-2 0,-26 0-157 16,0 0 35-16,26 0-365 0,-28 26 174 0,28-26-610 16,-26 0 611-16,26 0-167 0,0 0 279 15,-26 26-279-15</inkml:trace>
  <inkml:trace contextRef="#ctx0" brushRef="#br0" timeOffset="-171989.39">12940 14424 135 0,'0'0'0'0,"0"0"16"0,0 0 49 0,0 0-32 16,0 0 35-16,28 0-38 0,-28 0 22 0,0 0-30 16,0 0 18-16,0 0-19 0,26 0 25 0,-26 0-20 15,0 0 34-15,27 0-36 0,-27 0 16 0,0 0-21 16,26 0 17-16,-1 0-19 0,-25 0 14 0,28 0-16 15,-2 0 14-15,2 0-15 0,-2 0 10 0,0-26-11 16,1 26 12-16,-1 0-13 0,-1 0 10 0,29 0-12 16,-27 0 9-16,-1 0-17 0,-26 0-11 0,26 0-37 15,-1 0-129-15,-25 0 78 0,28 0-115 0,-28 0 127 16,0 26-39-16,-28-26 61 0,28 0-61 0</inkml:trace>
  <inkml:trace contextRef="#ctx0" brushRef="#br0" timeOffset="-171820.2">13047 14504 92 0,'-26'0'0'0,"26"27"32"0,0-27 100 16,-27 0-73-16,27 26 46 0,0-26-57 15,0 0 39-15,-26 0-47 0,26 26 33 0,0-26-38 16,0 0 29-16,0 0-33 0,26 0 28 0,-26 0-32 16,27 26 24-16,-27-26-27 0,26 0 24 0,-26 0-36 15,25 0-12-15,3 0-51 0,-2 0-151 0,2 0 101 16,-2 0-103-16,0 0 119 0,1 0-52 0,-1-26 68 15,-1 26-67-15</inkml:trace>
  <inkml:trace contextRef="#ctx0" brushRef="#br0" timeOffset="-171256.25">14026 14239 143 0,'0'-26'0'0,"0"26"24"0,0 0 76 0,0 0-53 15,0 0 41-15,0 0-43 0,0 0 47 0,-25 0-41 16,25 0 57-16,0 0-65 0,0 0 21 0,0 26-31 15,0-26 39-15,0 27-35 0,0-27 39 0,25 26-34 16,-25 0 54-16,0-26-46 0,0 28 58 0,0-2-54 16,0 0 57-16,0 0-53 0,0 28 63 0,0-28-60 15,0 1 59-15,0-1-58 0,0 0 66 0,0 0-63 16,0 2 67-16,26-2-68 0,-26 0 61 0,0-26-64 16,0 27 57-16,0-27-61 0,0 26 51 15,0-26-55-15,27 0 51 0,-27 0-55 0,0 26 46 16,26-26-49-16,-26 0 46 0,0-26-49 0,28 26 38 15,-2-26-40-15,-26 26 39 0,26-27-41 0,1 1 36 16,-27 0-39-16,26-2 32 0,0-24-35 0,1 26 31 16,-1-1-32-16,2 1 32 0,-2 0-33 15,-1-2 28-15,2 2-30 0,-1 0 27 0,2 0-29 16,-2 26 28-16,0-28-24 0,2 28 39 0,-28-26-33 16,26 26 40-16,-1 0-39 0,-25 0 38 0,26 0-39 15,1 26 36-15,-27-26-36 0,28 0 35 0,-28 28-37 16,0-2 29-16,26 0-32 0,-26-26 28 0,0 26-29 15,0 2 30-15,0-2-33 0,26 27 23 0,-26-27-39 16,0 0-14-16,0 0-23 0,0 2-75 0,0-2-96 16,0 0-484-16,0 1 203 0,0-1-747 15,0 0 749-15,0-26-201 0,0 27 338 0,0 0-338 0</inkml:trace>
  <inkml:trace contextRef="#ctx0" brushRef="#br0" timeOffset="-171070.64">14821 14742 23 0,'0'0'0'0,"0"-26"21"0,26 26 65 16,-26 0-43-16,0 0 41 0,26-27-40 0,-26 27 52 16,0 0-50-16,26 0 44 0,-26 0-32 15,0-26 82-15,28 26-70 0,-28 0 70 0,27 0-71 16,-27 0 65-16,25-26-70 0,1 26 59 0,-26 0-64 16,26 0 55-16,2 0-59 0,-2 0 53 0,0-28-73 15,1 28-2-15,-2 0-57 0,3 0-108 0,-2 0-4 16,0 0-280-16,2 0 235 0,-2 0-127 0,1 0 154 15,-2 0-154-15</inkml:trace>
  <inkml:trace contextRef="#ctx0" brushRef="#br0" timeOffset="-170539.56">15535 14372 100 0,'0'0'0'0,"26"0"21"15,-26 0 64-15,0 0-52 0,0 0 15 0,0 0-19 16,26 0 43-16,-26 26-29 0,0-26 60 0,0 0-55 16,28 26 44-16,-28-26-55 0,26 28 19 15,-26-28-24-15,27 26 37 0,-27 0-34 0,0 1 35 16,26-1-32-16,-26 0 42 0,0 0-38 0,25 2 50 15,-25-2-42-15,0 0 58 0,0 1-51 16,0-1 66-16,0-26-58 0,0 26 74 0,0 1-69 0,0 0 70 16,0-27-73-16,0 26 63 0,0-26-68 15,0 26 56-15,0-26-60 0,0 0 55 0,0 0-59 16,0 0 47-16,0 0-51 0,0 0 48 0,0-26-51 16,0 26 41-16,0-26-45 0,0-1 42 0,0 0-44 15,0 1 38-15,28 0-42 0,-28-1 31 0,26 1-42 16,-26 0 8-16,27-28-27 0,-1 28-12 0,0 0-25 15,2-1-83-15,-3 27-13 0,1-26-266 0,0 0 101 16,2 26-485-16,-1-28 460 0,-1 28-169 0,0 0 242 16,-1 0-242-16</inkml:trace>
  <inkml:trace contextRef="#ctx0" brushRef="#br0" timeOffset="-170072.26">16408 14372 71 0,'0'0'0'0,"0"0"22"0,0 0 69 16,0-26-48-16,0 26 37 0,0 0-36 0,0 0 56 16,0 0-43-16,0 0 71 0,-26 0-77 15,26 0 25-15,0 0-38 0,-27 0 42 0,27 0-41 16,-26 0 38-16,26 0-39 0,-26 0 34 0,26 0-38 16,-25 26 33-16,-3-26-35 0,28 26 29 0,-28 0-31 15,28-26 30-15,-26 28-32 0,0-2 27 0,26 0-28 16,-26 1 26-16,26-1-27 0,-27 0 22 0,27 0-23 15,-28 2 30-15,28-2-28 0,-25 0 27 0,25-26-28 16,0 27 24-16,0-1-26 0,0-26 20 0,0 26-23 16,0-26 17-16,0 0-19 0,0 0 20 0,0 0-21 15,0 0 17-15,25 0-17 0,-25-26 19 0,28 26-19 16,-28-26 16-16,27-1-17 0,-1 1 16 16,0 0-17-16,0-2 14 0,2 2-15 0,-28 0 16 15,28 0-16-15,-3-1 13 0,-25 1-14 0,26 0 13 16,-26-2-9-16,0 28 26 0,26-26-18 0,-26 0 30 15,0 26-27-15,0 0 30 0,0 0-31 0,27-26 28 16,-27 26-29-16,0 0 27 0,0 26-28 16,0-26 22-16,0 0-26 0,0 26 22 0,0-26-23 15,0 26 23-15,26 2-24 0,-26-2 19 0,0 0-21 16,26 1 17-16,-26-1-18 0,0 0 17 0,28 0-21 16,-28 2 6-16,0-2-25 0,25 0-37 0,-25-26-63 15,0 27-276-15,0-1 93 0,27-26-486 0,-27 26 462 16,0-26-167-16,0 0 240 0,0 0-240 0</inkml:trace>
  <inkml:trace contextRef="#ctx0" brushRef="#br0" timeOffset="-169710.25">16566 14609 215 0,'0'0'0'0,"28"0"17"0,-28 0 52 0,0 0-32 16,0-26 39-16,26 26-33 0,-26 0 53 15,0 26-55-15,0-26 30 0,0 0-34 0,0 0 43 16,28 28-38-16,-28-28 47 0,0 26-39 0,0 0 58 15,0 1-49-15,0-27 65 0,25 26-59 0,-25 0 67 16,0 1-67-16,0 0 61 0,0-1-65 0,0 0 56 16,26-26-60-16,-26 28 51 0,0-28-56 15,0 26 46-15,0-26-49 0,27 26 47 0,-27-26-50 16,0 0 44-16,26-26-47 0,-26 26 41 0,26 0-44 16,-26-26 39-16,28 26-40 0,-28-28 37 0,26 2-40 15,-26 26 35-15,26-26-37 0,-26-1 34 0,26 0-35 16,-26 27 32-16,26-26-35 0,-26 0 26 0,28 26-28 15,-28-27 28-15,0 27-28 0,26 0 27 0,-26-26-28 16,0 26 28-16,28 0-29 0,-28 0 25 0,0 0-27 16,26 0 23-16,-26 26-25 0,0-26 22 0,0 0-23 15,25 27 19-15,-25-1-23 0,0-26 14 0,0 26-24 16,26 1-11-16,-26-27-37 0,0 27-117 16,0-27 4-16,0 26-303 0,0-26 135 0,0 26-506 15,0-26 496-15,0 0-168 0,0 0 306 0,0 0-82 16,0 0 138-16,0 0-138 0</inkml:trace>
  <inkml:trace contextRef="#ctx0" brushRef="#br0" timeOffset="-169489">17043 14372 78 0,'0'-54'0'0,"26"28"32"16,-26 0 96-16,0-1-62 0,0 1 68 0,0 26-81 16,0-26 25-16,27 26-36 0,-27 0 50 0,0 0-41 15,0 0 64-15,0 0-54 0,28 26 71 0,-28-26-67 16,0 26 66-16,26 1-68 0,-26-27 59 0,0 52-63 15,26-24 53-15,-26-2-56 0,0 0 52 0,26 28-55 16,-26-2 47-16,0 1-55 0,26-1 36 0,-26-24-52 16,0 24 6-16,26 1-37 0,-26 0-40 0,0 0-25 15,0 1-161-15,0-28 54 0,26 26-295 0,-26-25 273 16,0-1-120-16,0 0 192 0,0 2-60 0,28-28 93 16,-28 0-92-16</inkml:trace>
  <inkml:trace contextRef="#ctx0" brushRef="#br0" timeOffset="-169206.17">17334 14689 127 0,'0'-26'0'0,"0"0"20"0,0-2 60 16,0 2-37-16,0 0 51 0,0 26-50 15,0-26 36-15,0 26-34 0,0-27 58 0,0 27-51 16,0 0 56-16,0 0-53 0,0-26 56 0,0 26-55 16,0 0 59-16,0 26-55 0,0-26 64 0,0 0-61 15,0 27 66-15,-26-27-64 0,26 26 66 0,0-26-63 16,0 26 75-16,0 0-72 0,-28 2 72 0,28-28-73 15,0 26 69-15,0 0-70 0,0-26 67 0,-26 27-71 16,26-1 60-16,0-26-65 0,0 26 55 0,0-26-60 16,0 0 53-16,0 27-56 0,0-27 51 0,0 0-56 15,26 27 44-15,-26-27-47 0,0 0 44 0,28 0-59 16,-28 0-2-16,26 26-37 0,2-26-51 0,-28 0-72 16,26 0-332-16,-1 0 121 0,-25 0-563 15,27 26 559-15,-1-26-137 0,2 0 243 0,-28 28-242 16</inkml:trace>
  <inkml:trace contextRef="#ctx0" brushRef="#br0" timeOffset="-168789.74">18050 14318 35 0,'0'-26'0'0,"0"26"32"0,0-26 96 16,0-1-63-16,0 1 65 0,0 26-67 0,0-26 59 15,0 26-66-15,0-26 44 0,0 26-41 0,0 0 75 16,0 0-69-16,0 0 59 0,0 0-64 0,0 0 57 16,0 0-60-16,0 0 54 0,0 0-55 15,-28 26 56-15,28-26-55 0,0 26 55 0,0 0-56 16,-26 1 52-16,26-1-57 0,-25 0 48 0,25 28-52 16,-28-28 45-16,28 28-49 0,-26-2 41 0,26-25-43 15,-27 25 42-15,1 2-44 0,26-2 35 0,-26 1-41 16,-2 0 24-16,28 0-39 0,-26 1-6 0,26-28-40 15,-26 0-92-15,26 0-87 0,-26 1-498 0,26-1 411 16,0 0-175-16,-26-26 286 0,26 0-81 0,0 0 132 16,0 0-132-16</inkml:trace>
  <inkml:trace contextRef="#ctx0" brushRef="#br0" timeOffset="-168555.26">17917 14557 43 0,'26'0'0'16,"2"-26"19"-16,-3-1 61 0,1 27-31 0,2-26 70 15,-28 26-66-15,26 0 41 0,0 0-56 0,-26-26 18 16,26 26-15-16,-26 0 67 0,26 26-62 16,2-26 30-16,-2 0-35 0,-26 26 46 0,26 1-44 15,0-27 44-15,1 26-43 0,1 0 44 0,-2 28-45 16,-1-28 40-16,1 0-43 0,2 27 40 0,-1 0-42 16,-1-26 36-16,0 25-39 0,-1 2 29 0,3-2-42 15,-2-25 4-15,-26 25-27 0,26-24-28 0,-26 24-22 16,27-26-122-16,-27 1 34 0,0 26-244 0,0-25 220 15,0-2-109-15,0-26 168 0,0 26-43 0,-27 0 74 16,27-26-73-16</inkml:trace>
  <inkml:trace contextRef="#ctx0" brushRef="#br0" timeOffset="-168338.1">18102 15033 125 0,'-26'-26'0'0,"26"-1"22"0,-26 1 67 0,-2 26-45 16,28-26 40-16,-26 26-34 0,26-26 70 15,0 26-72-15,-25 0 28 0,25-28-30 0,0 28 62 16,0 0-44-16,0 0 80 0,0 0-69 16,25 0 79-16,-25 0-79 0,26 0 72 0,2 0-75 15,-28 0 70-15,52 0-74 0,-26 28 61 0,0-28-74 16,2 0 37-16,24 0-71 0,-26 26-26 0,29-26-60 16,-29 26-190-16,-1-26 54 0,29 0-347 0,-27 26 341 15,-1-26-73-15,0 27 140 0,-1-27-140 0</inkml:trace>
  <inkml:trace contextRef="#ctx0" brushRef="#br0" timeOffset="-166022.36">2542 16568 28 0,'25'0'0'0,"-25"0"21"0,26 0 64 0,-26 0-47 16,26 0 29-16,-26-26-43 0,27 26 6 16,-27 0-16-16,0 0 13 0,0 0-20 0,28 0-7 15,-28 0 10-15,0 0 31 0,26 0-18 16,-26 0 25-16,25-26-26 0,-25 26 17 0,26 0-21 16,1 0 15-16,-27 0-19 0,26 0 9 0,2 0-13 15,-2 0 9-15,0 0-10 0,27 0 8 0,-27-26-9 16,1 26 7-16,-1 0-9 0,2 0 2 0,24 0-5 15,-26 0-3-15,0 0 0 0,2 0 0 0,-28 0-26 16,26 0-77-16,0 0 44 0,-26 0-76 0,28 0 72 16,-28 0-54-16,0 26 58 0,0-26-57 0</inkml:trace>
  <inkml:trace contextRef="#ctx0" brushRef="#br0" timeOffset="-165806.53">2751 16647 68 0,'0'0'0'0,"-26"28"29"0,26-28 89 0,0 0-71 16,-25 26 21-16,25-26-36 0,0 0 24 16,0 0-31-16,0 26 19 0,0-26-18 0,0 0 34 15,0 0-27-15,0 0 42 0,0 0-32 0,0 26 56 16,25-26-53-16,-25 0 40 0,26 0-47 16,1 0 33-16,-1 0-39 0,2 0 31 0,-2 0-36 15,0 0 20-15,27 0-54 0,0 0-70 0,-27 0-12 16,28 0-191-16,-2 0 153 0,-26 0-102 0,28 0 139 15,0 0-38-15,-28 27 64 0,26-27-63 0</inkml:trace>
  <inkml:trace contextRef="#ctx0" brushRef="#br0" timeOffset="-164920.18">3916 16277 123 0,'0'0'0'0,"0"-26"30"16,0 26 90-16,0 0-77 0,26 0 12 0,-26 0-29 15,0 0 24-15,0 0-25 0,0 0 25 0,0 0-21 16,28 0 36-16,-28 26-40 0,0-26 8 0,0 0-13 16,0 0 25-16,0 27-16 0,0-27 39 0,0 0-31 15,0 26 47-15,26-26-50 0,-26 27 18 0,0-1-24 16,0-26 28-16,0 27-25 0,0-1 39 0,0 0-33 16,27 2 42-16,-27-2-37 0,0 0 47 0,0 0-43 15,0 1 50-15,0-1-50 0,0 0 43 0,0 2-46 16,0-2 40-16,0 0-42 0,0 0 39 0,0 1-42 15,0 0 33-15,0-27-38 0,0 26 27 0,0-26-30 16,0 0 28-16,0 27-29 0,0-27 27 0,0 0-28 16,0 0 27-16,0 0-29 0,0 0 23 15,25-27-25-15,-25 27 21 0,0-26-22 0,0-1 23 16,0 27-23-16,26-27 21 0,-26 1-22 0,0 0 18 16,28 0-21-16,-28-28 18 0,26 28-19 15,-26-1 16-15,26 1-17 0,-26-26 15 0,27 24-16 16,-27 2 14-16,26 0-15 0,1 26 13 0,-1-27-15 15,-26 1 14-15,26-1-15 0,2 27 12 0,-2-26-12 16,-26 26 12-16,27-27-11 0,-1 27 12 0,-26 0-12 16,25-26 11-16,-25 26-12 0,28 0 11 0,-28 0-12 15,26 0 9-15,-26 0-11 0,0 0 10 0,0 0-9 16,27 0 10-16,-27-26-10 0,0 26 11 0,0 0-9 16,0 0 16-16,0 0-15 0,0 0 12 0,0 26-12 15,0-26 11-15,0 0-12 0,0 0 9 0,0 26-7 16,0 1 19-16,26-27-15 0,-26 26 18 0,0 1-17 15,0-1 24-15,0 1-22 0,0-1 22 0,0 0-22 16,0 2 21-16,0-28-22 0,0 26 19 16,0 0-20-16,0 0 20 0,0-26-21 0,0 27 18 0,0-27-20 15,26 26 14-15,-26-26-15 0,0 26 13 16,0-26-15-16,0 28 15 0,0-28-15 0,0 0 12 16,0 0-12-16,0 26 11 0,0-26-13 15,0 0 13-15,0 0-13 0,28 0 11 0,-28 26-11 16,0-26 11-16,0 0-12 0,26 0 9 0,-26 26-11 15,0-26 8-15,0 0-9 0,25 0 9 0,-25 27-8 16,0-27 8-16,0 0-5 0,26 0 13 0,-26 27-11 16,0-27 19-16,28 0-15 0,-28 0 19 0,27 0-19 15,-27 26 16-15,26-26-17 0,-26 0 15 0,26 0-17 16,-26 27 11-16,25-27-11 0,-25 0 14 0,28 26-16 16,-1-26 10-16,-27 0-11 0,26 0 11 0,-26 0-12 15,26 26 10-15,-26-26-11 0,26 0 7 0,-26 0-9 16,0 0 8-16,28 0-13 0,-28 0-10 0,28 0-19 15,-28 0-70-15,0 0-96 0,0 0-483 0,0 0 200 16,25 0-754-16,-25 0 615 0,0 0-615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2:57:05.4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17334 2382 22 0,'0'0'0'0,"0"0"0"0,0 0 0 0,0 0 0 15,0 0 0-15,-26 0 0 0,26 0 0 0,0 0 0 16,0 0 0-16,0 0 0 0,0 0 0 0,0 0 3 16,0 0 12-16,-28 0-11 0,28 0-4 0,0 0 4 15,0 0 16-15,0 0-15 0,0 0-5 0,0 0 4 16,0 0 12-16,0 0-11 0,0 0-5 0,0 0 6 15,0 0 18-15,0 0-12 0,0 0 8 0,0 0-8 16,0 0 14-16,0 0-12 0,0 0 14 0,0 0-17 16,0 0 5-16,0 0-9 0,0 0 9 15,0 0-12-15,0 26-4 0,0-26 0 0,0 0 0 0,0 0 7 16,0 0 22-16,0 0-11 0,28 0 23 16,-28 0-24-16,0 0 7 0,0 0-15 0,26 0 6 15,-26 0-11-15,0 0-4 0,0 0 4 0,28 0 15 16,-28 0-12-16,26 0 1 0,-26 0-3 0,0 0 6 15,25 0-6-15,-25 0 6 0,27 0-5 0,-27 0 6 16,26 0 4-16,2 0 33 0,-28 0-26 0,26 0 17 16,0 0-22-16,1 0 13 0,-2 0-17 15,-25 0 11-15,28 0-10 0,-2 0 20 0,0 0-20 16,28 0 9-16,-28 0-12 0,0 0 10 0,0 0-11 16,28 0 9-16,-28 0-10 0,1 0 6 0,-1 0-9 15,27 0 8-15,-27-26-8 0,2 26 8 0,-2 0-9 16,26 0 6-16,-26 0-7 0,2 0 6 0,-2 0-5 15,26 0 7-15,-25 0-2 0,27-26 20 0,-29 26-16 16,1 0 13-16,29 0-15 0,-29 0 12 0,25 0-13 16,-23 0 8-16,24 0-10 0,-25 0 10 0,27 0-11 15,-3 0 8-15,-23 0-9 0,25 0 8 0,-27 26-7 16,28-26 13-16,-3 0-6 0,-24 0 26 16,27 0-22-16,-2 0 19 0,-25 26-21 0,26-26 17 15,-1 0-18-15,-24 0 15 0,24 0-16 0,0 27 12 16,-24-27-14-16,24 0 13 0,-26 0-15 0,28 0 11 15,-2 0-12-15,-26 0 9 0,29 0-10 0,-30 27 7 16,1-27-8-16,28 0 7 0,-26 0-6 0,-2 0 11 16,0 0-10-16,-2 0 11 0,30 0-14 15,-28 0 2-15,2 0-4 0,-2 0 8 0,1 0-6 16,-2 0 9-16,29 0-6 0,-28 0 15 0,2 0-13 16,-2 0 12-16,-1 26-10 0,3-26 20 0,23 0-18 15,-23 0 18-15,-2 0-17 0,1 26 22 0,-1-26-18 16,0 0 27-16,1 0-24 0,-1 28 24 0,2-28-24 15,-2 0 27-15,-1 0-25 0,3 26 30 0,-2-26-29 16,1 0 26-16,-1 0-28 0,0 0 25 0,1 26-26 16,-1-26 23-16,0 0-24 0,0 0 20 0,1 0-22 15,1 0 21-15,-2 26-23 0,-1-26 20 0,1 0-21 16,2 0 21-16,0 0-22 0,-3 0 18 16,1 27-19-16,0-27 16 0,-26 0-16 0,27 0 15 15,-1 0-17-15,2 0 13 0,-2 0-15 0,-26 0 12 16,25 0-13-16,3 0 12 0,-3 0-13 0,-25 0 11 15,26 0-16-15,2 0-3 0,-28 0-10 0,26 0-24 16,2 0-14-16,-28 0-107 0,25 0 16 0,-25 0-259 16,0-27 116-16,26 27-445 0,-26 0 440 15,0 0-130-15,0 0 207 0,0 0-207 0</inkml:trace>
  <inkml:trace contextRef="#ctx0" brushRef="#br0" timeOffset="915.86">21808 2223 74 0,'0'0'0'0,"0"-26"19"0,26 26 61 0,-26 0-45 15,0 0 28-15,0-26-35 0,26 26 24 0,-26 0-32 16,0 0 11-16,0 0-20 0,0 0 4 0,0 0-11 16,28 0-4-16,-28 0 0 0,0 0 0 0,0-27 8 15,0 27 26-15,0 0-16 0,25 0 18 0,-25 0-14 16,27 0 30-16,-27 0-25 0,26 0 33 16,0 0-38-16,2 0 8 0,-2 0-12 0,0 0 25 15,26 0-22-15,-24 0 21 0,-2 0-17 0,26 0 32 16,3 0-28-16,-4 0 27 0,3 0-29 0,-2 0 25 15,0 27-28-15,2-27 23 0,-1 0-25 0,1 0 20 16,-3 0-23-16,3 26 17 0,-1-26-19 0,0 0 15 16,-1 0-17-16,1 0 13 0,1 0-16 15,-1 26 12-15,-27-26-13 0,27 0 10 0,1 0-11 16,-2 0 10-16,-26 0-11 0,28 0 7 0,-28 0-8 16,25 26 8-16,-23-26-9 0,-1 0 6 0,-1 0-7 15,26 0 3-15,-24 0-4 0,-1 0 5 0,-2 0-5 16,1 0 3-16,0 0-4 0,-26 0 4 0,28 0-4 15,-2 0 3-15,-26 0-4 0,26 0 1 0,2 0-1 16,-28 0 2-16,25 0-2 0,-25 0 2 0,27 0-3 16,-27 0 1-16,0 0-2 0,26 0-1 0,-26 0-3 15,0 0-9-15,26 0-17 0,-26 0-75 0,0 0 42 16,0 0-81-16,0 0 32 0,28 0-192 0,-28 0 169 16,0 0-99-16,0 0 136 0,0 0-58 15,-28 0 78-15,28 0-77 0</inkml:trace>
  <inkml:trace contextRef="#ctx0" brushRef="#br0" timeOffset="13062.8">30356 2277 25 0,'0'0'0'0,"0"0"4"0,0-28 16 0,-26 28-11 15,26 0 11-15,0 0-12 0,0 0 8 0,0 0-12 16,-28 0-4-16,28 0 4 0,0 0 12 0,0 0-11 15,0 0-5-15,0 0 5 0,0 0 15 0,0 0-11 16,0 0 10-16,0 0-9 0,0 0 10 0,0 0-10 16,0 0 10-16,0 0-8 0,0 0 15 15,0 0-13-15,0 0 14 0,0 0-12 0,0 0 21 16,0 0-20-16,0 0 15 0,0 0-21 0,0 0 5 16,0 0-12-16,-26 0-4 0,26 0 3 0,0 0 13 15,0 0-7-15,0 0 11 0,-26 0-8 0,26 0 15 16,0 0-12-16,0 0 20 0,0 0-19 15,0 0 14-15,-27 0-17 0,27 0 11 0,0 0-13 16,0 0 9-16,0 0-12 0,0 0 4 0,0 0-5 16,0 0 9-16,0 0-10 0,0 0 6 0,0 0-7 15,0 0 4-15,0 0-5 0,0 0 4 0,0 0-5 16,0 0 5-16,27 0-6 0,-27 0-2 0,0 0 0 16,26 0 0-16,-26 0 0 0,26 0 0 0,2 0 0 15,-28 0 0-15,26 0 0 0,-26 0 0 16,26 0 0-16,1 0 0 0,-27 0 0 0,26 0 0 0,-26 0 0 15,27 0 0-15,-27 0 0 0,26 0 0 0,-26 0 0 16,0 0 0-16,26 0 0 0,-26 0 0 0,0 0 6 16,26 0 22-16,-26 0-16 0,0 0 10 15,0 0-10-15,0 0 15 0,0 0-13 0,0 0 14 16,0 0-16-16,0 0 8 0,0 0-10 0,0 0 9 16,0 0-10-16,-26 0 8 0,26 0-9 0,0 0 6 15,-26 0-7-15,26 0 5 0,-26 0-7 16,26 0 7-16,-27 0-6 0,27 0 6 0,0 0-7 0,-26 0 5 15,26 0-6-15,-27 0 0 0,27 0-2 16,0 0 2-16,0 0-2 0,0 0 3 0,0 0-3 16,0 0-2-16,0 0 0 0,27 28 0 0,-27-28 0 15,26 0 0-15,1 0 1 0,-1 26 3 0,0-26-2 16,0 26-2-16,2-26 0 0,-2 27 0 0,0-27 0 16,0 0 0-16,0 26 0 0,2-26 0 0,-2 0 0 15,0 0 4-15,1 0-2 0,-27 26 3 0,25-26 0 16,3 0 11-16,-28 0-9 0,0 0 7 0,0 0-8 15,0 0 6-15,0-26-6 0,0 26 6 0,-28 0-7 16,28 0 5-16,-25-26-5 0,-2 26 6 0,1-27-6 16,0 27 3-16,-2-26-5 15,2 26 4-15,0-26-4 0,0 26 1 0,26 0-2 0,-26-28 2 16,-2 28-2-16,2 0 2 0,0-26-3 0,26 26-1 0,-26 0 0 16,26 0 0-16,-27 0 0 0,27 0 0 15,0-26 0-15,0 26 0 0,0 0 0 0,0 0 0 16,0 0 0-16,0 0 0 0,0 0 0 0,0 0 0 15,0 0 0-15,0 0 0 0,0 0 0 16,0 0 0-16,27 0 0 0,-27 0 0 0,0 0 1 16,0 0 3-16,0 0-2 0,0 0 2 0,0 0-1 15,0 0 2-15,0 0-3 0,0 0-2 0,0 0 0 16,0 0 0-16,0 0 0 0,0 0 0 0,-27 0 0 16,27 0 0-16,0 0 0 0,-26-26 0 0,26 26 0 15,-27 0 0-15,27 0 0 0,0 0 0 0,-26 0 0 16,26 0 0-16,0 0 0 0,-26 0 0 0,26 0 0 15,0 0 0-15,0 0 0 0,-28 0 0 0,28 0 0 16,0 0 0-16,0 0 0 0,0 0 0 0,28 0 0 16,-28 0 0-16,0 0 0 0,0 0 0 15,26 0-1-15,-26 0-3 0,0 0 3 0,26 0 1 16,-26 0 0-16,0 0 0 0,0 0 0 0,27 0 0 16,-27 0 0-16,0 0 0 0,0 0-20 0,0 0-57 15,0 0-10-15,0 0-183 0,0 0 142 0,0 0-116 16,0 26 145-16,0-26-53 0,0 0 75 15,0 0-75-15</inkml:trace>
  <inkml:trace contextRef="#ctx0" brushRef="#br0" timeOffset="27201.16">12570 3282 27 0,'0'0'0'0,"0"0"3"0,0 0 13 0,-26 0-8 16,26-27 10-16,-27 27-13 0,27 0-5 0,0 0 4 16,-25 0 15-16,25-26-10 0,-28 26 8 0,28 0-8 15,-26 0 10-15,26-26-8 0,-26 26 13 0,26 0-12 16,-28 0 11-16,28-28-12 0,-26 28 11 0,26 0-16 16,-26 0-6-16,2-26 5 0,24 26 17 0,-28 0-11 15,28 0 9-15,-28-26-14 0,28 26-6 0,-26 0 0 16,26 0 0-16,-26-26 6 0,0 26 18 0,26 0-15 15,-27-27 7-15,0 27-8 0,27 0 8 0,-26 0-12 16,26-26-4-16,-26 26 0 0,0-26 0 16,26 26 0-16,-28-28 0 0,2 28 0 0,26-26 0 15,-27 26 0-15,27-26 0 0,-25 0 0 0,25 26 0 16,-26-27 0-16,26 0 0 0,-28 27 0 0,28-26 0 16,0-1 0-16,0 27 0 0,-26-26 0 0,26 0 0 15,0 26 0-15,0-26 0 0,0-2 4 0,0 28 12 16,0-26-12-16,0 26-4 0,0-26 0 15,0-1 0-15,26 27 0 0,-26-26 0 0,0 26 0 16,28-26 0-16,-28 26 0 0,0-26 0 0,26 26 0 16,-26-28 0-16,25 28 0 0,2 0 0 0,-27-26 0 15,26 26 0-15,-26 0 5 0,28 0 15 0,-2-26-11 16,0 26 6-16,0 0-9 0,-26 0 6 0,27 0-9 16,0 0-3-16,-1 0 0 0,0-27 0 0,0 27 2 15,2 0 6-15,0 0-5 0,-4 0-3 0,2 0 1 16,0 0 7-16,28 0-6 0,-28 0-2 0,2-27 0 15,-3 27 0-15,2 0 0 0,-1 0 0 0,0 0 2 16,2 0 6-16,-2 0 2 0,1 0 18 0,-2 0-15 16,1 0 11-16,2 0-14 0,-2 0 7 15,28 0-9-15,-28 0 4 0,0 0 3 0,-26 0 30 16,26 27-24-16,0-27 15 0,2 0-21 0,-2 27 12 16,1-27-16-16,-1 26 9 0,-1-26-11 0,3 0 10 15,-28 26-11-15,26-26 7 0,2 28-9 0,-2-28 5 16,-26 26-8-16,26 0-3 0,1-26 7 0,-27 26 25 15,26-26-16-15,-1 27 16 0,-25-1-17 16,28-26 13-16,-28 26-15 0,26 2 13 0,-26-2-14 16,27-26 9-16,-27 26-5 0,26 0 26 0,-26-26-17 15,0 27 33-15,26-1-31 0,-26 1 23 0,0-27-27 16,25 27 21-16,-25-1-24 0,0-26 20 0,0 26-22 16,0 0 17-16,0 2-18 0,0-28 17 0,0 26-17 15,0 0 17-15,0 1-17 0,0-27 15 0,0 26-16 16,0 0 15-16,0 0-16 0,-25 2 14 0,25-28-11 15,0 26 22-15,-26 0-21 0,26 1 17 0,-26-27-17 16,26 26 17-16,-27-26-19 0,27 27 16 0,-26-1-14 16,26-26 22-16,-28 0-20 0,28 27 20 15,-25-27-19-15,-1 26 22 0,26-26-21 0,-27 0 29 16,27 0-27-16,-26 26 25 0,26-26-25 0,-26 0 23 16,26 0-25-16,-28 0 23 0,28 0-24 0,-26 0 18 15,26 0-20-15,-28 0 20 0,28 0-21 0,-25 0 18 16,25 0-19-16,-26 0 17 0,26 0-18 0,-27 0 18 15,27 0-19-15,-26 0 16 0,-2 0-17 16,2-26 14-16,0 26-15 0,0 0 12 0,0 0-13 16,0-26 12-16,-2 26-13 0,2 0 10 0,-2-27-12 15,2 27 6-15,-26 0-11 0,26 0-1 0,-2-26-5 16,2 26-9-16,0 0 0 0,-1-27-19 0,2 27-5 16,-3 0-73-16,2-26 1 0,-28 26-213 0,28 0 80 15,26 0-401-15,-26-27 373 0,2 27-157 0,-4 0 260 16,0 0-67-16,2 0 116 0,26 0-115 0</inkml:trace>
  <inkml:trace contextRef="#ctx0" brushRef="#br0" timeOffset="32767.26">2514 4817 22 0,'0'0'0'0,"0"0"4"15,0 0 16-15,-28 0-10 0,28 0 12 0,0 0-11 16,0 0 11-16,0 0-10 0,0 0 12 0,0 0-11 15,0 0 11-15,0 0-11 0,0 0 11 0,0 0-13 16,0 0 7-16,0 0-13 0,0 0-5 16,0 0 0-16,0 0 0 0,0 0 0 15,0 0 0-15,0 0 0 0,0 0 0 0,28 0 0 16,-28 0 0-16,0 0 5 0,0 0 15 0,28 0-15 16,-28 0-5-16,25 0 0 0,-25 0 0 0,26 0 0 15,-26 0 0-15,26 0 4 0,-26 0 12 0,27 0-12 16,-27 0-4-16,28 0 0 0,-28 0 0 0,26 26 0 15,-1-26 0-15,-25 0 6 0,26 0 22 0,1 0-21 16,-1 0-7-16,-26 0 0 0,28 0 0 0,-2 0 0 16,0 0 0-16,-26 0 0 0,28 0 0 0,-3 0 0 15,1 0 0-15,1 0 0 0,-1 0 0 0,-26 27 3 16,28-27 12-16,-2 0-11 0,0 0-4 0,0 0 0 16,0 0 0-16,-26 0 0 0,28 0 0 0,-2 0 0 15,0 0 0-15,2 27 11 0,-2-27 33 0,-1 0-28 16,2 0 6-16,-1 0-16 0,2 26-6 0,-2-26 1 15,0 0 7-15,0 0-6 0,0 0-2 0,2 0 0 16,-2 26 0-16,0-26 0 0,0 0 0 0,2 0 5 16,-1 0 16-16,-27 0-10 15,25 0 9-15,1 27-6 0,0-27 22 0,2 0-21 16,-2 0 10-16,0 0-13 0,1 0 8 0,-2 26-12 16,3-26 7-16,-2 0-9 0,0 0 5 0,2 0-6 15,-2 0 7-15,26 26-8 0,-26-26 4 0,2 0-6 16,-2 0-2-16,0 0 2 0,1 0 7 0,-1 28-6 15,1-28-3-15,25 0 0 0,-24 0 0 0,-2 0 0 16,1 0 0-16,24 0 0 0,-23 26 0 0,-2-26 0 16,27 0 0-16,-27 0 0 0,2 0 0 0,23 0 0 15,-25 0 0-15,29 0 0 0,-29 0 0 0,0 0 0 16,27 0 0-16,-26 0 2 0,25 0 6 0,-26 0-6 16,30 0-2-16,-31 0 0 0,27 0 0 0,-25 26 0 15,25-26 0-15,-24 0 0 0,24 0 0 0,-26 0 0 16,28 0 0-16,-28 0 2 0,27 0 7 0,-27 0-6 15,27 0-3-15,-27 0 0 0,28 0 0 0,-28 0 0 16,26 0 0-16,2 0 0 0,-26 0 0 0,23 0 0 16,-24 0 0-16,27 0 0 0,-28 0 0 15,27 0 0-15,-28 0 0 0,27 0 0 16,-24 0 0-16,0-26 0 0,24 26 0 0,-27 0 0 16,30 0 0-16,-29 0 6 0,26 0 18 0,-25-26-12 15,-2 26 16-15,29 0-16 0,-28 0 8 0,2 0-12 16,-2 0 6-16,27 0-8 0,-28-28 5 0,3 28-6 15,-2 0 3-15,0 0-5 0,1 0 5 0,-1 0-6 16,2 0-2-16,-3 0 0 0,1 0 0 0,2 0 0 16,-2 0 0-16,0 0 0 0,1 0 0 0,-1 0 2 15,1 0 6-15,-1 0-6 0,-26 0-2 0,26 0 0 16,1 0 0-16,-1 0 0 0,2 0 0 0,-28 0 1 16,26 0 7-16,-1 0-6 0,3 0-2 0,-2 0 1 15,1-26 7-15,-27 26-6 0,26 0-2 0,0 0 0 16,2 0 0-16,-3 0 0 0,1 0 0 0,0 0 0 15,1 0 0-15,1 0 0 0,-2 0 0 0,0 0 3 16,-1 0 9-16,3 0 0 0,-1 0 22 0,-1-26-18 16,0 26 12-16,0 0-14 0,2 0 12 15,-3 0-13-15,1 0 12 0,27 0-8 16,-25 0 25-16,-2 0-23 0,28 0 17 0,-29-27-20 16,2 27 15-16,25 0-16 0,-24 0 13 0,25 0-15 15,-28 0 11-15,29-26-12 0,-28 26 11 0,0 0-13 16,28 0 7-16,-28 0-8 0,26 0 7 0,-24-26-9 15,-2 26 6-15,1 0-6 0,24 0 7 0,-23 0-8 16,-2 0 5-16,2 0-6 0,-2-27 5 0,27 27-5 16,-28 0 3-16,1 0-3 0,0 0 3 0,2 0-3 15,-1 0 3-15,-1 0 0 0,0 0 12 0,-1 0-7 16,3 0 22-16,0 0-19 0,24 0 14 0,-52 0-18 16,26 0 4-16,1 0-9 0,-2 0 5 0,1 0-5 15,2 0 5-15,-28 0-6 0,26 0 6 0,-26 0-7 16,27 0 6-16,-27 0-6 0,26 0 7 0,-26 0-7 15,0 0 5-15,26 0-5 0,-26 0 5 0,0 0-5 16,0 0 3-16,0 0-4 0,0 0 4 0,0 0-15 16,0 0-27-16,0 0-18 0,0 0-123 15,0 0 35-15,0 0-246 0,0 0 224 0,0 0-102 16,0 0 148-16,0 0-86 0,0 0 101 16,0 0-100-16</inkml:trace>
  <inkml:trace contextRef="#ctx0" brushRef="#br0" timeOffset="37482.58">20564 4817 54 0,'0'0'0'0,"0"0"10"0,0 0 33 0,0 0-22 16,0 0 22-16,0 0-22 0,0 0 19 16,0 0-21-16,0 0 13 0,0 0-14 0,0 0 18 15,0 0-18-15,0 0 21 0,0 0-25 0,0 0 5 16,0 0-14-16,0 0-5 0,0 0 0 0,0 0 0 16,0 0 0-16,0 0 0 0,-28 0 0 0,28 0 0 15,0 0 0-15,0 0 0 0,-25 0 5 0,25 0 15 16,-26 0-11-16,26-26 7 0,-28 26-11 0,28 0 3 15,-26-26-4-15,26 26 7 0,-27 0-8 16,27 0-3-16,-26-28 0 0,26 28 0 0,-26-26 0 16,26 26 0-16,-27 0 2 0,27-26 6 0,-26 26-2 15,26-27 10-15,-28 27-9 0,28-26 8 0,-26 26-7 16,26-26 12-16,-25 26-12 0,25-26 4 0,-28 26-5 16,28-28 5-16,0 2-6 0,-25 26 2 0,25-26-6 15,-26-1-2-15,26 1 0 0,-28-1 0 0,28 1 0 16,0-1 0-16,-26 1 0 0,26 0 0 0,-28-2 0 15,28 2 0-15,-26 0 0 0,26-27 0 0,0 27 0 16,0 0 0-16,-25-2 0 0,25 2 0 0,0 0 0 16,0 0 0-16,0-1 0 0,0 0 0 15,0 1 0-15,0-1 0 0,0 1 2 0,0 26 6 16,0-26-6-16,0 0-2 0,0-2 3 0,25 28 9 16,-25-26-4-16,0-1 12 0,0 27-11 0,26-27 9 15,-26 1-2-15,28 26 31 0,-28-26-30 0,26 0 4 16,-26 26-7-16,28-28 22 0,-28 28-19 0,26-26 15 15,-26 0-16-15,25 26 14 0,3-27-17 16,-28 1 11-16,25 0-13 0,1 26 13 0,-26-26-13 16,28-2 9-16,-2 28-11 0,1-26 8 0,-1 26-9 15,-26-26 8-15,26-1-9 0,1 27 9 0,-1-26-9 16,2 26 5-16,-2-27 1 0,-1 27 24 0,3-26-20 16,-2 26 15-16,1 0-17 0,-1 0 15 0,0-27-15 15,1 27 13-15,-1 0-14 0,0 0 14 0,0 0-14 16,1 0 14-16,1 0-15 0,-2 27 13 0,-1-27-14 15,1 0 11-15,30 0-12 0,-31 0 10 0,1 26-11 16,0-26 9-16,27 0-10 0,-25 0 7 0,-2 27-9 16,-1-27 6-16,28 0-6 0,-27 26 8 15,2-26-6-15,-2 0 12 0,2 27-8 0,-3-27 15 16,1 26-17-16,27-26 3 0,-25 0-4 0,-2 26 14 16,0-26-15-16,2 28 3 0,-4-28-6 0,2 0 5 15,2 26-6-15,-28-26 7 0,26 26-7 0,2-26 4 16,-2 26-4-16,0-26 4 0,0 27-4 0,-26-1 5 15,26-26-5-15,2 26 5 0,-28-26-5 16,26 28 7-16,0-28-7 0,2 26 7 0,-28 0-6 16,25-26 6-16,2 26-6 0,-27-26 6 0,26 27-6 15,-26 0 10-15,26-27-6 0,2 26 15 0,-28-26-10 16,26 28 19-16,0-2-16 0,-26-26 21 0,26 26-19 16,-26 0 23-16,26 1-22 0,-26-1 23 0,28-26-23 15,-28 27 21-15,26 0-21 0,-26-1 22 0,26 0-20 16,-26 0 27-16,26 2-24 0,-26-2 27 0,27 0-27 15,-27 1 25-15,0-1-26 0,28 0 23 0,-28 0-24 16,0 2 22-16,0-2-24 0,0 0 20 0,0 1-20 16,25-27 22-16,-25 26-22 0,0 1 22 15,0-1-21-15,0 27 25 0,0-27-23 0,0 2 25 16,-25-2-26-16,25 0 24 0,0 0-25 0,-28 1 21 16,28-1-23-16,0 0 22 0,-27 2-23 0,27-2 19 15,-26 0-20-15,0 27 17 0,26-26-19 0,-26-1 13 16,-2 0-18-16,2 1 8 0,0-27-12 0,0 26 4 15,0 0-9-15,-2 2-1 0,-24-2-4 16,25 0-7-16,-26-26 1 0,27 26-13 0,-28-26 6 16,2 0-24-16,26 27 16 0,-28-27-30 0,0 0 9 15,4 0-80-15,-4 0 60 0,0 0-66 0,1 0 65 16,2 0-67-16,23-27 64 0,-26 27-72 0,3 0 34 16,-2 0-178-16,27-26 152 0,-28 26-116 0,27 0 83 15,-25 0-247-15,-1-26 252 0,25 26-66 0,2 0 138 16,-25 0-37-16,23-26 74 0,-25 26-27 15,27 0 46-15,0 0-19 0,-1-28 25 0,1 28-27 0,-27 0 20 16,27 0-44-16,-2-26 40 0,3 26-33 0,-1 0 35 16,-2-26-34-16</inkml:trace>
  <inkml:trace contextRef="#ctx0" brushRef="#br0" timeOffset="39950.69">12042 4606 46 0,'-28'0'0'0,"28"26"7"0,-26-26 23 0,26 0-16 0,0 0 14 16,-27 26-15-16,27-26 12 0,-25 0-10 15,25 0 17-15,0 27-15 0,-26-27 20 0,26 0-21 16,0 0 11-16,0 0-20 0,0 26-7 0,0-26 0 16,0 0 0-16,0 0 0 0,0 0 0 0,0 0 0 15,0 0 0-15,0 0 3 0,0 0 12 0,0 0-11 16,0 0-4-16,0 0 0 0,26 0 0 0,-26 0 0 16,0 0 0-16,25 0 0 0,-25 0 0 0,27 0 0 15,-27 0 0-15,26 0 0 0,-26 0 0 0,28 0 0 16,-2-26 0-16,-26 26 3 0,26 0 12 0,0 0-11 15,1 0-4-15,-27 0 0 0,27 0 0 0,-1 0 6 16,0 0 18-16,0 0-18 0,2 0-6 0,0 0 6 16,-4 0 18-16,2 0-15 0,0 0 5 15,-26 0-6-15,28 0 12 0,24 0-15 0,-24 26-5 16,-3-26 2-16,2 0 6 0,-1 0-6 0,0 0-2 16,2 0 4-16,-2 0 15 0,26 0-11 0,-26 0 8 15,2 0-9-15,-2 0 7 0,28 0-8 0,-28 0 3 16,0 0-4-16,26 0 5 0,-24 0-5 0,-2 0 3 15,27 0-6-15,-28 0-2 0,3 0 0 16,26 0 0-16,-28 0 2 0,27 0 6 0,-27 0-1 16,-1 0 10-16,29 0-10 0,-27 0 5 0,-1 0-7 15,25 0 6-15,-23 0-6 0,0 0 4 0,24 0-6 16,-26 0-3-16,29 26 0 0,-30-26 0 0,1 0 0 16,27 0 0-16,-27 0 0 0,0 0 0 0,27 0 0 15,-25 0 0-15,-2 0 0 0,0 0 0 0,27 0 0 16,-25 0 0-16,-3 0 0 0,1 0 0 0,27 0 0 15,-25 0 0-15,-2 0 0 0,0 0 0 0,27 0 0 16,-27 0 0-16,1 0 0 0,-1 0 0 0,28 0 2 16,-29 0 6-16,2 0-6 0,27 0-2 15,-28 0 8-15,0 0 24 0,2 0-18 0,23 0 13 16,-25 0-15-16,1 0 8 0,1 0-11 0,24 28 6 16,-27-28-9-16,2 0 3 0,27 0-4 0,-28 0 5 15,0 0-6-15,2 0 4 0,24 26-4 0,-26-26 5 16,0 0-5-16,28 0 4 0,-28 0-6 15,1 0-2-15,26 0 5 0,-27 0 15 0,0 26-10 16,28-26 12-16,-27 0-12 0,-2 0 7 0,29 0-8 16,-28 0 7-16,0 0-8 0,27 0 8 0,-26 0-8 15,-1 0 4-15,28 0-7 0,-28 0 4 0,1 0-4 16,-1 0 3-16,27 0-3 0,-27-26 5 0,1 26-5 16,-1 0 3-16,28 0-4 0,-29 0 4 0,1 0-3 15,0 0 3-15,29 0-2 0,-29 0 14 0,0 0-11 16,27 0 10-16,-26 0-10 0,-1 0 7 0,0 0-9 15,0 0 7-15,30 0-7 0,-31 0 5 0,1 0-6 16,0 0 5-16,1 26-6 0,-1-26 4 16,0 0-4-16,27 0 3 0,-26 0-4 0,-1 0 3 15,0 0-4-15,2 0 3 0,-2 0-3 0,2 0 1 16,-3 0-1-16,1 0 1 0,1 0-1 0,-1 0 1 16,0 0-2-16,2 0 2 0,-2 0-3 0,0 0-1 15,0 0 0-15,0 0 3 0,2 0-2 0,-2 0 3 16,2 0-3-16,-2 0-1 0,-1 0 1 15,1 0 3-15,1 0-3 0,1 0 3 0,-2 0-3 16,0 0-1-16,0 0 0 0,0 0 4 0,0 0-3 16,0 0-1-16,-26 0 0 0,28 0 0 0,-2 0 0 15,2 0 0-15,-2 0 0 0,-1 0 3 0,2 0-2 16,-27 0-1-16,26 0 0 0,2 0 4 0,-2 0-3 16,0 0-1-16,1 0 0 0,-27 0 0 0,25 0 0 15,3 0 0-15,-2 0 0 0,0 0 0 0,2 0 1 16,-2 0 3-16,-26 0-3 0,26 0-1 0,0 0 0 15,0 0 0-15,2 0 1 0,-28 0 3 0,26 0-3 16,0 0-1-16,1 0 0 0,-1 0 0 0,-26 0 0 16,28 0 0-16,-3 0 0 0,1 0 0 15,-26 0 0-15,28 0 4 0,-2 0-3 0,0 0-1 16,-26 0 0-16,26 0 3 0,0 0-2 0,-26 0-1 16,28 0 0-16,-2 0 0 0,-26 0 1 0,26 0 3 15,-26 0 2-15,26 0 14 0,1 0-7 0,-27 0 15 16,28 0-14-16,-28 0 14 0,26 0-15 15,-26 26 11-15,25-26-12 0,-25 0 11 0,26 0-13 16,2 0 10-16,-28 0-11 0,27 0 10 0,-27 27-10 16,26-27 11-16,0 0-11 0,-26 0 9 0,25 0-9 15,-25 27 7-15,28-27-8 0,-2 0 7 0,-26 0-8 16,26 0 7-16,1 0-7 0,-27 0 5 0,26 0-7 16,-26 0 7-16,28 0-5 0,-2 0 11 0,-26 0-13 15,25 0-5-15,-25 0-11 0,28 0-33 0,-28 0-11 16,26 0-122-16,-26 0 32 0,27 0-257 0,-27 0 226 15,0 0-128-15,0 0 153 0,0 0-152 0</inkml:trace>
  <inkml:trace contextRef="#ctx0" brushRef="#br0" timeOffset="52482.63">8124 5611 22 0,'0'0'0'0,"0"0"6"16,0 0 18-16,0 0-17 0,0 0-7 0,0 0 0 15,0 0 0-15,0 0 3 0,0 0 13 0,0 0-12 16,0 0-4-16,0 0 0 0,0 0 0 0,0 0 0 16,0 0 0-16,0 0 0 0,0 0 0 0,0 0 0 15,0 0 0-15,0 0 0 0,0 0 0 0,0 0 0 16,0 0 0-16,0 0 0 0,0 0 0 15,0 0 5-15,0 0 17 0,0 0-9 0,0 0 15 16,0 0-12-16,0 0 23 0,0 0-21 0,0 0 17 16,0 0-18-16,0 0 19 0,0 0-22 0,0 0 8 15,0 0-16-15,0 0-6 0,0 0 6 16,0 0 18-16,0 0-14 0,0 0 8 0,0 0-7 16,0 0 13-16,-26 0-17 0,26 0-7 0,0 0 0 15,0 0 0-15,0 0 0 0,0 0 0 0,0-27 0 16,0 27 0-16,0 0 0 0,-26 0 0 0,26 0 0 15,0 0 0-15,0-26 3 0,0 26 12 0,0 0-8 16,0-26 8-16,-28 26-8 0,28 0 8 0,0-28-6 16,0 28 11-16,0-26-12 0,0 26 5 0,0-26-6 15,0 26 5-15,0-26-6 0,0 26 2 0,0-27-4 16,28 1 4-16,-28 26-6 0,0-26-2 0,26 26 0 16,-26-28 0-16,26 28 0 0,-26 0 0 0,28-26 0 15,-2 26 0-15,-26 0 0 0,26 0 0 16,0 0 3-16,0 0 13 0,-26 0-9 0,28 0 5 15,-2 0-6-15,1 0 10 0,-27 0-9 0,26 26 7 16,-1-26-7-16,-25 28 5 0,28-28-6 16,-28 26 2-16,26 0-4 0,-26-26 7 0,0 27-8 0,28-1-3 15,-28 0 0-15,0 0 0 0,0 2 0 0,0-2 0 16,0 0 0-16,0-26 0 0,0 27 0 16,-28-1 0-16,28 0 0 0,-26 1 0 0,26-27 0 15,-28 28 0-15,28-28 0 0,-25 26 0 0,-1-26-7 16,-1 26-21-16,1-26 1 0,26 0-52 0,-28 0 38 15,2 0-47-15,0 0 41 0,0 0-57 0,26 0 55 16,-26 0-45-16,26 0 57 0,-28 0-15 0,28 0 26 16,0-26-26-16</inkml:trace>
  <inkml:trace contextRef="#ctx0" brushRef="#br0" timeOffset="52949.72">8626 5478 69 0,'0'0'0'0,"0"0"14"0,28 0 45 0,-28 26-34 16,0-26 17-16,27 0-24 0,-27 0 13 0,0 28-16 15,0-28 13-15,26 0-15 0,-26 26 13 0,0-26-14 16,0 26 10-16,26-26-8 0,-26 27 21 0,0-1-20 16,0-26 9-16,0 26-8 0,0 1 27 0,25-27-20 15,-25 28 26-15,0-28-22 0,0 26 31 0,0-26-34 16,0 26 12-16,0-26-17 0,0 0 23 0,0 27-21 16,0-27 20-16,0 0-22 0,0 0 17 0,0 0-19 15,0 26 15-15,0-26-16 0,0 0 12 0,0-26-16 16,-25 26 12-16,25 0-13 0,0 0 9 15,0-27-9-15,0 27 9 0,0 0-12 0,0-26 7 16,0 26-7-16,0-26 8 0,0-2-8 0,0 28 5 16,0-27-7-16,0 1 6 0,25 0-7 0,-25 26 7 15,0-27-7-15,28 1 3 0,-28 26-4 0,0-26 3 16,28 26-4-16,-28-28 1 0,26 28-4 0,-26 0-8 16,0-26-10-16,26 26-46 0,-26 0 23 15,26 0-59-15,-26 0 20 0,0 0-138 0,27 0 121 16,-27 0-72-16,0 0 94 0,25 0-57 0,-25 0 81 15,0 0-17-15,0 26 33 0,26-26-33 0</inkml:trace>
  <inkml:trace contextRef="#ctx0" brushRef="#br0" timeOffset="53176.89">8998 5426 94 0,'0'0'0'0,"0"0"20"0,0 0 62 0,0 0-49 15,0 0 18-15,0 0-33 0,0 0 3 16,0 0-15-16,26 0-6 0,-26 0 4 0,0 0 16 16,0 0-11-16,0 0 11 0,27 0-15 0,-27-27-5 15,0 27 0-15,26 0 0 0,-26 0 0 0,26 0 0 16,-26 0 0-16,27 0 0 0,-27 0 0 16,26 0 0-16,-26-26-15 0,28 26-44 0,-28 0 26 15,26 0-39-15,-26 0 38 0,26 0-28 0,-26 0 31 16,27-26-31-16</inkml:trace>
  <inkml:trace contextRef="#ctx0" brushRef="#br0" timeOffset="53416.55">9210 5347 23 0,'0'0'0'0,"-26"0"11"16,26 0 35-16,0 0-21 0,-28 0 27 0,28 0-28 16,0 0 16-16,0 0-22 0,0 0 15 0,-26 26-16 15,26-26 19-15,0 0-19 0,0 26 16 0,0-26-19 16,0 27 7-16,0-27-8 0,0 26 16 15,0-26-14-15,0 26 13 0,0 0-17 0,0 2 9 16,0-28-12-16,0 26 6 0,0 0-7 16,0-26 5-16,0 27-9 0,0-1-3 0,0-26 0 15,0 26 0-15,26-26 0 0,-26 27 0 0,0-27 0 0,0 28 0 16,28-28-11-16,-28 26-33 0,26-26 16 0,-26 0-44 16,0 0 31-16,26 26-55 0,-26-26 51 15,27 0-40-15,-27-26 42 0,0 26-41 0</inkml:trace>
  <inkml:trace contextRef="#ctx0" brushRef="#br0" timeOffset="53852.4">9342 5161 57 0,'26'-27'0'0,"-26"1"21"0,0 0 65 0,0 0-43 16,0 26 42-16,0-28-55 0,27 28 5 0,-27 0-16 15,0-26 24-15,0 26-21 0,0 0 26 0,0 26-20 16,0-26 36-16,0 28-37 0,0-28 13 15,0 26-19-15,0 0 23 0,0-26-19 0,0 26 29 16,-27 1-26-16,27-1 28 0,0 28-26 0,0-28 34 16,0 0-29-16,0 0 44 0,0 28-49 0,0-28 14 15,0 1-23-15,0 25 23 0,0-26-23 0,27 2 20 16,-27-2-21-16,0 0 16 0,0 1-19 0,0-1 17 16,26-26-17-16,-26 26 15 0,0-26-16 15,0 27 16-15,26-27-15 0,-26 28 17 0,0-28-17 16,28 0 15-16,-28 0-17 0,0 0 17 0,25 0-17 15,-25-28 16-15,28 28-17 0,-28 0 14 0,26-27-15 16,-26 27 14-16,25-26-14 0,-25 26 11 0,28-26-13 16,-28 26 12-16,26-27-12 0,-26 27 11 0,28-26-11 15,-28 26 9-15,26 0-10 0,-26-26 10 0,25 26-11 16,-25 0 10-16,27 0-10 0,-27 0 9 0,0 0-9 16,26 0 9-16,-26 26-9 0,0-26 7 0,26 0-9 15,-26 26 7-15,0 1-7 0,0-27 6 0,28 26-7 16,-28 0 2-16,0-26-16 0,0 27-35 15,0 1-17-15,0-2-140 0,0 0 40 0,0-26-284 16,0 27 259-16,0-1-115 0,0-26 174 0,0 26-80 16,0-26 103-16,26 0-102 0</inkml:trace>
  <inkml:trace contextRef="#ctx0" brushRef="#br0" timeOffset="54332.86">9873 5690 36 0,'0'0'0'0,"0"0"5"16,25 0 19-16,-25 0-13 0,0 0 13 0,0 0-13 15,0 0 11-15,0 0-10 0,0 0 16 0,0 0-14 16,0 0 14-16,25 0-11 0,-25 0 20 15,0 0-18-15,0 0 18 0,0 0-20 0,0 0 11 16,0 0-15-16,0 0 7 0,0 0-10 0,0 0 10 16,0 0-15-16,0 0-5 0,0 0 3 0,0 0 12 15,0 0-11-15,0 0-4 0,0-27 0 0,0 27 0 16,0 0 0-16,0 0 0 0,0-26 0 16,0 26 0-16,0-26 0 0,0 26 0 0,0-27 0 15,26 27 0-15,-26-26 0 0,28 26 0 0,-28-26 0 16,0 26 0-16,28-28 2 0,-2 28 6 0,-26 0-3 15,26 0 7-15,-26-26-6 0,25 26 7 0,2 0-6 16,-27 0 6-16,28 0-7 0,-2 26 4 0,-26-26-5 16,26 0 5-16,-26 28-5 0,0-28 5 0,26 0-5 15,-26 26 3-15,0-26-5 0,0 26 5 0,0-26-6 16,0 27-2-16,0-1-8 0,0-26-23 0,-26 26 12 16,26-26-28-16,-26 27 23 0,26-27-27 0,-26 0 29 15,-2 28-17-15,28-28 14 0,-27 0-39 0,2 0 28 16,25 0-44-16,-26 0 49 0,0 0-13 0,26 0 22 15,-28 0-22-15</inkml:trace>
  <inkml:trace contextRef="#ctx0" brushRef="#br0" timeOffset="55266.05">10533 5426 37 0,'0'0'0'0,"0"0"16"0,0 0 49 0,0 0-37 15,0 0 16-15,0 0-28 0,0 0 0 0,0 0-8 16,0 0 7-16,0 0-11 0,-26 0-4 0,26 0 5 16,0 0 16-16,0 0-15 0,-28 26-6 0,28-26 0 15,0 0 0-15,-26 26 0 0,26-26 0 0,-26 26 4 16,26-26 14-16,-26 28-5 0,26-28 19 0,-26 26-16 15,26-26 16-15,-28 26-15 0,2-26 18 16,26 27-24-16,-28-1 0 0,28-26-8 0,-26 0-3 16,26 26 0-16,0-26 0 0,-24 0 0 0,24 0 0 15,0 27 2-15,0-27 6 0,0 0-6 0,0 0-2 16,24 0 0-16,-24-27 0 0,26 27 0 0,-26 0 0 16,28 0 1-16,-2-26 7 0,2 26-6 15,-28 0-2-15,26-26 0 0,0 26 0 0,0-27 0 16,0 27 0-16,2-26 2 0,-28 26 6 0,26-26 0 15,-26 26 16-15,26-28-4 0,-26 28 36 0,28 0-30 16,-28-26 26-16,0 26-20 0,0 0 45 0,25 0-39 16,-25 0 34-16,0 0-38 0,0 0 30 0,0 0-32 15,27 0 29-15,-27 26-29 0,0-26 32 0,0 28-33 16,0-2 29-16,0 0-37 0,0-26 10 0,26 53-15 16,-26-27 19-16,0 1-17 0,0 1 20 0,0 24-20 15,0 1 17-15,0-1-19 0,0 2 18 0,-26-1-19 16,26 0 15-16,0 26-14 0,-27-25 20 0,27-2-16 15,-25 27 26-15,25-25-23 0,-28-2 24 0,2 1-25 16,0 27 24-16,26-54-25 0,-28 26 21 16,2 2-22-16,0-1 24 0,0-27-24 0,26 0 20 15,-26 1-23-15,26 0 17 0,-28-1-20 0,2-26 16 16,26 0-17-16,-28 26 13 0,28-52-14 0,0 26 11 16,-26-26-13-16,26-1 12 0,-24 0-14 15,24 1 7-15,0-27-9 0,0 27 5 0,0-28-8 16,0 2-1-16,0-1-3 0,0 0-5 0,24-26 0 15,-24 25-5-15,26 2 4 0,2-1-7 0,-2 1 2 16,2-2-15-16,-2 28 13 0,26-27-11 0,-26 26 12 16,2 1-9-16,24-1 10 0,-24 1-9 0,-3 0 10 15,28 26-7-15,-27-28 8 0,2 28-7 0,-2 0 9 16,0-26-6-16,-26 26 7 0,26 0-7 0,0 0 7 16,2 0-3-16,-28 0 4 0,0 0-4 0,26 0 3 15,-26 0-5-15,0 0 5 0,0 0-6 0,0-26 6 16,0 26-4-16,0 0 4 0,0 0-6 0,-26-26 7 15,26 26-3-15,0 0 4 0,0-27-5 0,-28 27 3 16,28-26-3-16,0 26 4 0,0-26-2 16,0 26 3-16,0 0-5 0,0-28 5 15,28 28-3-15,-28-27 3 0,26 27-5 0,-26 0 5 16,26-26-4-16,-26 26 5 0,26 0-2 0,1 0 1 0,1 0-4 16,-3 0 6-16,-25 0 1 0,26 0-2 15,0 0-4-15,2 26 3 0,-28-26-5 0,26 0 2 16,-26 27-8-16,26-27 7 0,-26 28-9 0,27-2 8 15,-27-26-12-15,0 26 5 0,0 1-27 0,0-1 17 16,-27-26-31-16,27 26 8 0,-26 0-87 0,26 2 65 16,-26-28-75-16,-2 26 31 0,28-26-198 0,-26 26 173 15,0-26-104-15,1 0 146 0,25 0-50 0,-28 0 74 16,1 0-74-16</inkml:trace>
  <inkml:trace contextRef="#ctx0" brushRef="#br0" timeOffset="55869.25">11300 5452 31 0,'26'0'0'0,"-26"0"14"15,0 0 45-15,0 0-31 0,0 0 28 0,0 0-33 16,0 0 16-16,0 26-20 0,0-26 19 0,0 0-17 16,0 26 25-16,0 2-25 0,0-28 16 15,0 26-13-15,28 0 32 0,-28-26-22 0,0 27 48 16,0-1-48-16,0 0 22 0,0 1-21 16,0 1 51-16,0-2-41 0,0 0 50 0,0 1-51 15,0-1 38-15,0-26-44 0,0 26 32 0,0 0-37 16,0-26 31-16,0 0-34 0,0 28 26 0,0-28-31 15,0 0 19-15,25 0-23 0,-25 0 23 0,0 0-26 16,26 0 13-16,-26-28-19 0,28 28 8 0,-28 0-12 16,26-26 4-16,-26 26-7 0,27-26 3 0,-1 0-5 15,-26 26 4-15,26-27-4 0,2 27 2 0,-28-26-2 16,25 26 1-16,1-26-2 0,-26 26 1 16,27-28-1-16,-27 28 4 0,26 0-3 0,-26 0 1 0,28 0-1 15,-28 0 5-15,0 0-5 0,26 0 1 0,-26 28-2 16,0-28 2-16,0 26-3 0,26-26 3 0,-26 26-3 15,0-26-1-15,0 27-6 0,0-1-14 0,0 0-22 16,27-26-105-16,-27 26 18 0,0 2-240 0,0-28 208 16,0 26-111-16,26-26 161 0,-26 26-57 0,0-26 84 15,0 0-84-15</inkml:trace>
  <inkml:trace contextRef="#ctx0" brushRef="#br0" timeOffset="56282.72">11961 5690 212 0,'0'0'0'0,"0"-27"21"0,0 27 64 0,27-26-43 16,-27 26 41-16,0 0-47 0,0 0 25 0,0 0-34 15,0 0 17-15,0 0-25 0,0 0 16 0,0 0-21 16,-27 26 8-16,27-26-12 0,0 0 8 0,0 27-10 16,-25 1 4-16,25-28-7 0,0 26 3 0,-26 0-4 15,26-26 4-15,0 27-3 0,0-1 3 0,0 0-5 16,0 0-3-16,0-26 0 0,0 28 0 0,0-28 0 15,0 26 0-15,0-26 3 0,0 26 13 0,0-26-9 16,0 0 5-16,0 0-6 0,26 0 4 0,-26 0-5 16,25 0 4-16,-25-26-4 0,27 26 3 0,-27-26-6 15,26-2-2-15,2 2 0 16,-28 26 0-16,26-26 0 0,0 0 0 0,-26-1 0 0,26 1 0 16,-26 0 0-16,27 26 0 0,-27-28 2 15,27 1 6-15,-27 27-3 0,0-26 4 0,0 26-4 16,26 0 5-16,-26 0-7 0,0 0-3 0,0 0 0 15,0 0 0-15,0 0 0 0,0 0 0 0,0 26 0 16,0-26 0-16,0 27 0 0,0 1 0 0,0-28-3 16,0 26-7-16,0 0-4 0,0 1-32 0,0-1-1 15,0-26-96-15,0 26 77 0,0 0-58 0,0 2 64 16,0-2-56-16,0-26 66 0,26 26-36 0,-26 1 43 16,0-1-43-16</inkml:trace>
  <inkml:trace contextRef="#ctx0" brushRef="#br0" timeOffset="56634.57">12384 6061 84 0,'0'-26'0'0,"0"26"18"16,28 0 58-16,-28-27-40 0,26 27 32 0,-26-26-34 16,0-1 34-16,26 27-44 0,-26-26 0 0,28 0-10 15,-28-2 14-15,0 2-11 0,25 0 24 0,-25-27-19 16,27 27 23-16,-27 0-25 0,0-29 12 16,26 29-17-16,-26-27 12 0,26 1-16 0,-26 24 9 15,28-24-11-15,-28 26 7 0,0-27-6 16,26 27 11-16,-26-2-9 0,0-24 12 0,27 26-5 15,-27-2 29-15,0 2-12 0,0 26 56 0,25-26-56 16,-25-1 19-16,0 27-28 0,0 0 25 0,0-26-27 16,0 26 23-16,-25 0-24 0,25 0 21 0,0 0-22 15,-27 0 21-15,27 26-21 0,-26-26 27 0,26 27-26 16,-28-27 23-16,2 26-25 0,26 0 22 0,-26 2-23 16,26-2 19-16,-27 0-19 0,27 0 19 0,0 2-21 15,0-2 17-15,0 0-19 0,0 27 16 0,0-27-17 16,0 0 15-16,0 28-16 0,0-28 13 0,0 1-14 15,0 25 12-15,27-25-13 0,-27 1 11 0,26 24-12 16,-26-25 8-16,26-1-22 0,2 0-30 0,-2 28-27 16,-26-28-145-16,27 0 41 0,-2 1-288 0,1-27 257 15,2 26-130-15,-2 1 200 0,2-1-48 0,-2-26 86 16,0 27-86-16</inkml:trace>
  <inkml:trace contextRef="#ctx0" brushRef="#br0" timeOffset="56798.75">12994 5955 68 0,'27'0'0'0,"-27"-26"20"16,0 26 64-16,0 0-36 0,26 0 62 0,-26 0-59 15,0 0 42-15,0 0-49 0,0 0 38 0,0 0-44 16,25 0 32-16,-25 0-45 0,0 0 5 0,0 0-58 16,0 26-115-16,0-26 62 0,0 0-101 0,0 0 113 15,0 0-26-15,0 0 48 0,0 0-48 0</inkml:trace>
  <inkml:trace contextRef="#ctx0" brushRef="#br0" timeOffset="61454.57">12094 1217 23 0,'0'0'0'0,"-26"0"5"15,26 0 15-15,0 0-8 0,0 0 12 0,0 0-9 16,0 0 21-16,0 0-19 0,0 0 19 0,0 0-21 16,0 0 12-16,0 0-16 0,0 0 6 0,-26 0-12 15,26 0-5-15,0 0 0 0,0 0 0 0,0 0-7 16,0 0-19-16,0 0 2 0,-28 0-47 0,28 0 44 15,0 0-13-15,0 0 21 0,0 0-21 0</inkml:trace>
  <inkml:trace contextRef="#ctx0" brushRef="#br0" timeOffset="63632.67">9103 2249 45 0,'-26'0'0'0,"26"0"7"0,-26 0 22 0,26 0-14 15,-27 0 14-15,27 28-15 0,-26-28 10 0,26 0-18 16,0 0-6-16,0 0 0 0,-28 0 0 0,28 0 0 16,0 0 0-16,0 0 8 0,0 0 26 15,0 0-17-15,28 0 15 0,-28 0-18 0,0 0 14 16,26 0-8-16,-26 0 32 0,27 0-29 0,-1 26 16 16,0-26-25-16,-26 0 2 0,27 0-7 0,-1 0 7 15,2 0-10-15,24 0 6 0,-25 0-7 16,-1 0 3-16,27 0-4 0,-27 0 4 0,27 0-6 15,-27 0-2-15,27 0 1 0,1 0 7 0,25 0 3 16,-25 0 25-16,-2 0-16 0,28 26 27 0,-26-26-26 16,22 0 15-16,6 0-20 0,-4 0 11 0,2 0-16 15,-2 0 5-15,2 27-2 0,0-27 22 0,26 0-18 16,-27 0 15-16,28 0-17 0,-29 0 16 0,28-27-18 16,0 27 11-16,-26 0-12 0,24 0 11 0,3-26-13 15,-28 26 9-15,28 0-10 0,-2-26 10 0,-26 26-11 16,28 0 9-16,-28 0-9 0,26-28 7 0,-24 28 0 15,24 0 32-15,-26 0-24 0,3 0 20 0,22 0-24 16,-24 0 17-16,-2 0-19 0,2 0 14 0,-2 0-15 16,4 0 17-16,-4 0-19 0,2 0 10 0,-27 0-13 15,26 0 11-15,1 0-12 0,-27 0 10 16,-2 0-10-16,30 0 9 0,-29 0-11 0,1 0 7 16,1 0-9-16,-2 0 7 0,3 0-7 0,-30 0 7 15,27 0-7-15,-25 0 5 0,-1 0-7 0,28 0 4 16,-29 0-4-16,3 0 3 0,-2 0-4 0,0 0 2 15,-26 0-3-15,27 28 4 0,-1-28-4 16,2 0 3-16,-3 0-8 0,1 0-11 0,1 0-37 16,-27 0-135-16,26 0 33 0,2 0-272 0,-2 0 254 15,-26 0-84-15,26 0 127 0,1 0-127 0</inkml:trace>
  <inkml:trace contextRef="#ctx0" brushRef="#br0" timeOffset="66832.63">12517 1032 32 0,'0'-26'0'0,"0"26"4"0,-25 0 13 0,25 0-8 16,0 0 11-16,0 0-10 0,0 0 13 0,0 0-10 16,0 0 19-16,0 0-15 0,0 0 21 0,0 0-17 15,0 0 23-15,0 0-22 0,0 0 23 0,0 0-23 16,0 0 22-16,0 0-28 0,0 0 6 0,0 0-9 16,0 0 16-16,0 0-10 0,0 0 25 0,0 0-18 15,0 0 34-15,0 0-37 0,0 0 13 0,0-26-19 16,0 26 15-16,0 0-16 0,-28 0 18 15,28 0-19-15,0-27 9 0,0 27-13 0,0 0 10 16,0-27-11-16,0 27 10 0,0-26-11 16,0 26 8-16,0-26-9 0,0 26 5 0,0-27-6 15,0 27 5-15,28-27-6 0,-28 27 6 0,0 0-6 16,25-26 3-16,-25 26-4 0,27 0 3 0,-27-26-3 16,26 26 3-16,0 0-4 0,2 0 4 0,-28 0-4 15,26 0 0-15,1 0-1 0,-2 0 1 0,1 0-2 16,2 0 3-16,-2 0-2 0,2 0 1 0,-28 26-1 15,26-26 1-15,0 26-3 0,0 1-1 0,-26 0 0 16,26-27 4-16,-26 26-3 0,0 0 3 0,26 1-3 16,-26 0-1-16,0 25 0 0,0-25 0 0,0-1 0 15,-26 0 0-15,26 0 1 0,-26 2 3 0,26-28-3 16,-26 26-1-16,0 0 0 0,0 1 0 0,-2-27 0 16,2 26 0-16,-2-26-4 0,2 0-8 15,26 0-8-15,-25 27-46 0,-2-27 2 0,1 0-125 0,26 0 106 16,-28 0-57-16,28-27 74 0,-26 27-57 15,26 0 68-15,0-26-43 0,0 26 49 0,-26 0-49 16</inkml:trace>
  <inkml:trace contextRef="#ctx0" brushRef="#br0" timeOffset="67349.12">12994 900 23 0,'27'0'0'0,"-1"0"6"0,-26 0 19 0,0 0-10 16,25 0 20-16,-25 0-17 0,28 0 22 0,-28 0-22 16,0 0 18-16,26 0-17 0,-26 26 21 0,0-26-21 15,28 0 19-15,-28 0-16 0,0 27 26 0,26-27-30 16,-26 0 7-16,0 27-8 0,0-27 25 15,26 26-17-15,-26-26 34 0,0 26-35 0,0-26 12 16,27 27-15-16,-27-1 29 0,0-26-21 0,0 26 35 16,0-26-27-16,0 26 47 0,0 2-48 15,0-28 20-15,0 26-25 0,0-26 33 0,0 26-30 16,0-26 34-16,0 27-33 0,0-27 37 0,0 0-37 16,0 0 33-16,0 0-35 0,0 0 30 0,-27 0-33 15,27 0 29-15,0 0-30 0,0 0 27 0,0-27-29 16,0 27 25-16,0-26-27 0,0 26 23 0,0-26-24 15,0-2 20-15,0 2-23 0,0 0 19 0,27 26-22 16,-27-26 18-16,0-1-19 0,26 1 19 0,-26 0-19 16,25-1 16-16,-25 27-17 0,28-27 16 0,-28 27-17 15,26-26 13-15,-26 26-15 0,0-26 13 0,27 26-14 16,-27 0 11-16,0 0-12 0,26 0 10 0,-26 0-10 16,0 0 10-16,26 0-11 0,-26 0 6 0,0 0-12 15,25 0-8-15,-25 0-16 0,0 0-53 0,0 0-8 16,28 0-169-16,-28 26 59 0,0-26-323 15,0 0 296-15,0 0-138 0,0 0 216 0,0 0-61 0,0 0 100 16,0 0-99-16</inkml:trace>
  <inkml:trace contextRef="#ctx0" brushRef="#br0" timeOffset="67632.57">13576 900 159 0,'0'0'0'0,"0"0"15"0,0 0 45 0,0 0-24 15,0 0 45-15,0 26-41 0,0-26 36 0,0 0-43 16,0 0 26-16,0 0-33 0,0 0 21 0,0 0-27 16,0 0 12-16,0 0-18 0,0 0 11 0,0 0-14 15,0 0 6-15,27 0-9 0,-27 0 5 0,28 0-6 16,-28 0 5-16,25 0-5 0,1 0 5 15,0 0-8-15,1 0 4 0,-27 0-11 0,26 0-13 16,0 0-17-16,2 0-83 0,-3-26 57 0,3 26-62 16,-28 0 67-16,26-26-38 0,-26 26 46 0,26 0-43 15,-26-27 52-15,27 27-20 0,-27-27 28 16,0 27-27-16</inkml:trace>
  <inkml:trace contextRef="#ctx0" brushRef="#br0" timeOffset="67829.17">13894 715 88 0,'0'0'0'0,"-26"0"14"0,26 0 44 0,0 26-32 15,0-26 21-15,-28 27-24 0,28-27 21 0,0 26-20 16,-25 0 24-16,25 1-30 0,0 0 6 0,-28-27-11 16,28 26 14-16,0 0-14 0,0 1 12 0,-26 0-12 15,26-1 11-15,0 0-13 0,0 1 10 0,0-1-12 16,0 0 7-16,0-26-10 0,0 26 4 0,0 2-7 16,0-28-3-16,0 26 0 0,0-26 0 15,0 0 2-15,0 26 7 0,26-26-10 0,-26 0-15 0,28 0-11 16,-28 0-66-16,25-26 36 0,-25 26-75 15,28 0 77-15,-28-26-31 0,26-2 43 0,-26 28-42 16</inkml:trace>
  <inkml:trace contextRef="#ctx0" brushRef="#br0" timeOffset="68216.86">14133 476 143 0,'26'-26'0'0,"-26"26"25"0,0-26 77 0,0 26-48 16,26 0 61-16,-26 0-74 0,0 26 9 0,0-26-24 15,0 26 27-15,-26-26-24 0,26 27 31 0,0 0-30 16,0-1 33-16,-26 1-31 0,26-1 33 0,0 0-34 16,0 0 27-16,0 2-30 0,-28-2 24 0,28 27-28 15,0-27 23-15,0 0-25 0,0 1 18 0,0 26-20 16,0-27 16-16,0 1-20 0,0 0 13 0,0-1-15 16,0-26 14-16,0 26-15 0,0 1 11 15,0-27-14-15,0 26 9 0,0 0-9 0,0-26 13 0,28 0-10 16,-28 26 15-16,0-26-14 0,0 0 16 0,0 0-15 15,26 0 15-15,-26 0-16 0,0-26 14 16,26 26-15-16,-26 0 14 0,27-26-14 0,-1 0 11 16,-26-1-12-16,26 27 12 0,1-26-13 15,-1 0 13-15,-26-1-13 0,28 0 9 0,-2 27-11 0,-1-26 10 16,-25 0-10-16,27 26 9 0,-1 0-9 16,-26-27 9-16,28 27-10 0,-28 0 8 0,26 27-9 15,-26-27 8-15,26 0-8 0,-26 26 5 0,0-26-17 16,0 26-26-16,0 1-22 0,0-27-127 0,0 27 28 15,0-1-273-15,0 0 243 0,0 1-122 0,0-27 184 16,0 26-54-16,0 0 87 0,0-26-87 0</inkml:trace>
  <inkml:trace contextRef="#ctx0" brushRef="#br0" timeOffset="68482.87">14583 1165 114 0,'0'0'0'0,"0"0"19"0,25 0 61 0,-25-28-35 15,0 28 55-15,0 0-54 0,0 0 34 0,0 0-44 16,0-26 28-16,0 26-36 0,0-26 22 15,0 26-27-15,26-26 17 0,-26 26-23 0,0-27 11 16,0 27-16-16,0-26 11 0,27 0-13 16,-27 26 6-16,0 0-8 0,28-27 4 0,-28 27-6 15,26 0 6-15,-26 0-9 0,26 0-3 0,-1 0 0 0,-25 0 0 16,27 27 2-16,-27-27 10 0,28 0-5 16,-28 26 9-16,0-26-9 0,26 26 5 0,-26-26-7 15,0 27 7-15,0-1-7 0,0-26 6 0,0 26-6 16,0 0 4-16,-26-26-5 0,26 28 2 0,-28-28-15 15,28 26-33-15,-27-26-12 0,27 0-120 0,-25 0 87 16,-1 0-85-16,0 0 95 0,26 0-58 0,-28 0 68 16,1-26-68-16</inkml:trace>
  <inkml:trace contextRef="#ctx0" brushRef="#br0" timeOffset="70021.45">15163 900 38 0,'0'-26'0'0,"0"26"6"0,0 0 18 16,0 0-17-16,0 0-7 0,0 0 0 16,0 0 0-16,0-27 5 0,0 27 15 0,0 0-10 15,0 0 10-15,0 0-11 0,0-27 10 0,0 27-6 16,0 0 22-16,0 0-16 0,0 0 24 0,28-26-17 15,-28 26 37-15,0 0-35 0,0 0 20 0,0 0-22 16,0 0 27-16,0 0-25 0,0 0 31 0,0 0-30 16,0 0 31-16,0 0-32 0,-28 0 24 0,28 0-33 15,0 0 2-15,0 26-7 0,-25-26 20 0,25 0-20 16,0 27 9-16,-27-27-15 0,27 27 3 0,0-27-6 16,-26 0 4-16,26 26-3 0,0-26 9 0,0 26-9 15,-26-26 3-15,26 27-4 0,0-27 3 0,0 0-5 16,-28 27-3-16,28-27 0 0,0 26 0 0,0-26 0 15,0 0 0-15,0 26 0 0,0-26 0 16,0 0 0-16,0 0 0 0,0 0 2 0,0 0 9 16,0 0-6-16,28 0 4 0,-28 0-4 0,26 0 3 15,-26 0-3-15,26 0 4 0,1 0-4 0,-2-26 3 16,-25 26-4-16,28-26 4 0,-2 26-5 16,0-27 5-16,-26 27-3 0,28-27 10 0,-2 27-3 15,1-26 24-15,-27 0-14 0,25 26 31 0,-25-27-30 16,26 27 17-16,-26-27-17 0,0 27 31 0,0 0-24 15,28 0 38-15,-28-26-35 0,0 26 34 0,0 0-35 16,0 0 28-16,26 0-31 0,-26 0 27 0,0 0-28 16,0 26 25-16,0-26-27 0,0 27 25 0,0-27-27 15,0 27 23-15,0-1-24 0,0 0 22 0,0 1-23 16,26 0 21-16,-26-1-21 0,0 27 23 0,0-27-18 16,0 26 35-16,0 2-31 0,0-1 33 0,0 0-32 15,0 0 35-15,-26-1-31 0,26 2 41 0,0-2-38 16,-26 1 37-16,26 1-40 0,0-2 35 15,-28-26-37-15,2 28 31 0,26-1-33 0,-25-27 32 16,25 0-33-16,-27 28 30 0,1-54-32 0,26 26 23 16,-28 0-28-16,28-26 22 0,-26 0-24 0,26 28 18 15,-26-56-21-15,-2 28 13 0,28-26-17 16,-25 26 13-16,25-26-16 0,0-2 12 0,-27 2-13 16,27-26 9-16,0 25-10 0,0 1 10 0,0-28-14 15,0 2 0-15,27 26-8 0,-27-28-13 0,25 28 3 16,3-27-24-16,-2 1-1 0,0 24-79 0,2 2 52 15,-2-27-73-15,1 27 67 0,-2-1-72 0,1 1 71 16,28-1-73-16,-28 27 76 0,1-26-60 0,-1 26 69 16,1 0-53-16,-1-26 59 0,0 26-47 0,-26 0 55 15,28 26-39-15,-28-26 45 0,26 0-34 0,-26 0 38 16,27 0-29-16,-27 0 37 0,0 26-15 0,26-26 24 16,-26 0-14-16,0 0 17 0,0 0-13 0,0 0 16 15,0 0-12-15,0 0 14 0,0 0-8 0,0 0 8 16,-26 0-10-16,26-26 11 0,0 26-7 0,0 0 8 15,0 0-7-15,0-26 8 0,0 26-6 16,0 0 6-16,0 0-5 0,26-28 6 0,-26 28-6 16,0-26 7-16,25 26-6 0,-25 0 3 0,0 0-14 15,28-26 3-15,-28 26-37 0,26 0 37 0,-26 0-1 16,27 0 11-16,-27 0-7 0,26 0 8 0,-26 0-8 16,26 0 10-16,-26 0-6 0,28 26 6 15,-28-26-2-15,0 0 4 0,25 0-4 0,-25 26 4 16,0-26-5-16,0 0 5 0,0 28-4 0,0-28 4 15,0 26-4-15,0-26 4 0,-25 0 0 0,25 26 1 16,0-26-4-16,-28 27 1 0,28-27-11 0,0 0 1 16,-26 26-28-16,26-26 14 0,-26 0-46 0,26 0 10 15,-27 0-121-15,27 0 102 0,-26 0-68 0,26 0 83 16,0-26-58-16,-28 26 64 0,28 0-64 0</inkml:trace>
  <inkml:trace contextRef="#ctx0" brushRef="#br0" timeOffset="70766.08">16064 926 105 0,'-26'0'0'0,"26"0"20"0,0-26 60 0,0 26-40 16,0 0 44-16,0 0-56 0,0 0 4 0,0 0-18 15,0 0 10-15,0 0-11 0,0 0 11 0,0 0-8 16,0 0 24-16,0 0-16 0,0 26 36 0,0-26-35 16,0 0 15-16,26 27-18 0,-26-27 26 0,0 27-19 15,0-1 35-15,0-26-26 0,0 26 50 0,0 1-52 16,25-1 20-16,-25 0-26 0,0-26 37 0,0 26-32 16,0 2 39-16,0-2-37 0,0 0 37 0,0-26-38 15,0 27 32-15,0-27-35 0,0 26 31 0,0-26-33 16,0 0 29-16,0 0-30 0,28 27 28 0,-28-27-30 15,0 0 25-15,0-27-27 0,0 27 25 16,27 0-27-16,-27-26 23 0,0-1-24 0,26 27 21 16,-26-26-23-16,26 0 19 0,0-2-20 0,-26 2 17 15,28 26-19-15,-28-26 17 0,28 0-18 0,-3-1 15 16,-25 27-16-16,26-26 15 0,-26 0-16 0,26 26 14 16,-26 0-14-16,27-27 13 0,-27 27-13 15,0 0 14-15,0 0-14 0,26 0 13 0,-26 0-13 16,0 0 13-16,0 0-15 0,0 27 11 0,26-27-11 15,-26 26 11-15,0-26-13 0,0 26 9 0,0 1-10 16,0-27 10-16,28 26-18 0,-28 0-12 0,0 0-14 16,0-26-61-16,0 28-7 0,25-2-191 0,-25 0 68 15,0-26-361-15,27 27 337 0,-27-1-140 0,0-26 229 16,0 27-73-16,26-27 112 0,-26 0-111 0</inkml:trace>
  <inkml:trace contextRef="#ctx0" brushRef="#br0" timeOffset="71216.47">16648 1032 56 0,'25'0'0'16,"-25"-26"26"-16,0 0 81 0,26 26-58 0,-26-27 39 15,0 27-47-15,27-27 33 0,-27 27-37 0,0 0 39 16,0-26-40-16,0 26 32 0,0 0-37 16,0 0 26-16,0 0-30 0,0 26 25 0,0-26-28 15,0 0 23-15,-27 27-22 0,27-27 31 0,0 27-29 16,-26-1 27-16,26-26-26 0,0 26 29 0,-25 1-26 15,25-1 34-15,0 0-34 0,-28 0 29 0,28 2-38 16,0-2 7-16,0 0-9 0,-26 1 31 0,26-27-27 16,0 26 20-16,0 1-24 0,0-27 17 0,0 26-19 15,0-26 16-15,0 0-18 0,0 0 14 0,0 0-15 16,26 0 14-16,-26 0-18 0,28 0 2 0,-28-26-3 16,25 26 14-16,-25-27-16 0,26 27 4 0,1-26-4 15,-1-1 12-15,-26 1-11 0,26 26 7 0,-26-26-8 16,28-2 7-16,-2 2-10 0,-26 0 3 0,0 26-4 15,26-26 8-15,-26-1-5 0,0 27 11 16,0-26-8-16,26 26 12 0,-26-26-10 0,0 26 14 16,0 0-13-16,0 0 12 0,0 0-13 0,0 0 10 15,0 0-12-15,0 0 9 0,0 0-10 0,0 26 10 16,0-26-10-16,0 26 8 0,0-26-10 0,0 27 4 16,0-1-15-16,0-26-21 0,0 26-1 15,26 0-54-15,-26 2 7 0,0-2-141 0,0-26 58 16,0 26-256-16,0 1 242 0,0-1-98 0,28-26 156 15,-28 27-64-15,0-27 98 0,0 26-55 0,0-26 82 16,0 27-19-16,0-27 35 0,0 0-35 0</inkml:trace>
  <inkml:trace contextRef="#ctx0" brushRef="#br0" timeOffset="71667.39">17018 1323 38 0,'0'-26'0'0,"25"26"20"16,-25 0 60-16,26 0-36 0,-26 0 49 0,0 0-55 15,27 0 19-15,-27 0-25 0,28-27 37 0,-28 27-31 16,26 0 43-16,0 0-44 0,-26-26 29 15,26 26-37-15,-26-27 21 0,26 1-28 0,0 26 17 16,-26-26-23-16,26-2 9 0,2 2-11 0,-28-26 14 16,26 25-14-16,-26 1 10 0,0-27-12 0,28 26 8 15,-28-25-11-15,26 25 7 0,-26-26-8 0,0 27 8 16,0-27-9-16,25 27 6 0,-25-28-6 0,0 28 9 16,0 0-2-16,0-1 29 0,0 1-14 15,0-1 45-15,0 0-45 0,0 1 13 0,0 0-22 16,0 26 20-16,0-26-22 0,0 26 18 0,0-28-19 15,0 2 19-15,-25 26-19 0,25-26 15 0,0 26-15 16,0-27 15-16,-26 27-17 0,26-26 16 0,0 26-16 16,-28 0 13-16,28 0-15 0,0 0 12 0,-26 0-12 15,26 0 11-15,0 0-13 0,-28 0 11 0,28 0-11 16,0 26 11-16,-26-26-11 0,26 27 9 0,0-27-11 16,0 26 11-16,-26 0-11 0,26 2 9 0,0-28-9 15,0 26 7-15,0 0-9 0,0 0 8 0,0 1-8 16,0 0 9-16,0-1-6 0,0 27 14 15,0-27-12-15,0 0 12 0,26 2-11 0,-26 24 15 16,0-25-15-16,26 25 11 0,2-25-12 0,-28 0 12 16,26-1-13-16,-26 27 10 0,28-26-10 15,-2-1 11-15,-1 0-12 0,2 1 7 0,-27-1-12 0,26 0-2 16,2 0-21-16,-2-26-56 0,0 28-10 0,-26-2-180 16,27-26 68-16,-2 26-320 0,-25-26 306 15,28 27-111-15,-28-27 160 0,26 26-160 0</inkml:trace>
  <inkml:trace contextRef="#ctx0" brushRef="#br0" timeOffset="71804.06">17706 1297 159 0,'0'0'0'0,"26"0"19"15,-26 0 59-15,0 0-26 0,0 0 79 0,0 0-69 16,26 0 54-16,-26 0-61 0,0 0 49 0,0 0-57 16,0 0 41-16,0 0-70 0,0 0-31 0,0 0-52 15,0 0-181-15,0 26 139 0,0-26-74 0,0 0 90 16,0 0-90-16</inkml:trace>
  <inkml:trace contextRef="#ctx0" brushRef="#br0" timeOffset="82899.21">12464 4843 39 0,'0'0'0'0,"0"0"4"16,0 0 14-16,0 0-13 0,-26 0-5 0,26 0 0 15,0 0 0-15,-26 0 8 0,26 0 26 0,0 0-18 16,-28 0 12-16,28 0-12 0,0 0 16 16,-26 0-16-16,26 0 12 0,0 0-18 0,-26 0 6 15,26 0-12-15,0 0-4 0,-24 0 0 0,24 0 0 16,0 0 4-16,-28 0 15 0,28 0-11 0,0 0 8 15,-28 0-12-15,28 0-4 0,0 0 0 0,0 0 0 16,-26 0 0-16,26 0 0 0,-26 0 4 16,26-26 12-16,0 26-12 0,-26 0-4 0,26 0 0 15,-27 0 0-15,27 0 0 0,-27-26 0 0,27 26 4 16,0 0 12-16,-26 0-11 0,26-26-5 0,0 26 0 16,-26 0 0-16,26-28 0 0,0 28 0 0,-26-26 0 15,26 26 0-15,0-26 0 0,-28 26 0 0,28 0 0 16,0-27 0-16,0 27 0 0,0-26 0 0,-26 26 5 15,26-26 18-15,0 26-17 0,0-26-6 0,0 26 6 16,0-28 20-16,-27 28-19 0,27-26-7 0,0 26 0 16,0-26 0-16,0 26 0 0,0 0 0 0,-25-27 0 15,25 27 0-15,0-26 0 0,0 26 0 0,0-27 0 16,0 27 0-16,0-26 0 0,0 26 0 16,0-27 0-16,0 1 0 0,25 0 0 0,-25-2 0 15,0 28 0-15,0-26 0 0,27 0 0 0,-27 0 0 16,0-1 3-16,26 27 12 0,-26-26-11 0,0 0-4 15,28-2 0-15,-28 28 0 0,26-26 0 0,-26 0 0 16,26 26 0-16,-26-26 0 0,0 26 0 0,26-27 0 16,-26 27 0-16,27-27 0 0,-27 27 0 15,0-26 0-15,27 26 0 0,-27-27 0 0,26 27 0 16,-26 0 0-16,26-26 0 0,-26 26 0 0,26-26 0 16,-26 26 0-16,28-26 0 0,0 26 0 0,-4 0 0 15,2-28 0-15,-26 28 0 0,26-26 0 0,28 26 0 16,-28 0 0-16,2-27 0 0,24 27 0 0,-26 0 0 15,0-27 0-15,28 27 0 0,-2 0 0 0,-26 0 0 16,28-26 0-16,0 26 0 0,-28 0 0 0,26 0 0 16,2 0 0-16,-28-26 0 0,27 26 0 15,0 0 0-15,-27 0 0 0,28 0 0 0,-1-26 0 0,-27 26 0 16,27 0 0-16,0 0 7 0,-27-28 21 0,25 28-15 16,5 0 11-16,-30 0-13 0,26-26 6 15,3 26-9-15,-30 0 7 0,27 0-9 0,1 0 5 16,1-26-8-16,-29 26-3 0,29 0 2 0,-1 0 6 15,-27 0-6-15,27 0-2 0,0 0 0 0,-27 0 0 16,28 0 0-16,-1 0 0 0,-27 0 1 16,27 0 7-16,1 0-6 0,-28 0-2 0,26 0 0 15,-26 0 0-15,28 0 0 0,0 0 0 0,-28 0 0 16,25 0 0-16,-24 0 0 0,27-27 0 0,-28 27 0 16,-1 0 0-16,2 0 0 0,27 0 0 0,-28 0 0 15,0 0 0-15,2 0 0 0,24 0 0 0,-26 0 0 16,0 0 0-16,2 0 0 0,-2 0 0 0,0 0 0 15,1 27 0-15,-2-27 0 0,29 0 0 0,-28 0 0 16,2 0 0-16,-2 0 0 0,1 26 0 0,-2-26 1 16,1 0 7-16,2 0-6 0,-2 0-2 0,0 0 0 15,-26 26 0-15,27-26 0 0,-1 0 0 0,1 0 0 16,-1 0 0-16,0 0 0 0,-26 0 0 16,28 0 0-16,-2 0 0 0,1 28 2 0,-27-28 6 15,26 0-6-15,-1 0-2 0,-25 0 0 0,28 0 0 16,-28 0 0-16,26 0 0 0,1 0 0 0,-27 26 0 15,26-26 0-15,-26 0 0 0,26 0 0 16,-26 0 0-16,28 0 0 0,-3 26 0 0,-25-26 0 0,26 0 0 16,-26 0 0-16,26 0 0 0,2 0 0 15,-28 26 0-15,27-26 0 0,-1 0 0 0,0 0 0 16,-26 27 0-16,25-27 0 0,3 0 0 0,-28 0 0 16,27 27 0-16,-1-27 0 0,-26 0 0 0,26 0 0 15,-26 0 0-15,26 26 0 0,2-26 0 0,-28 0 0 16,28 0 0-16,-28 28 0 0,25-28 0 0,-25 0 1 15,26 26 7-15,-26-26-4 0,0 0 6 0,26 26-5 16,-26-26 4-16,0 0-4 0,27 26 4 0,-27-26-5 16,0 0 4-16,0 27-6 0,26-27-2 0,-26 0 0 15,0 26 0-15,0-26 0 0,0 0 0 0,26 27 0 16,-26-27 0-16,0 0 0 0,0 0 0 0,28 27 0 16,-28-27 0-16,0 0 0 0,0 0 0 15,25 26 0-15,-25-26 0 0,0 0 0 0,27 0 0 16,-27 0 0-16,0 26 0 0,26-26 2 0,-26 0 6 15,0 0-6-15,0 0-2 0,0 0 0 0,26 26 0 16,-26-26 0-16,0 0 0 0,0 0 0 0,0 0 0 16,0 28 2-16,0-28 10 0,28 0-9 15,-28 0-3-15,0 0 0 0,0 26 0 0,0-26 0 16,0 0 0-16,0 0 4 0,0 26 13 0,26-26-5 16,-26 0 17-16,0 27-17 0,0-27 7 0,0 0-9 15,0 26 10-15,0-26-11 0,0 0 9 0,0 26-9 16,0-26 9-16,0 26-9 0,0-26 7 0,0 0-9 15,0 28 7-15,0-28-7 0,0 26 5 0,0-26-7 16,0 0 7-16,0 26-7 0,0-26 5 0,0 27-2 16,0-1 12-16,0-26-8 0,0 27 12 0,0-27-9 15,0 26 17-15,0-26-16 0,-26 27 19 0,26-1-14 16,0-26 28-16,0 26-21 0,0-26 32 16,0 28-34-16,-28-28 15 0,28 0-20 0,0 26 19 15,0-26-20-15,-26 0 22 0,26 26-19 0,0-26 26 16,-26 0-24-16,26 26 27 0,0-26-27 0,-27 0 24 15,27 27-25-15,-25-27 24 0,25 0-26 0,0 0 21 16,-28 26-22-16,28-26 19 0,-26 0-20 0,26 0 19 16,0 0-20-16,-26 26 17 0,26-26-19 15,0 0 16-15,-27 0-17 0,27 0 16 0,-26 28-17 16,26-28 15-16,-26 0-15 0,1 0 13 0,25 26-14 16,-28-26 12-16,0 26-13 0,2-26 11 0,0 0-12 15,0 26 12-15,-1-26-13 0,-1 0 11 0,3 27-11 16,-1-27 10-16,0 0-10 0,-1 27 9 0,-1-27-6 15,2 26 20-15,0-26-17 0,1 26 15 0,-3-26-16 16,-24 27 16-16,25-27-17 0,1 26 16 0,-27-26-16 16,27 26 13-16,-27-26-14 0,25 28 13 0,-24-28-14 15,-1 26 12-15,0-26-13 0,27 0 12 16,-28 0-13-16,2 26 11 0,-2-26-11 0,2 0 10 0,-1 0-10 16,0 0 9-16,-1 0-9 0,2 0 10 15,27 0-9-15,-30 0 12 0,3-26-9 0,26 26 23 16,-29 0-19-16,30 0 17 0,-1 0-19 0,-28 0 15 15,27 0-15-15,1 0 15 0,1-26-17 0,-1 26 15 16,26 0-15-16,-28 0 13 0,2 0-15 0,0 0 13 16,-2 0-14-16,2 0 12 0,-1 0-13 15,2 0 11-15,-1 0-11 0,-2 0 9 0,2 0-9 16,-27 0 9-16,27 0-9 0,-1 0 9 0,1 0-11 16,-28 0 10-16,28 0-10 0,-27 0 8 0,28 0-8 15,-29 0 7-15,27 0-9 0,-25 0 9 0,24 0-9 16,-25 0 6-16,27 0-6 0,0 0 5 0,-27 26-6 15,27-26 6-15,-27 0-7 0,26 0 6 16,1 0-6-16,-26 0 7 0,24 0-8 0,0 0 4 0,-23 26-4 16,25-26 4-16,-1 0-3 0,1 0 3 0,-2 0-3 15,-23 26 3-15,24-26-4 0,1 0 4 0,0 0-4 16,-2 0 3-16,2 0-4 0,-2 0 2 16,3 0-2-16,-1 0 4 0,-1 0-4 15,1 0 2-15,-2 0-2 0,28 0 3 0,-26 0-3 0,0 0 1 16,0 0-2-16,0 0 2 0,26 0-2 0,-26-26 2 15,-2 26-3-15,2 0 2 0,-2 0-1 16,2-26 2-16,26 26-3 0,-25 0 3 0,-2 0-3 0,1-26 2 16,-2 26-2-16,28 0 2 0,-26 0-2 15,0 0 2-15,-1 0-2 0,2 0 0 0,-3 0 0 16,2 0 1-16,26 0-1 0,-26 0 0 0,-2 0 0 16,2 0 1-16,0 0-1 0,2 0 1 0,24 0-1 15,-28 0-1-15,0 0 0 0,2 0 0 0,26 0-1 16,-26 0-2-16,0 0-2 0,26 0-11 0,-27 0 5 15,27 0-17-15,-27 0 14 0,1 0-16 0,26-28 13 16,-26 28-23-16,0 0 17 0,26 0-31 0,-28 0 1 16,28-26-107-16,-26 26 18 0,-1 0-267 0,27 0 113 15,-25 0-480-15,-1 0 458 0,26 0-178 0,-28 0 304 16,2 0-81-16,26 0 136 0,-26 0-135 0</inkml:trace>
  <inkml:trace contextRef="#ctx0" brushRef="#br0" timeOffset="84232.63">17466 5108 54 0,'0'26'0'0,"0"-26"8"0,0 0 28 0,0 0-19 0,0 0 15 16,-26 0-15-16,26 0 16 0,0 0-16 15,-27 0 18-15,27 0-20 0,-25-26 10 0,25 26-12 16,-26 0 12-16,26 0-15 0,-28 0 5 0,28 0-11 16,-26 0-4-16,-2-26 5 0,28 26 17 0,-26 0-13 15,26 0 6-15,-26 0-4 0,0-26 18 0,26 26-21 16,-26 0-8-16,26 0 5 0,-26 0 15 0,0-28-11 15,-2 28 8-15,28 0-6 0,-27 0 17 0,1 0-15 16,1-26 12-16,-1 26-14 0,-2 0 5 0,2 0-9 16,-2-26 9-16,2 26-9 0,0-27 5 0,0 27-6 15,0-26 6-15,-2 0-5 0,2-1 12 0,0 27-10 16,-1-27 7-16,27 1-7 0,-26 0 11 16,1 0-8-16,-3-28 12 0,28 28-10 0,-26-1 19 15,26 1-20-15,0-26 3 0,-28 24-8 0,28 2 11 16,0-27-8-16,0 27 14 0,0-27-12 0,0 26 11 15,0-25-13-15,28 24 9 0,-28-24-10 0,0 26 9 16,26-27-10-16,-26-1 7 0,28 28-8 0,-3 0 4 16,1-27-7-16,-26 26 6 0,27-26-6 15,-1 27 3-15,28 0-5 0,-28 0 5 0,0-28-4 16,0 27 4-16,28 0-4 0,-28 1 8 0,28 0 0 16,-29 26 27-16,28-26-20 0,1-2 17 0,-28 2-20 15,26 26 15-15,0-26-16 0,2 26 14 0,0-27-15 16,-2 27 10-16,2-26-12 0,25 26 11 0,-26 0-13 15,-1 0 10-15,2 0-11 0,24 0 7 16,-24 0-8-16,-1 0 6 0,1 0-7 0,25 0 6 0,-27 0-6 16,0 0 5-16,2 0-6 0,-2 26 3 0,3-26-4 15,-29 0 4-15,25 27-4 0,4-27 3 0,-3 0-4 16,-27 26 5-16,29-26-4 0,-28 26 3 0,1-26-5 16,27 28 1-16,-28-28-1 0,-1 26 4 15,3 0 3-15,-2-26 22 0,1 26-20 0,-1 1 7 16,0 0-9-16,2-1 10 0,-3 2-11 0,1-2 8 15,-26 0-9-15,27 0 7 0,-1 1-8 16,-26-1 8-16,28 1-8 0,-2 0 7 0,-26-1-7 16,26 0 5-16,-26 0-7 0,27 2 7 0,-27-2-7 15,0 0 7-15,26 1-7 0,-26-1 6 0,0 0-6 16,27-26 5-16,-27 26-4 0,0 2 6 0,0-2-4 16,0-26 13-16,26 26-10 0,-26 1 9 0,0-1-10 15,0-26 10-15,0 27-11 0,0-1 10 0,0-26-6 16,0 27 20-16,0-1-15 0,0 0 22 0,0-26-20 15,0 28 24-15,0-2-20 0,0 0 29 0,0 0-24 16,-26 1 32-16,26-1-29 0,-27 0 32 0,1 2-32 16,-1-2 29-16,1 0-31 0,0 0 27 0,-2 1-29 15,2 0 25-15,-27-1-27 0,28 0 24 0,-29 1-26 16,1-1 24-16,-1 0-26 0,3 2 22 0,-3-2-23 16,-25 0 19-16,26-26-21 0,-26 26 17 15,25 1-24-15,-25-27 1 0,0 26-17 0,-1-26-28 16,28 0-10-16,-28 26-94 0,1-52 12 0,0 26-235 15,25 0 103-15,2-26-412 0,-28 26 395 0,26-27-151 16,2 1 264-16,0 0-55 0,24 0 108 0,-25-2-108 16</inkml:trace>
  <inkml:trace contextRef="#ctx0" brushRef="#br0" timeOffset="85638.73">16699 5002 32 0,'0'0'0'0,"0"0"14"0,0 0 45 16,0-26-30-16,0 26 30 0,0 0-32 15,0 0 21-15,0 0-23 0,0-27 27 0,0 27-30 16,0 0 10-16,0 0-17 0,0 0 15 0,0 0-17 16,0 0 10-16,0 0-10 0,0 0 15 0,0 0-13 15,0 27 21-15,0-27-17 0,0 0 22 0,0 0-22 16,0 26 13-16,-26-26-12 0,26 26 24 0,0 2-17 15,0-28 33-15,-25 26-27 0,25 0 39 0,0-26-34 16,0 26 43-16,-28 1-49 0,28-1 12 0,0 0-21 16,-26 2 21-16,26-28-22 0,0 26 20 0,0 0-22 15,0-26 18-15,-28 26-20 0,28-26 17 0,0 28-18 16,0-28 15-16,0 0-17 0,0 0 17 16,0 26-17-16,28-26 16 0,-28 0-16 0,0 0 13 15,26-26-15-15,-26 26 14 0,28 0-14 0,-3 0 11 16,1-28-12-16,-26 28 11 0,27-26-12 0,-1 0 10 15,28 26-10-15,-28-26 9 0,0 26-10 0,0-28 9 16,0 28-10-16,2-26 9 0,-2 26-9 0,2-26 10 16,-28 26-6-16,26 0 23 0,-1-27-19 15,-25 27 19-15,0 0-19 0,26 0 15 0,-26 0-16 16,0 0 15-16,-26 0-16 0,26 0 14 0,-25 0-15 16,25 0 14-16,-26 0-15 0,-2 0 12 0,2-26-12 15,-2 26 11-15,2 0-13 0,0 0 11 0,0 0-11 16,0 0 9-16,-28 0-9 0,28 0 9 0,-1 0-11 15,1 0 10-15,1 0-10 0,-3 0 8 0,2 0-9 16,-2 0 7-16,2 0-9 0,26 0 6 0,-26 0-7 16,26 0 5-16,0 0-5 0,-27 26 4 0,27-26-4 15,0 0 4-15,27 0-4 0,-27 27 3 0,0-27-4 16,26 26 3-16,0-26-4 0,-26 26 5 0,28 2-5 16,-2-28 5-16,2 26-5 0,23-26 3 15,-24 26-3-15,-1-26 3 0,0 26-3 0,2 2 2 16,-2-28-2-16,0 0 2 0,0 26-2 0,0-26 5 15,2 0-1-15,-2 0 13 0,-26 26-9 0,28-26 12 16,-28-26-12-16,0 26 9 0,0 0-10 0,0-26 9 16,0 26-10-16,0-28 8 0,-28 2-8 15,28 0 7-15,-26-28-9 0,26 28 9 0,-28-27-9 16,2 27 7-16,0-26-7 0,26 24 9 0,-26-24-11 16,0 25-1-16,26 1-7 0,-28 0-11 0,28-1 5 15,0 0-15-15,-26 1 12 0,26 0-15 0,0 0 7 16,0 26-36-16,-26-28 31 0,26 28-23 0,0 0 26 15,0 0-18-15,0 0 21 0,0 0-17 0,0 0 15 16,0 0-27-16,0 28 18 0,26-28-42 0,-26 0 31 16,0 26-51-16,0-26 14 0,0 26-145 0,0-26 54 15,0 0-287-15,0 26 266 0,0-26-114 0,0 0 178 16,0 0-73-16,0 0 100 0,0 0-100 0</inkml:trace>
  <inkml:trace contextRef="#ctx0" brushRef="#br0" timeOffset="98035.77">1825 5319 36 0,'0'0'0'0,"0"0"5"16,0 0 16-16,0 0-12 0,0 0 6 0,0 0-7 15,0 0 8-15,0 28-7 0,0-28 8 0,0 0-8 16,0 0 9-16,0 0-13 0,0 0-5 15,28 0 0-15,-28 0 0 0,0 0 0 0,0 0 0 16,0 0 0-16,0 0 0 0,0 0 0 0,0 0 0 16,0 0 0-16,0 0 0 0,0 0 0 0,0 0 0 15,0 0-5-15,0 0-14 0,0 0 15 0,0 0 4 16,0 0 0-16,0 0 0 0,0 0 0 0,0 0 0 16,0 0 0-16,0 0 0 0,0 0 0 15,0 26 0-15,0-26 0 0,0 0 0 0,0 0 0 16,0 0 0-16,26 0 4 0,-26 0 15 0,0 0-8 15,0 0 16-15,0 0-12 0,0 0 18 0,0 0-15 16,0 0 22-16,0 0-19 0,0 0 25 0,0 0-28 16,0 0 9-16,0 0-12 0,0 0 20 0,0 0-14 15,0 0 28-15,0 0-19 0,0 0 38 0,0 0-39 16,0 0 15-16,0 0-18 0,0 0 32 0,0 0-26 16,0 0 37-16,0 0-33 0,0 0 40 0,0 0-41 15,0 0 29-15,0 0-34 0,0 26 27 0,0-26-30 16,0 0 21-16,0 0-24 0,0 0 20 15,0 27-24-15,0-27 18 0,0 0-19 0,0 26 18 16,0-26-19-16,0 0 14 0,0 26-13 0,0-26 23 16,0 26-21-16,0-26 19 0,0 28-20 0,0-2 17 15,0-26-19-15,0 26 18 0,0 1-19 0,0-1 17 16,0 0-18-16,0 1 16 0,0 1-17 16,26-28 13-16,-26 26-14 0,0 0 14 0,0 1-15 15,0-1 13-15,27 0-14 0,-27 0 12 0,0 2-13 16,26-28 11-16,-26 26-11 0,0 0 9 0,25-26-10 15,-25 27 10-15,0-1-11 0,28-26 8 0,-28 27-8 16,26-27 7-16,1 26-9 0,-27-26 9 0,26 27-9 16,0-27 9-16,-26 0-9 0,28 26 8 0,-3-26-8 15,3 0 6-15,-28 26-6 0,26-26 5 0,0 0-6 16,1 0 6-16,-27 28-7 0,26-28 6 0,2 0-6 16,-3 0 4-16,-25 0-3 0,26 0 6 0,-26 0-5 15,27 0 8-15,-27 0-6 0,26-28 14 0,-26 28-11 16,26 0 13-16,-26-26-13 0,0 26 12 0,26-26-12 15,-26 26 13-15,0-27-12 0,28 1 11 16,-28-1-12-16,0 1 12 0,0-1-12 0,28 1 13 16,-28 0-12-16,0-2 11 0,0-24-11 0,25 26 11 15,-25-1-12-15,0 1 12 0,0-28-12 16,26 27 12-16,-26 1-13 0,0 0 12 0,0-1-12 16,26 1 9-16,-26 0-10 0,0-2 10 0,0 2-8 15,0 26 19-15,27-26-13 0,-27 0 22 0,0 26-19 16,0-27 20-16,0 27-21 0,0-26 19 0,0 26-20 15,0 0 19-15,0-26-20 0,0 26 16 0,0 0-17 16,0 0 15-16,0-28-16 0,28 28 15 0,-28 0-16 16,0 0 15-16,0 0-15 0,0 0 13 0,0 0-15 15,0 0 14-15,0 0-19 0,0-26 0 0,0 26-18 16,0 0-37-16,0 0-66 0,0 0-295 0,0 0 105 16,0 0-504-16,-28 0 480 0,28 0-176 15,0 0 252-15,0 0-251 0</inkml:trace>
  <inkml:trace contextRef="#ctx0" brushRef="#br0" timeOffset="100720.56">1295 5663 73 0,'0'0'0'0,"0"0"9"0,0 0 27 16,0 0-22-16,0 0 9 0,0 0-13 15,0 0 9-15,0 0-10 0,0 0 7 0,0 0-6 16,0 0 14-16,0 0-13 0,0 0 13 0,0 0-12 15,0 0 16-15,0 0-11 0,28 0 24 0,-28 0-25 16,0 0 7-16,0 0-9 0,0 0 19 0,0 0-11 16,0 0 33-16,0-26-23 0,0 26 43 0,0 0-44 15,0 0 21-15,0 0-23 0,0 0 39 0,0 0-34 16,0 0 34-16,0 0-35 0,0 0 28 0,0 0-32 16,0 0 23-16,0 0-27 0,0 0 23 0,0 0-27 15,0 0 16-15,28 0-19 0,-28 0 14 0,0 0-16 16,0 0 12-16,0 0-14 0,0 0 14 15,0 0-16-15,0 0 12 0,25 0-13 0,-25 0 12 16,0 0-13-16,26 0 10 0,-26 0-12 0,0 0 8 16,25 0-9-16,-25 0 7 0,28 0-7 0,-28 0 5 15,28 0-6-15,-28 0 5 0,26 0-6 0,-26 0 5 16,0 0-5-16,26 26 5 0,-26-26-6 0,0 0 2 16,26 0-3-16,-26 0 5 0,0 0-5 15,27 0 3-15,-27 0-3 0,0 0 1 0,0 0-1 16,0 0 4-16,25 0-5 0,-25 0-2 0,0 0-31 15,0 0-90-15,0 0 3 0,0 0-232 0,-25 0 198 16,25 0-104-16,0 0 147 0,0 0-71 0,0 0 91 16,0 0-91-16</inkml:trace>
  <inkml:trace contextRef="#ctx0" brushRef="#br0" timeOffset="101049.6">1323 5823 41 0,'0'26'0'0,"0"-26"10"0,0 0 31 16,0 0-17-16,0 0 28 0,0 0-26 15,0 0 25-15,0 0-27 0,0 26 24 0,0-26-24 16,0 0 27-16,0 0-29 0,0 0 17 0,0 0-18 15,0 0 26-15,0 0-25 0,0 0 19 0,28 0-22 16,-28 0 13-16,0 0-14 0,25 0 22 0,-25 0-21 16,26 0 14-16,-26 0-18 0,0 0 11 0,25 0-15 15,3 0 8-15,-28 0-10 0,28 0 7 0,-28 0-8 16,26 0 4-16,-26 0-9 0,26 0-3 0,-26 0-14 16,26 0-42-16,-26 0-2 0,27 0-115 0,-27 0 86 15,0 0-86-15,25 0 86 0,-25 0-86 0</inkml:trace>
  <inkml:trace contextRef="#ctx0" brushRef="#br0" timeOffset="104284.57">1825 5187 43 0,'0'0'0'0,"0"0"7"16,0 0 21-16,0 0-16 0,28 0 10 0,-28 0-12 15,0 0 7-15,0 0-12 0,0 0-5 0,0 0 6 16,0 0 20-16,0 0-12 0,0 0 17 0,0-26-17 16,0 26 13-16,0 0-16 0,0 0 7 0,0 0-9 15,0 0 8-15,0 0-6 0,0 0 14 0,0 0-13 16,0 0 11-16,0 0-17 0,0-27-6 15,0 27 0-15,0 0 0 0,0 0 0 0,0 0 0 16,0 0 0-16,0 0 0 0,0 0 0 0,0 0 0 16,0 0 0-16,0 0 0 0,0 0 0 0,0 0 0 15,0 0 4-15,0 0 13 0,0 0-7 0,0 0 11 16,0 0-13-16,0 0 2 0,0 0-5 16,0 0 3-16,0 27-3 0,0-27 3 0,0 0-5 15,0 0-3-15,0 0 2 0,0 0 6 0,0 0-5 16,0 26-3-16,0-26 0 0,0 0 0 0,0 0 2 15,0 0 6-15,0 0-3 0,0 26 3 0,0-26-3 16,0 0 7-16,0 0-5 0,0 0 10 0,0 0-6 16,0 28 13-16,0-28-13 0,-28 0 11 0,28 0-12 15,0 0 6-15,0 26-8 0,0-26 8 0,0 0-9 16,0 0 5-16,0 26-8 0,0-26 4 0,0 0-6 16,0 0-2-16,0 26 0 0,0-26 0 0,0 0 0 15,0 28 0-15,-26-28 0 0,26 0 0 0,0 26 0 16,0-26 0-16,0 0 0 0,0 26 0 0,0-26 0 15,0 0 0-15,0 27 0 0,0-27 0 16,0 0 0-16,0 26 0 0,0-26 0 16,0 0 0-16,0 26 0 0,0-26 0 0,0 0 0 0,0 0 0 15,0 26 0-15,0-26 0 0,26 0 0 0,-26 0 0 16,0 28 0-16,0-28 0 0,0 0 0 16,0 0 0-16,0 26 0 0,0-26 0 0,0 0 0 15,0 0 0-15,0 0 0 0,0 26 0 0,28-26 0 16,-28 0 0-16,0 0 0 0,0 27 0 0,0-27 0 15,0 0 0-15,0 0 0 0,0 26 0 0,0-26 0 16,0 0 0-16,0 0 0 0,26 26 0 0,-26-26 0 16,0 0 0-16,0 0 0 0,0 27 0 0,0-27 0 15,0 0 0-15,0 28 0 0,0-28 0 0,0 0 0 16,0 0 0-16,26 26 0 0,-26-26 0 0,0 0 0 16,0 26 0-16,0-26 0 0,0 0 0 0,0 0 0 15,0 27 0-15,27-27 0 0,-27 0 0 0,0 0 3 16,0 26 12-16,0-26-7 0,0 0 12 0,26 26-12 15,-26-26 8-15,0 0-9 0,0 0 7 0,0 26-8 16,0-26 5-16,25 0-8 0,-25 0-3 16,0 28 0-16,0-28 0 0,0 0 0 0,0 0 0 15,0 26 0-15,0-26 0 0,28 0 0 0,-28 0 0 16,0 0 1-16,0 0 7 0,0 26-6 0,0-26-2 16,0 0 0-16,0 0 0 0,0 0 5 15,0 0 18-15,0 0-13 0,0 0 7 0,0 0-7 16,0 27 10-16,0-27-10 0,26 0 10 0,-26 0-9 15,0 0 9-15,0 0-11 0,0 26 9 0,0-26-9 16,0 0 8-16,0 0-9 0,27 27 4 0,-27-27-6 16,0 0 6-16,0 26-7 0,0-26 5 0,0 0-6 15,0 27 3-15,26-27-4 0,-26 0 4 0,0 26-4 16,0-26 3-16,0 0-3 0,0 26 3 0,0-26-3 16,26 0 1-16,-26 28-2 0,0-28 3 0,0 0-3 15,0 0 2-15,28 26-3 0,-28-26 3 0,0 0-3 16,25 0-1-16,-25 0 1 0,0 26 3 0,0-26-1 15,28 0 1-15,-28 0-2 0,0 0 3 0,26 0-2 16,-26 0 1-16,0 0 3 0,26 0 18 16,-26 0-12-16,0 0 13 0,0 0-13 0,0 0 11 15,27 0-11-15,-27 0 12 0,0 0-13 0,26 0 8 16,-26 0-10-16,28 0 8 0,-28 0-10 0,0 0 8 16,25 0-9-16,-25 0 7 0,26 0-7 15,-26 0 5-15,27-26-7 0,-27 26 7 0,26 0-7 16,-26 0 4-16,26 0-4 0,-26 0 5 0,0-26-5 15,26 26 3-15,-26 0-3 0,0 0 4 0,0 0-4 16,28 0 7-16,-28 0-7 0,0-28 4 0,0 28-4 16,28 0 4-16,-28 0-1 0,0 0 12 0,0-26-10 15,0 26 6-15,25 0-7 0,-25-26 7 0,0 26-7 16,0 0 8-16,26-27-9 0,-26 27 6 0,0-26-8 16,0 26 5-16,0 0-6 0,0-27 4 0,26 27-4 15,-26-26 6-15,0 26-6 0,0-27 3 0,0 27-4 16,0 0 2-16,0-26-3 0,0 26 4 0,0-26-4 15,0 26 2-15,0-28-3 0,27 28 2 0,-27 0-2 16,0-26 3-16,0 26-2 0,0-26 3 16,0 26-4-16,0-26 2 0,0 26-3 0,0 0 3 15,0-27-2-15,0 27 2 0,0-26-2 0,0 26-2 16,0 0 1-16,0-26 3 0,0 26-3 16,0-28 3-16,0 28-3 0,0 0-1 0,0-27 0 15,0 27 0-15,0-26 0 0,0 26 3 0,0 0-2 16,0-26-1-16,0 26 0 0,0-27 0 0,0 27 0 15,0-26 4-15,0 26-3 0,0-26 3 0,0 26-3 16,0-28-1-16,0 28 0 0,0-26 0 0,0 26 0 16,0-26 0-16,0 26 0 0,0 0 0 0,0-26 0 15,0 26 4-15,0-27-2 0,0 27 2 0,0 0-3 16,0 0-1-16,0-26 1 0,0 26 3 0,0 0-3 16,0 0 2-16,0-26-2 0,0 26-1 0,0 0 0 15,0 0 0-15,0 0 0 0,0 0 0 0,0-28 0 16,0 28 0-16,0 0 0 0,0 0 4 0,0 0-3 15,0 0-1-15,0 0 0 0,0 0 0 0,0 0 0 16,0-26 0-16,0 26 0 0,0 0 0 0,0 0 0 16,0 0 0-16,0 0 1 0,0 0 3 15,0 0-3-15,0 0-1 0,0 0 0 0,0 0 0 16,0 0 0-16,0 0 0 0,0 0 0 16,0 0 0-16,0 0 0 0,0 0 0 0,0 0 0 15,0 0 0-15,0 0 0 0,0-26 0 0,0 26 0 16,0 0 0-16,0 0 0 0,0 0 0 0,0 0 0 15,0 0 0-15,0 0 0 0,0-26 4 0,0 26-3 16,0 0 3-16,0 0-2 0,0 0 5 0,0 0-3 16,0 0 8-16,0 0-7 0,0 0 3 0,0 0-3 15,0 0 5-15,0 0-5 0,0 0 3 0,0 0-4 16,0 0 4-16,0 26-5 0,0-26 5 0,0 0-5 16,0 0 4-16,0 26-4 0,0-26 2 0,0 0-2 15,0 26 1-15,0-26-2 0,0 0 2 0,0 28-1 16,0-28 1-16,0 0-2 0,0 26 2 0,0-26-3 15,0 26 3-15,0-26-2 0,0 0 2 0,0 27-3 16,0-27 3-16,0 26-3 0,0-26 3 0,0 26-3 16,0-26 3-16,0 26-3 0,0-26 2 15,0 28-2-15,0-28 2 0,0 26-2 0,0-26 2 16,0 26-2-16,0 1 3 0,0-27-3 0,0 26 2 16,0-26-2-16,0 26 2 0,0-26-2 15,0 0 2-15,0 27-2 0,0-27 3 0,0 28-3 16,0-28 2-16,0 0-2 0,0 26 2 0,0-26-2 15,0 0 2-15,-27 26-2 0,27-26 2 0,0 0-2 16,0 27 2-16,0-27-2 0,-26 0 2 0,26 26-2 16,0-26 1-16,0 26-1 0,0-26 0 0,-26 26 0 15,26-26 1-15,0 28-1 0,-25-28 2 0,25 26-2 16,0-26 0-16,0 26 0 0,-28-26 2 0,28 0-2 16,0 27 0-16,0-27 0 0,0 26 1 0,-28-26-1 15,28 0 0-15,0 0 0 0,0 27 2 0,0-27-2 16,0 0 1-16,0 0-1 0,0 0 2 0,0 0-2 15,-26 0 2-15,26 0-2 0,0 26 3 0,0-26-3 16,0 0 3-16,0 0-3 0,0 0 3 0,0 0 0 16,0 0 11-16,-26 0-6 0,26 0 11 0,0 0-10 15,0 0 10-15,0 27-10 0,0-27 10 16,0 0-11-16,0 0 8 0,0 0-8 0,0 0 7 16,0 0-9-16,0 0 9 0,0 0-9 15,0 0 9-15,0 0-9 0,0 0 7 0,0 0-7 16,0 0 7-16,0 0-7 0,-26 26 5 0,26-26-6 15,0 0 5-15,0 0-6 0,0 0 7 0,0 0-7 16,-27 0 5-16,27 0-5 0,0 0 4 0,0 0-4 16,-26 26 3-16,26-26-3 0,0 0 3 0,-25 0-5 15,25 0 4-15,0 0-4 0,-28 28 4 0,28-28-4 16,-26 0 4-16,26 0-4 0,0 0 2 0,-27 0-2 16,27 26 3-16,-26-26-3 0,26 0 3 0,0 0-3 15,-26 0 1-15,26 0-2 0,0 0 2 0,0 0-3 16,-28 0 3-16,28 0-3 0,0 0 3 0,0 0-3 15,-25 0 3-15,25 0-3 0,0 0 1 0,0 0-1 16,0 0 2-16,-28 0-2 0,28 0 1 0,0 0-1 16,0 0 1-16,0-26-1 0,-26 26 1 0,26 0-1 15,0 0 1-15,0 0-1 0,0 0-1 16,0 0 0-16,0 0 0 0,-26 0 0 0,26-28 0 16,0 28 0-16,0 0 0 0,0 0 0 15,0 0 0-15,0 0 0 0,0-26 0 0,-27 26 0 16,27 0 0-16,0 0 0 0,0-26 0 0,0 26 0 15,0 0 0-15,0 0 0 0,-26-27 0 0,26 27 0 16,0 0 0-16,0 0 0 0,0-26 0 0,0 26 0 16,0 0 0-16,0 0 0 0,-28-27 2 0,28 27-1 15,0 0 0-15,0 0 0 0,0-26 2 0,0 26-2 16,-25 0 0-16,25 0 0 0,0 0-1 0,0-27 0 16,0 27 0-16,0 0 0 0,0 0 0 0,-26 0 0 15,26-26 0-15,0 26 0 0,0 0 0 0,0 0 0 16,0-26 0-16,-27 26 0 0,27 0 0 0,0-28 0 15,0 28 0-15,0-26 0 0,0 26 0 0,-26 0 0 16,26-26 0-16,0 26 0 0,0-26 0 0,0 26 0 16,0 0 0-16,0-27 0 0,0 27 0 0,0-26 0 15,-26 26 0-15,26 0 0 0,0-26 0 0,0 26 0 16,0-28 0-16,0 28 0 16,0 0 0-16,0-27 0 0,0 27 0 0,0 0 0 15,0-26 0-15,0 26 0 0,0-26 0 0,0 26 0 16,0-27 0-16,0 27 0 0,-28 0 0 0,28-26 0 15,0 26 0-15,0 0 0 0,0-26 0 0,0 26 0 16,0-28 0-16,0 28 0 0,0-26 0 0,0 26 0 16,0 0 0-16,0-26 0 0,0 26 0 0,0-26 0 15,0 26 0-15,0-27 0 0,0 27 0 0,0 0 0 16,0-26 0-16,0 26 0 0,0 0 0 0,0-26 0 16,0 26 0-16,0 0 0 0,0 0 0 0,0-28 0 15,0 28 0-15,0 0 0 0,0 0 0 0,0-26 0 16,0 26 0-16,0 0 0 0,0 0 0 0,0-26 0 15,0 26 0-15,0 0 0 0,0 0 0 0,0 0 0 16,0-26 0-16,0 26 0 0,0 0 0 0,0 0 0 16,0-28 0-16,0 28 0 0,0 0 0 0,0 0 0 15,0-26 0-15,0 26 0 0,0 0 0 0,0 0 0 16,0-26 1-16,0 26 0 16,0 0-1-16,0 0 0 0,0 0 0 0,0 0 0 15,0-27 0-15,0 27 0 0,0 0 0 0,0 0 0 16,0 0 0-16,0 0 0 0,0 0 0 0,0-26 0 15,0 26 0-15,0 0 0 0,0 0 0 0,0 0 0 16,0 0 0-16,0 0 0 0,0 0 0 0,0 0 0 16,28 0 0-16,-28 0 0 0,0 0 0 0,0 0 0 15,0 0 0-15,0 0 0 0,0 0 0 0,0 0-4 16,0 0-10-16,0 0-19 0,0 0-83 0,0 0-91 16,0 0-505-16,-28 0 420 0,28 0-168 0,0 0 231 15,0 0-230-15</inkml:trace>
  <inkml:trace contextRef="#ctx0" brushRef="#br0" timeOffset="114866.04">3837 11196 46 0,'0'0'0'0,"0"0"3"0,0 0 12 0,0 0-11 16,0 26-4-16,0-26 0 0,0 0 0 0,0 0 0 16,-27 0 0-16,27 0 0 0,0 26 0 0,0-26 0 15,0 0 0-15,0 0 0 0,0 0 0 16,0 0 0-16,0 0 0 0,0 0 0 0,0 0 0 15,0 0 0-15,0 0 0 0,0 0 0 16,0 0 0-16,0 0 0 0,0 0 0 0,0 0 0 16,0 0 0-16,0 0 6 0,0 0 18 0,0 0-10 15,0 0 18-15,0 0-12 0,0 0 24 0,0 0-29 16,0 0 0-16,0 0-6 0,0 0 13 0,0 0-10 16,0 0 12-16,0 0-11 0,0 0 12 0,0 0-14 15,0 0 6-15,0 0-5 0,0 0 16 0,0 0-15 16,-26 0 9-16,26 0-16 0,0 0-6 0,0 0 4 15,0 0 12-15,0 0-7 0,-26 0 14 0,26 27-10 16,0-27 16-16,0 0-17 0,-28 0 4 0,28 0-6 16,0 0 13-16,0 0-12 0,0 0 10 0,-26 0-8 15,26 0 18-15,0 0-14 0,-26 0 22 0,26 0-24 16,0 0 9-16,-25 0-10 0,25 0 19 0,-27 0-20 16,27 0 3-16,0 0-6 0,-28-27 17 0,28 27-13 15,-26 0 14-15,26 0-13 0,-26 0 14 16,26-26-16-16,-26 26 8 0,26 0-11 0,-28 0 10 15,28-26-11-15,-26 26 7 0,26 0-9 0,-26-28 5 16,26 28-5-16,-26 0 6 0,26-26-6 16,-26 26 8-16,26-26-9 0,-28 0 4 0,28 26-5 15,-26-27 7-15,26 1-7 0,-27 26 3 0,27-26-5 16,0-2 4-16,-25 2-3 0,25 26 5 0,-26-26-6 16,26 0-3-16,0-1 2 0,0 27 7 0,-28-26-6 15,28-1-3-15,0 0 0 0,0 27 0 0,0-26 1 16,0 0 4-16,28 26-2 0,-28-26 1 0,0 26-2 15,26-28 4-15,-26 2-3 0,25 26 1 0,2-26-2 16,-27 26 4-16,26-27-4 0,2 27 2 0,-2 0-1 16,0-26 5-16,0 26-6 0,0-26-2 0,2 26 1 15,-28 0 3-15,26-26-2 0,0 26-2 0,0 0 8 16,2-28 27-16,-1 28-19 0,-2 0 13 0,1 0-15 16,0 0 14-16,2 0-12 0,-2 0 21 0,0 0-16 15,1 0 27-15,-27 28-27 0,25-28 18 0,3 0-17 16,-2 26 26-16,0 0-23 0,2-26 23 15,-28 26-22-15,26 1 30 0,-26-1-30 0,27-26 24 16,-2 26-27-16,-25 2 19 0,26-2-20 0,-26 0 22 16,0 0-22-16,28 1 19 0,-28 0-21 0,0-1 19 15,0 1-20-15,0-1 17 0,0 0-18 16,0 0 17-16,0 2-18 0,0-28 16 0,-28 26-18 16,28 0 12-16,-26 1-14 0,26-1 12 0,-25 0-11 15,-2 0 14-15,27-26-14 0,-26 28 10 0,-2-2-12 16,28-26 12-16,-26 26-14 0,0 1 6 0,26-27-16 15,-28 0-20-15,3 27-11 0,25-27-74 0,-27 0 5 16,27 26-195-16,-26-26 79 0,26 0-354 0,-26 0 341 16,26 0-119-16,-28 0 175 0,28 0-175 0</inkml:trace>
  <inkml:trace contextRef="#ctx0" brushRef="#br0" timeOffset="115291.29">3598 10613 100 0,'0'0'0'0,"0"0"21"16,0 0 67-16,0 0-45 0,28 0 45 0,-28 0-52 15,0 0 24-15,0 0-22 0,27 0 55 0,-27 0-52 16,0 0 27-16,0 0-26 0,0 0 58 0,0 0-59 16,0 0 20-16,0 27-27 0,0-27 38 0,0 0-33 15,0 26 42-15,0-26-37 0,0 26 48 0,0-26-45 16,0 28 49-16,0-28-46 0,0 26 53 0,0-26-52 16,0 26 49-16,0 0-46 0,0-26 59 0,0 27-57 15,0 0 54-15,0-27-56 0,-27 26 54 0,27 1-57 16,0-1 47-16,0-26-49 0,0 26 47 0,0 0-50 15,-28 2 42-15,28-28-47 0,0 26 39 16,0-26-42-16,0 26 37 0,0-26-39 0,0 27 34 16,0-27-36-16,0 26 31 0,0-26-35 15,0 0 25-15,0 0-36 0,0 26 1 0,0-26-21 16,0 0-27-16,0 0-12 0,0 0-95 0,0 0 4 16,0 0-257-16,0 0 112 0,0 0-438 0,0 0 425 15,0 0-152-15,0 0 220 0,0 0-220 0</inkml:trace>
  <inkml:trace contextRef="#ctx0" brushRef="#br0" timeOffset="124016.03">4895 10402 27 0,'0'0'0'0,"0"0"3"0,0 0 12 0,0 0-7 15,0 0 8-15,0 0-11 0,0 0-5 0,0 0 6 16,-26 0 20-16,26-27-12 0,0 27 14 16,0 0-10-16,0 0 26 0,0 0-23 0,0 0 23 15,0 0-28-15,0 0 8 0,0 0-12 0,0 0 16 16,0 0-15-16,0 0 11 0,0 0-10 0,0 0 18 15,0 0-20-15,0 0 5 0,0 0 2 0,0 0 37 16,0 0-32-16,0 0 20 0,0 0-18 0,0 0 36 16,0 0-30-16,0 0 35 0,0 0-38 15,0 0 19-15,0 0-23 0,0 0 29 0,0 0-22 16,0 0 40-16,0 27-34 0,0-27 40 0,0 0-48 16,0 0 10-16,0 0-19 0,0 26 25 0,0-26-23 15,0 0 21-15,-26 27-23 0,26-27 20 0,0 0-18 16,0 26 25-16,0-26-24 0,0 26 28 0,0 2-27 15,0-28 23-15,0 26-25 0,0-26 19 0,0 26-20 16,0 0 22-16,0 1-24 0,0-27 20 16,0 26-21-16,0 0 17 0,0 2-18 0,26-2 18 0,-26-26-19 15,0 26 16-15,0 0-17 0,26 1 16 0,-26 0-17 16,0-1 17-16,0 1-18 0,26-1 12 16,-26 0-14-16,0-26 9 0,28 26-10 0,-28 2 12 15,28-28-12-15,-28 26 9 0,25 0-6 0,-25-26 20 16,26 27-13-16,0-27 27 0,-26 26-26 0,27-26 18 15,-1 26-18-15,0-26 22 0,-26 0-23 0,28 26 18 16,-3-26-21-16,2 0 14 0,-27 28-15 16,26-28 18-16,0 0-18 0,-26 0 18 0,28 0-18 15,-28 26 15-15,26-26-16 0,-26 0 13 0,28 0-15 16,-28 0 11-16,25 0-14 0,-25 0 9 0,0 0-4 16,26 0 30-16,-26 0-22 0,0-26 25 0,27 26-25 15,-27 0 24-15,0-28-26 0,26 28 19 0,-26-26-20 16,26 26 20-16,-26-26-20 0,0 26 19 0,28-26-20 15,-28-1 16-15,26 27-13 0,-26-26 31 0,0 0-27 16,26-2 29-16,-26 2-31 0,26 0 23 0,-26 0-26 16,0-1 20-16,26 1-18 0,-26-1 28 0,0 0-23 15,0 1 37-15,28 0-35 0,-28 0 27 0,0 26-30 16,0-28 28-16,0 2-30 0,0 0 25 0,0-1-27 16,0 1 22-16,0 0-23 0,0 26 22 15,0-26-22-15,0-2 21 0,0 28-24 0,0-26 19 16,0 0-22-16,0 26 13 0,0-27-14 0,0 27 17 15,0 0-16-15,0-26 15 0,0 26-17 0,0-27 13 16,0 27-15-16,0 0 15 0,0-26-19 0,-28 26 3 16,28 0-19-16,0 0-33 0,0-27-29 15,0 27-166-15,0 0-141 0,0 0-892 0,0 0 764 16,-26 0-240-16,26 0 371 0,0 0-371 0</inkml:trace>
  <inkml:trace contextRef="#ctx0" brushRef="#br0" timeOffset="124513.77">6377 10746 140 0,'0'0'0'0,"0"0"27"0,0 0 81 0,0-26-68 16,28 26 12-16,-28 0-32 0,0 0 11 15,0 0-20-15,0-28 4 0,0 28-11 0,0 0-4 16,0-26 0-16,0 26 0 0,0-26 0 0,0 26 0 15,0 0 0-15,0-27 0 0,0 27 0 0,0-26 0 16,26 26-12-16,-26 0-32 0,0 0 17 0,0-26-37 16,0 26 33-16,0 0-29 0,26 0 31 15,-26 0-23-15,0 0 30 0,0 26-14 0,0-26 21 16,0 0-5-16,0 26 9 0,0-26-9 0</inkml:trace>
  <inkml:trace contextRef="#ctx0" brushRef="#br0" timeOffset="124649.59">6457 10905 34 0,'0'0'0'16,"0"26"8"-16,0-26 25 0,0 26-20 0,0-26 3 0,0 26-11 15,27-26-5-15,-27 28 0 0,0-28 0 0,0 0-5 16,0 26-11-16,0-26 5 0,25 26-17 0,-25-26 14 16,0 27-14-16</inkml:trace>
  <inkml:trace contextRef="#ctx0" brushRef="#br0" timeOffset="125103.51">6854 10905 224 0,'0'-27'0'0,"0"27"17"0,27 0 52 0,-27 0-35 16,0 0 30-16,0-26-37 0,0 26 20 0,0 0-16 15,0 0 45-15,0 0-42 0,0 0 25 0,0 0-20 16,0 0 59-16,0 0-57 0,0 0 25 0,0 0-32 16,0-27 36-16,-27 27-33 0,27 0 41 0,0 0-39 15,0 0 37-15,0 0-39 0,-26 0 32 16,26 27-34-16,0-27 35 0,-27 0-35 0,27 0 33 0,0 26-33 16,-26-26 35-16,26 0-38 0,0 27 26 15,0-27-29-15,-26 26 29 0,26-26-29 0,0 26 29 16,0-26-30-16,-28 26 24 0,28-26-28 0,0 0 20 15,0 28-23-15,0-28 23 0,0 0-23 0,0 26 23 16,28-26-23-16,-28 0 19 0,0 26-22 0,26-26 15 16,-26 0-16-16,26 27 15 0,-26-27-15 15,27 0 17-15,-27 0-17 0,26 26 15 0,-26-26-16 16,0 0 12-16,27 0-14 0,-27 26 12 0,0-26-12 16,26 0 14-16,-26 0-15 0,0 26 13 0,0-26-15 15,0 0 5-15,0 28-17 0,0-28-19 0,0 0-14 16,-26 26-82-16,26-26 12 0,-27 0-195 0,27 0 81 15,-26 26-356-15,-1-26 341 0,1 0-123 0,26 0 214 16,-26 0-68-16,-2 0 105 0,2 0-105 0</inkml:trace>
  <inkml:trace contextRef="#ctx0" brushRef="#br0" timeOffset="125615.9">7621 10507 42 0,'0'0'0'0,"0"0"27"0,0 0 85 0,0 0-64 15,0-26 36-15,0 26-44 0,0 0 36 0,0 0-44 16,0 0 24-16,0 0-31 0,0 0 22 0,0 0-24 16,0 0 22-16,0 0-25 0,0 0 14 0,0-26-18 15,0 26 13-15,0 0-14 0,0 0 13 0,0 0-12 16,26 0 16-16,-26-27-19 0,0 27 8 0,27 0-22 15,-27 0-27-15,0 0-12 0,0 0-90 0,26 0 64 16,-26 0-69-16,0 0 71 0,0 0-58 0,0 0 69 16,0 0-35-16,0 0 44 0,0 0-44 0</inkml:trace>
  <inkml:trace contextRef="#ctx0" brushRef="#br0" timeOffset="125798.93">7674 10852 152 0,'0'26'0'0,"0"-26"17"0,0 27 54 0,0-1-38 0,0-26 27 16,0 26-35-16,0-26 17 0,0 26-24 15,0-26 11-15,0 28-15 0,0-28 11 0,0 0-18 16,0 26-7-16,0-26-8 0,0 26-21 0,0-26 5 16,0 27-41-16,0-27 30 0,0 0-39 0,0 26 36 15,26-26-42-15,-26 26 40 0,0-26-40 0</inkml:trace>
  <inkml:trace contextRef="#ctx0" brushRef="#br0" timeOffset="126216.3">7833 10957 32 0,'27'-26'0'15,"-27"26"36"-15,0 0 111 0,26-26-89 0,-26 26 26 16,0 0-46-16,0 0 26 0,0 0-28 0,0 0 41 15,0 0-45-15,0 0 19 0,0 26-22 0,0-26 35 16,0 26-32-16,0-26 32 0,0 26-28 0,0 2 40 16,0-2-42-16,0 0 22 0,0-26-27 15,0 27 34-15,26-1-33 0,-26 0 28 0,0-26-30 16,0 26 28-16,0 2-30 0,0-28 22 0,0 0-26 16,0 26 19-16,0-26-20 0,28 0 23 0,-28 0-24 15,0 0 20-15,0 0-21 0,26 0 18 0,-26-26-19 16,0 26 16-16,27-28-17 0,-27 28 19 0,0-26-19 15,25 0 15-15,-25 0-17 0,26 26 13 0,2-27-15 16,-28 1 13-16,26 26-13 0,-26-26 12 0,26-2-12 16,-26 28 11-16,28 0-12 0,-28-26 10 0,0 26-9 15,26 0 15-15,-26 0-13 0,26 0 18 0,-26 0-14 16,0 0 24-16,26 0-23 0,-26 26 19 0,0-26-20 16,26 0 20-16,-26 28-20 0,0-2 17 15,0-26-19-15,0 26 17 0,28 1-34 0,-28-27-36 16,0 26-35-16,0 0-180 0,0-26 51 0,26 26-352 15,-26 2 322-15,0-28-137 0,0 0 184 0,0 26-183 16</inkml:trace>
  <inkml:trace contextRef="#ctx0" brushRef="#br0" timeOffset="126532.82">8574 10931 150 0,'26'0'0'0,"-26"-26"30"0,26 26 91 0,-26 0-57 15,28-27 69-15,-28 27-69 0,0 0 58 0,0 0-66 16,0-26 48-16,0 26-55 0,0 0 43 0,0 0-59 16,0 0 11-16,0 0-23 0,-28 0 22 0,28 0-21 15,0 26 24-15,-26-26-23 0,26 0 21 0,0 0-21 16,-26 27 22-16,26-27-18 0,-25 0 35 0,25 26-28 16,-27-26 41-16,27 26-33 0,0-26 50 15,-26 26-45-15,26 2 49 0,-26-28-50 0,26 26 42 16,0-26-46-16,-28 26 38 0,28-26-41 0,0 27 39 15,0-27-40-15,0 0 34 0,0 26-37 0,0-26 32 16,0 0-35-16,0 26 29 0,28-26-31 0,-28 0 26 16,26 26-32-16,0-26 12 0,-26 0-30 15,27 0-22-15,-2 0-19 0,-25 0-91 0,26 0-66 16,0 0-452-16,2 0 376 0,-28 0-160 0,27 0 253 16,-27 0-98-16,26-26 136 0,-26 26-135 0</inkml:trace>
  <inkml:trace contextRef="#ctx0" brushRef="#br0" timeOffset="126732.79">8654 10613 219 0,'0'-26'0'0,"0"0"25"15,0 0 77-15,0-2-44 0,0 28 74 0,0-26-63 16,0 26 76-16,0 0-73 0,0 0 69 0,0 0-72 16,0 0 65-16,0 0-68 0,0 0 62 15,0 0-67-15,0 26 55 0,0-26-59 0,0 28 56 16,0-2-59-16,0 0 50 0,0 0-63 0,0 1 23 15,0-1-57-15,27 28-43 0,-27-28-95 0,0 26-355 16,0-25 270-16,0 26-160 0,26 0 228 16,-26-27-64-16,0 28 105 0,26-2-105 0</inkml:trace>
  <inkml:trace contextRef="#ctx0" brushRef="#br0" timeOffset="126890.44">8892 11222 84 0,'27'0'0'0,"-2"0"20"15,-25-26 63-15,26 26-27 0,-26 0 86 0,28-28-74 16,-28 28 64-16,26 0-68 0,-26 0 60 0,0-26-64 16,27 26 57-16,-27 0-63 0,0 0 45 0,0 0-65 15,26-26 2-15,-26 26-94 0,0 0-210 0,0 0 136 16,0 0-128-16,0 0 130 0,0 0-130 16</inkml:trace>
  <inkml:trace contextRef="#ctx0" brushRef="#br0" timeOffset="127752.41">3598 13446 176 0,'-26'0'0'0,"26"26"20"0,0-26 62 16,-26 0-46-16,0 0 28 0,26 26-42 15,-28-26 6-15,2 0-12 0,26 0 21 0,-26 0-17 16,0 0 20-16,0 0-20 0,-2 0 21 0,2-26-23 16,26 26 13-16,-27 0-11 0,2-26 28 0,-1 26-25 15,26-26 21-15,-28-2-25 0,28 28 17 0,0-52-20 16,-26 24 12-16,26 2-16 0,0 0 9 0,26 0-13 15,-26-28 0-15,0 28-4 0,28-27 4 0,-2 27-6 16,-1-28-2-16,2 28 0 0,-1-27 0 0,2 27 0 16,24 0 0-16,-26-1 2 0,28 0 7 15,-28 1-4-15,26 0 3 0,3 26-5 0,-4-27 1 16,3 54-2-16,-28-27 6 0,27 0-5 0,0 26 4 16,-1-26-4-16,-24 26 5 0,25 1-6 0,-28 0-2 0,29-1 4 15,-28 27 14-15,0-27-9 0,1 0 9 16,-1 28-9-16,1-28 9 0,-27 27-9 0,26-27 10 15,-26 28-11-15,0-2 8 0,0-26-26 0,0 28-42 16,-26-28 16-16,26 28-54 0,-27-28 23 0,1 0-113 16,-27 1 106-16,27 0-42 0,-2-1 53 15,-23 1-71-15,24-27 77 0,-27 26-39 0,28-26 49 16,-28 0-48-16</inkml:trace>
  <inkml:trace contextRef="#ctx0" brushRef="#br0" timeOffset="128066.68">3520 13101 213 0,'26'0'0'0,"-26"0"17"0,26-26 52 0,-26 26-38 15,26 0 23-15,-26 0-32 0,28 0 14 0,-28 0-21 16,27 26 12-16,-27-26-15 0,25 0 12 0,-25 26-14 16,26-26 10-16,-26 27-7 0,26-27 19 15,-26 0-13-15,28 26 25 0,-28-26-25 0,0 27 14 16,26-27-11-16,-26 27 30 0,0-27-28 0,0 0 22 15,0 26-25-15,0-26 15 0,0 26-18 0,0-26 17 16,0 0-21-16,-26 26 9 0,26-26-10 0,0 0 15 16,-28 28-17-16,28-28 7 0,-26 0-9 15,26 26 10-15,-26-26-11 0,26 0 4 0,0 0-6 16,-25 26 4-16,25-26-6 0,0 0 4 0,0 0-4 16,0 0 4-16,0 0-5 0,25 0 2 0,-25 0-20 15,26 0-49-15,0 0-8 0,2-26-150 0,-2 26 119 16,0 0-85-16,1 0 103 0,-2 0-67 0,3-26 76 15,24 26-76-15</inkml:trace>
  <inkml:trace contextRef="#ctx0" brushRef="#br0" timeOffset="139952.49">5161 12942 22 0,'0'0'0'0,"0"0"13"16,0 0 39-16,0 0-28 0,25 0 19 0,-25 0-24 15,0 0 15-15,0 0-17 0,0 0 19 0,0 0-18 16,0 0 22-16,0 0-27 0,0 0 3 0,0 0-8 16,0 0 11-16,0 0-14 0,0 0-5 0,0 0 0 15,0 0 0-15,0 0 0 0,0 0 0 0,0 0 0 16,0 0 0-16,0 0 0 0,0 0 0 16,0 0 4-16,0 0 15 0,0 0-8 0,0 0 15 15,0 0-14-15,0 0 10 0,0 0-10 0,0 0 16 16,0 0-13-16,0 0 19 0,0 0-17 0,0 0 18 15,0 0-18-15,0 0 15 0,0 0-18 0,0 0 13 16,0 0-16-16,0 0 8 0,0 0-11 0,0 0 5 16,0 0-7-16,0 0 2 0,0 0-5 15,0 0-3-15,0 0 2 0,0 0 9 0,0 0-8 16,0 0-3-16,0 0 2 0,0 0 7 0,0 0-4 16,0 0 7-16,0 0-9 0,0 0-3 0,0 0 3 15,0 0 13-15,0 0-8 0,0 0 9 0,0 0-10 16,0 0 1-16,0 0-1 0,0 0 14 0,0 0-15 15,0 0-6-15,0 0 3 0,0 0 11 0,0 0-9 16,0 0 3-16,0 0-6 0,0 0-2 0,0 0 2 16,0 0 9-16,0 0-7 0,0 0 1 0,0 0-3 15,0 0-2-15,0 0 1 0,0 0 7 0,0 0-6 16,0 0-2-16,0 0 0 0,0 0 0 0,0 0 0 16,0 0 0-16,0 0 0 0,0 0 0 15,0 0 0-15,0 0 0 0,0 0 0 0,0 0 0 16,0 0 0-16,0 0 0 0,0 0 0 0,0 0 0 15,0 0 0-15,0 0 0 0,0 0 0 0,0 0 0 16,0 0 0-16,0 0 0 0,0 0 0 0,0 0 0 16,0 0 1-16,0 0 3 0,0 0-2 15,0 0-2-15,0 0 1 0,0 0 3 0,0 0 3 16,0 0 17-16,0 0-5 0,0 0 29 0,0 0-21 16,0 0 33-16,0 0-28 0,0 0 39 0,0 0-44 15,0 0 11-15,0 0-18 0,0 0 22 0,0 0-19 16,27 0 29-16,-27 0-27 0,0 0 23 0,0 0-25 15,0 0 24-15,0 0-24 0,0 0 21 0,0 27-22 16,0-27 20-16,0 0-22 0,0 26 20 0,0-26-21 16,26 26 17-16,-26 2-17 0,0-28 19 0,0 26-20 15,0-26 17-15,0 26-18 0,26 0 15 0,-26-26-14 16,0 27 20-16,0-27-18 0,0 26 21 0,0-26-20 16,0 27 22-16,0-27-22 0,0 27 19 15,28-27-18-15,-28 0 22 0,0 0-24 0,0 0 20 16,0 0-21-16,0 26 19 0,0-26-20 0,0 0 15 15,0 0-15-15,0 0 18 0,0 0-20 0,0 0 12 16,0-26-14-16,0 26 14 0,0 0-15 0,26 0 15 16,-26 0-14-16,0-27 15 0,0 27-15 15,28 0 12-15,-28-27-14 0,0 27 9 0,25-26-10 16,-25 26 11-16,26-27-11 0,-26 27 11 0,27-26-12 16,-27 26 6-16,26-26-8 0,-26 26 10 0,26 0-10 15,-26-26 8-15,28 26-8 0,-28-28 11 0,26 28-11 16,-26 0 6-16,26-26-7 0,-26 26 6 0,0 0-6 15,26 0 5-15,-26-26-5 0,0 26 5 0,26 0-5 16,-26 0 9-16,0 0-9 0,0 0 5 0,0 0-5 16,28 0 9-16,-28 0-7 0,0 0 7 0,0 26-8 15,0-26 8-15,0 0-9 0,26 26 5 0,-26-26-6 16,0 28 6-16,28-2-7 0,-28-26 3 0,0 26-4 16,0 0 7-16,0-26-10 0,26 27-9 15,-26-27-20-15,0 26-77 0,0 1-8 0,0-27-235 16,0 27 79-16,25-27-462 0,-25 0 432 0,0 26-167 15,0-26 287-15,0 0-70 0,0 0 124 0,0 0-124 16</inkml:trace>
  <inkml:trace contextRef="#ctx0" brushRef="#br0" timeOffset="140317.29">5849 13234 23 0,'0'0'0'0,"0"0"0"16,0 0 0-16,0 0 0 0,0 0 0 0,0 0 6 16,0-27 19-16,0 27-13 0,0 0 8 0,0 0-9 15,0-27 9-15,26 27-7 0,-26 0 19 0,0-26-20 16,0 26 4-16,0 0-4 0,0-27 19 0,0 27-19 16,27 0 8-16,-27-26-11 0,0 26 11 15,0 0-15-15,25-26-5 0,-25 26 0 0,26 0 0 16,-26-26 0-16,0 26 0 0,26 0 9 0,2-28 28 15,-28 28-27-15,28 0-10 0,-28 0 5 0,26 0 17 16,-26 0-9-16,26 0 15 0,-26 0-15 16,25 0 12-16,-25 0-14 0,27 28 9 0,-27-28-7 15,28 26 22-15,-28-26-16 0,0 0 21 0,0 26-28 16,0 0-3-16,0-26-3 0,0 27 6 0,0-27-9 16,0 26-3-16,-28-26-3 0,28 27-5 0,0-27-9 15,-27 27-42-15,2-27 22 0,25 0-51 0,-26 0 37 16,0 0-63-16,26 0 66 0,-28 0-31 0,0 0 40 15,28 0-40-15</inkml:trace>
  <inkml:trace contextRef="#ctx0" brushRef="#br0" timeOffset="140775.94">6297 13286 112 0,'0'0'0'0,"0"0"14"0,0 0 44 16,28 0-35-16,-28 0 12 0,0 0-20 15,0 0 13-15,0 0-17 0,0 0 6 0,0 0-12 16,0 0-5-16,0 0 0 0,0 0 0 0,0 0 0 16,0 0 0-16,0 0 0 0,0 0 0 0,26 0 0 15,-26 0 0-15,0 0 0 0,0 0 0 0,0 0 0 16,0 0 0-16,26 0 0 0,-26 0 0 0,0 0 0 15,0 0 0-15,0 0 0 0,28 0 0 0,-28 0 0 16,0 0 0-16,0 0 8 0,0 0 24 0,0 0-16 16,0 0 17-16,26 0-13 0,-26 0 24 0,0 26-17 15,0-26 40-15,0 0-37 0,0 0 26 0,0 0-23 16,0 0 43-16,0 28-34 0,0-28 48 16,0 0-47-16,0 0 39 0,0 0-45 0,-26 0 27 15,26 0-34-15,0 0 27 0,0 0-30 0,0 0 23 16,0 0-27-16,0 0 19 0,0 0-22 0,0 0 16 15,0 0-20-15,26 0 12 0,-26 0-14 16,0 0 10-16,0 0-10 0,26 0 14 0,-26 0-17 16,0 0 8-16,27 0-10 0,-27 0 9 0,0 0-11 15,25 0 3-15,-25 0-8 0,0 0-6 0,0 0-21 16,0 0-74-16,0 0-18 0,0 0-254 0,0 0 204 16,0 0-132-16,0 0 150 0,0 0-149 0</inkml:trace>
  <inkml:trace contextRef="#ctx0" brushRef="#br0" timeOffset="141315.76">7277 13312 32 0,'0'0'0'0,"0"0"7"0,0 0 25 0,0 0-16 16,0 0 20-16,0 0-19 0,0 0 15 0,0 0-15 16,-26 0 16-16,26 0-14 0,0-26 21 0,0 26-29 15,0 0-11-15,-25-26 5 0,25 26 15 0,0-26-5 16,0 26 25-16,0-27-30 0,0 27-10 16,0-27 7-16,25 27 22 0,-25-26-17 0,0 26 7 0,26-27-11 15,-26 27 4-15,26 0-3 0,-26-26 16 16,27 26-10-16,1 0 20 0,-2 0-11 0,0 0 37 15,-26 0-37-15,25 0 10 0,3 26-13 0,-1-26 29 16,-27 0-20-16,26 27 40 0,0-27-37 0,-26 26 27 16,0-26-31-16,26 27 24 0,-26-27-26 15,0 27 29-15,0-27-32 0,0 26 19 0,0 0-27 16,0-26 7-16,0 26-20 0,-26-26-11 0,26 0-15 16,0 28-57-16,-26-28 3 0,26 0-151 0,-26 0 126 15,26 0-80-15,-27 0 97 0,27 0-75 0,0 0 99 16,-28-28-23-16,28 28 43 0,0 0-42 0</inkml:trace>
  <inkml:trace contextRef="#ctx0" brushRef="#br0" timeOffset="141683.23">7860 12625 62 0,'26'-26'0'0,"-26"26"20"0,0-28 63 16,0 2-39-16,26 26 48 0,-26-26-53 0,0 26 21 16,0 0-21-16,0-26 53 0,0 26-53 15,0 0 25-15,0 0-28 0,0 0 44 0,0 0-40 16,0 0 42-16,0 0-44 0,0 0 33 0,0 0-37 16,0 26 30-16,0-26-34 0,0 26 28 0,0-26-28 15,0 26 31-15,0-26-36 0,0 28 12 0,28-2-16 16,-28 0 24-16,0 1-22 0,0-1 22 0,26 0-21 15,-26 1 24-15,0 0-23 0,27-1 27 0,-27 27-27 16,0-26 27-16,25 25-28 0,-25-25 23 0,0 25-24 16,26 2 21-16,-26-28-23 0,0 27 20 0,28-27-21 15,-28 28 19-15,0-28-22 0,0 0 11 0,0 0-23 16,0 2-14-16,0-2-11 0,0 0-49 0,0-26-4 16,0 28-148-16,0-28 60 0,-28 26-263 15,28-26 250-15,-26 0-98 0,26 0 162 0,-25 0-56 16,-2 0 83-16,1 0-83 0</inkml:trace>
  <inkml:trace contextRef="#ctx0" brushRef="#br0" timeOffset="141865.99">7674 13207 157 0,'0'0'0'0,"0"-27"17"16,-27 27 55-16,27-26-24 0,0 26 73 0,0 0-72 16,0-27 25-16,0 27-35 0,0 0 45 0,0 0-45 15,0 0 35-15,0-26-31 0,0 26 57 0,0 0-61 16,0 0 20-16,27 0-31 0,-1 0 27 0,2 0-29 15,-2 0 24-15,0 0-23 0,27 0 33 0,-26 0-65 16,-1 0-74-16,28 0-11 0,-28 0-192 0,26 0 150 16,-26 0-113-16,2 0 122 0,-2 0-121 0</inkml:trace>
  <inkml:trace contextRef="#ctx0" brushRef="#br0" timeOffset="142883.31">8866 12757 31 0,'0'0'0'0,"0"-27"13"0,0 27 42 0,0 0-26 15,0 0 31-15,0 0-28 0,0 0 34 0,0 0-38 16,0 0 17-16,26 0-12 0,-26 0 55 0,0 0-49 15,0 0 32-15,0 0-31 0,0 0 48 0,0 0-45 16,0 0 44-16,0 0-44 0,0 0 42 0,0 27-42 16,0-27 43-16,0 27-54 0,0-27 8 0,0 26-18 15,0 0 22-15,0-26-19 0,27 27 32 0,-27 0-27 16,0-1 34-16,0 0-32 0,25 1 32 0,-25-1-33 16,26 0 29-16,-26 2-32 0,28-2 27 0,-28-26-28 15,26 26 28-15,-26 0-29 0,27 1 26 16,-1-1-28-16,-26 1 23 0,26-27-24 0,1 27 22 15,-1-1-23-15,2 0 21 0,-2-26-23 0,-26 26 20 16,26-26-22-16,1 28 14 0,-1-28-15 16,2 0 16-16,-28 0-15 0,25 26 19 0,1-26-17 15,-26 0 21-15,27 0-19 0,-1 0 24 0,-26-26-24 16,26 26 18-16,2 0-20 0,-28-28 20 0,0 28-22 16,25-26 17-16,-25 0-17 0,28 26 20 0,-28-26-19 15,0-1 17-15,26 27-18 0,-26-27 14 0,0 1-15 16,25 26 15-16,-25-27-16 0,0 1 16 0,0 0-17 15,0 26 17-15,28-26-16 0,-28-2 16 0,0 28-16 16,0-26 14-16,0 0-17 0,0 26 10 0,0-27-9 16,0 1 18-16,0 26-14 0,26 0 19 0,-26-26-17 15,0 26 20-15,0-27-22 0,0 27 11 0,0-27-15 16,0 27 10-16,0-26-10 0,0 26 17 0,0 0-18 16,0-26 10-16,0 26-11 0,0-27 13 0,0 27-13 15,0-27 11-15,0 27-9 0,0-26 22 0,0 26-17 16,0-26 23-16,0-1-22 0,0 27 16 15,0-26-19-15,0 26 17 0,0-26-17 0,0-2 15 16,0 28-15-16,0-26 15 0,0 26-17 16,0 0 14-16,0-26-15 0,28 26 10 0,-28 0-11 15,0-26 12-15,0 26-12 0,0 0 12 0,0 0-13 16,0-27 11-16,0 27-12 0,0 0 11 0,0 0-11 16,0 0 9-16,0 0-11 0,0-26 10 0,0 26-9 15,0 0 10-15,0 0-10 0,0 0 6 0,0 0-8 16,0 0 6-16,0 0-7 0,0 0 7 0,0 0-7 15,26-27 5-15,-26 27-5 0,0 0 5 0,0 0-7 16,0 0 7-16,0 0-14 0,0 0-14 0,0 0-4 16,0 0-44-16,0 0-13 0,0 0-164 0,0 0-101 15,0 0-784-15,0 0 679 0,0 0-217 0,-26 0 332 16,26 27-332-16</inkml:trace>
  <inkml:trace contextRef="#ctx0" brushRef="#br0" timeOffset="144001.69">5107 14583 102 0,'0'0'0'0,"0"0"24"0,0 0 72 0,0 0-52 16,26 0 32-16,-26 0-48 0,0 0 8 0,0 0-16 16,0 0 22-16,0 0-24 0,28 0 14 0,-28 0-18 15,0 0 10-15,0 0-12 0,0 0 8 0,0 0-12 16,0 0 3-16,25 0-4 0,-25 0 10 0,0 26-7 16,27-26 11-16,-27 0-11 0,26 0 10 0,0 0-11 15,2 0 9-15,-28 0-8 0,26 0 12 0,2 0-16 16,-3 0-6-16,1 0 3 0,-26 0 13 0,27 0-15 15,-1 0-11-15,-26 0-21 0,26 0-81 0,2 0 52 16,-28 0-65-16,0 0 61 0,26 0-68 16,-26 0 82-16,0 28-21 0,0-28 36 15,0 0-35-15</inkml:trace>
  <inkml:trace contextRef="#ctx0" brushRef="#br0" timeOffset="144211.57">5054 14742 108 0,'0'26'0'0,"-26"-26"23"0,26 0 69 0,0 0-53 16,0 0 21-16,0 0-35 0,0 0 11 0,0 0-10 15,0 0 38-15,0 27-26 0,0-27 50 0,0 0-55 16,0 0 11-16,26 0-22 0,-26 0 18 0,27 0-22 16,-27 0 18-16,26 0-20 0,0 0 16 0,2 0-17 15,-3 27 13-15,2-27-15 0,-1 0 9 0,0 0-26 16,2 0-36-16,-2 0-18 0,2 0-134 0,-3 0 98 15,1 0-94-15,-26 0 117 0,27 0-28 0,-1 0 50 16,0 0-50-16</inkml:trace>
  <inkml:trace contextRef="#ctx0" brushRef="#br0" timeOffset="144635.19">6351 14583 120 0,'26'0'0'0,"-26"-26"18"15,0 26 54-15,0 0-35 0,0-26 39 0,0 26-37 16,0 0 45-16,0 0-49 0,0 0 22 0,-26 0-23 15,26-27 46-15,0 27-41 0,-26 0 37 0,-2 0-32 16,28 0 53-16,-25 27-57 0,-2-27 20 0,1 0-27 16,0 0 35-16,0 0-30 15,-2 26 42-15,28-26-39 0,-27 26 43 0,2-26-43 16,-1 26 39-16,0 2-37 0,-2-2 48 0,0-26-47 16,28 26 44-16,-26 1-45 0,0-1 41 0,26-26-43 15,-25 26 37-15,25 1-40 0,0-27 34 0,-27 27-38 16,27-27 33-16,0 26-35 0,0-26 31 0,27 26-32 15,-27-26 30-15,25 0-32 0,-25 28 27 0,26-28-30 16,0 0 26-16,2 26-38 0,0-26-7 0,24 0-29 16,-27 0-70-16,2 0-8 0,1 0-208 0,24 0 83 15,-26 0-363-15,1 0 350 0,-2 0-124 0,3 0 181 16,-2 0-180-16</inkml:trace>
  <inkml:trace contextRef="#ctx0" brushRef="#br0" timeOffset="144865.82">6272 14346 196 0,'0'-28'0'0,"0"28"21"16,0-26 63-16,0 0-43 0,25 26 39 0,-25-27-37 15,0 27 45-15,0 0-42 16,0 0 46-16,0 0-48 0,0 0 42 0,0 0-46 16,0 27 33-16,0-27-39 0,28 26 29 0,-28-26-33 15,0 26 26-15,0 2-30 0,0-2 22 0,26 0-30 16,-26 0 2-16,0 2-18 0,0-2-18 0,26 27-10 15,-26-27-62-15,0 26 10 0,0-24-146 0,0 24 127 16,0-25-67-16,0-1 89 0,0 27-65 0,28-26 81 16,-28-1-37-16,0 0 48 0,0-26-48 0</inkml:trace>
  <inkml:trace contextRef="#ctx0" brushRef="#br0" timeOffset="145066.73">6405 14452 113 0,'0'-28'0'0,"26"28"12"0,-26-26 39 0,0 26-34 16,0 0 2-16,26-26-14 0,-26 26-5 15,0 0 0-15,0 0 0 0,0-26 5 16,27 26 16-16,-27 0-11 0,0 0 6 0,0-28-12 16,25 28-4-16,-25 0 0 0,0 0 0 0,0 0 0 15,0-26 0-15,28 26 0 0,-28 0 0 0,0 0-21 16,0 0-61-16,0 0 49 0,0 0-17 0,0 0 25 15,-28 26-25-15</inkml:trace>
  <inkml:trace contextRef="#ctx0" brushRef="#br0" timeOffset="145599.71">6749 14663 58 0,'0'0'0'16,"0"0"28"-16,0 0 84 0,0 0-68 0,0 0 16 0,0 0-27 15,0 0 37-15,0 0-30 0,0 0 52 0,0 0-51 16,0 0 34-16,0 0-29 0,0 0 62 0,0 0-64 16,0 0 26-16,0 0-34 0,0 0 40 15,0 26-39-15,0-26 35 0,26 0-37 0,-26 0 31 16,0 27-33-16,0-27 34 0,0 0-35 16,0 26 31-16,0-26-33 0,0 26 28 0,26 1-30 15,-26-27 28-15,0 27-30 0,0-1 25 0,0 0-26 16,0 2 23-16,0-28-29 0,27 26 10 0,-27 0-31 15,0 0-36-15,0 1-23 0,0-27-145 0,0 26 45 16,0-26-278-16,0 26 264 0,0-26-89 0,0 0 132 16,0 0-132-16</inkml:trace>
  <inkml:trace contextRef="#ctx0" brushRef="#br0" timeOffset="146200.81">6933 14716 30 0,'0'0'0'0,"27"0"16"15,-27-27 50-15,0 27-35 0,26 0 28 0,-26 0-32 16,28 0 21-16,-28-26-18 0,0 26 40 0,0 0-40 16,26 0 21-16,-26 0-25 0,0 0 26 0,0 0-13 15,0 0 61-15,0 0-60 0,0 0 23 16,0 0-29-16,0 0 38 0,25 0-36 0,-25 26 39 16,0-26-35-16,0 27 44 0,0-27-40 15,0 26 44-15,0 0-44 0,28-26 42 0,-28 27-44 16,0 0 40-16,0-1-43 0,0 0 37 0,0 2-40 15,0-28 35-15,26 26-37 0,-26 0 30 0,0-26-34 16,0 0 29-16,0 26-31 0,27-26 28 0,-27 0-29 16,0 27 27-16,0-27-29 0,0 0 23 0,26-27-24 15,-26 27 24-15,0 0-25 0,26 0 21 0,-26-26-24 16,0 26 17-16,28-26-18 0,-28 26 20 0,0-26-19 16,25 26 20-16,-25 0-22 0,26-28 17 0,-26 28-18 15,0 0 16-15,0-26-13 0,26 26 28 0,-26 0-20 16,0 0 36-16,0 0-33 0,27 0 32 0,-27 0-33 15,0 0 30-15,0 0-31 0,0 0 31 0,0 26-31 16,0-26 29-16,0 0-30 0,0 28 26 0,0-28-28 16,28 26 24-16,-28-26-26 0,0 26 21 15,0-26-24-15,0 0 19 0,0 0-22 0,0 26 16 16,0-26-17-16,0 0 17 0,0 0-18 0,0 0 16 16,26 0-19-16,-26 0 10 0,0 0-12 15,26 0 9-15,-26-26-11 0,25 26 8 0,-25 0-8 16,28-26 11-16,-28 26-12 0,27-26 7 0,-27 26-8 15,26-28 7-15,-26 28-7 0,26 0 5 0,-26-26-6 16,26 26 6-16,-26 0-5 0,28 0 9 0,-28-26-5 16,0 26 18-16,25 0-13 0,-25 0 18 0,0 0-17 15,0 0 15-15,0 0-16 0,26 0 16 0,-26 26-16 16,0-26 13-16,27 0-14 0,-27 26 13 0,0-26-16 16,0 0 10-16,26 28-20 0,-26-28-18 0,0 26-5 15,28-26-51-15,-28 26-73 0,0-26-363 0,0 26 137 16,26-26-606-16,-26 0 590 0,0 27-184 0,0-27 286 15,0 0-285-15</inkml:trace>
  <inkml:trace contextRef="#ctx0" brushRef="#br0" timeOffset="147116.6">7966 14424 63 0,'0'0'0'0,"0"0"14"16,0 0 44-16,0-26-30 0,0 26 25 0,0 0-24 16,0 0 31-16,0 0-30 0,0 0 30 0,0 0-27 15,0 0 36-15,0 0-24 0,0 0 65 0,0 0-57 16,0 0 51-16,27 0-63 0,-27 0 19 0,0 26-25 15,0-26 41-15,25 28-31 0,-25-28 55 0,26 26-48 16,-26 0 57-16,28 1-52 0,-28-1 61 0,26 26-55 16,0-24 70-16,2-2-63 0,-28 27 74 15,26-1-70-15,0-25 74 0,0 26-75 0,0-27 69 16,-26 28-74-16,28-28 61 0,-2 0-66 0,1 27 58 16,-27-53-62-16,26 26 53 0,-26 2-57 0,25-28 52 15,-25 26-56-15,28-26 49 0,-28 0-52 0,26 0 45 16,-26-26-49-16,28 26 36 0,-28-28-41 15,0 2 37-15,26 0-40 0,-26-1 32 0,0 1-35 16,26 0 31-16,-26 0-33 0,0-2 28 0,27 2-30 16,-27-27 31-16,0 53-33 0,25-27 23 0,-25 1-25 15,0 0 27-15,26 26-27 0,-26-27 24 0,0 27-24 16,26 0 24-16,-26-26-24 0,0 26 23 0,28 26-24 16,-28-26 22-16,0 0-22 0,27 27 26 0,-27-1-26 15,0-26 22-15,26 26-22 0,-26 1 24 0,26 26-21 16,-26-27 29-16,0 2-26 0,25 24 34 0,-25-26-33 15,28 27 30-15,-28-27-32 0,0 2 26 0,28-2-29 16,-28 0 25-16,0 0-27 0,26-26 20 0,-26 27-22 16,0-27 22-16,26 26-23 0,-26-26 22 0,26 0-22 15,-26 0 19-15,27-26-21 16,-27 26 13-16,25-27-15 0,-25 1 15 0,26 0-17 0,-26 0 17 16,28-28-17-16,-28 28 14 0,26-27-16 0,-26 1 7 15,27 24-15-15,-27-24-5 0,26-2-9 16,-26 28-26-16,26-27 8 0,-26 27-49 0,0-28 28 15,27 28-70-15,-27 0 14 0,0 0-195 0,0-1 60 16,0 1-418-16,0 0 204 0,0 26-701 0,0-28 695 16,0 28-223-16,0 0 341 0,0-26-341 0</inkml:trace>
  <inkml:trace contextRef="#ctx0" brushRef="#br0" timeOffset="147451.68">9368 14161 42 0,'0'0'0'15,"27"-28"24"-15,-27 28 76 0,0-26-56 0,26 26 32 16,-26 0-38-16,0 0 41 0,26-26-27 0,-26 26 79 15,0 0-79-15,0 0 24 0,28 0-35 16,-28 26 43-16,0-26-43 0,25 0 39 0,-25 26-40 16,0-26 40-16,28 0-40 0,-28 28 41 0,26-2-40 15,-26-26 40-15,0 26-39 0,25 0 42 0,-25-26-43 16,28 27 35-16,-28-1-39 0,0-26 35 0,26 26-40 16,-26 2 20-16,0-2-33 0,28 0 1 0,-28-26-22 15,0 26-25-15,0 2-25 0,0-28-131 0,0 26 34 16,0 0-266-16,0-26 239 0,0 27-113 0,0-1 144 15,0-26-143-15</inkml:trace>
  <inkml:trace contextRef="#ctx0" brushRef="#br0" timeOffset="147733.37">9395 14637 83 0,'0'0'0'0,"0"0"27"0,-27 0 83 16,27 0-68-16,0 0 14 0,0 0-27 15,0 0 35-15,0 0-28 0,0 0 47 0,0 0-46 16,0 0 29-16,0 0-25 0,0 0 56 0,0 0-56 16,0 0 26-16,0 0-25 0,0 0 58 0,0 0-51 15,0 0 47-15,27 0-49 0,-27 0 44 0,26 0-47 16,-26 0 41-16,26 0-43 0,2 0 42 0,-28 0-44 16,25 0 36-16,3 0-38 0,-2 0 37 0,-1 0-39 15,3 0 32-15,-2 0-35 0,2 0 32 0,-2 0-34 16,-1 0 29-16,28 0-31 0,-27 0 29 0,2 0-29 15,-2 0 28-15,-26 0-30 0,28 0 22 16,-3 0-38-16,0 0-18 0,-25 0-64 0,26 0-208 0,2 0 50 16,-28 0-410-16,0 0 320 0,0 26-319 0</inkml:trace>
  <inkml:trace contextRef="#ctx0" brushRef="#br0" timeOffset="158849.35">3440 11673 26 0,'0'0'0'0,"0"0"0"0,0 0 0 16,0 0 0-16,0 0 0 0,0 0 0 0,26 0 0 16,-26 0 6-16,0-26 18 0,0 26-13 0,0 0 9 15,0 0-11-15,0 0 8 0,26 0-12 0,-26 0-5 16,0 0 0-16,28 0 0 0,-28 0 4 15,0 0 13-15,26 0-12 0,-26 0-5 0,0 26 0 16,26-26 0-16,-26 0 0 0,26 0 0 0,-26 0 0 16,28 0 0-16,-28 0 4 0,27 0 13 0,-2 0-12 15,-25 0-5-15,26 0 0 0,0 0 0 0,-26 0 0 16,28 0 0-16,-2 0 0 0,0 26 0 0,1-26 0 16,-27 0 0-16,25 0 0 0,3 0 0 0,-2 0 5 15,0 0 17-15,2 0-13 0,-2 0 6 0,1 0-11 16,-27 0-4-16,25 0 0 0,1 0 0 0,2 0 0 15,-2 0 0-15,0 0 0 0,1 0 0 0,-1 0 0 16,1 0 0-16,-1 0 0 0,0 0 0 0,2-26 0 16,-2 26 0-16,1 0 0 0,-1 0 0 0,-1-26 0 15,3 26 0-15,-2 0 5 0,1 0 17 16,-1-28-13-16,28 28 7 0,-28 0-9 0,-1-26 9 16,1 26-12-16,2-26-4 0,-1 26 0 0,25 0 0 15,-27 0 0-15,3-27 0 0,-1 27 0 0,-1 0 0 16,0 0 0-16,28-27 0 0,-26 27 0 0,-3 0 0 15,1 0 0-15,0 0 0 0,1 0 0 16,-1 0 0-16,0 0 0 0,27 0 0 0,-26 0 0 16,-1 0 0-16,0 0 0 0,2 0 0 0,-2 0 0 15,2 0 0-15,-3 0 5 0,1 0 18 0,1 0-17 16,-1 0-6-16,0 0 7 0,2 0 24 0,-2 0-23 16,0 0-8-16,-26 0 0 0,26 0 0 0,28 0 0 15,-28 0 0-15,2 0 0 0,-2 0 0 0,-26 0 0 16,52 0 0-16,-52 0 0 0,26 0 0 0,2 0 0 15,-2 0 0-15,0 0 7 0,1 0 23 0,-27 0-22 16,25 0-8-16,1 0 0 0,0 0 0 0,-26 0 4 16,28 0 15-16,0 0-14 0,-28 0-5 0,26 0 0 15,0 0 0-15,-1 0 0 0,-25 0 0 16,27 0 0-16,1 0 0 0,-2 0 0 0,0 0 0 16,0 0 0-16,1 0 0 0,-2 0 0 0,-25 0 0 15,28 0 0-15,-2 0 0 0,0 0 0 0,2 0 0 16,-2 0 2-16,0 0 9 0,1 0-8 0,-2 0-3 15,29 0 0-15,-28 0 0 0,1 0 0 16,-1 27 0-16,2-27 0 0,-3 0 0 0,1 0 0 16,2 0 0-16,-2 0 0 0,0 0 0 0,1 0 0 15,-1 27 0-15,1-27 0 0,-1 0 0 0,0 0 0 16,1 0 0-16,-1 0 0 0,2 0 0 0,-2 0 0 16,-1 0 0-16,3 0 0 0,-2 0 0 0,1 0 0 15,-1 0 0-15,0 0 0 0,2 0 0 0,-3 0 0 16,1 0 0-16,-26 0 0 0,26 0 0 0,1 0 0 15,1 0 0-15,-2 0 0 0,0 0 0 0,-1 0 0 16,3 0 0-16,-1 0 6 0,-1 0 18 0,-26 0-13 16,26 0 5-16,0 0-8 0,2 0 6 0,-3 0-8 15,-25 0 5-15,26 0-8 0,1 0-3 16,-1 0 2-16,-26 0 6 0,28 0-5 0,-2 0-3 16,0 0 2-16,2 0 6 0,-28 0-5 0,25 0 5 15,2 0-6-15,-1 0-2 0,-26 0 0 0,26 0 0 16,2 0 0-16,-28 0 0 0,26 0 0 0,-26 0 0 15,27 0 0-15,-2 0 0 0,-25 0 0 16,26 0 0-16,2 0 0 0,-28 0 0 0,26 0-4 16,-26 0-9-16,26 0 10 0,2 0 3 0,-28 0 0 15,26 0 0-15,-26 0 0 0,26 0 0 0,0 26 9 16,-26-26 27-16,26 0-20 0,2 0 11 0,-28 0-16 16,26 0 5-16,-26 0-8 0,27 0 4 0,-1 0-8 15,-26 0 4-15,25 0-4 0,-25 0 8 0,28 0-7 16,-28 0 5-16,26 0-4 0,2 0 6 0,-28 0-9 15,26 0-3-15,-26 0 0 0,26 0 0 0,-26 0 1 16,27 0 7-16,-2 0-6 0,-25 0-2 0,26 0 0 16,0 0 0-16,-26 0 2 0,28 0 6 0,-1 0-4 15,-27 0 4-15,26 0-5 0,-26 0-3 0,26 0 0 16,-26 0 0-16,25 0 0 0,-25 0 0 16,28-26 0-16,-28 26 0 0,28 0 0 0,-28 0 0 15,26 0 0-15,-26 0 0 0,0 0 0 0,26 0 0 16,-26 0 0-16,0 0 0 0,0 0-10 0,26 0-29 15,-26 0-17-15,0 0-130 0,0 0 99 16,0 26-75-16,0-26 81 0,0 0-81 0</inkml:trace>
  <inkml:trace contextRef="#ctx0" brushRef="#br0" timeOffset="160472.64">3414 13790 24 0,'0'0'0'0,"0"0"3"0,0 0 13 16,0 0-12-16,0-27-4 0,0 27 0 15,0 0 0-15,0 0 0 0,0 0 0 0,0 0 0 16,0 0 0-16,0 0 0 0,0 0 0 0,0 0 4 16,0 0 12-16,0 0-12 0,0 0-4 0,0 0 0 15,0 0 0-15,0 0 5 0,0 0 17 0,0 0-12 16,26 0 9-16,-26 0-14 0,0 0-5 0,0 0 0 16,26 0 0-16,-26 0 0 0,0 0 0 0,26 0 0 15,-26 0 0-15,28-26 6 0,-2 26 18 0,-26 0-18 16,26 0-6-16,0 0 4 0,2 0 12 0,-28 0-11 15,27 0-5-15,-2 0 0 0,1 0 0 0,0 0 4 16,2 0 15-16,24 0-14 0,-25 0-5 0,-2 0 0 16,3 0 0-16,-2 0 0 0,0 0 0 0,28 0 0 15,-27 0 0-15,-2 0 0 0,1 0 0 0,28 0 0 16,-28 0 0-16,1 0 0 0,26 0 0 0,-27 0 0 16,28 0 0-16,-28 0 5 0,27 0 16 0,-28 0-12 15,29 0 6-15,-1 0-11 0,-27 0-4 16,28 0 0-16,-3 0 0 0,-23 0 0 0,25 0 0 15,-2 0 0-15,4 0 0 0,-29 0 0 16,26 0 0-16,4 0 0 0,-31 0 0 0,27 26 0 16,1-26 0-16,-27 0 0 0,27 0 0 0,-26 0 0 15,25 0 0-15,-24 0 0 0,26 0 0 0,-29 0 0 16,28 0 0-16,-27 0 0 0,28 0 0 0,-28 0 0 16,0 0 0-16,26 0 0 0,-24 0 0 0,26 0 0 15,-28 0 0-15,-1 0 0 0,2 0 0 0,27 0 4 16,-28 0 15-16,0 0-14 0,1 0-5 0,-2 0 0 15,1 0 0-15,0 0 0 0,2 0 0 0,0-26 0 16,-2 26 0-16,0 0 0 0,-1 0 0 0,-25 0 0 16,27 0 0-16,1 0 0 0,-2 0 0 0,0 0 0 15,-26 0 0-15,26 0 0 0,1 0 0 0,-2 0 0 16,3 0 0-16,-2 0 0 0,0 0 0 0,2 0 0 16,-2 0 0-16,0 0 0 0,1 0 0 0,26 0 0 15,-27 0 0-15,0 0 5 0,1 0 17 16,-1 0-12-16,27 0 6 0,-27 0-12 0,2 0-4 15,-2-26 0-15,27 26 0 0,-27 0 0 16,1 0 0-16,-1 0 0 0,0 0 0 0,27-28 3 16,-25 28 13-16,-2 0-9 0,27 0 8 0,-27 0-11 15,1 0-4-15,25 0 0 0,-24 0 0 0,23-26 0 16,-25 26 0-16,1 0 0 0,27 0 0 0,-28 0 0 16,-1 0 0-16,30 0 0 0,-29-26 0 0,26 26 0 15,-24 0 0-15,-3 0 0 0,28 0 0 0,-27 0 0 16,28 0 0-16,-28 0 0 0,2 0 0 0,24 0 0 15,-26 0 0-15,0 0 6 0,28 0 18 0,-27-26-17 16,-2 26-7-16,29 0 3 0,-28 0 12 0,0 0-11 16,2 0-4-16,24 0 5 0,-26 0 15 0,0 0-11 15,2 0 9-15,-2 0-11 0,1 0 4 0,-1 0-6 16,-1 0 5-16,29 0-3 0,-26 0 13 0,-2 0-15 16,0 0-5-16,1 0 2 0,-2 0 6 0,27 0-6 15,-24 0-2-15,-1 0 3 0,-1 0 13 0,25 0-12 16,-23 0-4-16,0 26 0 15,-2-26 0-15,26 0 0 0,-25 0 0 0,-2 0 4 16,1 0 14-16,2 0-11 0,25 0 5 0,-27 0-6 16,0 0 8-16,1 0-10 0,-1 0-4 0,2 0 6 15,-2 0 18-15,0 0-12 0,1 0 12 0,-1 0-15 16,2 0-1-16,-28 0-5 0,25 0-3 0,1 0 1 16,1 0 7-16,-27 0-4 0,26 0 7 0,0 0-6 15,-26 0 3-15,28 0-5 0,-28 0 5 0,25 0-4 16,-25 0 4-16,28 0-6 0,-28 0-2 0,0 0 0 15,26 0 0-15,-26 0-30 0,0 0-86 0,0 0 54 16,25 0-70-16,-25 0 61 0,0 0-81 0,0 0 76 16,0 0-76-16</inkml:trace>
  <inkml:trace contextRef="#ctx0" brushRef="#br0" timeOffset="161998.81">4949 15458 22 0,'28'0'0'0,"-28"0"0"16,0 26 0-16,0-26 0 0,0 0 0 0,0 0 0 15,0 0 0-15,0 0 0 0,0 0 0 0,0 0 0 16,0 0 0-16,0 0 3 0,0 0 13 0,0 0-12 15,25 0-4-15,-25 0 3 0,0 0 12 0,0 0-11 16,0 0-4-16,0 0 0 0,0 0 0 0,0 0 6 16,26 0 19-16,-26 0-15 0,0 0 6 0,0 0-12 15,0 0-4-15,26 0 0 0,-26 0 0 0,0 0 0 16,27 0 0-16,-27 0 3 0,26 0 12 0,-26 0-11 16,26 0-4-16,-26 0 0 0,28 0 0 0,-3 0 0 15,2 0 0-15,-27 0 0 0,26 0 0 0,0 0 4 16,2 0 13-16,-2 0-12 0,2 0-5 15,-3 0 0-15,1 0 0 0,1 0 4 0,-1 0 12 16,0 0-8-16,2 0 7 0,-2 0-7 16,0 0 8-16,0 0-11 0,0 0-5 0,2 0 0 15,26 0 0-15,-28 0 0 0,-1 0 0 0,2 0 0 16,27 0 0-16,-28 0 0 0,27 0 0 0,-2 0 0 16,-25 0 0-16,30 0 0 0,-30 0 0 0,25 0 4 15,4 0 13-15,-3 0-12 0,-26 0-5 0,26 0 0 16,2 0 0-16,0 0 0 0,-28 0 0 0,27 0 0 15,0 0 0-15,-27 0 0 0,27 0 0 0,-27 26 0 16,27-26 0-16,-27 0 3 0,2 0 12 0,24 0-11 16,-25 0-4-16,26 0 0 0,-27 0 0 0,0 0 4 15,27 26 13-15,-25-26-12 0,23 0-5 0,-23 0 0 16,-2 0 0-16,27 0 0 0,-27 0 0 0,2 0 0 16,23 0 0-16,-25 0 6 0,1 0 18 0,27 0-18 15,-28 0-6-15,-1 0 0 0,30 0 0 0,-29 0 0 16,0 0 0-16,0 0 0 0,27 0 0 0,-27 0 0 15,1 0 0-15,-1 0 0 0,2 0 0 16,24 0 0-16,-24 0 0 0,-3 0 6 16,2 0 19-16,-1 0-14 0,28 0 7 0,-28 0-13 15,1 0-5-15,24 0 0 0,-23 0 0 0,-2 0 0 16,0-26 0-16,2 26 0 0,-2 0 0 0,0 0 0 16,26 0 0-16,-24 0 7 0,-2 0 21 0,1 0-18 15,-1 0 2-15,-1 0-6 0,3 0 9 0,-2 0-9 16,2 0 2-16,-2 0-6 0,0 0-2 0,1 0 2 15,-2 0 7-15,1 0-5 0,0 0 4 0,2 0-6 16,-1 0-2-16,-1 0 5 0,0 0 16 0,-1 0-8 16,3 0 15-16,0 0-17 0,24 0 9 0,-26 0-12 15,1 0 6-15,-2 0-3 0,1 0 20 0,-26 0-18 16,28 0 11-16,-2 0-11 0,1 0 18 0,-1 0-17 16,0 0 11-16,-26 0-14 0,27 0 5 0,-1 0-8 15,2 0 8-15,-28 0-9 0,26 0 5 0,0 0-6 16,-26 0 2-16,27 0-4 0,-1 0 8 0,2 0-9 15,-28 0-3-15,25 0 0 0,1 0 0 16,1 0 0-16,-27 0 0 0,26 0 2 0,0 0 6 16,-26 0-6-16,28 0-2 0,-3 0 1 15,-25 0 7-15,28 0-6 0,-28 0-2 0,26 0 0 16,-26 0 0-16,25 0 0 0,-25 0 0 0,28 0 0 16,-28 0 0-16,0 0 0 0,26 0 0 0,-26 0 0 15,28 0 0-15,-28 0 0 0,0 0 0 0,26 0 0 16,-26 0 0-16,0 0 0 0,25 0 0 0,-25 0-7 15,27 0-17-15,-27 0 8 0,0 0-23 0,26 26-2 16,-26-26-87-16,0 0 65 0,26 0-58 0,-26 0 55 16,0 27-74-16,28-27 82 0,-28 0-32 0,0 27 45 15,-28-27-45-15</inkml:trace>
  <inkml:trace contextRef="#ctx0" brushRef="#br0" timeOffset="188732.39">18208 874 77 0,'0'26'0'0,"0"-26"8"16,0 0 27-16,0 0-19 0,0 0 16 0,0 0-17 15,0 0 16-15,0 0-12 0,0 0 26 0,0 0-16 16,0 0 40-16,0 0-41 0,0 0 12 0,0 0-17 15,0 0 25-15,0 0-25 0,0 0 25 0,0 0-26 16,0 0 18-16,0 0-15 0,0 0 32 0,0 0-32 16,0 0 18-16,0 0-17 0,0 0 34 15,0 0-31-15,0 0 26 0,0 0-30 0,0 0 20 16,0 0-23-16,0 0 19 0,0 26-22 0,0-26 16 0,-26 0-19 16,26 27 13-16,0-27-14 0,0 0 13 15,-28 27-16-15,28-1 11 0,0-26-12 16,-26 26 10-16,26 1-11 0,0-27 9 0,-26 26-28 0,26 0-45 15,-26 0 14-15,0-26-65 0,26 28 14 16,-28-2-166-16,28-26 135 0,-26 26-110 0,26 1 143 16,0-27-35-16,-25 26 62 0,25-26-62 0</inkml:trace>
  <inkml:trace contextRef="#ctx0" brushRef="#br0" timeOffset="189155.98">18685 583 156 0,'0'0'0'0,"26"0"21"0,-26 0 65 0,0 0-43 16,0 0 42-16,0 0-49 0,25 0 24 0,-25 0-35 15,0-27 17-15,0 27-22 0,0 0 16 0,0 0-21 16,0-26 7-16,0 26-16 0,0-27-6 0,0 27 3 16,28 0 11-16,-28-27-25 0,0 1-49 0,0 26 25 15,26 0-45-15,-26-26 35 0,0 26-59 0,0-26 55 16,0 26-43-16,0 0 55 0,27 0-20 16,-27 0 28-16,0 0-28 0</inkml:trace>
  <inkml:trace contextRef="#ctx0" brushRef="#br0" timeOffset="189383.37">18711 847 54 0,'0'27'0'0,"0"-27"20"0,0 26 60 0,0-26-44 16,0 0 28-16,0 26-37 0,0-26 13 0,0 0-22 15,0 27 10-15,0-27-17 0,0 0 5 0,0 27-12 16,0-27-4-16,0 0 0 0,0 26 0 0,0-26 0 15,0 26 0-15,0-26 0 0,0 27 0 0,0-27 0 16,0 26 0-16,0 0-8 0,0-26-21 0,0 26 6 16,0-26-38-16,0 28 27 0,0-2-42 0,0-26 44 15,0 26-17-15,0-26 24 0,0 27-24 16</inkml:trace>
  <inkml:trace contextRef="#ctx0" brushRef="#br0" timeOffset="189766.3">18843 1085 150 0,'0'-26'0'0,"0"26"26"0,26-27 79 0,-26 27-66 15,0 0 11-15,28 0-24 0,-28-26 28 0,0 26-23 16,0 0 39-16,0 26-43 0,25-26 13 0,-25 0-16 16,0 27 32-16,0-27-24 0,0 26 36 0,0-26-33 15,0 26 38-15,26-26-35 0,-26 26 42 0,0-26-49 16,0 28 16-16,0-2-24 0,0-26 21 0,0 0-23 15,0 26 19-15,0-26-20 0,0 0 16 0,0 27-19 16,27-27 16-16,-27 0-17 0,0 0 15 0,0 0-16 16,0 0 16-16,26 0-16 0,-26-27 13 0,0 27-14 15,28-26 13-15,-28 26-14 0,26-26 11 16,-26 26-13-16,26-28 13 0,1 2-13 0,-27 26 11 16,26-26-11-16,1 0 9 0,-27 26-11 0,26-27 11 15,0 27-10-15,-26 0 11 0,28 0-11 0,-28-26 9 16,26 26-9-16,-26 0 12 0,26 0-11 0,-26 0 12 15,26 26-12-15,-26-26 12 0,0 0-12 0,26 27 10 16,-26-27-11-16,0 26 10 0,0-26-11 16,0 26 7-16,28 0-18 0,-28-26-26 0,0 28-26 15,0-2-138-15,0 0 28 0,0 1-298 0,0-27 271 16,0 26-112-16,0 1 152 0,26-27-152 0</inkml:trace>
  <inkml:trace contextRef="#ctx0" brushRef="#br0" timeOffset="190149.65">19743 1085 68 0,'0'0'0'15,"0"-26"14"-15,0 26 44 0,0 0-30 0,0-27 28 16,0 27-24-16,0 0 43 0,0-26-42 0,0 26 27 15,0 0-32-15,0-26 24 0,0 26-19 0,0 0 45 16,0 0-36-16,0-27 46 0,0 27-43 0,-28 0 50 16,28 0-50-16,0 0 40 0,0 0-45 15,-26 0 32-15,26 0-38 0,-26 27 30 0,26-27-35 16,-25 0 25-16,-2 0-29 0,-1 26 21 0,28-26-24 16,-26 26 22-16,0-26-23 0,0 0 19 0,26 27-19 15,-27-27 21-15,0 26-26 0,27-26 4 0,-26 26-6 16,26-26 18-16,0 26-16 0,-26-26 12 0,26 0-14 15,0 28 11-15,26-28-13 0,-26 0 11 0,0 26-13 16,26-26 8-16,-26 26-9 0,27-26 7 0,0 0-7 16,-27 27 7-16,26-27-20 0,0 0-28 0,0 26-25 15,2-26-138-15,-1 0 43 0,-2 0-262 0,-25 0 238 16,26 0-115-16,0 0 181 0,-26 0-42 0,28 0 77 16,-28 0-77-16</inkml:trace>
  <inkml:trace contextRef="#ctx0" brushRef="#br0" timeOffset="190382.49">19689 476 216 0,'26'0'0'0,"-26"0"19"0,0 0 59 0,0 0-43 16,0 27 25-16,-26-27-33 0,26 27 21 0,0-27-27 15,0 26 18-15,0 1-23 0,0-27 12 0,0 26-16 16,0 0 12-16,0 0-13 0,26 2 11 0,-26-2-13 15,0 0 5-15,0 1-8 0,28-1 6 0,-28 0-9 16,0 28-3-16,28-28-6 0,-28 0-14 0,0 1-11 16,0 0-72-16,26-1 52 0,-26 0-53 0,0 1 52 15,0-1-55-15,0 0 64 0,26 0-24 0,-26 2 34 16,0-28-34-16</inkml:trace>
  <inkml:trace contextRef="#ctx0" brushRef="#br0" timeOffset="191601.67">20059 1191 47 0,'0'0'0'0,"0"0"14"0,0-26 42 0,0 26-33 0,0 0 15 16,0 0-22-16,0 0 10 0,0 0-19 0,0 0-7 16,0 0 0-16,0 0 0 0,0-28 0 15,0 28 0-15,0 0 0 0,0 0 0 0,0 0 0 16,0 0 0-16,0 0 0 0,0 0 0 0,0 0 0 16,0 0 0-16,0 0 4 0,0 0 14 0,0 0-13 15,0 0-5-15,0 0 7 0,0 0 22 0,0 0-13 16,0 0 16-16,0 0-16 0,0 0 19 0,0 0-21 15,0 0 10-15,0 0-10 0,0 28 19 0,0-28-13 16,0 0 24-16,0 0-16 0,0 0 37 0,0 0-37 16,-26 0 20-16,26 0-27 0,0 0 17 0,0 0-22 15,0 0 11-15,0-28-17 0,0 28 4 0,0 0-8 16,0 0 3-16,0 0-4 0,0 0 3 0,0 0-5 16,0 0-3-16,0 0 3 0,0 0 9 15,0 0-7-15,0 0 6 0,0 0-8 0,26 0-3 16,-26 0 0-16,0 0 0 0,0 0 2 0,28 0 6 15,-28 0-3-15,0 28 7 0,0-28-6 0,0 0 10 16,0 0-8-16,26 26 8 0,-26-26-5 0,0 0 16 16,0 0-14-16,0 0 15 0,0 0-16 15,0 26 11-15,0-26-13 0,0 0 6 0,0 0-8 16,0 0 4-16,0-26-6 0,0 26 6 0,0 0-7 16,0 0 3-16,0 0-3 0,0 0 3 0,0 0-5 15,0 0 3-15,0 0-3 0,0 0 5 0,0 0-4 16,0 0 4-16,0 0-5 0,0 0 2 0,0 0-2 15,0 0 3-15,0 0-19 0,0 0-44 0,0 0-25 16,0 0-186-16,0 0 139 0,0 0-117 0,0 0 123 16,0 0-122-16</inkml:trace>
  <inkml:trace contextRef="#ctx0" brushRef="#br0" timeOffset="203340.96">10109 10746 30 0,'0'0'0'0,"28"0"4"0,-28 26 13 0,0-26-9 16,0 0 7-16,0 0-7 0,0 0 9 0,0 0-9 15,0 0 8-15,0 0-12 0,0 0-4 0,0 0 4 16,0 0 12-16,0 0-6 0,0 0 13 0,0 0-12 16,0 0 13-16,0 0-13 0,0 0 13 15,0 0-9-15,0 0 24 0,0 0-19 16,26 0 23-16,-26 0-24 0,0 0 13 0,0 0-12 16,0 0 25-16,0 0-17 0,0 0 36 0,0 0-37 15,0 0 13-15,0 0-18 0,0 0 28 0,0 26-23 16,0-26 31-16,0 0-29 0,0 0 30 0,0 0-31 15,0 0 26-15,0 0-28 0,0 0 22 0,0 0-26 16,0 0 16-16,0 27-17 0,0-27 23 0,0 0-25 16,26 0 13-16,-26 27-18 0,0-27 7 0,0 26-1 15,0-26 39-15,26 27-35 0,-26-1 12 0,0-26-17 16,28 26 19-16,-28-26-19 0,0 26 19 0,24 2-17 16,-24-28 24-16,0 26-19 0,26 0 30 0,-26-26-28 15,28 27 30-15,-28-1-27 0,0 0 35 0,26-26-34 16,-26 26 30-16,0-26-31 0,28 28 30 0,-28-28-32 15,0 26 26-15,26-26-29 0,-26 0 22 0,0 26-25 16,0-26 22-16,0 0-23 0,0 0 20 0,0 27-22 16,0-27 18-16,26 0-20 0,-26 0 18 0,0 0-12 15,0-27 36-15,0 27-28 0,0 0 38 16,26-26-34-16,-26 26 36 0,0-26-37 0,26-2 33 16,-26 2-36-16,28 0 31 0,-28-27-34 15,26 27 27-15,-26 0-28 0,26-28 28 0,2 28-29 16,-28 0 26-16,25-27-26 0,2 26 27 0,-27 0-28 15,26 1 24-15,0 0-28 0,-26 0 14 0,28-2-16 16,-28 2 21-16,26 0-20 0,-26-1 19 0,0 1-21 16,26 26 17-16,-26-26-18 0,0 0 17 0,26 26-19 15,-26-28 16-15,0 28-16 0,0-26 16 0,0 26-16 16,0-26 12-16,0 26-16 0,0 0 11 0,0-27-11 16,0 27 15-16,0 0-15 0,0-26 12 0,0 26-12 15,0 0 12-15,0 0-12 0,0 0 10 0,0 0-19 16,0-27-15-16,0 27-8 0,0 0-51 0,0 0-72 15,0 0-358-15,0 0 144 0,0 0-571 0,-26 27 557 16,26-27-186-16,0 0 278 0,0 0-278 0</inkml:trace>
  <inkml:trace contextRef="#ctx0" brushRef="#br0" timeOffset="206568.62">10347 11513 28 0,'0'0'0'15,"0"0"7"-15,-26 0 21 0,26 0-13 0,0 0 14 0,-28 0-13 16,28 0 20-16,0-26-18 0,-26 26 20 0,26 0-14 16,0 0 36-16,-24 0-36 0,24 0 16 15,-28-26-24-15,28 26 11 0,0 0-12 16,-26 0 21-16,26 0-18 0,-26 0 20 0,26 0-19 15,0-27 18-15,-26 27-19 0,26 0 18 0,-28 0-18 16,28 0 19-16,-27 0-20 0,27 0 14 0,-25-27-17 16,25 27 11-16,-26 0-13 0,26-26 10 0,-26 26-10 15,-2 0 12-15,28-27-12 0,-28 27 12 0,2 0-9 16,26-26 21-16,-25 0-19 0,0 26 19 0,-3-27-20 16,2 0 15-16,26 27-15 0,-28-26 16 0,2 0-15 15,0-2 19-15,-1 28-17 0,27-26 17 0,-25 0-20 16,-1 0 10-16,26 26-12 0,-28-27 14 0,28 1-16 15,-26 26 11-15,26-26-12 0,0-2 11 0,-28 28-13 16,28-26 6-16,0 26-7 0,0-26 11 0,0 0-11 16,-25-1 7-16,25 27-9 0,0-26 3 0,0-1-6 15,0 0-3-15,0 1 3 0,0 26 11 0,0-26-8 16,0 0 3-16,0-2-4 0,0 2 3 0,25 0-4 16,-25-1 7-16,0 1-7 0,0 0 0 0,0 0-1 15,28-2 4-15,-28 2-4 16,0 0 1-16,26-1-2 0,-26 1 2 0,28-1-3 15,-28 1-1-15,0-1 0 0,26 1 0 0,-1 0 0 16,-25-2 4-16,27 28-3 0,-27-26 3 0,26 0-3 16,0 0-1-16,-26 26 0 0,28-27 4 0,-2 27-3 15,-26-26-1-15,28 0 0 0,-3 26 0 0,0-28 0 16,1 28 4-16,2 0-2 0,0-26 2 0,-2 26-2 16,-26 0 5-16,26-26-5 0,-1 26-2 0,2 0 0 15,1 0 4-15,-2-26-2 0,26 26 2 0,-24 0-3 16,-4 0-1-16,2 0 0 0,28 0 0 0,-26 0 0 15,-2 0 4-15,26 0-3 0,-26 0-1 0,2 0 0 16,24 0 0-16,-24 0 0 0,-3 0 4 0,28 0-2 16,-27 0 2-16,2 0 0 0,24 26 12 0,-26-26-8 15,0 0 12-15,28 26-9 0,-28-26 13 16,0 26-9-16,29-26 19 0,-30 28-17 0,27-28 19 0,-24 26-19 16,-2 0 16-16,27 1-16 0,-28-1 16 15,3-26-16-15,-2 26 17 0,27 0-15 0,-27 2 25 16,2-2-23-16,-3 0 22 0,1 1-21 15,2-1 25-15,-2 1-23 0,1-1 28 0,-1 1-22 16,0-1 38-16,2 0-34 0,-3 2 34 0,-25-2-34 16,26 0 30-16,-26 0-32 0,27 1 31 0,-27-27-33 15,0 26 30-15,26 0-29 0,-26 2 33 0,0-2-36 16,0 0 23-16,0 0-27 0,0 1 20 0,0 0-20 16,0-1 27-16,-26 1-27 0,26-1 20 0,0 0-23 15,-27 0 17-15,27 2-19 0,-26-2 17 0,26 0-18 16,0 1 19-16,-25-1-20 0,25 0 15 0,-28 0-17 15,2 2 16-15,26-2-16 0,-26 0 13 0,26-26-15 16,-27 27 13-16,1 0-13 0,26-1 11 0,-28 0-12 16,2 1 11-16,26-27-12 0,-25 26 10 0,-3 1-10 15,28 0 10-15,-26-27-10 0,-1 26 10 0,27 0-11 16,-26 1 10-16,0-27-7 0,-2 27 19 0,28-1-16 16,-25-26 19-16,-2 26-16 0,27 2 24 15,-26-28-23-15,0 26 20 0,-2-26-21 0,28 26 19 16,-26-26-20-16,0 0 15 0,26 26-15 15,-25-26 21-15,-3 0-21 0,1 27 16 0,27-27-18 16,-26 0 15-16,0 0-17 0,0 0 13 0,26 26-14 16,-28-26 15-16,2 0-15 0,0 0 15 0,0 0-15 15,26 0 13-15,-26 0-13 0,-2 0 14 0,2 0-14 16,26 0 11-16,-26 26-12 0,-1-26 10 0,27 0-11 16,-25 0 9-16,-3 0-9 0,28 0 9 0,-26 0-12 15,0 0 8-15,26 0-8 0,-28 0 10 0,2 0-8 16,26 0 10-16,-26 0-11 0,0 0 7 0,26 0-6 15,-26 0 10-15,-2 0-9 0,2 0 9 0,26 0-10 16,-28 0 7-16,2 0-9 0,26 0 8 0,-24-26-8 16,-4 26 8-16,2 0-7 0,26 0 10 0,-26 0-10 15,0 0 8-15,26-26-9 0,-28 26 5 0,28 0-8 16,-27 0 3-16,2 0-3 0,25-27 7 0,-26 27-6 16,26 0 7-16,-26 0-7 0,-2-26 2 15,28 26-4-15,-28-26 4 0,2 26-4 0,26-26 4 16,-25 26-4-16,0-28 1 0,-3 2-2 0,28 26 5 15,-26-26-5-15,-2-1 3 0,2 0-4 16,26 27 2-16,-26-26-3 0,-1 0 0 0,27-1 1 16,-25 0 2-16,25 27-2 0,-26-26-2 0,26-1 1 15,-28 27 3-15,28-26-1 0,-26 0 1 0,26 26-1 16,0-27 2-16,-28 0-3 0,28 27 1 0,0-26-1 16,-25 0 4-16,25 26-3 0,0-28 2 0,0 2-2 15,-26 0 1-15,26 26-3 0,0-26 3 0,0-1-3 16,0 1-1-16,-28 0 0 0,28 26 1 0,0-28 0 15,0 2-1-15,-25 0 0 0,25 0 3 0,0 26-2 16,0-27 3-16,0 1-3 0,0-1 0 0,0 27 1 16,0-27 2-16,0 1-3 0,0 26-1 0,0-26 0 15,0 0 0-15,0 26 1 0,0-28 3 0,0 28-2 16,0-26-1-16,0 0 0 0,0 26-1 0,0-27 0 16,0 1 0-16,0 26 1 0,0-26 3 15,0 0-6-15,25 26-7 0,-25-28 7 0,0 2 6 16,0 0-5-16,28 26-6 0,-28-27 4 0,0 1-1 15,26-1 3-15,-26 27 5 0,0-26-4 16,25-1-3-16,-25 1 3 0,28 26 1 0,-28-26-1 16,0 26-4-16,26-28 3 0,-26 28-3 0,0-26 1 15,28 26-4-15,-28-26 5 0,0 26-1 0,26-26 2 16,-26 26-1-16,25-27 1 0,-25 27-3 0,0 0 3 16,27-26 1-16,-27 26-1 0,26 0-3 0,-26 0 1 15,26-26-3-15,2 26 4 0,-28 0-1 0,26 0 3 16,2-28 0-16,-3 28 0 0,-25 0 0 0,25 0 0 15,1-26 0-15,2 26-1 0,0 0-3 0,-2 0 4 16,0-26 0-16,-1 26-1 0,2 0-1 0,1 0 0 16,-2-26-3-16,-26 26 4 0,26 0 1 0,0 0-1 15,2-27-2-15,-4 27 3 0,2 0 0 0,2 0 0 16,-2 0 1-16,2 0 0 0,-2 0-1 16,0 0 0-16,0 0 0 0,0 0 0 0,2 0 2 15,-2 0-1-15,0 0-1 0,2 27 0 0,-3-27 2 16,2 0-1-16,-1 0-1 0,0 26 0 0,2-26 1 15,-2 0 0-15,-26 26-1 0,26-26 0 0,0 0 4 16,0 26-3-16,2-26-1 0,-2 0 0 16,0 28 0-16,-26-28-1 0,26 26-3 0,1-26 4 15,1 0 0-15,-3 26-2 0,1-26-2 0,-26 0 3 16,26 27 1-16,2-27-1 0,-2 0-2 0,-26 26 3 16,26-26 0-16,1 0 0 0,-2 26 1 0,-25-26 0 15,28 0 2-15,-2 26-2 0,-26-26 1 0,26 0-1 16,1 28 0-16,-27-28-2 0,26 26-6 0,-26-26 6 15,28 0 1-15,-3 26-2 0,-25-26-2 0,26 27 3 16,-26-27 2-16,28 0 0 0,-28 26-1 0,26-26 0 16,-26 27 3-16,27-27-2 0,-27 0 2 0,26 26-2 15,-26-26-1-15,0 27 0 0,26-27 2 0,-26 26 1 16,28-26 6-16,-28 26-6 0,0-26 0 0,0 0-2 16,25 28-1-16,-25-28 0 0,0 26 3 15,0-26-1-15,26 26 3 0,-26-26-3 0,0 26 2 16,0-26-3-16,0 27-1 0,0-27 2 0,27 26 9 15,-27-26-9-15,0 26-6 0,0-26 3 0,0 28 5 16,0-28-3-16,0 26-1 0,0-26 0 16,0 26 0-16,0-26 0 0,0 26 3 0,0-26-2 15,0 27-1-15,0-27-1 0,0 27-1 0,0-27 0 16,0 0-3-16,0 26 4 0,0-26 1 0,0 0 0 16,0 0 3-16,0 27-1 0,0-27 5 0,0 0-5 15,0 0-2-15,0 26 1 0,0-26 3 0,0 0-2 16,0 26 2-16,0-26-3 0,0 26 0 0,0-26 1 15,0 28 4-15,0-28-4 0,0 26 1 0,0-26 1 16,0 26 9-16,0-26-5 0,0 27 11 0,0-27-8 16,0 26 13-16,-27-26-13 0,27 26 8 0,0 0-10 15,0-26 8-15,0 28-6 0,0-28 15 0,0 26-15 16,0-26 9-16,-26 26-10 0,26-26 14 16,0 0-14-16,0 27 7 0,0-27-7 0,0 27 10 15,0-27-8-15,0 26 19 0,-25-26-15 0,25 26 16 16,0-26-15-16,0 0 16 0,-28 27-16 0,28-27 17 15,0 26-16-15,-26-26 19 0,26 27-19 0,0-27 15 16,-26 27-16-16,26-27 15 0,-27 26-17 0,27-26 17 16,-26 26-17-16,26-26 13 0,-28 27-13 15,28-27 13-15,-26 27-14 0,26-27 14 0,-25 26-15 16,25-26 11-16,-28 26-14 0,28-26 8 0,-26 0-20 16,26 28-24-16,-27-28-6 0,1 0-70 0,0 0-10 15,26 0-233-15,-28 0 67 0,3 26-490 0,-28-26 261 16,27 0-755-16,-2-26 774 0,-24 26-204 0,27 0 347 15,-30-28-347-15</inkml:trace>
  <inkml:trace contextRef="#ctx0" brushRef="#br0" timeOffset="211265.95">10984 12571 32 0,'0'-26'0'0,"0"26"17"0,0 0 54 0,0 0-39 15,0 0 27-15,-28 0-32 0,28 0 23 0,0 0-25 16,0 0 25-16,-27 0-31 0,27 0 8 15,0 0-13-15,0 0 14 0,-26 0-14 16,26 0 14-16,0 0-11 0,-26 0 19 0,26 0-14 16,0 0 32-16,-26 26-28 0,26-26 22 0,-28 0-27 15,28 0 11-15,0 28-16 0,-26-28 15 0,26 0-16 16,-26 26 13-16,26-26-14 0,-26 26 17 0,26-26-14 16,0 27 19-16,-26-1-16 0,26-26 27 0,0 26-25 15,-28 1 20-15,28 0-19 0,0-1 27 0,-26 0-25 16,26 28 25-16,0-28-26 0,0 0 23 0,0 1-27 15,0-1 13-15,0 0-18 0,0 28 11 0,26-28-13 16,-26 0 11-16,0 1-13 0,28-1 10 0,-28 1-15 16,0 0-6-16,26-27-26 0,-26 26-78 0,26 0 1 15,-26 0-202-15,26-26 167 0,-26 28-106 0,26-28 143 16,-26 26-58-16,0-26 80 0,28 0-79 0</inkml:trace>
  <inkml:trace contextRef="#ctx0" brushRef="#br0" timeOffset="212086.85">11009 12863 137 0,'26'0'0'0,"-26"-27"25"16,0 27 79-16,0 0-66 0,0 0 10 0,0 0-19 15,0 0 42-15,0 0-33 16,0 0 43-16,0 0-45 0,0 0 27 0,0 0-34 16,26 0 25-16,-26 0-31 0,0 0 13 0,0 0-23 15,0 0 3-15,0 27-5 0,0-27 14 0,0 0-9 16,0 27 22-16,0-27-14 0,0 0 32 0,0 26-24 16,0-26 40-16,0 26-41 0,0 1 21 0,0-27-24 15,0 26 33-15,28 0-27 0,-28-26 38 0,0 28-35 16,0-2 39-16,0-26-39 0,0 26 36 0,0 0-33 15,0-26 44-15,0 27-45 0,0-27 32 0,0 0-35 16,0 26 36-16,0-26-38 0,0 0 34 0,0 0-36 16,0 27 29-16,0-27-32 0,0 0 27 0,26 0-30 15,-26 0 24-15,0 0-25 0,0 0 26 0,0 0-27 16,0 0 20-16,0 0-22 0,0 0 21 0,26 0-23 16,-26 0 20-16,0 0-21 0,0 0 18 0,27-27-18 15,-27 27 19-15,25 0-20 0,-25-26 14 0,0 26-15 16,28 0 16-16,-28-27-17 0,0 27 14 0,26-26-15 15,-26 0 13-15,26 26-13 16,-26-26 15-16,0 26-16 0,27-28 13 0,-27 2-14 16,0 26 11-16,26-26-11 0,-26 26 11 0,0-27-14 15,28 27 8-15,-28 0-8 0,0-26 11 0,25 26-11 16,-25 0 9-16,0-26-10 0,26 26 9 0,-26 0-9 16,0 0 10-16,28 0-10 0,-28 0 8 0,0 0-5 15,0 0 18-15,0-27-13 0,0 27 19 0,26 0-16 16,-26 0 23-16,0 0-18 0,0 0 32 0,0 0-27 15,0 0 31-15,0 0-28 0,0 0 35 0,0 27-35 16,0-27 31-16,0 0-31 0,0 0 38 0,27 26-35 16,-27-26 36-16,0 26-37 0,0-26 35 0,0 27-36 15,0-27 30-15,0 26-33 0,26 0 29 0,-26-26-30 16,0 28 29-16,0-2-32 0,0 0 23 0,0-26-25 16,26 26 24-16,-26 1-27 0,0-27 14 0,0 26-32 15,0-26-28-15,28 27-5 0,-28-27-64 0,0 0-72 16,0 27-400-16,0-27 162 0,0 0-641 0,0 0 627 15,0 26-206-15,0-26 381 0,0 0-102 16,0 0 172-16,0 0-172 0</inkml:trace>
  <inkml:trace contextRef="#ctx0" brushRef="#br0" timeOffset="212499.52">11698 13049 36 0,'0'0'0'0,"0"0"14"16,0 0 42-16,0 0-24 0,0 0 36 0,0 0-28 16,0 0 54-16,0 0-55 0,0 0 22 0,0 0-33 15,0 0 20-15,0 0-17 0,0 0 45 0,0 0-34 16,0 0 46-16,26 0-46 0,-26 0 38 15,0 0-43-15,0 0 32 0,0 0-36 0,0 0 28 16,0 0-31-16,0 0 30 0,26 0-31 16,-26 0 31-16,0 0-31 0,27 0 27 0,-27 0-28 15,26 0 26-15,-26 0-28 0,27 0 25 0,-27 0-27 16,26 0 23-16,-26 0-24 0,26 0 23 0,2 0-23 16,-28 0 21-16,26 0-24 0,-26 0 20 0,25 0-21 15,-25 0 17-15,27 0-18 0,-27 0 18 0,26 0-19 16,-26 0 18-16,28 0-18 0,-28 0 15 0,26 0-17 15,-26 0 16-15,0 0-16 0,0 0 16 0,26 0-25 16,-26 0-11-16,0 0-45 0,0 0-145 0,0 0 24 16,0 0-319-16,0 0 284 0,0 0-130 0,0 0 208 15,0 0-52-15,-26 0 91 0,26 0-90 0</inkml:trace>
  <inkml:trace contextRef="#ctx0" brushRef="#br0" timeOffset="213384.68">12332 12625 83 0,'26'0'0'0,"-26"0"18"0,0 0 55 0,0 0-41 16,0 0 24-16,0 0-32 0,0-26 18 0,0 26-18 15,0 0 32-15,0 0-23 0,0 0 46 0,0 0-45 16,0 0 23-16,26 0-21 0,-26 0 52 0,0 0-53 15,0 0 18-15,0 0-22 0,0 0 37 0,0 0-29 16,0 0 49-16,0 0-42 0,0 0 53 0,0 0-50 16,0 0 48-16,0 26-50 0,0-26 43 0,0 0-47 15,0 26 41-15,0-26-41 0,0 27 45 0,0-1-45 16,0-26 37-16,0 26-38 0,0 1 47 0,0 0-46 16,0-1 37-16,0 0-40 0,0 28 39 0,0-28-41 15,0 0 35-15,0 1-38 0,0 25 32 0,28-24-35 16,-28-2 31-16,0 0-32 0,0 0 29 0,0 1-31 15,0-1 24-15,0 1-37 0,0 0-4 16,0-1-33-16,0 0-74 0,0 0-5 0,0-26-208 16,0 28 81-16,0-2-377 0,26-26 359 0,-26 26-127 15,0-26 222-15,0 0-75 0,0 0 112 16,0 28-111-16</inkml:trace>
  <inkml:trace contextRef="#ctx0" brushRef="#br0" timeOffset="213782.39">12596 12995 101 0,'0'0'0'0,"0"-26"22"16,28 26 67-16,-28 0-45 0,0-27 43 0,0 27-50 15,26 0 23-15,-26 0-30 0,0-26 28 0,0 26-15 16,0 0 70-16,0 0-63 0,0 0 35 0,0 0-40 15,0 0 50-15,0 0-46 0,0 0 51 16,0 0-48-16,0 0 56 0,0 26-56 0,0-26 52 16,0 0-53-16,-26 0 49 0,26 27-50 0,-28-27 46 15,28 26-50-15,-26-26 43 0,26 0-45 0,-26 26 40 16,26-26-43-16,-27 28 35 0,27-28-39 16,-25 26 34-16,25-26-37 0,0 26 33 0,-28-26-35 15,28 0 29-15,0 26-32 0,0-26 23 0,-26 0-27 16,26 0 23-16,0 27-25 0,0-27 25 0,26 0-26 15,-26 0 18-15,0 0-18 0,28 0 22 0,-28 26-23 16,25-26 19-16,2 0-20 0,-27 0 16 0,26 0-17 16,0 0 17-16,-26 0-18 0,28 0 15 0,-2 0-28 15,1 0-17-15,-27 0-25 0,25 0-99 0,-25 0 11 16,26 0-241-16,-26 0 107 0,28 0-412 0,-28 0 403 16,0 0-136-16,0 0 202 0,0 0-202 0</inkml:trace>
  <inkml:trace contextRef="#ctx0" brushRef="#br0" timeOffset="214233">12888 12625 25 0,'0'-26'0'0,"26"26"13"16,-26 0 43-16,0-28-29 0,26 28 25 0,-26 0-25 16,0 0 26-16,0 0-28 0,28-26 19 0,-28 26-25 15,0 0 12-15,0 0-8 0,26 0 39 0,-26 0-27 16,0 0 43-16,27 0-48 0,-27 26 14 0,0-26-20 15,26 0 28-15,-26 0-23 0,0 28 35 16,25-28-28-16,-25 26 44 0,0-26-46 0,28 26 20 16,-28 1-24-16,26-27 37 0,-26 26-31 0,28 0 41 15,-28 1-32-15,0 0 55 0,26-1-49 0,-26 27 49 16,0-26-53-16,0-1 44 0,0 27-47 0,0-27 44 16,0 28-46-16,0-28 39 0,0 26-42 15,0-25 33-15,-26 26-45 0,26-26 12 0,-28 25-29 16,2-26-7-16,26 2-13 0,-28-2-33 0,3 0-15 15,25 2-132-15,-26-2 35 0,-1 0-273 0,1 0 241 16,-2-26-129-16,2 27 183 0,26-27-80 0,-26 0 106 16,0 0-106-16</inkml:trace>
  <inkml:trace contextRef="#ctx0" brushRef="#br0" timeOffset="-209664.11">23237 6220 73 0,'0'0'0'0,"0"0"17"16,0 0 51-16,0-26-38 0,0 26 22 0,0 0-25 16,0 0 31-16,0-26-33 0,0 26 15 0,0 0-12 15,0 0 44-15,0 0-34 0,0-28 46 0,0 28-51 16,0 0 17-16,0 0-25 0,-26 0 26 0,26 0-24 16,0 0 32-16,-28 0-27 0,28 0 39 0,0 0-37 15,-26 0 30-15,26 0-34 0,-26 0 26 0,26 0-30 16,-27 0 23-16,1 0-21 0,-2 28 36 0,28-28-34 15,-25 0 27-15,-1 26-30 0,-2-26 25 0,2 26-28 16,-1 0 20-16,1-26-23 0,0 27 19 0,-1-1-22 16,1-26 15-16,0 26-17 15,26 2 15-15,-27-28-17 0,1 26 10 0,26 0-12 16,-28-26 8-16,28 26-9 0,0-26 9 0,28 27-12 16,-28 0 5-16,0-27-6 0,26 0 8 0,1 26-9 15,-1-26 5-15,0 27-6 0,1-27 3 0,-1 0-21 16,0 0-46-16,1 26-6 0,27-26-136 0,-28 0 47 15,-1 0-262-15,3 0 239 0,-2 0-111 0,1 0 143 16,-1-26-143-16</inkml:trace>
  <inkml:trace contextRef="#ctx0" brushRef="#br0" timeOffset="-209397.37">23315 5849 243 0,'0'-26'0'0,"0"0"21"0,28-1 63 0,-28 27-44 0,0-26 32 0,0 26-35 16,0 0 42-16,0-26-48 0,0 26 13 0,0 0-21 16,-28 26 25-16,28-26-22 15,0 0 30-15,0 26-25 0,0 1 34 0,0-1-30 16,0 0 41-16,0 0-39 0,0 2 38 0,0 24-39 16,0-25 32-16,0 26-35 0,0 0 27 0,0-27-33 15,0 28 23-15,0-2-27 0,0 1 21 0,0-27-36 16,0 28-17-16,0-2-21 0,0-26-82 0,0 28 13 15,0-28-189-15,0 1 157 0,0-1-109 0,0 0 138 16,0-26-66-16,0 26 84 0,0-26-84 0</inkml:trace>
  <inkml:trace contextRef="#ctx0" brushRef="#br0" timeOffset="-209244.27">23343 6035 228 0,'0'-27'0'0,"26"1"12"0,-26-1 38 0,26 1-28 15,-26 0 15-15,0-2-20 0,25 2 11 0,-25 0-15 16,28 26 11-16,-28-26-17 0,0 26-7 0,27 0-12 16,-27-27-32-16,0 27 10 0,0 0-54 15,0 0 46-15,26 0-38 0,-26 27 41 16,0-27-41-16</inkml:trace>
  <inkml:trace contextRef="#ctx0" brushRef="#br0" timeOffset="-209051.93">23475 6140 107 0,'0'28'0'0,"0"-2"18"16,0-26 58-16,0 26-45 0,0-26 18 0,0 26-29 15,0 1 10-15,0-27-13 0,0 26 23 0,0 0-22 16,0-26 16-16,26 28-21 0,-26-2 7 0,0-26-15 16,0 26-5-16,26 0 0 0,-26 1 0 0,0-27 0 15,0 27 0-15,26-1-17 0,-26 1-49 0,0-27 25 16,0 26-55-16,0-26 52 0,0 26-34 0,0 0 39 15,0-26-39-15</inkml:trace>
  <inkml:trace contextRef="#ctx0" brushRef="#br0" timeOffset="-208496.39">23659 6353 147 0,'0'0'0'0,"26"-28"26"0,-26 28 79 0,0 0-66 15,28 0 10-15,-28-26-30 0,0 26 5 0,0 0-10 16,26 0 15-16,-26 0-12 0,0 26 21 0,0-26-18 16,0 0 20-16,0 28-17 0,0-28 27 0,26 26-27 15,-26-26 21-15,0 26-24 0,0-26 17 0,0 26-21 16,0 1 11-16,0-27-11 0,28 27 20 0,-28-27-17 16,0 26 20-16,0-26-21 0,0 27 14 0,0-27-17 15,0 26 12-15,0-26-15 0,25 0 11 0,-25 0-12 16,0 0 9-16,0 0-11 0,27 0 10 0,-27 0-10 15,0 0 7-15,26-26-9 0,-26 26 7 0,26 0-7 16,-26-27 5-16,28 1-6 0,-28 26 3 16,26-27-3-16,-26 27 6 0,27-27-7 15,-27 27 3-15,25-26-3 0,-25 26 7 0,26-26 1 0,-26 26 27 16,0 0-23-16,28 0 15 0,-28 0-16 16,0 0 18-16,0 0-14 0,0 0 25 0,26 0-20 15,-26 0 31-15,0 26-27 0,0-26 31 0,0 26-28 16,0 1 33-16,0-27-33 0,0 27 31 0,0-27-33 15,0 26 26-15,0-26-29 0,0 27 23 0,28-27-26 16,-28 0 24-16,0 0-25 0,0 0 21 0,0 0-23 16,26 0 19-16,-26 0-21 0,0 0 19 0,26-27-23 15,-26 27 5-15,26-26-14 0,-26 26-4 0,26-27-1 16,0 27-1-16,-26 0 0 0,26-27 0 0,2 27 0 16,-28 0 0-16,27-26 0 0,-27 26 0 0,26 0 0 15,-1 0 2-15,-25 0-1 0,0 0 2 0,26 0-2 16,-26 0 0-16,0 0 0 0,0 0 3 0,28 26-3 15,-28-26 1-15,0 0-1 0,0 27 2 0,0-27-10 16,28 0-25-16,-28 27-29 0,0-27-155 0,0 26 34 16,0-26-334-16,0 27 296 0,0-27-142 0,0 26 221 15,0 0-62-15,0-26 102 0,0 26-102 16</inkml:trace>
  <inkml:trace contextRef="#ctx0" brushRef="#br0" timeOffset="-207038.54">24665 5823 127 0,'0'0'0'0,"0"0"24"0,0 0 76 0,0-26-60 15,0 26 23-15,0 0-28 0,0 0 41 0,0 0-44 16,0 0 17-16,0 0-22 0,0 0 32 0,0 0-32 16,0 0 22-16,0 0-26 0,0 0 18 0,0 26-15 15,0-26 34-15,0 0-25 0,0 26 41 16,0-26-35-16,27 26 44 0,-27-26-52 0,0 28 12 16,26-2-18-16,-26 0 33 0,0 1-28 0,25-1 33 15,-25 1-31-15,28-1 34 0,-28 1-34 16,0 25 35-16,26-24-34 0,2 24 33 0,-28-26-35 15,26 1 31-15,-26 25-34 0,26-24 30 0,-26-2-32 16,27 0 27-16,-27 0-29 0,25 1 24 0,-25-27-26 16,0 27 22-16,28-27-24 0,-28 0 21 0,0 0-22 15,26 0 20-15,-26 0-21 0,0-27 19 0,26 0-20 16,-26 1 17-16,0 0-19 0,0 0 17 0,27-2-18 16,-27 2 14-16,0 0-15 0,0-1 14 0,26 1-14 15,-26 0 13-15,0 0-15 0,26 26 12 0,-26-28-12 16,0 2 11-16,0 26-11 0,28 0 11 0,-28-26-13 15,0 26 12-15,0 0-12 0,0 0 11 0,25 0-10 16,-25 0 14-16,0 26-11 0,0-26 17 0,0 26-15 16,0-26 18-16,0 28-17 0,28-2 20 15,-28 0-15-15,0 0 30 0,0 1-24 0,0-1 34 16,26 0-33-16,-26 2 30 0,0-2-32 0,0 0 26 16,26 0-28-16,-26-26 23 0,0 27-25 0,27 0 21 15,-27-27-23-15,26 0 22 0,-26 0-23 0,28 0 21 16,-28 0-21-16,0 0 19 0,25 0-21 15,-25-27 18-15,26 27-19 0,1-27 17 0,-27 1-18 16,26 0 17-16,-26 0-17 0,28-2 16 0,-28 2-16 16,26 0 15-16,-26-1-17 0,26 1 16 0,-26 0-17 15,0 0 14-15,27-2-15 0,-27 2 13 0,0 0-13 16,0-1 14-16,0 1-14 0,26-1 11 0,-26 27-13 16,0-26 11-16,0 26-23 0,0-27-23 0,0 27-1 15,0 0-51-15,0-26 4 0,0 26-138 0,0 0 42 16,0 0-295-16,0 0 139 0,0 0-508 0,0 0 496 15,-26 0-172-15,26 0 307 0,0 0-93 0,0 0 147 16,0 0-147-16</inkml:trace>
  <inkml:trace contextRef="#ctx0" brushRef="#br0" timeOffset="-205496.07">26148 6485 51 0,'0'0'0'0,"0"-27"28"0,26 27 88 0,-26 0-73 0,0 0 13 15,26 0-30-15,-26 0 18 0,0 0-25 16,0 0 13-16,0 0-10 0,28 0 38 0,-28 0-35 16,0-27 19-16,0 27-16 0,25 0 44 0,-25 0-40 15,0 0 26-15,27-26-22 0,-27 26 48 0,26 0-37 16,0 0 53-16,2 0-51 0,-28 0 48 0,26-26-49 16,0 26 44-16,0 0-47 0,0 0 43 0,2 0-46 15,24 0 41-15,-24 0-43 0,-2 0 36 0,1 26-38 16,-2-26 34-16,1 0-37 0,2 0 33 0,-2 0-35 15,1 0 30-15,-1 0-42 0,-1 0 0 0,-25 0-31 16,28 0-52-16,-28 0-76 0,26 0-353 0,-26 0 278 16,0 0-149-16,0 0 216 0,0-26-77 15,0 26 112-15,0-26-112 0</inkml:trace>
  <inkml:trace contextRef="#ctx0" brushRef="#br0" timeOffset="-205294.34">26572 5982 192 0,'0'-27'0'0,"0"27"17"16,0 0 51-16,0 0-36 0,0 0 29 0,0 0-32 16,0 0 25-16,0 27-28 0,0-27 23 0,0 0-24 15,0 26 26-15,0-26-26 0,0 27 23 0,0-1-23 16,0 1 23-16,0-1-26 0,0 0 18 0,0 28-23 16,0-28 12-16,0 27-16 0,0-27 7 0,0 28-11 15,0-2 3-15,0-26-15 0,0 28-25 0,0-1-18 16,0-27-113-16,0 26 75 0,0-24-94 0,0 24 103 15,0-25-49-15,0-1 63 0,0-26-63 0</inkml:trace>
  <inkml:trace contextRef="#ctx0" brushRef="#br0" timeOffset="-204747.13">27949 6353 42 0,'25'0'0'0,"-25"-28"25"0,0 28 76 15,0 0-59-15,0-26 25 0,26 26-26 0,-26 0 56 16,0 0-58-16,0-26 20 0,0 26-31 0,-26 0 26 15,26 0-22-15,0 0 42 0,-25 0-35 16,25 26 41-16,-28-26-37 0,28 0 48 0,-26 26-55 16,-2-26 19-16,2 28-24 0,0-28 37 0,-1 26-31 15,1 0 39-15,-1-26-39 0,1 26 35 0,0 1-36 16,-1-27 32-16,1 27-36 0,0-27 30 0,-2 26-32 16,28-26 28-16,-25 27-30 0,25-27 26 0,0 26-28 15,0-26 24-15,0 26-25 0,0-26 23 0,25 26-25 16,-25-26 21-16,28 0-22 0,-2 28 18 0,0-28-20 15,1 26 18-15,-1-26-28 0,27 0-10 0,-27 0-17 16,1 26-49-16,-1-26-7 0,0 0-153 0,2 0 55 16,-2 0-288-16,2 0 266 0,-3 0-120 15,1 0 194-15,-26 0-42 0,27-26 80 0,-27 26-80 16</inkml:trace>
  <inkml:trace contextRef="#ctx0" brushRef="#br0" timeOffset="-204529.23">28000 6088 112 0,'0'-27'0'0,"27"-26"18"0,-27 27 54 0,0-27-21 16,0 27 81-16,0-2-77 0,26 2 37 0,-26 26-54 16,0-26 26-16,0 26-30 0,0 0 42 0,0 0-37 15,0 0 44-15,0 0-42 0,0 26 39 0,0-26-39 16,0 26 40-16,0 2-38 0,0-2 46 0,0 0-45 16,0 1 41-16,0 26-43 0,0 0 40 0,0-1-43 15,0-24 35-15,0 24-38 0,0 1 32 0,0-1-44 16,0 2 0-16,0-2-30 0,0 2-40 0,0-1-64 15,0-27-286-15,0 26 220 0,0-24-132 0,0-2 177 16,0 0-82-16,0 1 106 0,0-27-106 0</inkml:trace>
  <inkml:trace contextRef="#ctx0" brushRef="#br0" timeOffset="-204368.17">28107 6194 183 0,'25'-26'0'0,"-25"-2"13"0,27 2 42 15,-27 0-31-15,26-1 18 0,-26 1-17 16,26-1 35-16,-26 1-41 0,0 26-3 0,26-27-8 16,-26 27 7-16,28-26-16 0,-28 26-19 0,0 0-7 15,0 0-61-15,28 0 40 0,-28 0-52 0,0 0 49 16,0 26-49-16</inkml:trace>
  <inkml:trace contextRef="#ctx0" brushRef="#br0" timeOffset="-204147.32">28265 6353 69 0,'0'0'0'15,"0"26"16"-15,0-26 49 0,0 26-33 0,0-26 32 16,28 26-36-16,-28-26 20 0,0 27-24 0,0 0 20 16,26-27-25-16,-26 26 9 0,0-26-21 0,0 27-7 15,0-1 0-15,25 0 0 0,-25-26 0 0,0 26 0 16,0 2-8-16,0-28-21 0,0 26 6 15,0-26-41-15,0 26 28 0,0-26-47 0,0 27 47 16,0-27-24-16,0 0 30 0,0 0-30 0</inkml:trace>
  <inkml:trace contextRef="#ctx0" brushRef="#br0" timeOffset="-203594.24">28451 6485 101 0,'26'0'0'0,"-26"-27"28"15,0 27 88-15,25 0-72 0,-25-27 17 0,0 27-31 16,27 0 30-16,-27 0-33 0,0-26 22 0,0 26-23 16,26 0 28-16,-26 26-27 0,0-26 29 15,0 0-35-15,0 0 11 0,0 27-14 0,0-27 23 16,0 27-16-16,0-1 31 0,0-26-25 0,0 27 35 16,0-1-32-16,0-26 34 0,0 26-36 0,0 0 26 15,0-26-31-15,0 28 22 0,0-28-26 0,0 26 19 16,0-26-22-16,0 0 17 0,0 26-19 15,26-26 14-15,-26 0-16 0,0 0 15 0,0 0-17 16,28 0 13-16,-28-26-15 0,26 26 12 0,-26 0-13 16,28-26 10-16,-28 26-11 0,0-28 6 0,26 28-8 15,-26-26 7-15,25 26-8 0,-25 0 7 0,0-26-7 16,27 26 8-16,-27 0-4 0,0-26 17 0,26 26-14 16,-26 0 14-16,0 0-18 0,0 0 2 0,0 0-2 15,0 26 16-15,0-26-11 0,0 0 18 0,0 26-16 16,0-26 16-16,28 26-16 0,-28-26 16 0,0 28-17 15,0-28 16-15,0 26-18 0,0-26 13 0,0 0-14 16,0 26 11-16,0-26-12 0,0 0 10 0,0 0-11 16,0 0 11-16,26 0-11 0,-26 0 9 15,0 0-11-15,26 0 11 0,-26 0-11 0,27-26 7 16,-27 26-9-16,25 0 8 0,-25-26-8 0,28 26 6 16,-28 0-7-16,26-28 6 0,-26 28-7 0,26 0 5 15,-26 0-5-15,28-26 4 0,-28 26-4 0,26 0 3 16,-26 0-3-16,0 0 3 0,26 0-3 0,-26 0 5 15,0 0-5-15,26 0 4 0,-26 0-4 16,0 0 4-16,0 0-4 0,26 26 3 0,-26-26-3 16,0 0 4-16,0 28-16 0,28-28-32 0,-28 26-33 15,0-26-179-15,0 26 45 0,0-26-370 0,0 27 339 16,0-27-134-16,0 26 186 0,0-26-186 0</inkml:trace>
  <inkml:trace contextRef="#ctx0" brushRef="#br0" timeOffset="-202764.08">29085 6008 92 0,'0'-26'0'16,"0"26"19"-16,0 0 58 0,0-27-42 0,0 27 29 15,0 0-36-15,0 0 22 0,0 0-32 0,0 0 5 16,26 0-8-16,-26 0 23 0,0 0-12 0,0 0 42 15,0 0-37-15,0 0 27 0,0 0-24 16,0 0 45-16,0 0-33 0,28 0 58 0,-28 27-63 16,0-27 16-16,26 26-28 0,-26 1 31 0,26-1-28 15,-26 1 36-15,27-1-33 0,-27 0 40 0,26 2-35 16,-26 24 48-16,27-26-46 0,-27 1 42 0,26 25-43 16,0-24 39-16,-26 24-40 0,28-26 36 0,-2 28-40 15,-26-28 33-15,26 1-35 0,-1-1 30 0,-25 0-33 16,27-26 29-16,-27 26-31 0,28-26 27 0,-28 0-28 15,26 0 25-15,-26 0-27 0,26-26 23 0,-26 0-25 16,0 0 24-16,0-1-26 0,26-26 20 0,-26 26-22 16,0-25 19-16,0 26-20 0,0-28 17 15,0 28-18-15,0-1 17 0,27 1-18 0,-27 0 16 16,0 0-16-16,0-2 16 0,0 28-17 16,0-26 14-16,0 26-15 0,0 0 14 0,0 0-15 0,0 0 13 15,0 0-13-15,28 26 14 0,-28-26-14 0,0 28 16 16,0-2-14-16,0 0 18 0,0 27-13 15,0-27 27-15,0 0-21 0,0 28 29 0,25-28-26 16,-25 27 34-16,0-26-32 0,0 26 28 0,0-27-30 16,26 26 26-16,-26-24-30 0,0-2 23 0,0 0-25 15,26 1 22-15,-26-27-23 0,28 26 21 0,-28-26-21 16,27 0 21-16,-27 0-20 0,26 0 31 0,-26-26-28 16,26 26 27-16,-26-27-28 0,0 1 22 0,25 0-23 15,-25-2 23-15,28-24-25 0,-28 26 21 0,0-27-23 16,26 26 20-16,-26-26-25 0,26 1 7 0,-26 24-31 15,27-24-48-15,-27 25-20 0,26 1-175 16,-26-26-93-16,0 24-780 0,28 2 673 0,-28 0-228 16,0 26 340-16,0-27-340 0</inkml:trace>
  <inkml:trace contextRef="#ctx0" brushRef="#br0" timeOffset="-202463.89">30223 5744 115 0,'0'0'0'0,"27"0"27"15,-27 0 83-15,0-26-68 0,0 26 15 0,0 0-26 16,0 0 33-16,26 0-27 0,-26 0 45 0,0 0-46 16,0 0 28-16,0 0-22 0,0 26 64 0,26-26-61 15,-26 0 27-15,0 26-32 0,0-26 44 0,0 27-41 16,28-27 47-16,-28 26-45 0,0 0 43 0,0 0-44 15,0 2 41-15,0-2-43 0,26 0 38 0,-26 1-42 16,0-1 36-16,0 1-43 0,0-1 19 16,0 1-40-16,0-1-19 0,0 0-35 0,0 2-124 15,0-2 33-15,0 0-237 0,0 0 216 0,0-26-100 16,0 27 146-16,-26-1-75 0,26-26 114 0,0 0-27 16,0 0 49-16,0 26-48 0</inkml:trace>
  <inkml:trace contextRef="#ctx0" brushRef="#br0" timeOffset="-202276.77">30250 6325 58 0,'0'0'0'0,"0"0"28"16,-27 0 85-16,27 0-64 0,0 0 33 0,0 0-45 16,0 0 27-16,0 0-20 0,0 0 64 0,0 0-63 15,0-26 24-15,0 26-31 0,0 0 46 0,0 0-40 16,0 0 50-16,0 0-41 0,0 0 66 0,0-26-58 16,0 26 67-16,27 0-66 0,-27 0 61 0,26 0-64 15,0 0 54-15,-26 0-58 0,28 26 52 0,-2-26-60 16,0 0 34-16,1 0-64 0,-27 0-33 0,26 26-48 15,1-26-177-15,-1 0 52 0,0 28-327 0,-26-28 319 16,26 0-79-16,2 26 138 0,-28-26-138 0</inkml:trace>
  <inkml:trace contextRef="#ctx0" brushRef="#br0" timeOffset="-201764.08">31098 6485 136 0,'0'-27'0'0,"0"27"17"0,0 0 52 16,0 0-21-16,0-27 76 0,0 27-78 15,0 0 15-15,26 0-32 0,-26 0 26 0,0 0-30 16,0-26 21-16,0 26-24 0,0 0 21 0,0 0-22 16,24 0 19-16,-24 0-22 0,0 0 18 0,28 0-20 15,-28 0 14-15,26 0-15 0,0 0 13 0,-26 26-16 16,28-26 12-16,-2 0-13 0,-26 0 9 0,27 0-29 15,-2 0-48-15,1 0-8 0,-26 0-137 0,28 27 104 16,-2-27-91-16,-26 0 114 0,28 0-33 0,-28 0 54 16,0 27-54-16</inkml:trace>
  <inkml:trace contextRef="#ctx0" brushRef="#br0" timeOffset="-201580.64">31124 6616 113 0,'-26'0'0'0,"26"0"17"0,-28 28 53 0,28-28-30 0,-26 0 48 15,26 0-48-15,-28 26 29 0,28-26-30 16,0 0 47-16,0 0-39 0,0 0 56 0,0 0-55 16,28 0 41-16,-28 0-46 0,26 0 37 0,-26 0-43 15,28 0 32-15,-28-26-40 0,26 26 15 0,-2 0-55 16,4 0-81-16,-2 0-4 0,0 0-193 0,2 0 167 16,-28 0-75-16,26 0 98 0,1 0-97 0</inkml:trace>
  <inkml:trace contextRef="#ctx0" brushRef="#br0" timeOffset="-201047.09">31812 6379 82 0,'0'0'0'0,"25"-26"27"0,-25 26 82 0,0 0-61 16,26 0 35-16,-26 0-46 0,0 0 31 0,0 0-28 16,28 0 54-16,-28 0-55 0,0 0 21 0,0 0-25 15,0 26 44-15,0-26-36 0,0 0 49 0,0 0-43 16,0 26 55-16,0-26-50 0,0 26 54 0,0-26-49 15,0 27 68-15,0-27-61 0,0 27 71 0,-28-27-67 16,28 26 72-16,0 1-66 0,0-1 87 0,0-26-83 16,0 26 80-16,0 0-83 0,0-26 73 0,0 28-78 15,-26-28 65-15,26 26-71 0,0-26 61 0,0 26-66 16,0-26 57-16,26 0-60 0,-26 0 54 16,0 0-57-16,28 0 52 0,-28 0-56 0,27-26 49 15,-27 26-53-15,26-26 45 0,0 26-48 0,-26-28 42 16,26 28-44-16,1-26 39 0,-1 26-41 0,-26-26 36 15,25 26-38-15,3-26 34 0,-2 26-37 16,-26-27 33-16,28 27-34 0,-3 0 30 0,-25-26-32 16,26 26 28-16,-26 0-30 0,28 0 28 0,-28 0-30 15,26 0 28-15,-26 26-29 0,0-26 26 0,27 0-27 16,-27 27 26-16,0-27-28 0,26 0 22 0,-26 26-24 16,0 0 19-16,0-26-20 0,26 26 20 0,-26 2-23 15,0-2 12-15,27 0-35 0,-27 1-47 0,0-1-31 16,26-26-197-16,-26 26-139 0,0 1-981 0,0 0 840 15,0-27-280-15,0 26 421 0,-26-26-420 0</inkml:trace>
  <inkml:trace contextRef="#ctx0" brushRef="#br0" timeOffset="-199914.02">22971 7094 42 0,'-26'0'0'0,"26"0"12"16,0 0 40-16,-27 0-25 0,27 26 33 0,-26-26-33 15,26 0 23-15,0 0-29 0,-26 0 13 0,26 0-21 16,0 0 3-16,0 0-11 0,0 0-5 0,0 0 11 16,0 0 36-16,0 0-32 0,0 0 0 0,0 0 0 15,0 0 30-15,0 0-15 0,0 0 46 0,26 0-45 16,-26 0 17-16,26 0-24 0,-26 0 20 0,27 0-17 16,-1 0 37-16,2 26-28 0,-2-26 44 15,27 0-42-15,-27 0 34 0,27 0-39 0,-27 0 29 16,28 0-33-16,-2 0 27 0,2 0-33 0,-2 0 17 15,28 0-15-15,-28 0 38 0,2 0-33 16,24 0 28-16,2 0-30 0,-26 0 27 0,24 0-28 16,2-26 26-16,-2 26-27 0,4 0 24 0,-4 0-26 15,0 0 23-15,3 0-24 0,-2-26 21 0,1 26-22 16,-2 0 19-16,-24 0-9 0,25-28 54 0,0 28-45 16,-25 0 39-16,24-26-41 0,2 26 37 0,-27 0-39 15,1-26 35-15,-1 26-37 0,26 0 33 0,-25 0-35 16,-3-27 31-16,2 27-33 0,-25 0 29 0,24 0-31 15,1 0 28-15,-27 0-29 0,27 0 28 0,-25 0-30 16,-2 0 25-16,-1 0-26 0,28 27 23 0,-53-27-24 16,28 0 24-16,-2 0-21 0,-26 0 35 0,26 0-29 15,-26 0 35-15,0 0-34 0,26 0 32 0,-26 0-34 16,0 0 28-16,0 0-30 0,0 0 30 0,0 0-32 16,0 0 25-16,0 0-38 0,0 0-11 15,0 0-45-15,0 0-123 0,0 0-122 0,0 0-694 16,0 0 575-16,-26 0-235 0,26 0 398 0,-26 0-84 15,0 26 163-15,-2-26-163 0</inkml:trace>
  <inkml:trace contextRef="#ctx0" brushRef="#br0" timeOffset="-199230.29">24427 7676 34 0,'0'0'0'0,"0"0"16"0,0-26 50 0,0 26-30 16,0 0 44-16,28 0-44 0,-28-27 30 0,0 27-32 16,0 0 34-16,0 0-22 0,0 0 74 0,0 0-63 15,0 0 54-15,0 0-59 0,0 0 47 0,0 0-53 16,0 0 42-16,0 0-47 0,0 27 37 0,0-27-42 16,0 26 30-16,0-26-35 0,0 26 27 0,0 0-30 15,0-26 24-15,0 28-29 0,26-2 20 0,-26 27-23 16,0-27 20-16,0 0-22 0,0 28 18 0,0-28-20 15,0 27 15-15,0-26-17 0,0 25 14 0,0-25-15 16,0-1 11-16,0 28-27 0,0-28-35 0,0 0-18 16,0 0-128-16,0 1 39 0,0-1-247 0,0-26 225 15,0 26-109-15,0 2 172 0,0-28-36 0,0 0 69 16,0 26-69-16</inkml:trace>
  <inkml:trace contextRef="#ctx0" brushRef="#br0" timeOffset="-198893.14">24718 8073 128 0,'25'0'0'0,"-25"-26"30"0,28-1 92 0,-28 0-77 15,26 1 13-15,-26 26-31 0,0-26 22 0,0 26-20 16,0-28 39-16,0 28-36 0,0 0 28 0,0 0-31 16,0-26 30-16,0 26-35 0,0 0 14 0,0 0-15 15,-26 0 29-15,26 0-26 0,0 0 27 0,-28 0-22 16,28 26 37-16,-25-26-35 0,-1 0 34 0,26 28-34 15,-27-28 35-15,27 26-36 0,-26 0 29 0,0-26-37 16,26 27 12-16,-28-27-17 0,28 27 22 0,-26-27-21 16,26 26 18-16,0-26-19 0,0 26 17 0,0-26-16 15,0 27 22-15,0-27-21 0,0 0 19 0,0 26-21 16,26-26 19-16,-26 0-12 0,28 26 41 0,-28-26-35 16,26 0 31-16,0 0-33 0,1 28 30 0,-27-28-31 15,26 0 28-15,-1 0-29 0,3 26 26 0,-2-26-28 16,2 0 25-16,-28 0-26 15,26 26 23-15,0-26-25 0,-26 0 21 0,27 0-50 0,-27 0-60 16,25 0-110-16,-25 26-464 0,0-26 366 16,0 0-184-16,0 0 229 0,0 0-229 0</inkml:trace>
  <inkml:trace contextRef="#ctx0" brushRef="#br0" timeOffset="-196627.8">17626 3573 40 0,'0'0'0'0,"0"0"7"0,0 26 21 0,0-26-14 15,0 0 15-15,0 0-14 0,0 0 13 0,-28 0-17 16,28 0 5-16,0 0-5 0,0 0 14 0,-25 0-12 16,25 0 13-16,0-26-13 0,-27 26 15 0,27 0-16 15,-26 0 9-15,0-27-7 0,26 27 18 0,-28-26-16 16,28 26 13-16,-26 0-16 0,-1-26 7 0,27 26-12 16,-25-26 1-16,-1 26-4 0,26-28 3 0,-28 2-5 15,28 26-3-15,-26-26 2 0,-2 26 6 0,28-27-5 16,-26 1-3-16,26 26 2 0,-26-27 6 0,26 1-4 15,-26 26 4-15,26-27-4 0,0 1 7 0,-26 0-5 16,26-2 10-16,0 28-10 16,-26-26 5-16,26 0-8 0,0 0-3 0,0 26 0 15,0-27 0-15,0 1 2 0,0 26 6 0,0-26-5 16,0 26-3-16,0-28 0 0,0 2 0 0,0 26 0 16,26-26 0-16,-26 26 0 0,26-26 0 0,-26 26 0 15,26-27 0-15,-26 27 0 0,26-27 0 0,-26 27 1 16,26-26 7-16,2-1-6 0,-2 27-2 0,-26-26 0 15,28 26 0-15,-2-26 0 0,-1 0 0 0,2 26 1 16,-1-28 7-16,2 2-6 0,-2 26-2 0,0-26 0 16,1-1 0-16,-2 1 0 0,29 26 0 0,-28-26 0 15,2 0 0-15,-2 26 0 0,0-28 0 0,26 2 6 16,-24 26 18-16,-2-26-9 0,0-1 24 0,27 27-22 16,-25-27 15-16,-3 1-18 0,1 26 11 0,28-26-14 15,-28 26 6-15,0-27-9 0,28 27 4 0,-28-26-6 16,0 26 5-16,27 0-6 0,-25-26 4 15,23 26-6-15,-25 0-3 0,29-28 1 0,-29 28 7 16,25 0-6-16,-23 0-2 0,24 0 0 0,1-26 0 16,-25 26 0-16,23 0 0 0,-23 0 0 15,25 0 0-15,-1-26 2 0,-24 26 7 0,23 0-6 16,2 0-3-16,1 0 0 0,-1 0 0 0,-27-26 0 16,27 26 0-16,1 0 0 0,-2 0 0 0,28 0 0 15,-28 0 0-15,1 0 0 0,0 0 0 0,-1 0 7 16,3 0 21-16,-4 0-15 0,3 0 14 0,0 0-14 15,-4 0 11-15,4 0-13 0,26 0 9 0,-28 26-10 16,2-26 6-16,0 0-8 0,-3 0 8 0,2 0-9 16,1 0 9-16,-1 0-10 0,-1 0 6 0,1 0-7 15,26 0 7-15,-51 26-7 0,25-26 5 0,-1 0-5 16,1 0 3-16,-1 0-5 0,3 0 5 0,-4 26-5 16,3-26 3-16,-26 0-3 0,23 0 3 15,2 28-3-15,-27-28 2 0,28 0-2 0,-1 26 3 0,-28-26-3 16,29 0 2-16,-28 0-2 0,27 26 1 0,-27-26-2 15,27 0 2-15,-25 0-3 0,-2 27-1 16,28-27 0-16,-30 0 4 0,2 26-3 0,28-26-1 16,-26 0 0-16,-2 26 0 0,0-26 0 15,0 0 0-15,0 27 0 0,2-27 0 0,24 0 0 16,-24 27 3-16,-3-27-2 0,2 26 3 0,-1-26-3 16,-26 26 3-16,26-26-3 0,2 0-1 0,-2 28 0 15,0-28 0-15,0 0 0 0,0 26 0 0,-26-26 0 16,28 0 0-16,-2 26 0 0,0-26 0 0,-26 0 0 15,26 0 0-15,1 26 0 0,1-26 0 0,-28 0 0 16,25 0 0-16,-25 0 0 0,26 27 0 0,0-27 0 16,-26 0 3-16,28 0-1 0,-28 0 2 0,26 26-2 15,-26-26 2-15,26 0-3 0,1 26-1 0,-27-26 0 16,25 28 0-16,-25-28 0 0,28 26 4 0,-28 0-2 16,26-26 2-16,-26 26-2 0,26 1 2 0,-26-27-3 15,27 26 3-15,-27 1-3 0,26-27-1 0,-26 27 0 16,0-1 0-16,28 0 1 0,-28-26 3 0,0 26-2 15,0 2-2-15,0-2 0 0,0 0 0 16,0 1 0-16,0-1 3 0,0-26-2 0,0 26 2 16,0 0-2-16,0 2-1 0,0-2 0 0,0 0 4 15,-28 27-3-15,28-26-1 0,0-1 0 16,-26 1 4-16,26-1-2 0,-27 0 2 0,1 2 0 16,26-2 8-16,-26 0-5 0,-2 0 12 0,3-26-5 15,-2 27 22-15,1-1-19 0,0 0 11 0,-2-26-14 16,2 28 17-16,-25-2-15 0,23-26 17 0,1 26-16 15,-25-26 15-15,26 0-17 0,-28 26 15 0,28-26-16 16,-26 0 14-16,24 27-15 0,-24-27 14 0,0 0-13 16,24 0 16-16,-24 0-15 0,-2 0 13 0,2 0-15 15,26 27 14-15,-28-27-14 0,0 0 12 0,2 0-13 16,0 0 12-16,-2 0-13 0,1 0 11 0,-26 0-10 16,25 0 12-16,1 0-10 0,2 0 18 0,-3 0-17 15,1 0 14-15,2 0-14 0,-31 0 14 0,31 0-15 16,-4 0 12-16,3 0-13 0,-1 0 11 15,1 0-12-15,-1 0 11 0,0 0-12 0,-1 26 10 16,1-26-11-16,1 0 10 0,-1 0-11 0,-1 0 10 16,1 0-11-16,2 0 8 0,-31-26-8 0,31 26 8 15,-30 0-9-15,29 0 8 0,-26 0-8 16,-4-27 5-16,30 27-5 0,-28 0 5 0,2-27-5 16,-2 27 5-16,0 0-6 0,28-26 6 0,-28 26-6 15,28 0 6-15,-28 0-7 0,28-26 7 0,-2 26-7 16,1 0 5-16,0 0-5 0,1 0 4 0,-1 0-4 15,0 0 4-15,27 0-4 0,-28 0 3 0,27 26-5 16,-25-26 5-16,24 0-5 0,-23 26 4 0,25-26-4 16,-1 0 4-16,-1 0-4 0,2 27 2 0,1-27-2 15,-1 0 1-15,-2 0-1 0,1 27 1 0,1-27-2 16,0 0 2-16,0 0-2 0,-2 0 2 0,28 0-2 16,-26 0 2-16,0 0-2 0,26 0 4 0,-26 0-3 15,26 0 1-15,-26 0-2 0,-2 0 2 0,28 0-3 16,-26 0 3-16,26 0-3 0,-25 0 1 0,25 0-24 15,-28 0-69-15,28 0 2 0,-26 0-179 16,26 0 63-16,-27 0-350 0,27 0 328 0,-26 26-126 16,26-26 200-16,-26 0-103 0,-2 0 158 0,28 0-35 15,-26 0 66-15,0 0-66 0</inkml:trace>
  <inkml:trace contextRef="#ctx0" brushRef="#br0" timeOffset="-194430.94">27762 7094 55 0,'-27'0'0'0,"27"0"9"0,0 26 29 0,-26-26-20 16,26 0 14-16,0 0-18 0,0 0 11 0,0 0-13 15,0 0 11-15,0 0-12 0,0 0 10 0,0 0-3 16,0 0 30-16,0 0-26 0,0 0 19 15,0 0-16-15,0 0 31 0,26 0-21 0,-26 26 50 16,27-26-53-16,-27 0 9 0,26 0-12 0,1 0 47 16,-1 0-38-16,0 0 38 0,2 0-41 0,26 0 31 15,-29 26-35-15,28-26 29 0,-27 0-32 0,28 0 24 16,-2 0-28-16,0 0 21 0,2 0-23 0,25 0 21 16,-26 0-24-16,27-26 14 0,-28 26-14 15,28 0 23-15,0 0-22 0,-2 0 19 0,-24 0-20 16,24 0 17-16,2-26-19 0,0 26 18 0,0 0-18 15,-1 0 18-15,0 0-10 0,1 0 39 0,-2 0-31 16,2 26 35-16,1-26-35 0,-30 0 31 0,30 0-32 16,-29 0 30-16,27 0-32 0,-26 0 28 0,1 26-30 15,-3-26 27-15,3 0-29 0,-1 0 25 0,1 0-26 16,-29 0 23-16,28 0-25 0,-27 27 21 0,2-27-24 16,-2 0 17-16,0 0-30 0,-26 0-18 0,27 0-63 15,-27 0-213-15,0 0 63 0,0 0-385 0,0 0 365 16,0 0-120-16,-27 0 182 0,27 0-182 15</inkml:trace>
  <inkml:trace contextRef="#ctx0" brushRef="#br0" timeOffset="-193730.32">28132 7941 116 0,'0'0'0'0,"0"0"18"0,0 0 57 0,0 0-41 0,0 0 27 16,0 0-36-16,0 0 11 0,0 0-13 15,0 0 36-15,0 0-26 0,0 0 41 0,0 0-45 16,0 26 11-16,0-26-16 0,0 0 28 0,0 26-21 15,0-26 40-15,0 0-35 0,0 27 39 0,0 0-37 16,0-27 38-16,0 26-40 0,0 0 32 0,0-26-36 16,0 27 28-16,0-1-32 0,0 0 24 0,0 2-27 15,0-2 19-15,27-26-23 0,-27 26 19 0,0 0-22 16,0-26 15-16,0 27-17 0,0-27 16 0,26 26-16 16,-26-26 19-16,0 0-17 0,26 26 19 0,-26-26-23 15,26 0 4-15,-26-26-9 0,28 26 9 0,-28 0-9 16,28 0 7-16,-28-26-8 0,26-1 7 0,-1 27-8 15,-25-26 9-15,26 0-9 0,1 0 6 16,1 26-6-16,-28-28 6 0,26 2-6 0,0 26 5 16,-26-26-7-16,25-1 7 0,2 27-7 0,-27-26 6 15,26 26-6-15,-26-26 5 0,26 26-3 0,-26-27 10 16,28 27-2-16,-28 0 25 0,0 0-12 16,26 0 42-16,-26 0-35 0,0 0 33 0,28 0-34 0,-28 0 33 15,0 0-35-15,26 27 29 0,-26-27-31 16,0 26 29-16,0-26-31 0,25 26 27 0,-25 1-29 15,0-27 25-15,0 26-26 0,0 0 23 0,27-26-29 16,-27 28 11-16,0-2-38 0,0-26-53 0,0 26-35 16,0 0-227-16,0-26 86 0,0 27-388 0,0-27 369 15,0 26-143-15,0-26 248 0,0 26-54 0,26-26 102 16,-26 28-101-16</inkml:trace>
  <inkml:trace contextRef="#ctx0" brushRef="#br0" timeOffset="-193514.41">28821 8337 125 0,'0'0'0'0,"26"0"18"0,-26 0 55 16,0-26-35-16,27 26 40 0,-27 0-46 0,0-27 16 16,25 27-12-16,-25 0 60 0,0-26-61 0,0 26 13 15,28 0-20-15,-28-26 38 0,0 26-34 0,26 0 29 16,-26 0-32-16,0-26 24 0,26 26-27 16,-26 0 22-16,28 0-25 0,-28 0 21 0,26 0-24 15,-26 0 18-15,26 0-20 0,0 0 15 0,0 0-17 16,2 0 12-16,-28 0-38 0,26-28-58 0,0 28-4 15,1 0-145-15,-1 0 118 0,1 0-79 0,-1 0 95 16,0-26-70-16,2 26 92 0,-2 0-30 0,-26-26 46 16,26 26-46-16</inkml:trace>
  <inkml:trace contextRef="#ctx0" brushRef="#br0" timeOffset="-193313.71">29509 7913 125 0,'0'-26'0'0,"0"26"30"15,0 0 91-15,0-26-67 0,0 26 38 0,0 0-51 16,0 0 27-16,0-26-29 0,0 26 45 0,26 0-45 15,-26 0 33-15,0 0-39 0,0 0 31 16,0 26-27-16,0-26 47 0,0 0-50 0,0 26 15 16,0-26-23-16,0 26 27 0,0 2-27 0,0-28 25 15,0 26-27-15,0 0 24 0,0 28-25 0,0-28 21 16,0 0-22-16,0 1 18 0,0 25-18 0,0-24 26 16,0-2-45-16,0 26-38 0,0-25-57 15,0 25-244-15,0-24 181 0,0-2-125 0,0 0 166 16,0 0-62-16,0 2 88 0,0-28-88 0</inkml:trace>
  <inkml:trace contextRef="#ctx0" brushRef="#br0" timeOffset="-192997.27">29667 8206 60 0,'0'-28'0'0,"26"2"21"16,-26 0 66-16,28 26-43 0,-28-27 46 0,27 27-52 15,-27-26 24-15,0 26-23 0,26-26 54 0,-26 26-50 16,0 0 34-16,0 0-50 0,0 0 4 15,0 0-14-15,0 0 20 0,0 0-9 0,0 0 47 16,-26 0-39-16,26 0 36 0,0 26-37 0,-27-26 33 16,27 26-36-16,0-26 28 0,-28 27-34 0,28-27 19 15,-26 26-22-15,26 0 25 0,-26-26-22 0,26 28 31 16,-25-2-29-16,25-26 26 0,0 26-27 16,0-26 25-16,0 26-21 0,0-26 40 0,0 0-37 15,0 27 33-15,0-27-35 0,25 0 31 0,-25 26-33 16,26-26 30-16,-26 0-31 0,26 26 27 0,2-26-28 15,-1 0 24-15,-27 0-26 0,26 28 25 0,0-28-26 16,-1 0 23-16,3 26-46 0,-28-26-39 0,26 0-117 16,0 0-425-16,-26 26 322 0,0-26-193 0,0 0 225 15,0 0-224-15</inkml:trace>
  <inkml:trace contextRef="#ctx0" brushRef="#br0" timeOffset="-191948.97">10903 14742 22 0,'0'0'0'0,"0"0"0"16,0 0 0-16,0 0 0 0,0 0 0 0,0 0-2 15,0 0-6-15,-26 0 5 0,26 0-5 0</inkml:trace>
  <inkml:trace contextRef="#ctx0" brushRef="#br0" timeOffset="-191628.75">10929 14795 32 0,'0'0'0'0,"0"0"7"0,0 0 21 0,0 0-11 0,0 0 20 16,0 0-16-16,0 0 25 0,0 0-26 15,0 0 16-15,0 0-18 0,0 0 19 0,0 0-16 16,0 0 26-16,0-27-27 0,0 27 16 0,0 0-21 15,0 0 11-15,0 0-5 0,0 0 35 0,0 0-30 16,0 0 22-16,0 0-13 0,0 0 55 0,0 0-46 16,0 0 41-16,0 0-44 0,-26 0 38 0,26 0-42 15,0 0 31-15,0 0-37 0,0 27 26 0,-26-27-30 16,26 0 24-16,0 27-28 0,0-1 17 0,0-26-20 16,0 26 17-16,0 2-19 0,0-2 15 0,0 0-18 15,0 0 12-15,0 1-15 0,0 25 12 0,0-24-14 16,26-2 7-16,-26 0-15 0,26 0-13 15,-26-26-16-15,0 27-73 0,27-1 40 0,-27 1-81 16,0-27 33-16,28 28-183 0,-28-28 162 0,25 26-99 16,-25-26 139-16,26 26-40 0,-26-26 64 0,26 0-63 15</inkml:trace>
  <inkml:trace contextRef="#ctx0" brushRef="#br0" timeOffset="-191163.92">11273 14874 47 0,'27'-26'0'0,"-27"26"20"15,0-26 60-15,0 26-49 0,0 0 13 0,0 0-27 16,0 0 11-16,0 0-9 0,0 0 30 0,0 0-29 16,0 0 12-16,26 0-11 0,-26 26 35 0,0-26-24 15,0 0 42-15,28 26-43 0,-28-26 17 0,0 28-18 16,25-2 46-16,-25-26-32 0,0 26 56 0,0 0-60 15,26 1 16-15,-26-27-27 0,0 26 31 16,0 0-28-16,28 2 32 0,-28-28-31 0,0 26 31 16,0-26-33-16,0 26 29 0,0-26-33 0,0 26 25 15,0-26-28-15,0 0 24 0,26 0-25 16,-26 27 21-16,0-27-22 0,0 0 20 0,27-27-22 0,-27 27 17 16,0 0-19-16,26 0 18 0,-26-26-19 15,26 26 19-15,2-26-19 0,-28 0 15 0,25 26-17 16,1-28 13-16,1 2-14 0,-27 0 13 0,26 26-14 15,2-27 13-15,-28 1-13 0,26 26 11 0,0-26-12 16,-26 26 12-16,27-26-12 0,-1 26 12 0,-26 0-12 16,0-28 9-16,27 28-10 0,-27 0 11 0,26 0-11 15,-26 0 9-15,0 28-10 0,26-28 6 0,-26 0-8 16,28 26 8-16,-28-26-8 0,0 26 8 0,26 0-9 16,-26 1 9-16,0-1-12 0,25 0-4 0,-25 2-18 15,0-2-52-15,27 0-10 0,-27 0-172 0,0-26 51 16,0 27-349-16,0-1 330 0,0 1-108 0,0-27 164 15,0 28-164-15</inkml:trace>
  <inkml:trace contextRef="#ctx0" brushRef="#br0" timeOffset="-190976.16">12014 15113 255 0,'28'-26'0'0,"-28"26"23"0,26 0 69 15,-26-28-52-15,26 28 30 0,-26 0-40 16,26-26 18-16,-26 26-26 0,0 0 18 0,27 0-23 15,-27 0 11-15,27 0-16 0,-27-26 8 0,26 26-11 16,-26 0 7-16,26 0-9 0,0 0 7 0,2 0-8 16,-28 0 3-16,28 0-4 0,-4 0 3 0,2 0-5 15,0-27-3-15,2 27-28 0,-28 0-84 0,26 0 49 16,0 0-77-16,2-26 72 0,-28 26-64 0,25 0 66 16,2 0-66-16</inkml:trace>
  <inkml:trace contextRef="#ctx0" brushRef="#br0" timeOffset="-190763.98">12517 14504 23 0,'0'-26'0'16,"0"0"37"-16,0 26 111 0,0-28-93 0,0 28 17 15,27 0-39-15,-27 0 28 0,0 0-25 0,0 0 47 16,0 0-48-16,0 28 22 0,0-28-25 16,26 26 36-16,-26 0-35 0,0 1 35 0,0-1-37 15,0 0 28-15,26 28-32 0,-26-28 23 0,0 27-27 16,0-27 19-16,28 27-22 0,-28-26 16 0,0 25-27 15,26 2-9-15,-26-28-24 0,27 27-70 0,-27-27 11 16,0 28-153-16,25-28 127 0,-25 26-90 0,0-25 121 16,26-1-37-16,-26-26 58 0,0 27-58 0</inkml:trace>
  <inkml:trace contextRef="#ctx0" brushRef="#br0" timeOffset="-190514.14">12862 14954 94 0,'0'-26'0'0,"0"0"27"0,0-2 82 0,26 2-64 15,-26 26 25-15,0-26-37 0,0 26 27 16,0-27-32-16,0 27 25 0,0 0-28 0,-26 0 23 16,26 0-26-16,0 0 18 0,0 27-22 0,-26-27 17 15,26 0-19-15,-26 26 16 0,26 0-13 0,0-26 27 16,-28 28-23-16,28-2 22 0,-26-26-24 0,26 26 19 16,0 0-23-16,-28 1 11 0,28-27-15 15,0 26 15-15,0-26-16 0,0 26 10 0,28-26-11 16,-28 28 10-16,26-28-11 0,-26 0 8 0,28 26-10 15,-2-26 8-15,0 0-29 0,0 0-55 0,26 0-8 16,-24 0-159-16,-2 0 123 0,1 0-102 0,-1 0 129 16,-1-26-43-16,-25 26 65 0,28-28-65 0</inkml:trace>
  <inkml:trace contextRef="#ctx0" brushRef="#br0" timeOffset="-190314.54">13100 14504 177 0,'0'0'0'0,"26"0"29"15,-26-26 87-15,28 26-69 0,-2 0 23 16,-26 0-27-16,26 26 57 0,-26-26-60 0,27 27 21 16,-1-1-30-16,-26-26 29 0,25 26-30 0,3 0 28 15,-28 2-30-15,26 24 28 0,-26-25-29 0,27-1 25 16,-27 27-26-16,26 0 22 0,-26-27-16 0,0 28 44 16,0-2-55-16,0 1-13 0,0 1-31 15,0-2-77-15,0 1 6 0,-26 0-178 0,-1-25 147 16,1 24-102-16,-2-26 114 0,3 27-113 0</inkml:trace>
  <inkml:trace contextRef="#ctx0" brushRef="#br0" timeOffset="-189347.19">11247 17097 33 0,'0'26'0'0,"-26"-26"5"16,-2 29 18-16,28-29-9 0,-25 26 21 0,25-26-21 16,-27 26 6-16,1-26-14 0,0 27-6 0,26-27 4 15,-28 0 12-15,2 0-6 0,0 26 14 0,1-26-11 16,-3 0 19-16,1 0-16 0,1 0 19 0,-26 0-15 15,24 0 28-15,2 0-27 0,0 0 17 0,0 0-25 16,-28-26 0-16,28 26-6 0,0-27 5 0,-1 27-2 16,2-26 15-16,-29 0-12 0,28-3 11 15,-2 3-11-15,2 0 13 0,0-27-12 0,0 27 17 16,26 0-18-16,-26-28 7 0,26 28-8 16,-28 0 13-16,28-27-12 0,0 26 13 0,0-26-15 15,0 1 6-15,0 24-8 0,28-24 7 0,-28-1-9 16,26 27 5-16,0-28-7 0,0 2 6 0,28 25-6 15,-28-26 7-15,28 27-7 0,-29-1 3 0,28 1-4 16,1-26 4-16,-2 52-4 0,28-28 5 0,-28 2-6 16,1 26-3-16,26-26 7 0,-25 26 21 0,25 0-9 15,-26 0 29-15,-1 0-23 0,29 0 30 0,-30 26-24 16,3-26 40-16,-1 26-44 0,26 2 12 0,-26-2-18 16,1 26 27-16,-28-25-24 0,27-1 28 0,0 27-25 15,-1 0 30-15,-24 1-28 0,-2-28 27 0,-1 26-29 16,2 1 27-16,-1 1-28 0,-26-2 26 0,0 1-28 15,0 0 21-15,0 0-23 0,-26-1 18 0,-1 2-22 16,2-1 14-16,-1-27-22 0,-28 0 2 0,1 29-18 16,0-29-30-16,1-26-15 0,-29 26-114 15,30-26 26-15,-29 27-249 0,-1-27 219 0,2-27-117 16,26 27 165-16,-27 0-79 0,28-26 101 0,0 0-101 16</inkml:trace>
  <inkml:trace contextRef="#ctx0" brushRef="#br0" timeOffset="-188928.18">10665 16410 22 0,'26'0'0'0,"2"0"25"0,-28 0 79 0,26 0-64 15,-26 0 16-15,26 0-36 0,-26 0 5 0,26 0-14 16,-26 0 7-16,26 0-6 0,-26 26 17 0,28-26-15 15,-28 26 13-15,26-26-7 0,-26 28 36 0,26-28-31 16,0 26 22-16,-26 0-17 0,27-26 42 0,1 26-28 16,-28 1 60-16,25-1-60 0,1 0 32 15,-26 2-31-15,26-2 59 0,-26-26-51 16,28 26 56-16,-28 0-55 0,26 1 51 0,-26-27-55 0,26 27 43 16,-26-1-48-16,0-26 42 0,27 0-47 15,-27 27 34-15,0-27-38 0,0 0 35 0,0 0-37 16,25 0 34-16,-25 0-35 0,0-27 32 0,28 27-34 15,-28-26 29-15,26-1-31 0,-26 0 28 0,26 1-30 16,1-26 24-16,-1 24-26 0,-26-24 23 0,28 25-24 16,-3-25 24-16,1 26-26 0,2-28 22 0,-28 28-23 15,26-27 21-15,1 26-21 0,-1 1 21 0,0-1-22 16,-26 1 17-16,28 0-18 0,-3 26 17 0,-25-26-17 16,26-2 17-16,-26 28-19 0,0 0 19 0,27-26-26 15,-27 26-4-15,0 0-42 0,0-26-112 0,0 26-97 16,0 0-586-16,0 0 503 0,0 0-155 0,0 0 242 15,-27 0-242-15</inkml:trace>
  <inkml:trace contextRef="#ctx0" brushRef="#br0" timeOffset="-188807.39">11617 15986 30 0,'27'0'0'0,"-1"27"-3"0,2-27-7 0,-28 27 5 15,26-27-5-15</inkml:trace>
  <inkml:trace contextRef="#ctx0" brushRef="#br0" timeOffset="-183576.95">3414 10216 28 0,'0'0'0'0,"0"-26"5"16,0 26 17-16,0 0-9 0,-26 0 15 0,26 0-13 15,0 0 20-15,0 0-18 0,0 0 15 0,-28 0-17 16,28 0 16-16,0 0-18 0,-26 0 9 0,26 0-16 16,0 26-6-16,-27-26 5 0,27 0 17 15,0 0-16-15,-25 0-6 0,25 0 5 0,0 0 19 16,-26 0-11-16,26 0 19 0,0 0-24 0,-28 0-8 15,28 0 0-15,0 0 0 0,0 0 0 0,0 0 0 16,-26 0 0-16,26 0 0 0,0 0 0 16,0 0 0-16,-26 0 0 0,26 0 0 0,0 0 0 15,-28 0 0-15,28 0 4 0,0 0 12 0,-26 0-11 16,26 0-5-16,-26 0 0 0,26 0 0 0,-26 0 6 16,26 26 18-16,-26-26-17 0,26 0-7 0,-28 0 0 15,28 0 0-15,-26 0 2 0,26 0 7 0,-27 0-6 16,27 0-3-16,-26 0 0 0,26 28 0 0,0-28 0 15,-25 0 0-15,25 0 0 0,0 0 0 0,-28 0 0 16,28 0 0-16,0 0 0 0,-26 26 0 0,26-26 0 16,0 0 0-16,-26 0 0 0,26 26 0 0,0-26 2 15,-28 0 6-15,28 27-6 0,0-27-2 0,0 0 0 16,0 26 0-16,-26-26 0 0,26 0 0 0,0 27 0 16,0-27 0-16,0 26 0 0,0-26 0 0,0 27 0 15,0-27 0-15,0 0 0 0,0 26 0 16,0-26 0-16,0 26 0 0,0-26 0 0,0 28 0 15,0-28 1-15,0 26 7 0,0 0-6 0,0-26-2 16,0 26 0-16,0 1 0 0,26-27 0 0,-26 26 0 16,0 0 0-16,0 2 0 0,0-2 0 15,0-26 0-15,0 26 4 0,28 0 13 0,-28 1-7 16,0 0 13-16,0-1-8 0,0 1 22 0,26-1-19 16,-26 0 16-16,0 0-19 0,0 2 12 0,26-2-16 15,-26 0 7-15,0 1-9 0,28-1 9 0,-28-26-11 16,0 26 3-16,25 0-5 0,-25 2 7 0,0-2-4 15,26 0 12-15,-26 1-8 0,27 0 17 0,-27-1-17 16,0 0 7-16,0 1-9 0,26-1 10 16,-26 1-6-16,0 0 24 0,0-27-16 0,28 26 30 0,-28 0-26 15,0 1 26-15,0-27-28 0,0 27 19 16,0-27-22-16,0 26 21 0,0-26-23 0,0 0 14 0,0 26-17 16,0-26 16-16,0 0-17 0,0 28 13 15,0-28-15-15,0 0 7 0,0 0-11 0,0 26 11 16,-28-26-13-16,28 0 2 0,0 0-2 0,0 26 11 15,0-26-10-15,-26 0 4 0,26 0-4 0,0 26 8 16,0-26-8-16,-27 0 8 0,27 0-7 0,0 27 9 16,-26-27-10-16,26 0 8 0,0 0-9 15,-25 0 8-15,25 0-9 0,0 26 2 0,-28-26-4 16,28 0 3-16,-26 0-3 0,26 0 5 0,-26 26-4 16,26-26 3-16,-28 0-5 0,28 0 1 0,-26 0-2 15,26 0 2-15,-27 0-2 0,27 0 2 0,-26 0-3 16,26 0-1-16,-25 0 0 0,25 0 0 0,-26 28 0 15,26-28 4-15,0 0-3 0,-28 0-1 0,28 0 1 16,0 0 3-16,0 0-2 0,0 0-2 0,-27 0 0 16,27 0 0-16,0 0 0 0,0 0 0 0,0 0 0 15,0 0 0-15,0 0-1 0,0 0-3 0,0 0 3 16,0 0 1-16,0 0 1 0,0 0 3 0,0 0-5 16,0 0-3-16,0 0 3 0,0 0 1 15,0 0 0-15,0 0 0 0,0 0-2 0,0 0-3 16,0 0 3-16,0 0-2 0,0 0 3 0,0 0 1 15,0 0-2-15,0 0-3 0,0 0 2 0,0 0-2 16,0 0 4-16,0 0 1 0,27 26-2 0,-27-26-4 16,0 0 4-16,0 0-2 0,0 0 3 0,28 0 1 15,-28 0 0-15,0 0 0 0,26 26 0 16,-26-26 0-16,25 0-2 0,-25 0-5 0,26 0 6 16,-26 26 1-16,27-26-1 0,-1 0-3 0,-26 0 3 15,28 27 1-15,-28-27-1 0,26 0-3 0,-26 0 3 16,26 0 1-16,-26 26 1 0,28-26 3 15,-28 0-3-15,0 0 3 0,25 0-3 0,-25 27-1 0,0-27 0 16,26 0 0-16,-26 0 0 0,0 0 0 0,0 0 0 16,0 0 0-16,27 0 0 0,-27 0 0 0,0 0 0 15,0 0 0-15,0 0 1 0,0 27 3 0,0-27-3 16,0 0-1-16,0 0 0 0,0 26 0 16,0-26 0-16,0 0 0 0,0 0 0 0,26 26 0 15,-26-26 2-15,0 0 7 0,0 26-6 0,0-26-3 16,0 0 0-16,0 28 0 0,28-28 0 0,-28 0 0 15,0 26 6-15,0-26 20 0,0 0-16 0,0 0 4 16,0 26-4-16,0-26 14 0,0 0-14 0,0 0 2 16,0 27-6-16,0-27 6 0,0 0-7 15,0 0 6-15,0 0-5 0,0 26 6 0,0-26-7 16,0 0 4-16,0 26-4 0,0-26 6 0,0 26-6 16,0-26 4-16,0 0-4 0,0 28 3 0,0-28-5 15,0 26 5-15,0-26-5 0,-28 26 3 0,28 1-3 16,0-27 3-16,0 26-3 0,0 1 2 0,0-27-2 15,0 26 4-15,-26 1-4 0,26-1 2 0,0-26-2 16,0 26 3-16,0 0-3 0,0 2 2 0,0-2-1 16,-27 0 4-16,27-26-5 0,0 27 1 0,0-1-2 15,0 0 2-15,-26-26-2 0,26 27 2 0,0 0-3 16,0-27 2-16,0 26-2 0,0-26 3 0,0 26-3 16,0-26 0-16,0 27 1 0,0-27 2 15,0 27-2-15,0-27 1 0,0 26-2 0,0-26 2 16,0 0-1-16,0 26 2 0,0-26-2 0,0 27 2 15,-25-27-2-15,25 26 2 0,0-26-3 0,0 26 2 16,0-26-1-16,0 28 3 0,0-2-2 0,0-26 5 16,0 26-5-16,-28-26 1 0,28 0-3 15,0 26 2-15,0-26-2 0,0 0-1 0,0 27 0 16,0-27 3-16,0 0-1 0,0 26 2 0,0-26-3 16,0 0-1-16,-26 0 0 0,26 27 3 0,0-27-2 15,0 0-1-15,0 0 0 0,0 27 0 0,0-27 0 16,0 26 0-16,0-26 0 0,0 26 0 0,0-26-1 15,-26 26-1-15,26-26 2 0,0 28 3 0,0-2-2 16,0-26-1-16,0 26 0 0,0 2 1 0,0-28 0 16,0 26-1-16,0-26 0 0,0 26 0 0,-28 0 0 15,28-26 1-15,0 27 0 0,0-27 0 0,0 27 0 16,0-27-1-16,0 0 0 0,0 26 2 0,0-26-1 16,0 27 1-16,0-27-1 0,0 26-1 0,0-26 0 15,0 26 1-15,0 0 0 0,0-26-1 16,0 28 0-16,0-2 2 0,0-26-1 0,0 26-1 15,0 1-2-15,0-1-4 0,0-26 5 0,0 26 2 16,0 0 0-16,0 2 0 0,0-28 0 0,0 26 1 16,0-26-2-16,0 26-2 0,0-26 2 0,0 27 1 15,0-27 0-15,0 27-1 0,0-27 0 16,0 0 0-16,0 0 0 0,0 0 0 0,0 26 0 16,0-26 2-16,0 0-1 0,0 0-1 0,0 0 0 15,0 0 0-15,0 0 0 0,0 0 0 0,0 0 0 16,0 26 3-16,0-26-2 0,0 0-1 0,0 0 0 15,0 27 2-15,0-27-1 0,0 0-1 0,0 26 0 16,0-26 1-16,0 26 0 0,0-26-1 0,0 0 0 16,0 28 0-16,0-28 0 0,0 0 0 0,0 26 0 15,0-26 1-15,0 0 0 0,0 26-1 0,0-26 0 16,0 0 0-16,0 0 0 0,0 0 0 0,0 0 0 16,0 26 0-16,0-26-1 0,0 0-1 15,0 0 2-15,0 0 0 0,0 0-1 0,0 27-1 16,0-27 2-16,0 0 0 0,0 26 0 0,0-26 0 15,0 0 0-15,0 26 0 0,0-26-1 0,0 28-1 16,0-28 2-16,28 0 0 0,-28 26 0 16,0-26 0-16,0 26 0 0,0-26 0 0,0 0 0 15,0 26 0-15,26-26 0 0,-26 0 0 0,0 28 0 16,0-28 0-16,0 0 0 0,0 26 0 0,26-26-1 16,-26 0-1-16,0 0 2 0,0 26 0 0,0-26 0 15,28 0 0-15,-28 27 0 0,0-27 0 0,0 0 0 16,0 0 0-16,25 26-1 0,-25-26-1 0,0 0 2 15,0 26 0-15,0-26 0 0,0 0 0 0,26 26 0 16,-26-26 0-16,0 0 0 0,0 28 0 0,27-28 0 16,-27 26 0-16,0-26 0 0,0 0 0 0,0 26 0 15,26-26 0-15,-26 0 0 0,0 27 0 0,0-27-2 16,0 0-4-16,28 0 5 0,-28 26 1 0,0-26 0 16,0 0 0-16,0 0 0 0,0 0 0 15,26 0 0-15,-26 26 0 0,0-26 0 0,0 0 0 16,0 0 0-16,0 0 1 0,26 0 0 0,-26 27-1 15,0-27-1-15,0 0-1 0,0 0 2 0,0 0 0 16,26 27 0-16,-26-27 0 0,0 0 0 16,0 0 0-16,0 0 0 0,0 0 0 0,0 0 0 15,0 0 0-15,0 0-2 0,0 0-2 0,0 26 3 16,26-26 1-16,-26 0 0 0,0 0 0 0,0 0 0 16,0 0 0-16,0 0 0 0,0 0 0 0,0 0 0 15,0 0 0-15,0 0 0 0,0 0 0 0,0 0 0 16,0 0 0-16,0 0 0 0,0 0 0 0,0 0-1 15,0 0-3-15,0 0 3 0,0 0 1 0,0 0 0 16,0 0 0-16,0 0 0 0,0 0 0 0,0 0 0 16,0 0 0-16,0 0 0 0,0 0 0 0,0 0-2 15,0 0-2-15,0 0 3 0,0 0 1 0,0 0 0 16,0 0 0-16,0 0-10 0,0 0-27 0,0 0-29 16,0 0-162-16,0 0 44 0,0 26-321 15,0-26 302-15,0 0-105 0,0 0 155 0,0 28-154 16</inkml:trace>
  <inkml:trace contextRef="#ctx0" brushRef="#br0" timeOffset="-173729.55">1588 6749 55 0,'0'0'0'0,"0"0"19"0,0-26 57 15,0 26-40-15,0 0 31 0,0-27-39 16,0 27 20-16,0 0-27 0,0 0 15 0,0 0-22 16,0 0 7-16,0 0-15 0,-27 0-6 0,27 0 0 15,0 0 0-15,0 0 0 0,0-26 0 0,0 26 0 16,0 0 0-16,0 0 0 0,0 0 0 0,0 0 0 15,0 0 0-15,0 0 0 0,0 0 0 0,0 0 7 16,0 0 21-16,27 0-14 0,-27 0 15 0,25 0-8 16,-25 0 33-16,26 0-28 0,-26 0 23 0,28 0-23 15,-2 0 27-15,-26 0-29 0,27 0 16 16,-1 0-22-16,0 0 17 0,1 0-18 0,-1 0 15 0,2 26-16 16,-2-26 13-16,0 0-16 0,1 27 10 0,-1-27-12 15,27 0 11-15,-27 26-11 0,1-26 9 16,25 26-11-16,-24-26 7 0,-3 0-9 0,3 27 8 15,-2-27-8-15,27 0 5 0,-27 27-6 0,2-27 4 16,-3 0-5-16,1 0 3 0,1 0-4 0,-27 26 7 16,26-26-6-16,0 0 6 0,-26 0-7 15,26 0 0-15,2 0-26 0,-28 26-66 0,28-26 4 16,-28 0-162-16,0 0 128 0,0 0-108 0,25 0 113 16,-25 27-113-16</inkml:trace>
  <inkml:trace contextRef="#ctx0" brushRef="#br0" timeOffset="-172193.2">12412 4685 72 0,'26'0'0'0,"-26"0"14"0,0 0 46 0,0 0-36 16,26 0 16-16,-26 0-27 0,0 0 3 0,0 0-12 16,0 0-4-16,0 0 0 0,0 26 0 0,28-26 0 15,-28 0 0-15,0 0 0 0,0 26 0 0,25-26 0 16,-25 0 0-16,0 0 0 0,27 28 0 0,-27-28 0 15,26 0 0-15,0 0 4 0,-26 0 12 0,28 0-7 16,-2 0 11-16,26 0-15 0,-26 0-5 0,2 0 5 16,26 0 17-16,-2 0-16 0,-26 0-6 0,26 0 5 15,29 0 15-15,-30 0-15 0,3 0-5 0,0 26 0 16,25-26 0-16,-26 0 10 0,26 0 34 0,0 0-28 16,-25 0 6-16,25 0-9 15,0 0 16-15,0 0-14 0,0-26 13 0,1 26-15 0,26 0 7 16,-27 0-11-16,1 0 9 0,26-28-10 0,-26 28 5 15,26 0-6-15,-26-26 6 0,24 26-9 0,-24 0-4 16,0-26 8-16,26 26 26 0,-28 0-18 0,28-27 14 16,-26 27-16-16,0 0 10 0,-2 0-13 15,28-26 9-15,-26 26-10 0,0 0 6 0,-1 0-10 16,0 0 5-16,0 0-6 0,0 0 3 0,2 0-6 16,-29 0-2-16,28 0 3 0,-2 0 13 0,3 0-5 15,-29 0 17-15,27 26-14 0,-26-26 10 0,26 0-13 16,-25 0 12-16,-1 27-12 0,26-27 9 0,-25 0-10 15,-2 26 6-15,28-26-8 0,-26 0 8 0,-3 0-8 16,2 26 5-16,1-26-6 0,-2 0 5 0,0 0-6 16,2 0 6-16,0 0-6 0,-3 28 6 0,-24-28-6 15,27 0 6-15,-2 0-7 0,0 0 5 0,-24 0-5 16,24 0 3-16,2 0-3 0,-28 26 3 0,26-26 5 16,-24 0 35-16,24 0-24 0,-25 0 24 15,27 0-25-15,-29 0 23 0,29 0-25 0,-28 0 15 16,26 0-18-16,-26 0 14 0,28 0-16 0,-28 0 12 15,0 0-15-15,29 0 15 0,-29 0-16 0,-1 0 9 16,29 0-11-16,-27-26 10 0,-1 26-10 0,0 0 10 16,27 0-12-16,-27 0 7 0,0 0-8 0,27 0 6 15,-25 0-6-15,-2 0 5 0,-1 0-6 16,29 0 6-16,-27 0-6 0,-1 0 2 0,0 0-10 16,2 0-14-16,-3 0-27 0,1 0-112 0,-26 0 17 15,27 0-261-15,-27 0 222 0,26 26-134 0,-26-26 156 16,0 0-156-16</inkml:trace>
  <inkml:trace contextRef="#ctx0" brushRef="#br0" timeOffset="-171458.61">20669 4552 25 0,'0'0'0'0,"0"0"5"16,0 0 19-16,0 0-10 0,0 0 18 0,0 0-12 16,0 0 26-16,0 0-23 0,0 0 24 0,0 0-25 15,0 0 20-15,0 0-23 0,0 0 15 0,0 0-18 16,0 0 14-16,0 0-18 0,0 0 8 0,0 0-15 15,0 0-5-15,0 0 6 0,0 0 20 0,0 0-9 16,0 0 23-16,27 0-22 0,-27 0 12 0,0 0-13 16,26 0 20-16,-26 0-21 0,26 0 10 0,0 0-14 15,1 0 11-15,1 0-14 0,-2 0 5 0,-1 0-6 16,1 0 8-16,2 0-3 0,0 0 19 0,23 0-17 16,-25 0 13-16,27 0-16 0,-25 0 8 0,23 0-11 15,2 0 10-15,-27 0-11 0,28 0 6 0,-1 0-8 16,-27 0 5-16,27 0-6 0,1 28 4 15,-28-28-4-15,26 0 3 0,2 0-5 0,-28 0 5 16,2 26-6-16,24-26-2 0,-26 0 0 16,0 0 0-16,28 26 0 0,-28-26 0 0,-26 0 0 15,28 0 0-15,-3 26-6 0,2-26-14 0,-27 0-26 16,26 0-118-16,-26 27 72 0,0-27-111 0,26 0 119 16,-26 0-48-16,0 0 66 0,0 26-66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29210" units="cm"/>
          <inkml:channel name="F" type="integer" max="8192" units="dev"/>
          <inkml:channel name="T" type="integer" max="2.14748E9" units="dev"/>
        </inkml:traceFormat>
        <inkml:channelProperties>
          <inkml:channelProperty channel="X" name="resolution" value="1664.98987" units="1/cm"/>
          <inkml:channelProperty channel="Y" name="resolution" value="2000.68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12-17T03:03:33.6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31837 11381 134 0,'0'26'0'0,"0"-26"21"16,-25 27 67-16,25-27-46 0,0 27 38 0,0-27-37 16,0 0 51-16,0 0-50 0,0 26 37 0,0-26-43 15,0 0 34-15,-26 0-40 0,26 0 28 0,0 0-33 16,-28 0 23-16,0 26-33 0,28-26-1 0,-26 0-15 16,1 0-15-16,-1 0-2 0,26 0-34 0,-27 0 24 15,1 0-30-15,-2 0 5 0,28 0-101 0,-26 0 81 16,26 0-58-16,-26 0 71 0,26 0-46 0,0 0 62 15,-27 0-21-15,27 0 32 0,0 0-31 0</inkml:trace>
  <inkml:trace contextRef="#ctx0" brushRef="#br0" timeOffset="4062.79">20431 4765 171 0,'54'-54'0'0,"-28"28"0"0,27-27 0 0,-27 53 6 16,1-26 21-16,-1 0-16 0,0 26 7 0,1 0-13 15,-27 0-5-15,0 26-8 0,26-26-21 0,-52 26 16 16,26 0-11-16,-27 1 18 0,1-1 6 0,0 0-5 16,-27 2-13-16,25-2 14 0,3 0 4 0,-1-26 0 15,-2 26 0-15,2 1-8 0,-1-27-21 0,1 27 14 16,26-27-14-16,-26 0 14 0,-1 26-13 0</inkml:trace>
  <inkml:trace contextRef="#ctx0" brushRef="#br0" timeOffset="10789.24">3758 8232 38 0,'0'0'0'0,"0"0"8"0,0 0 24 0,0 0-15 15,0 0 16-15,0 0-17 0,0 0 15 0,0 0-18 16,0 0 11-16,0 0-14 0,0 0 8 0,0 0-8 15,0 0 11-15,0 0-12 0,0 0 7 0,0 0-6 16,0 0 14-16,0 0-13 0,0 0 11 0,0 0-16 16,0 0-6-16,0 0 4 0,0 0 16 0,0-26-15 15,0 26-5-15,0 0 0 0,0 0 0 16,0 0 0-16,0 0 0 0,0 0 0 0,0 0 0 0,0 0 0 16,0-28 0-16,-28 28 3 0,28 0 12 15,0 0-7-15,0 0 12 0,0 0-12 0,0 0 7 16,0 0-10-16,0 0 3 0,0 0-6 0,0 0-2 15,0 0 0-15,0 0 0 0,0 0 2 0,0 0 7 16,0 0-4-16,0 0 6 0,0 0-8 0,0 0-3 16,0 0 2-16,0 0 10 0,0 0-5 15,0 0 13-15,0 0-9 0,0 0 13 0,0 0-10 16,0 0 14-16,0 0-15 0,0 0 12 0,0 0-13 16,0 0 12-16,0 0-13 0,0 0 11 0,0 0-11 15,0 0 13-15,0 0-13 0,0 0 9 0,0 0-11 16,0 0 6-16,0 0-8 0,0 0 5 0,0 0-7 15,0 28 6-15,0-28-6 0,0 0 3 0,0 0-6 16,0 0-2-16,-26 26 1 0,26-26 7 0,0 0-6 16,0 26-2-16,0-26 0 0,0 26 0 0,-26-26 2 15,26 27 9-15,0-1-6 0,0-26 6 0,0 26-6 16,-25 2 4-16,25-28-4 0,0 26 3 0,0 0-3 16,0-26 3-16,0 26-3 0,0 2 3 15,-27-28-6-15,27 26-2 0,0-26 0 0,0 26 0 16,0-26 0-16,0 0 0 0,0 27 0 0,0-27 0 15,0 0 1-15,0 26 3 0,0-26 1 16,0 0 7-16,0 0-5 0,0 26 7 0,0-26-7 16,0 0 6-16,0 0-7 0,0 0 5 0,-28 0-5 15,28 26 6-15,0-26-5 0,0 0 6 0,0 0-7 16,0 0 6-16,0 0-7 0,0 28 7 0,0-28-5 16,0 0 9-16,0 26-7 0,0-26 8 0,0 0-8 15,-26 26 7-15,26-26-8 0,0 0 11 0,0 0-10 16,0 26 9-16,0-26-9 0,0 0 8 0,0 27-8 15,0-27 7-15,0 0-9 0,0 26 9 0,0-26-9 16,0 0 5-16,0 0-4 0,0 27 13 0,0-27-9 16,0 0 15-16,0 0-15 0,0 0 8 0,0 0-11 15,0 27 9-15,0-27-9 0,0 0 9 0,0 0-9 16,0 0 11-16,0 0-11 0,0 0 7 0,0 0-8 16,0 0 6-16,0 0-7 0,0 0 5 15,0 0-6-15,0 0 4 0,0 0-6 0,0 0 4 16,0 0-5-16,0 0 4 0,0 0-5 0,0 0 2 15,0 0-7-15,0 0-9 0,0 0-3 16,0 0-33-16,0 0 0 0,0 0-98 0,0 0 30 16,0 0-200-16,0 0 180 0,0 0-92 0,-26-27 129 15,26 27-73-15,0 0 86 0,0 0-86 0</inkml:trace>
  <inkml:trace contextRef="#ctx0" brushRef="#br0" timeOffset="11179.25">3653 8919 30 0,'0'0'0'0,"-27"0"0"0,27 0 0 0,0 0 4 15,0 0 13-15,0 0-12 0,-28 26-5 0,28-26 0 16,0 0 0-16,0 0 0 0,0 0 0 0,0 0 0 15,0 0 0-15,-26 0 0 0,26 0 0 0,0 0 0 16,0 0 0-16,0 0 0 0,0 0 0 0,0 0 0 16,0 0 0-16,0 0 0 0,0 0 0 0,0 0-5 15,0 0-14-15,0 0 10 0,0 0-10 0</inkml:trace>
  <inkml:trace contextRef="#ctx0" brushRef="#br0" timeOffset="12668.83">3653 8391 22 0,'0'0'0'0,"25"0"4"0,-25 0 13 16,0 0-7-16,0-28 11 0,0 28-15 0,0 0-6 16,0 0 5-16,0 0 17 0,0-26-11 15,0 26 11-15,-25 0-12 0,25 0 8 0,0-26-9 16,0 26 10-16,0 0-9 0,0 0 10 0,0-27-9 16,0 27 11-16,0 0-12 0,0-26 6 0,0 26-12 15,0 0-4-15,0 0 4 0,0-26 14 0,0 26-13 16,0 0-5-16,0 0 4 0,0-26 12 0,0 26-11 15,0 0-5-15,0 0 4 0,0 0 13 0,0-28-8 16,0 28 7-16,0 0-6 0,25 0 13 0,-25 0-12 16,0 0 9-16,0 0-15 0,26 0-5 0,-26 0 0 15,0 0 0-15,26 0 4 0,-26 0 12 0,0 0-12 16,28 0-4-16,-28 0 0 0,26 0 0 0,-26 0 0 16,26 0 0-16,-26 0 0 0,0 28 0 15,27-28 0-15,-27 0 0 0,25 0 1 0,-25 0 7 16,0 0-5-16,28 0 5 0,-28 26-6 0,26-26-2 15,-26 0 2-15,0 0 8 0,26 0-4 0,-26 26 6 16,0-26-6-16,28 0 4 0,-28 0-3 0,0 26 11 16,26-26-9-16,-26 0 7 0,0 0-7 15,27 27 7-15,-27-27-8 0,0 0 6 0,0 26-5 16,25-26 11-16,-25 0-11 0,0 26 9 0,0-26-8 16,0 28 10-16,0-28-12 0,0 0 7 0,26 26-9 15,-26-26 5-15,0 26-6 0,0-26 4 0,0 0-6 16,0 26-3-16,0-26 2 0,0 0 6 0,0 28-5 15,0-28-3-15,28 0 0 0,-28 26 0 0,0-26 0 16,0 0 0-16,0 0 0 0,0 26 0 0,0-26 5 16,0 0 19-16,26 27-11 0,-26-27 15 0,0 0-17 15,0 26 4-15,0-26-8 0,0 0 8 0,0 26-5 16,0-26 17-16,0 26-13 0,0-26 14 0,0 0-13 16,0 28 20-16,0-28-17 0,0 26 20 15,0-26-16-15,0 0 28 0,0 26-25 0,0-26 24 16,-26 0-26-16,26 26 21 0,0-26-24 0,0 27 17 15,0-27-19-15,0 0 17 0,-28 26-19 0,28-26 13 16,0 0-15-16,0 0 11 0,-26 27-13 0,26-27 10 16,0 0-11-16,0 27 9 0,-25-27-9 15,25 0 9-15,0 26-7 0,0-26 20 0,-27 0-19 16,27 0 8-16,0 26-11 0,0-26 9 0,-26 0-9 16,26 0 9-16,0 0-11 0,0 26 9 0,-28-26-9 15,28 0 7-15,0 0-7 0,-26 0 7 0,26 0-7 16,0 0 7-16,0 0-9 0,-26 0 8 0,26 0-8 15,0 0 8-15,-28 0-8 0,28 0 6 0,0 0-6 16,-25 0 5-16,25 0-5 0,0 0 5 0,0 0-6 16,-27-26 6-16,27 26-7 0,0 0 6 0,-26 0-6 15,26 0 4-15,0 0-4 0,0 0 3 0,-26-26-3 16,26 26 3-16,0 0-4 0,-28 0 4 16,28 0-4-16,0-26 3 0,-26 26-4 0,26 0 4 15,0 0-4-15,0-27 4 0,-26 27-4 0,26 0 4 16,0 0-4-16,0 0 3 0,-25-27-3 0,25 27 2 15,0 0-2-15,0 0 2 0,0 0-2 0,-27 0 1 16,27-26-1-16,0 26 1 0,0 0-1 0,0 0 1 16,-28 0-2-16,28 0 2 0,0-27-3 15,0 27 3-15,0 0-3 0,0 0 3 0,-26 0-3 16,26 0 2-16,0-26-2 0,0 26 2 0,0 0-2 16,0 0 1-16,-26 0-1 0,26-26 0 0,0 26 0 15,0 0 0-15,0 0 0 0,0-26-1 0,0 26 0 16,0 0 0-16,-26-28 0 0,26 28 0 0,0 0 0 15,0-26 0-15,0 26 0 0,0 0 0 0,0-26 0 16,0 26 0-16,0 0 0 0,0 0 0 16,0-26 0-16,0 26 0 0,0 0 0 0,26-27 0 0,-26 27 0 15,0 0 0-15,0-26 0 0,0 26 0 0,0 0 0 16,26-26 0-16,-26 26 0 0,0 0 1 16,0-28 0-16,0 28-1 0,0-26 0 0,0 26 0 15,0 0 0-15,0-26 0 0,26 26 0 0,-26 0 0 16,0-26 0-16,0 26 0 0,0 0 0 0,0 0 0 15,28-28 0-15,-28 28 0 0,0 0 0 0,0 0 0 16,0-26 0-16,0 26 0 0,27 0 0 0,-27 0 0 16,0 0 0-16,0 0 0 0,0-26 0 15,0 26 0-15,0 0 0 0,0 0 0 0,0 0 0 16,0 0 0-16,0 0 0 0,0 0 0 0,0 0 0 16,0 0 0-16,0-27 0 0,25 27 0 0,-25 0 0 15,0 0 0-15,0 0 0 0,0 0 0 0,0 0 0 16,0 0 0-16,0 0 0 0,0 0 0 0,0 0-1 15,0 0-1-15,0 0-7 0,0 0-23 0,0 0 6 16,0 0-42-16,0-26 0 0,0 26-132 0,0 0 43 16,0 0-271-16,0 0 245 0,0 0-117 0,0 0 173 15,0 0-77-15,0 0 102 0,0 0-102 0</inkml:trace>
  <inkml:trace contextRef="#ctx0" brushRef="#br0" timeOffset="15360.85">3996 9343 32 0,'0'0'0'0,"-26"0"6"0,26 0 21 0,0 0-15 16,0 26 8-16,0-26-5 0,0 0 21 0,0 0-22 15,-28 0 5-15,28 0-6 0,0 26 19 16,0-26-17-16,-26 0 10 0,26 0-12 0,0 0 14 15,0 0-16-15,-26 28 8 0,26-28-10 0,0 0 10 16,-28 0-9-16,28 0 13 0,0 0-13 0,0 0 6 16,-25 0-11-16,25 0-5 0,0 0 0 15,0 0 0-15,0 0 4 0,-27 0 16 0,27 0-10 16,0 0 12-16,0 0-12 0,-26 0 9 0,26 0-11 16,0 0 6-16,0 0-7 0,-26 0 6 0,26 0-6 15,0 0 5-15,0 0-4 0,-28 0 11 0,28 0-10 16,0 0 8-16,0 0-7 0,-26 0 14 0,26 0-15 15,-26-28 4-15,26 28-2 0,-25 0 17 0,25 0-13 16,-27 0 18-16,27-26-19 0,-28 26 9 0,28 0-9 16,-26 0 20-16,26 0-21 0,0 0 4 0,-26-26-7 15,26 26 11-15,-26 0-11 0,26 0 6 0,-28 0-8 16,28 0 6-16,0 0-7 0,-26 0 7 0,26 0-8 16,0-27 2-16,-26 27-4 0,26 0 4 0,0 0-5 15,-26 0 4-15,26 0-4 0,-26 0 2 16,26-26-2-16,0 26 1 0,-28 0-1 0,28 0 1 15,0-27-2-15,-26 27-2 0,26 0 1 0,0-26 3 16,-27 26-3-16,27-27 3 0,-25 27-3 0,25 0-1 16,-26-26 1-16,26 26 5 0,-28-26-4 0,28 26-2 15,0 0 0-15,-26-28 0 0,26 28 0 16,-26-26 0-16,26 26 1 0,0 0 7 0,-28-26-6 16,28 26 2-16,0 0-2 0,-26-26 2 0,26 26-3 15,0 0-1-15,-26 0 1 0,26-27 3 0,0 27-2 16,0 0-2-16,-26 0 0 0,26-26 0 0,0 26 0 15,0 0 0-15,0-26 0 0,-26 26 0 0,26-28 0 16,0 28 0-16,-28-26 0 0,28 26 0 0,0-26 0 16,0 26 0-16,-26-26 0 0,26 26 0 0,0-27 0 15,-27 27 0-15,27-27 0 0,0 27 0 0,-26-26 0 16,26 26 0-16,0-27 0 0,0 27 0 0,-25-26 0 16,25 26 0-16,0-26 0 0,0 26 0 15,0-26 0-15,-28 26 0 0,28-28 0 0,0 28 0 16,0-26 0-16,0 26 0 0,0-26 0 0,-26 26 0 15,26-26 0-15,0 26 0 0,0-27 0 0,0 27 0 16,0-26 0-16,0 0 0 0,0 26 0 16,0-28 0-16,0 28 0 0,0-26 0 0,0 26 0 0,0-26 0 15,0 26 0-15,0-26 0 0,0 26 0 16,0-28 0-16,0 28 0 0,26-26 0 0,-26 26 0 16,0-26 0-16,0 26 0 0,0-27 0 0,0 27 0 15,28 0 0-15,-28-26 0 0,0 26 0 0,0 0 0 16,25-26 0-16,-25 26 0 0,0 0 0 0,26-26-1 15,-26 26-3-15,0 0 3 0,0 0 1 0,27-28 0 16,-27 28 0-16,0 0 0 0,0 0 0 0,26-26 0 16,-26 26 0-16,0 0 0 0,28 0 0 0,-28-26 0 15,0 26 0-15,26 0 0 0,-26 0 0 0,0-27 0 16,26 27 0-16,-26 0 0 0,26-26 0 0,-26 26 0 16,26 0 0-16,-26-26 0 0,28 26 0 0,-28 0 0 15,26-27 0-15,0 27 0 0,-26 0 0 16,28-27 0-16,-28 27 0 0,26 0 0 0,-26 0 0 15,25-26 0-15,-25 26 0 0,27 0 0 0,-27 0 0 16,26 0 0-16,-26-26 0 0,28 26 0 0,-28 0 0 16,26 0 0-16,-26 0 0 0,26 0 0 15,-26-28 0-15,26 28 0 0,-26 0 0 0,0 0 0 16,26 0 0-16,-26 0 0 0,28 0 0 0,-28 0 0 16,26-26 0-16,-26 26 0 0,26 0 0 0,-26 0 0 15,26 0 0-15,-26 0 0 0,0 0 0 0,28 0 0 16,-1-26 0-16,-27 26 0 0,0 0 0 0,25 0 0 15,-25 0 0-15,26 0 0 0,-26-26 0 0,26 26 0 16,-26 0 0-16,28 0 0 0,-28 0 0 0,26 0 0 16,-26 0 0-16,26-27 0 0,-26 27 0 0,0 0 1 15,27 0 4-15,-27 0-2 0,25 0 1 0,-25 0-1 16,0 0 3-16,28 0-4 0,-28 0-2 16,26 0 0-16,-26 0 4 0,0 0-2 0,26 0 2 15,-26 0-2-15,28 0-2 0,-28 0 0 0,26 0 4 16,-26 27-3-16,0-27 3 0,27 0-3 0,-27 0-1 15,25 0 0-15,-25 0 0 0,26 0 0 0,-26 0 0 16,0 0 1-16,28 0 3 0,-28 0-3 0,26 0-1 16,-26 0 0-16,0 0 4 0,26 0-3 15,-26 0-1-15,27 0 0 0,-27 0 3 0,0 0-2 16,26 0-1-16,-26 0 0 0,0 0 0 0,27 0 0 16,-27 26 0-16,0-26 0 0,26 0 4 0,-26 0-3 15,0 0-1-15,26 0 1 0,-26 0 3 0,0 0-3 16,28 26 3-16,-28-26-3 0,0 0-1 0,26 0 0 15,-26 0 0-15,0 0 0 0,0 0 0 0,27 26 0 16,-27-26 4-16,0 0-3 0,0 0 2 0,0 0-2 16,26 0-1-16,-26 0 0 0,0 28 0 0,0-28 1 15,0 0 3-15,25 0-2 0,-25 0-2 0,0 26 0 16,0-26 0-16,0 0 0 0,28 26 0 16,-28-26 0-16,0 0 0 0,0 27 0 0,0-27 0 15,0 27 0-15,26-27 0 0,-26 0 0 0,0 26 3 16,0-26-2-16,0 0-1 0,0 26 0 0,27-26 0 15,-27 0 0-15,0 27 0 0,0-27 0 0,0 0 0 16,0 0 0-16,0 26 0 0,0-26 0 0,0 0 0 16,0 0 0-16,0 0 0 0,0 0 0 15,0 26 0-15,0-26 0 0,0 0 0 0,0 0 0 16,0 0 0-16,26 28 0 0,-26-28 0 0,0 0 0 16,0 26 0-16,0-26 1 0,0 0 3 0,26 26-3 15,-26-26-1-15,0 0 0 0,0 26 0 0,0-26 0 16,0 27 0-16,28-27 0 0,-28 0 0 0,0 26 0 15,0-26 0-15,0 0 0 0,0 26 0 0,0-26 0 16,0 0 0-16,0 28 0 0,0-28 0 0,0 0 0 16,0 0 0-16,0 26 0 0,0-26 0 0,0 26 0 15,0-26 0-15,0 0 0 0,0 26 0 0,0-26 0 16,0 28 0-16,0-28 0 0,0 26 0 0,0 0 2 16,0-26 6-16,0 27-3 0,0-27 9 15,0 26-8-15,0-26 5 0,0 26-6 0,0 0 5 16,0-26-4-16,0 28 10 0,0-28-8 0,0 26 10 15,0-26-9-15,0 26 10 0,0-26-10 0,-28 26 8 16,28-26-9-16,0 27 6 0,0-27-7 0,0 26 6 16,-26-26-6-16,26 27 6 0,0-27-6 15,0 0 5-15,-26 27-7 0,26-27 6 0,0 26-7 16,0 0 4-16,-27-26-4 0,27 26 8 0,0-26-4 16,0 28 15-16,-26-28-11 0,26 0 12 0,0 26-13 15,-28-26 9-15,28 26-8 0,0-26 12 0,-25 0-16 16,25 27 2-16,0-27-2 0,0 0 12 0,0 0-13 15,0 26 5-15,-26-26-6 0,26 0 9 0,0 0-8 16,0 0 5-16,0 0-6 0,0 26 7 0,0-26-8 16,0 0 3-16,0 0-5 0,-27 0 3 0,27 26-3 15,0-26 3-15,0 0-4 0,0 0 2 0,0 28-2 16,-26-28 4-16,26 0-1 0,0 0 7 0,0 0-7 16,0 26 3-16,0-26-5 0,0 0 3 0,-28 0-4 15,28 0-2-15,0 26 0 0,0-26 3 16,0 0-1-16,0 0 6 0,0 0-5 0,0 0 1 15,0 0-3-15,-26 27-1 0,26-27 0 0,0 0 0 16,0 0 2-16,0 0 6 0,0 0-3 0,0 0 5 16,0 26-5-16,0-26 7 0,-26 0-7 15,26 0 6-15,0 0-6 0,0 0 5 0,0 0-5 16,-27 0 4-16,27 0-4 0,0 27 3 0,0-27-4 16,0 0 6-16,-26 0-5 0,26 0 3 0,0 0-4 15,0 0 4-15,0 0-3 0,0 0 3 0,0 0-4 16,-27 26 3-16,27-26-4 0,0 0 4 0,0 0-4 15,0 0 1-15,0 0-1 0,0 0 4 0,0 0-4 16,0 27 2-16,0-27-2 0,-26 0 3 0,26 0-3 16,0 0 3-16,0 0-3 0,0 0 1 0,0 0 0 15,0 0 12-15,0 0-8 0,-26 0 10 0,26 26-10 16,0-26 7-16,0 0-8 0,0 0 8 0,0 0-8 16,-28 0 7-16,28 26-4 0,0-26 14 0,-26 0-8 15,26 0 20-15,0 0-19 0,0 0 15 16,0 28-16-16,-25-28 14 0,25 0-12 0,0 0 22 15,0 0-20-15,-27 0 22 0,27 0-22 0,0 0 17 16,0 0-18-16,0 26 20 0,0-26-21 0,-26 0 15 16,26 0-16-16,0 0 19 0,0 0-20 15,0 0 16-15,0 0-17 0,0 0 13 0,0 0-14 16,0 0 10-16,0 0-13 0,0 0 11 0,0 0-11 16,0 0 9-16,0 0-17 0,-28 0-11 0,28 0-14 15,0 0-58-15,0 0-15 0,0 0-202 0,0 0 62 16,0 0-405-16,0 0 366 0,0 0-178 0,0 0 225 15,0 0-225-15</inkml:trace>
  <inkml:trace contextRef="#ctx0" brushRef="#br0" timeOffset="20374.8">5398 8258 22 0,'0'0'0'0,"0"0"6"0,0 0 19 0,0 0-10 16,0 0 18-16,0 0-15 0,0 0 19 0,0 0-17 15,0 0 22-15,0 0-24 0,0 0 13 0,0 0-14 16,0 0 20-16,0 0-19 0,0 0 16 0,0 0-15 15,0 0 21-15,0 0-26 0,0 0 1 0,0 0-7 16,0 0 8-16,0 0-7 0,0 0 9 0,0 0-9 16,0 0 7-16,0 0-8 0,0 0 11 15,0 0-8-15,0 0 13 0,0 0-12 0,0 0 12 16,0 0-12-16,0 0 8 0,0 26-11 0,0-26 6 16,0 0-8-16,-26 0 5 0,26 0-5 0,0 0 5 15,0 27-8-15,0-27 4 0,0 0-4 0,0 26 5 16,0-26-6-16,0 26-3 0,0-26 0 0,0 28 0 15,0-2 2-15,0-26 7 0,26 26-4 16,-26 0 7-16,0 2-8 0,0-2 4 0,0 0-3 16,27 1 7-16,-27-1-4 0,0 0 8 0,0 0-6 15,26 2 14-15,-26-2-15 0,0 0 4 0,26 0-6 16,-26 1 9-16,0-1-9 0,28 1 8 0,-28 0-8 16,0-1 6-16,26 0-5 0,-26-26 8 0,0 26-7 15,26 2 10-15,-26-28-10 0,0 26 8 0,26-26-8 16,-26 0 7-16,0 26-7 0,26-26 11 0,-26 0-11 15,0 27 7-15,28-27-8 0,-28 0 12 0,0 0-12 16,26 26 6-16,-26-26-7 0,0 0 5 0,28 0-8 16,-28 0 3-16,0 26-3 0,26-26 4 15,-26 0-4-15,25 0 4 0,-25 0-5 0,27 0 3 16,-27 0-2-16,26 0 5 0,-26-26-2 0,28 26 9 16,-2 0-9-16,-26 0 9 0,26 0-9 0,-26 0 5 15,27 0-6-15,-27 0 3 0,25-26-4 0,-25 26 6 16,26 0-5-16,-26 0 6 0,0 0-5 15,26 0 10-15,-26-27-8 0,28 27 11 0,-28 0-10 0,0 0 11 16,28-26-7-16,-28 26 20 0,26 0-16 16,-26-26 21-16,0 26-20 0,26-28 20 0,-26 2-24 15,25 26 5-15,-25-26-9 0,0 0 10 0,27-1-10 16,-27 0 9-16,0 1-7 0,28-1 15 0,-28 1-11 16,26 0 22-16,-26 0-19 0,0 26 22 0,26-28-20 15,-26 2 24-15,0 0-23 0,0 0 23 0,0-1-24 16,26 1 22-16,-26 0-21 0,0-2 25 0,0 28-24 15,0-26 28-15,0 26-25 0,0-26 29 0,0 26-26 16,0-26 30-16,0 26-30 0,0 0 27 0,0-28-29 16,0 28 28-16,0 0-29 0,0 0 25 0,0-26-26 15,0 26 22-15,0 0-25 0,0 0 23 16,0 0-24-16,0 0 19 0,0 0-21 0,0 0 19 16,0 0-21-16,0 0 14 0,0 0-21 0,0 0-1 15,0 0-13-15,0 0-20 0,0 0-13 0,0 0-88 16,0 0 6-16,0 0-234 0,0 0 97 15,-26 0-409-15,26 0 395 0,0 0-140 0,0 0 204 16,0 0-204-16</inkml:trace>
  <inkml:trace contextRef="#ctx0" brushRef="#br0" timeOffset="21215.82">7330 8152 33 0,'0'0'0'0,"0"0"20"16,0 0 64-16,0 0-46 0,0 0 32 0,0 0-34 15,0-26 38-15,0 26-43 0,0 0 21 0,0 0-19 16,0 0 47-16,0 0-50 0,0 0 9 16,-27 0-18-16,27 0 27 0,0 0-22 0,0 0 33 15,-26 0-29-15,26 0 32 0,-26 0-28 0,26 0 38 16,-25 0-34-16,25 0 40 0,-28 0-39 15,28 0 39-15,-26 0-49 0,0 0 9 0,26 0-19 16,-27 0 21-16,1 26-21 0,26-26 17 0,-28 0-17 16,3 26 17-16,25-26-18 0,-26 28 16 0,-2-28-17 15,28 26 15-15,-26-26-16 0,26 26 16 0,-27 0-18 16,27-26 14-16,-26 27-15 0,26-1 15 0,0 0-15 16,-26-26 12-16,26 28-12 0,0-2 11 0,-27 0-12 15,27 0 11-15,0 2-12 0,0-28 9 0,0 26-9 16,0 0 9-16,0 1-10 0,0-27 10 0,0 26-11 15,0 0 9-15,0 0-9 0,0-26 7 0,0 28-7 16,0-2 7-16,0-26-9 0,27 26 7 0,-27-26-7 16,0 26 8-16,26-26-8 0,-26 27 7 0,0-27-7 15,26 0 7-15,-26 26-7 0,27-26 8 0,-1 27-8 16,-26-27 5-16,28 0-6 0,-2 27 6 16,-1-27-6-16,3 0 6 0,-2 0-6 0,1 26 6 15,-1-26-6-15,-26 0 6 0,26 0-6 0,2 0 7 16,-3 26-6-16,1-26 9 0,0 0-8 15,1 0 8-15,-27 0-9 0,28 0 8 0,-2 0-8 16,0 0 7-16,-26 0-7 0,25 0 5 0,-25 0-5 16,28 0 5-16,-28 0-6 0,27 0 5 0,-27-26-6 15,26 26 3-15,-26 0-5 0,0 0-3 0,0 0-12 16,26 0-36-16,-26 0 12 0,0 0-59 0,0 0 5 16,0 0-178-16,0 0 71 0,0 0-325 0,0 0 314 15,0 0-103-15,0 0 156 0,0 0-156 0</inkml:trace>
  <inkml:trace contextRef="#ctx0" brushRef="#br0" timeOffset="22406.88">7833 8073 84 0,'0'0'0'0,"0"0"13"16,0 0 41-16,0 0-29 0,0 0 22 0,0 0-26 16,0 0 15-16,0 0-20 0,0 0 11 0,0-26-16 15,0 26 8-15,0 0-11 0,0 0 7 0,0 0-11 16,0 0-4-16,0 0 5 0,0 0 15 0,0 0-8 16,0 0 15-16,0 0-16 0,27 0 7 0,-27 26-6 15,0-26 17-15,0 0-11 0,0 0 24 0,26 26-18 16,-26-26 29-16,0 27-31 0,26-1 10 0,-26 0-10 15,28-26 34-15,-28 28-24 0,26-2 43 0,-26 26-35 16,27-25 45-16,-27-1-51 0,25 28 15 0,1-28-24 16,-26 26 24-16,28-24-25 0,-28-2 24 0,26 27-25 15,0-27 21-15,-26 26-22 0,28-24 20 0,-2-2-22 16,-26 26 18-16,26-25-19 0,0-1 17 0,-26 1-19 16,26-27 15-16,-26 27-16 0,28-1 16 0,-28-26-17 15,26 26 16-15,-26-26-16 0,27 26 14 16,-27-26-14-16,26 0 15 0,-26 28-15 0,0-28 16 15,25 0-16-15,-25 0 17 0,0 0-14 0,0 0 22 16,28 0-19-16,-28 0 22 0,0-28-23 16,0 28 20-16,26 0-21 0,-26-26 19 0,0 26-20 15,0-26 18-15,0 0-19 0,0-1 17 0,0 0-18 16,28 1 16-16,-28-27-17 0,0 27 14 0,0-28-15 16,0 28 14-16,0-26-15 0,0 25 13 0,0-25-13 15,0 24 11-15,26 2-13 0,-26-26 11 0,0 24-11 16,0 2 9-16,0 26-9 0,0-26 9 0,26-1-10 15,-26 27 14-15,0-26-11 0,0 26 15 0,0 0-14 16,0-26 14-16,0 26-14 0,0 0 14 0,27 0-15 16,-27 0 12-16,0 26-12 0,0-26 11 0,25 0-13 15,-25 26 13-15,0 1-13 0,0-27 13 0,26 26-13 16,-26 0 9-16,26 2-10 0,-26-2 11 0,0 0-8 16,28 28 19-16,-28-28-14 0,27 0 23 15,-27 1-20-15,0-1 21 0,26 0-22 0,-26 28 20 16,26-28-21-16,-26-26 19 0,25 26-19 0,-25 0 17 15,0 1-18-15,28-1 16 0,-28-26-17 16,0 27 15-16,28-27-17 0,-28 27 17 0,0-27-18 16,0 26 13-16,0-26-14 0,26 0 14 0,-26 0-14 15,0 0 11-15,0 26-12 0,0-26 16 0,0 0-15 16,26 0 15-16,-26 0-15 0,0-26 14 0,0 26-13 16,26 0 18-16,-26-26-15 0,0 26 19 0,0-27-18 15,27 0 20-15,-27 27-19 0,0-26 20 0,0-27-20 16,0 27 19-16,0 0-20 0,0-2 18 0,25-24-19 15,-25 26 15-15,0-1-16 0,0-25 15 0,0 24-16 16,0 2 14-16,26-26-15 0,-26 24 14 0,0 2-15 16,0 0 11-16,0-1-12 0,28 1 10 0,-28 26-11 15,0-26 11-15,0 0-12 0,0 26 10 0,26-28-11 16,-26 28 9-16,0-26-9 0,0 26 9 0,0 0-9 16,0-26 7-16,0 26-9 0,0 0 7 0,0 0-7 15,0 0 8-15,0 0-9 0,0-27 3 0,0 27-9 16,0 0-12-16,0 0-2 15,0 0-30-15,0 0 12 0,0 0-52 0,0-26-1 16,0 26-169-16,0 0-88 0,0 0-772 0,0 0 669 16,0 0-223-16,0-26 412 0,-26 26-101 0,26 0 178 15,0 0-177-15</inkml:trace>
  <inkml:trace contextRef="#ctx0" brushRef="#br0" timeOffset="22896.02">9368 7728 107 0,'0'0'0'0,"0"0"16"16,27 0 49-16,-27 0-35 0,0 0 22 0,0 0-28 16,0 0 20-16,26 0-22 0,-26 0 22 0,0 0-26 15,0 0 8-15,0 0-11 0,0 0 20 0,0 0-17 16,0 0 18-16,0 0-16 0,0 0 20 0,0 0-19 15,0 0 20-15,0 0-20 0,0 28 22 0,0-28-26 16,0 0 10-16,0 0-12 0,0 26 19 0,0-26-16 16,26 26 20-16,-26-26-20 0,0 27 18 0,0-1-19 15,0-26 15-15,0 26-16 0,0 0 12 0,0 2-15 16,0-2 12-16,0-26-13 0,0 26 11 0,0 1-13 16,0 0 8-16,28-1-9 0,-28 0 7 0,0-26-11 15,0 27-1-15,0-1-16 0,0-26-38 0,0 26 16 16,0 2-53-16,0-28 15 0,0 26-128 0,0-26 105 15,0 0-85-15,0 26 102 16,0-26-54-16,-28 26 67 0,28-26-67 0</inkml:trace>
  <inkml:trace contextRef="#ctx0" brushRef="#br0" timeOffset="23414.87">9184 8311 79 0,'0'26'0'0,"0"-26"12"16,0 0 38-16,0 0-29 0,0 0 13 0,0 0-18 15,0 0 15-15,0 0-16 0,0 0 15 0,0 0-15 16,0 0 13-16,0 0-10 0,0 0 22 0,0 0-22 16,0 0 10-16,0 0-8 0,0 0 31 0,0 0-22 15,0 0 38-15,0 0-34 0,0 0 32 0,0 0-42 16,0 0 4-16,0 0-14 0,0 0 11 0,0 0-12 15,0 0 13-15,0 0-8 16,0 0 24-16,0 0-19 0,26 0 22 0,-26 0-19 16,0 0 33-16,0 0-29 0,0 0 29 0,26 0-30 15,-26 0 26-15,0 0-24 0,27 0 34 0,-27 0-40 16,0 0 8-16,26 0-17 0,-26 0 17 0,28 0-16 16,-3 0 16-16,-25-26-14 0,26 26 20 0,-26 0-17 15,27 0 27-15,-1 0-25 0,-26 0 25 0,26 0-25 16,-26 0 23-16,28 0-21 0,-3 0 31 0,-25 0-29 15,28 0 29-15,-28 0-29 0,26 0 25 0,-1 0-26 16,-25 0 22-16,28 0-24 0,-2 0 22 0,-26 0-24 16,28 0 20-16,-2 0-21 0,-26 0 20 0,25 0-21 15,-25 0 19-15,27 0-20 0,-1 0 17 0,-26 0-19 16,26 0 19-16,-26 0-18 0,0 0 19 0,28 0-18 16,-28 0 17-16,0 0-17 0,26 0 17 0,-26 0-19 15,0 0 18-15,0 0-19 0,28 0 15 0,-28 0-16 16,0 0 13-16,0 0-15 0,0 0 12 0,0 0-13 15,0 0 10-15,0 0-14 0,0 0 2 16,0 0-23-16,0 0-51 0,0 0-22 16,0 0-197-16,0 0 53 0,0 0-410 0,0 0 371 15,0 0-168-15,-28 26 218 0,28-26-218 0</inkml:trace>
  <inkml:trace contextRef="#ctx0" brushRef="#br0" timeOffset="24863.07">5319 9475 46 0,'0'0'0'0,"0"0"7"16,0 0 22-16,0 0-17 0,0 0 8 0,0 0-15 16,0 0-5-16,0 0 0 0,0 0 0 0,0 0 0 15,0 0 0-15,0 0 0 0,0 0 0 0,0 0 4 16,0 0 12-16,0 0-12 0,0 0-4 0,0 0 4 15,28 0 15-15,-28 0-14 0,0 0-5 16,0 0 4-16,25 0 12 0,-25 0-7 0,0 0 14 16,0 0-12-16,26 0 11 0,-26 0-16 15,27 0-6-15,-27 0 5 0,26 0 17 0,0 0-16 16,-26 0-6-16,28 0 4 0,-2 0 12 0,0 0-11 16,0 0-5-16,28 0 0 0,-28 0 0 0,2 0 0 15,-2 0 0-15,26 0 4 0,-26 0 12 0,28 0-11 16,-28-26-5-16,26 26 0 0,0 0 0 0,-24 0 0 15,26 0 0-15,-3 0 5 0,4 0 15 0,-3 0-15 16,1 0-5-16,0 0 0 0,-1 0 0 0,-24 0 0 16,24 0 0-16,0 0 0 0,2 0 0 0,-1 0 0 15,-27 0 0-15,27 0 0 0,1 0 0 0,-28 0 0 16,27 0 0-16,-27 0 0 0,27 0 0 0,-27 0 8 16,27 0 25-16,-25 0-24 0,23 0-9 0,-23 0 0 15,-2 0 0-15,27 0 0 0,-27 0 0 0,2 0 0 16,23 0 0-16,-25-26 0 0,1 26 0 0,1 0 3 15,-2 0 13-15,25 0-12 0,-23 0-4 0,-1 0 0 16,-1 0 0-16,0 0 0 0,0-28 0 16,2 28 0-16,-3 0 0 0,1 0 0 0,1 0 0 15,-1 0 0-15,2-26 0 0,-2 26 0 16,0 0 0-16,2 0 0 0,-3 0 0 0,2 0 0 16,-27 0 0-16,26 0 0 0,0 0 0 0,2 0 0 15,-2 0 0-15,-26 0 0 0,27 0 0 0,-2 0 0 16,1 0 0-16,-26 0 0 0,28 0 0 0,-2 0 0 15,-26 0 0-15,26 0 0 0,2 26 0 0,-28-26 0 16,26 0 0-16,0 0 0 0,-26 0 0 0,26 0 0 16,0 0 0-16,-26 0 3 0,28 0 13 0,-2 28-12 15,-26-28-4-15,27 0 0 0,-1 0 0 0,-26 0 0 16,25 0 0-16,3 0 0 0,-28 0 0 0,26 0 0 16,2 0 0-16,-28 0 0 0,26 0 0 0,-26 0 0 15,26 0 0-15,1 0 0 0,-27 0 0 0,25-28 0 16,1 28 0-16,0 0 0 0,-26 0 0 15,28 0 0-15,-1 0 0 0,-27 0 0 0,26 0 0 16,0 0 2-16,-1-26 6 0,3 26-3 0,-28 0 7 16,28 0-6-16,-2 0 7 0,0 0-7 0,-26 0 6 15,26 0-6-15,1 0 9 0,-2 0-7 16,-25 0 8-16,26 0-8 0,2 0 8 0,-2 0-9 16,1 0 8-16,-27 0-8 0,26 0 7 0,0 0-6 15,1 0 9-15,-27 0-9 0,26 0 8 0,2 0-12 16,-28 0-4-16,26 0 2 0,0 0 6 0,1 0-6 15,-27 26-2-15,26-26 2 0,2 0 6 0,-28 0-6 16,25 0-2-16,-25 0 0 0,26 0 0 0,-26 0 0 16,27 0 0-16,-27 0 2 0,26 0 6 0,-26 0-6 15,26 0-2-15,-26 0 1 0,28 0 7 0,-28 0-6 16,0 0-2-16,25 0 0 0,-25 0 0 0,28 0 0 16,-28 0 0-16,26 0-9 0,-26 0-27 0,0 0 3 15,0 0-65-15,25 0 47 0,-25 0-54 0,0 0 46 16,0 0-71-16,0 0 65 0,0 0-64 0</inkml:trace>
  <inkml:trace contextRef="#ctx0" brushRef="#br0" timeOffset="36945.85">17784 10640 43 0,'0'0'0'0,"0"0"4"15,0 0 15-15,0 0-10 0,0 0 8 0,0 0-12 16,0 0-5-16,0 0 6 0,0 0 22 0,0 0-16 16,0 0 10-16,0 0-16 0,0 0-6 0,0 0 3 15,0 0 12-15,0 0-11 0,0 26-4 0,0-26 0 16,0 0 0-16,0 0 0 0,0 0 0 0,0 0 0 16,0 0 0-16,0 0 6 0,0 0 22 0,0 0-14 15,0 0 15-15,0 0-15 0,0 0 11 0,0 0-10 16,0 0 19-16,0 0-16 0,0 0 19 0,0 0-20 15,0 0 12-15,0 0-17 0,0 0 4 0,0 0-7 16,0 0 7-16,0 0-4 0,0 0 16 0,0 0-17 16,0 0 6-16,0 0-7 15,0 0 12-15,0 0-6 0,0 0 25 0,0 0-24 16,26 0 10-16,-26 26-13 0,0-26 16 0,0 0-17 16,28 0 8-16,-28 28-8 0,0-28 19 0,0 26-19 15,26-26 10-15,-26 26-14 0,26-26 6 0,-26 26-4 16,0-26 17-16,27 27-12 0,-27 0 24 0,26-1-21 15,-26-26 17-15,28 27-17 0,-28-1 21 0,25 0-16 16,-25 0 34-16,26-26-27 0,-26 28 37 0,28-2-44 16,-28 0 8-16,26-26-17 0,-26 27 13 0,26-27-12 15,-26 26 16-15,0-26-15 0,0 26 15 0,26-26-14 16,-26 26 18-16,0-26-19 0,0 0 17 0,0 0-17 16,26 0 15-16,-26 28-17 0,0-28 13 0,0 0-14 15,0 0 14-15,0 0-14 0,0 0 17 0,0 0-16 16,0 0 14-16,0 0-12 0,0 0 23 0,0 0-21 15,28 0 20-15,-28 0-19 0,0 0 20 16,0-28-19-16,0 28 22 0,26-26-22 0,-26 26 21 0,0-26-21 16,26 26 19-16,-26-26-20 0,0-1 19 15,26 1-21-15,-26 0 17 0,27-2-18 16,-27 2 15-16,28 26-16 0,-28-26 14 0,26 0-15 16,-1-1 17-16,-25 1-15 0,26-1 22 0,-26 27-19 15,0-27 21-15,28 1-21 0,-28 26 19 0,0-26-18 16,27 26 23-16,-27 0-20 0,0-26 30 0,0 26-27 15,26 0 29-15,-26 0-29 0,0 0 25 0,0-28-24 16,0 28 30-16,0 0-32 0,0 0 20 0,0 0-26 16,0 0 15-16,0 0-30 0,0 0-17 0,0 0-20 15,0 0-84-15,0 0-1 0,0 0-239 0,0 0 95 16,0 0-427-16,0 0 401 0,0 0-170 0,0 0 228 16,0-26-228-16</inkml:trace>
  <inkml:trace contextRef="#ctx0" brushRef="#br0" timeOffset="37852.23">19531 10507 24 0,'0'-26'0'0,"0"26"15"16,0 0 47-16,0 0-30 0,0 0 32 0,0-26-37 15,0 26 13-15,-26 0-20 0,26 0 20 0,0 0-16 16,0-27 34-16,-27 27-37 0,27 0 6 0,0 0-13 15,0 0 18-15,-27 0-16 0,27 0 18 0,0 0-16 16,0 0 20-16,-26 0-19 0,26 0 18 0,0 0-19 16,0 0 17-16,-26 0-17 0,26 0 22 0,0 0-25 15,0 0 8-15,-26 0-11 0,26 0 12 16,0 0-11-16,0 0 11 0,-28 0-12 16,28 0 16-16,-26 0-15 0,26 0 13 0,-26 0-13 15,26 27 11-15,-26-27-11 0,0 26 15 0,26-26-15 16,-28 26 11-16,2-26-11 0,26 28 15 0,-26-2-17 15,26-26 9-15,-27 26-10 0,1 0 14 0,26 1-13 16,-27-1 9-16,27 0-10 0,-26 2 10 0,26-2-11 16,0 0 7-16,-26 0-10 0,26 1 6 0,0 0-6 15,0-1 9-15,0 1-8 0,0-1 9 0,0 0-10 16,26-26 2-16,-26 26-3 0,26 2 5 0,-26-2-5 16,27 0 3-16,-27-26-3 0,26 27 3 0,1-1-5 15,-27-26 1-15,26 26 0 0,-26 0 6 0,26-26-7 16,2 28-3-16,-2-28 1 0,-26 0 4 0,26 26-3 15,0-26-2-15,-26 26 1 0,26-26 6 0,2 0-5 16,-28 27-2-16,26-27 0 0,0 0 0 0,-26 0 1 16,26 0 3-16,1 27-3 0,-27-27 3 15,27 0-2-15,-1 0 2 0,-26 0-7 0,26 0-14 16,-26 0-4-16,26 0-46 0,-26 0 24 0,28 0-65 16,-28 0 17-16,0 0-165 0,27 0 145 15,-27 0-77-15,0 0 101 0,0 0-69 0,0 0 95 16,0 0-25-16,0 0 43 0,0 0-43 0</inkml:trace>
  <inkml:trace contextRef="#ctx0" brushRef="#br0" timeOffset="38129.18">19241 11037 64 0,'0'-26'0'0,"0"26"19"0,-28 0 59 0,28 0-41 16,0 0 31-16,-26 0-37 0,26 0 21 0,0 0-30 15,0 0 15-15,0 0-21 0,0 0 12 0,0 0-6 16,0 0 38-16,0 0-34 0,0 0 17 0,0 0-18 16,0 0 32-16,0-28-26 0,26 28 36 0,-26 0-31 15,28 0 41-15,-28 0-39 0,26 0 34 16,0-26-37-16,-26 26 29 0,26 0-35 0,0 0 22 16,2 0-26-16,-2 0 23 0,0-26-26 15,27 26 22-15,-26 0-37 0,-1 0-22 0,0 0-17 16,0 0-83-16,2 0 15 0,-1 0-184 0,-2 0 155 15,1 0-102-15,0 0 143 0,2 0-35 0,-28 0 62 16,28 0-62-16</inkml:trace>
  <inkml:trace contextRef="#ctx0" brushRef="#br0" timeOffset="38964.92">20192 10349 61 0,'0'-27'0'0,"0"27"18"15,0 0 55-15,0 0-38 0,0 0 32 0,0 0-38 16,0 0 19-16,0 0-27 0,0 0 19 0,0 0-24 15,0 0 12-15,0 0-17 0,0 0 9 0,0 27-10 16,0-27 12-16,0 0-9 0,0 26 15 0,0-26-10 16,0 0 27-16,0 27-21 0,0-27 27 0,0 26-30 15,0-26 11-15,0 27-13 0,0-1 22 16,0-26-22-16,0 26 14 0,0 2-14 0,0-2 24 16,0 0-20-16,0 0 26 0,0 1-22 0,28-1 30 15,-28 0-33-15,0 2 13 0,0-2-17 16,0 0 20-16,25 0-19 0,-25 28 23 0,0-28-24 15,26 1 14-15,-26-1-18 0,28 26 14 0,-28-24-16 16,26-2 11-16,-26 0-11 0,27 1 14 0,-27-1-16 16,26 0 6-16,-26 0-9 0,26 2 9 0,1-2-10 15,-27 0 7-15,26-26-8 0,-26 27 8 0,28 0-8 16,-2-27 5-16,-26 26-7 0,25-26 4 0,3 26-4 16,-28-26 5-16,26 0-4 0,-26 27 7 0,27-27-7 15,-1 0 2-15,-26 0-4 0,26 26 2 0,-26-26-1 16,27 0 10-16,-1-26-6 0,-26 26 11 0,26 0-10 15,0 0 8-15,-26-27-9 0,27 27 9 0,1-26-9 16,-2 26 7-16,-26-26-6 0,25-1 13 0,1 0-10 16,-26 1 15-16,28 0-12 0,0-2 16 0,-28 2-16 15,25-26 16-15,1 25-17 0,-26 1 15 16,26-28-15-16,-26 28 16 0,27-26-16 0,-27 25 13 16,0-26-11-16,26 26 19 0,-26 1-17 0,0-26 17 15,0 24-16-15,0 2 25 0,0-27-21 0,0 27 24 16,0 0-24-16,0 0 25 0,0-2-24 15,0 2 23-15,0 0-27 0,0-1 16 0,0 1-16 16,0 26 23-16,0-27-23 0,0 1 19 0,0 26-20 16,0-27 21-16,0 27-22 0,0-26 17 0,0 26-20 15,0-26 12-15,0 26-15 0,0 0 15 0,0 0-16 16,0-28 11-16,0 28-21 0,0 0-18 0,0 0-21 16,0 0-93-16,0 0-89 0,0 0-525 0,0 0 430 15,-26 0-198-15,26 0 256 0,0 0-256 0</inkml:trace>
  <inkml:trace contextRef="#ctx0" brushRef="#br0" timeOffset="39295.68">21383 11222 145 0,'0'0'0'0,"0"0"20"16,0 0 62-16,27 0-50 0,-27 26 12 0,0-26-16 16,0 0 38-16,0 0-37 0,26 0 22 0,-26 0-21 15,0 27 39-15,0-27-34 0,0 0 33 0,0 0-33 16,0 27 33-16,0-27-35 0,0 0 32 0,0 0-35 15,0 26 26-15,0-26-33 0,0 0 16 0,0 26-27 16,0-26-1-16,0 0-29 0,0 27-63 0,-26-27-2 16,26 0-169-16,0 26 142 0,-27-26-82 15,27 0 96-15,-26 27-96 0</inkml:trace>
  <inkml:trace contextRef="#ctx0" brushRef="#br0" timeOffset="52594.12">16566 10613 103 0,'0'-26'0'0,"0"26"16"0,0 0 49 16,0 0-40-16,0 0 7 0,0-26-16 15,0 26 16-15,0 0-13 0,0 0 27 0,0 0-28 16,0 0 7-16,0 0-12 0,0-26 11 0,0 26-8 15,0 0 24-15,0 0-19 0,0 0 23 0,0 0-24 16,0-28 19-16,0 28-23 0,0 0 12 0,0 0-16 16,0-26 8-16,0 26-10 0,0 0 8 0,0 0-13 15,0 0-5-15,0 0-3 0,0-26-9 0,0 26 2 16,0 0-19-16,0 0-4 0,0 0-71 0,0 0 55 16,0 0-43-16,0 26 44 0,0-26-52 0,0 0 57 15,0 0-30-15,0 0 36 0,0 0-35 0</inkml:trace>
  <inkml:trace contextRef="#ctx0" brushRef="#br0" timeOffset="52828.77">16540 10798 126 0,'0'27'0'0,"0"0"15"15,26-1 48-15,-26-26-38 0,0 27 12 0,28-1-18 16,-28 0 20-16,0 0-15 0,0 2 33 0,26-28-37 15,-26 26 4-15,0 0-14 0,0 1 6 0,0-1-9 16,28 0 1-16,-28 0-4 0,0 2 5 0,0-2-6 16,0 0-3-16,0 1 0 0,0-27 0 0,0 27-5 15,0-1-11-15,0 0 2 0,0 1-25 0,0-27 13 16,0 26-39-16,0-26 28 0,0 27-47 0,25-27 46 16,-25 0-29-16,0 0 34 0,0 27-33 0</inkml:trace>
  <inkml:trace contextRef="#ctx0" brushRef="#br0" timeOffset="53180.21">17043 10085 176 0,'0'-28'0'0,"0"2"18"16,-25 0 56-16,25 0-44 0,0 26 16 0,-26-27-22 15,26 27 27-15,0 0-30 0,-28-27 13 0,28 27-19 16,-26 0 10-16,26 0-11 0,-28 27 15 0,28-27-15 16,-26 0 11-16,26 27-11 0,0-27 17 0,-26 26-11 15,26 0 28-15,0 0-25 0,0 2 19 0,0-2-24 16,0 27 11-16,0-27-10 0,0 26 27 0,0 2-20 16,0-28 30-16,26 27-29 0,-26 0 26 0,0 0-26 15,26 1 29-15,-26 24-31 0,0-25 20 0,0 1-22 16,28-2 21-16,-28 1-25 0,0 27 13 15,26-28-17-15,-26 2 9 0,0-2-18 0,0 1-6 0,0-27-18 16,0 28-50-16,0-28 20 0,0 27-74 16,0-26 20-16,0-1-183 0,0-26 161 0,0 26-85 15,-26 1 129-15,26-27-32 0,0 0 56 0,-28 0-56 16</inkml:trace>
  <inkml:trace contextRef="#ctx0" brushRef="#br0" timeOffset="53363.78">16806 11248 116 0,'-28'-26'0'0,"28"26"26"0,0-26 80 0,0-2-64 15,0 28 18-15,0-26-30 0,0 26 30 0,0-26-18 16,0 0 66-16,0 26-53 0,0-27 53 0,0 27-60 16,0 0 40-16,0-26-43 0,0 26 47 0,28 0-58 15,-28-26 10-15,0 26-22 0,0 0 25 0,26 0-25 16,-26 0 20-16,26 0-22 0,0 0 20 0,-26-28-21 16,26 28 17-16,2 0-41 0,-2 0-53 0,2 0-29 15,23 0-201-15,-25 0 155 0,1 0-111 0,1 0 144 16,-2 0-60-16,26 0 81 0,-26 0-80 0</inkml:trace>
  <inkml:trace contextRef="#ctx0" brushRef="#br0" timeOffset="57662.87">17678 12493 47 0,'0'0'0'0,"0"0"11"16,0 0 33-16,0 0-20 0,0 0 24 0,0 0-18 16,0 0 44-16,0 0-46 0,0 0 12 0,0 0-19 15,0 0 24-15,0 0-20 0,0 0 29 0,0 0-31 16,0 0 15-16,0 0-20 0,0 0 16 0,0 0-20 16,0 0 10-16,0 0-13 0,0 0 10 15,0 0-10-15,0 0 10 0,0 0-11 16,0 0 6-16,0 0-5 0,0 0 13 0,0 0-11 15,0 0 11-15,0 0-13 0,0 0 9 0,0 0-9 16,0 0 13-16,28 26-11 0,-28-26 19 0,0 0-16 16,0 0 17-16,0 0-17 0,0 0 15 0,0 26-16 15,0-26 15-15,26 0-14 0,-26 0 19 0,0 0-16 16,0 26 24-16,0-26-21 0,0 0 26 0,0 0-24 16,0 0 24-16,26 0-24 0,-26 0 23 0,0 28-28 15,0-28 11-15,0 0-15 0,0 0 17 0,0 0-17 16,0 0 16-16,0 26-16 0,0-26 13 0,26 0-14 15,-26 26 14-15,0-26-14 0,0 0 14 0,0 27-15 16,26-27 11-16,-26 0-12 0,0 26 12 0,28-26-12 16,-28 26 12-16,26-26-13 0,-26 27 9 0,0 0-11 15,26-27 11-15,-26 26-10 0,27 0 10 0,-1-26-10 16,-26 27 10-16,28 0-8 0,-28-27 16 16,25 26-13-16,1 0 17 0,-26-26-14 0,28 27 18 15,-28-1-16-15,26-26 20 0,-26 26-20 0,0-26 16 16,26 0-17-16,-26 28 18 0,0-28-20 15,0 0 14-15,26 0-17 0,-26 0 13 0,0 26-13 16,0-26 16-16,0 0-16 0,0 0 11 0,26 0-9 16,-26-26 20-16,0 26-17 0,0 0 17 0,0-28-18 15,28 28 16-15,-28-26-17 0,0 0 18 0,26 26-19 16,-26-27 12-16,0 1-14 0,26 0 13 0,-26-1-13 16,0 0 14-16,26 1-16 0,-26 0 9 0,27-1-9 15,-27 0 12-15,28 1-13 0,-28 26 11 0,0-26-11 16,26-1 9-16,-26 27-10 0,25-26 10 0,-25 0-15 15,0 26-9-15,0 0-20 0,26-28-71 0,-26 28-12 16,0 0-226-16,0-26 86 0,0 26-406 0,0 0 386 16,0 0-149-16,0-26 209 0,0 26-208 0</inkml:trace>
  <inkml:trace contextRef="#ctx0" brushRef="#br0" timeOffset="58485.07">18843 12916 66 0,'0'0'0'0,"0"0"12"0,0 0 40 15,0-26-26-15,0 26 29 0,0 0-32 16,0 0 17-16,-26 0-24 0,26 0 10 0,0 0-12 16,0 0 15-16,0 0-15 0,0 0 13 0,0 0-20 15,0 0-7-15,0 0 0 0,0 0 0 0,0 0 8 16,0 0 27-16,0 0-21 0,0 0 10 0,0 0-12 16,0 0 12-16,0 0-9 0,0 0 24 0,0 0-16 15,0 0 29-15,0 0-24 0,0 0 30 0,0 0-32 16,0 0 20-16,0 0-20 0,0 0 33 0,0 26-28 15,0-26 36-15,-27 0-31 0,27 0 42 0,0 0-49 16,0 0 10-16,0 0-12 0,0 0 41 0,-26 0-36 16,26 0 31-16,0 0-34 0,-28 0 25 0,28 0-29 15,0 0 21-15,0 0-25 0,-25 0 17 0,25 0-19 16,0-26 17-16,0 26-21 0,0 0 10 0,0 0-13 16,0 0 9-16,0 0-10 0,0-27 12 15,0 27-12-15,0 0 10 0,25 0-11 0,-25 0 6 16,0 0-9-16,28 0 4 0,-28 0-6 0,0 0 5 15,0 0-5-15,26 0 6 0,-26 0-6 16,0 0 4-16,0 0-4 0,0 0 4 0,0 0-3 16,0 0 6-16,0 0-7 0,0 0 2 0,0 0-3 15,0 0 7-15,0 0-6 0,-26 0 4 0,26 0-5 16,0 0 1-16,0 0-2 0,-28 0 1 0,28 0-4 16,0 0-5-16,0 0 4 0,0 0 1 0,0 0-1 15,0 0-3-15,0 0 3 0,0 0 1 0,28 0-3 16,-28 0-9-16,0-27 10 0,0 27 2 0,26 0-2 15,-26 0-6-15,0 0 6 0,27 0 2 0,-27 0 0 16,0 0 0-16,0 0 1 0,0 0 5 0,26 0-4 16,-26 0-2-16,0 0 0 0,0 0 4 0,0 0-3 15,0 0-1-15,0 0 0 0,0 0 0 0,0 0 1 16,0 0 3-16,-26 0-8 0,26 27-13 0,0-27-25 16,0 0-106-16,0 0 8 0,0 0-271 15,0 0 239-15,0 0-107 0,0 0 156 0,0 0-93 16,0 0 108-16,0 0-108 0</inkml:trace>
  <inkml:trace contextRef="#ctx0" brushRef="#br0" timeOffset="59812.87">19241 12678 42 0,'0'-27'0'0,"0"27"11"15,26 0 37-15,-26 0-24 0,0 0 24 0,0 0-25 16,0 0 23-16,0 0-24 0,0 0 22 0,0 0-27 16,0 0 7-16,0 0-9 0,0 0 21 0,0 0-21 15,0 0 9-15,0 0-6 0,0 0 26 0,0-26-16 16,0 26 40-16,0 0-39 0,0 0 22 0,0 0-19 15,0 0 44-15,0 0-34 0,0 0 50 0,0 0-46 16,0 0 44-16,0 26-48 0,26-26 34 0,-26 0-47 16,0 0 12-16,0 0-18 0,0 27 25 0,0-27-23 15,26 0 27-15,-26 26-26 0,0 0 26 16,26-26-25-16,-26 27 28 0,28 0-27 0,-2-1 29 16,-26-26-27-16,26 26 30 0,-26 1-30 0,26 0 26 15,1-1-29-15,-27-26 26 0,27 26-29 0,-27 1 20 16,26-27-22-16,-26 0 23 0,26 26-24 0,-26-26 17 15,26 26-19-15,-26-26 21 0,0 0-22 0,28 0 17 16,-28 0-18-16,0 28 15 0,0-28-15 16,0 0 16-16,0 0-17 0,27 0 13 0,-27-28-15 15,0 28 13-15,0 0-14 0,0-26 14 0,0 26-14 16,0 0 11-16,0-26-13 0,0 26 11 0,0-27-11 16,0 27 11-16,25-26-11 0,-25 26 10 0,0-26-11 15,0 26 10-15,0-27-11 0,26 27 10 0,-26 0-10 16,0 0 8-16,26-27-7 0,-26 27 13 0,0 0-12 15,28 0 13-15,-28 0-9 0,0 27 21 0,28-27-17 16,-28 0 21-16,0 0-17 0,26 27 29 0,-26-27-27 16,0 26 26-16,26-26-26 0,-26 26 26 0,0-26-25 15,24 27 27-15,-24-27-28 0,0 26 23 16,28-26-26-16,-28 26 22 0,0-26-23 0,0 28 20 16,26-28-21-16,-26 0 16 0,0 26-18 0,26-26 16 15,-26 0-18-15,0 0 12 0,0 0-14 0,28 0 14 16,-28 0-15-16,0 0 14 0,26 0-13 0,-26-26 14 15,27 26-15-15,-27-28 11 0,0 28-12 0,25-26 12 16,-25 0-13-16,26-1 9 0,-26 1-20 0,28 0-22 16,-28-1-25-16,26 0-121 0,-26 1 9 15,28 26-309-15,-28-26 141 0,26-1-509 0,-26 27 504 16,25-27-159-16,-25 27 246 0,28 0-245 0</inkml:trace>
  <inkml:trace contextRef="#ctx0" brushRef="#br0" timeOffset="60045.75">20536 13101 244 0,'28'0'0'0,"-28"0"28"16,0 26 86-16,26-26-65 0,-26 0 32 0,0 0-42 15,0 27 36-15,0-27-41 0,0 0 27 16,0 0-37-16,0 0 9 0,0 26-18 0,0-26 12 15,0 0-16-15,0 0 7 0,0 0-18 0,-26 27-17 16,26-27-18-16,0 0-89 0,0 27 61 0,0-27-69 16,0 26 64-16,0-26-70 0,0 26 83 15,0-26-25-15,0 26 39 0,0 2-39 0</inkml:trace>
  <inkml:trace contextRef="#ctx0" brushRef="#br0" timeOffset="60929.73">22124 12704 192 0,'0'0'0'0,"0"0"20"0,0 0 60 0,0 0-34 16,0-26 55-16,0 26-58 0,0 0 25 0,0 0-26 16,0 0 58-16,0 0-50 0,0 0 50 0,-26 0-53 15,26 0 44-15,0 0-47 0,0 26 40 0,-26-26-45 16,26 0 34-16,-26 26-46 0,26-26 6 16,0 27-16-16,-26-27 15 0,26 27-11 0,-28-1 33 0,28 0-32 15,0-26 10-15,-26 27-17 0,26 0 13 16,0-27-14-16,-26 26 14 0,26 0-15 0,0-26 11 15,0 27-12-15,0-27 10 0,0 26-11 0,0-26 11 16,0 26-11-16,0-26 9 0,0 0-10 0,26 0 7 16,-26 0-8-16,0 0 7 0,26 0-8 0,2-26 10 15,-28 26-9-15,26-26 9 0,0 26-10 16,-26-27 7-16,26 1-8 0,0 0 8 0,-26 26-8 16,28-27 8-16,-28 0-8 0,26 1 5 0,-26 26-8 15,26-26 4-15,-26 26-4 0,0-27 6 0,0 27-11 16,0-27-14-16,0 27 6 0,0 0-12 0,0 0 6 15,0 0-23-15,0 0 14 0,0 0-36 0,0 0 4 16,0 27-112-16,26-27 42 0,-26 27-210 0,0-27 195 16,0 26-83-16,0-26 123 0,0 26-79 0,27 1 108 15,-27 0-40-15,0-27 56 0,0 26-56 0</inkml:trace>
  <inkml:trace contextRef="#ctx0" brushRef="#br0" timeOffset="61262.72">22442 13101 168 0,'0'26'0'0,"27"-26"17"0,-27 0 51 16,25 0-31-16,-25 0 43 0,0 0-42 0,28-26 34 16,-28 26-38-16,0 0 33 0,26-26-35 15,-26 0 28-15,26 26-31 0,-26-28 24 0,27 2-27 16,-27-27 26-16,26 27-27 0,-26 0 24 0,28-28-27 16,-28 2 14-16,25 25-19 0,1-26 17 0,2 0-19 15,-28 27 13-15,26-28-15 0,1 2 11 0,-27 26-12 16,26-27 12-16,-26 26-13 0,26-26 9 0,-26 27-8 15,0 0 12-15,0-28-7 0,0 28 26 0,0 26-19 16,0-26 32-16,0-1-30 0,0 27 25 0,-26-26-29 16,26 26 16-16,-26 0-20 0,26 0 16 0,-27 0-17 15,1 0 16-15,26 26-18 0,-28 1 9 0,28-27-15 16,-26 26 7-16,26 0-10 0,-25 0 3 0,25 28-5 16,0-28 4-16,-28 27-8 0,28-26-5 15,0 26-6-15,0-27-25 0,0 26-12 0,28 2-104 16,-28-28 30-16,0 27-210 0,25-27 187 0,-25 1-102 15,0 0 143-15,26 25-66 0,2-25 85 0,-28 0-85 16</inkml:trace>
  <inkml:trace contextRef="#ctx0" brushRef="#br0" timeOffset="61630.92">22999 13075 140 0,'0'0'0'0,"0"0"22"16,26-26 69-16,-26 26-56 0,25 0 14 0,-25-28-19 15,28 28 39-15,-28-26-35 0,26 26 30 0,-26-26-38 16,27-1 18-16,-1 1-24 0,0 0 20 0,2-1-25 16,-2 0 9-16,0 1-12 0,0 0 12 0,0-1-13 15,2 0 5-15,-2 1-9 0,0 0 6 0,-26-1-7 16,25 1 3-16,3-28-6 0,-1 28-3 0,-27 0 0 16,0 0 0-16,26-1 6 0,-26 1 18 15,0-1-5-15,0 27 33 0,-26-26-22 0,26-1 38 16,0 27-35-16,-27-26 32 0,27 26-33 0,-28-26 28 15,28 26-32-15,-25 0 24 0,-1 0-27 0,26 0 19 16,-26 0-23-16,-2 0 22 0,28 0-24 16,-26 26 13-16,26-26-18 0,-26 26 14 0,26-26-15 0,-26 27 14 15,26-1-15-15,0 1 8 0,0-1-9 16,-26 1 9-16,52 25-10 0,-26-26 9 0,0 28-10 16,26-1 7-16,-26-1-9 0,26-25 1 0,0 26-4 15,-26 0 2-15,28 0-3 0,-2 0 2 0,0-27-6 16,-1 28-11-16,3-28-37 0,-1 26-134 0,-1-25 28 15,0-1-283-15,0 1 267 0,2-27-77 0,-1 27 125 16,-27-27-125-16</inkml:trace>
  <inkml:trace contextRef="#ctx0" brushRef="#br0" timeOffset="62679.31">24111 12890 36 0,'0'0'0'15,"0"0"7"-15,0 0 21 0,0 0-11 0,0-27 19 16,0 27-16-16,0 0 20 0,0 0-15 0,0 0 33 15,0-27-30-15,0 27 24 0,0 0-24 0,0 0 28 16,0 0-20-16,0-26 55 0,0 26-52 0,0 0 25 16,0 0-24-16,0 0 54 0,0 0-56 15,0 0 20-15,0 0-29 0,0 0 29 0,0 0-28 16,26 0 33-16,-26 0-29 0,0 26 41 0,0-26-37 16,0 0 39-16,26 27-38 0,-26-27 37 0,0 0-36 15,0 27 44-15,26-1-39 0,-26-26 47 0,26 26-44 16,-26-26 54-16,26 27-51 0,-26-1 49 0,26-26-49 15,-26 26 49-15,28-26-51 0,-28 28 43 0,27-28-48 16,-27 26 44-16,0-26-47 0,26 26 37 0,-26-26-39 16,25 0 38-16,-25 0-40 0,0 0 35 0,26 0-37 15,-26 0 36-15,0-26-37 0,0 26 30 0,28 0-34 16,-28-26 26-16,0 26-28 0,0-28 25 0,28 28-25 16,-28-26 28-16,0 26-31 0,0 0 19 15,26-26-22-15,-26 26 26 0,0 0-26 0,0-27 20 16,26 27-21-16,-26 0 23 0,0 0-24 0,26 0 19 15,-26 0-20-15,0 27 17 0,26-27-16 0,-26 0 20 16,0 26-22-16,26 0 14 0,-26-26-15 0,0 28 20 16,28-2-14-16,-28 0 29 0,0-26-25 0,26 26 33 15,-26 1-32-15,0-1 24 0,26-26-27 16,-26 27 23-16,0-27-25 0,27 27 22 0,-27-27-22 16,0 26 24-16,26-26-25 0,-26 0 22 0,25 0-22 15,-25 0 22-15,28 0-23 0,-28 0 22 0,26-26-24 16,-26 26 15-16,28 0-17 0,-28-27 16 0,26 27-16 15,-26-27 16-15,0 1-16 0,26 26 15 0,-26-27-25 16,27 1-15-16,-27 26-17 0,0-26-67 0,0 0-82 16,25 26-431-16,-25-28 181 0,0 28-667 0,0-26 660 15,0 26-205-15,0-26 318 0,0 26-318 0</inkml:trace>
  <inkml:trace contextRef="#ctx0" brushRef="#br0" timeOffset="63196.05">25672 12757 44 0,'0'-27'0'0,"0"27"17"0,0 0 51 0,0 0-33 16,0-26 38-16,0 26-41 0,0 0 22 0,0 0-17 15,0-26 55-15,0 26-47 0,0 0 45 16,0 0-48-16,0-27 34 0,-26 27-35 15,26 0 43-15,0 0-40 0,0 0 44 0,0 0-43 16,0 0 46-16,-28 0-46 0,28 0 47 0,0 0-44 0,-27 27 52 16,27-27-51-16,0 0 49 0,-26 26-49 15,0-26 47-15,26 26-48 0,-26 1 44 0,26 0-46 16,-27-1 42-16,1 0-44 0,26 1 41 0,-26 0-40 16,-2-1 49-16,28 0-48 0,-26 1 44 0,26-27-47 15,-27 26 37-15,27 0-41 0,0 2 36 0,0-2-39 16,0 0 34-16,0-26-36 0,0 26 33 0,0 1-35 15,27-27 29-15,-27 26-31 0,26-26 28 0,2 27-30 16,-28-27 27-16,26 27-29 0,0-27 25 0,1 0-38 16,-27 26-13-16,26-26-29 0,0 0-87 0,0 0-11 15,-26 0-261-15,27 0 113 0,-27 0-434 0,28 0 421 16,-28 0-156-16,26 0 223 0,-26 0-223 16</inkml:trace>
  <inkml:trace contextRef="#ctx0" brushRef="#br0" timeOffset="63396.49">25406 13021 138 0,'0'0'0'0,"-26"-26"25"0,26 26 76 0,0 0-47 0,-27 0 59 15,27 0-60-15,0-26 47 0,0 26-48 16,0 0 56-16,0 0-63 0,0 0 28 0,0 26-36 16,27-26 38-16,-27 0-39 0,0 0 35 0,26 0-38 15,2 0 30-15,-28 0-33 0,26 0 28 0,0 0-30 16,1 0 27-16,-1 0-31 0,0 0 16 0,-26 0-31 15,26 0-17-15,1 26-30 0,1-26-104 0,-2 0 26 16,-1 0-208-16,-25 0 183 0,26 0-96 0,1 0 118 16,-27 0-118-16</inkml:trace>
  <inkml:trace contextRef="#ctx0" brushRef="#br0" timeOffset="64395.87">26174 12095 108 0,'0'-26'0'0,"0"26"20"0,0 0 60 15,0-26-47-15,-26 26 19 0,26 0-22 16,0 0 40-16,0 0-30 0,0 0 48 0,0 0-51 16,0 0 19-16,0 26-21 0,0-26 49 0,0 0-36 15,0 26 56-15,0-26-63 0,0 28 23 0,0-2-30 16,0 0 38-16,0 1-31 0,26-1 49 0,-26 0-42 15,0 0 55-15,26 28-48 0,-26-28 62 0,28 27-56 16,-28-26 64-16,25 26-59 0,-25-1 72 0,27 2-68 16,-1-2 70-16,-26 1-71 0,26-27 65 0,2 28-69 15,-2-2 60-15,0-25-64 0,-26 26 55 0,26-27-60 16,0 27 52-16,2-27-55 0,-2 2 53 0,0-28-54 16,2 26 48-16,-28-26-52 0,26 0 40 0,1 0-44 15,-2 0 41-15,-25-26-44 0,26 26 38 16,-26-54-42-16,28 28 34 0,-28-1-38 0,0 1 31 15,26-27-33-15,-26 26 31 0,27 1-32 0,-27-27 28 16,0 26-29-16,26 1 27 0,-26 0-29 0,0-1 25 16,25 1-26-16,-25 0 23 0,0-2-24 15,0 2 24-15,0 26-25 0,28 0 22 0,-28 0-23 16,0-26 25-16,0 26-26 0,0 26 19 0,26-26-20 16,-26 0 21-16,0 26-22 0,0 2 16 0,0-2-18 15,0 0 15-15,26 1-16 0,-26-1 17 0,0 27-18 16,0-26 12-16,26 25-14 0,-26 2 17 0,0-28-17 15,28 27 10-15,-28-27-11 0,27 0 12 0,-27 2-14 16,26 24 8-16,-1-26-9 0,-25-26 10 0,26 27-10 16,2-1 6-16,-1-26-8 0,-1 0 10 0,0 0-9 15,0 0 7-15,1 0-9 0,-27 0 8 0,26-26-9 16,0-1 6-16,2 27-5 0,-2-26 9 0,1 0-9 16,-27-28 5-16,26 28-6 0,-26-27 10 15,25 27-10-15,-25-27 3 0,28 26-4 0,-28-25 4 16,0-2-4-16,26 28 4 0,-26-27-4 0,0 1 4 15,27 24-4-15,-27 2 5 0,0-26-6 0,26 25 4 16,-26 1-5-16,0-1 4 0,0 1-3 0,26-1 4 16,-26 1-4-16,0 26 4 0,0-26-4 0,0 26 4 15,0-28-4-15,0 28 4 0,28-26-5 16,-28 26 4-16,0 0-4 0,0 0 3 0,0-26-3 16,0 26 5-16,0 0-5 0,0 0 2 0,0 0-2 15,0 0 2-15,0 0-2 0,0 0 3 0,0 0-4 16,0 0 0-16,0 0-10 0,0 0-24 0,0 0-1 15,0 0-64-15,0 0-104 0,0 0-506 0,0 0 201 16,0 0-814-16,-28 0 816 0,28 26-188 0,0-26 346 16,-26 0-346-16</inkml:trace>
  <inkml:trace contextRef="#ctx0" brushRef="#br0" timeOffset="66378.75">19955 13525 163 0,'0'0'0'0,"0"0"20"15,0 0 63-15,0 0-40 0,0 0 49 0,0 0-48 16,0 0 42-16,0 0-53 0,0 0 11 0,0-27-17 15,0 27 39-15,0 0-29 0,26 0 45 16,-26 0-44-16,0 0 30 0,0 0-35 0,27 0 28 16,-27 0-32-16,25 0 23 0,-25 0-26 15,26 0 27-15,2 0-28 0,-28 0 23 0,26 0-26 16,2 0 18-16,-2 0-21 0,-1 0 16 0,3-26-19 16,-28 26 15-16,25 0-16 0,1 0 13 0,-26 0-14 15,28 0 10-15,-2 0-16 0,-26 0-4 0,0 0-30 16,27 0-82-16,-27 0 1 0,0 0-213 0,0 0 178 15,0 26-107-15,-27-26 145 0,27 0-61 0,0 0 82 16,-26 0-81-16</inkml:trace>
  <inkml:trace contextRef="#ctx0" brushRef="#br0" timeOffset="66550.87">20008 13552 134 0,'0'0'0'0,"-27"0"16"16,27 0 50-16,-26 0-26 0,26 0 52 0,0 26-43 15,-28-26 52-15,28 0-65 0,0 0 6 0,0 0-16 16,0 0 38-16,0 0-39 0,0 0 12 0,0 0-20 15,28 0 14-15,-28 0-16 0,0 27 13 0,26-27-14 16,-26 0 13-16,27 0-24 0,-2 0-19 16,1 0-30-16,2 0-122 0,-2 0 82 0,28 0-87 15,-29 0 102-15,3 0-40 0,-3 0 56 16,29 0-55-16</inkml:trace>
  <inkml:trace contextRef="#ctx0" brushRef="#br0" timeOffset="67081.14">20934 13737 34 0,'0'0'0'0,"0"26"13"0,0-26 41 0,0 0-28 16,0 0 23-16,-28 0-27 0,28 0 18 0,0 0-19 15,0 0 23-15,0 0-20 0,-26 0 28 0,26 0-34 16,0-26 3-16,0 26-9 0,0 0 15 0,-25 0-12 15,25 0 18-15,0-26-15 0,0 26 18 0,0 0-20 16,0 0 8-16,0-28-9 16,0 28 20-16,0 0-15 0,0-26 26 0,0 26-24 15,0-26 21-15,0 26-14 0,0 0 45 0,25-26-39 16,-25 26 32-16,0-27-37 0,26 1 26 0,-26 26-30 16,0-27 23-16,28 27-26 0,-28-27 19 0,28 27-21 15,-28-26 23-15,25 26-25 0,-25 0 17 0,26-26-15 16,-26 26 27-16,26 0-24 0,1 0 22 0,-27-26-27 15,26 26 10-15,2 0-13 0,-2 0 20 0,-26 0-18 16,25 26 18-16,3-26-19 0,-3 0 16 0,1 0-15 16,2 26 19-16,-28-26-15 0,26 26 30 0,2-26-27 15,-3 27 27-15,-25-27-28 0,26 27 23 0,-26-27-22 16,27 26 28-16,-27-26-26 0,0 27 29 0,0-1-27 16,0-26 32-16,0 26-28 0,0 0 35 0,0-26-32 15,0 28 40-15,-27-2-37 0,27-26 41 0,-26 26-36 16,1 1 53-16,-3-27-48 0,2 26 48 0,-2-26-49 15,28 26 45-15,-26-26-46 0,1 26 45 0,-3-26-49 16,3 0 41-16,-1 0-44 0,-2 0 39 0,28 0-41 16,-26 0 36-16,-1 0-38 15,27 0 32-15,-26 0-35 0,26 0 31 0,-26-26-49 16,26 26-18-16,-25 0-39 0,25 0-126 0,0-26-123 16,-28 26-706-16,28 0 587 0,0 0-232 0,-28 0 321 15,28-26-320-15</inkml:trace>
  <inkml:trace contextRef="#ctx0" brushRef="#br0" timeOffset="75859.91">19611 14902 106 0,'0'0'0'0,"27"0"17"15,-27 0 52-15,0 0-37 0,0 0 28 0,0 0-38 16,0 0 6-16,0 0-14 0,0 0 17 0,0 0-11 15,25 0 32-15,-25 0-24 0,0 0 35 0,0 0-37 16,0 0 18-16,0 0-19 0,0 0 34 0,0 0-28 16,0 0 33-16,0 0-32 0,0 0 36 0,0 0-32 15,0 0 40-15,0 0-37 0,0 0 45 0,26 0-52 16,-26 0 12-16,0 0-21 0,0 0 25 0,0 0-25 16,0 0 21-16,0 26-21 0,0-26 27 0,26 26-24 15,-26-26 26-15,0 26-25 0,28 1 30 0,-28-1-28 16,0-26 27-16,28 26-29 0,-28 28 26 0,26-28-27 15,0 0 25-15,-26 1-27 0,24-1 24 0,-24 1-25 16,28 1 21-16,-28-28-23 0,26 26 19 0,-26 0-21 16,26 0 17-16,-26-26-19 0,0 0 18 0,28 27-18 15,-28-27 15-15,0 0-15 0,26 0 16 16,-26 0-17-16,0 0 15 0,0-27-16 16,27 27 13-16,-27-26-14 0,0 0 13 0,0 0-14 15,0-2 12-15,25 1-12 0,-25 1 11 0,0 26-13 16,0-27 11-16,26 1-11 0,-26 0 9 0,0 0-9 15,0 26 11-15,28-28-11 0,-28 28 9 0,0 0-9 16,26 0 9-16,-26 0-9 0,0 0 9 0,28 28-8 16,-28-28 19-16,26 26-15 0,-26 0 19 0,25 0-18 15,-25 1 18-15,28-1-18 0,-28 1 17 0,25 27-17 16,-25-28 15-16,26 0-13 0,-26 27 27 0,0-27-23 16,28 2 21-16,-28-2-22 0,26 0 18 0,-26 0-21 15,0-26 18-15,27 27-18 0,-27-27 21 0,26 0-21 16,-26 0 19-16,26 0-19 0,-26 0 18 0,0-27-19 15,27 27 18-15,-27-26-19 0,26 0 15 0,-26 0-17 16,28-2 16-16,-28 2-16 0,0 0 13 0,26-1-13 16,-26-25 13-16,25 26-15 0,-25-2 11 0,0 1-13 15,28 1 12-15,-28-1-12 0,0 1 11 16,26 26-11-16,-26-26 9 0,0 0-10 0,0 26 10 16,0-28-17-16,0 28-12 0,27-26-10 15,-27 26-49-15,0 0-68 0,0 0-339 0,0 0 138 16,0 0-537-16,0 0 526 0,0 0-170 0,0 0 259 15,0 0-259-15</inkml:trace>
  <inkml:trace contextRef="#ctx0" brushRef="#br0" timeOffset="76246.78">20906 15218 176 0,'0'0'0'0,"0"0"34"15,0 0 104-15,0 0-86 0,0 27 16 0,0-27-34 16,0 0 30-16,0 0-34 0,0 0 26 0,0 0-30 15,28 0 24-15,-28 0-24 0,0 0 29 0,0 0-30 16,0 0 20-16,28 0-22 0,-28 0 21 0,25 0-24 16,1 0 20-16,-26 0-22 0,26 0 14 0,1 0-16 15,-1 0 16-15,2 0-18 0,-2 0 12 0,-1 0-15 16,-25 0 6-16,28 0-8 0,-3 0 11 0,1 0-11 16,2 0 8-16,-2 0-12 0,-26 0-5 0,28 0-16 15,-3 0-45-15,-25 28-14 0,0-28-163 0,26 0 129 16,-26 0-89-16,0 0 109 0,0 0-71 0,0 0 100 15,0 26-23-15,0-26 42 0,-26 0-41 0</inkml:trace>
  <inkml:trace contextRef="#ctx0" brushRef="#br0" timeOffset="76480.63">21066 15351 228 0,'-27'0'0'0,"27"27"21"0,0-27 64 0,-26 0-36 16,26 0 61-16,0 0-53 0,-26 26 62 0,26-26-75 15,0 0 12-15,0 0-28 0,0 0 25 0,0 0-27 16,0 0 24-16,0 0-23 0,0 0 33 0,0 0-31 16,0 0 30-16,26 0-31 0,-26 0 26 0,26 0-27 15,-26 0 25-15,27 0-27 0,-1 0 26 0,2 0-27 16,-2 0 21-16,-1 0-26 0,3 0 9 0,-3 0-47 16,1 26-88-16,2-26-2 0,-2 0-221 0,2 0 182 15,-3 0-115-15,-25 0 163 0,26 0-38 0,1 0 69 16,-1 0-68-16</inkml:trace>
  <inkml:trace contextRef="#ctx0" brushRef="#br0" timeOffset="77145.94">22178 15192 27 0,'0'0'0'0,"26"0"9"0,-26 0 30 0,0-27-21 0,0 27 18 16,0 0-23-16,0 0 4 0,0 0-9 15,0 0 8-15,0 0-6 0,0 0 14 0,0 0-13 16,0 0 9-16,0 0-9 0,0-26 15 0,0 26-11 16,0 0 21-16,0 0-18 0,0 0 20 0,0 0-8 15,0 0 50-15,0-26-40 0,0 26 37 0,0 0-41 16,0 0 30-16,0 0-26 0,0 0 52 0,0 0-44 16,-26 0 56-16,26 0-52 0,0 0 56 0,0 0-53 15,0 0 60-15,-26 0-57 0,26 0 62 0,0 0-63 16,-28 0 52-16,28 0-56 0,-26 0 50 0,26 26-52 15,-26-26 49-15,0 0-51 0,26 26 43 0,-26-26-47 16,-2 27 39-16,28-27-43 0,-26 26 36 0,26-26-39 16,-26 27 36-16,-1-27-38 0,27 28 33 0,-25-2-35 15,25-26 30-15,0 26-34 0,-28-26 30 16,28 26-32-16,0 1 27 0,0-27-29 0,0 26 23 16,0-26-24-16,0 26 23 0,0-26-25 0,0 28 21 15,28-28-23-15,-28 26 19 0,25-26-21 0,-25 26 16 16,27-26-24-16,-1 0-3 0,0 26-32 15,-26-26-81-15,28 0-19 0,-2 27-264 0,0-27 106 16,0 0-457-16,0 0 441 0,2 27-158 0,-2-27 229 16,0 0-228-16</inkml:trace>
  <inkml:trace contextRef="#ctx0" brushRef="#br0" timeOffset="77379.03">22390 15458 59 0,'26'0'0'0,"-26"-28"31"0,0 28 93 0,26 0-66 15,-26 0 51-15,0 0-52 0,0 0 62 0,27 0-72 16,-27 0 21-16,0 0-31 0,0 0 40 0,0 0-39 16,0 0 37-16,0 28-39 0,0-28 35 15,0 0-37-15,0 26 34 0,0-26-36 0,0 0 32 16,0 26-34-16,0-26 28 0,0 26-30 0,0 1 26 16,0-27-30-16,0 27 16 0,0-27-23 0,0 26 11 15,0-26-45-15,0 27-77 0,0-27-1 0,0 26-192 16,0-26 158-16,0 0-99 0,0 0 123 15,25 0-87-15,-25 0 96 0,0 0-96 0</inkml:trace>
  <inkml:trace contextRef="#ctx0" brushRef="#br0" timeOffset="77780.47">22706 15351 36 0,'28'0'0'0,"-28"-26"27"15,0 26 81-15,0-26-62 0,0 26 28 0,0 0-33 16,0-26 51-16,0 26-56 0,0 0 19 0,0 0-22 16,0-28 43-16,0 28-31 0,26 0 57 15,-26 0-60-15,0 0 25 0,0 0-32 0,0 0 38 16,0 0-36-16,0 0 36 0,0 0-33 0,0 0 45 16,0 28-38-16,27-28 57 0,-27 26-49 0,0-26 61 15,26 26-55-15,-26-26 68 0,0 26-61 0,26 1 76 16,-26-1-70-16,27 0 80 0,-27 2-76 0,26-28 80 15,0 26-79-15,-26 0 77 0,27 0-80 16,-27 1 72-16,26 0-76 0,-26-27 66 0,28 26-71 16,-28-26 61-16,26 27-65 0,-26-27 58 0,25 0-63 15,-25 26 52-15,0-26-56 0,28 0 51 0,-28 0-54 16,0 0 46-16,26-26-49 0,-26 26 47 0,0-27-50 16,0 27 41-16,27-26-43 0,-27-1 41 0,0 0-44 15,0 27 39-15,0-26-41 0,26 0 34 0,-26 0-42 16,0-2 18-16,0 2-37 0,26 0-15 0,-26-1-16 15,0 27-60-15,28-26-8 16,-28 0-188-16,0 26-97 0,0-26-843 0,26 26 736 0,-26 0-223 0,0 0 424 16,0-28-133-16,26 28 205 0,-26 0-205 15</inkml:trace>
  <inkml:trace contextRef="#ctx0" brushRef="#br0" timeOffset="78029.94">23395 15404 206 0,'0'0'0'0,"25"0"33"0,-25 26 101 0,0-26-80 16,0 0 28-16,28 0-33 0,-28 28 66 0,0-28-70 15,0 0 23-15,0 0-34 0,0 0 38 0,0 26-38 16,0-26 33-16,0 0-35 0,0 26 31 0,0-26-33 16,0 0 28-16,0 26-30 0,0-26 27 0,27 27-29 15,-27 0 26-15,0-27-27 0,0 26 23 0,0 1-25 16,0-1 21-16,26 0-25 0,-26 0 15 0,0-26-30 15,0 28-24-15,0-2-73 0,0-26-257 16,26 26 184-16,-26 1-146 0,0-27 191 0,0 26-51 0,0-26 86 16,0 0-86-16</inkml:trace>
  <inkml:trace contextRef="#ctx0" brushRef="#br0" timeOffset="78462.87">24111 15325 102 0,'0'0'0'0,"0"0"19"0,0 0 57 0,0 0-44 0,0 0 22 15,0-26-15-15,0 26 64 0,26 0-56 0,-26 0 37 16,0 0-32-16,0 0 68 0,0 0-75 0,26 0 15 15,-26-26-31-15,0 26 27 0,26 0-28 16,-26 0 28-16,26 0-29 0,0 0 26 0,-26 0-27 16,26 0 22-16,2 0-25 0,-1 0 21 0,-1 0-23 15,-1 0 21-15,1 0-31 0,2 0-11 0,0 0-30 16,-2 0-90-16,-26 0 20 0,26 0-176 0,0 0 157 16,-26 0-79-16,0 0 115 0,26 0-53 0,-26 0 69 15,0-28-68-15</inkml:trace>
  <inkml:trace contextRef="#ctx0" brushRef="#br0" timeOffset="78662.8">24507 15139 86 0,'0'0'0'0,"0"-26"28"0,-26 26 84 0,26 0-61 16,0-26 43-16,-26 26-48 0,26 0 42 0,0 0-48 15,0 0 33-15,-28 0-32 0,28 0 47 16,0 0-45-16,0 0 43 0,0 0-44 0,0 0 40 16,-28 26-42-16,28-26 39 0,0 0-41 0,0 26 37 15,0 0-38-15,0-26 35 0,0 27-38 0,0-1 34 16,0 1-36-16,0 1 31 0,0-2-36 15,0 0 19-15,28 0-36 0,-28 1-18 0,0-1-87 16,28 28-275-16,-28-28 201 0,0 0-139 0,26-26 182 16,-26 26-73-16,26 1 100 0,-26-27-99 0</inkml:trace>
  <inkml:trace contextRef="#ctx0" brushRef="#br0" timeOffset="79129.36">25591 15033 139 0,'0'-26'0'0,"0"26"19"16,0-27 59-16,0 27-39 0,0-26 41 0,0 26-30 16,0-26 72-16,0 26-73 0,0 0 25 0,0 0-35 15,-26-26 41-15,26 26-41 0,0 0 40 0,-26 0-40 16,26 0 39-16,0 0-40 0,-26 26 34 0,26-26-36 15,-27 26 34-15,1-26-34 0,0 26 36 0,26 1-35 16,-28-1 37-16,2 0-38 0,-1 2 32 0,1-2-34 16,1 0 32-16,-3 0-34 0,2 1 30 15,26-1-32-15,-27 1 26 0,27 1-29 0,-26-2 25 16,26 0-26-16,-26 0 23 0,26 1-25 0,0-1 20 16,0 0-24-16,26-26 13 0,-26 28-28 0,0-2-17 15,26-26-42-15,1 26-146 0,-27 0 26 0,26-26-320 16,2 27 285-16,-3-27-132 0,-25 27 211 15,26-27-48-15,1 0 89 0,-27 26-89 0</inkml:trace>
  <inkml:trace contextRef="#ctx0" brushRef="#br0" timeOffset="79429.74">25591 15458 51 0,'0'-28'0'0,"27"28"30"0,-27 0 94 0,28-26-71 15,-28 26 37-15,0 0-43 0,26 0 50 0,-26 0-57 16,0-26 20-16,25 26-23 0,-25 0 53 0,0 0-43 15,0 0 49-15,26 0-51 0,-26 0 39 0,0 0-45 16,0 0 35-16,27 26-39 0,-27-26 29 16,0 0-35-16,0 0 27 0,28 0-28 0,-28 26 28 0,0-26-29 15,0 0 26-15,0 0-33 0,0 28 6 16,0-28-13-16,0 0 12 0,0 26-10 0,0-26 17 16,0 26-13-16,-28-26 25 0,28 26-23 0,0-26 21 15,0 0-21-15,-27 27 20 0,27-27-21 0,0 27 17 16,-26-27-19-16,26 0 17 0,0 26-19 0,0-26 15 15,0 0-16-15,0 0 13 0,0 0-14 16,0 0 13-16,26 0-14 0,-26 0 13 0,27 27-28 16,-27-27-34-16,28 0-33 0,-2 0-167 0,0 0 50 15,0 0-321-15,1 0 306 0,-27 0-95 0,26 0 148 16,0 0-148-16</inkml:trace>
  <inkml:trace contextRef="#ctx0" brushRef="#br0" timeOffset="79912.94">26120 15059 86 0,'0'0'0'0,"0"0"26"15,0 0 78-15,0 0-65 0,0 0 15 0,0 0-23 16,0 0 37-16,0 0-30 0,0 0 45 0,0 0-47 16,0 0 24-16,0 0-22 0,0 28 51 0,0-28-53 15,0 0 18-15,0 0-23 0,0 0 37 0,28 26-32 16,-28-26 41-16,0 26-35 0,0-26 47 0,26 26-42 15,-26-26 49-15,0 27-45 0,26-1 57 0,-26 1-50 16,0 1 70-16,28-2-59 0,-28 0 83 16,0 27-76-16,25-27 76 0,-25 0-76 0,0 2 74 15,27-2-77-15,-27 0 67 0,0 0-73 0,26 1 63 16,-26 0-67-16,0-1 57 0,26-26-62 0,-26 27 56 16,0-27-59-16,28 0 52 0,-28 0-55 0,26 0 49 15,-26 0-52-15,26 0 45 0,-26-27-48 0,26 1 46 16,-26 26-51-16,26-27 34 0,-26 0-50 0,28 1-1 15,-28-26-28-15,26 24-40 0,-26 2-19 0,26 0-147 16,-26-1-96-16,28 1-708 0,-28 26 608 16,26-26-206-16,-26 0 370 0,0 26-112 0,0-28 177 15,27 28-177-15</inkml:trace>
  <inkml:trace contextRef="#ctx0" brushRef="#br0" timeOffset="80232.99">26676 15378 77 0,'28'0'0'0,"-28"0"18"0,26 26 54 0,-26-26-24 16,0 0 70-16,27 26-71 0,-27-26 23 0,0 0-25 16,26 0 67-16,-26 28-66 0,25-28 28 0,-25 0-37 15,0 26 36-15,0-26-36 0,28 0 37 16,-28 0-39-16,0 26 33 0,26-26-36 0,-26 0 31 16,0 0-32-16,26 0 29 0,-26 26-30 0,0-26 28 15,0 0-27-15,0 0 33 0,0 0-32 0,0 0 33 16,0 0-33-16,0 27 28 0,0-27-30 15,0 0 26-15,0 0-28 0,0 27 25 0,-26-27-26 16,26 26 25-16,-26-26-27 0,26 0 25 0,0 27-25 16,-28-27 23-16,28 26-25 0,0-26 23 0,-25 26-24 15,25-26 20-15,0 0-22 0,0 0 18 0,0 26-20 16,0-26 18-16,0 0-19 0,0 0 15 0,0 0-15 16,0 0 18-16,25 0-28 0,-25 0-15 0,28 0-68 15,-28 0-218-15,26 28 70 0,0-28-378 0,0 0 368 16,-26 0-100-16,28 0 167 0,-1 0-167 0</inkml:trace>
  <inkml:trace contextRef="#ctx0" brushRef="#br0" timeOffset="80680.94">27497 15563 42 0,'-26'0'0'0,"26"0"22"16,0 0 66-16,-27 0-43 0,27 0 46 0,0-27-57 15,-26 27 14-15,26 0-25 0,0 0 21 16,0 0-18-16,0 0 38 0,0 0-36 0,0 0 21 16,0 0-17-16,0 0 48 0,0 0-35 0,0 0 58 15,26 0-55-15,-26 0 40 0,0 0-47 0,0 0 38 16,27 0-42-16,-27 0 31 0,26 0-34 15,0 0 31-15,-26 0-34 0,28 0 25 0,-3 0-30 16,3 0 22-16,-2 0-30 0,0 0 7 0,1 0-44 16,-1 0-84-16,0 0-2 0,1 0-215 0,-27 0 176 15,26 0-112-15,-26 0 148 0,27-26-64 0,-27 26 86 16,0 0-86-16</inkml:trace>
  <inkml:trace contextRef="#ctx0" brushRef="#br0" timeOffset="80862.78">27735 15351 158 0,'0'0'0'0,"0"-26"27"15,0 26 82-15,0 0-60 0,-26-26 39 0,26 26-34 16,0 0 74-16,0 0-75 0,0 0 31 0,0 0-39 16,0 26 48-16,0-26-47 0,0 0 42 15,0 26-46-15,0-26 40 0,0 27-42 0,0-1 37 16,-26-26-39-16,26 26 35 0,0 2-37 0,0-2 34 16,0 0-44-16,0-26 6 0,0 26-33 0,0 1-34 15,0 0-58-15,0-1-246 0,0 1 186 16,0-1-123-16,26-26 160 0,-26 26-76 0,0 0 97 15,26-26-96-15</inkml:trace>
  <inkml:trace contextRef="#ctx0" brushRef="#br0" timeOffset="81028.31">28107 15590 115 0,'25'0'0'0,"-25"-27"27"15,27 27 83-15,-27 0-66 0,26 0 24 0,-26 0-45 16,0-27 5-16,26 27-18 0,-26 0 6 0,0 0-12 15,26 0-4-15,-26 0-12 0,0 0-36 0,28 0 16 16,-28 0-52-16,28 0 42 0,-28 0-41 0,0 0 42 16,26 0-42-16</inkml:trace>
  <inkml:trace contextRef="#ctx0" brushRef="#br0" timeOffset="81182.81">28477 15590 119 0,'0'0'0'0,"25"0"20"0,-25 0 61 15,0 0-48-15,27-27 19 0,-27 27-34 16,0 0 4-16,0 0-16 0,0 0-6 0,26 0 4 16,-26 0 15-16,0 0-14 0,0 0-5 0,0 0 0 15,26 0 0-15,-26 0-17 0,0 0-49 0,28 0 26 16,-28 0-53-16,0 0 46 0,26 27-46 0</inkml:trace>
  <inkml:trace contextRef="#ctx0" brushRef="#br0" timeOffset="81715.52">29800 15245 43 0,'0'0'0'0,"0"0"24"0,-26-27 72 0,26 27-57 15,0 0 21-15,0 0-15 0,-26-26 76 16,26 26-72-16,0 0 24 0,-27 0-33 0,27 0 44 16,-28 0-40-16,28 0 44 0,-26 0-45 0,26 0 38 15,-26 26-38-15,26-26 46 0,-25 27-54 0,-3-27 16 16,28 28-25-16,-27-2 27 0,1 0-26 15,0-26 26-15,26 26-26 0,-26 27 26 0,26-27-25 16,-28 2 29-16,28-2-30 0,-27 0 24 0,27 0-27 16,0 1 21-16,0 0-22 0,0-1 21 0,0-26-23 15,27 27 19-15,-27-1-21 0,28 0 21 0,-28-26-25 16,26 26 5-16,0-26-27 0,0 0-42 0,1 0-14 16,1 28-141-16,-3-28 48 0,1 0-264 0,0 0 246 15,2 0-106-15,-1 0 141 0,-1 0-141 0</inkml:trace>
  <inkml:trace contextRef="#ctx0" brushRef="#br0" timeOffset="81930.03">29986 15458 107 0,'0'0'0'16,"0"-28"31"-16,0 28 93 0,0 0-74 0,25-26 28 16,-25 26-35-16,0 0 52 0,0 0-59 0,0 0 15 15,0 0-24-15,0 26 33 0,0-26-31 16,0 28 29-16,0-28-31 0,0 26 25 0,0 0-28 15,0-26 20-15,-25 26-23 0,25 1 15 0,0 0-23 16,0-1 4-16,0 1-24 0,0-1-38 0,0 0-12 16,0 0-127-16,0 28 98 0,0-28-74 0,25 1 83 15,-25-1-68-15,0-26 90 0,0 26-21 0,26 1 39 16,-26-27-39-16</inkml:trace>
  <inkml:trace contextRef="#ctx0" brushRef="#br0" timeOffset="82196.12">30302 15669 151 0,'0'-26'0'0,"0"-1"16"16,0 27 50-16,0-26-24 0,0 26 61 0,0 0-63 15,0-27 18-15,0 27-26 0,0 0 38 16,0 0-33-16,0 0 40 0,-26 27-38 0,26-27 38 16,-26 0-40-16,26 26 31 0,0-26-33 0,-27 0 37 15,27 27-34-15,-25-27 42 0,25 26-42 0,-28-26 34 16,28 26-45-16,0-26 10 0,-26 26-19 15,26-26 18-15,0 0-19 0,0 28 15 0,0-28-16 16,0 0 15-16,0 26-16 0,0-26 13 0,0 0-15 16,26 0 11-16,-26 0-23 0,28 26-21 0,-28-26-27 15,25 0-121-15,2 0 33 0,-1 0-241 0,-26 27 223 16,26-27-82-16,2 0 118 0,-2 0-117 0</inkml:trace>
  <inkml:trace contextRef="#ctx0" brushRef="#br0" timeOffset="82680.94">30514 15351 51 0,'0'-26'0'0,"0"26"23"16,26 0 72-16,-26-26-57 0,0 26 21 0,0 0-24 16,0 0 45-16,0 0-35 0,0 0 55 0,0 0-61 15,0 0 18-15,0 0-19 0,28 0 56 0,-28 26-55 16,0-26 23-16,0 0-28 0,0 26 41 0,0-26-35 15,0 27 48-15,0-1-43 0,0 0 50 0,0 2-45 16,26-2 58-16,-26 0-51 0,0 0 64 0,0 1-56 16,26 0 73-16,-26 26-71 0,0-27 63 15,26 0-66-15,-26 0 60 0,0 2-64 0,26 24 55 16,-26-52-60-16,0 27 51 0,28-1-54 0,-28-26 49 16,0 26-52-16,26-26 45 0,-26 0-48 0,0 0 42 15,26 0-46-15,-26 0 42 0,0 0-44 0,27-26 36 16,-27 0-39-16,0 26 37 0,0-27-37 0,25 1 35 15,-25-28-46-15,0 28 10 0,28 0-29 16,-28-27-15-16,26 27-8 0,-26-1-41 0,0 0-3 16,26-25-122-16,-26 26 30 0,0-2-274 0,28 2 137 15,-28 0-443-15,0 26 436 0,0-27-153 0,26 1 224 16,-26 26-224-16</inkml:trace>
  <inkml:trace contextRef="#ctx0" brushRef="#br0" timeOffset="82996.27">31016 15378 30 0,'-26'0'0'0,"26"0"14"0,0 0 42 0,0 0-22 0,0 0 46 16,0 0-44-16,0 0 30 0,0 0-34 0,0 0 31 15,0 0-24-15,0 0 56 0,26 0-44 16,-26 0 59-16,0 26-56 0,0-26 54 0,0 0-67 16,28 26 15-16,-28-26-26 0,0 28 31 0,0-2-31 15,26 0 30-15,-26 0-31 0,0 1 27 0,0 0-29 16,0-1 26-16,28 1-27 0,-28 25 25 0,0-26-27 16,0 2 22-16,0 24-25 0,0-25 18 0,26-1-32 15,-26 0-15-15,0 1-35 0,0 0-118 0,0-27 26 16,24 26-244-16,-24 0 226 0,0-26-83 0,0 27 119 15,28-27-118-15</inkml:trace>
  <inkml:trace contextRef="#ctx0" brushRef="#br0" timeOffset="83363.03">31309 15695 32 0,'25'0'0'0,"-25"-26"18"16,0 26 57-16,0-26-35 0,0 26 47 0,0-27-51 16,0 27 20-16,0 0-17 0,0-26 60 0,0 26-53 15,0 0 39-15,0 0-37 0,0 0 59 0,0 0-67 16,0 0 15-16,-25 0-26 0,25 0 32 0,0 0-28 16,0 0 35-16,-27 0-32 0,27 0 38 0,0 26-36 15,-26-26 40-15,26 0-39 0,0 27 40 0,-28-27-40 16,28 26 37-16,0-26-40 0,-26 26 35 0,26-26-37 15,0 0 34-15,0 26-36 0,-26-26 32 0,26 0-34 16,0 28 28-16,0-28-30 0,0 0 27 0,0 26-29 16,0-26 26-16,26 0-27 0,-26 0 27 0,0 0-28 15,26 26 21-15,-26-26-23 0,28 0 21 0,-2 0-22 16,-26 0 21-16,27 0-22 0,-2 27 20 16,1-27-21-16,2 0 17 0,-28 0-22 0,26 0 9 15,2 0-37-15,-2 0-63 0,-26 0-108 0,25 0-477 16,-25 26 381-16,27-26-183 0,-27 0 233 0,0 0-233 15</inkml:trace>
  <inkml:trace contextRef="#ctx0" brushRef="#br0" timeOffset="87512.86">17810 13392 22 0,'0'0'0'0,"0"0"0"0,0 0 0 15,0 28 0-15,0-28 0 0,0 0 0 16,0 0 0-16,-26 0 5 0,26 0 17 0,0 0-11 16,0 0 9-16,0 0-8 0,0 0 12 0,0 0-9 15,0 0 21-15,0 0-18 0,0 0 15 0,0 0-16 16,0 0 15-16,0 0-9 0,0 0 40 0,0 0-37 15,0 0 14-15,0 0-14 0,0 0 37 0,0 0-28 16,0 0 43-16,0 0-48 0,0 0 11 0,0 0-23 16,0 0 12-16,0 0-14 0,0 0 16 0,0 0-16 15,0 0 12-15,0 0-16 0,0 0 10 0,0 0-12 16,0 0 7-16,0 0-8 0,0 0 9 0,0 0-9 16,0 0 11-16,0 0-10 0,0 0 12 0,0 0-10 15,0 0 12-15,-26 0-10 0,26 0 15 16,0 0-12-16,0 0 21 0,0 0-20 0,0 0 15 15,0 0-16-15,0 0 19 0,0 0-21 0,0 0 13 16,0 0-16-16,0 0 8 0,0 0-11 0,0 0 3 16,0 0-5-16,0 0 7 0,0 0-7 15,0 0 5-15,0 0-6 0,0 0 5 0,0 0-5 16,0 0 8-16,0 0-8 0,0 0 2 0,0 0-4 16,0 0 0-16,0 0 0 0,0 0 6 0,0 0-6 15,0 0 4-15,0 0-4 0,0 0 8 0,0 0-6 16,0 0 6-16,0 0-7 0,0 0 3 0,0 0 0 15,0 0 12-15,26 0-10 0,-26-28 10 0,0 28-5 16,0 0 24-16,26 0-25 0,-26 0 6 0,28 0-10 16,-28 0 10-16,26 0-11 0,0-26 9 0,1 26-9 15,-1 0 9-15,2 0-9 0,-3 0 7 0,1 0-7 16,2 0 7-16,-28 0-9 0,26 0 5 0,0 0-4 16,-26 0 8-16,26-26-6 0,-26 26 17 0,26 0-12 15,-26 0 18-15,0 0-15 0,0 0 21 16,28 0-20-16,-28 0 20 0,0 0-21 0,0 0 16 15,-28 0-18-15,28 0 15 0,0 0-17 0,0 0 13 16,-26 0-13-16,26 0 14 0,-26 0-14 0,26 0 12 16,-26 0-14-16,26 0 11 0,-26 0-12 15,26 0 11-15,-28 0-11 0,2 0 9 0,1 0-10 16,25 0 9-16,-28 0-10 0,2 0 8 0,-1 0-8 16,27 0 10-16,-26 0-11 0,0 0 7 0,-2 0-5 15,28 0 17-15,-26 0-14 0,26 0 11 0,-26 0-11 16,26 0 11-16,0 0-13 0,-26 0 9 0,26 0-11 15,0 0 10-15,0 0-10 0,0 0 10 0,0 0-10 16,0 0 7-16,0 0-8 0,26 0 8 0,-26 0-8 16,26 0 10-16,0 0-10 0,2 0 7 0,-2 0-9 15,0 0 6-15,1 0-7 0,-1 0 3 16,2 0-3-16,-3 0 7 0,1 0-7 0,2 0 7 16,-2-28-7-16,0 28 3 0,-26 0-3 0,26 0 5 15,0 0-6-15,-26 0 3 0,28 0-7 0,-28 0-8 16,0 0-27-16,26 0-94 0,-26 0-88 0,0 0-523 15,-26 0 430-15,26 0-192 0,0 0 312 0,0 0-67 16,0 0 128-16,-28 0-127 0</inkml:trace>
  <inkml:trace contextRef="#ctx0" brushRef="#br0" timeOffset="89566.75">20564 11725 44 0,'0'0'0'0,"0"0"3"16,-28 0 13-16,28 0-12 0,0 0-4 0,-25 0 5 15,25 0 18-15,0 0-10 0,-26 0 18 0,26 0-16 16,0 0 17-16,-28 0-14 0,28 0 22 0,0 0-23 16,-26 0 11-16,26 0-14 0,-27 0 16 0,27 0-15 15,-26 0 16-15,26 0-17 0,-26 0 13 0,26 0-16 16,-27-26 8-16,27 26-10 0,-26-26 8 16,26 26-8-16,-28-26 11 0,2-2-11 0,26 2 10 15,-25 26-9-15,25-26 11 0,-28-1-10 0,3 0 9 16,25 1-13-16,-26 0 3 0,-2-1-5 0,28 0 4 15,-26 1-6-15,26-1-3 0,0 1 2 0,-28-27 6 16,28 26-5-16,-26 1-3 0,26 0 2 0,0-2 7 16,-25 2-6-16,25-26-3 0,0 25 0 15,0 1 0-15,0 0 0 0,-27-28 0 0,27 28 0 16,0 0 0-16,0-1 1 0,0 1 7 0,0-28-6 16,0 28-2-16,0 0 0 0,-26 0 0 0,26-2 0 15,0 2 0-15,0 0 3 0,0-27 10 0,0 27-9 16,0 0-4-16,0-2 0 0,0 2 0 0,0 0 0 15,26-1 0-15,-26-26 0 0,0 27 0 0,0-1 0 16,27 1 0-16,-27 0 0 0,0-2 0 0,25 2 2 16,-25 0 7-16,26 0-4 0,-26-1 7 0,0 1-9 15,28 0-3-15,-28-2 7 0,26 2 21 0,-26 0-16 16,28 0 9-16,-28-1-12 0,26 27 4 0,-26-27-5 16,25 1 8-16,3-1-9 0,-28 27 5 15,25-26-5-15,-25 0 5 0,26 0-9 0,2 26-3 16,-2-28 0-16,-26 28 0 0,27-26 3 0,-1 0 9 15,-26 26-9-15,26-27-3 0,1 27 0 0,-1 0 0 16,-26-26 2-16,28 26 6 0,-2-26-4 0,-1 26 7 16,-25 0-8-16,28-27-3 0,-2 27 0 15,1 0 0-15,-27 0 0 0,26-27 0 0,0 27 0 16,1 0 0-16,-1 0 2 0,0 0 8 0,-26 27-5 16,26-27 3-16,1 0-3 0,1 0 6 0,-28 0-6 15,26 27 4-15,-1-27-4 0,1 0 4 0,2 26-5 16,-28-26 2-16,28 0-2 0,-3 26 4 0,1-26-4 15,-26 0 4-15,26 27-4 0,1-27 7 0,-27 26-5 16,26-26 10-16,2 0-8 0,-2 26 10 0,-26-26-10 16,25 28 8-16,-25-28-8 0,28 0 10 0,-3 26-10 15,-25-26 7-15,26 26-8 0,-26-26 6 0,28 26-4 16,-28 1 11-16,26-27-11 0,-26 26 7 0,0-26-7 16,28 27 12-16,-28-27-11 0,25 27 9 15,-25-1-10-15,0-26 11 0,26 26-7 0,-26 0 19 16,0-26-15-16,27 28 19 0,-27-2-19 0,0 0 19 15,26-26-19-15,-26 27 17 0,0-1-17 0,28-26 18 16,-28 26-17-16,0 0 18 0,0-26-22 0,26 28 6 16,-26-2-9-16,0 0 17 0,0 1-18 0,0-27 6 15,26 26-8-15,-26 1 9 0,0-1-9 16,0 1 7-16,0-1-7 0,0 0 8 0,28-26-6 16,-28 28 14-16,0-2-11 0,0 0 15 0,0 0-13 15,0 1 16-15,0-1-14 0,0-26 19 0,0 26-20 16,0 2 12-16,0-2-11 0,-28-26 19 0,28 26-19 15,0 0 12-15,0 1-14 0,0-27 15 0,0 27-16 16,0-1 11-16,-26-26-12 0,26 27 11 0,0-27-12 16,0 26 13-16,0 0-13 0,-26-26 8 0,26 26-9 15,0 2 13-15,0-28-13 0,-28 26 9 0,28-26-10 16,0 26 6-16,0 1-8 0,-26-27 10 0,26 26-9 16,0 0 8-16,0-26-8 0,0 26 7 0,-27-26-9 15,27 28 9-15,0-28-7 0,0 26 12 16,-26 0-10-16,26-26 11 0,0 27-11 0,0-27 11 15,0 27-10-15,-25-27 16 0,25 0-16 0,0 26 8 16,0-26-9-16,0 26 9 0,-28-26-9 0,28 27 14 16,0-27-12-16,0 0 11 0,-26 26-11 0,26-26 14 15,0 27-12-15,0-27 17 0,-28 0-15 16,28 27 19-16,0-27-19 0,0 0 16 0,-26 26-16 16,26-26 15-16,0 26-17 0,0-26 14 0,0 0-14 15,-25 27 15-15,25-27-15 0,0 0 13 0,0 27-13 16,0-27 13-16,-28 26-15 0,28-26 12 0,0 0-12 15,0 26 11-15,0-26-11 0,-25 0 12 0,25 0-13 16,0 28 10-16,0-28-9 0,0 0 15 0,0 0-13 16,0 26 15-16,0-26-15 0,0 0 13 0,0 0-15 15,-26 0 13-15,26 0-12 0,0 26 16 0,0-26-15 16,0 0 16-16,0 0-16 0,0 0 17 0,-28 26-16 16,28-26 17-16,0 0-17 0,0 0 12 0,0 0-14 15,0 0 14-15,0 27-15 0,0-27 12 16,-26 0-12-16,26 0 12 0,0 0-12 0,0 0 11 15,0 0-9-15,0 26 23 0,0-26-19 0,-27 0 20 16,27 0-21-16,0 0 18 0,0 0-19 0,0 0 15 16,0 0-16-16,0 0 17 0,0 0-14 0,-26 0 23 15,26 0-21-15,0 0 20 0,0 0-20 16,0 26 20-16,0-26-21 0,0 0 19 0,0 0-17 16,-26 0 27-16,26 0-25 0,0 0 21 0,0 0-21 15,0 0 24-15,0 0-24 0,0 0 20 0,0 0-21 16,0 0 21-16,-25 0-22 0,25 28 26 0,0-28-25 15,0 0 25-15,0 0-25 0,0 0 23 0,0 0-23 16,-28 0 24-16,28 0-24 0,0 26 21 0,0-26-21 16,0 0 21-16,0 0-21 0,-28 0 21 0,28 0-22 15,0 0 22-15,0 0-22 0,0 0 19 0,0 0-20 16,0 0 23-16,-26 0-24 0,26 0 17 0,0 0-19 16,0 0 17-16,0 26-18 0,0-26 15 0,0 0-16 15,0 0 14-15,0 0-16 0,-25 0 13 0,25 0-11 16,0 0 21-16,0 0-21 0,0 0 10 15,0 0-13-15,0 0 11 0,-26 0-13 0,26 0 12 16,0 0-12-16,0 0 9 0,0 0-11 0,0 0 10 16,0 0-14-16,0 0-5 0,-28 0-18 15,28 0-54-15,0 0-39 0,0-26-257 0,-27 26-139 16,27 0-1151-16,-26 0 1015 0,26 0-271 0,-26 0 457 16,26-26-456-16</inkml:trace>
  <inkml:trace contextRef="#ctx0" brushRef="#br0" timeOffset="92135.77">2646 4897 94 0,'0'26'0'0,"28"-26"11"0,-28 0 33 0,0 0-29 16,26 0 4-16,-26 0-14 0,0 0-5 0,25 0 0 15,-25 26 0-15,26-26 4 0,-26 0 14 0,27 0-9 16,-1 0 8-16,-26 0-7 0,28 27 10 0,-2-27-11 16,0 0 7-16,2 0-11 0,-3 0-5 0,28 26 6 15,-27-26 21-15,2 0-20 0,24 0-7 0,-26 0 3 16,28 0 13-16,-28 26-7 0,28-26 11 0,-3 0-15 16,2 0-5-16,1 0 4 0,-2 0 12 0,2 0-11 15,-2 0-5-15,2 0 0 0,-2 0 0 0,0 0 4 16,28 0 14-16,-28 0-10 0,28 0 6 0,-26 0-4 15,24 28 17-15,-24-28-16 0,25 0 9 0,0 0-12 16,2 0 7-16,-2 26-9 0,0-26 5 0,1 0-6 16,-1 0 5-16,0 26-5 0,1-26 6 15,-2 0-4-15,3 26 13 0,-2-26-9 16,1 0 13-16,-2 27-12 0,2-27 8 0,-1 26-10 16,0-26 6-16,1 0 0 0,0 26 33 0,0-26-32 15,-2 0 3-15,2 28-11 0,-2-28 9 0,4 0-10 16,-5 0 7-16,-22 26-8 0,23-26 5 0,2 0-6 15,0 0 5-15,-1 0-6 0,0 0 5 0,0-26-5 16,-26 26 4-16,27 0-4 0,-1 0 7 0,-26-28-7 16,26 28 3-16,-25 0-4 0,25-26 2 0,-26 26 2 15,26 0 18-15,-27-26-10 0,3 26 24 0,-3 0-21 16,28 0 19-16,-28-27-20 0,2 27 16 0,24 0-18 16,-24 0 12-16,-2 0-15 0,1 0 12 0,0-26-13 15,1 26 11-15,-1 0-12 0,26 0 9 0,-27 0-10 16,-24 0 6-16,24 0-7 0,0 0 9 0,2 0-9 15,-1 0 10-15,0 0-6 0,-27 0 19 0,28 0-16 16,-28 0 16-16,26 0-18 0,-26 0 14 0,28 0-16 16,-27 0 12-16,-1 0-13 0,0 0 9 0,-1 0-10 15,3 0 9-15,0 0-10 0,-2 0 7 16,0 0-8-16,0 0 8 0,1 0-9 16,-27 0 7-16,25 0-8 0,-25 0 5 0,26 0-5 15,2 0 6-15,-28 0-7 0,0 0 5 0,26 0-6 16,-26 0 0-16,0 0-17 0,27 0-40 0,-27 0-59 15,0 0-282-15,0 26 209 0,0-26-160 0,0 0 211 16,0 0-58-16,0 0 97 0,0 0-96 0</inkml:trace>
  <inkml:trace contextRef="#ctx0" brushRef="#br0" timeOffset="93545.82">23025 16119 29 0,'0'0'0'0,"0"0"21"0,0 0 64 0,0-27-46 0,-26 27 29 15,26 0-40-15,0 0 15 0,0-26-18 16,-28 26 32-16,28 0-29 0,0 0 28 0,0 0-31 15,-26-26 23-15,26 26-20 0,0 0 40 0,0 0-32 16,0 0 42-16,0 0-34 0,-27 0 53 0,27 0-57 16,0 0 21-16,0 0-27 0,0 0 42 0,0 0-38 15,0 0 39-15,0 0-39 0,0 0 36 0,0 0-38 16,0 0 36-16,27 0-32 0,-27 0 50 0,0 0-45 16,0 0 44-16,26 0-45 0,2 0 41 0,-2 0-44 15,-1 0 38-15,3 0-41 0,-2 26 36 16,27-26-38-16,-27 0 34 0,28 0-35 0,-2 26 33 0,-26-26-36 15,28 0 28-15,-28 0-35 0,27 0 15 0,0 0-38 16,-27 27-38-16,28-27-44 0,-27 0-204 0,-2 0 61 16,1 0-383-16,0 0 366 0,2 26-114 15,-2-26 177-15,0 0-177 0</inkml:trace>
  <inkml:trace contextRef="#ctx0" brushRef="#br0" timeOffset="94128.83">26016 16040 79 0,'0'0'0'0,"0"0"28"16,-28 0 84-16,28 0-70 0,0 0 17 0,0 0-33 15,0 0 19-15,0 0-26 0,0 0 13 0,0 0-11 16,0 0 35-16,0 0-32 0,28 0 16 16,-28 0-19-16,26 0 21 0,-1 0-23 0,-25 0 15 15,27 0-16-15,-1 0 22 0,28 0-19 0,-28 0 27 16,2 26-27-16,24-26 19 0,-26 0-21 0,28 0 17 16,-2 0-19-16,-26 0 15 0,28 0-18 0,-2 26 13 15,2-26-28-15,-2 0-27 0,-26 0-29 0,28 27-139 16,-1-27 94-16,-28 0-108 0,3 0 125 0,24 26-43 15,-26-26 63-15,2 0-63 0</inkml:trace>
  <inkml:trace contextRef="#ctx0" brushRef="#br0" timeOffset="94912.84">30672 16145 113 0,'0'0'0'0,"-26"0"19"0,26 0 58 0,0 0-42 15,-26 0 26-15,26 0-34 0,0 0 21 0,0 0-28 16,-26 26 14-16,26-26-22 0,0 0 4 0,0 0-8 16,0 0 12-16,0 0-5 0,0 0 25 15,0 0-13-15,26 0 40 0,-26 0-41 0,26 0 10 16,-26 0-12-16,26 0 33 0,2 0-26 0,-2 0 34 16,27 0-30-16,-28 0 41 0,29 0-42 0,-28 0 29 15,28 0-34-15,-2 28 26 0,2-28-28 16,0 0 25-16,-28 0-28 0,26 26 19 0,0-26-22 0,2 0 22 15,-2 0-24-15,-26 0 14 0,28 0-28 0,0 0-18 16,-29 26-70-16,2-26-237 0,25 0 163 16,-24 0-155-16,-28 0 195 0,26 0-42 0,1 0 80 15,-27 0-79-15</inkml:trace>
  <inkml:trace contextRef="#ctx0" brushRef="#br0" timeOffset="99847.13">18022 12704 36 0,'0'0'0'0,"0"0"6"15,0 0 22-15,0 0-16 0,0 0 12 0,0 0-18 16,0 0-6-16,0 0 4 0,0 0 12 0,0 0-6 16,0 0 10-16,0 0-14 0,0 0-6 15,0 0 3-15,0 0 12 0,0 0-11 0,0 0-4 16,0 0 0-16,0 0 0 0,0 0 0 0,0 0 0 15,0 0 0-15,0 0 0 0,0 0 6 0,0 0 21 16,0 0-15-16,0 0 8 0,0 0-11 0,0 0 9 16,0 0-6-16,0 0 18 0,0 0-17 15,0 0 9-15,0 0-16 0,0 0-6 0,0 0 0 16,0 0 0-16,0 0 0 0,0 0 0 0,0 0-7 16,0 0-21-16,0 0 4 0,0 0-41 0,0 0 31 15,0 0-38-15,0 0 44 0,0 0-12 0,0 0 21 16,0 0-20-16</inkml:trace>
  <inkml:trace contextRef="#ctx0" brushRef="#br0" timeOffset="100510.08">18685 13049 85 0,'0'0'0'0,"0"0"15"16,0 0 49-16,0 0-42 0,0 0 5 0,0 0-14 15,26 0 15-15,-26 0-17 0,0 0 6 0,0 0-12 16,0 0-5-16,0 26 0 0,0-26 0 0,25 0 0 16,-25 0 0-16,0 0 0 0,0 0 0 0,0 0 0 15,28 26 0-15,-28-26 0 0,0 0 0 0,0 0 0 16,0 0 0-16,0 0-12 0,0 0-33 15,0 0 18-15,0 0-37 0,26 0 38 0,-26 0-15 16,0 0 20-16,0 0-20 0</inkml:trace>
  <inkml:trace contextRef="#ctx0" brushRef="#br0" timeOffset="100862.56">20141 12969 79 0,'0'-27'0'0,"0"27"22"0,0 0 67 0,0 0-51 15,0 0 22-15,0 0-45 0,0 0-15 0,0 0-16 16,0 0-44-16,0 0 27 0,0 0-38 0,0 0 36 15,0 0-36-15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745996-5C4A-4C41-99D1-25A505968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9FBBAEE-F2FC-4CE8-B8D5-2B050DB28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BE61EA9-C756-41EA-8DBC-18A6A9F0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A8D6A8-8FB2-4AFA-8EEF-BFF5D3DC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4A0423-3639-4EC8-804C-3FD97700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63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EBF8E6-42F5-4C97-8231-24C91B6E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2724E60-82E4-440D-98C6-C91819792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523C4B-190A-4D18-AF9C-250F47704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401BC2-538B-43B4-8DE3-CE740194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8E17DA-1B50-439B-961E-510103F3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99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AB527E0-357F-49C1-8043-8E46D809C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51A7A32-B082-4805-B1C6-F3F0573BA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C321CF-121A-4D6A-9EB4-6F8DCED7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A5FE3E-F1EE-4E71-B7C8-758255C1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B6D621-6293-4A0B-ABDA-F0C234C6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53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84AA6-EACF-4E1A-BE07-B2359CBE3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372A1E-4BAF-48B0-AD79-A0BD9374F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70B8D2-63C6-4A46-8EB1-9304B298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1F8118-D568-42CB-912A-B969C157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3CB7D8-905A-4D6E-84BE-E02CB244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23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E15193-30DA-475C-9289-EF2AA5AAD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4257FD-93F5-4B85-89D2-36E461A03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11F141-63AD-41BF-A2A4-70E7B327C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2A12E9-D35B-47C5-91CA-45CFC8544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7DE1CE-CB07-4B24-A567-1D2ACA8F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41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659001-6912-42D4-BC8A-A2F7F93E5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0A4DEC-70E7-40E5-8677-AF49FAC5C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34E3D40-74AA-4C17-AE9D-D684525EE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6A42E36-2A8D-4C91-8D23-AE108292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5CE4BCB-719A-4E01-8CAE-B017236C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20B1524-13CA-40EE-B8B7-E263CAAB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18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948200-C9B1-4C27-9F2C-4E22182A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FF0857-7862-4F04-B655-494C38787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72741E7-A606-4EDF-A650-23F39C31F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D467BD-843B-47E1-A321-8355E535D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2AB613-CF33-4801-8BBA-827A4DA8B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1D7CA06-2C39-46CF-8279-18206DD6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4E08677-88D9-43AD-973C-DF01D73E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A06468D-B096-4ED1-B27A-A3293DB5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48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84078E-FBA5-4FB4-A2C7-CDAE268A4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A97F0D8-764B-456E-A312-1DC4AF9A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CCC008C-CDA6-4138-A507-AC07E1BC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44A8D00-6514-4D37-A82D-943AC1D8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74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792B73C-43C3-4406-A575-BB8FB45BC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06BF5C9-814C-4986-ABC8-C1A7C253C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B252DE-F853-4FAF-AEAC-306098173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1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BBE7C4-D229-44EC-B670-69E3F1A7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CC9605-12F0-4369-878D-2568958B3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76455B2-04C7-4037-88A4-46CFDF834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36D9843-1783-46BF-A8C6-60D9994F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3AC19F-BBC8-4DF7-8340-AE78F954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641E97-EE32-46DF-AA7F-CF386738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12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22B1C1-7656-4CCA-877C-1D73CF12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4B62E02-D3FF-4B4A-8B9A-932C94648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515196E-8C9F-47D4-BC3E-8F161013A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899C3E8-0C83-4026-9DDC-4E1D861C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54B7B8F-4D02-4C68-B2EF-D4F014EC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B0DF2B8-24C0-4C11-9C26-820E7429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9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2792CB3-E933-4C16-9578-54BC9D48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ECC5FF-015E-414B-B72F-32CBACA4C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36FEEA-F77F-4518-8532-4CA3B21FC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0401-FF81-4D8A-A4AA-441B4B475C9F}" type="datetimeFigureOut">
              <a:rPr lang="zh-TW" altLang="en-US" smtClean="0"/>
              <a:t>2021/12/17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FC81F0-0240-44CB-A1A4-3D2DDACCF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722698-D0D3-45CB-93A7-9A234C437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839E-12AA-43AA-832C-BD24DF944E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2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customXml" Target="../ink/ink11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3.png"/><Relationship Id="rId7" Type="http://schemas.openxmlformats.org/officeDocument/2006/relationships/image" Target="../media/image81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customXml" Target="../ink/ink6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customXml" Target="../ink/ink7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customXml" Target="../ink/ink9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image" Target="../media/image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customXml" Target="../ink/ink10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80FF6C-685E-4F63-BD1E-48FCFD25AA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7.3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FBAFBB96-4898-4CA8-AE6C-3707FE3478D7}"/>
              </a:ext>
            </a:extLst>
          </p:cNvPr>
          <p:cNvSpPr txBox="1">
            <a:spLocks/>
          </p:cNvSpPr>
          <p:nvPr/>
        </p:nvSpPr>
        <p:spPr>
          <a:xfrm>
            <a:off x="270641" y="5016718"/>
            <a:ext cx="10515600" cy="1437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Script MT Bold" pitchFamily="66" charset="0"/>
                <a:sym typeface="Symbol" pitchFamily="18" charset="2"/>
              </a:rPr>
              <a:t>S</a:t>
            </a:r>
            <a:r>
              <a:rPr lang="en-US" altLang="zh-TW" baseline="40000" dirty="0">
                <a:sym typeface="Symbol" pitchFamily="18" charset="2"/>
              </a:rPr>
              <a:t> </a:t>
            </a:r>
            <a:r>
              <a:rPr lang="en-US" altLang="zh-TW" dirty="0">
                <a:sym typeface="Symbol" pitchFamily="18" charset="2"/>
              </a:rPr>
              <a:t>is the set of vectors that are orthogonal to every vector in </a:t>
            </a:r>
            <a:r>
              <a:rPr lang="en-US" altLang="zh-TW" dirty="0">
                <a:latin typeface="Script MT Bold" pitchFamily="66" charset="0"/>
                <a:sym typeface="Symbol" pitchFamily="18" charset="2"/>
              </a:rPr>
              <a:t>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3B8A043-2141-4671-8EA3-CB8B15BB420C}"/>
                  </a:ext>
                </a:extLst>
              </p:cNvPr>
              <p:cNvSpPr txBox="1"/>
              <p:nvPr/>
            </p:nvSpPr>
            <p:spPr>
              <a:xfrm>
                <a:off x="6593362" y="5617509"/>
                <a:ext cx="4192879" cy="5016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zh-TW" sz="2800" dirty="0">
                              <a:sym typeface="Symbol" pitchFamily="18" charset="2"/>
                            </a:rPr>
                            <m:t></m:t>
                          </m:r>
                        </m:sup>
                      </m:sSup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=0,∀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3B8A043-2141-4671-8EA3-CB8B15BB4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62" y="5617509"/>
                <a:ext cx="4192879" cy="501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94F45F22-5773-40A9-8F34-B0BF491A4C24}"/>
                  </a:ext>
                </a:extLst>
              </p14:cNvPr>
              <p14:cNvContentPartPr/>
              <p14:nvPr/>
            </p14:nvContentPartPr>
            <p14:xfrm>
              <a:off x="1495440" y="1067040"/>
              <a:ext cx="9156600" cy="518400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94F45F22-5773-40A9-8F34-B0BF491A4C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080" y="1057680"/>
                <a:ext cx="9175320" cy="520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2162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0B2C6C3-2B15-4A99-BB29-4B3459E82AC6}"/>
                  </a:ext>
                </a:extLst>
              </p:cNvPr>
              <p:cNvSpPr txBox="1"/>
              <p:nvPr/>
            </p:nvSpPr>
            <p:spPr>
              <a:xfrm>
                <a:off x="551793" y="48873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67.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0B2C6C3-2B15-4A99-BB29-4B3459E82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3" y="488731"/>
                <a:ext cx="10026869" cy="523220"/>
              </a:xfrm>
              <a:prstGeom prst="rect">
                <a:avLst/>
              </a:prstGeom>
              <a:blipFill>
                <a:blip r:embed="rId2"/>
                <a:stretch>
                  <a:fillRect l="-1277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C89D5D1-9CCA-4AAD-A2C7-937E0F050345}"/>
                  </a:ext>
                </a:extLst>
              </p:cNvPr>
              <p:cNvSpPr txBox="1"/>
              <p:nvPr/>
            </p:nvSpPr>
            <p:spPr>
              <a:xfrm>
                <a:off x="551792" y="116435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(a)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C89D5D1-9CCA-4AAD-A2C7-937E0F050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2" y="1164351"/>
                <a:ext cx="10026869" cy="523220"/>
              </a:xfrm>
              <a:prstGeom prst="rect">
                <a:avLst/>
              </a:prstGeom>
              <a:blipFill>
                <a:blip r:embed="rId3"/>
                <a:stretch>
                  <a:fillRect l="-1277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78DD4F9-8A37-47C1-B665-1750422506D9}"/>
                  </a:ext>
                </a:extLst>
              </p:cNvPr>
              <p:cNvSpPr txBox="1"/>
              <p:nvPr/>
            </p:nvSpPr>
            <p:spPr>
              <a:xfrm>
                <a:off x="551792" y="183997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(b)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78DD4F9-8A37-47C1-B665-175042250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2" y="1839971"/>
                <a:ext cx="10026869" cy="523220"/>
              </a:xfrm>
              <a:prstGeom prst="rect">
                <a:avLst/>
              </a:prstGeom>
              <a:blipFill>
                <a:blip r:embed="rId4"/>
                <a:stretch>
                  <a:fillRect l="-1277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96F997E0-BC89-435C-997A-6D55B38AA077}"/>
                  </a:ext>
                </a:extLst>
              </p14:cNvPr>
              <p14:cNvContentPartPr/>
              <p14:nvPr/>
            </p14:nvContentPartPr>
            <p14:xfrm>
              <a:off x="1448280" y="1343160"/>
              <a:ext cx="10022760" cy="52318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96F997E0-BC89-435C-997A-6D55B38AA0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38920" y="1333800"/>
                <a:ext cx="10041480" cy="52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305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/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72.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blipFill>
                <a:blip r:embed="rId2"/>
                <a:stretch>
                  <a:fillRect l="-1277" t="-10227" b="-29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0FC42D9F-B0A6-4D4A-8542-0B2AB116FCD9}"/>
                  </a:ext>
                </a:extLst>
              </p14:cNvPr>
              <p14:cNvContentPartPr/>
              <p14:nvPr/>
            </p14:nvContentPartPr>
            <p14:xfrm>
              <a:off x="1305360" y="1629360"/>
              <a:ext cx="9566280" cy="48502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0FC42D9F-B0A6-4D4A-8542-0B2AB116FC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6000" y="1620000"/>
                <a:ext cx="9585000" cy="486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25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/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72.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sub>
                    </m:sSub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blipFill>
                <a:blip r:embed="rId2"/>
                <a:stretch>
                  <a:fillRect l="-1277" t="-10227" b="-29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9C2E8744-2816-4FE0-AA17-6B02BDFF59C5}"/>
                  </a:ext>
                </a:extLst>
              </p14:cNvPr>
              <p14:cNvContentPartPr/>
              <p14:nvPr/>
            </p14:nvContentPartPr>
            <p14:xfrm>
              <a:off x="1162080" y="295200"/>
              <a:ext cx="10414440" cy="623196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9C2E8744-2816-4FE0-AA17-6B02BDFF59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2720" y="285840"/>
                <a:ext cx="10433160" cy="625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917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/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73.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p>
                          <m:sSup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sub>
                    </m:sSub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8B2723CD-9B0D-4528-B693-6A1D1A26D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3" y="488731"/>
                <a:ext cx="10026869" cy="534313"/>
              </a:xfrm>
              <a:prstGeom prst="rect">
                <a:avLst/>
              </a:prstGeom>
              <a:blipFill>
                <a:blip r:embed="rId2"/>
                <a:stretch>
                  <a:fillRect l="-1277" t="-10227" b="-2954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3E5DE8C0-671C-4FFF-A0BC-2E8CE1080BA8}"/>
                  </a:ext>
                </a:extLst>
              </p14:cNvPr>
              <p14:cNvContentPartPr/>
              <p14:nvPr/>
            </p14:nvContentPartPr>
            <p14:xfrm>
              <a:off x="237600" y="1324440"/>
              <a:ext cx="11185560" cy="549792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3E5DE8C0-671C-4FFF-A0BC-2E8CE1080B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8240" y="1315080"/>
                <a:ext cx="11204280" cy="551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676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Unique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52650" y="1836772"/>
            <a:ext cx="7886700" cy="435133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379935" y="2094019"/>
            <a:ext cx="396437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For any subspace W of R</a:t>
            </a:r>
            <a:r>
              <a:rPr lang="en-US" altLang="zh-TW" sz="2800" baseline="30000" dirty="0"/>
              <a:t>n</a:t>
            </a:r>
            <a:endParaRPr lang="zh-TW" altLang="en-US" sz="28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424243" y="2115627"/>
                <a:ext cx="3412344" cy="50161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𝑑𝑖𝑚𝑊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𝑑𝑖𝑚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zh-TW" sz="2800" dirty="0">
                              <a:sym typeface="Symbol" pitchFamily="18" charset="2"/>
                            </a:rPr>
                            <m:t></m:t>
                          </m:r>
                        </m:sup>
                      </m:sSup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243" y="2115627"/>
                <a:ext cx="3412344" cy="501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2379935" y="4012441"/>
            <a:ext cx="396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For </a:t>
            </a:r>
            <a:r>
              <a:rPr lang="en-US" altLang="zh-TW" sz="2800" b="1" i="1" u="sng" dirty="0"/>
              <a:t>every</a:t>
            </a:r>
            <a:r>
              <a:rPr lang="en-US" altLang="zh-TW" sz="2800" dirty="0"/>
              <a:t> vector u,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573278" y="4670597"/>
            <a:ext cx="2840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u  =  w  +  z   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963237" y="4670597"/>
            <a:ext cx="1461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(unique)</a:t>
            </a:r>
            <a:endParaRPr lang="zh-TW" altLang="en-US" sz="28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049229" y="5715420"/>
                <a:ext cx="761427" cy="430887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altLang="zh-TW" sz="2800" i="1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9229" y="5715420"/>
                <a:ext cx="761427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707233" y="5694658"/>
                <a:ext cx="1020344" cy="501612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zh-TW" sz="2800" dirty="0">
                              <a:sym typeface="Symbol" pitchFamily="18" charset="2"/>
                            </a:rPr>
                            <m:t>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233" y="5694658"/>
                <a:ext cx="1020344" cy="5016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單箭頭接點 14"/>
          <p:cNvCxnSpPr>
            <a:stCxn id="9" idx="2"/>
            <a:endCxn id="11" idx="0"/>
          </p:cNvCxnSpPr>
          <p:nvPr/>
        </p:nvCxnSpPr>
        <p:spPr>
          <a:xfrm flipH="1">
            <a:off x="3429943" y="5193817"/>
            <a:ext cx="563503" cy="52160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endCxn id="13" idx="0"/>
          </p:cNvCxnSpPr>
          <p:nvPr/>
        </p:nvCxnSpPr>
        <p:spPr>
          <a:xfrm>
            <a:off x="4667025" y="5169362"/>
            <a:ext cx="550380" cy="52529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V="1">
            <a:off x="7160588" y="5169361"/>
            <a:ext cx="2879678" cy="79157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 flipV="1">
            <a:off x="7620888" y="4265259"/>
            <a:ext cx="528559" cy="192286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9670182" y="5261360"/>
            <a:ext cx="5036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>
                <a:sym typeface="Symbol" pitchFamily="18" charset="2"/>
              </a:rPr>
              <a:t>W</a:t>
            </a:r>
            <a:endParaRPr lang="zh-TW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6960129" y="430383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i="1" dirty="0">
                <a:sym typeface="Symbol" pitchFamily="18" charset="2"/>
              </a:rPr>
              <a:t>W</a:t>
            </a:r>
            <a:r>
              <a:rPr lang="en-US" altLang="zh-TW" sz="2800" baseline="40000" dirty="0">
                <a:sym typeface="Symbol" pitchFamily="18" charset="2"/>
              </a:rPr>
              <a:t></a:t>
            </a:r>
            <a:endParaRPr lang="zh-TW" altLang="en-US" sz="2800" dirty="0"/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8006688" y="4670597"/>
            <a:ext cx="818865" cy="10448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V="1">
            <a:off x="8046271" y="5415288"/>
            <a:ext cx="1048127" cy="2997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 flipV="1">
            <a:off x="7743220" y="4788120"/>
            <a:ext cx="257943" cy="9020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8671047" y="4274878"/>
            <a:ext cx="577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u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8792092" y="5453399"/>
            <a:ext cx="577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w</a:t>
            </a:r>
            <a:endParaRPr lang="zh-TW" altLang="en-US" sz="28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224142" y="4816504"/>
            <a:ext cx="577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z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3242130" y="2918028"/>
                <a:ext cx="34422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Basis: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130" y="2918028"/>
                <a:ext cx="3442213" cy="523220"/>
              </a:xfrm>
              <a:prstGeom prst="rect">
                <a:avLst/>
              </a:prstGeom>
              <a:blipFill>
                <a:blip r:embed="rId5"/>
                <a:stretch>
                  <a:fillRect l="-2655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6791326" y="2939236"/>
                <a:ext cx="37553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Basis: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zh-TW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6" y="2939236"/>
                <a:ext cx="3755333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單箭頭接點 34"/>
          <p:cNvCxnSpPr/>
          <p:nvPr/>
        </p:nvCxnSpPr>
        <p:spPr>
          <a:xfrm flipH="1">
            <a:off x="5581650" y="2617231"/>
            <a:ext cx="1642492" cy="4228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7081088" y="2617239"/>
            <a:ext cx="35270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8492639" y="2617239"/>
            <a:ext cx="60175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H="1">
            <a:off x="8668992" y="2626485"/>
            <a:ext cx="156561" cy="4598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右大括弧 44"/>
          <p:cNvSpPr/>
          <p:nvPr/>
        </p:nvSpPr>
        <p:spPr>
          <a:xfrm rot="5400000">
            <a:off x="6679361" y="-117770"/>
            <a:ext cx="265654" cy="7140121"/>
          </a:xfrm>
          <a:prstGeom prst="rightBrace">
            <a:avLst>
              <a:gd name="adj1" fmla="val 91517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642682" y="3619297"/>
            <a:ext cx="2297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>
                <a:solidFill>
                  <a:srgbClr val="0070C0"/>
                </a:solidFill>
              </a:rPr>
              <a:t>Basis for R</a:t>
            </a:r>
            <a:r>
              <a:rPr lang="en-US" altLang="zh-TW" sz="2800" baseline="30000" dirty="0">
                <a:solidFill>
                  <a:srgbClr val="0070C0"/>
                </a:solidFill>
              </a:rPr>
              <a:t>n</a:t>
            </a:r>
            <a:r>
              <a:rPr lang="en-US" altLang="zh-TW" sz="2800" dirty="0">
                <a:solidFill>
                  <a:srgbClr val="0070C0"/>
                </a:solidFill>
              </a:rPr>
              <a:t> </a:t>
            </a:r>
            <a:endParaRPr lang="zh-TW" altLang="en-US" sz="2800" dirty="0">
              <a:solidFill>
                <a:srgbClr val="0070C0"/>
              </a:solidFill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7645998" y="5736949"/>
            <a:ext cx="51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64A8E4F1-A2B6-4EAF-A587-8BFE2245521B}"/>
              </a:ext>
            </a:extLst>
          </p:cNvPr>
          <p:cNvGrpSpPr/>
          <p:nvPr/>
        </p:nvGrpSpPr>
        <p:grpSpPr>
          <a:xfrm>
            <a:off x="4633262" y="517258"/>
            <a:ext cx="4388079" cy="776775"/>
            <a:chOff x="3344482" y="548301"/>
            <a:chExt cx="4388079" cy="776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A9CE6317-3483-4348-81C3-9FF4AAA71D14}"/>
                    </a:ext>
                  </a:extLst>
                </p:cNvPr>
                <p:cNvSpPr txBox="1"/>
                <p:nvPr/>
              </p:nvSpPr>
              <p:spPr>
                <a:xfrm>
                  <a:off x="3344482" y="548301"/>
                  <a:ext cx="398904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A9CE6317-3483-4348-81C3-9FF4AAA71D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4482" y="548301"/>
                  <a:ext cx="398904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文字方塊 38">
                  <a:extLst>
                    <a:ext uri="{FF2B5EF4-FFF2-40B4-BE49-F238E27FC236}">
                      <a16:creationId xmlns:a16="http://schemas.microsoft.com/office/drawing/2014/main" id="{2FE796FC-7C3C-4FDA-A9D5-31876067E79C}"/>
                    </a:ext>
                  </a:extLst>
                </p:cNvPr>
                <p:cNvSpPr txBox="1"/>
                <p:nvPr/>
              </p:nvSpPr>
              <p:spPr>
                <a:xfrm>
                  <a:off x="3700945" y="955744"/>
                  <a:ext cx="403161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+…+</m:t>
                        </m:r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9" name="文字方塊 38">
                  <a:extLst>
                    <a:ext uri="{FF2B5EF4-FFF2-40B4-BE49-F238E27FC236}">
                      <a16:creationId xmlns:a16="http://schemas.microsoft.com/office/drawing/2014/main" id="{2FE796FC-7C3C-4FDA-A9D5-31876067E7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0945" y="955744"/>
                  <a:ext cx="4031616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059" r="-303" b="-1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189113B-8DE9-4CCA-BAF0-392ED0093658}"/>
              </a:ext>
            </a:extLst>
          </p:cNvPr>
          <p:cNvSpPr txBox="1"/>
          <p:nvPr/>
        </p:nvSpPr>
        <p:spPr>
          <a:xfrm>
            <a:off x="8385555" y="55319"/>
            <a:ext cx="1726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w</a:t>
            </a:r>
            <a:endParaRPr lang="zh-TW" altLang="en-US" sz="28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DDBF9282-2BE5-4EB3-B173-201F69DABCA4}"/>
              </a:ext>
            </a:extLst>
          </p:cNvPr>
          <p:cNvSpPr txBox="1"/>
          <p:nvPr/>
        </p:nvSpPr>
        <p:spPr>
          <a:xfrm>
            <a:off x="8454622" y="1247527"/>
            <a:ext cx="1726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z</a:t>
            </a:r>
            <a:endParaRPr lang="zh-TW" altLang="en-US" sz="2800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7FDC665A-8F2F-4B64-A9B3-BEAC5AEE5D0E}"/>
              </a:ext>
            </a:extLst>
          </p:cNvPr>
          <p:cNvSpPr/>
          <p:nvPr/>
        </p:nvSpPr>
        <p:spPr>
          <a:xfrm>
            <a:off x="5239261" y="575409"/>
            <a:ext cx="3404897" cy="3251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: 圓角 41">
            <a:extLst>
              <a:ext uri="{FF2B5EF4-FFF2-40B4-BE49-F238E27FC236}">
                <a16:creationId xmlns:a16="http://schemas.microsoft.com/office/drawing/2014/main" id="{B2F020A1-7AA7-499A-9636-89BF351EA7B5}"/>
              </a:ext>
            </a:extLst>
          </p:cNvPr>
          <p:cNvSpPr/>
          <p:nvPr/>
        </p:nvSpPr>
        <p:spPr>
          <a:xfrm>
            <a:off x="5027704" y="935433"/>
            <a:ext cx="3993637" cy="40538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D246AB0-852E-49B2-A6C8-8919120CF7F0}"/>
              </a:ext>
            </a:extLst>
          </p:cNvPr>
          <p:cNvCxnSpPr>
            <a:stCxn id="5" idx="3"/>
          </p:cNvCxnSpPr>
          <p:nvPr/>
        </p:nvCxnSpPr>
        <p:spPr>
          <a:xfrm flipV="1">
            <a:off x="8644157" y="365126"/>
            <a:ext cx="450240" cy="3728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C273EF99-8657-4E69-A9AE-3F060026D77D}"/>
              </a:ext>
            </a:extLst>
          </p:cNvPr>
          <p:cNvCxnSpPr>
            <a:cxnSpLocks/>
          </p:cNvCxnSpPr>
          <p:nvPr/>
        </p:nvCxnSpPr>
        <p:spPr>
          <a:xfrm>
            <a:off x="8832672" y="1329329"/>
            <a:ext cx="416231" cy="2090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319A87E4-A777-46CE-9113-3E8712BCF196}"/>
                  </a:ext>
                </a:extLst>
              </p14:cNvPr>
              <p14:cNvContentPartPr/>
              <p14:nvPr/>
            </p14:nvContentPartPr>
            <p14:xfrm>
              <a:off x="3182400" y="2162880"/>
              <a:ext cx="7212600" cy="405000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319A87E4-A777-46CE-9113-3E8712BCF19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173040" y="2153520"/>
                <a:ext cx="7231320" cy="406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286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3" grpId="0" animBg="1"/>
      <p:bldP spid="21" grpId="0"/>
      <p:bldP spid="22" grpId="0"/>
      <p:bldP spid="30" grpId="0"/>
      <p:bldP spid="31" grpId="0"/>
      <p:bldP spid="32" grpId="0"/>
      <p:bldP spid="33" grpId="0"/>
      <p:bldP spid="34" grpId="0"/>
      <p:bldP spid="45" grpId="0" animBg="1"/>
      <p:bldP spid="46" grpId="0"/>
      <p:bldP spid="47" grpId="0"/>
      <p:bldP spid="40" grpId="0"/>
      <p:bldP spid="41" grpId="0"/>
      <p:bldP spid="5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5A614BE-7150-4779-9772-C03B647D4FDB}"/>
                  </a:ext>
                </a:extLst>
              </p:cNvPr>
              <p:cNvSpPr txBox="1"/>
              <p:nvPr/>
            </p:nvSpPr>
            <p:spPr>
              <a:xfrm>
                <a:off x="630621" y="378372"/>
                <a:ext cx="1116198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58.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, 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bases 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altLang="zh-TW" sz="2800" dirty="0"/>
                  <a:t>, respectively.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5A614BE-7150-4779-9772-C03B647D4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378372"/>
                <a:ext cx="11161986" cy="954107"/>
              </a:xfrm>
              <a:prstGeom prst="rect">
                <a:avLst/>
              </a:prstGeom>
              <a:blipFill>
                <a:blip r:embed="rId2"/>
                <a:stretch>
                  <a:fillRect l="-109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8245628-EBD9-4EB8-8F9C-060D7A049465}"/>
                  </a:ext>
                </a:extLst>
              </p:cNvPr>
              <p:cNvSpPr txBox="1"/>
              <p:nvPr/>
            </p:nvSpPr>
            <p:spPr>
              <a:xfrm>
                <a:off x="630621" y="1508234"/>
                <a:ext cx="11161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 basis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8245628-EBD9-4EB8-8F9C-060D7A049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1508234"/>
                <a:ext cx="11161986" cy="523220"/>
              </a:xfrm>
              <a:prstGeom prst="rect">
                <a:avLst/>
              </a:prstGeom>
              <a:blipFill>
                <a:blip r:embed="rId3"/>
                <a:stretch>
                  <a:fillRect l="-1092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E6AF6443-79B4-4001-A8AA-69D6F3084E96}"/>
                  </a:ext>
                </a:extLst>
              </p:cNvPr>
              <p:cNvSpPr txBox="1"/>
              <p:nvPr/>
            </p:nvSpPr>
            <p:spPr>
              <a:xfrm>
                <a:off x="630621" y="2196657"/>
                <a:ext cx="11161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(b)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𝑑𝑖𝑚𝑊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𝑑𝑖𝑚</m:t>
                    </m:r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E6AF6443-79B4-4001-A8AA-69D6F3084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2196657"/>
                <a:ext cx="11161986" cy="523220"/>
              </a:xfrm>
              <a:prstGeom prst="rect">
                <a:avLst/>
              </a:prstGeom>
              <a:blipFill>
                <a:blip r:embed="rId4"/>
                <a:stretch>
                  <a:fillRect l="-1092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群組 10">
            <a:extLst>
              <a:ext uri="{FF2B5EF4-FFF2-40B4-BE49-F238E27FC236}">
                <a16:creationId xmlns:a16="http://schemas.microsoft.com/office/drawing/2014/main" id="{86EB40D5-D666-4817-B095-506602337C60}"/>
              </a:ext>
            </a:extLst>
          </p:cNvPr>
          <p:cNvGrpSpPr/>
          <p:nvPr/>
        </p:nvGrpSpPr>
        <p:grpSpPr>
          <a:xfrm>
            <a:off x="504499" y="3279228"/>
            <a:ext cx="11161986" cy="3042744"/>
            <a:chOff x="409903" y="3279228"/>
            <a:chExt cx="11161986" cy="3042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107F48AA-DE5A-40F8-B231-C55AA0255688}"/>
                    </a:ext>
                  </a:extLst>
                </p:cNvPr>
                <p:cNvSpPr txBox="1"/>
                <p:nvPr/>
              </p:nvSpPr>
              <p:spPr>
                <a:xfrm>
                  <a:off x="680545" y="3429000"/>
                  <a:ext cx="10830910" cy="13849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/>
                    <a:t>4-2: 77 Let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and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be nonzero subspaces of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such that each vector </a:t>
                  </a:r>
                  <a14:m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𝒖</m:t>
                      </m:r>
                    </m:oMath>
                  </a14:m>
                  <a:r>
                    <a:rPr lang="zh-TW" altLang="en-US" sz="2800" b="1" dirty="0"/>
                    <a:t> </a:t>
                  </a:r>
                  <a:r>
                    <a:rPr lang="en-US" altLang="zh-TW" sz="2800" dirty="0"/>
                    <a:t>in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a14:m>
                  <a:r>
                    <a:rPr lang="zh-TW" altLang="en-US" sz="2800" b="1" dirty="0"/>
                    <a:t> </a:t>
                  </a:r>
                  <a:r>
                    <a:rPr lang="en-US" altLang="zh-TW" sz="2800" dirty="0"/>
                    <a:t>can be uniquely expressed in the form </a:t>
                  </a:r>
                  <a14:m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zh-TW" altLang="en-US" sz="2800" b="1" dirty="0"/>
                    <a:t> </a:t>
                  </a:r>
                  <a:r>
                    <a:rPr lang="en-US" altLang="zh-TW" sz="2800" dirty="0"/>
                    <a:t>for some </a:t>
                  </a:r>
                  <a14:m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in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and some </a:t>
                  </a:r>
                  <a14:m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in W.</a:t>
                  </a:r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107F48AA-DE5A-40F8-B231-C55AA02556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545" y="3429000"/>
                  <a:ext cx="10830910" cy="1384995"/>
                </a:xfrm>
                <a:prstGeom prst="rect">
                  <a:avLst/>
                </a:prstGeom>
                <a:blipFill>
                  <a:blip r:embed="rId5"/>
                  <a:stretch>
                    <a:fillRect l="-1125" t="-4405" b="-1145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59C44AE-8D88-413D-BF30-0E0EBB610F69}"/>
                    </a:ext>
                  </a:extLst>
                </p:cNvPr>
                <p:cNvSpPr txBox="1"/>
                <p:nvPr/>
              </p:nvSpPr>
              <p:spPr>
                <a:xfrm>
                  <a:off x="680543" y="4947561"/>
                  <a:ext cx="1083091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/>
                    <a:t>(a) Prove that </a:t>
                  </a:r>
                  <a14:m>
                    <m:oMath xmlns:m="http://schemas.openxmlformats.org/officeDocument/2006/math">
                      <m:r>
                        <a:rPr lang="en-US" altLang="zh-TW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a14:m>
                  <a:r>
                    <a:rPr lang="zh-TW" altLang="en-US" sz="2800" b="1" dirty="0"/>
                    <a:t> </a:t>
                  </a:r>
                  <a:r>
                    <a:rPr lang="en-US" altLang="zh-TW" sz="2800" dirty="0"/>
                    <a:t>is the only vector in both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a14:m>
                  <a:r>
                    <a:rPr lang="zh-TW" altLang="en-US" sz="2800" dirty="0"/>
                    <a:t> </a:t>
                  </a:r>
                  <a:r>
                    <a:rPr lang="en-US" altLang="zh-TW" sz="2800" dirty="0"/>
                    <a:t>and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a14:m>
                  <a:r>
                    <a:rPr lang="en-US" altLang="zh-TW" sz="2800" b="1" dirty="0"/>
                    <a:t>.</a:t>
                  </a:r>
                  <a:endParaRPr lang="zh-TW" altLang="en-US" sz="2800" b="1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859C44AE-8D88-413D-BF30-0E0EBB610F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543" y="4947561"/>
                  <a:ext cx="10830911" cy="523220"/>
                </a:xfrm>
                <a:prstGeom prst="rect">
                  <a:avLst/>
                </a:prstGeom>
                <a:blipFill>
                  <a:blip r:embed="rId6"/>
                  <a:stretch>
                    <a:fillRect l="-1125" t="-11765" b="-341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7102CF0E-9956-46BF-BE54-AD98BD588266}"/>
                    </a:ext>
                  </a:extLst>
                </p:cNvPr>
                <p:cNvSpPr txBox="1"/>
                <p:nvPr/>
              </p:nvSpPr>
              <p:spPr>
                <a:xfrm>
                  <a:off x="680544" y="5604348"/>
                  <a:ext cx="1083091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/>
                    <a:t>(b) Prove that </a:t>
                  </a:r>
                  <a14:m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𝑑𝑖𝑚𝑉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𝑑𝑖𝑚𝑊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endParaRPr lang="zh-TW" altLang="en-US" sz="2800" dirty="0"/>
                </a:p>
              </p:txBody>
            </p:sp>
          </mc:Choice>
          <mc:Fallback xmlns="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7102CF0E-9956-46BF-BE54-AD98BD5882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544" y="5604348"/>
                  <a:ext cx="10830911" cy="523220"/>
                </a:xfrm>
                <a:prstGeom prst="rect">
                  <a:avLst/>
                </a:prstGeom>
                <a:blipFill>
                  <a:blip r:embed="rId7"/>
                  <a:stretch>
                    <a:fillRect l="-1125" t="-10465" b="-3255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矩形: 圓角 9">
              <a:extLst>
                <a:ext uri="{FF2B5EF4-FFF2-40B4-BE49-F238E27FC236}">
                  <a16:creationId xmlns:a16="http://schemas.microsoft.com/office/drawing/2014/main" id="{C47C5284-C65B-40ED-BA64-0C70A096DE84}"/>
                </a:ext>
              </a:extLst>
            </p:cNvPr>
            <p:cNvSpPr/>
            <p:nvPr/>
          </p:nvSpPr>
          <p:spPr>
            <a:xfrm>
              <a:off x="409903" y="3279228"/>
              <a:ext cx="11161986" cy="3042744"/>
            </a:xfrm>
            <a:prstGeom prst="roundRect">
              <a:avLst/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E2905D1B-CE11-4B0B-9BB7-A7A03B2104CD}"/>
                  </a:ext>
                </a:extLst>
              </p14:cNvPr>
              <p14:cNvContentPartPr/>
              <p14:nvPr/>
            </p14:nvContentPartPr>
            <p14:xfrm>
              <a:off x="838800" y="829080"/>
              <a:ext cx="10556640" cy="528840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E2905D1B-CE11-4B0B-9BB7-A7A03B2104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9440" y="819720"/>
                <a:ext cx="10575360" cy="530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867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49DCF1-AA17-48BE-B508-0B130B594818}"/>
                  </a:ext>
                </a:extLst>
              </p:cNvPr>
              <p:cNvSpPr txBox="1"/>
              <p:nvPr/>
            </p:nvSpPr>
            <p:spPr>
              <a:xfrm>
                <a:off x="756745" y="475923"/>
                <a:ext cx="10389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61. Prove the following statements for any matrix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: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649DCF1-AA17-48BE-B508-0B130B594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45" y="475923"/>
                <a:ext cx="10389476" cy="523220"/>
              </a:xfrm>
              <a:prstGeom prst="rect">
                <a:avLst/>
              </a:prstGeom>
              <a:blipFill>
                <a:blip r:embed="rId2"/>
                <a:stretch>
                  <a:fillRect l="-1174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E85B4D3-94DE-4711-B406-FEFD6D88B046}"/>
                  </a:ext>
                </a:extLst>
              </p:cNvPr>
              <p:cNvSpPr txBox="1"/>
              <p:nvPr/>
            </p:nvSpPr>
            <p:spPr>
              <a:xfrm>
                <a:off x="1255986" y="999143"/>
                <a:ext cx="10389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𝑅𝑜𝑤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𝑢𝑙𝑙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E85B4D3-94DE-4711-B406-FEFD6D88B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86" y="999143"/>
                <a:ext cx="10389476" cy="523220"/>
              </a:xfrm>
              <a:prstGeom prst="rect">
                <a:avLst/>
              </a:prstGeom>
              <a:blipFill>
                <a:blip r:embed="rId3"/>
                <a:stretch>
                  <a:fillRect l="-1174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2783C1F-6307-4812-8A80-8474558F9AE0}"/>
                  </a:ext>
                </a:extLst>
              </p:cNvPr>
              <p:cNvSpPr txBox="1"/>
              <p:nvPr/>
            </p:nvSpPr>
            <p:spPr>
              <a:xfrm>
                <a:off x="1255986" y="1592976"/>
                <a:ext cx="10389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𝐶𝑜𝑙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𝑢𝑙𝑙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C2783C1F-6307-4812-8A80-8474558F9A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986" y="1592976"/>
                <a:ext cx="10389476" cy="523220"/>
              </a:xfrm>
              <a:prstGeom prst="rect">
                <a:avLst/>
              </a:prstGeom>
              <a:blipFill>
                <a:blip r:embed="rId4"/>
                <a:stretch>
                  <a:fillRect l="-1174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9CE93907-2E4A-4353-8991-B7A57807640D}"/>
                  </a:ext>
                </a:extLst>
              </p:cNvPr>
              <p:cNvSpPr txBox="1"/>
              <p:nvPr/>
            </p:nvSpPr>
            <p:spPr>
              <a:xfrm>
                <a:off x="756745" y="2375996"/>
                <a:ext cx="1038947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65.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an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matrix. Prove that if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 vector in both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𝑅𝑜𝑤</m:t>
                    </m:r>
                    <m:r>
                      <m:rPr>
                        <m:sty m:val="p"/>
                      </m:rPr>
                      <a:rPr lang="en-US" altLang="zh-TW" sz="2800" i="1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and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𝑁𝑢𝑙𝑙𝐴</m:t>
                    </m:r>
                  </m:oMath>
                </a14:m>
                <a:r>
                  <a:rPr lang="en-US" altLang="zh-TW" sz="2800" dirty="0"/>
                  <a:t>, then </a:t>
                </a:r>
                <a14:m>
                  <m:oMath xmlns:m="http://schemas.openxmlformats.org/officeDocument/2006/math">
                    <m:r>
                      <a:rPr lang="en-US" altLang="zh-TW" sz="28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9CE93907-2E4A-4353-8991-B7A578076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45" y="2375996"/>
                <a:ext cx="10389476" cy="954107"/>
              </a:xfrm>
              <a:prstGeom prst="rect">
                <a:avLst/>
              </a:prstGeom>
              <a:blipFill>
                <a:blip r:embed="rId5"/>
                <a:stretch>
                  <a:fillRect l="-1174" t="-6410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C1A6A4E-4055-4079-AF09-D9FA612221BB}"/>
                  </a:ext>
                </a:extLst>
              </p14:cNvPr>
              <p14:cNvContentPartPr/>
              <p14:nvPr/>
            </p14:nvContentPartPr>
            <p14:xfrm>
              <a:off x="1114560" y="1019520"/>
              <a:ext cx="10023480" cy="46882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C1A6A4E-4055-4079-AF09-D9FA612221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05200" y="1010160"/>
                <a:ext cx="10042200" cy="470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199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D2A01E7-BE1E-4037-9185-0CBCBFC8BFB7}"/>
                  </a:ext>
                </a:extLst>
              </p:cNvPr>
              <p:cNvSpPr txBox="1"/>
              <p:nvPr/>
            </p:nvSpPr>
            <p:spPr>
              <a:xfrm>
                <a:off x="630621" y="378372"/>
                <a:ext cx="11161986" cy="990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57.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nonempty finite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, and suppose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𝑆𝑝𝑎𝑛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D2A01E7-BE1E-4037-9185-0CBCBFC8B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378372"/>
                <a:ext cx="11161986" cy="990977"/>
              </a:xfrm>
              <a:prstGeom prst="rect">
                <a:avLst/>
              </a:prstGeom>
              <a:blipFill>
                <a:blip r:embed="rId2"/>
                <a:stretch>
                  <a:fillRect l="-1092" t="-5521" r="-2676" b="-128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4B019DCA-0B1C-42D4-8ED3-89DCEB97A91E}"/>
                  </a:ext>
                </a:extLst>
              </p14:cNvPr>
              <p14:cNvContentPartPr/>
              <p14:nvPr/>
            </p14:nvContentPartPr>
            <p14:xfrm>
              <a:off x="1438560" y="295200"/>
              <a:ext cx="10661760" cy="621324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4B019DCA-0B1C-42D4-8ED3-89DCEB97A9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9200" y="285840"/>
                <a:ext cx="10680480" cy="623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308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D2A01E7-BE1E-4037-9185-0CBCBFC8BFB7}"/>
                  </a:ext>
                </a:extLst>
              </p:cNvPr>
              <p:cNvSpPr txBox="1"/>
              <p:nvPr/>
            </p:nvSpPr>
            <p:spPr>
              <a:xfrm>
                <a:off x="630621" y="5517931"/>
                <a:ext cx="11161986" cy="990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57.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nonempty finite subset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, and suppose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𝑆𝑝𝑎𝑛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9D2A01E7-BE1E-4037-9185-0CBCBFC8BF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5517931"/>
                <a:ext cx="11161986" cy="990977"/>
              </a:xfrm>
              <a:prstGeom prst="rect">
                <a:avLst/>
              </a:prstGeom>
              <a:blipFill>
                <a:blip r:embed="rId2"/>
                <a:stretch>
                  <a:fillRect l="-1092" t="-5521" r="-2676" b="-128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849D4C2-C370-47BE-9C31-6C1E0A2D13AC}"/>
                  </a:ext>
                </a:extLst>
              </p:cNvPr>
              <p:cNvSpPr txBox="1"/>
              <p:nvPr/>
            </p:nvSpPr>
            <p:spPr>
              <a:xfrm>
                <a:off x="630621" y="349092"/>
                <a:ext cx="11161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60. Prove that for any subspace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p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9849D4C2-C370-47BE-9C31-6C1E0A2D13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349092"/>
                <a:ext cx="11161986" cy="523220"/>
              </a:xfrm>
              <a:prstGeom prst="rect">
                <a:avLst/>
              </a:prstGeom>
              <a:blipFill>
                <a:blip r:embed="rId3"/>
                <a:stretch>
                  <a:fillRect l="-1092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0A82560-83F2-485A-B149-34B93056484F}"/>
                  </a:ext>
                </a:extLst>
              </p:cNvPr>
              <p:cNvSpPr txBox="1"/>
              <p:nvPr/>
            </p:nvSpPr>
            <p:spPr>
              <a:xfrm>
                <a:off x="630621" y="1078459"/>
                <a:ext cx="11161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63. Prove that for any nonempty finite subset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sz="2800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⊥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𝑆𝑝𝑎𝑛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70A82560-83F2-485A-B149-34B930564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1078459"/>
                <a:ext cx="11161986" cy="523220"/>
              </a:xfrm>
              <a:prstGeom prst="rect">
                <a:avLst/>
              </a:prstGeom>
              <a:blipFill>
                <a:blip r:embed="rId4"/>
                <a:stretch>
                  <a:fillRect l="-1092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ADA2AF29-421D-407D-9A18-59104B8ECFD9}"/>
                  </a:ext>
                </a:extLst>
              </p14:cNvPr>
              <p14:cNvContentPartPr/>
              <p14:nvPr/>
            </p14:nvContentPartPr>
            <p14:xfrm>
              <a:off x="866880" y="295200"/>
              <a:ext cx="10546920" cy="61750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ADA2AF29-421D-407D-9A18-59104B8ECFD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7520" y="285840"/>
                <a:ext cx="10565640" cy="619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604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5A614BE-7150-4779-9772-C03B647D4FDB}"/>
                  </a:ext>
                </a:extLst>
              </p:cNvPr>
              <p:cNvSpPr txBox="1"/>
              <p:nvPr/>
            </p:nvSpPr>
            <p:spPr>
              <a:xfrm>
                <a:off x="630621" y="378372"/>
                <a:ext cx="1116198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64. Use the fact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𝑅𝑜𝑤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𝑢𝑙𝑙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for any matrix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to give another proof that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𝑑𝑖𝑚𝑊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𝑑𝑖𝑚</m:t>
                    </m:r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 for any subspace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C5A614BE-7150-4779-9772-C03B647D4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378372"/>
                <a:ext cx="11161986" cy="954107"/>
              </a:xfrm>
              <a:prstGeom prst="rect">
                <a:avLst/>
              </a:prstGeom>
              <a:blipFill>
                <a:blip r:embed="rId2"/>
                <a:stretch>
                  <a:fillRect l="-1092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54BB185-0470-4325-A15C-37AF747E0171}"/>
                  </a:ext>
                </a:extLst>
              </p:cNvPr>
              <p:cNvSpPr txBox="1"/>
              <p:nvPr/>
            </p:nvSpPr>
            <p:spPr>
              <a:xfrm>
                <a:off x="630621" y="1492468"/>
                <a:ext cx="111619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Hint: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matrix whose rows constitute a basis for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F54BB185-0470-4325-A15C-37AF747E0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1492468"/>
                <a:ext cx="11161986" cy="523220"/>
              </a:xfrm>
              <a:prstGeom prst="rect">
                <a:avLst/>
              </a:prstGeom>
              <a:blipFill>
                <a:blip r:embed="rId3"/>
                <a:stretch>
                  <a:fillRect l="-1092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567DB66-27CC-4B93-A8AE-106E290D04DE}"/>
                  </a:ext>
                </a:extLst>
              </p:cNvPr>
              <p:cNvSpPr txBox="1"/>
              <p:nvPr/>
            </p:nvSpPr>
            <p:spPr>
              <a:xfrm>
                <a:off x="9390994" y="2023900"/>
                <a:ext cx="20863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800" i="1"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altLang="zh-TW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𝑅𝑜𝑤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567DB66-27CC-4B93-A8AE-106E290D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0994" y="2023900"/>
                <a:ext cx="2086303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6B18B87C-AC85-41B0-BECF-C4906A4863EF}"/>
                  </a:ext>
                </a:extLst>
              </p14:cNvPr>
              <p14:cNvContentPartPr/>
              <p14:nvPr/>
            </p14:nvContentPartPr>
            <p14:xfrm>
              <a:off x="876240" y="295200"/>
              <a:ext cx="11109600" cy="57934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6B18B87C-AC85-41B0-BECF-C4906A4863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6880" y="285840"/>
                <a:ext cx="11128320" cy="581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503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883F856-BD0F-4B52-AE1F-AAF7415A4A79}"/>
                  </a:ext>
                </a:extLst>
              </p:cNvPr>
              <p:cNvSpPr txBox="1"/>
              <p:nvPr/>
            </p:nvSpPr>
            <p:spPr>
              <a:xfrm>
                <a:off x="630621" y="378372"/>
                <a:ext cx="1116198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59. Suppose that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an orthogonal basis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 For any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2800" dirty="0"/>
                  <a:t>, where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800" dirty="0"/>
                  <a:t>, define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𝑆𝑝𝑎𝑛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800" dirty="0"/>
                  <a:t>. Prove that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8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is an orthogonal basis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altLang="zh-TW" sz="2800" dirty="0"/>
                  <a:t>. </a:t>
                </a:r>
                <a:r>
                  <a:rPr lang="zh-TW" alt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883F856-BD0F-4B52-AE1F-AAF7415A4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21" y="378372"/>
                <a:ext cx="11161986" cy="1384995"/>
              </a:xfrm>
              <a:prstGeom prst="rect">
                <a:avLst/>
              </a:prstGeom>
              <a:blipFill>
                <a:blip r:embed="rId2"/>
                <a:stretch>
                  <a:fillRect l="-1092" t="-3965" b="-118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413D408A-1BB0-4031-8A0C-870AF0E7F778}"/>
                  </a:ext>
                </a:extLst>
              </p14:cNvPr>
              <p14:cNvContentPartPr/>
              <p14:nvPr/>
            </p14:nvContentPartPr>
            <p14:xfrm>
              <a:off x="466200" y="95400"/>
              <a:ext cx="11195640" cy="61174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413D408A-1BB0-4031-8A0C-870AF0E7F77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6840" y="86040"/>
                <a:ext cx="11214360" cy="613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5CD774B4-1740-401A-9DE7-0698F93B57BC}"/>
                  </a:ext>
                </a:extLst>
              </p14:cNvPr>
              <p14:cNvContentPartPr/>
              <p14:nvPr/>
            </p14:nvContentPartPr>
            <p14:xfrm>
              <a:off x="952560" y="1648800"/>
              <a:ext cx="10509120" cy="420192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5CD774B4-1740-401A-9DE7-0698F93B57B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3200" y="1639440"/>
                <a:ext cx="10527840" cy="422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1243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0B2C6C3-2B15-4A99-BB29-4B3459E82AC6}"/>
                  </a:ext>
                </a:extLst>
              </p:cNvPr>
              <p:cNvSpPr txBox="1"/>
              <p:nvPr/>
            </p:nvSpPr>
            <p:spPr>
              <a:xfrm>
                <a:off x="551793" y="48873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67. Let 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be a subspace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TW" sz="2800" dirty="0"/>
                  <a:t>.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0B2C6C3-2B15-4A99-BB29-4B3459E82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3" y="488731"/>
                <a:ext cx="10026869" cy="523220"/>
              </a:xfrm>
              <a:prstGeom prst="rect">
                <a:avLst/>
              </a:prstGeom>
              <a:blipFill>
                <a:blip r:embed="rId2"/>
                <a:stretch>
                  <a:fillRect l="-1277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C89D5D1-9CCA-4AAD-A2C7-937E0F050345}"/>
                  </a:ext>
                </a:extLst>
              </p:cNvPr>
              <p:cNvSpPr txBox="1"/>
              <p:nvPr/>
            </p:nvSpPr>
            <p:spPr>
              <a:xfrm>
                <a:off x="551792" y="116435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(a)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5C89D5D1-9CCA-4AAD-A2C7-937E0F050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2" y="1164351"/>
                <a:ext cx="10026869" cy="523220"/>
              </a:xfrm>
              <a:prstGeom prst="rect">
                <a:avLst/>
              </a:prstGeom>
              <a:blipFill>
                <a:blip r:embed="rId3"/>
                <a:stretch>
                  <a:fillRect l="-1277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78DD4F9-8A37-47C1-B665-1750422506D9}"/>
                  </a:ext>
                </a:extLst>
              </p:cNvPr>
              <p:cNvSpPr txBox="1"/>
              <p:nvPr/>
            </p:nvSpPr>
            <p:spPr>
              <a:xfrm>
                <a:off x="551792" y="1839971"/>
                <a:ext cx="10026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(b)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78DD4F9-8A37-47C1-B665-175042250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92" y="1839971"/>
                <a:ext cx="10026869" cy="523220"/>
              </a:xfrm>
              <a:prstGeom prst="rect">
                <a:avLst/>
              </a:prstGeom>
              <a:blipFill>
                <a:blip r:embed="rId4"/>
                <a:stretch>
                  <a:fillRect l="-1277" t="-11628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CB0BE239-5A63-4099-8A15-6F94F2741585}"/>
                  </a:ext>
                </a:extLst>
              </p14:cNvPr>
              <p14:cNvContentPartPr/>
              <p14:nvPr/>
            </p14:nvContentPartPr>
            <p14:xfrm>
              <a:off x="1390320" y="648000"/>
              <a:ext cx="9614520" cy="57556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CB0BE239-5A63-4099-8A15-6F94F274158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80960" y="638640"/>
                <a:ext cx="9633240" cy="577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8775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535</Words>
  <Application>Microsoft Office PowerPoint</Application>
  <PresentationFormat>寬螢幕</PresentationFormat>
  <Paragraphs>51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Script MT Bold</vt:lpstr>
      <vt:lpstr>Office 佈景主題</vt:lpstr>
      <vt:lpstr>7.3</vt:lpstr>
      <vt:lpstr>Unique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</dc:title>
  <dc:creator>Hung-yi Lee</dc:creator>
  <cp:lastModifiedBy>Hung-yi Lee</cp:lastModifiedBy>
  <cp:revision>5</cp:revision>
  <dcterms:created xsi:type="dcterms:W3CDTF">2021-12-16T12:30:58Z</dcterms:created>
  <dcterms:modified xsi:type="dcterms:W3CDTF">2021-12-17T03:22:23Z</dcterms:modified>
</cp:coreProperties>
</file>